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56" r:id="rId5"/>
    <p:sldId id="271" r:id="rId6"/>
    <p:sldId id="279" r:id="rId7"/>
    <p:sldId id="313" r:id="rId8"/>
    <p:sldId id="314" r:id="rId9"/>
    <p:sldId id="315" r:id="rId10"/>
    <p:sldId id="316" r:id="rId11"/>
    <p:sldId id="283" r:id="rId12"/>
    <p:sldId id="318" r:id="rId13"/>
    <p:sldId id="319" r:id="rId14"/>
    <p:sldId id="312" r:id="rId15"/>
  </p:sldIdLst>
  <p:sldSz cx="12192000" cy="6858000"/>
  <p:notesSz cx="6858000" cy="9144000"/>
  <p:defaultTextStyle>
    <a:defPPr rtl="0">
      <a:defRPr lang="th-t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ยินดีต้อนรับ" id="{E75E278A-FF0E-49A4-B170-79828D63BBAD}">
          <p14:sldIdLst>
            <p14:sldId id="256"/>
          </p14:sldIdLst>
        </p14:section>
        <p14:section name="ออกแบบ มอร์ฟ คำอธิบายประกอบ ทำงานร่วมกัน บอกฉัน" id="{B9B51309-D148-4332-87C2-07BE32FBCA3B}">
          <p14:sldIdLst>
            <p14:sldId id="271"/>
            <p14:sldId id="279"/>
            <p14:sldId id="313"/>
            <p14:sldId id="314"/>
            <p14:sldId id="315"/>
            <p14:sldId id="316"/>
            <p14:sldId id="283"/>
            <p14:sldId id="318"/>
            <p14:sldId id="319"/>
            <p14:sldId id="312"/>
          </p14:sldIdLst>
        </p14:section>
        <p14:section name="เรียนรู้เพิ่มเติม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ผู้สร้าง" initials="A" lastIdx="0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A6CE"/>
    <a:srgbClr val="D07972"/>
    <a:srgbClr val="F8CFB6"/>
    <a:srgbClr val="D24726"/>
    <a:srgbClr val="404040"/>
    <a:srgbClr val="FF9B45"/>
    <a:srgbClr val="DD462F"/>
    <a:srgbClr val="F8CAB6"/>
    <a:srgbClr val="923922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241" autoAdjust="0"/>
  </p:normalViewPr>
  <p:slideViewPr>
    <p:cSldViewPr snapToGrid="0">
      <p:cViewPr varScale="1">
        <p:scale>
          <a:sx n="55" d="100"/>
          <a:sy n="55" d="100"/>
        </p:scale>
        <p:origin x="96" y="90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342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2279B2-3DF8-448D-8A27-941E0F646CD9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th-TH"/>
        </a:p>
      </dgm:t>
    </dgm:pt>
    <dgm:pt modelId="{050FFA22-0208-4A6B-B070-6E50024F5668}">
      <dgm:prSet phldrT="[ข้อความ]" custT="1"/>
      <dgm:spPr/>
      <dgm:t>
        <a:bodyPr/>
        <a:lstStyle/>
        <a:p>
          <a:r>
            <a:rPr lang="th-TH" sz="2800" b="1" dirty="0">
              <a:solidFill>
                <a:schemeClr val="tx1"/>
              </a:solidFill>
              <a:latin typeface="TH Mali Grade 6" panose="02000506000000020004" pitchFamily="2" charset="-34"/>
              <a:cs typeface="TH Mali Grade 6" panose="02000506000000020004" pitchFamily="2" charset="-34"/>
            </a:rPr>
            <a:t>1. หลักการมีส่วนร่วมของประชาชน </a:t>
          </a:r>
        </a:p>
      </dgm:t>
    </dgm:pt>
    <dgm:pt modelId="{E5B43B3E-190E-4484-A0DD-FC974ABB83AE}" type="parTrans" cxnId="{B21A0C2A-5F4F-470F-8F28-959301226B87}">
      <dgm:prSet/>
      <dgm:spPr/>
      <dgm:t>
        <a:bodyPr/>
        <a:lstStyle/>
        <a:p>
          <a:endParaRPr lang="th-TH" sz="3200" b="1">
            <a:solidFill>
              <a:schemeClr val="tx1"/>
            </a:solidFill>
            <a:latin typeface="TH Mali Grade 6" panose="02000506000000020004" pitchFamily="2" charset="-34"/>
            <a:cs typeface="TH Mali Grade 6" panose="02000506000000020004" pitchFamily="2" charset="-34"/>
          </a:endParaRPr>
        </a:p>
      </dgm:t>
    </dgm:pt>
    <dgm:pt modelId="{F5328AE7-D2D1-40A3-BEFA-39EF50C04809}" type="sibTrans" cxnId="{B21A0C2A-5F4F-470F-8F28-959301226B87}">
      <dgm:prSet/>
      <dgm:spPr/>
      <dgm:t>
        <a:bodyPr/>
        <a:lstStyle/>
        <a:p>
          <a:endParaRPr lang="th-TH" sz="3200" b="1">
            <a:solidFill>
              <a:schemeClr val="tx1"/>
            </a:solidFill>
            <a:latin typeface="TH Mali Grade 6" panose="02000506000000020004" pitchFamily="2" charset="-34"/>
            <a:cs typeface="TH Mali Grade 6" panose="02000506000000020004" pitchFamily="2" charset="-34"/>
          </a:endParaRPr>
        </a:p>
      </dgm:t>
    </dgm:pt>
    <dgm:pt modelId="{4C68E04F-87AE-446D-A4CE-A0428E1565E4}">
      <dgm:prSet phldrT="[ข้อความ]" custT="1"/>
      <dgm:spPr/>
      <dgm:t>
        <a:bodyPr/>
        <a:lstStyle/>
        <a:p>
          <a:r>
            <a:rPr lang="th-TH" sz="2800" b="1" dirty="0">
              <a:solidFill>
                <a:schemeClr val="tx1"/>
              </a:solidFill>
              <a:latin typeface="TH Mali Grade 6" panose="02000506000000020004" pitchFamily="2" charset="-34"/>
              <a:cs typeface="TH Mali Grade 6" panose="02000506000000020004" pitchFamily="2" charset="-34"/>
            </a:rPr>
            <a:t>2. หลักการพึ่งตนเองของชุมชน</a:t>
          </a:r>
        </a:p>
      </dgm:t>
    </dgm:pt>
    <dgm:pt modelId="{2484BBA0-FB6C-4140-BAF4-6A6F0119EBEC}" type="parTrans" cxnId="{771D52AA-1231-41E5-975A-08826D745353}">
      <dgm:prSet/>
      <dgm:spPr/>
      <dgm:t>
        <a:bodyPr/>
        <a:lstStyle/>
        <a:p>
          <a:endParaRPr lang="th-TH" sz="3200" b="1">
            <a:solidFill>
              <a:schemeClr val="tx1"/>
            </a:solidFill>
            <a:latin typeface="TH Mali Grade 6" panose="02000506000000020004" pitchFamily="2" charset="-34"/>
            <a:cs typeface="TH Mali Grade 6" panose="02000506000000020004" pitchFamily="2" charset="-34"/>
          </a:endParaRPr>
        </a:p>
      </dgm:t>
    </dgm:pt>
    <dgm:pt modelId="{6A9F0357-0764-4AC1-AE64-319647EDC07B}" type="sibTrans" cxnId="{771D52AA-1231-41E5-975A-08826D745353}">
      <dgm:prSet/>
      <dgm:spPr/>
      <dgm:t>
        <a:bodyPr/>
        <a:lstStyle/>
        <a:p>
          <a:endParaRPr lang="th-TH" sz="3200" b="1">
            <a:solidFill>
              <a:schemeClr val="tx1"/>
            </a:solidFill>
            <a:latin typeface="TH Mali Grade 6" panose="02000506000000020004" pitchFamily="2" charset="-34"/>
            <a:cs typeface="TH Mali Grade 6" panose="02000506000000020004" pitchFamily="2" charset="-34"/>
          </a:endParaRPr>
        </a:p>
      </dgm:t>
    </dgm:pt>
    <dgm:pt modelId="{E2D96B0E-2C1D-4977-B677-6D381AD5E7DB}">
      <dgm:prSet phldrT="[ข้อความ]" custT="1"/>
      <dgm:spPr/>
      <dgm:t>
        <a:bodyPr/>
        <a:lstStyle/>
        <a:p>
          <a:r>
            <a:rPr lang="th-TH" sz="2800" b="1" dirty="0">
              <a:solidFill>
                <a:schemeClr val="tx1"/>
              </a:solidFill>
              <a:latin typeface="TH Mali Grade 6" panose="02000506000000020004" pitchFamily="2" charset="-34"/>
              <a:cs typeface="TH Mali Grade 6" panose="02000506000000020004" pitchFamily="2" charset="-34"/>
            </a:rPr>
            <a:t>3. หลักการทำงานร่วมกันเป็นกลุ่ม</a:t>
          </a:r>
        </a:p>
      </dgm:t>
    </dgm:pt>
    <dgm:pt modelId="{58F7628D-FB39-4A80-998D-CB520B59F3BF}" type="parTrans" cxnId="{BEA9ADC3-6691-4655-BDEA-6D59028F99CD}">
      <dgm:prSet/>
      <dgm:spPr/>
      <dgm:t>
        <a:bodyPr/>
        <a:lstStyle/>
        <a:p>
          <a:endParaRPr lang="th-TH" sz="3200" b="1">
            <a:solidFill>
              <a:schemeClr val="tx1"/>
            </a:solidFill>
            <a:latin typeface="TH Mali Grade 6" panose="02000506000000020004" pitchFamily="2" charset="-34"/>
            <a:cs typeface="TH Mali Grade 6" panose="02000506000000020004" pitchFamily="2" charset="-34"/>
          </a:endParaRPr>
        </a:p>
      </dgm:t>
    </dgm:pt>
    <dgm:pt modelId="{21C3349E-2816-4D7F-BA90-11A32EDB937F}" type="sibTrans" cxnId="{BEA9ADC3-6691-4655-BDEA-6D59028F99CD}">
      <dgm:prSet/>
      <dgm:spPr/>
      <dgm:t>
        <a:bodyPr/>
        <a:lstStyle/>
        <a:p>
          <a:endParaRPr lang="th-TH" sz="3200" b="1">
            <a:solidFill>
              <a:schemeClr val="tx1"/>
            </a:solidFill>
            <a:latin typeface="TH Mali Grade 6" panose="02000506000000020004" pitchFamily="2" charset="-34"/>
            <a:cs typeface="TH Mali Grade 6" panose="02000506000000020004" pitchFamily="2" charset="-34"/>
          </a:endParaRPr>
        </a:p>
      </dgm:t>
    </dgm:pt>
    <dgm:pt modelId="{F2CB98A0-992C-4DB9-B441-FE4F45B74458}">
      <dgm:prSet phldrT="[ข้อความ]" custT="1"/>
      <dgm:spPr/>
      <dgm:t>
        <a:bodyPr/>
        <a:lstStyle/>
        <a:p>
          <a:r>
            <a:rPr lang="th-TH" sz="2800" b="1" dirty="0">
              <a:solidFill>
                <a:schemeClr val="tx1"/>
              </a:solidFill>
              <a:latin typeface="TH Mali Grade 6" panose="02000506000000020004" pitchFamily="2" charset="-34"/>
              <a:cs typeface="TH Mali Grade 6" panose="02000506000000020004" pitchFamily="2" charset="-34"/>
            </a:rPr>
            <a:t>4. หลักการค้นหาและพัฒนาผู้นำ </a:t>
          </a:r>
        </a:p>
      </dgm:t>
    </dgm:pt>
    <dgm:pt modelId="{1E235D6E-C172-4B31-852A-34E419CE62E3}" type="parTrans" cxnId="{B58006E6-CAFD-403E-ACB9-56C4CAF9249B}">
      <dgm:prSet/>
      <dgm:spPr/>
      <dgm:t>
        <a:bodyPr/>
        <a:lstStyle/>
        <a:p>
          <a:endParaRPr lang="th-TH" sz="3200" b="1">
            <a:solidFill>
              <a:schemeClr val="tx1"/>
            </a:solidFill>
            <a:latin typeface="TH Mali Grade 6" panose="02000506000000020004" pitchFamily="2" charset="-34"/>
            <a:cs typeface="TH Mali Grade 6" panose="02000506000000020004" pitchFamily="2" charset="-34"/>
          </a:endParaRPr>
        </a:p>
      </dgm:t>
    </dgm:pt>
    <dgm:pt modelId="{4AC7BA63-645D-4135-A53D-E0BEB1F38FB6}" type="sibTrans" cxnId="{B58006E6-CAFD-403E-ACB9-56C4CAF9249B}">
      <dgm:prSet/>
      <dgm:spPr/>
      <dgm:t>
        <a:bodyPr/>
        <a:lstStyle/>
        <a:p>
          <a:endParaRPr lang="th-TH" sz="3200" b="1">
            <a:solidFill>
              <a:schemeClr val="tx1"/>
            </a:solidFill>
            <a:latin typeface="TH Mali Grade 6" panose="02000506000000020004" pitchFamily="2" charset="-34"/>
            <a:cs typeface="TH Mali Grade 6" panose="02000506000000020004" pitchFamily="2" charset="-34"/>
          </a:endParaRPr>
        </a:p>
      </dgm:t>
    </dgm:pt>
    <dgm:pt modelId="{382E8AC7-9695-4F90-97B3-F5A99F21E0A1}">
      <dgm:prSet phldrT="[ข้อความ]" custT="1"/>
      <dgm:spPr/>
      <dgm:t>
        <a:bodyPr/>
        <a:lstStyle/>
        <a:p>
          <a:r>
            <a:rPr lang="th-TH" sz="2800" b="1" dirty="0">
              <a:solidFill>
                <a:schemeClr val="tx1"/>
              </a:solidFill>
              <a:latin typeface="TH Mali Grade 6" panose="02000506000000020004" pitchFamily="2" charset="-34"/>
              <a:cs typeface="TH Mali Grade 6" panose="02000506000000020004" pitchFamily="2" charset="-34"/>
            </a:rPr>
            <a:t>5. หลักการประสานงาน</a:t>
          </a:r>
        </a:p>
      </dgm:t>
    </dgm:pt>
    <dgm:pt modelId="{9C133DFE-D7A0-44D5-8762-290C777F42A1}" type="parTrans" cxnId="{F0DC2AC9-84D5-4F1B-9737-EC9090005AC7}">
      <dgm:prSet/>
      <dgm:spPr/>
      <dgm:t>
        <a:bodyPr/>
        <a:lstStyle/>
        <a:p>
          <a:endParaRPr lang="th-TH" sz="3200" b="1">
            <a:solidFill>
              <a:schemeClr val="tx1"/>
            </a:solidFill>
            <a:latin typeface="TH Mali Grade 6" panose="02000506000000020004" pitchFamily="2" charset="-34"/>
            <a:cs typeface="TH Mali Grade 6" panose="02000506000000020004" pitchFamily="2" charset="-34"/>
          </a:endParaRPr>
        </a:p>
      </dgm:t>
    </dgm:pt>
    <dgm:pt modelId="{4BCB3586-BC92-4D71-86DB-EFF64AE141C8}" type="sibTrans" cxnId="{F0DC2AC9-84D5-4F1B-9737-EC9090005AC7}">
      <dgm:prSet/>
      <dgm:spPr/>
      <dgm:t>
        <a:bodyPr/>
        <a:lstStyle/>
        <a:p>
          <a:endParaRPr lang="th-TH" sz="3200" b="1">
            <a:solidFill>
              <a:schemeClr val="tx1"/>
            </a:solidFill>
            <a:latin typeface="TH Mali Grade 6" panose="02000506000000020004" pitchFamily="2" charset="-34"/>
            <a:cs typeface="TH Mali Grade 6" panose="02000506000000020004" pitchFamily="2" charset="-34"/>
          </a:endParaRPr>
        </a:p>
      </dgm:t>
    </dgm:pt>
    <dgm:pt modelId="{9DE0CA30-2CAB-44D7-B8B8-C9E0817D1077}" type="pres">
      <dgm:prSet presAssocID="{1C2279B2-3DF8-448D-8A27-941E0F646CD9}" presName="linear" presStyleCnt="0">
        <dgm:presLayoutVars>
          <dgm:dir/>
          <dgm:animLvl val="lvl"/>
          <dgm:resizeHandles val="exact"/>
        </dgm:presLayoutVars>
      </dgm:prSet>
      <dgm:spPr/>
    </dgm:pt>
    <dgm:pt modelId="{4328BA48-A104-4847-82B9-623763569C55}" type="pres">
      <dgm:prSet presAssocID="{050FFA22-0208-4A6B-B070-6E50024F5668}" presName="parentLin" presStyleCnt="0"/>
      <dgm:spPr/>
    </dgm:pt>
    <dgm:pt modelId="{BC548FC8-B1BA-41C7-B37D-BA6E78E8231F}" type="pres">
      <dgm:prSet presAssocID="{050FFA22-0208-4A6B-B070-6E50024F5668}" presName="parentLeftMargin" presStyleLbl="node1" presStyleIdx="0" presStyleCnt="5"/>
      <dgm:spPr/>
    </dgm:pt>
    <dgm:pt modelId="{C4BE7FD1-470A-4D88-984D-557E97829829}" type="pres">
      <dgm:prSet presAssocID="{050FFA22-0208-4A6B-B070-6E50024F5668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231EF328-84CC-4B0D-A570-4B4ABB841B43}" type="pres">
      <dgm:prSet presAssocID="{050FFA22-0208-4A6B-B070-6E50024F5668}" presName="negativeSpace" presStyleCnt="0"/>
      <dgm:spPr/>
    </dgm:pt>
    <dgm:pt modelId="{3E5DC1AA-E3B8-4659-A60B-B8FEDF0E09D1}" type="pres">
      <dgm:prSet presAssocID="{050FFA22-0208-4A6B-B070-6E50024F5668}" presName="childText" presStyleLbl="conFgAcc1" presStyleIdx="0" presStyleCnt="5">
        <dgm:presLayoutVars>
          <dgm:bulletEnabled val="1"/>
        </dgm:presLayoutVars>
      </dgm:prSet>
      <dgm:spPr/>
    </dgm:pt>
    <dgm:pt modelId="{765DAFC9-B43D-4F4C-9AB8-6F40549751D2}" type="pres">
      <dgm:prSet presAssocID="{F5328AE7-D2D1-40A3-BEFA-39EF50C04809}" presName="spaceBetweenRectangles" presStyleCnt="0"/>
      <dgm:spPr/>
    </dgm:pt>
    <dgm:pt modelId="{C0E858BF-FC33-4731-AA8D-AA5125E2DF22}" type="pres">
      <dgm:prSet presAssocID="{4C68E04F-87AE-446D-A4CE-A0428E1565E4}" presName="parentLin" presStyleCnt="0"/>
      <dgm:spPr/>
    </dgm:pt>
    <dgm:pt modelId="{D4AF8061-322F-4575-87D1-32E5D855F406}" type="pres">
      <dgm:prSet presAssocID="{4C68E04F-87AE-446D-A4CE-A0428E1565E4}" presName="parentLeftMargin" presStyleLbl="node1" presStyleIdx="0" presStyleCnt="5"/>
      <dgm:spPr/>
    </dgm:pt>
    <dgm:pt modelId="{1B91AD22-CF53-4AD1-9F64-654CC0E76AF2}" type="pres">
      <dgm:prSet presAssocID="{4C68E04F-87AE-446D-A4CE-A0428E1565E4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1DB1386F-7C39-46CE-B0F7-4734D3759C1E}" type="pres">
      <dgm:prSet presAssocID="{4C68E04F-87AE-446D-A4CE-A0428E1565E4}" presName="negativeSpace" presStyleCnt="0"/>
      <dgm:spPr/>
    </dgm:pt>
    <dgm:pt modelId="{70223BC7-E5BD-48FA-B6C8-A802DF0B728B}" type="pres">
      <dgm:prSet presAssocID="{4C68E04F-87AE-446D-A4CE-A0428E1565E4}" presName="childText" presStyleLbl="conFgAcc1" presStyleIdx="1" presStyleCnt="5">
        <dgm:presLayoutVars>
          <dgm:bulletEnabled val="1"/>
        </dgm:presLayoutVars>
      </dgm:prSet>
      <dgm:spPr/>
    </dgm:pt>
    <dgm:pt modelId="{15311720-B8EA-49D0-B492-867728DDD446}" type="pres">
      <dgm:prSet presAssocID="{6A9F0357-0764-4AC1-AE64-319647EDC07B}" presName="spaceBetweenRectangles" presStyleCnt="0"/>
      <dgm:spPr/>
    </dgm:pt>
    <dgm:pt modelId="{DF6DA48B-9699-4DD5-A6FD-F1B97FA6216F}" type="pres">
      <dgm:prSet presAssocID="{E2D96B0E-2C1D-4977-B677-6D381AD5E7DB}" presName="parentLin" presStyleCnt="0"/>
      <dgm:spPr/>
    </dgm:pt>
    <dgm:pt modelId="{6F1356D5-CC89-45E8-B96D-AFD802972D09}" type="pres">
      <dgm:prSet presAssocID="{E2D96B0E-2C1D-4977-B677-6D381AD5E7DB}" presName="parentLeftMargin" presStyleLbl="node1" presStyleIdx="1" presStyleCnt="5"/>
      <dgm:spPr/>
    </dgm:pt>
    <dgm:pt modelId="{117C2931-5C2B-4930-B37B-13DB2DEC68BD}" type="pres">
      <dgm:prSet presAssocID="{E2D96B0E-2C1D-4977-B677-6D381AD5E7DB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8E261E30-461C-447A-A22B-446B158E552F}" type="pres">
      <dgm:prSet presAssocID="{E2D96B0E-2C1D-4977-B677-6D381AD5E7DB}" presName="negativeSpace" presStyleCnt="0"/>
      <dgm:spPr/>
    </dgm:pt>
    <dgm:pt modelId="{B7021665-4EC8-423A-A43F-A48C6A61959C}" type="pres">
      <dgm:prSet presAssocID="{E2D96B0E-2C1D-4977-B677-6D381AD5E7DB}" presName="childText" presStyleLbl="conFgAcc1" presStyleIdx="2" presStyleCnt="5">
        <dgm:presLayoutVars>
          <dgm:bulletEnabled val="1"/>
        </dgm:presLayoutVars>
      </dgm:prSet>
      <dgm:spPr/>
    </dgm:pt>
    <dgm:pt modelId="{A82FB4EA-1AC5-4AE5-A522-758AAAFDDC27}" type="pres">
      <dgm:prSet presAssocID="{21C3349E-2816-4D7F-BA90-11A32EDB937F}" presName="spaceBetweenRectangles" presStyleCnt="0"/>
      <dgm:spPr/>
    </dgm:pt>
    <dgm:pt modelId="{BD942308-CCC7-469A-A4CC-E67CFED5B22F}" type="pres">
      <dgm:prSet presAssocID="{F2CB98A0-992C-4DB9-B441-FE4F45B74458}" presName="parentLin" presStyleCnt="0"/>
      <dgm:spPr/>
    </dgm:pt>
    <dgm:pt modelId="{99CABDE1-91B4-4F36-89C2-7CF930D019A2}" type="pres">
      <dgm:prSet presAssocID="{F2CB98A0-992C-4DB9-B441-FE4F45B74458}" presName="parentLeftMargin" presStyleLbl="node1" presStyleIdx="2" presStyleCnt="5"/>
      <dgm:spPr/>
    </dgm:pt>
    <dgm:pt modelId="{0498DDEF-ED53-4C3C-A3A0-822D1DE71FEC}" type="pres">
      <dgm:prSet presAssocID="{F2CB98A0-992C-4DB9-B441-FE4F45B74458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87B5ADAA-3BB6-4231-AF32-BB6D81F2E568}" type="pres">
      <dgm:prSet presAssocID="{F2CB98A0-992C-4DB9-B441-FE4F45B74458}" presName="negativeSpace" presStyleCnt="0"/>
      <dgm:spPr/>
    </dgm:pt>
    <dgm:pt modelId="{C73E9248-BE87-45E4-885E-8427964FACEF}" type="pres">
      <dgm:prSet presAssocID="{F2CB98A0-992C-4DB9-B441-FE4F45B74458}" presName="childText" presStyleLbl="conFgAcc1" presStyleIdx="3" presStyleCnt="5">
        <dgm:presLayoutVars>
          <dgm:bulletEnabled val="1"/>
        </dgm:presLayoutVars>
      </dgm:prSet>
      <dgm:spPr/>
    </dgm:pt>
    <dgm:pt modelId="{F630D550-C106-4BFB-B61A-AD8A7687A342}" type="pres">
      <dgm:prSet presAssocID="{4AC7BA63-645D-4135-A53D-E0BEB1F38FB6}" presName="spaceBetweenRectangles" presStyleCnt="0"/>
      <dgm:spPr/>
    </dgm:pt>
    <dgm:pt modelId="{D6703F23-C161-4ED9-AC7A-0C55A4DFF2AD}" type="pres">
      <dgm:prSet presAssocID="{382E8AC7-9695-4F90-97B3-F5A99F21E0A1}" presName="parentLin" presStyleCnt="0"/>
      <dgm:spPr/>
    </dgm:pt>
    <dgm:pt modelId="{918EE593-435B-4F1C-A147-E1BE55DCF383}" type="pres">
      <dgm:prSet presAssocID="{382E8AC7-9695-4F90-97B3-F5A99F21E0A1}" presName="parentLeftMargin" presStyleLbl="node1" presStyleIdx="3" presStyleCnt="5"/>
      <dgm:spPr/>
    </dgm:pt>
    <dgm:pt modelId="{C53B90F1-D273-4735-8FA1-71F861937767}" type="pres">
      <dgm:prSet presAssocID="{382E8AC7-9695-4F90-97B3-F5A99F21E0A1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BC13AD52-8FC0-4396-9A06-EE6C9EC6E1D7}" type="pres">
      <dgm:prSet presAssocID="{382E8AC7-9695-4F90-97B3-F5A99F21E0A1}" presName="negativeSpace" presStyleCnt="0"/>
      <dgm:spPr/>
    </dgm:pt>
    <dgm:pt modelId="{44BAD7AF-B7B6-47E4-A36F-402F1F0A7A2D}" type="pres">
      <dgm:prSet presAssocID="{382E8AC7-9695-4F90-97B3-F5A99F21E0A1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1EC73611-B175-4450-947F-8BC8B1CE70BF}" type="presOf" srcId="{4C68E04F-87AE-446D-A4CE-A0428E1565E4}" destId="{1B91AD22-CF53-4AD1-9F64-654CC0E76AF2}" srcOrd="1" destOrd="0" presId="urn:microsoft.com/office/officeart/2005/8/layout/list1"/>
    <dgm:cxn modelId="{5447D628-7FE0-40AE-B828-C4124598120E}" type="presOf" srcId="{050FFA22-0208-4A6B-B070-6E50024F5668}" destId="{BC548FC8-B1BA-41C7-B37D-BA6E78E8231F}" srcOrd="0" destOrd="0" presId="urn:microsoft.com/office/officeart/2005/8/layout/list1"/>
    <dgm:cxn modelId="{B21A0C2A-5F4F-470F-8F28-959301226B87}" srcId="{1C2279B2-3DF8-448D-8A27-941E0F646CD9}" destId="{050FFA22-0208-4A6B-B070-6E50024F5668}" srcOrd="0" destOrd="0" parTransId="{E5B43B3E-190E-4484-A0DD-FC974ABB83AE}" sibTransId="{F5328AE7-D2D1-40A3-BEFA-39EF50C04809}"/>
    <dgm:cxn modelId="{E5736E65-A1B1-43DD-AE7F-F18106DA5C36}" type="presOf" srcId="{050FFA22-0208-4A6B-B070-6E50024F5668}" destId="{C4BE7FD1-470A-4D88-984D-557E97829829}" srcOrd="1" destOrd="0" presId="urn:microsoft.com/office/officeart/2005/8/layout/list1"/>
    <dgm:cxn modelId="{616CB26A-019B-4391-9D1E-0D677853BC8A}" type="presOf" srcId="{382E8AC7-9695-4F90-97B3-F5A99F21E0A1}" destId="{918EE593-435B-4F1C-A147-E1BE55DCF383}" srcOrd="0" destOrd="0" presId="urn:microsoft.com/office/officeart/2005/8/layout/list1"/>
    <dgm:cxn modelId="{C4C3378C-83C9-4C89-AF16-65F468DBD313}" type="presOf" srcId="{F2CB98A0-992C-4DB9-B441-FE4F45B74458}" destId="{0498DDEF-ED53-4C3C-A3A0-822D1DE71FEC}" srcOrd="1" destOrd="0" presId="urn:microsoft.com/office/officeart/2005/8/layout/list1"/>
    <dgm:cxn modelId="{95F1E693-ADD4-4E3C-AC65-195F1810F475}" type="presOf" srcId="{1C2279B2-3DF8-448D-8A27-941E0F646CD9}" destId="{9DE0CA30-2CAB-44D7-B8B8-C9E0817D1077}" srcOrd="0" destOrd="0" presId="urn:microsoft.com/office/officeart/2005/8/layout/list1"/>
    <dgm:cxn modelId="{EF46909E-22F5-4DF3-B3F0-8A1F32E2DE2D}" type="presOf" srcId="{382E8AC7-9695-4F90-97B3-F5A99F21E0A1}" destId="{C53B90F1-D273-4735-8FA1-71F861937767}" srcOrd="1" destOrd="0" presId="urn:microsoft.com/office/officeart/2005/8/layout/list1"/>
    <dgm:cxn modelId="{2D8C2EA1-FE67-4B85-A4F5-D8E7E7AD22D4}" type="presOf" srcId="{4C68E04F-87AE-446D-A4CE-A0428E1565E4}" destId="{D4AF8061-322F-4575-87D1-32E5D855F406}" srcOrd="0" destOrd="0" presId="urn:microsoft.com/office/officeart/2005/8/layout/list1"/>
    <dgm:cxn modelId="{771D52AA-1231-41E5-975A-08826D745353}" srcId="{1C2279B2-3DF8-448D-8A27-941E0F646CD9}" destId="{4C68E04F-87AE-446D-A4CE-A0428E1565E4}" srcOrd="1" destOrd="0" parTransId="{2484BBA0-FB6C-4140-BAF4-6A6F0119EBEC}" sibTransId="{6A9F0357-0764-4AC1-AE64-319647EDC07B}"/>
    <dgm:cxn modelId="{1E6F04AB-F11A-426A-A592-1B3EA98A500E}" type="presOf" srcId="{E2D96B0E-2C1D-4977-B677-6D381AD5E7DB}" destId="{6F1356D5-CC89-45E8-B96D-AFD802972D09}" srcOrd="0" destOrd="0" presId="urn:microsoft.com/office/officeart/2005/8/layout/list1"/>
    <dgm:cxn modelId="{BEA9ADC3-6691-4655-BDEA-6D59028F99CD}" srcId="{1C2279B2-3DF8-448D-8A27-941E0F646CD9}" destId="{E2D96B0E-2C1D-4977-B677-6D381AD5E7DB}" srcOrd="2" destOrd="0" parTransId="{58F7628D-FB39-4A80-998D-CB520B59F3BF}" sibTransId="{21C3349E-2816-4D7F-BA90-11A32EDB937F}"/>
    <dgm:cxn modelId="{F0DC2AC9-84D5-4F1B-9737-EC9090005AC7}" srcId="{1C2279B2-3DF8-448D-8A27-941E0F646CD9}" destId="{382E8AC7-9695-4F90-97B3-F5A99F21E0A1}" srcOrd="4" destOrd="0" parTransId="{9C133DFE-D7A0-44D5-8762-290C777F42A1}" sibTransId="{4BCB3586-BC92-4D71-86DB-EFF64AE141C8}"/>
    <dgm:cxn modelId="{2A538CDC-1D5E-4484-9885-C74ED4772EE6}" type="presOf" srcId="{F2CB98A0-992C-4DB9-B441-FE4F45B74458}" destId="{99CABDE1-91B4-4F36-89C2-7CF930D019A2}" srcOrd="0" destOrd="0" presId="urn:microsoft.com/office/officeart/2005/8/layout/list1"/>
    <dgm:cxn modelId="{B58006E6-CAFD-403E-ACB9-56C4CAF9249B}" srcId="{1C2279B2-3DF8-448D-8A27-941E0F646CD9}" destId="{F2CB98A0-992C-4DB9-B441-FE4F45B74458}" srcOrd="3" destOrd="0" parTransId="{1E235D6E-C172-4B31-852A-34E419CE62E3}" sibTransId="{4AC7BA63-645D-4135-A53D-E0BEB1F38FB6}"/>
    <dgm:cxn modelId="{133C81F6-3BF8-4ED1-907B-9566DF0097B6}" type="presOf" srcId="{E2D96B0E-2C1D-4977-B677-6D381AD5E7DB}" destId="{117C2931-5C2B-4930-B37B-13DB2DEC68BD}" srcOrd="1" destOrd="0" presId="urn:microsoft.com/office/officeart/2005/8/layout/list1"/>
    <dgm:cxn modelId="{713E631C-20DB-4243-BF1D-DE024A023AC0}" type="presParOf" srcId="{9DE0CA30-2CAB-44D7-B8B8-C9E0817D1077}" destId="{4328BA48-A104-4847-82B9-623763569C55}" srcOrd="0" destOrd="0" presId="urn:microsoft.com/office/officeart/2005/8/layout/list1"/>
    <dgm:cxn modelId="{5C61400D-0844-4405-9E6D-1EFDBCC867F2}" type="presParOf" srcId="{4328BA48-A104-4847-82B9-623763569C55}" destId="{BC548FC8-B1BA-41C7-B37D-BA6E78E8231F}" srcOrd="0" destOrd="0" presId="urn:microsoft.com/office/officeart/2005/8/layout/list1"/>
    <dgm:cxn modelId="{25757482-1BEF-4FA9-92C8-F48C4D70FD0B}" type="presParOf" srcId="{4328BA48-A104-4847-82B9-623763569C55}" destId="{C4BE7FD1-470A-4D88-984D-557E97829829}" srcOrd="1" destOrd="0" presId="urn:microsoft.com/office/officeart/2005/8/layout/list1"/>
    <dgm:cxn modelId="{8DBC9D1A-6BB7-4719-99E9-EB9774423A11}" type="presParOf" srcId="{9DE0CA30-2CAB-44D7-B8B8-C9E0817D1077}" destId="{231EF328-84CC-4B0D-A570-4B4ABB841B43}" srcOrd="1" destOrd="0" presId="urn:microsoft.com/office/officeart/2005/8/layout/list1"/>
    <dgm:cxn modelId="{4066B828-BF6F-42A4-9C4B-D77DD011AF40}" type="presParOf" srcId="{9DE0CA30-2CAB-44D7-B8B8-C9E0817D1077}" destId="{3E5DC1AA-E3B8-4659-A60B-B8FEDF0E09D1}" srcOrd="2" destOrd="0" presId="urn:microsoft.com/office/officeart/2005/8/layout/list1"/>
    <dgm:cxn modelId="{B3B7303B-2659-4504-8A75-F55888236CE0}" type="presParOf" srcId="{9DE0CA30-2CAB-44D7-B8B8-C9E0817D1077}" destId="{765DAFC9-B43D-4F4C-9AB8-6F40549751D2}" srcOrd="3" destOrd="0" presId="urn:microsoft.com/office/officeart/2005/8/layout/list1"/>
    <dgm:cxn modelId="{2807F108-ECEC-42CD-B47A-727FE200E0F7}" type="presParOf" srcId="{9DE0CA30-2CAB-44D7-B8B8-C9E0817D1077}" destId="{C0E858BF-FC33-4731-AA8D-AA5125E2DF22}" srcOrd="4" destOrd="0" presId="urn:microsoft.com/office/officeart/2005/8/layout/list1"/>
    <dgm:cxn modelId="{A90E3AC7-1CAE-44FD-9C6D-6667E46BC0EE}" type="presParOf" srcId="{C0E858BF-FC33-4731-AA8D-AA5125E2DF22}" destId="{D4AF8061-322F-4575-87D1-32E5D855F406}" srcOrd="0" destOrd="0" presId="urn:microsoft.com/office/officeart/2005/8/layout/list1"/>
    <dgm:cxn modelId="{68B12CA9-DE98-41FD-9EE8-BFAF140B9C2C}" type="presParOf" srcId="{C0E858BF-FC33-4731-AA8D-AA5125E2DF22}" destId="{1B91AD22-CF53-4AD1-9F64-654CC0E76AF2}" srcOrd="1" destOrd="0" presId="urn:microsoft.com/office/officeart/2005/8/layout/list1"/>
    <dgm:cxn modelId="{DAABBEAD-23E4-4421-9D21-8925F897D86D}" type="presParOf" srcId="{9DE0CA30-2CAB-44D7-B8B8-C9E0817D1077}" destId="{1DB1386F-7C39-46CE-B0F7-4734D3759C1E}" srcOrd="5" destOrd="0" presId="urn:microsoft.com/office/officeart/2005/8/layout/list1"/>
    <dgm:cxn modelId="{5CC7B41B-6EDC-4FC8-9B2C-2A3E2A3D77EA}" type="presParOf" srcId="{9DE0CA30-2CAB-44D7-B8B8-C9E0817D1077}" destId="{70223BC7-E5BD-48FA-B6C8-A802DF0B728B}" srcOrd="6" destOrd="0" presId="urn:microsoft.com/office/officeart/2005/8/layout/list1"/>
    <dgm:cxn modelId="{97FCE66E-2A6A-424D-8BA0-6CC6B7DED51B}" type="presParOf" srcId="{9DE0CA30-2CAB-44D7-B8B8-C9E0817D1077}" destId="{15311720-B8EA-49D0-B492-867728DDD446}" srcOrd="7" destOrd="0" presId="urn:microsoft.com/office/officeart/2005/8/layout/list1"/>
    <dgm:cxn modelId="{7E569560-0C53-4993-83D0-4EBCCE5FF3FC}" type="presParOf" srcId="{9DE0CA30-2CAB-44D7-B8B8-C9E0817D1077}" destId="{DF6DA48B-9699-4DD5-A6FD-F1B97FA6216F}" srcOrd="8" destOrd="0" presId="urn:microsoft.com/office/officeart/2005/8/layout/list1"/>
    <dgm:cxn modelId="{78DC2A2B-CB2A-4AFE-B9BD-F8B18BC2BADB}" type="presParOf" srcId="{DF6DA48B-9699-4DD5-A6FD-F1B97FA6216F}" destId="{6F1356D5-CC89-45E8-B96D-AFD802972D09}" srcOrd="0" destOrd="0" presId="urn:microsoft.com/office/officeart/2005/8/layout/list1"/>
    <dgm:cxn modelId="{EBB27161-2148-4D25-A94E-8C7BC0A42A72}" type="presParOf" srcId="{DF6DA48B-9699-4DD5-A6FD-F1B97FA6216F}" destId="{117C2931-5C2B-4930-B37B-13DB2DEC68BD}" srcOrd="1" destOrd="0" presId="urn:microsoft.com/office/officeart/2005/8/layout/list1"/>
    <dgm:cxn modelId="{D1F20684-5043-4567-B655-2C755C76B5E3}" type="presParOf" srcId="{9DE0CA30-2CAB-44D7-B8B8-C9E0817D1077}" destId="{8E261E30-461C-447A-A22B-446B158E552F}" srcOrd="9" destOrd="0" presId="urn:microsoft.com/office/officeart/2005/8/layout/list1"/>
    <dgm:cxn modelId="{8F1F70E4-C678-47D0-BBF8-DD2237D6D2DC}" type="presParOf" srcId="{9DE0CA30-2CAB-44D7-B8B8-C9E0817D1077}" destId="{B7021665-4EC8-423A-A43F-A48C6A61959C}" srcOrd="10" destOrd="0" presId="urn:microsoft.com/office/officeart/2005/8/layout/list1"/>
    <dgm:cxn modelId="{5AA82EAB-B4DC-4143-91CD-675407689C57}" type="presParOf" srcId="{9DE0CA30-2CAB-44D7-B8B8-C9E0817D1077}" destId="{A82FB4EA-1AC5-4AE5-A522-758AAAFDDC27}" srcOrd="11" destOrd="0" presId="urn:microsoft.com/office/officeart/2005/8/layout/list1"/>
    <dgm:cxn modelId="{D81FD8B9-0F3D-4E61-AB90-39A4259A3CF1}" type="presParOf" srcId="{9DE0CA30-2CAB-44D7-B8B8-C9E0817D1077}" destId="{BD942308-CCC7-469A-A4CC-E67CFED5B22F}" srcOrd="12" destOrd="0" presId="urn:microsoft.com/office/officeart/2005/8/layout/list1"/>
    <dgm:cxn modelId="{31FD2BC2-E2C9-4B56-AD9E-19A317E1B63B}" type="presParOf" srcId="{BD942308-CCC7-469A-A4CC-E67CFED5B22F}" destId="{99CABDE1-91B4-4F36-89C2-7CF930D019A2}" srcOrd="0" destOrd="0" presId="urn:microsoft.com/office/officeart/2005/8/layout/list1"/>
    <dgm:cxn modelId="{97011447-3229-4673-B6C5-232B831D0649}" type="presParOf" srcId="{BD942308-CCC7-469A-A4CC-E67CFED5B22F}" destId="{0498DDEF-ED53-4C3C-A3A0-822D1DE71FEC}" srcOrd="1" destOrd="0" presId="urn:microsoft.com/office/officeart/2005/8/layout/list1"/>
    <dgm:cxn modelId="{9F2262E0-4DBE-4185-898B-D1EB568173FE}" type="presParOf" srcId="{9DE0CA30-2CAB-44D7-B8B8-C9E0817D1077}" destId="{87B5ADAA-3BB6-4231-AF32-BB6D81F2E568}" srcOrd="13" destOrd="0" presId="urn:microsoft.com/office/officeart/2005/8/layout/list1"/>
    <dgm:cxn modelId="{15F67A49-4BF3-476F-A3B7-D6E34F7C705D}" type="presParOf" srcId="{9DE0CA30-2CAB-44D7-B8B8-C9E0817D1077}" destId="{C73E9248-BE87-45E4-885E-8427964FACEF}" srcOrd="14" destOrd="0" presId="urn:microsoft.com/office/officeart/2005/8/layout/list1"/>
    <dgm:cxn modelId="{539D0926-AE38-42B3-B7C9-39EB5560243E}" type="presParOf" srcId="{9DE0CA30-2CAB-44D7-B8B8-C9E0817D1077}" destId="{F630D550-C106-4BFB-B61A-AD8A7687A342}" srcOrd="15" destOrd="0" presId="urn:microsoft.com/office/officeart/2005/8/layout/list1"/>
    <dgm:cxn modelId="{E11E4BD9-0E0F-4CB5-9076-75F6DAEC4095}" type="presParOf" srcId="{9DE0CA30-2CAB-44D7-B8B8-C9E0817D1077}" destId="{D6703F23-C161-4ED9-AC7A-0C55A4DFF2AD}" srcOrd="16" destOrd="0" presId="urn:microsoft.com/office/officeart/2005/8/layout/list1"/>
    <dgm:cxn modelId="{778D214E-0E1C-4CB1-86B9-54AE89C58C52}" type="presParOf" srcId="{D6703F23-C161-4ED9-AC7A-0C55A4DFF2AD}" destId="{918EE593-435B-4F1C-A147-E1BE55DCF383}" srcOrd="0" destOrd="0" presId="urn:microsoft.com/office/officeart/2005/8/layout/list1"/>
    <dgm:cxn modelId="{D00D43B8-5715-4395-B259-141D7C046E59}" type="presParOf" srcId="{D6703F23-C161-4ED9-AC7A-0C55A4DFF2AD}" destId="{C53B90F1-D273-4735-8FA1-71F861937767}" srcOrd="1" destOrd="0" presId="urn:microsoft.com/office/officeart/2005/8/layout/list1"/>
    <dgm:cxn modelId="{C6894991-573C-4D5D-9B2D-D0964E33D616}" type="presParOf" srcId="{9DE0CA30-2CAB-44D7-B8B8-C9E0817D1077}" destId="{BC13AD52-8FC0-4396-9A06-EE6C9EC6E1D7}" srcOrd="17" destOrd="0" presId="urn:microsoft.com/office/officeart/2005/8/layout/list1"/>
    <dgm:cxn modelId="{1066A5AD-DABD-4E89-A715-DB07033774D6}" type="presParOf" srcId="{9DE0CA30-2CAB-44D7-B8B8-C9E0817D1077}" destId="{44BAD7AF-B7B6-47E4-A36F-402F1F0A7A2D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2279B2-3DF8-448D-8A27-941E0F646CD9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h-TH"/>
        </a:p>
      </dgm:t>
    </dgm:pt>
    <dgm:pt modelId="{050FFA22-0208-4A6B-B070-6E50024F5668}">
      <dgm:prSet phldrT="[ข้อความ]" custT="1"/>
      <dgm:spPr/>
      <dgm:t>
        <a:bodyPr/>
        <a:lstStyle/>
        <a:p>
          <a:r>
            <a:rPr lang="th-TH" sz="2800" b="1" dirty="0">
              <a:solidFill>
                <a:schemeClr val="tx1"/>
              </a:solidFill>
              <a:latin typeface="TH Mali Grade 6" panose="02000506000000020004" pitchFamily="2" charset="-34"/>
              <a:cs typeface="TH Mali Grade 6" panose="02000506000000020004" pitchFamily="2" charset="-34"/>
            </a:rPr>
            <a:t>6. หลักความเข้าใจในวัฒนธรรมของชุมชน</a:t>
          </a:r>
        </a:p>
      </dgm:t>
    </dgm:pt>
    <dgm:pt modelId="{E5B43B3E-190E-4484-A0DD-FC974ABB83AE}" type="parTrans" cxnId="{B21A0C2A-5F4F-470F-8F28-959301226B87}">
      <dgm:prSet/>
      <dgm:spPr/>
      <dgm:t>
        <a:bodyPr/>
        <a:lstStyle/>
        <a:p>
          <a:endParaRPr lang="th-TH" sz="3200" b="1">
            <a:solidFill>
              <a:schemeClr val="tx1"/>
            </a:solidFill>
            <a:latin typeface="TH Mali Grade 6" panose="02000506000000020004" pitchFamily="2" charset="-34"/>
            <a:cs typeface="TH Mali Grade 6" panose="02000506000000020004" pitchFamily="2" charset="-34"/>
          </a:endParaRPr>
        </a:p>
      </dgm:t>
    </dgm:pt>
    <dgm:pt modelId="{F5328AE7-D2D1-40A3-BEFA-39EF50C04809}" type="sibTrans" cxnId="{B21A0C2A-5F4F-470F-8F28-959301226B87}">
      <dgm:prSet/>
      <dgm:spPr/>
      <dgm:t>
        <a:bodyPr/>
        <a:lstStyle/>
        <a:p>
          <a:endParaRPr lang="th-TH" sz="3200" b="1">
            <a:solidFill>
              <a:schemeClr val="tx1"/>
            </a:solidFill>
            <a:latin typeface="TH Mali Grade 6" panose="02000506000000020004" pitchFamily="2" charset="-34"/>
            <a:cs typeface="TH Mali Grade 6" panose="02000506000000020004" pitchFamily="2" charset="-34"/>
          </a:endParaRPr>
        </a:p>
      </dgm:t>
    </dgm:pt>
    <dgm:pt modelId="{4C68E04F-87AE-446D-A4CE-A0428E1565E4}">
      <dgm:prSet phldrT="[ข้อความ]" custT="1"/>
      <dgm:spPr/>
      <dgm:t>
        <a:bodyPr/>
        <a:lstStyle/>
        <a:p>
          <a:r>
            <a:rPr lang="th-TH" sz="2800" b="1" dirty="0">
              <a:solidFill>
                <a:schemeClr val="tx1"/>
              </a:solidFill>
              <a:latin typeface="TH Mali Grade 6" panose="02000506000000020004" pitchFamily="2" charset="-34"/>
              <a:cs typeface="TH Mali Grade 6" panose="02000506000000020004" pitchFamily="2" charset="-34"/>
            </a:rPr>
            <a:t>7. หลักประชาธิปไตยในการดำเนินงาน</a:t>
          </a:r>
        </a:p>
      </dgm:t>
    </dgm:pt>
    <dgm:pt modelId="{2484BBA0-FB6C-4140-BAF4-6A6F0119EBEC}" type="parTrans" cxnId="{771D52AA-1231-41E5-975A-08826D745353}">
      <dgm:prSet/>
      <dgm:spPr/>
      <dgm:t>
        <a:bodyPr/>
        <a:lstStyle/>
        <a:p>
          <a:endParaRPr lang="th-TH" sz="3200" b="1">
            <a:solidFill>
              <a:schemeClr val="tx1"/>
            </a:solidFill>
            <a:latin typeface="TH Mali Grade 6" panose="02000506000000020004" pitchFamily="2" charset="-34"/>
            <a:cs typeface="TH Mali Grade 6" panose="02000506000000020004" pitchFamily="2" charset="-34"/>
          </a:endParaRPr>
        </a:p>
      </dgm:t>
    </dgm:pt>
    <dgm:pt modelId="{6A9F0357-0764-4AC1-AE64-319647EDC07B}" type="sibTrans" cxnId="{771D52AA-1231-41E5-975A-08826D745353}">
      <dgm:prSet/>
      <dgm:spPr/>
      <dgm:t>
        <a:bodyPr/>
        <a:lstStyle/>
        <a:p>
          <a:endParaRPr lang="th-TH" sz="3200" b="1">
            <a:solidFill>
              <a:schemeClr val="tx1"/>
            </a:solidFill>
            <a:latin typeface="TH Mali Grade 6" panose="02000506000000020004" pitchFamily="2" charset="-34"/>
            <a:cs typeface="TH Mali Grade 6" panose="02000506000000020004" pitchFamily="2" charset="-34"/>
          </a:endParaRPr>
        </a:p>
      </dgm:t>
    </dgm:pt>
    <dgm:pt modelId="{E2D96B0E-2C1D-4977-B677-6D381AD5E7DB}">
      <dgm:prSet phldrT="[ข้อความ]" custT="1"/>
      <dgm:spPr/>
      <dgm:t>
        <a:bodyPr/>
        <a:lstStyle/>
        <a:p>
          <a:r>
            <a:rPr lang="th-TH" sz="2800" b="1" dirty="0">
              <a:solidFill>
                <a:schemeClr val="tx1"/>
              </a:solidFill>
              <a:latin typeface="TH Mali Grade 6" panose="02000506000000020004" pitchFamily="2" charset="-34"/>
              <a:cs typeface="TH Mali Grade 6" panose="02000506000000020004" pitchFamily="2" charset="-34"/>
            </a:rPr>
            <a:t>8. หลักการสมทบ</a:t>
          </a:r>
        </a:p>
      </dgm:t>
    </dgm:pt>
    <dgm:pt modelId="{58F7628D-FB39-4A80-998D-CB520B59F3BF}" type="parTrans" cxnId="{BEA9ADC3-6691-4655-BDEA-6D59028F99CD}">
      <dgm:prSet/>
      <dgm:spPr/>
      <dgm:t>
        <a:bodyPr/>
        <a:lstStyle/>
        <a:p>
          <a:endParaRPr lang="th-TH" sz="3200" b="1">
            <a:solidFill>
              <a:schemeClr val="tx1"/>
            </a:solidFill>
            <a:latin typeface="TH Mali Grade 6" panose="02000506000000020004" pitchFamily="2" charset="-34"/>
            <a:cs typeface="TH Mali Grade 6" panose="02000506000000020004" pitchFamily="2" charset="-34"/>
          </a:endParaRPr>
        </a:p>
      </dgm:t>
    </dgm:pt>
    <dgm:pt modelId="{21C3349E-2816-4D7F-BA90-11A32EDB937F}" type="sibTrans" cxnId="{BEA9ADC3-6691-4655-BDEA-6D59028F99CD}">
      <dgm:prSet/>
      <dgm:spPr/>
      <dgm:t>
        <a:bodyPr/>
        <a:lstStyle/>
        <a:p>
          <a:endParaRPr lang="th-TH" sz="3200" b="1">
            <a:solidFill>
              <a:schemeClr val="tx1"/>
            </a:solidFill>
            <a:latin typeface="TH Mali Grade 6" panose="02000506000000020004" pitchFamily="2" charset="-34"/>
            <a:cs typeface="TH Mali Grade 6" panose="02000506000000020004" pitchFamily="2" charset="-34"/>
          </a:endParaRPr>
        </a:p>
      </dgm:t>
    </dgm:pt>
    <dgm:pt modelId="{F2CB98A0-992C-4DB9-B441-FE4F45B74458}">
      <dgm:prSet phldrT="[ข้อความ]" custT="1"/>
      <dgm:spPr/>
      <dgm:t>
        <a:bodyPr/>
        <a:lstStyle/>
        <a:p>
          <a:r>
            <a:rPr lang="th-TH" sz="2800" b="1" dirty="0">
              <a:solidFill>
                <a:schemeClr val="tx1"/>
              </a:solidFill>
              <a:latin typeface="TH Mali Grade 6" panose="02000506000000020004" pitchFamily="2" charset="-34"/>
              <a:cs typeface="TH Mali Grade 6" panose="02000506000000020004" pitchFamily="2" charset="-34"/>
            </a:rPr>
            <a:t>9. หลักการขยายผล</a:t>
          </a:r>
        </a:p>
      </dgm:t>
    </dgm:pt>
    <dgm:pt modelId="{1E235D6E-C172-4B31-852A-34E419CE62E3}" type="parTrans" cxnId="{B58006E6-CAFD-403E-ACB9-56C4CAF9249B}">
      <dgm:prSet/>
      <dgm:spPr/>
      <dgm:t>
        <a:bodyPr/>
        <a:lstStyle/>
        <a:p>
          <a:endParaRPr lang="th-TH" sz="3200" b="1">
            <a:solidFill>
              <a:schemeClr val="tx1"/>
            </a:solidFill>
            <a:latin typeface="TH Mali Grade 6" panose="02000506000000020004" pitchFamily="2" charset="-34"/>
            <a:cs typeface="TH Mali Grade 6" panose="02000506000000020004" pitchFamily="2" charset="-34"/>
          </a:endParaRPr>
        </a:p>
      </dgm:t>
    </dgm:pt>
    <dgm:pt modelId="{4AC7BA63-645D-4135-A53D-E0BEB1F38FB6}" type="sibTrans" cxnId="{B58006E6-CAFD-403E-ACB9-56C4CAF9249B}">
      <dgm:prSet/>
      <dgm:spPr/>
      <dgm:t>
        <a:bodyPr/>
        <a:lstStyle/>
        <a:p>
          <a:endParaRPr lang="th-TH" sz="3200" b="1">
            <a:solidFill>
              <a:schemeClr val="tx1"/>
            </a:solidFill>
            <a:latin typeface="TH Mali Grade 6" panose="02000506000000020004" pitchFamily="2" charset="-34"/>
            <a:cs typeface="TH Mali Grade 6" panose="02000506000000020004" pitchFamily="2" charset="-34"/>
          </a:endParaRPr>
        </a:p>
      </dgm:t>
    </dgm:pt>
    <dgm:pt modelId="{382E8AC7-9695-4F90-97B3-F5A99F21E0A1}">
      <dgm:prSet phldrT="[ข้อความ]" custT="1"/>
      <dgm:spPr/>
      <dgm:t>
        <a:bodyPr/>
        <a:lstStyle/>
        <a:p>
          <a:r>
            <a:rPr lang="th-TH" sz="2800" b="1" dirty="0">
              <a:solidFill>
                <a:schemeClr val="tx1"/>
              </a:solidFill>
              <a:latin typeface="TH Mali Grade 6" panose="02000506000000020004" pitchFamily="2" charset="-34"/>
              <a:cs typeface="TH Mali Grade 6" panose="02000506000000020004" pitchFamily="2" charset="-34"/>
            </a:rPr>
            <a:t>10. หลักการจัดการชุมชน</a:t>
          </a:r>
        </a:p>
      </dgm:t>
    </dgm:pt>
    <dgm:pt modelId="{9C133DFE-D7A0-44D5-8762-290C777F42A1}" type="parTrans" cxnId="{F0DC2AC9-84D5-4F1B-9737-EC9090005AC7}">
      <dgm:prSet/>
      <dgm:spPr/>
      <dgm:t>
        <a:bodyPr/>
        <a:lstStyle/>
        <a:p>
          <a:endParaRPr lang="th-TH" sz="3200" b="1">
            <a:solidFill>
              <a:schemeClr val="tx1"/>
            </a:solidFill>
            <a:latin typeface="TH Mali Grade 6" panose="02000506000000020004" pitchFamily="2" charset="-34"/>
            <a:cs typeface="TH Mali Grade 6" panose="02000506000000020004" pitchFamily="2" charset="-34"/>
          </a:endParaRPr>
        </a:p>
      </dgm:t>
    </dgm:pt>
    <dgm:pt modelId="{4BCB3586-BC92-4D71-86DB-EFF64AE141C8}" type="sibTrans" cxnId="{F0DC2AC9-84D5-4F1B-9737-EC9090005AC7}">
      <dgm:prSet/>
      <dgm:spPr/>
      <dgm:t>
        <a:bodyPr/>
        <a:lstStyle/>
        <a:p>
          <a:endParaRPr lang="th-TH" sz="3200" b="1">
            <a:solidFill>
              <a:schemeClr val="tx1"/>
            </a:solidFill>
            <a:latin typeface="TH Mali Grade 6" panose="02000506000000020004" pitchFamily="2" charset="-34"/>
            <a:cs typeface="TH Mali Grade 6" panose="02000506000000020004" pitchFamily="2" charset="-34"/>
          </a:endParaRPr>
        </a:p>
      </dgm:t>
    </dgm:pt>
    <dgm:pt modelId="{9DE0CA30-2CAB-44D7-B8B8-C9E0817D1077}" type="pres">
      <dgm:prSet presAssocID="{1C2279B2-3DF8-448D-8A27-941E0F646CD9}" presName="linear" presStyleCnt="0">
        <dgm:presLayoutVars>
          <dgm:dir/>
          <dgm:animLvl val="lvl"/>
          <dgm:resizeHandles val="exact"/>
        </dgm:presLayoutVars>
      </dgm:prSet>
      <dgm:spPr/>
    </dgm:pt>
    <dgm:pt modelId="{4328BA48-A104-4847-82B9-623763569C55}" type="pres">
      <dgm:prSet presAssocID="{050FFA22-0208-4A6B-B070-6E50024F5668}" presName="parentLin" presStyleCnt="0"/>
      <dgm:spPr/>
    </dgm:pt>
    <dgm:pt modelId="{BC548FC8-B1BA-41C7-B37D-BA6E78E8231F}" type="pres">
      <dgm:prSet presAssocID="{050FFA22-0208-4A6B-B070-6E50024F5668}" presName="parentLeftMargin" presStyleLbl="node1" presStyleIdx="0" presStyleCnt="5"/>
      <dgm:spPr/>
    </dgm:pt>
    <dgm:pt modelId="{C4BE7FD1-470A-4D88-984D-557E97829829}" type="pres">
      <dgm:prSet presAssocID="{050FFA22-0208-4A6B-B070-6E50024F5668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231EF328-84CC-4B0D-A570-4B4ABB841B43}" type="pres">
      <dgm:prSet presAssocID="{050FFA22-0208-4A6B-B070-6E50024F5668}" presName="negativeSpace" presStyleCnt="0"/>
      <dgm:spPr/>
    </dgm:pt>
    <dgm:pt modelId="{3E5DC1AA-E3B8-4659-A60B-B8FEDF0E09D1}" type="pres">
      <dgm:prSet presAssocID="{050FFA22-0208-4A6B-B070-6E50024F5668}" presName="childText" presStyleLbl="conFgAcc1" presStyleIdx="0" presStyleCnt="5">
        <dgm:presLayoutVars>
          <dgm:bulletEnabled val="1"/>
        </dgm:presLayoutVars>
      </dgm:prSet>
      <dgm:spPr/>
    </dgm:pt>
    <dgm:pt modelId="{765DAFC9-B43D-4F4C-9AB8-6F40549751D2}" type="pres">
      <dgm:prSet presAssocID="{F5328AE7-D2D1-40A3-BEFA-39EF50C04809}" presName="spaceBetweenRectangles" presStyleCnt="0"/>
      <dgm:spPr/>
    </dgm:pt>
    <dgm:pt modelId="{C0E858BF-FC33-4731-AA8D-AA5125E2DF22}" type="pres">
      <dgm:prSet presAssocID="{4C68E04F-87AE-446D-A4CE-A0428E1565E4}" presName="parentLin" presStyleCnt="0"/>
      <dgm:spPr/>
    </dgm:pt>
    <dgm:pt modelId="{D4AF8061-322F-4575-87D1-32E5D855F406}" type="pres">
      <dgm:prSet presAssocID="{4C68E04F-87AE-446D-A4CE-A0428E1565E4}" presName="parentLeftMargin" presStyleLbl="node1" presStyleIdx="0" presStyleCnt="5"/>
      <dgm:spPr/>
    </dgm:pt>
    <dgm:pt modelId="{1B91AD22-CF53-4AD1-9F64-654CC0E76AF2}" type="pres">
      <dgm:prSet presAssocID="{4C68E04F-87AE-446D-A4CE-A0428E1565E4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1DB1386F-7C39-46CE-B0F7-4734D3759C1E}" type="pres">
      <dgm:prSet presAssocID="{4C68E04F-87AE-446D-A4CE-A0428E1565E4}" presName="negativeSpace" presStyleCnt="0"/>
      <dgm:spPr/>
    </dgm:pt>
    <dgm:pt modelId="{70223BC7-E5BD-48FA-B6C8-A802DF0B728B}" type="pres">
      <dgm:prSet presAssocID="{4C68E04F-87AE-446D-A4CE-A0428E1565E4}" presName="childText" presStyleLbl="conFgAcc1" presStyleIdx="1" presStyleCnt="5">
        <dgm:presLayoutVars>
          <dgm:bulletEnabled val="1"/>
        </dgm:presLayoutVars>
      </dgm:prSet>
      <dgm:spPr/>
    </dgm:pt>
    <dgm:pt modelId="{15311720-B8EA-49D0-B492-867728DDD446}" type="pres">
      <dgm:prSet presAssocID="{6A9F0357-0764-4AC1-AE64-319647EDC07B}" presName="spaceBetweenRectangles" presStyleCnt="0"/>
      <dgm:spPr/>
    </dgm:pt>
    <dgm:pt modelId="{DF6DA48B-9699-4DD5-A6FD-F1B97FA6216F}" type="pres">
      <dgm:prSet presAssocID="{E2D96B0E-2C1D-4977-B677-6D381AD5E7DB}" presName="parentLin" presStyleCnt="0"/>
      <dgm:spPr/>
    </dgm:pt>
    <dgm:pt modelId="{6F1356D5-CC89-45E8-B96D-AFD802972D09}" type="pres">
      <dgm:prSet presAssocID="{E2D96B0E-2C1D-4977-B677-6D381AD5E7DB}" presName="parentLeftMargin" presStyleLbl="node1" presStyleIdx="1" presStyleCnt="5"/>
      <dgm:spPr/>
    </dgm:pt>
    <dgm:pt modelId="{117C2931-5C2B-4930-B37B-13DB2DEC68BD}" type="pres">
      <dgm:prSet presAssocID="{E2D96B0E-2C1D-4977-B677-6D381AD5E7DB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8E261E30-461C-447A-A22B-446B158E552F}" type="pres">
      <dgm:prSet presAssocID="{E2D96B0E-2C1D-4977-B677-6D381AD5E7DB}" presName="negativeSpace" presStyleCnt="0"/>
      <dgm:spPr/>
    </dgm:pt>
    <dgm:pt modelId="{B7021665-4EC8-423A-A43F-A48C6A61959C}" type="pres">
      <dgm:prSet presAssocID="{E2D96B0E-2C1D-4977-B677-6D381AD5E7DB}" presName="childText" presStyleLbl="conFgAcc1" presStyleIdx="2" presStyleCnt="5">
        <dgm:presLayoutVars>
          <dgm:bulletEnabled val="1"/>
        </dgm:presLayoutVars>
      </dgm:prSet>
      <dgm:spPr/>
    </dgm:pt>
    <dgm:pt modelId="{A82FB4EA-1AC5-4AE5-A522-758AAAFDDC27}" type="pres">
      <dgm:prSet presAssocID="{21C3349E-2816-4D7F-BA90-11A32EDB937F}" presName="spaceBetweenRectangles" presStyleCnt="0"/>
      <dgm:spPr/>
    </dgm:pt>
    <dgm:pt modelId="{BD942308-CCC7-469A-A4CC-E67CFED5B22F}" type="pres">
      <dgm:prSet presAssocID="{F2CB98A0-992C-4DB9-B441-FE4F45B74458}" presName="parentLin" presStyleCnt="0"/>
      <dgm:spPr/>
    </dgm:pt>
    <dgm:pt modelId="{99CABDE1-91B4-4F36-89C2-7CF930D019A2}" type="pres">
      <dgm:prSet presAssocID="{F2CB98A0-992C-4DB9-B441-FE4F45B74458}" presName="parentLeftMargin" presStyleLbl="node1" presStyleIdx="2" presStyleCnt="5"/>
      <dgm:spPr/>
    </dgm:pt>
    <dgm:pt modelId="{0498DDEF-ED53-4C3C-A3A0-822D1DE71FEC}" type="pres">
      <dgm:prSet presAssocID="{F2CB98A0-992C-4DB9-B441-FE4F45B74458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87B5ADAA-3BB6-4231-AF32-BB6D81F2E568}" type="pres">
      <dgm:prSet presAssocID="{F2CB98A0-992C-4DB9-B441-FE4F45B74458}" presName="negativeSpace" presStyleCnt="0"/>
      <dgm:spPr/>
    </dgm:pt>
    <dgm:pt modelId="{C73E9248-BE87-45E4-885E-8427964FACEF}" type="pres">
      <dgm:prSet presAssocID="{F2CB98A0-992C-4DB9-B441-FE4F45B74458}" presName="childText" presStyleLbl="conFgAcc1" presStyleIdx="3" presStyleCnt="5">
        <dgm:presLayoutVars>
          <dgm:bulletEnabled val="1"/>
        </dgm:presLayoutVars>
      </dgm:prSet>
      <dgm:spPr/>
    </dgm:pt>
    <dgm:pt modelId="{F630D550-C106-4BFB-B61A-AD8A7687A342}" type="pres">
      <dgm:prSet presAssocID="{4AC7BA63-645D-4135-A53D-E0BEB1F38FB6}" presName="spaceBetweenRectangles" presStyleCnt="0"/>
      <dgm:spPr/>
    </dgm:pt>
    <dgm:pt modelId="{D6703F23-C161-4ED9-AC7A-0C55A4DFF2AD}" type="pres">
      <dgm:prSet presAssocID="{382E8AC7-9695-4F90-97B3-F5A99F21E0A1}" presName="parentLin" presStyleCnt="0"/>
      <dgm:spPr/>
    </dgm:pt>
    <dgm:pt modelId="{918EE593-435B-4F1C-A147-E1BE55DCF383}" type="pres">
      <dgm:prSet presAssocID="{382E8AC7-9695-4F90-97B3-F5A99F21E0A1}" presName="parentLeftMargin" presStyleLbl="node1" presStyleIdx="3" presStyleCnt="5"/>
      <dgm:spPr/>
    </dgm:pt>
    <dgm:pt modelId="{C53B90F1-D273-4735-8FA1-71F861937767}" type="pres">
      <dgm:prSet presAssocID="{382E8AC7-9695-4F90-97B3-F5A99F21E0A1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BC13AD52-8FC0-4396-9A06-EE6C9EC6E1D7}" type="pres">
      <dgm:prSet presAssocID="{382E8AC7-9695-4F90-97B3-F5A99F21E0A1}" presName="negativeSpace" presStyleCnt="0"/>
      <dgm:spPr/>
    </dgm:pt>
    <dgm:pt modelId="{44BAD7AF-B7B6-47E4-A36F-402F1F0A7A2D}" type="pres">
      <dgm:prSet presAssocID="{382E8AC7-9695-4F90-97B3-F5A99F21E0A1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1EC73611-B175-4450-947F-8BC8B1CE70BF}" type="presOf" srcId="{4C68E04F-87AE-446D-A4CE-A0428E1565E4}" destId="{1B91AD22-CF53-4AD1-9F64-654CC0E76AF2}" srcOrd="1" destOrd="0" presId="urn:microsoft.com/office/officeart/2005/8/layout/list1"/>
    <dgm:cxn modelId="{5447D628-7FE0-40AE-B828-C4124598120E}" type="presOf" srcId="{050FFA22-0208-4A6B-B070-6E50024F5668}" destId="{BC548FC8-B1BA-41C7-B37D-BA6E78E8231F}" srcOrd="0" destOrd="0" presId="urn:microsoft.com/office/officeart/2005/8/layout/list1"/>
    <dgm:cxn modelId="{B21A0C2A-5F4F-470F-8F28-959301226B87}" srcId="{1C2279B2-3DF8-448D-8A27-941E0F646CD9}" destId="{050FFA22-0208-4A6B-B070-6E50024F5668}" srcOrd="0" destOrd="0" parTransId="{E5B43B3E-190E-4484-A0DD-FC974ABB83AE}" sibTransId="{F5328AE7-D2D1-40A3-BEFA-39EF50C04809}"/>
    <dgm:cxn modelId="{E5736E65-A1B1-43DD-AE7F-F18106DA5C36}" type="presOf" srcId="{050FFA22-0208-4A6B-B070-6E50024F5668}" destId="{C4BE7FD1-470A-4D88-984D-557E97829829}" srcOrd="1" destOrd="0" presId="urn:microsoft.com/office/officeart/2005/8/layout/list1"/>
    <dgm:cxn modelId="{616CB26A-019B-4391-9D1E-0D677853BC8A}" type="presOf" srcId="{382E8AC7-9695-4F90-97B3-F5A99F21E0A1}" destId="{918EE593-435B-4F1C-A147-E1BE55DCF383}" srcOrd="0" destOrd="0" presId="urn:microsoft.com/office/officeart/2005/8/layout/list1"/>
    <dgm:cxn modelId="{C4C3378C-83C9-4C89-AF16-65F468DBD313}" type="presOf" srcId="{F2CB98A0-992C-4DB9-B441-FE4F45B74458}" destId="{0498DDEF-ED53-4C3C-A3A0-822D1DE71FEC}" srcOrd="1" destOrd="0" presId="urn:microsoft.com/office/officeart/2005/8/layout/list1"/>
    <dgm:cxn modelId="{95F1E693-ADD4-4E3C-AC65-195F1810F475}" type="presOf" srcId="{1C2279B2-3DF8-448D-8A27-941E0F646CD9}" destId="{9DE0CA30-2CAB-44D7-B8B8-C9E0817D1077}" srcOrd="0" destOrd="0" presId="urn:microsoft.com/office/officeart/2005/8/layout/list1"/>
    <dgm:cxn modelId="{EF46909E-22F5-4DF3-B3F0-8A1F32E2DE2D}" type="presOf" srcId="{382E8AC7-9695-4F90-97B3-F5A99F21E0A1}" destId="{C53B90F1-D273-4735-8FA1-71F861937767}" srcOrd="1" destOrd="0" presId="urn:microsoft.com/office/officeart/2005/8/layout/list1"/>
    <dgm:cxn modelId="{2D8C2EA1-FE67-4B85-A4F5-D8E7E7AD22D4}" type="presOf" srcId="{4C68E04F-87AE-446D-A4CE-A0428E1565E4}" destId="{D4AF8061-322F-4575-87D1-32E5D855F406}" srcOrd="0" destOrd="0" presId="urn:microsoft.com/office/officeart/2005/8/layout/list1"/>
    <dgm:cxn modelId="{771D52AA-1231-41E5-975A-08826D745353}" srcId="{1C2279B2-3DF8-448D-8A27-941E0F646CD9}" destId="{4C68E04F-87AE-446D-A4CE-A0428E1565E4}" srcOrd="1" destOrd="0" parTransId="{2484BBA0-FB6C-4140-BAF4-6A6F0119EBEC}" sibTransId="{6A9F0357-0764-4AC1-AE64-319647EDC07B}"/>
    <dgm:cxn modelId="{1E6F04AB-F11A-426A-A592-1B3EA98A500E}" type="presOf" srcId="{E2D96B0E-2C1D-4977-B677-6D381AD5E7DB}" destId="{6F1356D5-CC89-45E8-B96D-AFD802972D09}" srcOrd="0" destOrd="0" presId="urn:microsoft.com/office/officeart/2005/8/layout/list1"/>
    <dgm:cxn modelId="{BEA9ADC3-6691-4655-BDEA-6D59028F99CD}" srcId="{1C2279B2-3DF8-448D-8A27-941E0F646CD9}" destId="{E2D96B0E-2C1D-4977-B677-6D381AD5E7DB}" srcOrd="2" destOrd="0" parTransId="{58F7628D-FB39-4A80-998D-CB520B59F3BF}" sibTransId="{21C3349E-2816-4D7F-BA90-11A32EDB937F}"/>
    <dgm:cxn modelId="{F0DC2AC9-84D5-4F1B-9737-EC9090005AC7}" srcId="{1C2279B2-3DF8-448D-8A27-941E0F646CD9}" destId="{382E8AC7-9695-4F90-97B3-F5A99F21E0A1}" srcOrd="4" destOrd="0" parTransId="{9C133DFE-D7A0-44D5-8762-290C777F42A1}" sibTransId="{4BCB3586-BC92-4D71-86DB-EFF64AE141C8}"/>
    <dgm:cxn modelId="{2A538CDC-1D5E-4484-9885-C74ED4772EE6}" type="presOf" srcId="{F2CB98A0-992C-4DB9-B441-FE4F45B74458}" destId="{99CABDE1-91B4-4F36-89C2-7CF930D019A2}" srcOrd="0" destOrd="0" presId="urn:microsoft.com/office/officeart/2005/8/layout/list1"/>
    <dgm:cxn modelId="{B58006E6-CAFD-403E-ACB9-56C4CAF9249B}" srcId="{1C2279B2-3DF8-448D-8A27-941E0F646CD9}" destId="{F2CB98A0-992C-4DB9-B441-FE4F45B74458}" srcOrd="3" destOrd="0" parTransId="{1E235D6E-C172-4B31-852A-34E419CE62E3}" sibTransId="{4AC7BA63-645D-4135-A53D-E0BEB1F38FB6}"/>
    <dgm:cxn modelId="{133C81F6-3BF8-4ED1-907B-9566DF0097B6}" type="presOf" srcId="{E2D96B0E-2C1D-4977-B677-6D381AD5E7DB}" destId="{117C2931-5C2B-4930-B37B-13DB2DEC68BD}" srcOrd="1" destOrd="0" presId="urn:microsoft.com/office/officeart/2005/8/layout/list1"/>
    <dgm:cxn modelId="{713E631C-20DB-4243-BF1D-DE024A023AC0}" type="presParOf" srcId="{9DE0CA30-2CAB-44D7-B8B8-C9E0817D1077}" destId="{4328BA48-A104-4847-82B9-623763569C55}" srcOrd="0" destOrd="0" presId="urn:microsoft.com/office/officeart/2005/8/layout/list1"/>
    <dgm:cxn modelId="{5C61400D-0844-4405-9E6D-1EFDBCC867F2}" type="presParOf" srcId="{4328BA48-A104-4847-82B9-623763569C55}" destId="{BC548FC8-B1BA-41C7-B37D-BA6E78E8231F}" srcOrd="0" destOrd="0" presId="urn:microsoft.com/office/officeart/2005/8/layout/list1"/>
    <dgm:cxn modelId="{25757482-1BEF-4FA9-92C8-F48C4D70FD0B}" type="presParOf" srcId="{4328BA48-A104-4847-82B9-623763569C55}" destId="{C4BE7FD1-470A-4D88-984D-557E97829829}" srcOrd="1" destOrd="0" presId="urn:microsoft.com/office/officeart/2005/8/layout/list1"/>
    <dgm:cxn modelId="{8DBC9D1A-6BB7-4719-99E9-EB9774423A11}" type="presParOf" srcId="{9DE0CA30-2CAB-44D7-B8B8-C9E0817D1077}" destId="{231EF328-84CC-4B0D-A570-4B4ABB841B43}" srcOrd="1" destOrd="0" presId="urn:microsoft.com/office/officeart/2005/8/layout/list1"/>
    <dgm:cxn modelId="{4066B828-BF6F-42A4-9C4B-D77DD011AF40}" type="presParOf" srcId="{9DE0CA30-2CAB-44D7-B8B8-C9E0817D1077}" destId="{3E5DC1AA-E3B8-4659-A60B-B8FEDF0E09D1}" srcOrd="2" destOrd="0" presId="urn:microsoft.com/office/officeart/2005/8/layout/list1"/>
    <dgm:cxn modelId="{B3B7303B-2659-4504-8A75-F55888236CE0}" type="presParOf" srcId="{9DE0CA30-2CAB-44D7-B8B8-C9E0817D1077}" destId="{765DAFC9-B43D-4F4C-9AB8-6F40549751D2}" srcOrd="3" destOrd="0" presId="urn:microsoft.com/office/officeart/2005/8/layout/list1"/>
    <dgm:cxn modelId="{2807F108-ECEC-42CD-B47A-727FE200E0F7}" type="presParOf" srcId="{9DE0CA30-2CAB-44D7-B8B8-C9E0817D1077}" destId="{C0E858BF-FC33-4731-AA8D-AA5125E2DF22}" srcOrd="4" destOrd="0" presId="urn:microsoft.com/office/officeart/2005/8/layout/list1"/>
    <dgm:cxn modelId="{A90E3AC7-1CAE-44FD-9C6D-6667E46BC0EE}" type="presParOf" srcId="{C0E858BF-FC33-4731-AA8D-AA5125E2DF22}" destId="{D4AF8061-322F-4575-87D1-32E5D855F406}" srcOrd="0" destOrd="0" presId="urn:microsoft.com/office/officeart/2005/8/layout/list1"/>
    <dgm:cxn modelId="{68B12CA9-DE98-41FD-9EE8-BFAF140B9C2C}" type="presParOf" srcId="{C0E858BF-FC33-4731-AA8D-AA5125E2DF22}" destId="{1B91AD22-CF53-4AD1-9F64-654CC0E76AF2}" srcOrd="1" destOrd="0" presId="urn:microsoft.com/office/officeart/2005/8/layout/list1"/>
    <dgm:cxn modelId="{DAABBEAD-23E4-4421-9D21-8925F897D86D}" type="presParOf" srcId="{9DE0CA30-2CAB-44D7-B8B8-C9E0817D1077}" destId="{1DB1386F-7C39-46CE-B0F7-4734D3759C1E}" srcOrd="5" destOrd="0" presId="urn:microsoft.com/office/officeart/2005/8/layout/list1"/>
    <dgm:cxn modelId="{5CC7B41B-6EDC-4FC8-9B2C-2A3E2A3D77EA}" type="presParOf" srcId="{9DE0CA30-2CAB-44D7-B8B8-C9E0817D1077}" destId="{70223BC7-E5BD-48FA-B6C8-A802DF0B728B}" srcOrd="6" destOrd="0" presId="urn:microsoft.com/office/officeart/2005/8/layout/list1"/>
    <dgm:cxn modelId="{97FCE66E-2A6A-424D-8BA0-6CC6B7DED51B}" type="presParOf" srcId="{9DE0CA30-2CAB-44D7-B8B8-C9E0817D1077}" destId="{15311720-B8EA-49D0-B492-867728DDD446}" srcOrd="7" destOrd="0" presId="urn:microsoft.com/office/officeart/2005/8/layout/list1"/>
    <dgm:cxn modelId="{7E569560-0C53-4993-83D0-4EBCCE5FF3FC}" type="presParOf" srcId="{9DE0CA30-2CAB-44D7-B8B8-C9E0817D1077}" destId="{DF6DA48B-9699-4DD5-A6FD-F1B97FA6216F}" srcOrd="8" destOrd="0" presId="urn:microsoft.com/office/officeart/2005/8/layout/list1"/>
    <dgm:cxn modelId="{78DC2A2B-CB2A-4AFE-B9BD-F8B18BC2BADB}" type="presParOf" srcId="{DF6DA48B-9699-4DD5-A6FD-F1B97FA6216F}" destId="{6F1356D5-CC89-45E8-B96D-AFD802972D09}" srcOrd="0" destOrd="0" presId="urn:microsoft.com/office/officeart/2005/8/layout/list1"/>
    <dgm:cxn modelId="{EBB27161-2148-4D25-A94E-8C7BC0A42A72}" type="presParOf" srcId="{DF6DA48B-9699-4DD5-A6FD-F1B97FA6216F}" destId="{117C2931-5C2B-4930-B37B-13DB2DEC68BD}" srcOrd="1" destOrd="0" presId="urn:microsoft.com/office/officeart/2005/8/layout/list1"/>
    <dgm:cxn modelId="{D1F20684-5043-4567-B655-2C755C76B5E3}" type="presParOf" srcId="{9DE0CA30-2CAB-44D7-B8B8-C9E0817D1077}" destId="{8E261E30-461C-447A-A22B-446B158E552F}" srcOrd="9" destOrd="0" presId="urn:microsoft.com/office/officeart/2005/8/layout/list1"/>
    <dgm:cxn modelId="{8F1F70E4-C678-47D0-BBF8-DD2237D6D2DC}" type="presParOf" srcId="{9DE0CA30-2CAB-44D7-B8B8-C9E0817D1077}" destId="{B7021665-4EC8-423A-A43F-A48C6A61959C}" srcOrd="10" destOrd="0" presId="urn:microsoft.com/office/officeart/2005/8/layout/list1"/>
    <dgm:cxn modelId="{5AA82EAB-B4DC-4143-91CD-675407689C57}" type="presParOf" srcId="{9DE0CA30-2CAB-44D7-B8B8-C9E0817D1077}" destId="{A82FB4EA-1AC5-4AE5-A522-758AAAFDDC27}" srcOrd="11" destOrd="0" presId="urn:microsoft.com/office/officeart/2005/8/layout/list1"/>
    <dgm:cxn modelId="{D81FD8B9-0F3D-4E61-AB90-39A4259A3CF1}" type="presParOf" srcId="{9DE0CA30-2CAB-44D7-B8B8-C9E0817D1077}" destId="{BD942308-CCC7-469A-A4CC-E67CFED5B22F}" srcOrd="12" destOrd="0" presId="urn:microsoft.com/office/officeart/2005/8/layout/list1"/>
    <dgm:cxn modelId="{31FD2BC2-E2C9-4B56-AD9E-19A317E1B63B}" type="presParOf" srcId="{BD942308-CCC7-469A-A4CC-E67CFED5B22F}" destId="{99CABDE1-91B4-4F36-89C2-7CF930D019A2}" srcOrd="0" destOrd="0" presId="urn:microsoft.com/office/officeart/2005/8/layout/list1"/>
    <dgm:cxn modelId="{97011447-3229-4673-B6C5-232B831D0649}" type="presParOf" srcId="{BD942308-CCC7-469A-A4CC-E67CFED5B22F}" destId="{0498DDEF-ED53-4C3C-A3A0-822D1DE71FEC}" srcOrd="1" destOrd="0" presId="urn:microsoft.com/office/officeart/2005/8/layout/list1"/>
    <dgm:cxn modelId="{9F2262E0-4DBE-4185-898B-D1EB568173FE}" type="presParOf" srcId="{9DE0CA30-2CAB-44D7-B8B8-C9E0817D1077}" destId="{87B5ADAA-3BB6-4231-AF32-BB6D81F2E568}" srcOrd="13" destOrd="0" presId="urn:microsoft.com/office/officeart/2005/8/layout/list1"/>
    <dgm:cxn modelId="{15F67A49-4BF3-476F-A3B7-D6E34F7C705D}" type="presParOf" srcId="{9DE0CA30-2CAB-44D7-B8B8-C9E0817D1077}" destId="{C73E9248-BE87-45E4-885E-8427964FACEF}" srcOrd="14" destOrd="0" presId="urn:microsoft.com/office/officeart/2005/8/layout/list1"/>
    <dgm:cxn modelId="{539D0926-AE38-42B3-B7C9-39EB5560243E}" type="presParOf" srcId="{9DE0CA30-2CAB-44D7-B8B8-C9E0817D1077}" destId="{F630D550-C106-4BFB-B61A-AD8A7687A342}" srcOrd="15" destOrd="0" presId="urn:microsoft.com/office/officeart/2005/8/layout/list1"/>
    <dgm:cxn modelId="{E11E4BD9-0E0F-4CB5-9076-75F6DAEC4095}" type="presParOf" srcId="{9DE0CA30-2CAB-44D7-B8B8-C9E0817D1077}" destId="{D6703F23-C161-4ED9-AC7A-0C55A4DFF2AD}" srcOrd="16" destOrd="0" presId="urn:microsoft.com/office/officeart/2005/8/layout/list1"/>
    <dgm:cxn modelId="{778D214E-0E1C-4CB1-86B9-54AE89C58C52}" type="presParOf" srcId="{D6703F23-C161-4ED9-AC7A-0C55A4DFF2AD}" destId="{918EE593-435B-4F1C-A147-E1BE55DCF383}" srcOrd="0" destOrd="0" presId="urn:microsoft.com/office/officeart/2005/8/layout/list1"/>
    <dgm:cxn modelId="{D00D43B8-5715-4395-B259-141D7C046E59}" type="presParOf" srcId="{D6703F23-C161-4ED9-AC7A-0C55A4DFF2AD}" destId="{C53B90F1-D273-4735-8FA1-71F861937767}" srcOrd="1" destOrd="0" presId="urn:microsoft.com/office/officeart/2005/8/layout/list1"/>
    <dgm:cxn modelId="{C6894991-573C-4D5D-9B2D-D0964E33D616}" type="presParOf" srcId="{9DE0CA30-2CAB-44D7-B8B8-C9E0817D1077}" destId="{BC13AD52-8FC0-4396-9A06-EE6C9EC6E1D7}" srcOrd="17" destOrd="0" presId="urn:microsoft.com/office/officeart/2005/8/layout/list1"/>
    <dgm:cxn modelId="{1066A5AD-DABD-4E89-A715-DB07033774D6}" type="presParOf" srcId="{9DE0CA30-2CAB-44D7-B8B8-C9E0817D1077}" destId="{44BAD7AF-B7B6-47E4-A36F-402F1F0A7A2D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A9419E-7FB5-4436-BE0B-0D0D4596E53F}" type="doc">
      <dgm:prSet loTypeId="urn:microsoft.com/office/officeart/2009/3/layout/HorizontalOrganizationChart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th-TH"/>
        </a:p>
      </dgm:t>
    </dgm:pt>
    <dgm:pt modelId="{2CF89FEF-99C0-464F-AFB7-8786110ED021}">
      <dgm:prSet phldrT="[ข้อความ]"/>
      <dgm:spPr/>
      <dgm:t>
        <a:bodyPr/>
        <a:lstStyle/>
        <a:p>
          <a:r>
            <a:rPr lang="th-TH" b="1" dirty="0">
              <a:latin typeface="TH Mali Grade 6" panose="02000506000000020004" pitchFamily="2" charset="-34"/>
              <a:cs typeface="TH Mali Grade 6" panose="02000506000000020004" pitchFamily="2" charset="-34"/>
            </a:rPr>
            <a:t>วิธีการพัฒนาชุมชน</a:t>
          </a:r>
        </a:p>
      </dgm:t>
    </dgm:pt>
    <dgm:pt modelId="{FDFA6F6F-F255-4D34-BDA9-6BD2E8F54CAF}" type="parTrans" cxnId="{445D238D-A8A0-4E14-8A98-49EDD809F2A6}">
      <dgm:prSet/>
      <dgm:spPr/>
      <dgm:t>
        <a:bodyPr/>
        <a:lstStyle/>
        <a:p>
          <a:endParaRPr lang="th-TH" b="1">
            <a:latin typeface="TH Mali Grade 6" panose="02000506000000020004" pitchFamily="2" charset="-34"/>
            <a:cs typeface="TH Mali Grade 6" panose="02000506000000020004" pitchFamily="2" charset="-34"/>
          </a:endParaRPr>
        </a:p>
      </dgm:t>
    </dgm:pt>
    <dgm:pt modelId="{5B2BC619-A7FF-4441-B844-6EFF3ED8FC5A}" type="sibTrans" cxnId="{445D238D-A8A0-4E14-8A98-49EDD809F2A6}">
      <dgm:prSet/>
      <dgm:spPr/>
      <dgm:t>
        <a:bodyPr/>
        <a:lstStyle/>
        <a:p>
          <a:endParaRPr lang="th-TH" b="1">
            <a:latin typeface="TH Mali Grade 6" panose="02000506000000020004" pitchFamily="2" charset="-34"/>
            <a:cs typeface="TH Mali Grade 6" panose="02000506000000020004" pitchFamily="2" charset="-34"/>
          </a:endParaRPr>
        </a:p>
      </dgm:t>
    </dgm:pt>
    <dgm:pt modelId="{AA04C2C0-65B4-44B1-A051-481CB7B45358}">
      <dgm:prSet phldrT="[ข้อความ]"/>
      <dgm:spPr/>
      <dgm:t>
        <a:bodyPr/>
        <a:lstStyle/>
        <a:p>
          <a:r>
            <a:rPr lang="th-TH" b="1" dirty="0">
              <a:latin typeface="TH Mali Grade 6" panose="02000506000000020004" pitchFamily="2" charset="-34"/>
              <a:cs typeface="TH Mali Grade 6" panose="02000506000000020004" pitchFamily="2" charset="-34"/>
            </a:rPr>
            <a:t>1. การให้การศึกษาแก่ชุมชนเพื่อการพัฒนาชุมชน</a:t>
          </a:r>
        </a:p>
      </dgm:t>
    </dgm:pt>
    <dgm:pt modelId="{ABFA66F1-E891-42E9-A78B-03074BB2D741}" type="parTrans" cxnId="{0E18344D-428C-4643-A09F-9880266FBAC5}">
      <dgm:prSet/>
      <dgm:spPr/>
      <dgm:t>
        <a:bodyPr/>
        <a:lstStyle/>
        <a:p>
          <a:endParaRPr lang="th-TH" b="1">
            <a:latin typeface="TH Mali Grade 6" panose="02000506000000020004" pitchFamily="2" charset="-34"/>
            <a:cs typeface="TH Mali Grade 6" panose="02000506000000020004" pitchFamily="2" charset="-34"/>
          </a:endParaRPr>
        </a:p>
      </dgm:t>
    </dgm:pt>
    <dgm:pt modelId="{B0214673-612D-4548-8B47-FF123E4F4071}" type="sibTrans" cxnId="{0E18344D-428C-4643-A09F-9880266FBAC5}">
      <dgm:prSet/>
      <dgm:spPr/>
      <dgm:t>
        <a:bodyPr/>
        <a:lstStyle/>
        <a:p>
          <a:endParaRPr lang="th-TH" b="1">
            <a:latin typeface="TH Mali Grade 6" panose="02000506000000020004" pitchFamily="2" charset="-34"/>
            <a:cs typeface="TH Mali Grade 6" panose="02000506000000020004" pitchFamily="2" charset="-34"/>
          </a:endParaRPr>
        </a:p>
      </dgm:t>
    </dgm:pt>
    <dgm:pt modelId="{F760625D-FB17-499F-9D96-23E5FA9F6A7A}">
      <dgm:prSet phldrT="[ข้อความ]"/>
      <dgm:spPr/>
      <dgm:t>
        <a:bodyPr/>
        <a:lstStyle/>
        <a:p>
          <a:r>
            <a:rPr lang="th-TH" b="1" dirty="0">
              <a:latin typeface="TH Mali Grade 6" panose="02000506000000020004" pitchFamily="2" charset="-34"/>
              <a:cs typeface="TH Mali Grade 6" panose="02000506000000020004" pitchFamily="2" charset="-34"/>
            </a:rPr>
            <a:t>2. การจัดระเบียบชุมชน </a:t>
          </a:r>
        </a:p>
      </dgm:t>
    </dgm:pt>
    <dgm:pt modelId="{ECC7A66B-8658-4B1D-A9A3-A2EB735D9934}" type="parTrans" cxnId="{107F33E1-E249-43A6-9502-4C9C338BE0E4}">
      <dgm:prSet/>
      <dgm:spPr/>
      <dgm:t>
        <a:bodyPr/>
        <a:lstStyle/>
        <a:p>
          <a:endParaRPr lang="th-TH" b="1">
            <a:latin typeface="TH Mali Grade 6" panose="02000506000000020004" pitchFamily="2" charset="-34"/>
            <a:cs typeface="TH Mali Grade 6" panose="02000506000000020004" pitchFamily="2" charset="-34"/>
          </a:endParaRPr>
        </a:p>
      </dgm:t>
    </dgm:pt>
    <dgm:pt modelId="{6035FC79-59FF-4137-8078-6391289D5259}" type="sibTrans" cxnId="{107F33E1-E249-43A6-9502-4C9C338BE0E4}">
      <dgm:prSet/>
      <dgm:spPr/>
      <dgm:t>
        <a:bodyPr/>
        <a:lstStyle/>
        <a:p>
          <a:endParaRPr lang="th-TH" b="1">
            <a:latin typeface="TH Mali Grade 6" panose="02000506000000020004" pitchFamily="2" charset="-34"/>
            <a:cs typeface="TH Mali Grade 6" panose="02000506000000020004" pitchFamily="2" charset="-34"/>
          </a:endParaRPr>
        </a:p>
      </dgm:t>
    </dgm:pt>
    <dgm:pt modelId="{8BFDBAEE-7117-4AF3-8906-58ADFFA48BDD}">
      <dgm:prSet phldrT="[ข้อความ]"/>
      <dgm:spPr/>
      <dgm:t>
        <a:bodyPr/>
        <a:lstStyle/>
        <a:p>
          <a:r>
            <a:rPr lang="th-TH" b="1" dirty="0">
              <a:latin typeface="TH Mali Grade 6" panose="02000506000000020004" pitchFamily="2" charset="-34"/>
              <a:cs typeface="TH Mali Grade 6" panose="02000506000000020004" pitchFamily="2" charset="-34"/>
            </a:rPr>
            <a:t>3. การดำเนินงานในลักษณะของกระบวนการ</a:t>
          </a:r>
        </a:p>
      </dgm:t>
    </dgm:pt>
    <dgm:pt modelId="{4CAE09DB-104F-45AD-8479-76ED566FFD85}" type="parTrans" cxnId="{25CC6240-86FF-44C0-8322-FDCF450B530A}">
      <dgm:prSet/>
      <dgm:spPr/>
      <dgm:t>
        <a:bodyPr/>
        <a:lstStyle/>
        <a:p>
          <a:endParaRPr lang="th-TH" b="1">
            <a:latin typeface="TH Mali Grade 6" panose="02000506000000020004" pitchFamily="2" charset="-34"/>
            <a:cs typeface="TH Mali Grade 6" panose="02000506000000020004" pitchFamily="2" charset="-34"/>
          </a:endParaRPr>
        </a:p>
      </dgm:t>
    </dgm:pt>
    <dgm:pt modelId="{1B2C7218-B6A1-4849-982B-BC5D6587004B}" type="sibTrans" cxnId="{25CC6240-86FF-44C0-8322-FDCF450B530A}">
      <dgm:prSet/>
      <dgm:spPr/>
      <dgm:t>
        <a:bodyPr/>
        <a:lstStyle/>
        <a:p>
          <a:endParaRPr lang="th-TH" b="1">
            <a:latin typeface="TH Mali Grade 6" panose="02000506000000020004" pitchFamily="2" charset="-34"/>
            <a:cs typeface="TH Mali Grade 6" panose="02000506000000020004" pitchFamily="2" charset="-34"/>
          </a:endParaRPr>
        </a:p>
      </dgm:t>
    </dgm:pt>
    <dgm:pt modelId="{733D3898-E728-4AC0-859D-5CD13F09C0DB}" type="pres">
      <dgm:prSet presAssocID="{30A9419E-7FB5-4436-BE0B-0D0D4596E53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F34AB78-9656-48D4-8D74-DC220DE941F8}" type="pres">
      <dgm:prSet presAssocID="{2CF89FEF-99C0-464F-AFB7-8786110ED021}" presName="hierRoot1" presStyleCnt="0">
        <dgm:presLayoutVars>
          <dgm:hierBranch val="init"/>
        </dgm:presLayoutVars>
      </dgm:prSet>
      <dgm:spPr/>
    </dgm:pt>
    <dgm:pt modelId="{C1AE8526-EF2C-437F-BB0E-FD1AA6AAFA62}" type="pres">
      <dgm:prSet presAssocID="{2CF89FEF-99C0-464F-AFB7-8786110ED021}" presName="rootComposite1" presStyleCnt="0"/>
      <dgm:spPr/>
    </dgm:pt>
    <dgm:pt modelId="{E891BC38-A91C-4E4C-BF49-A1DDA86D3026}" type="pres">
      <dgm:prSet presAssocID="{2CF89FEF-99C0-464F-AFB7-8786110ED021}" presName="rootText1" presStyleLbl="node0" presStyleIdx="0" presStyleCnt="1" custScaleX="113432">
        <dgm:presLayoutVars>
          <dgm:chPref val="3"/>
        </dgm:presLayoutVars>
      </dgm:prSet>
      <dgm:spPr/>
    </dgm:pt>
    <dgm:pt modelId="{BD0D4390-A2BB-4CF7-9FFA-92C5A03B115D}" type="pres">
      <dgm:prSet presAssocID="{2CF89FEF-99C0-464F-AFB7-8786110ED021}" presName="rootConnector1" presStyleLbl="node1" presStyleIdx="0" presStyleCnt="0"/>
      <dgm:spPr/>
    </dgm:pt>
    <dgm:pt modelId="{442CCD94-D7EE-46B9-A3C9-22397E4A404E}" type="pres">
      <dgm:prSet presAssocID="{2CF89FEF-99C0-464F-AFB7-8786110ED021}" presName="hierChild2" presStyleCnt="0"/>
      <dgm:spPr/>
    </dgm:pt>
    <dgm:pt modelId="{E3CA5D4A-D009-4993-A6E0-503650CF8084}" type="pres">
      <dgm:prSet presAssocID="{ABFA66F1-E891-42E9-A78B-03074BB2D741}" presName="Name64" presStyleLbl="parChTrans1D2" presStyleIdx="0" presStyleCnt="3"/>
      <dgm:spPr/>
    </dgm:pt>
    <dgm:pt modelId="{A5BAD69E-D34E-4763-B30E-7F49F7DBC028}" type="pres">
      <dgm:prSet presAssocID="{AA04C2C0-65B4-44B1-A051-481CB7B45358}" presName="hierRoot2" presStyleCnt="0">
        <dgm:presLayoutVars>
          <dgm:hierBranch val="init"/>
        </dgm:presLayoutVars>
      </dgm:prSet>
      <dgm:spPr/>
    </dgm:pt>
    <dgm:pt modelId="{20BB0815-3338-4135-B6AC-8CBD8B1B40F5}" type="pres">
      <dgm:prSet presAssocID="{AA04C2C0-65B4-44B1-A051-481CB7B45358}" presName="rootComposite" presStyleCnt="0"/>
      <dgm:spPr/>
    </dgm:pt>
    <dgm:pt modelId="{C27CB1B2-B774-4929-8E2B-2F3B87E98C4E}" type="pres">
      <dgm:prSet presAssocID="{AA04C2C0-65B4-44B1-A051-481CB7B45358}" presName="rootText" presStyleLbl="node2" presStyleIdx="0" presStyleCnt="3">
        <dgm:presLayoutVars>
          <dgm:chPref val="3"/>
        </dgm:presLayoutVars>
      </dgm:prSet>
      <dgm:spPr/>
    </dgm:pt>
    <dgm:pt modelId="{1276AD06-8EE6-42F8-8F19-5C8FB006C004}" type="pres">
      <dgm:prSet presAssocID="{AA04C2C0-65B4-44B1-A051-481CB7B45358}" presName="rootConnector" presStyleLbl="node2" presStyleIdx="0" presStyleCnt="3"/>
      <dgm:spPr/>
    </dgm:pt>
    <dgm:pt modelId="{1F1A237F-3DC5-4B55-87CA-4E71C6318F8B}" type="pres">
      <dgm:prSet presAssocID="{AA04C2C0-65B4-44B1-A051-481CB7B45358}" presName="hierChild4" presStyleCnt="0"/>
      <dgm:spPr/>
    </dgm:pt>
    <dgm:pt modelId="{B56CFBE1-9D89-4EF2-BB88-75B89923A3BF}" type="pres">
      <dgm:prSet presAssocID="{AA04C2C0-65B4-44B1-A051-481CB7B45358}" presName="hierChild5" presStyleCnt="0"/>
      <dgm:spPr/>
    </dgm:pt>
    <dgm:pt modelId="{0F05092F-20A2-4B94-B707-B12EBDF7A41B}" type="pres">
      <dgm:prSet presAssocID="{ECC7A66B-8658-4B1D-A9A3-A2EB735D9934}" presName="Name64" presStyleLbl="parChTrans1D2" presStyleIdx="1" presStyleCnt="3"/>
      <dgm:spPr/>
    </dgm:pt>
    <dgm:pt modelId="{888F3CDF-8143-41BF-B49D-CC9347565003}" type="pres">
      <dgm:prSet presAssocID="{F760625D-FB17-499F-9D96-23E5FA9F6A7A}" presName="hierRoot2" presStyleCnt="0">
        <dgm:presLayoutVars>
          <dgm:hierBranch val="init"/>
        </dgm:presLayoutVars>
      </dgm:prSet>
      <dgm:spPr/>
    </dgm:pt>
    <dgm:pt modelId="{337C1321-8A31-4D3A-A121-ADB7C996B1AE}" type="pres">
      <dgm:prSet presAssocID="{F760625D-FB17-499F-9D96-23E5FA9F6A7A}" presName="rootComposite" presStyleCnt="0"/>
      <dgm:spPr/>
    </dgm:pt>
    <dgm:pt modelId="{412BC8A0-6154-4FAD-B7DB-A9AABA1EE5F3}" type="pres">
      <dgm:prSet presAssocID="{F760625D-FB17-499F-9D96-23E5FA9F6A7A}" presName="rootText" presStyleLbl="node2" presStyleIdx="1" presStyleCnt="3">
        <dgm:presLayoutVars>
          <dgm:chPref val="3"/>
        </dgm:presLayoutVars>
      </dgm:prSet>
      <dgm:spPr/>
    </dgm:pt>
    <dgm:pt modelId="{BB1FCE5A-9A82-45FA-96E4-2327834D77C0}" type="pres">
      <dgm:prSet presAssocID="{F760625D-FB17-499F-9D96-23E5FA9F6A7A}" presName="rootConnector" presStyleLbl="node2" presStyleIdx="1" presStyleCnt="3"/>
      <dgm:spPr/>
    </dgm:pt>
    <dgm:pt modelId="{DE849A2B-EC6F-4F11-A21E-9B38758F1DDA}" type="pres">
      <dgm:prSet presAssocID="{F760625D-FB17-499F-9D96-23E5FA9F6A7A}" presName="hierChild4" presStyleCnt="0"/>
      <dgm:spPr/>
    </dgm:pt>
    <dgm:pt modelId="{4104F314-FF58-4EA0-97E3-A5FB1F6A77C0}" type="pres">
      <dgm:prSet presAssocID="{F760625D-FB17-499F-9D96-23E5FA9F6A7A}" presName="hierChild5" presStyleCnt="0"/>
      <dgm:spPr/>
    </dgm:pt>
    <dgm:pt modelId="{35DCCAD5-120F-428B-9D55-961CACCAD44E}" type="pres">
      <dgm:prSet presAssocID="{4CAE09DB-104F-45AD-8479-76ED566FFD85}" presName="Name64" presStyleLbl="parChTrans1D2" presStyleIdx="2" presStyleCnt="3"/>
      <dgm:spPr/>
    </dgm:pt>
    <dgm:pt modelId="{086C4656-F358-4196-A37D-432EB5C94297}" type="pres">
      <dgm:prSet presAssocID="{8BFDBAEE-7117-4AF3-8906-58ADFFA48BDD}" presName="hierRoot2" presStyleCnt="0">
        <dgm:presLayoutVars>
          <dgm:hierBranch val="init"/>
        </dgm:presLayoutVars>
      </dgm:prSet>
      <dgm:spPr/>
    </dgm:pt>
    <dgm:pt modelId="{D7410233-5E72-48BE-82C1-B836E0E319C4}" type="pres">
      <dgm:prSet presAssocID="{8BFDBAEE-7117-4AF3-8906-58ADFFA48BDD}" presName="rootComposite" presStyleCnt="0"/>
      <dgm:spPr/>
    </dgm:pt>
    <dgm:pt modelId="{522BD01F-A0D3-4AE3-969E-A44101B1BC71}" type="pres">
      <dgm:prSet presAssocID="{8BFDBAEE-7117-4AF3-8906-58ADFFA48BDD}" presName="rootText" presStyleLbl="node2" presStyleIdx="2" presStyleCnt="3">
        <dgm:presLayoutVars>
          <dgm:chPref val="3"/>
        </dgm:presLayoutVars>
      </dgm:prSet>
      <dgm:spPr/>
    </dgm:pt>
    <dgm:pt modelId="{B86230B9-2EDB-427D-B8E8-302F5BDE4725}" type="pres">
      <dgm:prSet presAssocID="{8BFDBAEE-7117-4AF3-8906-58ADFFA48BDD}" presName="rootConnector" presStyleLbl="node2" presStyleIdx="2" presStyleCnt="3"/>
      <dgm:spPr/>
    </dgm:pt>
    <dgm:pt modelId="{A533DCD9-C2AC-4ACD-B62E-0AB87E88BBF0}" type="pres">
      <dgm:prSet presAssocID="{8BFDBAEE-7117-4AF3-8906-58ADFFA48BDD}" presName="hierChild4" presStyleCnt="0"/>
      <dgm:spPr/>
    </dgm:pt>
    <dgm:pt modelId="{76DDD4E1-D7F2-42F2-BCD1-7227B7150029}" type="pres">
      <dgm:prSet presAssocID="{8BFDBAEE-7117-4AF3-8906-58ADFFA48BDD}" presName="hierChild5" presStyleCnt="0"/>
      <dgm:spPr/>
    </dgm:pt>
    <dgm:pt modelId="{E415DCE5-36E4-487C-A455-FEEB60B31581}" type="pres">
      <dgm:prSet presAssocID="{2CF89FEF-99C0-464F-AFB7-8786110ED021}" presName="hierChild3" presStyleCnt="0"/>
      <dgm:spPr/>
    </dgm:pt>
  </dgm:ptLst>
  <dgm:cxnLst>
    <dgm:cxn modelId="{162EAA36-AEB5-4EDF-BF8B-FF051E3D0361}" type="presOf" srcId="{F760625D-FB17-499F-9D96-23E5FA9F6A7A}" destId="{BB1FCE5A-9A82-45FA-96E4-2327834D77C0}" srcOrd="1" destOrd="0" presId="urn:microsoft.com/office/officeart/2009/3/layout/HorizontalOrganizationChart"/>
    <dgm:cxn modelId="{25CC6240-86FF-44C0-8322-FDCF450B530A}" srcId="{2CF89FEF-99C0-464F-AFB7-8786110ED021}" destId="{8BFDBAEE-7117-4AF3-8906-58ADFFA48BDD}" srcOrd="2" destOrd="0" parTransId="{4CAE09DB-104F-45AD-8479-76ED566FFD85}" sibTransId="{1B2C7218-B6A1-4849-982B-BC5D6587004B}"/>
    <dgm:cxn modelId="{0E18344D-428C-4643-A09F-9880266FBAC5}" srcId="{2CF89FEF-99C0-464F-AFB7-8786110ED021}" destId="{AA04C2C0-65B4-44B1-A051-481CB7B45358}" srcOrd="0" destOrd="0" parTransId="{ABFA66F1-E891-42E9-A78B-03074BB2D741}" sibTransId="{B0214673-612D-4548-8B47-FF123E4F4071}"/>
    <dgm:cxn modelId="{A9ED2A54-BC71-4CE3-B79A-3AF44398403E}" type="presOf" srcId="{2CF89FEF-99C0-464F-AFB7-8786110ED021}" destId="{BD0D4390-A2BB-4CF7-9FFA-92C5A03B115D}" srcOrd="1" destOrd="0" presId="urn:microsoft.com/office/officeart/2009/3/layout/HorizontalOrganizationChart"/>
    <dgm:cxn modelId="{14CC0356-5FA3-448D-8AB7-CA5EAE07A866}" type="presOf" srcId="{ABFA66F1-E891-42E9-A78B-03074BB2D741}" destId="{E3CA5D4A-D009-4993-A6E0-503650CF8084}" srcOrd="0" destOrd="0" presId="urn:microsoft.com/office/officeart/2009/3/layout/HorizontalOrganizationChart"/>
    <dgm:cxn modelId="{771BE977-1F29-4F0A-84FB-C56F571CD160}" type="presOf" srcId="{ECC7A66B-8658-4B1D-A9A3-A2EB735D9934}" destId="{0F05092F-20A2-4B94-B707-B12EBDF7A41B}" srcOrd="0" destOrd="0" presId="urn:microsoft.com/office/officeart/2009/3/layout/HorizontalOrganizationChart"/>
    <dgm:cxn modelId="{79AC9E81-5D67-4A27-84F2-20F44A1607A1}" type="presOf" srcId="{2CF89FEF-99C0-464F-AFB7-8786110ED021}" destId="{E891BC38-A91C-4E4C-BF49-A1DDA86D3026}" srcOrd="0" destOrd="0" presId="urn:microsoft.com/office/officeart/2009/3/layout/HorizontalOrganizationChart"/>
    <dgm:cxn modelId="{445D238D-A8A0-4E14-8A98-49EDD809F2A6}" srcId="{30A9419E-7FB5-4436-BE0B-0D0D4596E53F}" destId="{2CF89FEF-99C0-464F-AFB7-8786110ED021}" srcOrd="0" destOrd="0" parTransId="{FDFA6F6F-F255-4D34-BDA9-6BD2E8F54CAF}" sibTransId="{5B2BC619-A7FF-4441-B844-6EFF3ED8FC5A}"/>
    <dgm:cxn modelId="{1141BC8F-E56A-4FEC-B22E-2344C55E5F58}" type="presOf" srcId="{AA04C2C0-65B4-44B1-A051-481CB7B45358}" destId="{1276AD06-8EE6-42F8-8F19-5C8FB006C004}" srcOrd="1" destOrd="0" presId="urn:microsoft.com/office/officeart/2009/3/layout/HorizontalOrganizationChart"/>
    <dgm:cxn modelId="{B38C6190-10DE-4F15-A90F-5CE4985F2248}" type="presOf" srcId="{30A9419E-7FB5-4436-BE0B-0D0D4596E53F}" destId="{733D3898-E728-4AC0-859D-5CD13F09C0DB}" srcOrd="0" destOrd="0" presId="urn:microsoft.com/office/officeart/2009/3/layout/HorizontalOrganizationChart"/>
    <dgm:cxn modelId="{404B8D90-24D3-4BF7-969B-3257FEC67C5A}" type="presOf" srcId="{8BFDBAEE-7117-4AF3-8906-58ADFFA48BDD}" destId="{522BD01F-A0D3-4AE3-969E-A44101B1BC71}" srcOrd="0" destOrd="0" presId="urn:microsoft.com/office/officeart/2009/3/layout/HorizontalOrganizationChart"/>
    <dgm:cxn modelId="{CF0BB2C2-48A6-44E2-88AA-B7B25CD8CB70}" type="presOf" srcId="{F760625D-FB17-499F-9D96-23E5FA9F6A7A}" destId="{412BC8A0-6154-4FAD-B7DB-A9AABA1EE5F3}" srcOrd="0" destOrd="0" presId="urn:microsoft.com/office/officeart/2009/3/layout/HorizontalOrganizationChart"/>
    <dgm:cxn modelId="{4CCD1AD2-DEC1-4720-808E-8094D4DFF428}" type="presOf" srcId="{8BFDBAEE-7117-4AF3-8906-58ADFFA48BDD}" destId="{B86230B9-2EDB-427D-B8E8-302F5BDE4725}" srcOrd="1" destOrd="0" presId="urn:microsoft.com/office/officeart/2009/3/layout/HorizontalOrganizationChart"/>
    <dgm:cxn modelId="{9E9CA1D2-715C-44EE-9A1E-D4CD317E8683}" type="presOf" srcId="{AA04C2C0-65B4-44B1-A051-481CB7B45358}" destId="{C27CB1B2-B774-4929-8E2B-2F3B87E98C4E}" srcOrd="0" destOrd="0" presId="urn:microsoft.com/office/officeart/2009/3/layout/HorizontalOrganizationChart"/>
    <dgm:cxn modelId="{107F33E1-E249-43A6-9502-4C9C338BE0E4}" srcId="{2CF89FEF-99C0-464F-AFB7-8786110ED021}" destId="{F760625D-FB17-499F-9D96-23E5FA9F6A7A}" srcOrd="1" destOrd="0" parTransId="{ECC7A66B-8658-4B1D-A9A3-A2EB735D9934}" sibTransId="{6035FC79-59FF-4137-8078-6391289D5259}"/>
    <dgm:cxn modelId="{5B4EE0E1-72F1-45DE-AB5B-7EECE726C552}" type="presOf" srcId="{4CAE09DB-104F-45AD-8479-76ED566FFD85}" destId="{35DCCAD5-120F-428B-9D55-961CACCAD44E}" srcOrd="0" destOrd="0" presId="urn:microsoft.com/office/officeart/2009/3/layout/HorizontalOrganizationChart"/>
    <dgm:cxn modelId="{43583F3E-A6B9-4771-9FAC-7EB03653BC9D}" type="presParOf" srcId="{733D3898-E728-4AC0-859D-5CD13F09C0DB}" destId="{5F34AB78-9656-48D4-8D74-DC220DE941F8}" srcOrd="0" destOrd="0" presId="urn:microsoft.com/office/officeart/2009/3/layout/HorizontalOrganizationChart"/>
    <dgm:cxn modelId="{E24A052A-8471-4A47-9DCB-865D0F3D9CBD}" type="presParOf" srcId="{5F34AB78-9656-48D4-8D74-DC220DE941F8}" destId="{C1AE8526-EF2C-437F-BB0E-FD1AA6AAFA62}" srcOrd="0" destOrd="0" presId="urn:microsoft.com/office/officeart/2009/3/layout/HorizontalOrganizationChart"/>
    <dgm:cxn modelId="{E14A85D7-7242-4B75-A276-BD4CC14EDD76}" type="presParOf" srcId="{C1AE8526-EF2C-437F-BB0E-FD1AA6AAFA62}" destId="{E891BC38-A91C-4E4C-BF49-A1DDA86D3026}" srcOrd="0" destOrd="0" presId="urn:microsoft.com/office/officeart/2009/3/layout/HorizontalOrganizationChart"/>
    <dgm:cxn modelId="{4976FF6B-E203-4679-8878-C465262B8F1D}" type="presParOf" srcId="{C1AE8526-EF2C-437F-BB0E-FD1AA6AAFA62}" destId="{BD0D4390-A2BB-4CF7-9FFA-92C5A03B115D}" srcOrd="1" destOrd="0" presId="urn:microsoft.com/office/officeart/2009/3/layout/HorizontalOrganizationChart"/>
    <dgm:cxn modelId="{3492D19E-97E9-4A35-A8D4-01C0CB34C8FA}" type="presParOf" srcId="{5F34AB78-9656-48D4-8D74-DC220DE941F8}" destId="{442CCD94-D7EE-46B9-A3C9-22397E4A404E}" srcOrd="1" destOrd="0" presId="urn:microsoft.com/office/officeart/2009/3/layout/HorizontalOrganizationChart"/>
    <dgm:cxn modelId="{7903417F-E288-49CD-B43F-9043B4911C67}" type="presParOf" srcId="{442CCD94-D7EE-46B9-A3C9-22397E4A404E}" destId="{E3CA5D4A-D009-4993-A6E0-503650CF8084}" srcOrd="0" destOrd="0" presId="urn:microsoft.com/office/officeart/2009/3/layout/HorizontalOrganizationChart"/>
    <dgm:cxn modelId="{126F61BD-DC95-48FE-ABD1-8D8EC745CF30}" type="presParOf" srcId="{442CCD94-D7EE-46B9-A3C9-22397E4A404E}" destId="{A5BAD69E-D34E-4763-B30E-7F49F7DBC028}" srcOrd="1" destOrd="0" presId="urn:microsoft.com/office/officeart/2009/3/layout/HorizontalOrganizationChart"/>
    <dgm:cxn modelId="{EA807791-82E9-40E2-BFFD-722255D86EAA}" type="presParOf" srcId="{A5BAD69E-D34E-4763-B30E-7F49F7DBC028}" destId="{20BB0815-3338-4135-B6AC-8CBD8B1B40F5}" srcOrd="0" destOrd="0" presId="urn:microsoft.com/office/officeart/2009/3/layout/HorizontalOrganizationChart"/>
    <dgm:cxn modelId="{03E11303-D4DF-4D0E-8506-63E78654E42C}" type="presParOf" srcId="{20BB0815-3338-4135-B6AC-8CBD8B1B40F5}" destId="{C27CB1B2-B774-4929-8E2B-2F3B87E98C4E}" srcOrd="0" destOrd="0" presId="urn:microsoft.com/office/officeart/2009/3/layout/HorizontalOrganizationChart"/>
    <dgm:cxn modelId="{54489EA5-57C6-4768-9990-144A7ACCA49E}" type="presParOf" srcId="{20BB0815-3338-4135-B6AC-8CBD8B1B40F5}" destId="{1276AD06-8EE6-42F8-8F19-5C8FB006C004}" srcOrd="1" destOrd="0" presId="urn:microsoft.com/office/officeart/2009/3/layout/HorizontalOrganizationChart"/>
    <dgm:cxn modelId="{D4486002-8198-41CE-8EF7-2BD01535E97A}" type="presParOf" srcId="{A5BAD69E-D34E-4763-B30E-7F49F7DBC028}" destId="{1F1A237F-3DC5-4B55-87CA-4E71C6318F8B}" srcOrd="1" destOrd="0" presId="urn:microsoft.com/office/officeart/2009/3/layout/HorizontalOrganizationChart"/>
    <dgm:cxn modelId="{E098DA44-1890-4144-9731-A71FFDB3B12A}" type="presParOf" srcId="{A5BAD69E-D34E-4763-B30E-7F49F7DBC028}" destId="{B56CFBE1-9D89-4EF2-BB88-75B89923A3BF}" srcOrd="2" destOrd="0" presId="urn:microsoft.com/office/officeart/2009/3/layout/HorizontalOrganizationChart"/>
    <dgm:cxn modelId="{56079B4F-AF6F-4A72-9054-BA97E864F280}" type="presParOf" srcId="{442CCD94-D7EE-46B9-A3C9-22397E4A404E}" destId="{0F05092F-20A2-4B94-B707-B12EBDF7A41B}" srcOrd="2" destOrd="0" presId="urn:microsoft.com/office/officeart/2009/3/layout/HorizontalOrganizationChart"/>
    <dgm:cxn modelId="{278B6296-0A7C-4871-A947-3A4B4A893D24}" type="presParOf" srcId="{442CCD94-D7EE-46B9-A3C9-22397E4A404E}" destId="{888F3CDF-8143-41BF-B49D-CC9347565003}" srcOrd="3" destOrd="0" presId="urn:microsoft.com/office/officeart/2009/3/layout/HorizontalOrganizationChart"/>
    <dgm:cxn modelId="{ECE3E32C-C37A-425C-A61E-09419FAE98AF}" type="presParOf" srcId="{888F3CDF-8143-41BF-B49D-CC9347565003}" destId="{337C1321-8A31-4D3A-A121-ADB7C996B1AE}" srcOrd="0" destOrd="0" presId="urn:microsoft.com/office/officeart/2009/3/layout/HorizontalOrganizationChart"/>
    <dgm:cxn modelId="{09383DE3-9CCA-4421-8948-54AE4A94C6AD}" type="presParOf" srcId="{337C1321-8A31-4D3A-A121-ADB7C996B1AE}" destId="{412BC8A0-6154-4FAD-B7DB-A9AABA1EE5F3}" srcOrd="0" destOrd="0" presId="urn:microsoft.com/office/officeart/2009/3/layout/HorizontalOrganizationChart"/>
    <dgm:cxn modelId="{1A922A56-80DF-4103-B384-6372C648B5AA}" type="presParOf" srcId="{337C1321-8A31-4D3A-A121-ADB7C996B1AE}" destId="{BB1FCE5A-9A82-45FA-96E4-2327834D77C0}" srcOrd="1" destOrd="0" presId="urn:microsoft.com/office/officeart/2009/3/layout/HorizontalOrganizationChart"/>
    <dgm:cxn modelId="{C2F80431-3D00-450D-8B3A-9E54E6597716}" type="presParOf" srcId="{888F3CDF-8143-41BF-B49D-CC9347565003}" destId="{DE849A2B-EC6F-4F11-A21E-9B38758F1DDA}" srcOrd="1" destOrd="0" presId="urn:microsoft.com/office/officeart/2009/3/layout/HorizontalOrganizationChart"/>
    <dgm:cxn modelId="{6453B522-6753-4248-853A-005F7514D822}" type="presParOf" srcId="{888F3CDF-8143-41BF-B49D-CC9347565003}" destId="{4104F314-FF58-4EA0-97E3-A5FB1F6A77C0}" srcOrd="2" destOrd="0" presId="urn:microsoft.com/office/officeart/2009/3/layout/HorizontalOrganizationChart"/>
    <dgm:cxn modelId="{9D9531DA-179C-4987-A734-2E4375A8076E}" type="presParOf" srcId="{442CCD94-D7EE-46B9-A3C9-22397E4A404E}" destId="{35DCCAD5-120F-428B-9D55-961CACCAD44E}" srcOrd="4" destOrd="0" presId="urn:microsoft.com/office/officeart/2009/3/layout/HorizontalOrganizationChart"/>
    <dgm:cxn modelId="{5F9E85A4-9F7E-44A0-B893-90EB1975729A}" type="presParOf" srcId="{442CCD94-D7EE-46B9-A3C9-22397E4A404E}" destId="{086C4656-F358-4196-A37D-432EB5C94297}" srcOrd="5" destOrd="0" presId="urn:microsoft.com/office/officeart/2009/3/layout/HorizontalOrganizationChart"/>
    <dgm:cxn modelId="{DD081F5E-DF46-43A8-B218-756E535D076D}" type="presParOf" srcId="{086C4656-F358-4196-A37D-432EB5C94297}" destId="{D7410233-5E72-48BE-82C1-B836E0E319C4}" srcOrd="0" destOrd="0" presId="urn:microsoft.com/office/officeart/2009/3/layout/HorizontalOrganizationChart"/>
    <dgm:cxn modelId="{7BFF2D9B-CE1A-4E9C-BAFB-4B65E1A9558E}" type="presParOf" srcId="{D7410233-5E72-48BE-82C1-B836E0E319C4}" destId="{522BD01F-A0D3-4AE3-969E-A44101B1BC71}" srcOrd="0" destOrd="0" presId="urn:microsoft.com/office/officeart/2009/3/layout/HorizontalOrganizationChart"/>
    <dgm:cxn modelId="{C00F4B24-4FB8-4215-94BA-357C5EEAE249}" type="presParOf" srcId="{D7410233-5E72-48BE-82C1-B836E0E319C4}" destId="{B86230B9-2EDB-427D-B8E8-302F5BDE4725}" srcOrd="1" destOrd="0" presId="urn:microsoft.com/office/officeart/2009/3/layout/HorizontalOrganizationChart"/>
    <dgm:cxn modelId="{2F422D19-853E-4FAD-9904-426650DB92A7}" type="presParOf" srcId="{086C4656-F358-4196-A37D-432EB5C94297}" destId="{A533DCD9-C2AC-4ACD-B62E-0AB87E88BBF0}" srcOrd="1" destOrd="0" presId="urn:microsoft.com/office/officeart/2009/3/layout/HorizontalOrganizationChart"/>
    <dgm:cxn modelId="{792EB121-55F4-4DAB-995E-3373D402C8DE}" type="presParOf" srcId="{086C4656-F358-4196-A37D-432EB5C94297}" destId="{76DDD4E1-D7F2-42F2-BCD1-7227B7150029}" srcOrd="2" destOrd="0" presId="urn:microsoft.com/office/officeart/2009/3/layout/HorizontalOrganizationChart"/>
    <dgm:cxn modelId="{3EF12F36-8391-48BA-8A8A-D838F72F300A}" type="presParOf" srcId="{5F34AB78-9656-48D4-8D74-DC220DE941F8}" destId="{E415DCE5-36E4-487C-A455-FEEB60B31581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0A9419E-7FB5-4436-BE0B-0D0D4596E53F}" type="doc">
      <dgm:prSet loTypeId="urn:microsoft.com/office/officeart/2009/3/layout/HorizontalOrganizationChart" loCatId="hierarchy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th-TH"/>
        </a:p>
      </dgm:t>
    </dgm:pt>
    <dgm:pt modelId="{2CF89FEF-99C0-464F-AFB7-8786110ED021}">
      <dgm:prSet phldrT="[ข้อความ]"/>
      <dgm:spPr/>
      <dgm:t>
        <a:bodyPr/>
        <a:lstStyle/>
        <a:p>
          <a:r>
            <a:rPr lang="th-TH" b="1" dirty="0">
              <a:latin typeface="TH Mali Grade 6" panose="02000506000000020004" pitchFamily="2" charset="-34"/>
              <a:cs typeface="TH Mali Grade 6" panose="02000506000000020004" pitchFamily="2" charset="-34"/>
            </a:rPr>
            <a:t>การให้การศึกษาแก่ชุมชนเพื่อการพัฒนาชุมชน</a:t>
          </a:r>
        </a:p>
      </dgm:t>
    </dgm:pt>
    <dgm:pt modelId="{FDFA6F6F-F255-4D34-BDA9-6BD2E8F54CAF}" type="parTrans" cxnId="{445D238D-A8A0-4E14-8A98-49EDD809F2A6}">
      <dgm:prSet/>
      <dgm:spPr/>
      <dgm:t>
        <a:bodyPr/>
        <a:lstStyle/>
        <a:p>
          <a:endParaRPr lang="th-TH" b="1">
            <a:latin typeface="TH Mali Grade 6" panose="02000506000000020004" pitchFamily="2" charset="-34"/>
            <a:cs typeface="TH Mali Grade 6" panose="02000506000000020004" pitchFamily="2" charset="-34"/>
          </a:endParaRPr>
        </a:p>
      </dgm:t>
    </dgm:pt>
    <dgm:pt modelId="{5B2BC619-A7FF-4441-B844-6EFF3ED8FC5A}" type="sibTrans" cxnId="{445D238D-A8A0-4E14-8A98-49EDD809F2A6}">
      <dgm:prSet/>
      <dgm:spPr/>
      <dgm:t>
        <a:bodyPr/>
        <a:lstStyle/>
        <a:p>
          <a:endParaRPr lang="th-TH" b="1">
            <a:latin typeface="TH Mali Grade 6" panose="02000506000000020004" pitchFamily="2" charset="-34"/>
            <a:cs typeface="TH Mali Grade 6" panose="02000506000000020004" pitchFamily="2" charset="-34"/>
          </a:endParaRPr>
        </a:p>
      </dgm:t>
    </dgm:pt>
    <dgm:pt modelId="{AA04C2C0-65B4-44B1-A051-481CB7B45358}">
      <dgm:prSet phldrT="[ข้อความ]" custT="1"/>
      <dgm:spPr/>
      <dgm:t>
        <a:bodyPr/>
        <a:lstStyle/>
        <a:p>
          <a:r>
            <a:rPr lang="th-TH" sz="2000" b="1" dirty="0">
              <a:latin typeface="TH Mali Grade 6" panose="02000506000000020004" pitchFamily="2" charset="-34"/>
              <a:cs typeface="TH Mali Grade 6" panose="02000506000000020004" pitchFamily="2" charset="-34"/>
            </a:rPr>
            <a:t>1. ความสำคัญของการให้การศึกษาแก่ชุมชน</a:t>
          </a:r>
        </a:p>
      </dgm:t>
    </dgm:pt>
    <dgm:pt modelId="{ABFA66F1-E891-42E9-A78B-03074BB2D741}" type="parTrans" cxnId="{0E18344D-428C-4643-A09F-9880266FBAC5}">
      <dgm:prSet/>
      <dgm:spPr/>
      <dgm:t>
        <a:bodyPr/>
        <a:lstStyle/>
        <a:p>
          <a:endParaRPr lang="th-TH" b="1">
            <a:latin typeface="TH Mali Grade 6" panose="02000506000000020004" pitchFamily="2" charset="-34"/>
            <a:cs typeface="TH Mali Grade 6" panose="02000506000000020004" pitchFamily="2" charset="-34"/>
          </a:endParaRPr>
        </a:p>
      </dgm:t>
    </dgm:pt>
    <dgm:pt modelId="{B0214673-612D-4548-8B47-FF123E4F4071}" type="sibTrans" cxnId="{0E18344D-428C-4643-A09F-9880266FBAC5}">
      <dgm:prSet/>
      <dgm:spPr/>
      <dgm:t>
        <a:bodyPr/>
        <a:lstStyle/>
        <a:p>
          <a:endParaRPr lang="th-TH" b="1">
            <a:latin typeface="TH Mali Grade 6" panose="02000506000000020004" pitchFamily="2" charset="-34"/>
            <a:cs typeface="TH Mali Grade 6" panose="02000506000000020004" pitchFamily="2" charset="-34"/>
          </a:endParaRPr>
        </a:p>
      </dgm:t>
    </dgm:pt>
    <dgm:pt modelId="{F760625D-FB17-499F-9D96-23E5FA9F6A7A}">
      <dgm:prSet phldrT="[ข้อความ]" custT="1"/>
      <dgm:spPr/>
      <dgm:t>
        <a:bodyPr/>
        <a:lstStyle/>
        <a:p>
          <a:r>
            <a:rPr lang="th-TH" sz="2000" b="1" dirty="0">
              <a:latin typeface="TH Mali Grade 6" panose="02000506000000020004" pitchFamily="2" charset="-34"/>
              <a:cs typeface="TH Mali Grade 6" panose="02000506000000020004" pitchFamily="2" charset="-34"/>
            </a:rPr>
            <a:t>2. ลักษณะของการให้การศึกษาแก่ชุมชน</a:t>
          </a:r>
        </a:p>
      </dgm:t>
    </dgm:pt>
    <dgm:pt modelId="{ECC7A66B-8658-4B1D-A9A3-A2EB735D9934}" type="parTrans" cxnId="{107F33E1-E249-43A6-9502-4C9C338BE0E4}">
      <dgm:prSet/>
      <dgm:spPr/>
      <dgm:t>
        <a:bodyPr/>
        <a:lstStyle/>
        <a:p>
          <a:endParaRPr lang="th-TH" b="1">
            <a:latin typeface="TH Mali Grade 6" panose="02000506000000020004" pitchFamily="2" charset="-34"/>
            <a:cs typeface="TH Mali Grade 6" panose="02000506000000020004" pitchFamily="2" charset="-34"/>
          </a:endParaRPr>
        </a:p>
      </dgm:t>
    </dgm:pt>
    <dgm:pt modelId="{6035FC79-59FF-4137-8078-6391289D5259}" type="sibTrans" cxnId="{107F33E1-E249-43A6-9502-4C9C338BE0E4}">
      <dgm:prSet/>
      <dgm:spPr/>
      <dgm:t>
        <a:bodyPr/>
        <a:lstStyle/>
        <a:p>
          <a:endParaRPr lang="th-TH" b="1">
            <a:latin typeface="TH Mali Grade 6" panose="02000506000000020004" pitchFamily="2" charset="-34"/>
            <a:cs typeface="TH Mali Grade 6" panose="02000506000000020004" pitchFamily="2" charset="-34"/>
          </a:endParaRPr>
        </a:p>
      </dgm:t>
    </dgm:pt>
    <dgm:pt modelId="{8BFDBAEE-7117-4AF3-8906-58ADFFA48BDD}">
      <dgm:prSet phldrT="[ข้อความ]" custT="1"/>
      <dgm:spPr/>
      <dgm:t>
        <a:bodyPr/>
        <a:lstStyle/>
        <a:p>
          <a:r>
            <a:rPr lang="th-TH" sz="2000" b="1" dirty="0">
              <a:latin typeface="TH Mali Grade 6" panose="02000506000000020004" pitchFamily="2" charset="-34"/>
              <a:cs typeface="TH Mali Grade 6" panose="02000506000000020004" pitchFamily="2" charset="-34"/>
            </a:rPr>
            <a:t>3. รูปแบบของการให้การศึกษาแก่ชุมชน</a:t>
          </a:r>
        </a:p>
      </dgm:t>
    </dgm:pt>
    <dgm:pt modelId="{4CAE09DB-104F-45AD-8479-76ED566FFD85}" type="parTrans" cxnId="{25CC6240-86FF-44C0-8322-FDCF450B530A}">
      <dgm:prSet/>
      <dgm:spPr/>
      <dgm:t>
        <a:bodyPr/>
        <a:lstStyle/>
        <a:p>
          <a:endParaRPr lang="th-TH" b="1">
            <a:latin typeface="TH Mali Grade 6" panose="02000506000000020004" pitchFamily="2" charset="-34"/>
            <a:cs typeface="TH Mali Grade 6" panose="02000506000000020004" pitchFamily="2" charset="-34"/>
          </a:endParaRPr>
        </a:p>
      </dgm:t>
    </dgm:pt>
    <dgm:pt modelId="{1B2C7218-B6A1-4849-982B-BC5D6587004B}" type="sibTrans" cxnId="{25CC6240-86FF-44C0-8322-FDCF450B530A}">
      <dgm:prSet/>
      <dgm:spPr/>
      <dgm:t>
        <a:bodyPr/>
        <a:lstStyle/>
        <a:p>
          <a:endParaRPr lang="th-TH" b="1">
            <a:latin typeface="TH Mali Grade 6" panose="02000506000000020004" pitchFamily="2" charset="-34"/>
            <a:cs typeface="TH Mali Grade 6" panose="02000506000000020004" pitchFamily="2" charset="-34"/>
          </a:endParaRPr>
        </a:p>
      </dgm:t>
    </dgm:pt>
    <dgm:pt modelId="{9EF3639E-7A37-4511-AD91-88D219F96063}">
      <dgm:prSet phldrT="[ข้อความ]" custT="1"/>
      <dgm:spPr/>
      <dgm:t>
        <a:bodyPr/>
        <a:lstStyle/>
        <a:p>
          <a:r>
            <a:rPr lang="th-TH" sz="2000" b="1" dirty="0">
              <a:latin typeface="TH Mali Grade 6" panose="02000506000000020004" pitchFamily="2" charset="-34"/>
              <a:cs typeface="TH Mali Grade 6" panose="02000506000000020004" pitchFamily="2" charset="-34"/>
            </a:rPr>
            <a:t>7. วิธีการให้การศึกษาแก่ชุมชน</a:t>
          </a:r>
        </a:p>
      </dgm:t>
    </dgm:pt>
    <dgm:pt modelId="{F2D1F289-368D-43C4-A900-3977CEBEEDD2}" type="parTrans" cxnId="{067544F7-49F8-4CAA-8E53-FF4DD02D87C6}">
      <dgm:prSet/>
      <dgm:spPr/>
      <dgm:t>
        <a:bodyPr/>
        <a:lstStyle/>
        <a:p>
          <a:endParaRPr lang="th-TH"/>
        </a:p>
      </dgm:t>
    </dgm:pt>
    <dgm:pt modelId="{9177B210-DD24-472C-9593-14EC718B8709}" type="sibTrans" cxnId="{067544F7-49F8-4CAA-8E53-FF4DD02D87C6}">
      <dgm:prSet/>
      <dgm:spPr/>
      <dgm:t>
        <a:bodyPr/>
        <a:lstStyle/>
        <a:p>
          <a:endParaRPr lang="th-TH"/>
        </a:p>
      </dgm:t>
    </dgm:pt>
    <dgm:pt modelId="{9948E8C9-2FA5-4421-9A32-07A31D5FC1D7}">
      <dgm:prSet phldrT="[ข้อความ]" custT="1"/>
      <dgm:spPr/>
      <dgm:t>
        <a:bodyPr/>
        <a:lstStyle/>
        <a:p>
          <a:r>
            <a:rPr lang="th-TH" sz="2000" b="1" dirty="0">
              <a:latin typeface="TH Mali Grade 6" panose="02000506000000020004" pitchFamily="2" charset="-34"/>
              <a:cs typeface="TH Mali Grade 6" panose="02000506000000020004" pitchFamily="2" charset="-34"/>
            </a:rPr>
            <a:t>4. ผู้ที่เข้ารับการศึกษา</a:t>
          </a:r>
        </a:p>
      </dgm:t>
    </dgm:pt>
    <dgm:pt modelId="{A696E8AD-7A10-423C-A81F-0AF363CA800C}" type="parTrans" cxnId="{EBB9AFED-5724-4317-BE1F-82C0CE9790D5}">
      <dgm:prSet/>
      <dgm:spPr/>
      <dgm:t>
        <a:bodyPr/>
        <a:lstStyle/>
        <a:p>
          <a:endParaRPr lang="th-TH"/>
        </a:p>
      </dgm:t>
    </dgm:pt>
    <dgm:pt modelId="{32C2B1C7-0ED2-4AFE-8E75-1DEEE11E7A18}" type="sibTrans" cxnId="{EBB9AFED-5724-4317-BE1F-82C0CE9790D5}">
      <dgm:prSet/>
      <dgm:spPr/>
      <dgm:t>
        <a:bodyPr/>
        <a:lstStyle/>
        <a:p>
          <a:endParaRPr lang="th-TH"/>
        </a:p>
      </dgm:t>
    </dgm:pt>
    <dgm:pt modelId="{9B701ECC-58B4-4B4E-AE2D-AF566E501548}">
      <dgm:prSet phldrT="[ข้อความ]" custT="1"/>
      <dgm:spPr/>
      <dgm:t>
        <a:bodyPr/>
        <a:lstStyle/>
        <a:p>
          <a:r>
            <a:rPr lang="th-TH" sz="2000" b="1" dirty="0">
              <a:latin typeface="TH Mali Grade 6" panose="02000506000000020004" pitchFamily="2" charset="-34"/>
              <a:cs typeface="TH Mali Grade 6" panose="02000506000000020004" pitchFamily="2" charset="-34"/>
            </a:rPr>
            <a:t>5. ผู้ที่ให้การศึกษา</a:t>
          </a:r>
        </a:p>
      </dgm:t>
    </dgm:pt>
    <dgm:pt modelId="{2A6DAD77-774C-4EE7-81CA-4DFB897B2174}" type="parTrans" cxnId="{6D930F12-90D8-4DA3-8637-60DAFC3ED64A}">
      <dgm:prSet/>
      <dgm:spPr/>
      <dgm:t>
        <a:bodyPr/>
        <a:lstStyle/>
        <a:p>
          <a:endParaRPr lang="th-TH"/>
        </a:p>
      </dgm:t>
    </dgm:pt>
    <dgm:pt modelId="{006E9310-1CD0-4C60-AD3E-53DBB9F9211D}" type="sibTrans" cxnId="{6D930F12-90D8-4DA3-8637-60DAFC3ED64A}">
      <dgm:prSet/>
      <dgm:spPr/>
      <dgm:t>
        <a:bodyPr/>
        <a:lstStyle/>
        <a:p>
          <a:endParaRPr lang="th-TH"/>
        </a:p>
      </dgm:t>
    </dgm:pt>
    <dgm:pt modelId="{E316804E-A06A-4577-B0FA-8629CD7D9543}">
      <dgm:prSet phldrT="[ข้อความ]" custT="1"/>
      <dgm:spPr/>
      <dgm:t>
        <a:bodyPr/>
        <a:lstStyle/>
        <a:p>
          <a:r>
            <a:rPr lang="th-TH" sz="2000" b="1" dirty="0">
              <a:latin typeface="TH Mali Grade 6" panose="02000506000000020004" pitchFamily="2" charset="-34"/>
              <a:cs typeface="TH Mali Grade 6" panose="02000506000000020004" pitchFamily="2" charset="-34"/>
            </a:rPr>
            <a:t>6. เนื้อหาสาระของหลักสูตรในการให้การศึกษาแก่ชุมชน</a:t>
          </a:r>
        </a:p>
      </dgm:t>
    </dgm:pt>
    <dgm:pt modelId="{F48060CB-E4DF-44B2-AF3E-AC943DECC238}" type="parTrans" cxnId="{126EC3FC-5AF2-4EF9-ADAB-66454B6D2646}">
      <dgm:prSet/>
      <dgm:spPr/>
      <dgm:t>
        <a:bodyPr/>
        <a:lstStyle/>
        <a:p>
          <a:endParaRPr lang="th-TH"/>
        </a:p>
      </dgm:t>
    </dgm:pt>
    <dgm:pt modelId="{717F10FE-6037-40F2-BC16-3776CDE0A2B0}" type="sibTrans" cxnId="{126EC3FC-5AF2-4EF9-ADAB-66454B6D2646}">
      <dgm:prSet/>
      <dgm:spPr/>
      <dgm:t>
        <a:bodyPr/>
        <a:lstStyle/>
        <a:p>
          <a:endParaRPr lang="th-TH"/>
        </a:p>
      </dgm:t>
    </dgm:pt>
    <dgm:pt modelId="{733D3898-E728-4AC0-859D-5CD13F09C0DB}" type="pres">
      <dgm:prSet presAssocID="{30A9419E-7FB5-4436-BE0B-0D0D4596E53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F34AB78-9656-48D4-8D74-DC220DE941F8}" type="pres">
      <dgm:prSet presAssocID="{2CF89FEF-99C0-464F-AFB7-8786110ED021}" presName="hierRoot1" presStyleCnt="0">
        <dgm:presLayoutVars>
          <dgm:hierBranch val="init"/>
        </dgm:presLayoutVars>
      </dgm:prSet>
      <dgm:spPr/>
    </dgm:pt>
    <dgm:pt modelId="{C1AE8526-EF2C-437F-BB0E-FD1AA6AAFA62}" type="pres">
      <dgm:prSet presAssocID="{2CF89FEF-99C0-464F-AFB7-8786110ED021}" presName="rootComposite1" presStyleCnt="0"/>
      <dgm:spPr/>
    </dgm:pt>
    <dgm:pt modelId="{E891BC38-A91C-4E4C-BF49-A1DDA86D3026}" type="pres">
      <dgm:prSet presAssocID="{2CF89FEF-99C0-464F-AFB7-8786110ED021}" presName="rootText1" presStyleLbl="node0" presStyleIdx="0" presStyleCnt="1" custScaleX="197756">
        <dgm:presLayoutVars>
          <dgm:chPref val="3"/>
        </dgm:presLayoutVars>
      </dgm:prSet>
      <dgm:spPr/>
    </dgm:pt>
    <dgm:pt modelId="{BD0D4390-A2BB-4CF7-9FFA-92C5A03B115D}" type="pres">
      <dgm:prSet presAssocID="{2CF89FEF-99C0-464F-AFB7-8786110ED021}" presName="rootConnector1" presStyleLbl="node1" presStyleIdx="0" presStyleCnt="0"/>
      <dgm:spPr/>
    </dgm:pt>
    <dgm:pt modelId="{442CCD94-D7EE-46B9-A3C9-22397E4A404E}" type="pres">
      <dgm:prSet presAssocID="{2CF89FEF-99C0-464F-AFB7-8786110ED021}" presName="hierChild2" presStyleCnt="0"/>
      <dgm:spPr/>
    </dgm:pt>
    <dgm:pt modelId="{E3CA5D4A-D009-4993-A6E0-503650CF8084}" type="pres">
      <dgm:prSet presAssocID="{ABFA66F1-E891-42E9-A78B-03074BB2D741}" presName="Name64" presStyleLbl="parChTrans1D2" presStyleIdx="0" presStyleCnt="7"/>
      <dgm:spPr/>
    </dgm:pt>
    <dgm:pt modelId="{A5BAD69E-D34E-4763-B30E-7F49F7DBC028}" type="pres">
      <dgm:prSet presAssocID="{AA04C2C0-65B4-44B1-A051-481CB7B45358}" presName="hierRoot2" presStyleCnt="0">
        <dgm:presLayoutVars>
          <dgm:hierBranch val="init"/>
        </dgm:presLayoutVars>
      </dgm:prSet>
      <dgm:spPr/>
    </dgm:pt>
    <dgm:pt modelId="{20BB0815-3338-4135-B6AC-8CBD8B1B40F5}" type="pres">
      <dgm:prSet presAssocID="{AA04C2C0-65B4-44B1-A051-481CB7B45358}" presName="rootComposite" presStyleCnt="0"/>
      <dgm:spPr/>
    </dgm:pt>
    <dgm:pt modelId="{C27CB1B2-B774-4929-8E2B-2F3B87E98C4E}" type="pres">
      <dgm:prSet presAssocID="{AA04C2C0-65B4-44B1-A051-481CB7B45358}" presName="rootText" presStyleLbl="node2" presStyleIdx="0" presStyleCnt="7" custScaleX="218692">
        <dgm:presLayoutVars>
          <dgm:chPref val="3"/>
        </dgm:presLayoutVars>
      </dgm:prSet>
      <dgm:spPr/>
    </dgm:pt>
    <dgm:pt modelId="{1276AD06-8EE6-42F8-8F19-5C8FB006C004}" type="pres">
      <dgm:prSet presAssocID="{AA04C2C0-65B4-44B1-A051-481CB7B45358}" presName="rootConnector" presStyleLbl="node2" presStyleIdx="0" presStyleCnt="7"/>
      <dgm:spPr/>
    </dgm:pt>
    <dgm:pt modelId="{1F1A237F-3DC5-4B55-87CA-4E71C6318F8B}" type="pres">
      <dgm:prSet presAssocID="{AA04C2C0-65B4-44B1-A051-481CB7B45358}" presName="hierChild4" presStyleCnt="0"/>
      <dgm:spPr/>
    </dgm:pt>
    <dgm:pt modelId="{B56CFBE1-9D89-4EF2-BB88-75B89923A3BF}" type="pres">
      <dgm:prSet presAssocID="{AA04C2C0-65B4-44B1-A051-481CB7B45358}" presName="hierChild5" presStyleCnt="0"/>
      <dgm:spPr/>
    </dgm:pt>
    <dgm:pt modelId="{0F05092F-20A2-4B94-B707-B12EBDF7A41B}" type="pres">
      <dgm:prSet presAssocID="{ECC7A66B-8658-4B1D-A9A3-A2EB735D9934}" presName="Name64" presStyleLbl="parChTrans1D2" presStyleIdx="1" presStyleCnt="7"/>
      <dgm:spPr/>
    </dgm:pt>
    <dgm:pt modelId="{888F3CDF-8143-41BF-B49D-CC9347565003}" type="pres">
      <dgm:prSet presAssocID="{F760625D-FB17-499F-9D96-23E5FA9F6A7A}" presName="hierRoot2" presStyleCnt="0">
        <dgm:presLayoutVars>
          <dgm:hierBranch val="init"/>
        </dgm:presLayoutVars>
      </dgm:prSet>
      <dgm:spPr/>
    </dgm:pt>
    <dgm:pt modelId="{337C1321-8A31-4D3A-A121-ADB7C996B1AE}" type="pres">
      <dgm:prSet presAssocID="{F760625D-FB17-499F-9D96-23E5FA9F6A7A}" presName="rootComposite" presStyleCnt="0"/>
      <dgm:spPr/>
    </dgm:pt>
    <dgm:pt modelId="{412BC8A0-6154-4FAD-B7DB-A9AABA1EE5F3}" type="pres">
      <dgm:prSet presAssocID="{F760625D-FB17-499F-9D96-23E5FA9F6A7A}" presName="rootText" presStyleLbl="node2" presStyleIdx="1" presStyleCnt="7" custScaleX="218692">
        <dgm:presLayoutVars>
          <dgm:chPref val="3"/>
        </dgm:presLayoutVars>
      </dgm:prSet>
      <dgm:spPr/>
    </dgm:pt>
    <dgm:pt modelId="{BB1FCE5A-9A82-45FA-96E4-2327834D77C0}" type="pres">
      <dgm:prSet presAssocID="{F760625D-FB17-499F-9D96-23E5FA9F6A7A}" presName="rootConnector" presStyleLbl="node2" presStyleIdx="1" presStyleCnt="7"/>
      <dgm:spPr/>
    </dgm:pt>
    <dgm:pt modelId="{DE849A2B-EC6F-4F11-A21E-9B38758F1DDA}" type="pres">
      <dgm:prSet presAssocID="{F760625D-FB17-499F-9D96-23E5FA9F6A7A}" presName="hierChild4" presStyleCnt="0"/>
      <dgm:spPr/>
    </dgm:pt>
    <dgm:pt modelId="{4104F314-FF58-4EA0-97E3-A5FB1F6A77C0}" type="pres">
      <dgm:prSet presAssocID="{F760625D-FB17-499F-9D96-23E5FA9F6A7A}" presName="hierChild5" presStyleCnt="0"/>
      <dgm:spPr/>
    </dgm:pt>
    <dgm:pt modelId="{35DCCAD5-120F-428B-9D55-961CACCAD44E}" type="pres">
      <dgm:prSet presAssocID="{4CAE09DB-104F-45AD-8479-76ED566FFD85}" presName="Name64" presStyleLbl="parChTrans1D2" presStyleIdx="2" presStyleCnt="7"/>
      <dgm:spPr/>
    </dgm:pt>
    <dgm:pt modelId="{086C4656-F358-4196-A37D-432EB5C94297}" type="pres">
      <dgm:prSet presAssocID="{8BFDBAEE-7117-4AF3-8906-58ADFFA48BDD}" presName="hierRoot2" presStyleCnt="0">
        <dgm:presLayoutVars>
          <dgm:hierBranch val="init"/>
        </dgm:presLayoutVars>
      </dgm:prSet>
      <dgm:spPr/>
    </dgm:pt>
    <dgm:pt modelId="{D7410233-5E72-48BE-82C1-B836E0E319C4}" type="pres">
      <dgm:prSet presAssocID="{8BFDBAEE-7117-4AF3-8906-58ADFFA48BDD}" presName="rootComposite" presStyleCnt="0"/>
      <dgm:spPr/>
    </dgm:pt>
    <dgm:pt modelId="{522BD01F-A0D3-4AE3-969E-A44101B1BC71}" type="pres">
      <dgm:prSet presAssocID="{8BFDBAEE-7117-4AF3-8906-58ADFFA48BDD}" presName="rootText" presStyleLbl="node2" presStyleIdx="2" presStyleCnt="7" custScaleX="218692">
        <dgm:presLayoutVars>
          <dgm:chPref val="3"/>
        </dgm:presLayoutVars>
      </dgm:prSet>
      <dgm:spPr/>
    </dgm:pt>
    <dgm:pt modelId="{B86230B9-2EDB-427D-B8E8-302F5BDE4725}" type="pres">
      <dgm:prSet presAssocID="{8BFDBAEE-7117-4AF3-8906-58ADFFA48BDD}" presName="rootConnector" presStyleLbl="node2" presStyleIdx="2" presStyleCnt="7"/>
      <dgm:spPr/>
    </dgm:pt>
    <dgm:pt modelId="{A533DCD9-C2AC-4ACD-B62E-0AB87E88BBF0}" type="pres">
      <dgm:prSet presAssocID="{8BFDBAEE-7117-4AF3-8906-58ADFFA48BDD}" presName="hierChild4" presStyleCnt="0"/>
      <dgm:spPr/>
    </dgm:pt>
    <dgm:pt modelId="{76DDD4E1-D7F2-42F2-BCD1-7227B7150029}" type="pres">
      <dgm:prSet presAssocID="{8BFDBAEE-7117-4AF3-8906-58ADFFA48BDD}" presName="hierChild5" presStyleCnt="0"/>
      <dgm:spPr/>
    </dgm:pt>
    <dgm:pt modelId="{B3BBBC7E-704D-46F8-9D81-B4870126CA89}" type="pres">
      <dgm:prSet presAssocID="{A696E8AD-7A10-423C-A81F-0AF363CA800C}" presName="Name64" presStyleLbl="parChTrans1D2" presStyleIdx="3" presStyleCnt="7"/>
      <dgm:spPr/>
    </dgm:pt>
    <dgm:pt modelId="{0F247477-A059-47ED-B37F-A0040E95EF5B}" type="pres">
      <dgm:prSet presAssocID="{9948E8C9-2FA5-4421-9A32-07A31D5FC1D7}" presName="hierRoot2" presStyleCnt="0">
        <dgm:presLayoutVars>
          <dgm:hierBranch val="init"/>
        </dgm:presLayoutVars>
      </dgm:prSet>
      <dgm:spPr/>
    </dgm:pt>
    <dgm:pt modelId="{F0C07AAD-8B40-411D-9557-B8110FD082FF}" type="pres">
      <dgm:prSet presAssocID="{9948E8C9-2FA5-4421-9A32-07A31D5FC1D7}" presName="rootComposite" presStyleCnt="0"/>
      <dgm:spPr/>
    </dgm:pt>
    <dgm:pt modelId="{869BB8B7-EDB3-4886-9DFD-F49703B6A42F}" type="pres">
      <dgm:prSet presAssocID="{9948E8C9-2FA5-4421-9A32-07A31D5FC1D7}" presName="rootText" presStyleLbl="node2" presStyleIdx="3" presStyleCnt="7" custScaleX="218692">
        <dgm:presLayoutVars>
          <dgm:chPref val="3"/>
        </dgm:presLayoutVars>
      </dgm:prSet>
      <dgm:spPr/>
    </dgm:pt>
    <dgm:pt modelId="{852DCF72-4981-48CE-AAD3-0F54D7220DB8}" type="pres">
      <dgm:prSet presAssocID="{9948E8C9-2FA5-4421-9A32-07A31D5FC1D7}" presName="rootConnector" presStyleLbl="node2" presStyleIdx="3" presStyleCnt="7"/>
      <dgm:spPr/>
    </dgm:pt>
    <dgm:pt modelId="{E157EA71-157E-4C54-AB06-596CB4688311}" type="pres">
      <dgm:prSet presAssocID="{9948E8C9-2FA5-4421-9A32-07A31D5FC1D7}" presName="hierChild4" presStyleCnt="0"/>
      <dgm:spPr/>
    </dgm:pt>
    <dgm:pt modelId="{76CD8AAC-2B97-4186-BE10-65A6E9B7459D}" type="pres">
      <dgm:prSet presAssocID="{9948E8C9-2FA5-4421-9A32-07A31D5FC1D7}" presName="hierChild5" presStyleCnt="0"/>
      <dgm:spPr/>
    </dgm:pt>
    <dgm:pt modelId="{4D436052-0CCF-4EB0-91ED-3447A01635E0}" type="pres">
      <dgm:prSet presAssocID="{2A6DAD77-774C-4EE7-81CA-4DFB897B2174}" presName="Name64" presStyleLbl="parChTrans1D2" presStyleIdx="4" presStyleCnt="7"/>
      <dgm:spPr/>
    </dgm:pt>
    <dgm:pt modelId="{7C566130-F642-486C-A2FB-ED0C2D6D85E7}" type="pres">
      <dgm:prSet presAssocID="{9B701ECC-58B4-4B4E-AE2D-AF566E501548}" presName="hierRoot2" presStyleCnt="0">
        <dgm:presLayoutVars>
          <dgm:hierBranch val="init"/>
        </dgm:presLayoutVars>
      </dgm:prSet>
      <dgm:spPr/>
    </dgm:pt>
    <dgm:pt modelId="{45B63725-5C4A-4365-8930-C09EDC1FE1F8}" type="pres">
      <dgm:prSet presAssocID="{9B701ECC-58B4-4B4E-AE2D-AF566E501548}" presName="rootComposite" presStyleCnt="0"/>
      <dgm:spPr/>
    </dgm:pt>
    <dgm:pt modelId="{D9DAB248-7F02-4C89-94B5-337322F6229A}" type="pres">
      <dgm:prSet presAssocID="{9B701ECC-58B4-4B4E-AE2D-AF566E501548}" presName="rootText" presStyleLbl="node2" presStyleIdx="4" presStyleCnt="7" custScaleX="218692">
        <dgm:presLayoutVars>
          <dgm:chPref val="3"/>
        </dgm:presLayoutVars>
      </dgm:prSet>
      <dgm:spPr/>
    </dgm:pt>
    <dgm:pt modelId="{69DA3105-6E6A-4E0D-B180-6366554EFA63}" type="pres">
      <dgm:prSet presAssocID="{9B701ECC-58B4-4B4E-AE2D-AF566E501548}" presName="rootConnector" presStyleLbl="node2" presStyleIdx="4" presStyleCnt="7"/>
      <dgm:spPr/>
    </dgm:pt>
    <dgm:pt modelId="{A550D53E-A73A-472B-9C1A-A2FE612BBC8B}" type="pres">
      <dgm:prSet presAssocID="{9B701ECC-58B4-4B4E-AE2D-AF566E501548}" presName="hierChild4" presStyleCnt="0"/>
      <dgm:spPr/>
    </dgm:pt>
    <dgm:pt modelId="{492071BD-BE39-4CFA-B120-405F0348960A}" type="pres">
      <dgm:prSet presAssocID="{9B701ECC-58B4-4B4E-AE2D-AF566E501548}" presName="hierChild5" presStyleCnt="0"/>
      <dgm:spPr/>
    </dgm:pt>
    <dgm:pt modelId="{C4B256B4-41F0-4A6D-8C41-650A20F8B992}" type="pres">
      <dgm:prSet presAssocID="{F48060CB-E4DF-44B2-AF3E-AC943DECC238}" presName="Name64" presStyleLbl="parChTrans1D2" presStyleIdx="5" presStyleCnt="7"/>
      <dgm:spPr/>
    </dgm:pt>
    <dgm:pt modelId="{BA78DE86-EA71-4DFC-A152-AB7A3175EF12}" type="pres">
      <dgm:prSet presAssocID="{E316804E-A06A-4577-B0FA-8629CD7D9543}" presName="hierRoot2" presStyleCnt="0">
        <dgm:presLayoutVars>
          <dgm:hierBranch val="init"/>
        </dgm:presLayoutVars>
      </dgm:prSet>
      <dgm:spPr/>
    </dgm:pt>
    <dgm:pt modelId="{2E8E7F21-3976-424D-B144-EB947710135A}" type="pres">
      <dgm:prSet presAssocID="{E316804E-A06A-4577-B0FA-8629CD7D9543}" presName="rootComposite" presStyleCnt="0"/>
      <dgm:spPr/>
    </dgm:pt>
    <dgm:pt modelId="{0BF5B8C2-CCCA-4326-9309-ED7A255910BC}" type="pres">
      <dgm:prSet presAssocID="{E316804E-A06A-4577-B0FA-8629CD7D9543}" presName="rootText" presStyleLbl="node2" presStyleIdx="5" presStyleCnt="7" custScaleX="218692">
        <dgm:presLayoutVars>
          <dgm:chPref val="3"/>
        </dgm:presLayoutVars>
      </dgm:prSet>
      <dgm:spPr/>
    </dgm:pt>
    <dgm:pt modelId="{94E499B1-5199-4E2A-A224-951B31B4823D}" type="pres">
      <dgm:prSet presAssocID="{E316804E-A06A-4577-B0FA-8629CD7D9543}" presName="rootConnector" presStyleLbl="node2" presStyleIdx="5" presStyleCnt="7"/>
      <dgm:spPr/>
    </dgm:pt>
    <dgm:pt modelId="{D87D9BEB-B188-4BA7-9529-43D4CE24CFFF}" type="pres">
      <dgm:prSet presAssocID="{E316804E-A06A-4577-B0FA-8629CD7D9543}" presName="hierChild4" presStyleCnt="0"/>
      <dgm:spPr/>
    </dgm:pt>
    <dgm:pt modelId="{DA3EFDB3-8F7A-4530-AD5C-B86B1EF94594}" type="pres">
      <dgm:prSet presAssocID="{E316804E-A06A-4577-B0FA-8629CD7D9543}" presName="hierChild5" presStyleCnt="0"/>
      <dgm:spPr/>
    </dgm:pt>
    <dgm:pt modelId="{19123132-8156-4F80-A3E8-B278A4794DDC}" type="pres">
      <dgm:prSet presAssocID="{F2D1F289-368D-43C4-A900-3977CEBEEDD2}" presName="Name64" presStyleLbl="parChTrans1D2" presStyleIdx="6" presStyleCnt="7"/>
      <dgm:spPr/>
    </dgm:pt>
    <dgm:pt modelId="{78D74C25-D162-4F20-A87A-C3F65AB9D4C3}" type="pres">
      <dgm:prSet presAssocID="{9EF3639E-7A37-4511-AD91-88D219F96063}" presName="hierRoot2" presStyleCnt="0">
        <dgm:presLayoutVars>
          <dgm:hierBranch val="init"/>
        </dgm:presLayoutVars>
      </dgm:prSet>
      <dgm:spPr/>
    </dgm:pt>
    <dgm:pt modelId="{F5432388-EC3C-49B3-88F6-076EBAA6FDEF}" type="pres">
      <dgm:prSet presAssocID="{9EF3639E-7A37-4511-AD91-88D219F96063}" presName="rootComposite" presStyleCnt="0"/>
      <dgm:spPr/>
    </dgm:pt>
    <dgm:pt modelId="{A0A72FC0-8211-44CC-A4A9-4030E5038412}" type="pres">
      <dgm:prSet presAssocID="{9EF3639E-7A37-4511-AD91-88D219F96063}" presName="rootText" presStyleLbl="node2" presStyleIdx="6" presStyleCnt="7" custScaleX="218692">
        <dgm:presLayoutVars>
          <dgm:chPref val="3"/>
        </dgm:presLayoutVars>
      </dgm:prSet>
      <dgm:spPr/>
    </dgm:pt>
    <dgm:pt modelId="{8C24418F-CF6E-48CC-9C40-B36792E5E245}" type="pres">
      <dgm:prSet presAssocID="{9EF3639E-7A37-4511-AD91-88D219F96063}" presName="rootConnector" presStyleLbl="node2" presStyleIdx="6" presStyleCnt="7"/>
      <dgm:spPr/>
    </dgm:pt>
    <dgm:pt modelId="{3697C3D7-8BF5-47EE-9DF3-22463EEAB8F4}" type="pres">
      <dgm:prSet presAssocID="{9EF3639E-7A37-4511-AD91-88D219F96063}" presName="hierChild4" presStyleCnt="0"/>
      <dgm:spPr/>
    </dgm:pt>
    <dgm:pt modelId="{6B2E76F5-DDCB-4DDE-9C4B-7C95FF6A1D07}" type="pres">
      <dgm:prSet presAssocID="{9EF3639E-7A37-4511-AD91-88D219F96063}" presName="hierChild5" presStyleCnt="0"/>
      <dgm:spPr/>
    </dgm:pt>
    <dgm:pt modelId="{E415DCE5-36E4-487C-A455-FEEB60B31581}" type="pres">
      <dgm:prSet presAssocID="{2CF89FEF-99C0-464F-AFB7-8786110ED021}" presName="hierChild3" presStyleCnt="0"/>
      <dgm:spPr/>
    </dgm:pt>
  </dgm:ptLst>
  <dgm:cxnLst>
    <dgm:cxn modelId="{A8C6D804-BA81-4BF8-8CA2-87C01A0AC177}" type="presOf" srcId="{E316804E-A06A-4577-B0FA-8629CD7D9543}" destId="{0BF5B8C2-CCCA-4326-9309-ED7A255910BC}" srcOrd="0" destOrd="0" presId="urn:microsoft.com/office/officeart/2009/3/layout/HorizontalOrganizationChart"/>
    <dgm:cxn modelId="{6D930F12-90D8-4DA3-8637-60DAFC3ED64A}" srcId="{2CF89FEF-99C0-464F-AFB7-8786110ED021}" destId="{9B701ECC-58B4-4B4E-AE2D-AF566E501548}" srcOrd="4" destOrd="0" parTransId="{2A6DAD77-774C-4EE7-81CA-4DFB897B2174}" sibTransId="{006E9310-1CD0-4C60-AD3E-53DBB9F9211D}"/>
    <dgm:cxn modelId="{2A426E16-161A-4570-B283-2099E95A527C}" type="presOf" srcId="{F2D1F289-368D-43C4-A900-3977CEBEEDD2}" destId="{19123132-8156-4F80-A3E8-B278A4794DDC}" srcOrd="0" destOrd="0" presId="urn:microsoft.com/office/officeart/2009/3/layout/HorizontalOrganizationChart"/>
    <dgm:cxn modelId="{59C82222-1E78-4D7D-9611-4ABAACED41CF}" type="presOf" srcId="{9EF3639E-7A37-4511-AD91-88D219F96063}" destId="{A0A72FC0-8211-44CC-A4A9-4030E5038412}" srcOrd="0" destOrd="0" presId="urn:microsoft.com/office/officeart/2009/3/layout/HorizontalOrganizationChart"/>
    <dgm:cxn modelId="{162EAA36-AEB5-4EDF-BF8B-FF051E3D0361}" type="presOf" srcId="{F760625D-FB17-499F-9D96-23E5FA9F6A7A}" destId="{BB1FCE5A-9A82-45FA-96E4-2327834D77C0}" srcOrd="1" destOrd="0" presId="urn:microsoft.com/office/officeart/2009/3/layout/HorizontalOrganizationChart"/>
    <dgm:cxn modelId="{25CC6240-86FF-44C0-8322-FDCF450B530A}" srcId="{2CF89FEF-99C0-464F-AFB7-8786110ED021}" destId="{8BFDBAEE-7117-4AF3-8906-58ADFFA48BDD}" srcOrd="2" destOrd="0" parTransId="{4CAE09DB-104F-45AD-8479-76ED566FFD85}" sibTransId="{1B2C7218-B6A1-4849-982B-BC5D6587004B}"/>
    <dgm:cxn modelId="{778A2143-C140-4EAA-95D2-ED88548C193B}" type="presOf" srcId="{9EF3639E-7A37-4511-AD91-88D219F96063}" destId="{8C24418F-CF6E-48CC-9C40-B36792E5E245}" srcOrd="1" destOrd="0" presId="urn:microsoft.com/office/officeart/2009/3/layout/HorizontalOrganizationChart"/>
    <dgm:cxn modelId="{0E18344D-428C-4643-A09F-9880266FBAC5}" srcId="{2CF89FEF-99C0-464F-AFB7-8786110ED021}" destId="{AA04C2C0-65B4-44B1-A051-481CB7B45358}" srcOrd="0" destOrd="0" parTransId="{ABFA66F1-E891-42E9-A78B-03074BB2D741}" sibTransId="{B0214673-612D-4548-8B47-FF123E4F4071}"/>
    <dgm:cxn modelId="{A9ED2A54-BC71-4CE3-B79A-3AF44398403E}" type="presOf" srcId="{2CF89FEF-99C0-464F-AFB7-8786110ED021}" destId="{BD0D4390-A2BB-4CF7-9FFA-92C5A03B115D}" srcOrd="1" destOrd="0" presId="urn:microsoft.com/office/officeart/2009/3/layout/HorizontalOrganizationChart"/>
    <dgm:cxn modelId="{14CC0356-5FA3-448D-8AB7-CA5EAE07A866}" type="presOf" srcId="{ABFA66F1-E891-42E9-A78B-03074BB2D741}" destId="{E3CA5D4A-D009-4993-A6E0-503650CF8084}" srcOrd="0" destOrd="0" presId="urn:microsoft.com/office/officeart/2009/3/layout/HorizontalOrganizationChart"/>
    <dgm:cxn modelId="{771BE977-1F29-4F0A-84FB-C56F571CD160}" type="presOf" srcId="{ECC7A66B-8658-4B1D-A9A3-A2EB735D9934}" destId="{0F05092F-20A2-4B94-B707-B12EBDF7A41B}" srcOrd="0" destOrd="0" presId="urn:microsoft.com/office/officeart/2009/3/layout/HorizontalOrganizationChart"/>
    <dgm:cxn modelId="{4C67507E-9C02-4187-8B10-115DCAF02A26}" type="presOf" srcId="{2A6DAD77-774C-4EE7-81CA-4DFB897B2174}" destId="{4D436052-0CCF-4EB0-91ED-3447A01635E0}" srcOrd="0" destOrd="0" presId="urn:microsoft.com/office/officeart/2009/3/layout/HorizontalOrganizationChart"/>
    <dgm:cxn modelId="{79AC9E81-5D67-4A27-84F2-20F44A1607A1}" type="presOf" srcId="{2CF89FEF-99C0-464F-AFB7-8786110ED021}" destId="{E891BC38-A91C-4E4C-BF49-A1DDA86D3026}" srcOrd="0" destOrd="0" presId="urn:microsoft.com/office/officeart/2009/3/layout/HorizontalOrganizationChart"/>
    <dgm:cxn modelId="{445D238D-A8A0-4E14-8A98-49EDD809F2A6}" srcId="{30A9419E-7FB5-4436-BE0B-0D0D4596E53F}" destId="{2CF89FEF-99C0-464F-AFB7-8786110ED021}" srcOrd="0" destOrd="0" parTransId="{FDFA6F6F-F255-4D34-BDA9-6BD2E8F54CAF}" sibTransId="{5B2BC619-A7FF-4441-B844-6EFF3ED8FC5A}"/>
    <dgm:cxn modelId="{1141BC8F-E56A-4FEC-B22E-2344C55E5F58}" type="presOf" srcId="{AA04C2C0-65B4-44B1-A051-481CB7B45358}" destId="{1276AD06-8EE6-42F8-8F19-5C8FB006C004}" srcOrd="1" destOrd="0" presId="urn:microsoft.com/office/officeart/2009/3/layout/HorizontalOrganizationChart"/>
    <dgm:cxn modelId="{B38C6190-10DE-4F15-A90F-5CE4985F2248}" type="presOf" srcId="{30A9419E-7FB5-4436-BE0B-0D0D4596E53F}" destId="{733D3898-E728-4AC0-859D-5CD13F09C0DB}" srcOrd="0" destOrd="0" presId="urn:microsoft.com/office/officeart/2009/3/layout/HorizontalOrganizationChart"/>
    <dgm:cxn modelId="{404B8D90-24D3-4BF7-969B-3257FEC67C5A}" type="presOf" srcId="{8BFDBAEE-7117-4AF3-8906-58ADFFA48BDD}" destId="{522BD01F-A0D3-4AE3-969E-A44101B1BC71}" srcOrd="0" destOrd="0" presId="urn:microsoft.com/office/officeart/2009/3/layout/HorizontalOrganizationChart"/>
    <dgm:cxn modelId="{C0D8DBB0-6100-4D25-B62E-9F1DD3D549B7}" type="presOf" srcId="{9948E8C9-2FA5-4421-9A32-07A31D5FC1D7}" destId="{852DCF72-4981-48CE-AAD3-0F54D7220DB8}" srcOrd="1" destOrd="0" presId="urn:microsoft.com/office/officeart/2009/3/layout/HorizontalOrganizationChart"/>
    <dgm:cxn modelId="{C86B3CB4-4ABD-43BB-B079-8FBD4B9A0F15}" type="presOf" srcId="{9B701ECC-58B4-4B4E-AE2D-AF566E501548}" destId="{D9DAB248-7F02-4C89-94B5-337322F6229A}" srcOrd="0" destOrd="0" presId="urn:microsoft.com/office/officeart/2009/3/layout/HorizontalOrganizationChart"/>
    <dgm:cxn modelId="{CF0BB2C2-48A6-44E2-88AA-B7B25CD8CB70}" type="presOf" srcId="{F760625D-FB17-499F-9D96-23E5FA9F6A7A}" destId="{412BC8A0-6154-4FAD-B7DB-A9AABA1EE5F3}" srcOrd="0" destOrd="0" presId="urn:microsoft.com/office/officeart/2009/3/layout/HorizontalOrganizationChart"/>
    <dgm:cxn modelId="{D6A7CCD0-0AC7-428B-8424-DF987F96A8E2}" type="presOf" srcId="{F48060CB-E4DF-44B2-AF3E-AC943DECC238}" destId="{C4B256B4-41F0-4A6D-8C41-650A20F8B992}" srcOrd="0" destOrd="0" presId="urn:microsoft.com/office/officeart/2009/3/layout/HorizontalOrganizationChart"/>
    <dgm:cxn modelId="{4CCD1AD2-DEC1-4720-808E-8094D4DFF428}" type="presOf" srcId="{8BFDBAEE-7117-4AF3-8906-58ADFFA48BDD}" destId="{B86230B9-2EDB-427D-B8E8-302F5BDE4725}" srcOrd="1" destOrd="0" presId="urn:microsoft.com/office/officeart/2009/3/layout/HorizontalOrganizationChart"/>
    <dgm:cxn modelId="{9E9CA1D2-715C-44EE-9A1E-D4CD317E8683}" type="presOf" srcId="{AA04C2C0-65B4-44B1-A051-481CB7B45358}" destId="{C27CB1B2-B774-4929-8E2B-2F3B87E98C4E}" srcOrd="0" destOrd="0" presId="urn:microsoft.com/office/officeart/2009/3/layout/HorizontalOrganizationChart"/>
    <dgm:cxn modelId="{107F33E1-E249-43A6-9502-4C9C338BE0E4}" srcId="{2CF89FEF-99C0-464F-AFB7-8786110ED021}" destId="{F760625D-FB17-499F-9D96-23E5FA9F6A7A}" srcOrd="1" destOrd="0" parTransId="{ECC7A66B-8658-4B1D-A9A3-A2EB735D9934}" sibTransId="{6035FC79-59FF-4137-8078-6391289D5259}"/>
    <dgm:cxn modelId="{5B4EE0E1-72F1-45DE-AB5B-7EECE726C552}" type="presOf" srcId="{4CAE09DB-104F-45AD-8479-76ED566FFD85}" destId="{35DCCAD5-120F-428B-9D55-961CACCAD44E}" srcOrd="0" destOrd="0" presId="urn:microsoft.com/office/officeart/2009/3/layout/HorizontalOrganizationChart"/>
    <dgm:cxn modelId="{601C22EC-9A25-4006-8F0A-F25770B16A00}" type="presOf" srcId="{E316804E-A06A-4577-B0FA-8629CD7D9543}" destId="{94E499B1-5199-4E2A-A224-951B31B4823D}" srcOrd="1" destOrd="0" presId="urn:microsoft.com/office/officeart/2009/3/layout/HorizontalOrganizationChart"/>
    <dgm:cxn modelId="{EBB9AFED-5724-4317-BE1F-82C0CE9790D5}" srcId="{2CF89FEF-99C0-464F-AFB7-8786110ED021}" destId="{9948E8C9-2FA5-4421-9A32-07A31D5FC1D7}" srcOrd="3" destOrd="0" parTransId="{A696E8AD-7A10-423C-A81F-0AF363CA800C}" sibTransId="{32C2B1C7-0ED2-4AFE-8E75-1DEEE11E7A18}"/>
    <dgm:cxn modelId="{9D3B36F2-34BB-4656-B582-ECFAF5C59E00}" type="presOf" srcId="{9948E8C9-2FA5-4421-9A32-07A31D5FC1D7}" destId="{869BB8B7-EDB3-4886-9DFD-F49703B6A42F}" srcOrd="0" destOrd="0" presId="urn:microsoft.com/office/officeart/2009/3/layout/HorizontalOrganizationChart"/>
    <dgm:cxn modelId="{466A89F2-DFC3-4C50-9EF9-1B9AECA34A83}" type="presOf" srcId="{9B701ECC-58B4-4B4E-AE2D-AF566E501548}" destId="{69DA3105-6E6A-4E0D-B180-6366554EFA63}" srcOrd="1" destOrd="0" presId="urn:microsoft.com/office/officeart/2009/3/layout/HorizontalOrganizationChart"/>
    <dgm:cxn modelId="{067544F7-49F8-4CAA-8E53-FF4DD02D87C6}" srcId="{2CF89FEF-99C0-464F-AFB7-8786110ED021}" destId="{9EF3639E-7A37-4511-AD91-88D219F96063}" srcOrd="6" destOrd="0" parTransId="{F2D1F289-368D-43C4-A900-3977CEBEEDD2}" sibTransId="{9177B210-DD24-472C-9593-14EC718B8709}"/>
    <dgm:cxn modelId="{126EC3FC-5AF2-4EF9-ADAB-66454B6D2646}" srcId="{2CF89FEF-99C0-464F-AFB7-8786110ED021}" destId="{E316804E-A06A-4577-B0FA-8629CD7D9543}" srcOrd="5" destOrd="0" parTransId="{F48060CB-E4DF-44B2-AF3E-AC943DECC238}" sibTransId="{717F10FE-6037-40F2-BC16-3776CDE0A2B0}"/>
    <dgm:cxn modelId="{A68F67FD-EB26-4FC8-91DC-9C907BEC1A04}" type="presOf" srcId="{A696E8AD-7A10-423C-A81F-0AF363CA800C}" destId="{B3BBBC7E-704D-46F8-9D81-B4870126CA89}" srcOrd="0" destOrd="0" presId="urn:microsoft.com/office/officeart/2009/3/layout/HorizontalOrganizationChart"/>
    <dgm:cxn modelId="{43583F3E-A6B9-4771-9FAC-7EB03653BC9D}" type="presParOf" srcId="{733D3898-E728-4AC0-859D-5CD13F09C0DB}" destId="{5F34AB78-9656-48D4-8D74-DC220DE941F8}" srcOrd="0" destOrd="0" presId="urn:microsoft.com/office/officeart/2009/3/layout/HorizontalOrganizationChart"/>
    <dgm:cxn modelId="{E24A052A-8471-4A47-9DCB-865D0F3D9CBD}" type="presParOf" srcId="{5F34AB78-9656-48D4-8D74-DC220DE941F8}" destId="{C1AE8526-EF2C-437F-BB0E-FD1AA6AAFA62}" srcOrd="0" destOrd="0" presId="urn:microsoft.com/office/officeart/2009/3/layout/HorizontalOrganizationChart"/>
    <dgm:cxn modelId="{E14A85D7-7242-4B75-A276-BD4CC14EDD76}" type="presParOf" srcId="{C1AE8526-EF2C-437F-BB0E-FD1AA6AAFA62}" destId="{E891BC38-A91C-4E4C-BF49-A1DDA86D3026}" srcOrd="0" destOrd="0" presId="urn:microsoft.com/office/officeart/2009/3/layout/HorizontalOrganizationChart"/>
    <dgm:cxn modelId="{4976FF6B-E203-4679-8878-C465262B8F1D}" type="presParOf" srcId="{C1AE8526-EF2C-437F-BB0E-FD1AA6AAFA62}" destId="{BD0D4390-A2BB-4CF7-9FFA-92C5A03B115D}" srcOrd="1" destOrd="0" presId="urn:microsoft.com/office/officeart/2009/3/layout/HorizontalOrganizationChart"/>
    <dgm:cxn modelId="{3492D19E-97E9-4A35-A8D4-01C0CB34C8FA}" type="presParOf" srcId="{5F34AB78-9656-48D4-8D74-DC220DE941F8}" destId="{442CCD94-D7EE-46B9-A3C9-22397E4A404E}" srcOrd="1" destOrd="0" presId="urn:microsoft.com/office/officeart/2009/3/layout/HorizontalOrganizationChart"/>
    <dgm:cxn modelId="{7903417F-E288-49CD-B43F-9043B4911C67}" type="presParOf" srcId="{442CCD94-D7EE-46B9-A3C9-22397E4A404E}" destId="{E3CA5D4A-D009-4993-A6E0-503650CF8084}" srcOrd="0" destOrd="0" presId="urn:microsoft.com/office/officeart/2009/3/layout/HorizontalOrganizationChart"/>
    <dgm:cxn modelId="{126F61BD-DC95-48FE-ABD1-8D8EC745CF30}" type="presParOf" srcId="{442CCD94-D7EE-46B9-A3C9-22397E4A404E}" destId="{A5BAD69E-D34E-4763-B30E-7F49F7DBC028}" srcOrd="1" destOrd="0" presId="urn:microsoft.com/office/officeart/2009/3/layout/HorizontalOrganizationChart"/>
    <dgm:cxn modelId="{EA807791-82E9-40E2-BFFD-722255D86EAA}" type="presParOf" srcId="{A5BAD69E-D34E-4763-B30E-7F49F7DBC028}" destId="{20BB0815-3338-4135-B6AC-8CBD8B1B40F5}" srcOrd="0" destOrd="0" presId="urn:microsoft.com/office/officeart/2009/3/layout/HorizontalOrganizationChart"/>
    <dgm:cxn modelId="{03E11303-D4DF-4D0E-8506-63E78654E42C}" type="presParOf" srcId="{20BB0815-3338-4135-B6AC-8CBD8B1B40F5}" destId="{C27CB1B2-B774-4929-8E2B-2F3B87E98C4E}" srcOrd="0" destOrd="0" presId="urn:microsoft.com/office/officeart/2009/3/layout/HorizontalOrganizationChart"/>
    <dgm:cxn modelId="{54489EA5-57C6-4768-9990-144A7ACCA49E}" type="presParOf" srcId="{20BB0815-3338-4135-B6AC-8CBD8B1B40F5}" destId="{1276AD06-8EE6-42F8-8F19-5C8FB006C004}" srcOrd="1" destOrd="0" presId="urn:microsoft.com/office/officeart/2009/3/layout/HorizontalOrganizationChart"/>
    <dgm:cxn modelId="{D4486002-8198-41CE-8EF7-2BD01535E97A}" type="presParOf" srcId="{A5BAD69E-D34E-4763-B30E-7F49F7DBC028}" destId="{1F1A237F-3DC5-4B55-87CA-4E71C6318F8B}" srcOrd="1" destOrd="0" presId="urn:microsoft.com/office/officeart/2009/3/layout/HorizontalOrganizationChart"/>
    <dgm:cxn modelId="{E098DA44-1890-4144-9731-A71FFDB3B12A}" type="presParOf" srcId="{A5BAD69E-D34E-4763-B30E-7F49F7DBC028}" destId="{B56CFBE1-9D89-4EF2-BB88-75B89923A3BF}" srcOrd="2" destOrd="0" presId="urn:microsoft.com/office/officeart/2009/3/layout/HorizontalOrganizationChart"/>
    <dgm:cxn modelId="{56079B4F-AF6F-4A72-9054-BA97E864F280}" type="presParOf" srcId="{442CCD94-D7EE-46B9-A3C9-22397E4A404E}" destId="{0F05092F-20A2-4B94-B707-B12EBDF7A41B}" srcOrd="2" destOrd="0" presId="urn:microsoft.com/office/officeart/2009/3/layout/HorizontalOrganizationChart"/>
    <dgm:cxn modelId="{278B6296-0A7C-4871-A947-3A4B4A893D24}" type="presParOf" srcId="{442CCD94-D7EE-46B9-A3C9-22397E4A404E}" destId="{888F3CDF-8143-41BF-B49D-CC9347565003}" srcOrd="3" destOrd="0" presId="urn:microsoft.com/office/officeart/2009/3/layout/HorizontalOrganizationChart"/>
    <dgm:cxn modelId="{ECE3E32C-C37A-425C-A61E-09419FAE98AF}" type="presParOf" srcId="{888F3CDF-8143-41BF-B49D-CC9347565003}" destId="{337C1321-8A31-4D3A-A121-ADB7C996B1AE}" srcOrd="0" destOrd="0" presId="urn:microsoft.com/office/officeart/2009/3/layout/HorizontalOrganizationChart"/>
    <dgm:cxn modelId="{09383DE3-9CCA-4421-8948-54AE4A94C6AD}" type="presParOf" srcId="{337C1321-8A31-4D3A-A121-ADB7C996B1AE}" destId="{412BC8A0-6154-4FAD-B7DB-A9AABA1EE5F3}" srcOrd="0" destOrd="0" presId="urn:microsoft.com/office/officeart/2009/3/layout/HorizontalOrganizationChart"/>
    <dgm:cxn modelId="{1A922A56-80DF-4103-B384-6372C648B5AA}" type="presParOf" srcId="{337C1321-8A31-4D3A-A121-ADB7C996B1AE}" destId="{BB1FCE5A-9A82-45FA-96E4-2327834D77C0}" srcOrd="1" destOrd="0" presId="urn:microsoft.com/office/officeart/2009/3/layout/HorizontalOrganizationChart"/>
    <dgm:cxn modelId="{C2F80431-3D00-450D-8B3A-9E54E6597716}" type="presParOf" srcId="{888F3CDF-8143-41BF-B49D-CC9347565003}" destId="{DE849A2B-EC6F-4F11-A21E-9B38758F1DDA}" srcOrd="1" destOrd="0" presId="urn:microsoft.com/office/officeart/2009/3/layout/HorizontalOrganizationChart"/>
    <dgm:cxn modelId="{6453B522-6753-4248-853A-005F7514D822}" type="presParOf" srcId="{888F3CDF-8143-41BF-B49D-CC9347565003}" destId="{4104F314-FF58-4EA0-97E3-A5FB1F6A77C0}" srcOrd="2" destOrd="0" presId="urn:microsoft.com/office/officeart/2009/3/layout/HorizontalOrganizationChart"/>
    <dgm:cxn modelId="{9D9531DA-179C-4987-A734-2E4375A8076E}" type="presParOf" srcId="{442CCD94-D7EE-46B9-A3C9-22397E4A404E}" destId="{35DCCAD5-120F-428B-9D55-961CACCAD44E}" srcOrd="4" destOrd="0" presId="urn:microsoft.com/office/officeart/2009/3/layout/HorizontalOrganizationChart"/>
    <dgm:cxn modelId="{5F9E85A4-9F7E-44A0-B893-90EB1975729A}" type="presParOf" srcId="{442CCD94-D7EE-46B9-A3C9-22397E4A404E}" destId="{086C4656-F358-4196-A37D-432EB5C94297}" srcOrd="5" destOrd="0" presId="urn:microsoft.com/office/officeart/2009/3/layout/HorizontalOrganizationChart"/>
    <dgm:cxn modelId="{DD081F5E-DF46-43A8-B218-756E535D076D}" type="presParOf" srcId="{086C4656-F358-4196-A37D-432EB5C94297}" destId="{D7410233-5E72-48BE-82C1-B836E0E319C4}" srcOrd="0" destOrd="0" presId="urn:microsoft.com/office/officeart/2009/3/layout/HorizontalOrganizationChart"/>
    <dgm:cxn modelId="{7BFF2D9B-CE1A-4E9C-BAFB-4B65E1A9558E}" type="presParOf" srcId="{D7410233-5E72-48BE-82C1-B836E0E319C4}" destId="{522BD01F-A0D3-4AE3-969E-A44101B1BC71}" srcOrd="0" destOrd="0" presId="urn:microsoft.com/office/officeart/2009/3/layout/HorizontalOrganizationChart"/>
    <dgm:cxn modelId="{C00F4B24-4FB8-4215-94BA-357C5EEAE249}" type="presParOf" srcId="{D7410233-5E72-48BE-82C1-B836E0E319C4}" destId="{B86230B9-2EDB-427D-B8E8-302F5BDE4725}" srcOrd="1" destOrd="0" presId="urn:microsoft.com/office/officeart/2009/3/layout/HorizontalOrganizationChart"/>
    <dgm:cxn modelId="{2F422D19-853E-4FAD-9904-426650DB92A7}" type="presParOf" srcId="{086C4656-F358-4196-A37D-432EB5C94297}" destId="{A533DCD9-C2AC-4ACD-B62E-0AB87E88BBF0}" srcOrd="1" destOrd="0" presId="urn:microsoft.com/office/officeart/2009/3/layout/HorizontalOrganizationChart"/>
    <dgm:cxn modelId="{792EB121-55F4-4DAB-995E-3373D402C8DE}" type="presParOf" srcId="{086C4656-F358-4196-A37D-432EB5C94297}" destId="{76DDD4E1-D7F2-42F2-BCD1-7227B7150029}" srcOrd="2" destOrd="0" presId="urn:microsoft.com/office/officeart/2009/3/layout/HorizontalOrganizationChart"/>
    <dgm:cxn modelId="{11DC5E52-D7D2-40BD-A7C5-F5118B59BDD1}" type="presParOf" srcId="{442CCD94-D7EE-46B9-A3C9-22397E4A404E}" destId="{B3BBBC7E-704D-46F8-9D81-B4870126CA89}" srcOrd="6" destOrd="0" presId="urn:microsoft.com/office/officeart/2009/3/layout/HorizontalOrganizationChart"/>
    <dgm:cxn modelId="{6638EE92-4A59-468F-8AEA-25F6C946316E}" type="presParOf" srcId="{442CCD94-D7EE-46B9-A3C9-22397E4A404E}" destId="{0F247477-A059-47ED-B37F-A0040E95EF5B}" srcOrd="7" destOrd="0" presId="urn:microsoft.com/office/officeart/2009/3/layout/HorizontalOrganizationChart"/>
    <dgm:cxn modelId="{1DEA3C49-F796-4D8B-A391-9554BDE3E0B3}" type="presParOf" srcId="{0F247477-A059-47ED-B37F-A0040E95EF5B}" destId="{F0C07AAD-8B40-411D-9557-B8110FD082FF}" srcOrd="0" destOrd="0" presId="urn:microsoft.com/office/officeart/2009/3/layout/HorizontalOrganizationChart"/>
    <dgm:cxn modelId="{E65C31E3-44FD-432A-B796-2E605ACA0AB5}" type="presParOf" srcId="{F0C07AAD-8B40-411D-9557-B8110FD082FF}" destId="{869BB8B7-EDB3-4886-9DFD-F49703B6A42F}" srcOrd="0" destOrd="0" presId="urn:microsoft.com/office/officeart/2009/3/layout/HorizontalOrganizationChart"/>
    <dgm:cxn modelId="{8C3E63F3-BC0A-4277-8AD0-9090583F2C2C}" type="presParOf" srcId="{F0C07AAD-8B40-411D-9557-B8110FD082FF}" destId="{852DCF72-4981-48CE-AAD3-0F54D7220DB8}" srcOrd="1" destOrd="0" presId="urn:microsoft.com/office/officeart/2009/3/layout/HorizontalOrganizationChart"/>
    <dgm:cxn modelId="{37C9E9B5-20C2-460E-BF64-B93F4013259E}" type="presParOf" srcId="{0F247477-A059-47ED-B37F-A0040E95EF5B}" destId="{E157EA71-157E-4C54-AB06-596CB4688311}" srcOrd="1" destOrd="0" presId="urn:microsoft.com/office/officeart/2009/3/layout/HorizontalOrganizationChart"/>
    <dgm:cxn modelId="{4179F5DE-2EC8-44E1-9483-F361A5D774C4}" type="presParOf" srcId="{0F247477-A059-47ED-B37F-A0040E95EF5B}" destId="{76CD8AAC-2B97-4186-BE10-65A6E9B7459D}" srcOrd="2" destOrd="0" presId="urn:microsoft.com/office/officeart/2009/3/layout/HorizontalOrganizationChart"/>
    <dgm:cxn modelId="{6DC042A9-3D3E-4DCC-99E9-4A1BF67636E4}" type="presParOf" srcId="{442CCD94-D7EE-46B9-A3C9-22397E4A404E}" destId="{4D436052-0CCF-4EB0-91ED-3447A01635E0}" srcOrd="8" destOrd="0" presId="urn:microsoft.com/office/officeart/2009/3/layout/HorizontalOrganizationChart"/>
    <dgm:cxn modelId="{0CF8DE08-5159-488A-B881-E181DCC1256C}" type="presParOf" srcId="{442CCD94-D7EE-46B9-A3C9-22397E4A404E}" destId="{7C566130-F642-486C-A2FB-ED0C2D6D85E7}" srcOrd="9" destOrd="0" presId="urn:microsoft.com/office/officeart/2009/3/layout/HorizontalOrganizationChart"/>
    <dgm:cxn modelId="{D020665E-FA7B-4EB4-AF5A-9B92A54CFA45}" type="presParOf" srcId="{7C566130-F642-486C-A2FB-ED0C2D6D85E7}" destId="{45B63725-5C4A-4365-8930-C09EDC1FE1F8}" srcOrd="0" destOrd="0" presId="urn:microsoft.com/office/officeart/2009/3/layout/HorizontalOrganizationChart"/>
    <dgm:cxn modelId="{C060CA56-BB0C-4DE9-9999-43EDE321CF11}" type="presParOf" srcId="{45B63725-5C4A-4365-8930-C09EDC1FE1F8}" destId="{D9DAB248-7F02-4C89-94B5-337322F6229A}" srcOrd="0" destOrd="0" presId="urn:microsoft.com/office/officeart/2009/3/layout/HorizontalOrganizationChart"/>
    <dgm:cxn modelId="{1EA54657-9874-48E8-AC92-919ACBCE1948}" type="presParOf" srcId="{45B63725-5C4A-4365-8930-C09EDC1FE1F8}" destId="{69DA3105-6E6A-4E0D-B180-6366554EFA63}" srcOrd="1" destOrd="0" presId="urn:microsoft.com/office/officeart/2009/3/layout/HorizontalOrganizationChart"/>
    <dgm:cxn modelId="{F3BEB495-C8F3-4E98-9DDC-8CB141184240}" type="presParOf" srcId="{7C566130-F642-486C-A2FB-ED0C2D6D85E7}" destId="{A550D53E-A73A-472B-9C1A-A2FE612BBC8B}" srcOrd="1" destOrd="0" presId="urn:microsoft.com/office/officeart/2009/3/layout/HorizontalOrganizationChart"/>
    <dgm:cxn modelId="{24635734-B8AA-45BB-B53D-DC1C8707A974}" type="presParOf" srcId="{7C566130-F642-486C-A2FB-ED0C2D6D85E7}" destId="{492071BD-BE39-4CFA-B120-405F0348960A}" srcOrd="2" destOrd="0" presId="urn:microsoft.com/office/officeart/2009/3/layout/HorizontalOrganizationChart"/>
    <dgm:cxn modelId="{E8AAD1AE-AFD5-423A-86DC-6AB790FCB997}" type="presParOf" srcId="{442CCD94-D7EE-46B9-A3C9-22397E4A404E}" destId="{C4B256B4-41F0-4A6D-8C41-650A20F8B992}" srcOrd="10" destOrd="0" presId="urn:microsoft.com/office/officeart/2009/3/layout/HorizontalOrganizationChart"/>
    <dgm:cxn modelId="{1EEA0D8F-F941-4FDD-A51A-A234527F5CBB}" type="presParOf" srcId="{442CCD94-D7EE-46B9-A3C9-22397E4A404E}" destId="{BA78DE86-EA71-4DFC-A152-AB7A3175EF12}" srcOrd="11" destOrd="0" presId="urn:microsoft.com/office/officeart/2009/3/layout/HorizontalOrganizationChart"/>
    <dgm:cxn modelId="{71EA0435-111C-4A93-BC69-E3F8CDD9AEE1}" type="presParOf" srcId="{BA78DE86-EA71-4DFC-A152-AB7A3175EF12}" destId="{2E8E7F21-3976-424D-B144-EB947710135A}" srcOrd="0" destOrd="0" presId="urn:microsoft.com/office/officeart/2009/3/layout/HorizontalOrganizationChart"/>
    <dgm:cxn modelId="{6C905B28-4EA4-46F9-87C7-AF0186E84C82}" type="presParOf" srcId="{2E8E7F21-3976-424D-B144-EB947710135A}" destId="{0BF5B8C2-CCCA-4326-9309-ED7A255910BC}" srcOrd="0" destOrd="0" presId="urn:microsoft.com/office/officeart/2009/3/layout/HorizontalOrganizationChart"/>
    <dgm:cxn modelId="{F879B8DF-9989-49BA-871B-B94C67908EF7}" type="presParOf" srcId="{2E8E7F21-3976-424D-B144-EB947710135A}" destId="{94E499B1-5199-4E2A-A224-951B31B4823D}" srcOrd="1" destOrd="0" presId="urn:microsoft.com/office/officeart/2009/3/layout/HorizontalOrganizationChart"/>
    <dgm:cxn modelId="{1013DB53-E40F-4FA1-9C5D-22A13E1BE0CE}" type="presParOf" srcId="{BA78DE86-EA71-4DFC-A152-AB7A3175EF12}" destId="{D87D9BEB-B188-4BA7-9529-43D4CE24CFFF}" srcOrd="1" destOrd="0" presId="urn:microsoft.com/office/officeart/2009/3/layout/HorizontalOrganizationChart"/>
    <dgm:cxn modelId="{EF19DFFD-0003-4197-BDD9-0271A8FD7096}" type="presParOf" srcId="{BA78DE86-EA71-4DFC-A152-AB7A3175EF12}" destId="{DA3EFDB3-8F7A-4530-AD5C-B86B1EF94594}" srcOrd="2" destOrd="0" presId="urn:microsoft.com/office/officeart/2009/3/layout/HorizontalOrganizationChart"/>
    <dgm:cxn modelId="{E23B8EA5-77FA-4FD4-8A91-687B5890F8C6}" type="presParOf" srcId="{442CCD94-D7EE-46B9-A3C9-22397E4A404E}" destId="{19123132-8156-4F80-A3E8-B278A4794DDC}" srcOrd="12" destOrd="0" presId="urn:microsoft.com/office/officeart/2009/3/layout/HorizontalOrganizationChart"/>
    <dgm:cxn modelId="{010328A3-172E-45E3-B85C-DE545CC507D4}" type="presParOf" srcId="{442CCD94-D7EE-46B9-A3C9-22397E4A404E}" destId="{78D74C25-D162-4F20-A87A-C3F65AB9D4C3}" srcOrd="13" destOrd="0" presId="urn:microsoft.com/office/officeart/2009/3/layout/HorizontalOrganizationChart"/>
    <dgm:cxn modelId="{FF721395-637E-469B-9FCC-F46D2E9A77EB}" type="presParOf" srcId="{78D74C25-D162-4F20-A87A-C3F65AB9D4C3}" destId="{F5432388-EC3C-49B3-88F6-076EBAA6FDEF}" srcOrd="0" destOrd="0" presId="urn:microsoft.com/office/officeart/2009/3/layout/HorizontalOrganizationChart"/>
    <dgm:cxn modelId="{FC3D5903-D431-44DB-B626-1C687D4BECD6}" type="presParOf" srcId="{F5432388-EC3C-49B3-88F6-076EBAA6FDEF}" destId="{A0A72FC0-8211-44CC-A4A9-4030E5038412}" srcOrd="0" destOrd="0" presId="urn:microsoft.com/office/officeart/2009/3/layout/HorizontalOrganizationChart"/>
    <dgm:cxn modelId="{0AB8B636-9497-4311-8509-A851B88AAED0}" type="presParOf" srcId="{F5432388-EC3C-49B3-88F6-076EBAA6FDEF}" destId="{8C24418F-CF6E-48CC-9C40-B36792E5E245}" srcOrd="1" destOrd="0" presId="urn:microsoft.com/office/officeart/2009/3/layout/HorizontalOrganizationChart"/>
    <dgm:cxn modelId="{9880C838-4FA4-4969-86AE-F59B60179B12}" type="presParOf" srcId="{78D74C25-D162-4F20-A87A-C3F65AB9D4C3}" destId="{3697C3D7-8BF5-47EE-9DF3-22463EEAB8F4}" srcOrd="1" destOrd="0" presId="urn:microsoft.com/office/officeart/2009/3/layout/HorizontalOrganizationChart"/>
    <dgm:cxn modelId="{D914AF52-5D5D-417C-9B5D-61F75FD6FD1C}" type="presParOf" srcId="{78D74C25-D162-4F20-A87A-C3F65AB9D4C3}" destId="{6B2E76F5-DDCB-4DDE-9C4B-7C95FF6A1D07}" srcOrd="2" destOrd="0" presId="urn:microsoft.com/office/officeart/2009/3/layout/HorizontalOrganizationChart"/>
    <dgm:cxn modelId="{3EF12F36-8391-48BA-8A8A-D838F72F300A}" type="presParOf" srcId="{5F34AB78-9656-48D4-8D74-DC220DE941F8}" destId="{E415DCE5-36E4-487C-A455-FEEB60B31581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F693B94-A8DC-478C-A490-FFC259EA56B1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0BE98220-7DBD-4BED-A2B8-E319EB49EFE4}">
      <dgm:prSet phldrT="[ข้อความ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th-TH" b="1" dirty="0">
              <a:solidFill>
                <a:schemeClr val="tx1"/>
              </a:solidFill>
              <a:latin typeface="TH Mali Grade 6" panose="02000506000000020004" pitchFamily="2" charset="-34"/>
              <a:cs typeface="TH Mali Grade 6" panose="02000506000000020004" pitchFamily="2" charset="-34"/>
            </a:rPr>
            <a:t>1. วัตถุประสงค์ของการจัดระเบียบชุมชน</a:t>
          </a:r>
        </a:p>
      </dgm:t>
    </dgm:pt>
    <dgm:pt modelId="{B1A2D55E-4893-44FD-BC04-4A950806371E}" type="parTrans" cxnId="{AD2A4888-2F67-4EBE-BC98-59248FB3E18F}">
      <dgm:prSet/>
      <dgm:spPr/>
      <dgm:t>
        <a:bodyPr/>
        <a:lstStyle/>
        <a:p>
          <a:endParaRPr lang="th-TH" b="1">
            <a:solidFill>
              <a:schemeClr val="tx1"/>
            </a:solidFill>
            <a:latin typeface="TH Mali Grade 6" panose="02000506000000020004" pitchFamily="2" charset="-34"/>
            <a:cs typeface="TH Mali Grade 6" panose="02000506000000020004" pitchFamily="2" charset="-34"/>
          </a:endParaRPr>
        </a:p>
      </dgm:t>
    </dgm:pt>
    <dgm:pt modelId="{708047B4-F268-4023-88F1-FB775E91CAD8}" type="sibTrans" cxnId="{AD2A4888-2F67-4EBE-BC98-59248FB3E18F}">
      <dgm:prSet/>
      <dgm:spPr/>
      <dgm:t>
        <a:bodyPr/>
        <a:lstStyle/>
        <a:p>
          <a:endParaRPr lang="th-TH" b="1">
            <a:solidFill>
              <a:schemeClr val="tx1"/>
            </a:solidFill>
            <a:latin typeface="TH Mali Grade 6" panose="02000506000000020004" pitchFamily="2" charset="-34"/>
            <a:cs typeface="TH Mali Grade 6" panose="02000506000000020004" pitchFamily="2" charset="-34"/>
          </a:endParaRPr>
        </a:p>
      </dgm:t>
    </dgm:pt>
    <dgm:pt modelId="{FCA9BFF2-DDE2-4C4C-AC15-738E48A5D567}">
      <dgm:prSet phldrT="[ข้อความ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th-TH" b="1" dirty="0">
              <a:solidFill>
                <a:schemeClr val="tx1"/>
              </a:solidFill>
              <a:latin typeface="TH Mali Grade 6" panose="02000506000000020004" pitchFamily="2" charset="-34"/>
              <a:cs typeface="TH Mali Grade 6" panose="02000506000000020004" pitchFamily="2" charset="-34"/>
            </a:rPr>
            <a:t>2. ขั้นตอนในการจัดระเบียบชุมชน</a:t>
          </a:r>
        </a:p>
      </dgm:t>
    </dgm:pt>
    <dgm:pt modelId="{56F1A6AB-EEFF-4F47-977D-8B4D05B22A81}" type="parTrans" cxnId="{14350DF2-8DCC-4A15-BD37-E92E2DA8CA7D}">
      <dgm:prSet/>
      <dgm:spPr/>
      <dgm:t>
        <a:bodyPr/>
        <a:lstStyle/>
        <a:p>
          <a:endParaRPr lang="th-TH" b="1">
            <a:solidFill>
              <a:schemeClr val="tx1"/>
            </a:solidFill>
            <a:latin typeface="TH Mali Grade 6" panose="02000506000000020004" pitchFamily="2" charset="-34"/>
            <a:cs typeface="TH Mali Grade 6" panose="02000506000000020004" pitchFamily="2" charset="-34"/>
          </a:endParaRPr>
        </a:p>
      </dgm:t>
    </dgm:pt>
    <dgm:pt modelId="{F2CBE24E-9FE9-4074-9C1C-1C0AD1E9E9AE}" type="sibTrans" cxnId="{14350DF2-8DCC-4A15-BD37-E92E2DA8CA7D}">
      <dgm:prSet/>
      <dgm:spPr/>
      <dgm:t>
        <a:bodyPr/>
        <a:lstStyle/>
        <a:p>
          <a:endParaRPr lang="th-TH" b="1">
            <a:solidFill>
              <a:schemeClr val="tx1"/>
            </a:solidFill>
            <a:latin typeface="TH Mali Grade 6" panose="02000506000000020004" pitchFamily="2" charset="-34"/>
            <a:cs typeface="TH Mali Grade 6" panose="02000506000000020004" pitchFamily="2" charset="-34"/>
          </a:endParaRPr>
        </a:p>
      </dgm:t>
    </dgm:pt>
    <dgm:pt modelId="{118134D7-32FE-48AC-888B-19802168023D}">
      <dgm:prSet phldrT="[ข้อความ]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th-TH" b="1" dirty="0">
              <a:solidFill>
                <a:schemeClr val="tx1"/>
              </a:solidFill>
              <a:latin typeface="TH Mali Grade 6" panose="02000506000000020004" pitchFamily="2" charset="-34"/>
              <a:cs typeface="TH Mali Grade 6" panose="02000506000000020004" pitchFamily="2" charset="-34"/>
            </a:rPr>
            <a:t>4. การเลือกกลวิธีในการจัดระเบียบชุมชน</a:t>
          </a:r>
        </a:p>
      </dgm:t>
    </dgm:pt>
    <dgm:pt modelId="{4143D9B1-5AE2-42B2-8B2E-E34FB9F2C880}" type="parTrans" cxnId="{ED1EE962-7592-403A-875C-0A016FDD2466}">
      <dgm:prSet/>
      <dgm:spPr/>
      <dgm:t>
        <a:bodyPr/>
        <a:lstStyle/>
        <a:p>
          <a:endParaRPr lang="th-TH" b="1">
            <a:solidFill>
              <a:schemeClr val="tx1"/>
            </a:solidFill>
            <a:latin typeface="TH Mali Grade 6" panose="02000506000000020004" pitchFamily="2" charset="-34"/>
            <a:cs typeface="TH Mali Grade 6" panose="02000506000000020004" pitchFamily="2" charset="-34"/>
          </a:endParaRPr>
        </a:p>
      </dgm:t>
    </dgm:pt>
    <dgm:pt modelId="{85AC4B0A-AE3E-42F5-8353-13C9B8806C91}" type="sibTrans" cxnId="{ED1EE962-7592-403A-875C-0A016FDD2466}">
      <dgm:prSet/>
      <dgm:spPr/>
      <dgm:t>
        <a:bodyPr/>
        <a:lstStyle/>
        <a:p>
          <a:endParaRPr lang="th-TH" b="1">
            <a:solidFill>
              <a:schemeClr val="tx1"/>
            </a:solidFill>
            <a:latin typeface="TH Mali Grade 6" panose="02000506000000020004" pitchFamily="2" charset="-34"/>
            <a:cs typeface="TH Mali Grade 6" panose="02000506000000020004" pitchFamily="2" charset="-34"/>
          </a:endParaRPr>
        </a:p>
      </dgm:t>
    </dgm:pt>
    <dgm:pt modelId="{29800AA0-9A82-4B13-80BD-78652F665DE8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th-TH" b="1" dirty="0">
              <a:solidFill>
                <a:schemeClr val="tx1"/>
              </a:solidFill>
              <a:latin typeface="TH Mali Grade 6" panose="02000506000000020004" pitchFamily="2" charset="-34"/>
              <a:cs typeface="TH Mali Grade 6" panose="02000506000000020004" pitchFamily="2" charset="-34"/>
            </a:rPr>
            <a:t>3. หลักการจัดระเบียบชุมชน</a:t>
          </a:r>
        </a:p>
      </dgm:t>
    </dgm:pt>
    <dgm:pt modelId="{3F814844-43FB-4C02-B4C8-00D8568C38CC}" type="parTrans" cxnId="{A26F3225-C383-49F4-A1D3-8D0C8A385358}">
      <dgm:prSet/>
      <dgm:spPr/>
      <dgm:t>
        <a:bodyPr/>
        <a:lstStyle/>
        <a:p>
          <a:endParaRPr lang="th-TH" b="1">
            <a:solidFill>
              <a:schemeClr val="tx1"/>
            </a:solidFill>
            <a:latin typeface="TH Mali Grade 6" panose="02000506000000020004" pitchFamily="2" charset="-34"/>
            <a:cs typeface="TH Mali Grade 6" panose="02000506000000020004" pitchFamily="2" charset="-34"/>
          </a:endParaRPr>
        </a:p>
      </dgm:t>
    </dgm:pt>
    <dgm:pt modelId="{9003703C-B4BF-4CCC-BBC0-65763B767CE3}" type="sibTrans" cxnId="{A26F3225-C383-49F4-A1D3-8D0C8A385358}">
      <dgm:prSet/>
      <dgm:spPr/>
      <dgm:t>
        <a:bodyPr/>
        <a:lstStyle/>
        <a:p>
          <a:endParaRPr lang="th-TH" b="1">
            <a:solidFill>
              <a:schemeClr val="tx1"/>
            </a:solidFill>
            <a:latin typeface="TH Mali Grade 6" panose="02000506000000020004" pitchFamily="2" charset="-34"/>
            <a:cs typeface="TH Mali Grade 6" panose="02000506000000020004" pitchFamily="2" charset="-34"/>
          </a:endParaRPr>
        </a:p>
      </dgm:t>
    </dgm:pt>
    <dgm:pt modelId="{254D3E40-59AC-428E-933A-ABF58C61F94E}" type="pres">
      <dgm:prSet presAssocID="{6F693B94-A8DC-478C-A490-FFC259EA56B1}" presName="outerComposite" presStyleCnt="0">
        <dgm:presLayoutVars>
          <dgm:chMax val="5"/>
          <dgm:dir/>
          <dgm:resizeHandles val="exact"/>
        </dgm:presLayoutVars>
      </dgm:prSet>
      <dgm:spPr/>
    </dgm:pt>
    <dgm:pt modelId="{CA9DDCBE-7EEF-4C0B-87A9-E834A02FEC5E}" type="pres">
      <dgm:prSet presAssocID="{6F693B94-A8DC-478C-A490-FFC259EA56B1}" presName="dummyMaxCanvas" presStyleCnt="0">
        <dgm:presLayoutVars/>
      </dgm:prSet>
      <dgm:spPr/>
    </dgm:pt>
    <dgm:pt modelId="{EA45E5DA-DDEA-4061-8AB9-BE058546F8C0}" type="pres">
      <dgm:prSet presAssocID="{6F693B94-A8DC-478C-A490-FFC259EA56B1}" presName="FourNodes_1" presStyleLbl="node1" presStyleIdx="0" presStyleCnt="4">
        <dgm:presLayoutVars>
          <dgm:bulletEnabled val="1"/>
        </dgm:presLayoutVars>
      </dgm:prSet>
      <dgm:spPr/>
    </dgm:pt>
    <dgm:pt modelId="{993F41DB-62FF-4991-B467-3AAEB78E389E}" type="pres">
      <dgm:prSet presAssocID="{6F693B94-A8DC-478C-A490-FFC259EA56B1}" presName="FourNodes_2" presStyleLbl="node1" presStyleIdx="1" presStyleCnt="4">
        <dgm:presLayoutVars>
          <dgm:bulletEnabled val="1"/>
        </dgm:presLayoutVars>
      </dgm:prSet>
      <dgm:spPr/>
    </dgm:pt>
    <dgm:pt modelId="{70703BF6-E591-4CC3-B831-FB3FDDECE2BB}" type="pres">
      <dgm:prSet presAssocID="{6F693B94-A8DC-478C-A490-FFC259EA56B1}" presName="FourNodes_3" presStyleLbl="node1" presStyleIdx="2" presStyleCnt="4">
        <dgm:presLayoutVars>
          <dgm:bulletEnabled val="1"/>
        </dgm:presLayoutVars>
      </dgm:prSet>
      <dgm:spPr/>
    </dgm:pt>
    <dgm:pt modelId="{1A455336-E18B-48DA-A3FC-C156FAE0D740}" type="pres">
      <dgm:prSet presAssocID="{6F693B94-A8DC-478C-A490-FFC259EA56B1}" presName="FourNodes_4" presStyleLbl="node1" presStyleIdx="3" presStyleCnt="4">
        <dgm:presLayoutVars>
          <dgm:bulletEnabled val="1"/>
        </dgm:presLayoutVars>
      </dgm:prSet>
      <dgm:spPr/>
    </dgm:pt>
    <dgm:pt modelId="{6BD34EBD-F1BA-4E18-B717-AACB04D9F32B}" type="pres">
      <dgm:prSet presAssocID="{6F693B94-A8DC-478C-A490-FFC259EA56B1}" presName="FourConn_1-2" presStyleLbl="fgAccFollowNode1" presStyleIdx="0" presStyleCnt="3">
        <dgm:presLayoutVars>
          <dgm:bulletEnabled val="1"/>
        </dgm:presLayoutVars>
      </dgm:prSet>
      <dgm:spPr/>
    </dgm:pt>
    <dgm:pt modelId="{70E6F214-77D3-42D7-83EF-052396780B2F}" type="pres">
      <dgm:prSet presAssocID="{6F693B94-A8DC-478C-A490-FFC259EA56B1}" presName="FourConn_2-3" presStyleLbl="fgAccFollowNode1" presStyleIdx="1" presStyleCnt="3">
        <dgm:presLayoutVars>
          <dgm:bulletEnabled val="1"/>
        </dgm:presLayoutVars>
      </dgm:prSet>
      <dgm:spPr/>
    </dgm:pt>
    <dgm:pt modelId="{98A86D8B-A71A-4C60-9B9E-932ADA3A7A1D}" type="pres">
      <dgm:prSet presAssocID="{6F693B94-A8DC-478C-A490-FFC259EA56B1}" presName="FourConn_3-4" presStyleLbl="fgAccFollowNode1" presStyleIdx="2" presStyleCnt="3">
        <dgm:presLayoutVars>
          <dgm:bulletEnabled val="1"/>
        </dgm:presLayoutVars>
      </dgm:prSet>
      <dgm:spPr/>
    </dgm:pt>
    <dgm:pt modelId="{CBC498B8-70FD-4792-AB77-19B1A58EAA23}" type="pres">
      <dgm:prSet presAssocID="{6F693B94-A8DC-478C-A490-FFC259EA56B1}" presName="FourNodes_1_text" presStyleLbl="node1" presStyleIdx="3" presStyleCnt="4">
        <dgm:presLayoutVars>
          <dgm:bulletEnabled val="1"/>
        </dgm:presLayoutVars>
      </dgm:prSet>
      <dgm:spPr/>
    </dgm:pt>
    <dgm:pt modelId="{3F2DFE43-0821-471D-B1ED-CD926ED6A7E0}" type="pres">
      <dgm:prSet presAssocID="{6F693B94-A8DC-478C-A490-FFC259EA56B1}" presName="FourNodes_2_text" presStyleLbl="node1" presStyleIdx="3" presStyleCnt="4">
        <dgm:presLayoutVars>
          <dgm:bulletEnabled val="1"/>
        </dgm:presLayoutVars>
      </dgm:prSet>
      <dgm:spPr/>
    </dgm:pt>
    <dgm:pt modelId="{F7E061FE-0A78-4CF1-82FA-A31517EEC480}" type="pres">
      <dgm:prSet presAssocID="{6F693B94-A8DC-478C-A490-FFC259EA56B1}" presName="FourNodes_3_text" presStyleLbl="node1" presStyleIdx="3" presStyleCnt="4">
        <dgm:presLayoutVars>
          <dgm:bulletEnabled val="1"/>
        </dgm:presLayoutVars>
      </dgm:prSet>
      <dgm:spPr/>
    </dgm:pt>
    <dgm:pt modelId="{7ED9CAA5-6065-49A3-A1AA-1F452B0429DB}" type="pres">
      <dgm:prSet presAssocID="{6F693B94-A8DC-478C-A490-FFC259EA56B1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A26F3225-C383-49F4-A1D3-8D0C8A385358}" srcId="{6F693B94-A8DC-478C-A490-FFC259EA56B1}" destId="{29800AA0-9A82-4B13-80BD-78652F665DE8}" srcOrd="2" destOrd="0" parTransId="{3F814844-43FB-4C02-B4C8-00D8568C38CC}" sibTransId="{9003703C-B4BF-4CCC-BBC0-65763B767CE3}"/>
    <dgm:cxn modelId="{CCD4083E-010F-4371-991A-E2662D56098B}" type="presOf" srcId="{FCA9BFF2-DDE2-4C4C-AC15-738E48A5D567}" destId="{3F2DFE43-0821-471D-B1ED-CD926ED6A7E0}" srcOrd="1" destOrd="0" presId="urn:microsoft.com/office/officeart/2005/8/layout/vProcess5"/>
    <dgm:cxn modelId="{93701760-A06E-486B-B451-AFA6C565C8EF}" type="presOf" srcId="{118134D7-32FE-48AC-888B-19802168023D}" destId="{7ED9CAA5-6065-49A3-A1AA-1F452B0429DB}" srcOrd="1" destOrd="0" presId="urn:microsoft.com/office/officeart/2005/8/layout/vProcess5"/>
    <dgm:cxn modelId="{ED1EE962-7592-403A-875C-0A016FDD2466}" srcId="{6F693B94-A8DC-478C-A490-FFC259EA56B1}" destId="{118134D7-32FE-48AC-888B-19802168023D}" srcOrd="3" destOrd="0" parTransId="{4143D9B1-5AE2-42B2-8B2E-E34FB9F2C880}" sibTransId="{85AC4B0A-AE3E-42F5-8353-13C9B8806C91}"/>
    <dgm:cxn modelId="{D3E77458-2B72-425A-81D1-D506F8C831EB}" type="presOf" srcId="{708047B4-F268-4023-88F1-FB775E91CAD8}" destId="{6BD34EBD-F1BA-4E18-B717-AACB04D9F32B}" srcOrd="0" destOrd="0" presId="urn:microsoft.com/office/officeart/2005/8/layout/vProcess5"/>
    <dgm:cxn modelId="{AD2A4888-2F67-4EBE-BC98-59248FB3E18F}" srcId="{6F693B94-A8DC-478C-A490-FFC259EA56B1}" destId="{0BE98220-7DBD-4BED-A2B8-E319EB49EFE4}" srcOrd="0" destOrd="0" parTransId="{B1A2D55E-4893-44FD-BC04-4A950806371E}" sibTransId="{708047B4-F268-4023-88F1-FB775E91CAD8}"/>
    <dgm:cxn modelId="{20B9C9A6-80A6-4BF9-AF46-51BE944FF7B3}" type="presOf" srcId="{F2CBE24E-9FE9-4074-9C1C-1C0AD1E9E9AE}" destId="{70E6F214-77D3-42D7-83EF-052396780B2F}" srcOrd="0" destOrd="0" presId="urn:microsoft.com/office/officeart/2005/8/layout/vProcess5"/>
    <dgm:cxn modelId="{D97FD3B1-AA77-4419-BBE7-05F09F64576A}" type="presOf" srcId="{118134D7-32FE-48AC-888B-19802168023D}" destId="{1A455336-E18B-48DA-A3FC-C156FAE0D740}" srcOrd="0" destOrd="0" presId="urn:microsoft.com/office/officeart/2005/8/layout/vProcess5"/>
    <dgm:cxn modelId="{7F3AB9B6-5525-44AE-B282-CEA509C2C5BC}" type="presOf" srcId="{29800AA0-9A82-4B13-80BD-78652F665DE8}" destId="{70703BF6-E591-4CC3-B831-FB3FDDECE2BB}" srcOrd="0" destOrd="0" presId="urn:microsoft.com/office/officeart/2005/8/layout/vProcess5"/>
    <dgm:cxn modelId="{D6EAB9C6-F17B-4134-8109-85743DAAEB0A}" type="presOf" srcId="{29800AA0-9A82-4B13-80BD-78652F665DE8}" destId="{F7E061FE-0A78-4CF1-82FA-A31517EEC480}" srcOrd="1" destOrd="0" presId="urn:microsoft.com/office/officeart/2005/8/layout/vProcess5"/>
    <dgm:cxn modelId="{8DC15BD0-9E89-44B2-88E5-383847F34C67}" type="presOf" srcId="{6F693B94-A8DC-478C-A490-FFC259EA56B1}" destId="{254D3E40-59AC-428E-933A-ABF58C61F94E}" srcOrd="0" destOrd="0" presId="urn:microsoft.com/office/officeart/2005/8/layout/vProcess5"/>
    <dgm:cxn modelId="{9DF9F2D9-64E9-43B7-AD00-3AFDC0F0544E}" type="presOf" srcId="{FCA9BFF2-DDE2-4C4C-AC15-738E48A5D567}" destId="{993F41DB-62FF-4991-B467-3AAEB78E389E}" srcOrd="0" destOrd="0" presId="urn:microsoft.com/office/officeart/2005/8/layout/vProcess5"/>
    <dgm:cxn modelId="{DCD781E7-FFAE-48BB-B2BA-CA3B7953E668}" type="presOf" srcId="{9003703C-B4BF-4CCC-BBC0-65763B767CE3}" destId="{98A86D8B-A71A-4C60-9B9E-932ADA3A7A1D}" srcOrd="0" destOrd="0" presId="urn:microsoft.com/office/officeart/2005/8/layout/vProcess5"/>
    <dgm:cxn modelId="{14350DF2-8DCC-4A15-BD37-E92E2DA8CA7D}" srcId="{6F693B94-A8DC-478C-A490-FFC259EA56B1}" destId="{FCA9BFF2-DDE2-4C4C-AC15-738E48A5D567}" srcOrd="1" destOrd="0" parTransId="{56F1A6AB-EEFF-4F47-977D-8B4D05B22A81}" sibTransId="{F2CBE24E-9FE9-4074-9C1C-1C0AD1E9E9AE}"/>
    <dgm:cxn modelId="{7C8B19F6-0B38-40B1-9EA8-F13732F26A53}" type="presOf" srcId="{0BE98220-7DBD-4BED-A2B8-E319EB49EFE4}" destId="{EA45E5DA-DDEA-4061-8AB9-BE058546F8C0}" srcOrd="0" destOrd="0" presId="urn:microsoft.com/office/officeart/2005/8/layout/vProcess5"/>
    <dgm:cxn modelId="{3AE6DFFA-1C90-47F8-AEAA-F1FA1D84C69B}" type="presOf" srcId="{0BE98220-7DBD-4BED-A2B8-E319EB49EFE4}" destId="{CBC498B8-70FD-4792-AB77-19B1A58EAA23}" srcOrd="1" destOrd="0" presId="urn:microsoft.com/office/officeart/2005/8/layout/vProcess5"/>
    <dgm:cxn modelId="{509AE05A-1692-4B2C-BD1E-3E9A4633EEC9}" type="presParOf" srcId="{254D3E40-59AC-428E-933A-ABF58C61F94E}" destId="{CA9DDCBE-7EEF-4C0B-87A9-E834A02FEC5E}" srcOrd="0" destOrd="0" presId="urn:microsoft.com/office/officeart/2005/8/layout/vProcess5"/>
    <dgm:cxn modelId="{42F78023-F7CF-4DE9-9A86-961D5B082A23}" type="presParOf" srcId="{254D3E40-59AC-428E-933A-ABF58C61F94E}" destId="{EA45E5DA-DDEA-4061-8AB9-BE058546F8C0}" srcOrd="1" destOrd="0" presId="urn:microsoft.com/office/officeart/2005/8/layout/vProcess5"/>
    <dgm:cxn modelId="{30CCA358-CCE2-4E65-A7A6-868BED10192F}" type="presParOf" srcId="{254D3E40-59AC-428E-933A-ABF58C61F94E}" destId="{993F41DB-62FF-4991-B467-3AAEB78E389E}" srcOrd="2" destOrd="0" presId="urn:microsoft.com/office/officeart/2005/8/layout/vProcess5"/>
    <dgm:cxn modelId="{8F34E6A0-2B1B-4ED0-BC79-8DC114089772}" type="presParOf" srcId="{254D3E40-59AC-428E-933A-ABF58C61F94E}" destId="{70703BF6-E591-4CC3-B831-FB3FDDECE2BB}" srcOrd="3" destOrd="0" presId="urn:microsoft.com/office/officeart/2005/8/layout/vProcess5"/>
    <dgm:cxn modelId="{1E2C08B9-CB8C-48C5-94BC-41C252D9AEEB}" type="presParOf" srcId="{254D3E40-59AC-428E-933A-ABF58C61F94E}" destId="{1A455336-E18B-48DA-A3FC-C156FAE0D740}" srcOrd="4" destOrd="0" presId="urn:microsoft.com/office/officeart/2005/8/layout/vProcess5"/>
    <dgm:cxn modelId="{8D98EB8A-11C6-491D-9E8F-05F67CBBD054}" type="presParOf" srcId="{254D3E40-59AC-428E-933A-ABF58C61F94E}" destId="{6BD34EBD-F1BA-4E18-B717-AACB04D9F32B}" srcOrd="5" destOrd="0" presId="urn:microsoft.com/office/officeart/2005/8/layout/vProcess5"/>
    <dgm:cxn modelId="{0EE17008-BDD0-4A66-A4AA-62369DB64076}" type="presParOf" srcId="{254D3E40-59AC-428E-933A-ABF58C61F94E}" destId="{70E6F214-77D3-42D7-83EF-052396780B2F}" srcOrd="6" destOrd="0" presId="urn:microsoft.com/office/officeart/2005/8/layout/vProcess5"/>
    <dgm:cxn modelId="{BCC9BD0C-D4C7-4543-95AD-0B95023E4FCD}" type="presParOf" srcId="{254D3E40-59AC-428E-933A-ABF58C61F94E}" destId="{98A86D8B-A71A-4C60-9B9E-932ADA3A7A1D}" srcOrd="7" destOrd="0" presId="urn:microsoft.com/office/officeart/2005/8/layout/vProcess5"/>
    <dgm:cxn modelId="{408771D6-0B43-45ED-8F6F-6364BE89A509}" type="presParOf" srcId="{254D3E40-59AC-428E-933A-ABF58C61F94E}" destId="{CBC498B8-70FD-4792-AB77-19B1A58EAA23}" srcOrd="8" destOrd="0" presId="urn:microsoft.com/office/officeart/2005/8/layout/vProcess5"/>
    <dgm:cxn modelId="{BFADCAB5-3BED-4E4F-A049-9036271E4C32}" type="presParOf" srcId="{254D3E40-59AC-428E-933A-ABF58C61F94E}" destId="{3F2DFE43-0821-471D-B1ED-CD926ED6A7E0}" srcOrd="9" destOrd="0" presId="urn:microsoft.com/office/officeart/2005/8/layout/vProcess5"/>
    <dgm:cxn modelId="{A302F465-3878-49CE-9C51-23520404497E}" type="presParOf" srcId="{254D3E40-59AC-428E-933A-ABF58C61F94E}" destId="{F7E061FE-0A78-4CF1-82FA-A31517EEC480}" srcOrd="10" destOrd="0" presId="urn:microsoft.com/office/officeart/2005/8/layout/vProcess5"/>
    <dgm:cxn modelId="{79FC8660-9B0D-4B8C-93F6-9009BEB5267E}" type="presParOf" srcId="{254D3E40-59AC-428E-933A-ABF58C61F94E}" destId="{7ED9CAA5-6065-49A3-A1AA-1F452B0429DB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5DC1AA-E3B8-4659-A60B-B8FEDF0E09D1}">
      <dsp:nvSpPr>
        <dsp:cNvPr id="0" name=""/>
        <dsp:cNvSpPr/>
      </dsp:nvSpPr>
      <dsp:spPr>
        <a:xfrm>
          <a:off x="0" y="330477"/>
          <a:ext cx="612044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BE7FD1-470A-4D88-984D-557E97829829}">
      <dsp:nvSpPr>
        <dsp:cNvPr id="0" name=""/>
        <dsp:cNvSpPr/>
      </dsp:nvSpPr>
      <dsp:spPr>
        <a:xfrm>
          <a:off x="306022" y="94317"/>
          <a:ext cx="4284313" cy="4723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937" tIns="0" rIns="161937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800" b="1" kern="1200" dirty="0">
              <a:solidFill>
                <a:schemeClr val="tx1"/>
              </a:solidFill>
              <a:latin typeface="TH Mali Grade 6" panose="02000506000000020004" pitchFamily="2" charset="-34"/>
              <a:cs typeface="TH Mali Grade 6" panose="02000506000000020004" pitchFamily="2" charset="-34"/>
            </a:rPr>
            <a:t>1. หลักการมีส่วนร่วมของประชาชน </a:t>
          </a:r>
        </a:p>
      </dsp:txBody>
      <dsp:txXfrm>
        <a:off x="329079" y="117374"/>
        <a:ext cx="4238199" cy="426206"/>
      </dsp:txXfrm>
    </dsp:sp>
    <dsp:sp modelId="{70223BC7-E5BD-48FA-B6C8-A802DF0B728B}">
      <dsp:nvSpPr>
        <dsp:cNvPr id="0" name=""/>
        <dsp:cNvSpPr/>
      </dsp:nvSpPr>
      <dsp:spPr>
        <a:xfrm>
          <a:off x="0" y="1056237"/>
          <a:ext cx="612044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2598923"/>
              <a:satOff val="-11992"/>
              <a:lumOff val="4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91AD22-CF53-4AD1-9F64-654CC0E76AF2}">
      <dsp:nvSpPr>
        <dsp:cNvPr id="0" name=""/>
        <dsp:cNvSpPr/>
      </dsp:nvSpPr>
      <dsp:spPr>
        <a:xfrm>
          <a:off x="306022" y="820077"/>
          <a:ext cx="4284313" cy="472320"/>
        </a:xfrm>
        <a:prstGeom prst="roundRect">
          <a:avLst/>
        </a:prstGeom>
        <a:solidFill>
          <a:schemeClr val="accent4">
            <a:hueOff val="2598923"/>
            <a:satOff val="-11992"/>
            <a:lumOff val="4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937" tIns="0" rIns="161937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800" b="1" kern="1200" dirty="0">
              <a:solidFill>
                <a:schemeClr val="tx1"/>
              </a:solidFill>
              <a:latin typeface="TH Mali Grade 6" panose="02000506000000020004" pitchFamily="2" charset="-34"/>
              <a:cs typeface="TH Mali Grade 6" panose="02000506000000020004" pitchFamily="2" charset="-34"/>
            </a:rPr>
            <a:t>2. หลักการพึ่งตนเองของชุมชน</a:t>
          </a:r>
        </a:p>
      </dsp:txBody>
      <dsp:txXfrm>
        <a:off x="329079" y="843134"/>
        <a:ext cx="4238199" cy="426206"/>
      </dsp:txXfrm>
    </dsp:sp>
    <dsp:sp modelId="{B7021665-4EC8-423A-A43F-A48C6A61959C}">
      <dsp:nvSpPr>
        <dsp:cNvPr id="0" name=""/>
        <dsp:cNvSpPr/>
      </dsp:nvSpPr>
      <dsp:spPr>
        <a:xfrm>
          <a:off x="0" y="1781997"/>
          <a:ext cx="612044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7C2931-5C2B-4930-B37B-13DB2DEC68BD}">
      <dsp:nvSpPr>
        <dsp:cNvPr id="0" name=""/>
        <dsp:cNvSpPr/>
      </dsp:nvSpPr>
      <dsp:spPr>
        <a:xfrm>
          <a:off x="306022" y="1545837"/>
          <a:ext cx="4284313" cy="472320"/>
        </a:xfrm>
        <a:prstGeom prst="roundRect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937" tIns="0" rIns="161937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800" b="1" kern="1200" dirty="0">
              <a:solidFill>
                <a:schemeClr val="tx1"/>
              </a:solidFill>
              <a:latin typeface="TH Mali Grade 6" panose="02000506000000020004" pitchFamily="2" charset="-34"/>
              <a:cs typeface="TH Mali Grade 6" panose="02000506000000020004" pitchFamily="2" charset="-34"/>
            </a:rPr>
            <a:t>3. หลักการทำงานร่วมกันเป็นกลุ่ม</a:t>
          </a:r>
        </a:p>
      </dsp:txBody>
      <dsp:txXfrm>
        <a:off x="329079" y="1568894"/>
        <a:ext cx="4238199" cy="426206"/>
      </dsp:txXfrm>
    </dsp:sp>
    <dsp:sp modelId="{C73E9248-BE87-45E4-885E-8427964FACEF}">
      <dsp:nvSpPr>
        <dsp:cNvPr id="0" name=""/>
        <dsp:cNvSpPr/>
      </dsp:nvSpPr>
      <dsp:spPr>
        <a:xfrm>
          <a:off x="0" y="2507757"/>
          <a:ext cx="612044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7796769"/>
              <a:satOff val="-35976"/>
              <a:lumOff val="13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98DDEF-ED53-4C3C-A3A0-822D1DE71FEC}">
      <dsp:nvSpPr>
        <dsp:cNvPr id="0" name=""/>
        <dsp:cNvSpPr/>
      </dsp:nvSpPr>
      <dsp:spPr>
        <a:xfrm>
          <a:off x="306022" y="2271597"/>
          <a:ext cx="4284313" cy="472320"/>
        </a:xfrm>
        <a:prstGeom prst="roundRect">
          <a:avLst/>
        </a:prstGeom>
        <a:solidFill>
          <a:schemeClr val="accent4">
            <a:hueOff val="7796769"/>
            <a:satOff val="-35976"/>
            <a:lumOff val="13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937" tIns="0" rIns="161937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800" b="1" kern="1200" dirty="0">
              <a:solidFill>
                <a:schemeClr val="tx1"/>
              </a:solidFill>
              <a:latin typeface="TH Mali Grade 6" panose="02000506000000020004" pitchFamily="2" charset="-34"/>
              <a:cs typeface="TH Mali Grade 6" panose="02000506000000020004" pitchFamily="2" charset="-34"/>
            </a:rPr>
            <a:t>4. หลักการค้นหาและพัฒนาผู้นำ </a:t>
          </a:r>
        </a:p>
      </dsp:txBody>
      <dsp:txXfrm>
        <a:off x="329079" y="2294654"/>
        <a:ext cx="4238199" cy="426206"/>
      </dsp:txXfrm>
    </dsp:sp>
    <dsp:sp modelId="{44BAD7AF-B7B6-47E4-A36F-402F1F0A7A2D}">
      <dsp:nvSpPr>
        <dsp:cNvPr id="0" name=""/>
        <dsp:cNvSpPr/>
      </dsp:nvSpPr>
      <dsp:spPr>
        <a:xfrm>
          <a:off x="0" y="3233517"/>
          <a:ext cx="612044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3B90F1-D273-4735-8FA1-71F861937767}">
      <dsp:nvSpPr>
        <dsp:cNvPr id="0" name=""/>
        <dsp:cNvSpPr/>
      </dsp:nvSpPr>
      <dsp:spPr>
        <a:xfrm>
          <a:off x="306022" y="2997357"/>
          <a:ext cx="4284313" cy="472320"/>
        </a:xfrm>
        <a:prstGeom prst="round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937" tIns="0" rIns="161937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800" b="1" kern="1200" dirty="0">
              <a:solidFill>
                <a:schemeClr val="tx1"/>
              </a:solidFill>
              <a:latin typeface="TH Mali Grade 6" panose="02000506000000020004" pitchFamily="2" charset="-34"/>
              <a:cs typeface="TH Mali Grade 6" panose="02000506000000020004" pitchFamily="2" charset="-34"/>
            </a:rPr>
            <a:t>5. หลักการประสานงาน</a:t>
          </a:r>
        </a:p>
      </dsp:txBody>
      <dsp:txXfrm>
        <a:off x="329079" y="3020414"/>
        <a:ext cx="4238199" cy="4262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5DC1AA-E3B8-4659-A60B-B8FEDF0E09D1}">
      <dsp:nvSpPr>
        <dsp:cNvPr id="0" name=""/>
        <dsp:cNvSpPr/>
      </dsp:nvSpPr>
      <dsp:spPr>
        <a:xfrm>
          <a:off x="0" y="330477"/>
          <a:ext cx="612044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BE7FD1-470A-4D88-984D-557E97829829}">
      <dsp:nvSpPr>
        <dsp:cNvPr id="0" name=""/>
        <dsp:cNvSpPr/>
      </dsp:nvSpPr>
      <dsp:spPr>
        <a:xfrm>
          <a:off x="306022" y="94317"/>
          <a:ext cx="4284313" cy="4723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937" tIns="0" rIns="161937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800" b="1" kern="1200" dirty="0">
              <a:solidFill>
                <a:schemeClr val="tx1"/>
              </a:solidFill>
              <a:latin typeface="TH Mali Grade 6" panose="02000506000000020004" pitchFamily="2" charset="-34"/>
              <a:cs typeface="TH Mali Grade 6" panose="02000506000000020004" pitchFamily="2" charset="-34"/>
            </a:rPr>
            <a:t>6. หลักความเข้าใจในวัฒนธรรมของชุมชน</a:t>
          </a:r>
        </a:p>
      </dsp:txBody>
      <dsp:txXfrm>
        <a:off x="329079" y="117374"/>
        <a:ext cx="4238199" cy="426206"/>
      </dsp:txXfrm>
    </dsp:sp>
    <dsp:sp modelId="{70223BC7-E5BD-48FA-B6C8-A802DF0B728B}">
      <dsp:nvSpPr>
        <dsp:cNvPr id="0" name=""/>
        <dsp:cNvSpPr/>
      </dsp:nvSpPr>
      <dsp:spPr>
        <a:xfrm>
          <a:off x="0" y="1056237"/>
          <a:ext cx="612044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838336"/>
              <a:satOff val="-2557"/>
              <a:lumOff val="-9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91AD22-CF53-4AD1-9F64-654CC0E76AF2}">
      <dsp:nvSpPr>
        <dsp:cNvPr id="0" name=""/>
        <dsp:cNvSpPr/>
      </dsp:nvSpPr>
      <dsp:spPr>
        <a:xfrm>
          <a:off x="306022" y="820077"/>
          <a:ext cx="4284313" cy="472320"/>
        </a:xfrm>
        <a:prstGeom prst="roundRect">
          <a:avLst/>
        </a:prstGeom>
        <a:solidFill>
          <a:schemeClr val="accent5">
            <a:hueOff val="-1838336"/>
            <a:satOff val="-2557"/>
            <a:lumOff val="-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937" tIns="0" rIns="161937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800" b="1" kern="1200" dirty="0">
              <a:solidFill>
                <a:schemeClr val="tx1"/>
              </a:solidFill>
              <a:latin typeface="TH Mali Grade 6" panose="02000506000000020004" pitchFamily="2" charset="-34"/>
              <a:cs typeface="TH Mali Grade 6" panose="02000506000000020004" pitchFamily="2" charset="-34"/>
            </a:rPr>
            <a:t>7. หลักประชาธิปไตยในการดำเนินงาน</a:t>
          </a:r>
        </a:p>
      </dsp:txBody>
      <dsp:txXfrm>
        <a:off x="329079" y="843134"/>
        <a:ext cx="4238199" cy="426206"/>
      </dsp:txXfrm>
    </dsp:sp>
    <dsp:sp modelId="{B7021665-4EC8-423A-A43F-A48C6A61959C}">
      <dsp:nvSpPr>
        <dsp:cNvPr id="0" name=""/>
        <dsp:cNvSpPr/>
      </dsp:nvSpPr>
      <dsp:spPr>
        <a:xfrm>
          <a:off x="0" y="1781997"/>
          <a:ext cx="612044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7C2931-5C2B-4930-B37B-13DB2DEC68BD}">
      <dsp:nvSpPr>
        <dsp:cNvPr id="0" name=""/>
        <dsp:cNvSpPr/>
      </dsp:nvSpPr>
      <dsp:spPr>
        <a:xfrm>
          <a:off x="306022" y="1545837"/>
          <a:ext cx="4284313" cy="472320"/>
        </a:xfrm>
        <a:prstGeom prst="round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937" tIns="0" rIns="161937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800" b="1" kern="1200" dirty="0">
              <a:solidFill>
                <a:schemeClr val="tx1"/>
              </a:solidFill>
              <a:latin typeface="TH Mali Grade 6" panose="02000506000000020004" pitchFamily="2" charset="-34"/>
              <a:cs typeface="TH Mali Grade 6" panose="02000506000000020004" pitchFamily="2" charset="-34"/>
            </a:rPr>
            <a:t>8. หลักการสมทบ</a:t>
          </a:r>
        </a:p>
      </dsp:txBody>
      <dsp:txXfrm>
        <a:off x="329079" y="1568894"/>
        <a:ext cx="4238199" cy="426206"/>
      </dsp:txXfrm>
    </dsp:sp>
    <dsp:sp modelId="{C73E9248-BE87-45E4-885E-8427964FACEF}">
      <dsp:nvSpPr>
        <dsp:cNvPr id="0" name=""/>
        <dsp:cNvSpPr/>
      </dsp:nvSpPr>
      <dsp:spPr>
        <a:xfrm>
          <a:off x="0" y="2507757"/>
          <a:ext cx="612044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5515009"/>
              <a:satOff val="-7671"/>
              <a:lumOff val="-294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98DDEF-ED53-4C3C-A3A0-822D1DE71FEC}">
      <dsp:nvSpPr>
        <dsp:cNvPr id="0" name=""/>
        <dsp:cNvSpPr/>
      </dsp:nvSpPr>
      <dsp:spPr>
        <a:xfrm>
          <a:off x="306022" y="2271597"/>
          <a:ext cx="4284313" cy="472320"/>
        </a:xfrm>
        <a:prstGeom prst="roundRect">
          <a:avLst/>
        </a:prstGeom>
        <a:solidFill>
          <a:schemeClr val="accent5">
            <a:hueOff val="-5515009"/>
            <a:satOff val="-7671"/>
            <a:lumOff val="-29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937" tIns="0" rIns="161937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800" b="1" kern="1200" dirty="0">
              <a:solidFill>
                <a:schemeClr val="tx1"/>
              </a:solidFill>
              <a:latin typeface="TH Mali Grade 6" panose="02000506000000020004" pitchFamily="2" charset="-34"/>
              <a:cs typeface="TH Mali Grade 6" panose="02000506000000020004" pitchFamily="2" charset="-34"/>
            </a:rPr>
            <a:t>9. หลักการขยายผล</a:t>
          </a:r>
        </a:p>
      </dsp:txBody>
      <dsp:txXfrm>
        <a:off x="329079" y="2294654"/>
        <a:ext cx="4238199" cy="426206"/>
      </dsp:txXfrm>
    </dsp:sp>
    <dsp:sp modelId="{44BAD7AF-B7B6-47E4-A36F-402F1F0A7A2D}">
      <dsp:nvSpPr>
        <dsp:cNvPr id="0" name=""/>
        <dsp:cNvSpPr/>
      </dsp:nvSpPr>
      <dsp:spPr>
        <a:xfrm>
          <a:off x="0" y="3233517"/>
          <a:ext cx="612044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3B90F1-D273-4735-8FA1-71F861937767}">
      <dsp:nvSpPr>
        <dsp:cNvPr id="0" name=""/>
        <dsp:cNvSpPr/>
      </dsp:nvSpPr>
      <dsp:spPr>
        <a:xfrm>
          <a:off x="306022" y="2997357"/>
          <a:ext cx="4284313" cy="472320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937" tIns="0" rIns="161937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800" b="1" kern="1200" dirty="0">
              <a:solidFill>
                <a:schemeClr val="tx1"/>
              </a:solidFill>
              <a:latin typeface="TH Mali Grade 6" panose="02000506000000020004" pitchFamily="2" charset="-34"/>
              <a:cs typeface="TH Mali Grade 6" panose="02000506000000020004" pitchFamily="2" charset="-34"/>
            </a:rPr>
            <a:t>10. หลักการจัดการชุมชน</a:t>
          </a:r>
        </a:p>
      </dsp:txBody>
      <dsp:txXfrm>
        <a:off x="329079" y="3020414"/>
        <a:ext cx="4238199" cy="4262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DCCAD5-120F-428B-9D55-961CACCAD44E}">
      <dsp:nvSpPr>
        <dsp:cNvPr id="0" name=""/>
        <dsp:cNvSpPr/>
      </dsp:nvSpPr>
      <dsp:spPr>
        <a:xfrm>
          <a:off x="5423818" y="2116638"/>
          <a:ext cx="726725" cy="15624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3362" y="0"/>
              </a:lnTo>
              <a:lnTo>
                <a:pt x="363362" y="1562460"/>
              </a:lnTo>
              <a:lnTo>
                <a:pt x="726725" y="156246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05092F-20A2-4B94-B707-B12EBDF7A41B}">
      <dsp:nvSpPr>
        <dsp:cNvPr id="0" name=""/>
        <dsp:cNvSpPr/>
      </dsp:nvSpPr>
      <dsp:spPr>
        <a:xfrm>
          <a:off x="5423818" y="2070918"/>
          <a:ext cx="72672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26725" y="4572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CA5D4A-D009-4993-A6E0-503650CF8084}">
      <dsp:nvSpPr>
        <dsp:cNvPr id="0" name=""/>
        <dsp:cNvSpPr/>
      </dsp:nvSpPr>
      <dsp:spPr>
        <a:xfrm>
          <a:off x="5423818" y="554177"/>
          <a:ext cx="726725" cy="1562460"/>
        </a:xfrm>
        <a:custGeom>
          <a:avLst/>
          <a:gdLst/>
          <a:ahLst/>
          <a:cxnLst/>
          <a:rect l="0" t="0" r="0" b="0"/>
          <a:pathLst>
            <a:path>
              <a:moveTo>
                <a:pt x="0" y="1562460"/>
              </a:moveTo>
              <a:lnTo>
                <a:pt x="363362" y="1562460"/>
              </a:lnTo>
              <a:lnTo>
                <a:pt x="363362" y="0"/>
              </a:lnTo>
              <a:lnTo>
                <a:pt x="726725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91BC38-A91C-4E4C-BF49-A1DDA86D3026}">
      <dsp:nvSpPr>
        <dsp:cNvPr id="0" name=""/>
        <dsp:cNvSpPr/>
      </dsp:nvSpPr>
      <dsp:spPr>
        <a:xfrm>
          <a:off x="1302118" y="1562509"/>
          <a:ext cx="4121699" cy="110825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4300" b="1" kern="1200" dirty="0">
              <a:latin typeface="TH Mali Grade 6" panose="02000506000000020004" pitchFamily="2" charset="-34"/>
              <a:cs typeface="TH Mali Grade 6" panose="02000506000000020004" pitchFamily="2" charset="-34"/>
            </a:rPr>
            <a:t>วิธีการพัฒนาชุมชน</a:t>
          </a:r>
        </a:p>
      </dsp:txBody>
      <dsp:txXfrm>
        <a:off x="1302118" y="1562509"/>
        <a:ext cx="4121699" cy="1108257"/>
      </dsp:txXfrm>
    </dsp:sp>
    <dsp:sp modelId="{C27CB1B2-B774-4929-8E2B-2F3B87E98C4E}">
      <dsp:nvSpPr>
        <dsp:cNvPr id="0" name=""/>
        <dsp:cNvSpPr/>
      </dsp:nvSpPr>
      <dsp:spPr>
        <a:xfrm>
          <a:off x="6150544" y="49"/>
          <a:ext cx="3633629" cy="110825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4300" b="1" kern="1200" dirty="0">
              <a:latin typeface="TH Mali Grade 6" panose="02000506000000020004" pitchFamily="2" charset="-34"/>
              <a:cs typeface="TH Mali Grade 6" panose="02000506000000020004" pitchFamily="2" charset="-34"/>
            </a:rPr>
            <a:t>1. การให้การศึกษาแก่ชุมชนเพื่อการพัฒนาชุมชน</a:t>
          </a:r>
        </a:p>
      </dsp:txBody>
      <dsp:txXfrm>
        <a:off x="6150544" y="49"/>
        <a:ext cx="3633629" cy="1108257"/>
      </dsp:txXfrm>
    </dsp:sp>
    <dsp:sp modelId="{412BC8A0-6154-4FAD-B7DB-A9AABA1EE5F3}">
      <dsp:nvSpPr>
        <dsp:cNvPr id="0" name=""/>
        <dsp:cNvSpPr/>
      </dsp:nvSpPr>
      <dsp:spPr>
        <a:xfrm>
          <a:off x="6150544" y="1562509"/>
          <a:ext cx="3633629" cy="110825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4300" b="1" kern="1200" dirty="0">
              <a:latin typeface="TH Mali Grade 6" panose="02000506000000020004" pitchFamily="2" charset="-34"/>
              <a:cs typeface="TH Mali Grade 6" panose="02000506000000020004" pitchFamily="2" charset="-34"/>
            </a:rPr>
            <a:t>2. การจัดระเบียบชุมชน </a:t>
          </a:r>
        </a:p>
      </dsp:txBody>
      <dsp:txXfrm>
        <a:off x="6150544" y="1562509"/>
        <a:ext cx="3633629" cy="1108257"/>
      </dsp:txXfrm>
    </dsp:sp>
    <dsp:sp modelId="{522BD01F-A0D3-4AE3-969E-A44101B1BC71}">
      <dsp:nvSpPr>
        <dsp:cNvPr id="0" name=""/>
        <dsp:cNvSpPr/>
      </dsp:nvSpPr>
      <dsp:spPr>
        <a:xfrm>
          <a:off x="6150544" y="3124970"/>
          <a:ext cx="3633629" cy="110825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4300" b="1" kern="1200" dirty="0">
              <a:latin typeface="TH Mali Grade 6" panose="02000506000000020004" pitchFamily="2" charset="-34"/>
              <a:cs typeface="TH Mali Grade 6" panose="02000506000000020004" pitchFamily="2" charset="-34"/>
            </a:rPr>
            <a:t>3. การดำเนินงานในลักษณะของกระบวนการ</a:t>
          </a:r>
        </a:p>
      </dsp:txBody>
      <dsp:txXfrm>
        <a:off x="6150544" y="3124970"/>
        <a:ext cx="3633629" cy="11082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123132-8156-4F80-A3E8-B278A4794DDC}">
      <dsp:nvSpPr>
        <dsp:cNvPr id="0" name=""/>
        <dsp:cNvSpPr/>
      </dsp:nvSpPr>
      <dsp:spPr>
        <a:xfrm>
          <a:off x="4972766" y="2393156"/>
          <a:ext cx="331689" cy="21393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5844" y="0"/>
              </a:lnTo>
              <a:lnTo>
                <a:pt x="165844" y="2139396"/>
              </a:lnTo>
              <a:lnTo>
                <a:pt x="331689" y="2139396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B256B4-41F0-4A6D-8C41-650A20F8B992}">
      <dsp:nvSpPr>
        <dsp:cNvPr id="0" name=""/>
        <dsp:cNvSpPr/>
      </dsp:nvSpPr>
      <dsp:spPr>
        <a:xfrm>
          <a:off x="4972766" y="2393156"/>
          <a:ext cx="331689" cy="14262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5844" y="0"/>
              </a:lnTo>
              <a:lnTo>
                <a:pt x="165844" y="1426264"/>
              </a:lnTo>
              <a:lnTo>
                <a:pt x="331689" y="142626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436052-0CCF-4EB0-91ED-3447A01635E0}">
      <dsp:nvSpPr>
        <dsp:cNvPr id="0" name=""/>
        <dsp:cNvSpPr/>
      </dsp:nvSpPr>
      <dsp:spPr>
        <a:xfrm>
          <a:off x="4972766" y="2393156"/>
          <a:ext cx="331689" cy="7131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5844" y="0"/>
              </a:lnTo>
              <a:lnTo>
                <a:pt x="165844" y="713132"/>
              </a:lnTo>
              <a:lnTo>
                <a:pt x="331689" y="71313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BBBC7E-704D-46F8-9D81-B4870126CA89}">
      <dsp:nvSpPr>
        <dsp:cNvPr id="0" name=""/>
        <dsp:cNvSpPr/>
      </dsp:nvSpPr>
      <dsp:spPr>
        <a:xfrm>
          <a:off x="4972766" y="2347436"/>
          <a:ext cx="33168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31689" y="457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DCCAD5-120F-428B-9D55-961CACCAD44E}">
      <dsp:nvSpPr>
        <dsp:cNvPr id="0" name=""/>
        <dsp:cNvSpPr/>
      </dsp:nvSpPr>
      <dsp:spPr>
        <a:xfrm>
          <a:off x="4972766" y="1680024"/>
          <a:ext cx="331689" cy="713132"/>
        </a:xfrm>
        <a:custGeom>
          <a:avLst/>
          <a:gdLst/>
          <a:ahLst/>
          <a:cxnLst/>
          <a:rect l="0" t="0" r="0" b="0"/>
          <a:pathLst>
            <a:path>
              <a:moveTo>
                <a:pt x="0" y="713132"/>
              </a:moveTo>
              <a:lnTo>
                <a:pt x="165844" y="713132"/>
              </a:lnTo>
              <a:lnTo>
                <a:pt x="165844" y="0"/>
              </a:lnTo>
              <a:lnTo>
                <a:pt x="331689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05092F-20A2-4B94-B707-B12EBDF7A41B}">
      <dsp:nvSpPr>
        <dsp:cNvPr id="0" name=""/>
        <dsp:cNvSpPr/>
      </dsp:nvSpPr>
      <dsp:spPr>
        <a:xfrm>
          <a:off x="4972766" y="966892"/>
          <a:ext cx="331689" cy="1426264"/>
        </a:xfrm>
        <a:custGeom>
          <a:avLst/>
          <a:gdLst/>
          <a:ahLst/>
          <a:cxnLst/>
          <a:rect l="0" t="0" r="0" b="0"/>
          <a:pathLst>
            <a:path>
              <a:moveTo>
                <a:pt x="0" y="1426264"/>
              </a:moveTo>
              <a:lnTo>
                <a:pt x="165844" y="1426264"/>
              </a:lnTo>
              <a:lnTo>
                <a:pt x="165844" y="0"/>
              </a:lnTo>
              <a:lnTo>
                <a:pt x="331689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CA5D4A-D009-4993-A6E0-503650CF8084}">
      <dsp:nvSpPr>
        <dsp:cNvPr id="0" name=""/>
        <dsp:cNvSpPr/>
      </dsp:nvSpPr>
      <dsp:spPr>
        <a:xfrm>
          <a:off x="4972766" y="253760"/>
          <a:ext cx="331689" cy="2139396"/>
        </a:xfrm>
        <a:custGeom>
          <a:avLst/>
          <a:gdLst/>
          <a:ahLst/>
          <a:cxnLst/>
          <a:rect l="0" t="0" r="0" b="0"/>
          <a:pathLst>
            <a:path>
              <a:moveTo>
                <a:pt x="0" y="2139396"/>
              </a:moveTo>
              <a:lnTo>
                <a:pt x="165844" y="2139396"/>
              </a:lnTo>
              <a:lnTo>
                <a:pt x="165844" y="0"/>
              </a:lnTo>
              <a:lnTo>
                <a:pt x="331689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91BC38-A91C-4E4C-BF49-A1DDA86D3026}">
      <dsp:nvSpPr>
        <dsp:cNvPr id="0" name=""/>
        <dsp:cNvSpPr/>
      </dsp:nvSpPr>
      <dsp:spPr>
        <a:xfrm>
          <a:off x="1693088" y="2140243"/>
          <a:ext cx="3279678" cy="50582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200" b="1" kern="1200" dirty="0">
              <a:latin typeface="TH Mali Grade 6" panose="02000506000000020004" pitchFamily="2" charset="-34"/>
              <a:cs typeface="TH Mali Grade 6" panose="02000506000000020004" pitchFamily="2" charset="-34"/>
            </a:rPr>
            <a:t>การให้การศึกษาแก่ชุมชนเพื่อการพัฒนาชุมชน</a:t>
          </a:r>
        </a:p>
      </dsp:txBody>
      <dsp:txXfrm>
        <a:off x="1693088" y="2140243"/>
        <a:ext cx="3279678" cy="505826"/>
      </dsp:txXfrm>
    </dsp:sp>
    <dsp:sp modelId="{C27CB1B2-B774-4929-8E2B-2F3B87E98C4E}">
      <dsp:nvSpPr>
        <dsp:cNvPr id="0" name=""/>
        <dsp:cNvSpPr/>
      </dsp:nvSpPr>
      <dsp:spPr>
        <a:xfrm>
          <a:off x="5304455" y="846"/>
          <a:ext cx="3626890" cy="50582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1" kern="1200" dirty="0">
              <a:latin typeface="TH Mali Grade 6" panose="02000506000000020004" pitchFamily="2" charset="-34"/>
              <a:cs typeface="TH Mali Grade 6" panose="02000506000000020004" pitchFamily="2" charset="-34"/>
            </a:rPr>
            <a:t>1. ความสำคัญของการให้การศึกษาแก่ชุมชน</a:t>
          </a:r>
        </a:p>
      </dsp:txBody>
      <dsp:txXfrm>
        <a:off x="5304455" y="846"/>
        <a:ext cx="3626890" cy="505826"/>
      </dsp:txXfrm>
    </dsp:sp>
    <dsp:sp modelId="{412BC8A0-6154-4FAD-B7DB-A9AABA1EE5F3}">
      <dsp:nvSpPr>
        <dsp:cNvPr id="0" name=""/>
        <dsp:cNvSpPr/>
      </dsp:nvSpPr>
      <dsp:spPr>
        <a:xfrm>
          <a:off x="5304455" y="713979"/>
          <a:ext cx="3626890" cy="50582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1" kern="1200" dirty="0">
              <a:latin typeface="TH Mali Grade 6" panose="02000506000000020004" pitchFamily="2" charset="-34"/>
              <a:cs typeface="TH Mali Grade 6" panose="02000506000000020004" pitchFamily="2" charset="-34"/>
            </a:rPr>
            <a:t>2. ลักษณะของการให้การศึกษาแก่ชุมชน</a:t>
          </a:r>
        </a:p>
      </dsp:txBody>
      <dsp:txXfrm>
        <a:off x="5304455" y="713979"/>
        <a:ext cx="3626890" cy="505826"/>
      </dsp:txXfrm>
    </dsp:sp>
    <dsp:sp modelId="{522BD01F-A0D3-4AE3-969E-A44101B1BC71}">
      <dsp:nvSpPr>
        <dsp:cNvPr id="0" name=""/>
        <dsp:cNvSpPr/>
      </dsp:nvSpPr>
      <dsp:spPr>
        <a:xfrm>
          <a:off x="5304455" y="1427111"/>
          <a:ext cx="3626890" cy="50582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1" kern="1200" dirty="0">
              <a:latin typeface="TH Mali Grade 6" panose="02000506000000020004" pitchFamily="2" charset="-34"/>
              <a:cs typeface="TH Mali Grade 6" panose="02000506000000020004" pitchFamily="2" charset="-34"/>
            </a:rPr>
            <a:t>3. รูปแบบของการให้การศึกษาแก่ชุมชน</a:t>
          </a:r>
        </a:p>
      </dsp:txBody>
      <dsp:txXfrm>
        <a:off x="5304455" y="1427111"/>
        <a:ext cx="3626890" cy="505826"/>
      </dsp:txXfrm>
    </dsp:sp>
    <dsp:sp modelId="{869BB8B7-EDB3-4886-9DFD-F49703B6A42F}">
      <dsp:nvSpPr>
        <dsp:cNvPr id="0" name=""/>
        <dsp:cNvSpPr/>
      </dsp:nvSpPr>
      <dsp:spPr>
        <a:xfrm>
          <a:off x="5304455" y="2140243"/>
          <a:ext cx="3626890" cy="50582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1" kern="1200" dirty="0">
              <a:latin typeface="TH Mali Grade 6" panose="02000506000000020004" pitchFamily="2" charset="-34"/>
              <a:cs typeface="TH Mali Grade 6" panose="02000506000000020004" pitchFamily="2" charset="-34"/>
            </a:rPr>
            <a:t>4. ผู้ที่เข้ารับการศึกษา</a:t>
          </a:r>
        </a:p>
      </dsp:txBody>
      <dsp:txXfrm>
        <a:off x="5304455" y="2140243"/>
        <a:ext cx="3626890" cy="505826"/>
      </dsp:txXfrm>
    </dsp:sp>
    <dsp:sp modelId="{D9DAB248-7F02-4C89-94B5-337322F6229A}">
      <dsp:nvSpPr>
        <dsp:cNvPr id="0" name=""/>
        <dsp:cNvSpPr/>
      </dsp:nvSpPr>
      <dsp:spPr>
        <a:xfrm>
          <a:off x="5304455" y="2853375"/>
          <a:ext cx="3626890" cy="50582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1" kern="1200" dirty="0">
              <a:latin typeface="TH Mali Grade 6" panose="02000506000000020004" pitchFamily="2" charset="-34"/>
              <a:cs typeface="TH Mali Grade 6" panose="02000506000000020004" pitchFamily="2" charset="-34"/>
            </a:rPr>
            <a:t>5. ผู้ที่ให้การศึกษา</a:t>
          </a:r>
        </a:p>
      </dsp:txBody>
      <dsp:txXfrm>
        <a:off x="5304455" y="2853375"/>
        <a:ext cx="3626890" cy="505826"/>
      </dsp:txXfrm>
    </dsp:sp>
    <dsp:sp modelId="{0BF5B8C2-CCCA-4326-9309-ED7A255910BC}">
      <dsp:nvSpPr>
        <dsp:cNvPr id="0" name=""/>
        <dsp:cNvSpPr/>
      </dsp:nvSpPr>
      <dsp:spPr>
        <a:xfrm>
          <a:off x="5304455" y="3566507"/>
          <a:ext cx="3626890" cy="50582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1" kern="1200" dirty="0">
              <a:latin typeface="TH Mali Grade 6" panose="02000506000000020004" pitchFamily="2" charset="-34"/>
              <a:cs typeface="TH Mali Grade 6" panose="02000506000000020004" pitchFamily="2" charset="-34"/>
            </a:rPr>
            <a:t>6. เนื้อหาสาระของหลักสูตรในการให้การศึกษาแก่ชุมชน</a:t>
          </a:r>
        </a:p>
      </dsp:txBody>
      <dsp:txXfrm>
        <a:off x="5304455" y="3566507"/>
        <a:ext cx="3626890" cy="505826"/>
      </dsp:txXfrm>
    </dsp:sp>
    <dsp:sp modelId="{A0A72FC0-8211-44CC-A4A9-4030E5038412}">
      <dsp:nvSpPr>
        <dsp:cNvPr id="0" name=""/>
        <dsp:cNvSpPr/>
      </dsp:nvSpPr>
      <dsp:spPr>
        <a:xfrm>
          <a:off x="5304455" y="4279639"/>
          <a:ext cx="3626890" cy="50582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1" kern="1200" dirty="0">
              <a:latin typeface="TH Mali Grade 6" panose="02000506000000020004" pitchFamily="2" charset="-34"/>
              <a:cs typeface="TH Mali Grade 6" panose="02000506000000020004" pitchFamily="2" charset="-34"/>
            </a:rPr>
            <a:t>7. วิธีการให้การศึกษาแก่ชุมชน</a:t>
          </a:r>
        </a:p>
      </dsp:txBody>
      <dsp:txXfrm>
        <a:off x="5304455" y="4279639"/>
        <a:ext cx="3626890" cy="50582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45E5DA-DDEA-4061-8AB9-BE058546F8C0}">
      <dsp:nvSpPr>
        <dsp:cNvPr id="0" name=""/>
        <dsp:cNvSpPr/>
      </dsp:nvSpPr>
      <dsp:spPr>
        <a:xfrm>
          <a:off x="0" y="0"/>
          <a:ext cx="6271065" cy="955666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500" b="1" kern="1200" dirty="0">
              <a:solidFill>
                <a:schemeClr val="tx1"/>
              </a:solidFill>
              <a:latin typeface="TH Mali Grade 6" panose="02000506000000020004" pitchFamily="2" charset="-34"/>
              <a:cs typeface="TH Mali Grade 6" panose="02000506000000020004" pitchFamily="2" charset="-34"/>
            </a:rPr>
            <a:t>1. วัตถุประสงค์ของการจัดระเบียบชุมชน</a:t>
          </a:r>
        </a:p>
      </dsp:txBody>
      <dsp:txXfrm>
        <a:off x="27991" y="27991"/>
        <a:ext cx="5159072" cy="899684"/>
      </dsp:txXfrm>
    </dsp:sp>
    <dsp:sp modelId="{993F41DB-62FF-4991-B467-3AAEB78E389E}">
      <dsp:nvSpPr>
        <dsp:cNvPr id="0" name=""/>
        <dsp:cNvSpPr/>
      </dsp:nvSpPr>
      <dsp:spPr>
        <a:xfrm>
          <a:off x="525201" y="1129424"/>
          <a:ext cx="6271065" cy="955666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500" b="1" kern="1200" dirty="0">
              <a:solidFill>
                <a:schemeClr val="tx1"/>
              </a:solidFill>
              <a:latin typeface="TH Mali Grade 6" panose="02000506000000020004" pitchFamily="2" charset="-34"/>
              <a:cs typeface="TH Mali Grade 6" panose="02000506000000020004" pitchFamily="2" charset="-34"/>
            </a:rPr>
            <a:t>2. ขั้นตอนในการจัดระเบียบชุมชน</a:t>
          </a:r>
        </a:p>
      </dsp:txBody>
      <dsp:txXfrm>
        <a:off x="553192" y="1157415"/>
        <a:ext cx="5068698" cy="899684"/>
      </dsp:txXfrm>
    </dsp:sp>
    <dsp:sp modelId="{70703BF6-E591-4CC3-B831-FB3FDDECE2BB}">
      <dsp:nvSpPr>
        <dsp:cNvPr id="0" name=""/>
        <dsp:cNvSpPr/>
      </dsp:nvSpPr>
      <dsp:spPr>
        <a:xfrm>
          <a:off x="1042564" y="2258848"/>
          <a:ext cx="6271065" cy="955666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500" b="1" kern="1200" dirty="0">
              <a:solidFill>
                <a:schemeClr val="tx1"/>
              </a:solidFill>
              <a:latin typeface="TH Mali Grade 6" panose="02000506000000020004" pitchFamily="2" charset="-34"/>
              <a:cs typeface="TH Mali Grade 6" panose="02000506000000020004" pitchFamily="2" charset="-34"/>
            </a:rPr>
            <a:t>3. หลักการจัดระเบียบชุมชน</a:t>
          </a:r>
        </a:p>
      </dsp:txBody>
      <dsp:txXfrm>
        <a:off x="1070555" y="2286839"/>
        <a:ext cx="5076537" cy="899684"/>
      </dsp:txXfrm>
    </dsp:sp>
    <dsp:sp modelId="{1A455336-E18B-48DA-A3FC-C156FAE0D740}">
      <dsp:nvSpPr>
        <dsp:cNvPr id="0" name=""/>
        <dsp:cNvSpPr/>
      </dsp:nvSpPr>
      <dsp:spPr>
        <a:xfrm>
          <a:off x="1567766" y="3388272"/>
          <a:ext cx="6271065" cy="955666"/>
        </a:xfrm>
        <a:prstGeom prst="roundRect">
          <a:avLst>
            <a:gd name="adj" fmla="val 10000"/>
          </a:avLst>
        </a:prstGeom>
        <a:solidFill>
          <a:schemeClr val="accent4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500" b="1" kern="1200" dirty="0">
              <a:solidFill>
                <a:schemeClr val="tx1"/>
              </a:solidFill>
              <a:latin typeface="TH Mali Grade 6" panose="02000506000000020004" pitchFamily="2" charset="-34"/>
              <a:cs typeface="TH Mali Grade 6" panose="02000506000000020004" pitchFamily="2" charset="-34"/>
            </a:rPr>
            <a:t>4. การเลือกกลวิธีในการจัดระเบียบชุมชน</a:t>
          </a:r>
        </a:p>
      </dsp:txBody>
      <dsp:txXfrm>
        <a:off x="1595757" y="3416263"/>
        <a:ext cx="5068698" cy="899684"/>
      </dsp:txXfrm>
    </dsp:sp>
    <dsp:sp modelId="{6BD34EBD-F1BA-4E18-B717-AACB04D9F32B}">
      <dsp:nvSpPr>
        <dsp:cNvPr id="0" name=""/>
        <dsp:cNvSpPr/>
      </dsp:nvSpPr>
      <dsp:spPr>
        <a:xfrm>
          <a:off x="5649882" y="731953"/>
          <a:ext cx="621183" cy="62118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h-TH" sz="3100" b="1" kern="1200">
            <a:solidFill>
              <a:schemeClr val="tx1"/>
            </a:solidFill>
            <a:latin typeface="TH Mali Grade 6" panose="02000506000000020004" pitchFamily="2" charset="-34"/>
            <a:cs typeface="TH Mali Grade 6" panose="02000506000000020004" pitchFamily="2" charset="-34"/>
          </a:endParaRPr>
        </a:p>
      </dsp:txBody>
      <dsp:txXfrm>
        <a:off x="5789648" y="731953"/>
        <a:ext cx="341651" cy="467440"/>
      </dsp:txXfrm>
    </dsp:sp>
    <dsp:sp modelId="{70E6F214-77D3-42D7-83EF-052396780B2F}">
      <dsp:nvSpPr>
        <dsp:cNvPr id="0" name=""/>
        <dsp:cNvSpPr/>
      </dsp:nvSpPr>
      <dsp:spPr>
        <a:xfrm>
          <a:off x="6175084" y="1861377"/>
          <a:ext cx="621183" cy="62118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h-TH" sz="3100" b="1" kern="1200">
            <a:solidFill>
              <a:schemeClr val="tx1"/>
            </a:solidFill>
            <a:latin typeface="TH Mali Grade 6" panose="02000506000000020004" pitchFamily="2" charset="-34"/>
            <a:cs typeface="TH Mali Grade 6" panose="02000506000000020004" pitchFamily="2" charset="-34"/>
          </a:endParaRPr>
        </a:p>
      </dsp:txBody>
      <dsp:txXfrm>
        <a:off x="6314850" y="1861377"/>
        <a:ext cx="341651" cy="467440"/>
      </dsp:txXfrm>
    </dsp:sp>
    <dsp:sp modelId="{98A86D8B-A71A-4C60-9B9E-932ADA3A7A1D}">
      <dsp:nvSpPr>
        <dsp:cNvPr id="0" name=""/>
        <dsp:cNvSpPr/>
      </dsp:nvSpPr>
      <dsp:spPr>
        <a:xfrm>
          <a:off x="6692446" y="2990802"/>
          <a:ext cx="621183" cy="62118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h-TH" sz="3100" b="1" kern="1200">
            <a:solidFill>
              <a:schemeClr val="tx1"/>
            </a:solidFill>
            <a:latin typeface="TH Mali Grade 6" panose="02000506000000020004" pitchFamily="2" charset="-34"/>
            <a:cs typeface="TH Mali Grade 6" panose="02000506000000020004" pitchFamily="2" charset="-34"/>
          </a:endParaRPr>
        </a:p>
      </dsp:txBody>
      <dsp:txXfrm>
        <a:off x="6832212" y="2990802"/>
        <a:ext cx="341651" cy="467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5E18BF3-54D8-425E-932D-0B888A8D6688}" type="datetime1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20/01/65</a:t>
            </a:fld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‹#›</a:t>
            </a:fld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420AB945-10B2-4387-A739-11B813A42276}" type="datetime1">
              <a:rPr lang="th-TH" smtClean="0"/>
              <a:t>20/01/65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h-TH" noProof="0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h-TH" noProof="0" dirty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 dirty="0"/>
              <a:t>ระดับที่สอง</a:t>
            </a:r>
          </a:p>
          <a:p>
            <a:pPr lvl="2" rtl="0"/>
            <a:r>
              <a:rPr lang="th-TH" noProof="0" dirty="0"/>
              <a:t>ระดับที่สาม</a:t>
            </a:r>
          </a:p>
          <a:p>
            <a:pPr lvl="3" rtl="0"/>
            <a:r>
              <a:rPr lang="th-TH" noProof="0" dirty="0"/>
              <a:t>ระดับที่สี่</a:t>
            </a:r>
          </a:p>
          <a:p>
            <a:pPr lvl="4" rtl="0"/>
            <a:r>
              <a:rPr lang="th-TH" noProof="0" dirty="0"/>
              <a:t>ระดับที่ห้า</a:t>
            </a:r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DF61EA0F-A667-4B49-8422-0062BC55E24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83716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53648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17519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15923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th-TH" smtClean="0"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33467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5800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sz="1800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th-TH" sz="1800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cxnSp>
        <p:nvCxnSpPr>
          <p:cNvPr id="12" name="ตัวเชื่อมต่อตรง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th-TH" noProof="0"/>
              <a:t>คลิกเพื่อแก้ไขสไตล์ของข้อความต้นแบบ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th-TH" noProof="0"/>
              <a:t>ระดับที่สอง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th-TH" noProof="0"/>
              <a:t>ระดับที่สาม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th-TH" noProof="0"/>
              <a:t>ระดับที่สี่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th-TH" noProof="0"/>
              <a:t>ระดับที่ห้า</a:t>
            </a:r>
          </a:p>
        </p:txBody>
      </p:sp>
      <p:sp>
        <p:nvSpPr>
          <p:cNvPr id="6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EC962C09-03F0-444E-BA1C-A44330DF796F}" type="datetime1">
              <a:rPr lang="th-TH" smtClean="0"/>
              <a:t>20/01/65</a:t>
            </a:fld>
            <a:endParaRPr lang="th-TH" dirty="0"/>
          </a:p>
        </p:txBody>
      </p:sp>
      <p:sp>
        <p:nvSpPr>
          <p:cNvPr id="7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8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9860EDB8-5305-433F-BE41-D7A86D811DB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ส่วนหั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sz="1800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0" name="สี่เหลี่ยมผืนผ้า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sz="1800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7" name="ตัวแทนเนื้อหา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th-TH" noProof="0"/>
              <a:t>คลิกเพื่อแก้ไขสไตล์ของข้อความต้นแบบ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th-TH" noProof="0"/>
              <a:t>ระดับที่สอง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th-TH" noProof="0"/>
              <a:t>ระดับที่สาม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th-TH" noProof="0"/>
              <a:t>ระดับที่สี่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th-TH" noProof="0"/>
              <a:t>ระดับที่ห้า</a:t>
            </a: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th-TH" sz="1800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F4DCD5F5-E489-4251-B5C7-D9CFD7973540}" type="datetime1">
              <a:rPr lang="th-TH" smtClean="0"/>
              <a:t>20/01/65</a:t>
            </a:fld>
            <a:endParaRPr lang="th-TH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9860EDB8-5305-433F-BE41-D7A86D811DB3}" type="slidenum">
              <a:rPr lang="th-TH" smtClean="0"/>
              <a:pPr/>
              <a:t>‹#›</a:t>
            </a:fld>
            <a:endParaRPr lang="th-TH"/>
          </a:p>
        </p:txBody>
      </p:sp>
      <p:cxnSp>
        <p:nvCxnSpPr>
          <p:cNvPr id="8" name="ตัวเชื่อมต่อตรง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Leelawadee" panose="020B0502040204020203" pitchFamily="34" charset="-34"/>
          <a:ea typeface="+mj-ea"/>
          <a:cs typeface="Leelawadee" panose="020B0502040204020203" pitchFamily="34" charset="-34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838200" y="1164324"/>
            <a:ext cx="10515600" cy="2387600"/>
          </a:xfrm>
        </p:spPr>
        <p:txBody>
          <a:bodyPr rtlCol="0" anchor="ctr" anchorCtr="0">
            <a:normAutofit/>
          </a:bodyPr>
          <a:lstStyle/>
          <a:p>
            <a:pPr algn="ctr"/>
            <a:r>
              <a:rPr lang="th-TH" sz="48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เอกสารการสอน</a:t>
            </a:r>
            <a:br>
              <a:rPr lang="th-TH" sz="48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8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ทฤษฎีและหลักการพัฒนาชุมชน</a:t>
            </a:r>
            <a:br>
              <a:rPr lang="th-TH" sz="48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8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บทที่ 4 หลักการวิธีการพัฒนาชุมชน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4294967295"/>
          </p:nvPr>
        </p:nvSpPr>
        <p:spPr>
          <a:xfrm>
            <a:off x="1026785" y="3552574"/>
            <a:ext cx="10515600" cy="1561686"/>
          </a:xfrm>
        </p:spPr>
        <p:txBody>
          <a:bodyPr rtlCol="0">
            <a:normAutofit fontScale="92500"/>
          </a:bodyPr>
          <a:lstStyle/>
          <a:p>
            <a:pPr marL="0" indent="0" algn="r" rtl="0">
              <a:buNone/>
            </a:pPr>
            <a:r>
              <a:rPr lang="th-TH" sz="28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อาจารย์กมลวรรณ  ชนะกุล</a:t>
            </a:r>
          </a:p>
          <a:p>
            <a:pPr marL="0" indent="0" algn="r" rtl="0">
              <a:buNone/>
            </a:pPr>
            <a:r>
              <a:rPr lang="th-TH" sz="28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0887831382</a:t>
            </a:r>
          </a:p>
        </p:txBody>
      </p:sp>
      <p:pic>
        <p:nvPicPr>
          <p:cNvPr id="4" name="รูปภาพ 3" descr="โลโก้ PowerPoint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907283" y="5209538"/>
            <a:ext cx="2474189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7">
            <a:extLst>
              <a:ext uri="{FF2B5EF4-FFF2-40B4-BE49-F238E27FC236}">
                <a16:creationId xmlns:a16="http://schemas.microsoft.com/office/drawing/2014/main" id="{EF63F2B0-07F6-43B9-BCC5-A720A89C9981}"/>
              </a:ext>
            </a:extLst>
          </p:cNvPr>
          <p:cNvSpPr txBox="1">
            <a:spLocks/>
          </p:cNvSpPr>
          <p:nvPr/>
        </p:nvSpPr>
        <p:spPr>
          <a:xfrm>
            <a:off x="595634" y="637288"/>
            <a:ext cx="6877119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Leelawadee" panose="020B0502040204020203" pitchFamily="34" charset="-34"/>
                <a:ea typeface="+mj-ea"/>
                <a:cs typeface="Leelawadee" panose="020B0502040204020203" pitchFamily="34" charset="-34"/>
              </a:defRPr>
            </a:lvl1pPr>
          </a:lstStyle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บบที่ 4 หลักการและวิธีการพัฒนาชุมชน</a:t>
            </a:r>
          </a:p>
        </p:txBody>
      </p:sp>
      <p:graphicFrame>
        <p:nvGraphicFramePr>
          <p:cNvPr id="5" name="ไดอะแกรม 4">
            <a:extLst>
              <a:ext uri="{FF2B5EF4-FFF2-40B4-BE49-F238E27FC236}">
                <a16:creationId xmlns:a16="http://schemas.microsoft.com/office/drawing/2014/main" id="{8908D308-A787-4810-89FA-240DD03509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0668609"/>
              </p:ext>
            </p:extLst>
          </p:nvPr>
        </p:nvGraphicFramePr>
        <p:xfrm>
          <a:off x="3553337" y="2199478"/>
          <a:ext cx="7838832" cy="43439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กลุ่ม 5">
            <a:extLst>
              <a:ext uri="{FF2B5EF4-FFF2-40B4-BE49-F238E27FC236}">
                <a16:creationId xmlns:a16="http://schemas.microsoft.com/office/drawing/2014/main" id="{2DD84B39-4DF6-49BD-9E5D-12AC131CD62D}"/>
              </a:ext>
            </a:extLst>
          </p:cNvPr>
          <p:cNvGrpSpPr/>
          <p:nvPr/>
        </p:nvGrpSpPr>
        <p:grpSpPr>
          <a:xfrm>
            <a:off x="677974" y="1485510"/>
            <a:ext cx="3279678" cy="505826"/>
            <a:chOff x="0" y="0"/>
            <a:chExt cx="3279678" cy="505826"/>
          </a:xfrm>
          <a:scene3d>
            <a:camera prst="orthographicFront"/>
            <a:lightRig rig="flat" dir="t"/>
          </a:scene3d>
        </p:grpSpPr>
        <p:sp>
          <p:nvSpPr>
            <p:cNvPr id="7" name="สี่เหลี่ยมผืนผ้า 6">
              <a:extLst>
                <a:ext uri="{FF2B5EF4-FFF2-40B4-BE49-F238E27FC236}">
                  <a16:creationId xmlns:a16="http://schemas.microsoft.com/office/drawing/2014/main" id="{9BA0051E-11B9-487A-8B65-EBDFCE7B699E}"/>
                </a:ext>
              </a:extLst>
            </p:cNvPr>
            <p:cNvSpPr/>
            <p:nvPr/>
          </p:nvSpPr>
          <p:spPr>
            <a:xfrm>
              <a:off x="0" y="0"/>
              <a:ext cx="3279678" cy="505826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" name="กล่องข้อความ 7">
              <a:extLst>
                <a:ext uri="{FF2B5EF4-FFF2-40B4-BE49-F238E27FC236}">
                  <a16:creationId xmlns:a16="http://schemas.microsoft.com/office/drawing/2014/main" id="{5D80C1C3-ABFA-4389-8182-EF4CF7B523CD}"/>
                </a:ext>
              </a:extLst>
            </p:cNvPr>
            <p:cNvSpPr txBox="1"/>
            <p:nvPr/>
          </p:nvSpPr>
          <p:spPr>
            <a:xfrm>
              <a:off x="0" y="0"/>
              <a:ext cx="3279678" cy="50582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h-TH" sz="3600" b="1" kern="1200" dirty="0">
                  <a:latin typeface="TH Mali Grade 6" panose="02000506000000020004" pitchFamily="2" charset="-34"/>
                  <a:cs typeface="TH Mali Grade 6" panose="02000506000000020004" pitchFamily="2" charset="-34"/>
                </a:rPr>
                <a:t>การจัดระเบียบชุมชน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99305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F647FE4-8F2E-4CF1-9D78-68578C41AAA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11315806" cy="3487266"/>
          </a:xfrm>
        </p:spPr>
        <p:txBody>
          <a:bodyPr>
            <a:normAutofit lnSpcReduction="10000"/>
          </a:bodyPr>
          <a:lstStyle/>
          <a:p>
            <a:pPr algn="ctr"/>
            <a:endParaRPr lang="th-TH" sz="7200" dirty="0">
              <a:latin typeface="Layiji MaHaNiYom V1.5" panose="02000000000000000000" pitchFamily="2" charset="0"/>
              <a:cs typeface="Layiji MaHaNiYom V1.5" panose="02000000000000000000" pitchFamily="2" charset="0"/>
            </a:endParaRPr>
          </a:p>
          <a:p>
            <a:pPr algn="ctr"/>
            <a:r>
              <a:rPr lang="th-TH" sz="7200" dirty="0">
                <a:latin typeface="Layiji MaHaNiYom V1.5" panose="02000000000000000000" pitchFamily="2" charset="0"/>
                <a:cs typeface="Layiji MaHaNiYom V1.5" panose="02000000000000000000" pitchFamily="2" charset="0"/>
              </a:rPr>
              <a:t>ขอบคุณคะที่ตั้งใจเรียน</a:t>
            </a:r>
          </a:p>
        </p:txBody>
      </p:sp>
    </p:spTree>
    <p:extLst>
      <p:ext uri="{BB962C8B-B14F-4D97-AF65-F5344CB8AC3E}">
        <p14:creationId xmlns:p14="http://schemas.microsoft.com/office/powerpoint/2010/main" val="2112978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บบที่ 4 หลักการและวิธีการพัฒนาชุมชน</a:t>
            </a:r>
          </a:p>
        </p:txBody>
      </p:sp>
      <p:sp>
        <p:nvSpPr>
          <p:cNvPr id="38" name="ตัวแทนเนื้อหา 17"/>
          <p:cNvSpPr txBox="1">
            <a:spLocks/>
          </p:cNvSpPr>
          <p:nvPr/>
        </p:nvSpPr>
        <p:spPr>
          <a:xfrm>
            <a:off x="541609" y="1524707"/>
            <a:ext cx="5816661" cy="4885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Aft>
                <a:spcPts val="600"/>
              </a:spcAft>
              <a:buNone/>
              <a:defRPr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หลักการพัฒนาชุมชน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จำแนกได้เป็น 10 ประการ</a:t>
            </a:r>
          </a:p>
          <a:p>
            <a:pPr>
              <a:buAutoNum type="arabicParenR"/>
            </a:pPr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aphicFrame>
        <p:nvGraphicFramePr>
          <p:cNvPr id="2" name="ไดอะแกรม 1">
            <a:extLst>
              <a:ext uri="{FF2B5EF4-FFF2-40B4-BE49-F238E27FC236}">
                <a16:creationId xmlns:a16="http://schemas.microsoft.com/office/drawing/2014/main" id="{CF8ED30D-D320-4854-AED0-4F6201D2C9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98573588"/>
              </p:ext>
            </p:extLst>
          </p:nvPr>
        </p:nvGraphicFramePr>
        <p:xfrm>
          <a:off x="541609" y="2101807"/>
          <a:ext cx="6120448" cy="37310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ไดอะแกรม 5">
            <a:extLst>
              <a:ext uri="{FF2B5EF4-FFF2-40B4-BE49-F238E27FC236}">
                <a16:creationId xmlns:a16="http://schemas.microsoft.com/office/drawing/2014/main" id="{2FC560B5-921A-4727-8B75-181B9D81D6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1495141"/>
              </p:ext>
            </p:extLst>
          </p:nvPr>
        </p:nvGraphicFramePr>
        <p:xfrm>
          <a:off x="5659414" y="2101806"/>
          <a:ext cx="6120448" cy="37310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45761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ชื่อเรื่อง 7">
            <a:extLst>
              <a:ext uri="{FF2B5EF4-FFF2-40B4-BE49-F238E27FC236}">
                <a16:creationId xmlns:a16="http://schemas.microsoft.com/office/drawing/2014/main" id="{3D02EBE7-9F64-4746-AA79-A4C0F72C31E0}"/>
              </a:ext>
            </a:extLst>
          </p:cNvPr>
          <p:cNvSpPr txBox="1">
            <a:spLocks/>
          </p:cNvSpPr>
          <p:nvPr/>
        </p:nvSpPr>
        <p:spPr>
          <a:xfrm>
            <a:off x="595634" y="637288"/>
            <a:ext cx="6877119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Leelawadee" panose="020B0502040204020203" pitchFamily="34" charset="-34"/>
                <a:ea typeface="+mj-ea"/>
                <a:cs typeface="Leelawadee" panose="020B0502040204020203" pitchFamily="34" charset="-34"/>
              </a:defRPr>
            </a:lvl1pPr>
          </a:lstStyle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บบที่ 4 หลักการและวิธีการพัฒนาชุมชน</a:t>
            </a:r>
          </a:p>
        </p:txBody>
      </p:sp>
      <p:graphicFrame>
        <p:nvGraphicFramePr>
          <p:cNvPr id="5" name="ไดอะแกรม 4">
            <a:extLst>
              <a:ext uri="{FF2B5EF4-FFF2-40B4-BE49-F238E27FC236}">
                <a16:creationId xmlns:a16="http://schemas.microsoft.com/office/drawing/2014/main" id="{524A1EBB-3FE3-4060-954C-AA0496DBE7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63365033"/>
              </p:ext>
            </p:extLst>
          </p:nvPr>
        </p:nvGraphicFramePr>
        <p:xfrm>
          <a:off x="595634" y="1756976"/>
          <a:ext cx="11086293" cy="4233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0700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ชื่อเรื่อง 7">
            <a:extLst>
              <a:ext uri="{FF2B5EF4-FFF2-40B4-BE49-F238E27FC236}">
                <a16:creationId xmlns:a16="http://schemas.microsoft.com/office/drawing/2014/main" id="{3D02EBE7-9F64-4746-AA79-A4C0F72C31E0}"/>
              </a:ext>
            </a:extLst>
          </p:cNvPr>
          <p:cNvSpPr txBox="1">
            <a:spLocks/>
          </p:cNvSpPr>
          <p:nvPr/>
        </p:nvSpPr>
        <p:spPr>
          <a:xfrm>
            <a:off x="595634" y="637288"/>
            <a:ext cx="6877119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Leelawadee" panose="020B0502040204020203" pitchFamily="34" charset="-34"/>
                <a:ea typeface="+mj-ea"/>
                <a:cs typeface="Leelawadee" panose="020B0502040204020203" pitchFamily="34" charset="-34"/>
              </a:defRPr>
            </a:lvl1pPr>
          </a:lstStyle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บบที่ 4 หลักการและวิธีการพัฒนาชุมชน</a:t>
            </a:r>
          </a:p>
        </p:txBody>
      </p:sp>
      <p:graphicFrame>
        <p:nvGraphicFramePr>
          <p:cNvPr id="6" name="ตัวแทนเนื้อหา 5">
            <a:extLst>
              <a:ext uri="{FF2B5EF4-FFF2-40B4-BE49-F238E27FC236}">
                <a16:creationId xmlns:a16="http://schemas.microsoft.com/office/drawing/2014/main" id="{EA706DD5-A6A5-47B9-8CBF-BA56900979A6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98813453"/>
              </p:ext>
            </p:extLst>
          </p:nvPr>
        </p:nvGraphicFramePr>
        <p:xfrm>
          <a:off x="539751" y="1435100"/>
          <a:ext cx="10624435" cy="4786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22735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ชื่อเรื่อง 7">
            <a:extLst>
              <a:ext uri="{FF2B5EF4-FFF2-40B4-BE49-F238E27FC236}">
                <a16:creationId xmlns:a16="http://schemas.microsoft.com/office/drawing/2014/main" id="{3D02EBE7-9F64-4746-AA79-A4C0F72C31E0}"/>
              </a:ext>
            </a:extLst>
          </p:cNvPr>
          <p:cNvSpPr txBox="1">
            <a:spLocks/>
          </p:cNvSpPr>
          <p:nvPr/>
        </p:nvSpPr>
        <p:spPr>
          <a:xfrm>
            <a:off x="595634" y="637288"/>
            <a:ext cx="6877119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Leelawadee" panose="020B0502040204020203" pitchFamily="34" charset="-34"/>
                <a:ea typeface="+mj-ea"/>
                <a:cs typeface="Leelawadee" panose="020B0502040204020203" pitchFamily="34" charset="-34"/>
              </a:defRPr>
            </a:lvl1pPr>
          </a:lstStyle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บบที่ 4 หลักการและวิธีการพัฒนาชุมชน</a:t>
            </a:r>
          </a:p>
        </p:txBody>
      </p:sp>
      <p:grpSp>
        <p:nvGrpSpPr>
          <p:cNvPr id="4" name="กลุ่ม 3">
            <a:extLst>
              <a:ext uri="{FF2B5EF4-FFF2-40B4-BE49-F238E27FC236}">
                <a16:creationId xmlns:a16="http://schemas.microsoft.com/office/drawing/2014/main" id="{D8CB867B-1883-409D-843D-44B50E0EEAD0}"/>
              </a:ext>
            </a:extLst>
          </p:cNvPr>
          <p:cNvGrpSpPr/>
          <p:nvPr/>
        </p:nvGrpSpPr>
        <p:grpSpPr>
          <a:xfrm>
            <a:off x="677974" y="1485510"/>
            <a:ext cx="3279678" cy="505826"/>
            <a:chOff x="0" y="0"/>
            <a:chExt cx="3279678" cy="505826"/>
          </a:xfrm>
          <a:scene3d>
            <a:camera prst="orthographicFront"/>
            <a:lightRig rig="flat" dir="t"/>
          </a:scene3d>
        </p:grpSpPr>
        <p:sp>
          <p:nvSpPr>
            <p:cNvPr id="5" name="สี่เหลี่ยมผืนผ้า 4">
              <a:extLst>
                <a:ext uri="{FF2B5EF4-FFF2-40B4-BE49-F238E27FC236}">
                  <a16:creationId xmlns:a16="http://schemas.microsoft.com/office/drawing/2014/main" id="{7D67DEEB-01A9-41D3-8F8F-98ADDE3B9667}"/>
                </a:ext>
              </a:extLst>
            </p:cNvPr>
            <p:cNvSpPr/>
            <p:nvPr/>
          </p:nvSpPr>
          <p:spPr>
            <a:xfrm>
              <a:off x="0" y="0"/>
              <a:ext cx="3279678" cy="505826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" name="กล่องข้อความ 6">
              <a:extLst>
                <a:ext uri="{FF2B5EF4-FFF2-40B4-BE49-F238E27FC236}">
                  <a16:creationId xmlns:a16="http://schemas.microsoft.com/office/drawing/2014/main" id="{E7BA8DA2-19FB-42F6-86E8-CB5956AE6933}"/>
                </a:ext>
              </a:extLst>
            </p:cNvPr>
            <p:cNvSpPr txBox="1"/>
            <p:nvPr/>
          </p:nvSpPr>
          <p:spPr>
            <a:xfrm>
              <a:off x="0" y="0"/>
              <a:ext cx="3279678" cy="50582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h-TH" sz="2200" b="1" kern="1200" dirty="0">
                  <a:latin typeface="TH Mali Grade 6" panose="02000506000000020004" pitchFamily="2" charset="-34"/>
                  <a:cs typeface="TH Mali Grade 6" panose="02000506000000020004" pitchFamily="2" charset="-34"/>
                </a:rPr>
                <a:t>การให้การศึกษาแก่ชุมชนเพื่อการพัฒนาชุมชน</a:t>
              </a:r>
            </a:p>
          </p:txBody>
        </p:sp>
      </p:grpSp>
      <p:grpSp>
        <p:nvGrpSpPr>
          <p:cNvPr id="8" name="กลุ่ม 7">
            <a:extLst>
              <a:ext uri="{FF2B5EF4-FFF2-40B4-BE49-F238E27FC236}">
                <a16:creationId xmlns:a16="http://schemas.microsoft.com/office/drawing/2014/main" id="{F067B527-343B-4655-AAE1-4DA7C8C89182}"/>
              </a:ext>
            </a:extLst>
          </p:cNvPr>
          <p:cNvGrpSpPr/>
          <p:nvPr/>
        </p:nvGrpSpPr>
        <p:grpSpPr>
          <a:xfrm>
            <a:off x="719461" y="3755279"/>
            <a:ext cx="3626890" cy="505826"/>
            <a:chOff x="5304455" y="846"/>
            <a:chExt cx="3626890" cy="505826"/>
          </a:xfrm>
          <a:scene3d>
            <a:camera prst="orthographicFront"/>
            <a:lightRig rig="flat" dir="t"/>
          </a:scene3d>
        </p:grpSpPr>
        <p:sp>
          <p:nvSpPr>
            <p:cNvPr id="10" name="สี่เหลี่ยมผืนผ้า 9">
              <a:extLst>
                <a:ext uri="{FF2B5EF4-FFF2-40B4-BE49-F238E27FC236}">
                  <a16:creationId xmlns:a16="http://schemas.microsoft.com/office/drawing/2014/main" id="{53FDE177-FD0C-461D-A003-EE49F327E9C6}"/>
                </a:ext>
              </a:extLst>
            </p:cNvPr>
            <p:cNvSpPr/>
            <p:nvPr/>
          </p:nvSpPr>
          <p:spPr>
            <a:xfrm>
              <a:off x="5304455" y="846"/>
              <a:ext cx="3626890" cy="505826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1" name="กล่องข้อความ 10">
              <a:extLst>
                <a:ext uri="{FF2B5EF4-FFF2-40B4-BE49-F238E27FC236}">
                  <a16:creationId xmlns:a16="http://schemas.microsoft.com/office/drawing/2014/main" id="{14BD6210-B2A9-490B-92EE-DC0E06FF6219}"/>
                </a:ext>
              </a:extLst>
            </p:cNvPr>
            <p:cNvSpPr txBox="1"/>
            <p:nvPr/>
          </p:nvSpPr>
          <p:spPr>
            <a:xfrm>
              <a:off x="5304455" y="846"/>
              <a:ext cx="3626890" cy="50582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h-TH" sz="2000" b="1" kern="1200" dirty="0">
                  <a:latin typeface="TH Mali Grade 6" panose="02000506000000020004" pitchFamily="2" charset="-34"/>
                  <a:cs typeface="TH Mali Grade 6" panose="02000506000000020004" pitchFamily="2" charset="-34"/>
                </a:rPr>
                <a:t>1. ความสำคัญของการให้การศึกษาแก่ชุมชน</a:t>
              </a:r>
            </a:p>
          </p:txBody>
        </p:sp>
      </p:grpSp>
      <p:grpSp>
        <p:nvGrpSpPr>
          <p:cNvPr id="12" name="กลุ่ม 11">
            <a:extLst>
              <a:ext uri="{FF2B5EF4-FFF2-40B4-BE49-F238E27FC236}">
                <a16:creationId xmlns:a16="http://schemas.microsoft.com/office/drawing/2014/main" id="{A19347FB-84DF-4152-A727-71415D5A671D}"/>
              </a:ext>
            </a:extLst>
          </p:cNvPr>
          <p:cNvGrpSpPr/>
          <p:nvPr/>
        </p:nvGrpSpPr>
        <p:grpSpPr>
          <a:xfrm>
            <a:off x="6096000" y="5540059"/>
            <a:ext cx="3626890" cy="505826"/>
            <a:chOff x="5304455" y="846"/>
            <a:chExt cx="3626890" cy="505826"/>
          </a:xfrm>
          <a:scene3d>
            <a:camera prst="orthographicFront"/>
            <a:lightRig rig="flat" dir="t"/>
          </a:scene3d>
        </p:grpSpPr>
        <p:sp>
          <p:nvSpPr>
            <p:cNvPr id="13" name="สี่เหลี่ยมผืนผ้า 12">
              <a:extLst>
                <a:ext uri="{FF2B5EF4-FFF2-40B4-BE49-F238E27FC236}">
                  <a16:creationId xmlns:a16="http://schemas.microsoft.com/office/drawing/2014/main" id="{B6747149-8D4E-4463-8B48-10D90BCEAC37}"/>
                </a:ext>
              </a:extLst>
            </p:cNvPr>
            <p:cNvSpPr/>
            <p:nvPr/>
          </p:nvSpPr>
          <p:spPr>
            <a:xfrm>
              <a:off x="5304455" y="846"/>
              <a:ext cx="3626890" cy="505826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4" name="กล่องข้อความ 13">
              <a:extLst>
                <a:ext uri="{FF2B5EF4-FFF2-40B4-BE49-F238E27FC236}">
                  <a16:creationId xmlns:a16="http://schemas.microsoft.com/office/drawing/2014/main" id="{D7292227-DEC9-4C4A-87C3-D5C2789EF8E5}"/>
                </a:ext>
              </a:extLst>
            </p:cNvPr>
            <p:cNvSpPr txBox="1"/>
            <p:nvPr/>
          </p:nvSpPr>
          <p:spPr>
            <a:xfrm>
              <a:off x="5304455" y="846"/>
              <a:ext cx="3626890" cy="50582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h-TH" sz="2000" b="1" kern="1200" dirty="0">
                  <a:latin typeface="TH Mali Grade 6" panose="02000506000000020004" pitchFamily="2" charset="-34"/>
                  <a:cs typeface="TH Mali Grade 6" panose="02000506000000020004" pitchFamily="2" charset="-34"/>
                </a:rPr>
                <a:t>5. นักพัฒนาชุมชน </a:t>
              </a:r>
            </a:p>
          </p:txBody>
        </p:sp>
      </p:grpSp>
      <p:grpSp>
        <p:nvGrpSpPr>
          <p:cNvPr id="15" name="กลุ่ม 14">
            <a:extLst>
              <a:ext uri="{FF2B5EF4-FFF2-40B4-BE49-F238E27FC236}">
                <a16:creationId xmlns:a16="http://schemas.microsoft.com/office/drawing/2014/main" id="{0D5EE134-F638-411C-9BFA-7CDC5772FABC}"/>
              </a:ext>
            </a:extLst>
          </p:cNvPr>
          <p:cNvGrpSpPr/>
          <p:nvPr/>
        </p:nvGrpSpPr>
        <p:grpSpPr>
          <a:xfrm>
            <a:off x="6096000" y="4534503"/>
            <a:ext cx="3626890" cy="505826"/>
            <a:chOff x="5304455" y="846"/>
            <a:chExt cx="3626890" cy="505826"/>
          </a:xfrm>
          <a:scene3d>
            <a:camera prst="orthographicFront"/>
            <a:lightRig rig="flat" dir="t"/>
          </a:scene3d>
        </p:grpSpPr>
        <p:sp>
          <p:nvSpPr>
            <p:cNvPr id="16" name="สี่เหลี่ยมผืนผ้า 15">
              <a:extLst>
                <a:ext uri="{FF2B5EF4-FFF2-40B4-BE49-F238E27FC236}">
                  <a16:creationId xmlns:a16="http://schemas.microsoft.com/office/drawing/2014/main" id="{66AED52C-1AEA-4B61-BF04-D0F74DD081B9}"/>
                </a:ext>
              </a:extLst>
            </p:cNvPr>
            <p:cNvSpPr/>
            <p:nvPr/>
          </p:nvSpPr>
          <p:spPr>
            <a:xfrm>
              <a:off x="5304455" y="846"/>
              <a:ext cx="3626890" cy="505826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7" name="กล่องข้อความ 16">
              <a:extLst>
                <a:ext uri="{FF2B5EF4-FFF2-40B4-BE49-F238E27FC236}">
                  <a16:creationId xmlns:a16="http://schemas.microsoft.com/office/drawing/2014/main" id="{7B411A1E-9D5B-41F1-AFB3-5AC431406B54}"/>
                </a:ext>
              </a:extLst>
            </p:cNvPr>
            <p:cNvSpPr txBox="1"/>
            <p:nvPr/>
          </p:nvSpPr>
          <p:spPr>
            <a:xfrm>
              <a:off x="5304455" y="846"/>
              <a:ext cx="3626890" cy="50582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h-TH" sz="2000" b="1" kern="1200" dirty="0">
                  <a:latin typeface="TH Mali Grade 6" panose="02000506000000020004" pitchFamily="2" charset="-34"/>
                  <a:cs typeface="TH Mali Grade 6" panose="02000506000000020004" pitchFamily="2" charset="-34"/>
                </a:rPr>
                <a:t>4. นักสังคมวิทยา</a:t>
              </a:r>
            </a:p>
          </p:txBody>
        </p:sp>
      </p:grpSp>
      <p:grpSp>
        <p:nvGrpSpPr>
          <p:cNvPr id="18" name="กลุ่ม 17">
            <a:extLst>
              <a:ext uri="{FF2B5EF4-FFF2-40B4-BE49-F238E27FC236}">
                <a16:creationId xmlns:a16="http://schemas.microsoft.com/office/drawing/2014/main" id="{6AA9E33B-C9DB-46B1-A82F-6D6A035A1E35}"/>
              </a:ext>
            </a:extLst>
          </p:cNvPr>
          <p:cNvGrpSpPr/>
          <p:nvPr/>
        </p:nvGrpSpPr>
        <p:grpSpPr>
          <a:xfrm>
            <a:off x="6096000" y="3649732"/>
            <a:ext cx="3626890" cy="505826"/>
            <a:chOff x="5304455" y="846"/>
            <a:chExt cx="3626890" cy="505826"/>
          </a:xfrm>
          <a:scene3d>
            <a:camera prst="orthographicFront"/>
            <a:lightRig rig="flat" dir="t"/>
          </a:scene3d>
        </p:grpSpPr>
        <p:sp>
          <p:nvSpPr>
            <p:cNvPr id="19" name="สี่เหลี่ยมผืนผ้า 18">
              <a:extLst>
                <a:ext uri="{FF2B5EF4-FFF2-40B4-BE49-F238E27FC236}">
                  <a16:creationId xmlns:a16="http://schemas.microsoft.com/office/drawing/2014/main" id="{15285FCD-C9F0-4AC6-AD45-572D28BD5C8E}"/>
                </a:ext>
              </a:extLst>
            </p:cNvPr>
            <p:cNvSpPr/>
            <p:nvPr/>
          </p:nvSpPr>
          <p:spPr>
            <a:xfrm>
              <a:off x="5304455" y="846"/>
              <a:ext cx="3626890" cy="505826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0" name="กล่องข้อความ 19">
              <a:extLst>
                <a:ext uri="{FF2B5EF4-FFF2-40B4-BE49-F238E27FC236}">
                  <a16:creationId xmlns:a16="http://schemas.microsoft.com/office/drawing/2014/main" id="{EBD999EE-CE3C-471E-9EBC-78ACECEC2EC9}"/>
                </a:ext>
              </a:extLst>
            </p:cNvPr>
            <p:cNvSpPr txBox="1"/>
            <p:nvPr/>
          </p:nvSpPr>
          <p:spPr>
            <a:xfrm>
              <a:off x="5304455" y="846"/>
              <a:ext cx="3626890" cy="50582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h-TH" sz="2000" b="1" kern="1200" dirty="0">
                  <a:latin typeface="TH Mali Grade 6" panose="02000506000000020004" pitchFamily="2" charset="-34"/>
                  <a:cs typeface="TH Mali Grade 6" panose="02000506000000020004" pitchFamily="2" charset="-34"/>
                </a:rPr>
                <a:t>3. นักรัฐศาสตร์ให้ความสำคัญต่อการศึกษาในฐานะที่เป็นกระบวนการพัฒนาประชาธิปไตย</a:t>
              </a:r>
            </a:p>
          </p:txBody>
        </p:sp>
      </p:grpSp>
      <p:grpSp>
        <p:nvGrpSpPr>
          <p:cNvPr id="21" name="กลุ่ม 20">
            <a:extLst>
              <a:ext uri="{FF2B5EF4-FFF2-40B4-BE49-F238E27FC236}">
                <a16:creationId xmlns:a16="http://schemas.microsoft.com/office/drawing/2014/main" id="{67B07D0E-C223-4591-A8C8-105D78682AD9}"/>
              </a:ext>
            </a:extLst>
          </p:cNvPr>
          <p:cNvGrpSpPr/>
          <p:nvPr/>
        </p:nvGrpSpPr>
        <p:grpSpPr>
          <a:xfrm>
            <a:off x="6096000" y="2761913"/>
            <a:ext cx="3754481" cy="508874"/>
            <a:chOff x="5304455" y="-2202"/>
            <a:chExt cx="3754481" cy="508874"/>
          </a:xfrm>
          <a:scene3d>
            <a:camera prst="orthographicFront"/>
            <a:lightRig rig="flat" dir="t"/>
          </a:scene3d>
        </p:grpSpPr>
        <p:sp>
          <p:nvSpPr>
            <p:cNvPr id="22" name="สี่เหลี่ยมผืนผ้า 21">
              <a:extLst>
                <a:ext uri="{FF2B5EF4-FFF2-40B4-BE49-F238E27FC236}">
                  <a16:creationId xmlns:a16="http://schemas.microsoft.com/office/drawing/2014/main" id="{879F393D-A73F-4F47-A0B6-301CDBAF6099}"/>
                </a:ext>
              </a:extLst>
            </p:cNvPr>
            <p:cNvSpPr/>
            <p:nvPr/>
          </p:nvSpPr>
          <p:spPr>
            <a:xfrm>
              <a:off x="5304455" y="846"/>
              <a:ext cx="3626890" cy="505826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3" name="กล่องข้อความ 22">
              <a:extLst>
                <a:ext uri="{FF2B5EF4-FFF2-40B4-BE49-F238E27FC236}">
                  <a16:creationId xmlns:a16="http://schemas.microsoft.com/office/drawing/2014/main" id="{BCD0A04E-7C13-4FAF-9439-EDF7EB9E7B1E}"/>
                </a:ext>
              </a:extLst>
            </p:cNvPr>
            <p:cNvSpPr txBox="1"/>
            <p:nvPr/>
          </p:nvSpPr>
          <p:spPr>
            <a:xfrm>
              <a:off x="5432046" y="-2202"/>
              <a:ext cx="3626890" cy="50582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h-TH" sz="2000" b="1" kern="1200" dirty="0">
                  <a:latin typeface="TH Mali Grade 6" panose="02000506000000020004" pitchFamily="2" charset="-34"/>
                  <a:cs typeface="TH Mali Grade 6" panose="02000506000000020004" pitchFamily="2" charset="-34"/>
                </a:rPr>
                <a:t>2. นักเศรษฐศาสตร์ </a:t>
              </a:r>
            </a:p>
          </p:txBody>
        </p:sp>
      </p:grpSp>
      <p:grpSp>
        <p:nvGrpSpPr>
          <p:cNvPr id="24" name="กลุ่ม 23">
            <a:extLst>
              <a:ext uri="{FF2B5EF4-FFF2-40B4-BE49-F238E27FC236}">
                <a16:creationId xmlns:a16="http://schemas.microsoft.com/office/drawing/2014/main" id="{D6DD245D-A70F-4B15-BFCD-7A93C481D3AE}"/>
              </a:ext>
            </a:extLst>
          </p:cNvPr>
          <p:cNvGrpSpPr/>
          <p:nvPr/>
        </p:nvGrpSpPr>
        <p:grpSpPr>
          <a:xfrm>
            <a:off x="6096000" y="1824178"/>
            <a:ext cx="3626890" cy="505826"/>
            <a:chOff x="5304455" y="846"/>
            <a:chExt cx="3626890" cy="505826"/>
          </a:xfrm>
          <a:scene3d>
            <a:camera prst="orthographicFront"/>
            <a:lightRig rig="flat" dir="t"/>
          </a:scene3d>
        </p:grpSpPr>
        <p:sp>
          <p:nvSpPr>
            <p:cNvPr id="25" name="สี่เหลี่ยมผืนผ้า 24">
              <a:extLst>
                <a:ext uri="{FF2B5EF4-FFF2-40B4-BE49-F238E27FC236}">
                  <a16:creationId xmlns:a16="http://schemas.microsoft.com/office/drawing/2014/main" id="{E65485D8-C4E0-4360-9966-4881A01B0088}"/>
                </a:ext>
              </a:extLst>
            </p:cNvPr>
            <p:cNvSpPr/>
            <p:nvPr/>
          </p:nvSpPr>
          <p:spPr>
            <a:xfrm>
              <a:off x="5304455" y="846"/>
              <a:ext cx="3626890" cy="505826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6" name="กล่องข้อความ 25">
              <a:extLst>
                <a:ext uri="{FF2B5EF4-FFF2-40B4-BE49-F238E27FC236}">
                  <a16:creationId xmlns:a16="http://schemas.microsoft.com/office/drawing/2014/main" id="{1DB63E37-94E8-48AE-87A2-5DA85E364D39}"/>
                </a:ext>
              </a:extLst>
            </p:cNvPr>
            <p:cNvSpPr txBox="1"/>
            <p:nvPr/>
          </p:nvSpPr>
          <p:spPr>
            <a:xfrm>
              <a:off x="5304455" y="846"/>
              <a:ext cx="3626890" cy="50582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h-TH" sz="2000" b="1" kern="1200" dirty="0">
                  <a:latin typeface="TH Mali Grade 6" panose="02000506000000020004" pitchFamily="2" charset="-34"/>
                  <a:cs typeface="TH Mali Grade 6" panose="02000506000000020004" pitchFamily="2" charset="-34"/>
                </a:rPr>
                <a:t>1. นักมานุษยวิทยา</a:t>
              </a:r>
            </a:p>
          </p:txBody>
        </p:sp>
      </p:grpSp>
      <p:cxnSp>
        <p:nvCxnSpPr>
          <p:cNvPr id="28" name="ลูกศรเชื่อมต่อแบบตรง 27">
            <a:extLst>
              <a:ext uri="{FF2B5EF4-FFF2-40B4-BE49-F238E27FC236}">
                <a16:creationId xmlns:a16="http://schemas.microsoft.com/office/drawing/2014/main" id="{FB4D4616-B541-48AA-AEDB-7828281EEBB4}"/>
              </a:ext>
            </a:extLst>
          </p:cNvPr>
          <p:cNvCxnSpPr>
            <a:stCxn id="10" idx="3"/>
          </p:cNvCxnSpPr>
          <p:nvPr/>
        </p:nvCxnSpPr>
        <p:spPr>
          <a:xfrm flipV="1">
            <a:off x="4346351" y="2082125"/>
            <a:ext cx="1791136" cy="19260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ลูกศรเชื่อมต่อแบบตรง 28">
            <a:extLst>
              <a:ext uri="{FF2B5EF4-FFF2-40B4-BE49-F238E27FC236}">
                <a16:creationId xmlns:a16="http://schemas.microsoft.com/office/drawing/2014/main" id="{CF8AF712-152B-4458-BCD6-0097B9E82AFA}"/>
              </a:ext>
            </a:extLst>
          </p:cNvPr>
          <p:cNvCxnSpPr>
            <a:cxnSpLocks/>
            <a:endCxn id="22" idx="1"/>
          </p:cNvCxnSpPr>
          <p:nvPr/>
        </p:nvCxnSpPr>
        <p:spPr>
          <a:xfrm flipV="1">
            <a:off x="4304864" y="3017874"/>
            <a:ext cx="1791136" cy="9903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ลูกศรเชื่อมต่อแบบตรง 30">
            <a:extLst>
              <a:ext uri="{FF2B5EF4-FFF2-40B4-BE49-F238E27FC236}">
                <a16:creationId xmlns:a16="http://schemas.microsoft.com/office/drawing/2014/main" id="{D4518A81-E7C9-46AA-873D-E126F53FB2AF}"/>
              </a:ext>
            </a:extLst>
          </p:cNvPr>
          <p:cNvCxnSpPr>
            <a:cxnSpLocks/>
            <a:endCxn id="20" idx="1"/>
          </p:cNvCxnSpPr>
          <p:nvPr/>
        </p:nvCxnSpPr>
        <p:spPr>
          <a:xfrm flipV="1">
            <a:off x="4304864" y="3902645"/>
            <a:ext cx="1791136" cy="1081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ลูกศรเชื่อมต่อแบบตรง 32">
            <a:extLst>
              <a:ext uri="{FF2B5EF4-FFF2-40B4-BE49-F238E27FC236}">
                <a16:creationId xmlns:a16="http://schemas.microsoft.com/office/drawing/2014/main" id="{D0640050-B47F-4491-832B-B611E2C2FA43}"/>
              </a:ext>
            </a:extLst>
          </p:cNvPr>
          <p:cNvCxnSpPr>
            <a:cxnSpLocks/>
          </p:cNvCxnSpPr>
          <p:nvPr/>
        </p:nvCxnSpPr>
        <p:spPr>
          <a:xfrm>
            <a:off x="4325607" y="4014518"/>
            <a:ext cx="1749649" cy="760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ลูกศรเชื่อมต่อแบบตรง 34">
            <a:extLst>
              <a:ext uri="{FF2B5EF4-FFF2-40B4-BE49-F238E27FC236}">
                <a16:creationId xmlns:a16="http://schemas.microsoft.com/office/drawing/2014/main" id="{26F463B0-B13C-4E5D-89A1-C314CF0DDC09}"/>
              </a:ext>
            </a:extLst>
          </p:cNvPr>
          <p:cNvCxnSpPr>
            <a:cxnSpLocks/>
          </p:cNvCxnSpPr>
          <p:nvPr/>
        </p:nvCxnSpPr>
        <p:spPr>
          <a:xfrm>
            <a:off x="4347916" y="4008192"/>
            <a:ext cx="1727340" cy="17890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336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ชื่อเรื่อง 7">
            <a:extLst>
              <a:ext uri="{FF2B5EF4-FFF2-40B4-BE49-F238E27FC236}">
                <a16:creationId xmlns:a16="http://schemas.microsoft.com/office/drawing/2014/main" id="{3D02EBE7-9F64-4746-AA79-A4C0F72C31E0}"/>
              </a:ext>
            </a:extLst>
          </p:cNvPr>
          <p:cNvSpPr txBox="1">
            <a:spLocks/>
          </p:cNvSpPr>
          <p:nvPr/>
        </p:nvSpPr>
        <p:spPr>
          <a:xfrm>
            <a:off x="595634" y="637288"/>
            <a:ext cx="6877119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Leelawadee" panose="020B0502040204020203" pitchFamily="34" charset="-34"/>
                <a:ea typeface="+mj-ea"/>
                <a:cs typeface="Leelawadee" panose="020B0502040204020203" pitchFamily="34" charset="-34"/>
              </a:defRPr>
            </a:lvl1pPr>
          </a:lstStyle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บบที่ 4 หลักการและวิธีการพัฒนาชุมชน</a:t>
            </a:r>
          </a:p>
        </p:txBody>
      </p:sp>
      <p:grpSp>
        <p:nvGrpSpPr>
          <p:cNvPr id="4" name="กลุ่ม 3">
            <a:extLst>
              <a:ext uri="{FF2B5EF4-FFF2-40B4-BE49-F238E27FC236}">
                <a16:creationId xmlns:a16="http://schemas.microsoft.com/office/drawing/2014/main" id="{D8CB867B-1883-409D-843D-44B50E0EEAD0}"/>
              </a:ext>
            </a:extLst>
          </p:cNvPr>
          <p:cNvGrpSpPr/>
          <p:nvPr/>
        </p:nvGrpSpPr>
        <p:grpSpPr>
          <a:xfrm>
            <a:off x="677974" y="1485510"/>
            <a:ext cx="3279678" cy="505826"/>
            <a:chOff x="0" y="0"/>
            <a:chExt cx="3279678" cy="505826"/>
          </a:xfrm>
          <a:scene3d>
            <a:camera prst="orthographicFront"/>
            <a:lightRig rig="flat" dir="t"/>
          </a:scene3d>
        </p:grpSpPr>
        <p:sp>
          <p:nvSpPr>
            <p:cNvPr id="5" name="สี่เหลี่ยมผืนผ้า 4">
              <a:extLst>
                <a:ext uri="{FF2B5EF4-FFF2-40B4-BE49-F238E27FC236}">
                  <a16:creationId xmlns:a16="http://schemas.microsoft.com/office/drawing/2014/main" id="{7D67DEEB-01A9-41D3-8F8F-98ADDE3B9667}"/>
                </a:ext>
              </a:extLst>
            </p:cNvPr>
            <p:cNvSpPr/>
            <p:nvPr/>
          </p:nvSpPr>
          <p:spPr>
            <a:xfrm>
              <a:off x="0" y="0"/>
              <a:ext cx="3279678" cy="505826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" name="กล่องข้อความ 6">
              <a:extLst>
                <a:ext uri="{FF2B5EF4-FFF2-40B4-BE49-F238E27FC236}">
                  <a16:creationId xmlns:a16="http://schemas.microsoft.com/office/drawing/2014/main" id="{E7BA8DA2-19FB-42F6-86E8-CB5956AE6933}"/>
                </a:ext>
              </a:extLst>
            </p:cNvPr>
            <p:cNvSpPr txBox="1"/>
            <p:nvPr/>
          </p:nvSpPr>
          <p:spPr>
            <a:xfrm>
              <a:off x="0" y="0"/>
              <a:ext cx="3279678" cy="50582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h-TH" sz="2200" b="1" kern="1200" dirty="0">
                  <a:latin typeface="TH Mali Grade 6" panose="02000506000000020004" pitchFamily="2" charset="-34"/>
                  <a:cs typeface="TH Mali Grade 6" panose="02000506000000020004" pitchFamily="2" charset="-34"/>
                </a:rPr>
                <a:t>การให้การศึกษาแก่ชุมชนเพื่อการพัฒนาชุมชน</a:t>
              </a:r>
            </a:p>
          </p:txBody>
        </p:sp>
      </p:grpSp>
      <p:grpSp>
        <p:nvGrpSpPr>
          <p:cNvPr id="39" name="กลุ่ม 38">
            <a:extLst>
              <a:ext uri="{FF2B5EF4-FFF2-40B4-BE49-F238E27FC236}">
                <a16:creationId xmlns:a16="http://schemas.microsoft.com/office/drawing/2014/main" id="{B74A3A73-4360-4B7E-BCCA-3EE08DD1BBC7}"/>
              </a:ext>
            </a:extLst>
          </p:cNvPr>
          <p:cNvGrpSpPr/>
          <p:nvPr/>
        </p:nvGrpSpPr>
        <p:grpSpPr>
          <a:xfrm>
            <a:off x="10875347" y="4136390"/>
            <a:ext cx="1023095" cy="1529429"/>
            <a:chOff x="5304455" y="846"/>
            <a:chExt cx="3626890" cy="505826"/>
          </a:xfrm>
          <a:solidFill>
            <a:srgbClr val="F8CFB6"/>
          </a:solidFill>
          <a:scene3d>
            <a:camera prst="orthographicFront"/>
            <a:lightRig rig="flat" dir="t"/>
          </a:scene3d>
        </p:grpSpPr>
        <p:sp>
          <p:nvSpPr>
            <p:cNvPr id="40" name="สี่เหลี่ยมผืนผ้า 39">
              <a:extLst>
                <a:ext uri="{FF2B5EF4-FFF2-40B4-BE49-F238E27FC236}">
                  <a16:creationId xmlns:a16="http://schemas.microsoft.com/office/drawing/2014/main" id="{C85EA33D-8F32-4B44-A3B4-562FA466F0CD}"/>
                </a:ext>
              </a:extLst>
            </p:cNvPr>
            <p:cNvSpPr/>
            <p:nvPr/>
          </p:nvSpPr>
          <p:spPr>
            <a:xfrm>
              <a:off x="5304455" y="846"/>
              <a:ext cx="3626890" cy="505826"/>
            </a:xfrm>
            <a:prstGeom prst="rect">
              <a:avLst/>
            </a:prstGeom>
            <a:grpFill/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1" name="กล่องข้อความ 40">
              <a:extLst>
                <a:ext uri="{FF2B5EF4-FFF2-40B4-BE49-F238E27FC236}">
                  <a16:creationId xmlns:a16="http://schemas.microsoft.com/office/drawing/2014/main" id="{183DE458-204A-41E9-8CDD-AD2D89B0FBFA}"/>
                </a:ext>
              </a:extLst>
            </p:cNvPr>
            <p:cNvSpPr txBox="1"/>
            <p:nvPr/>
          </p:nvSpPr>
          <p:spPr>
            <a:xfrm>
              <a:off x="5304455" y="846"/>
              <a:ext cx="3626890" cy="505826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h-TH" b="1" kern="1200" dirty="0">
                  <a:latin typeface="TH Mali Grade 6" panose="02000506000000020004" pitchFamily="2" charset="-34"/>
                  <a:cs typeface="TH Mali Grade 6" panose="02000506000000020004" pitchFamily="2" charset="-34"/>
                </a:rPr>
                <a:t>8. ปัจจัยสำคัญที่ทำให้การศึกษาประสบความสำเร็จมีหลายประการ</a:t>
              </a:r>
            </a:p>
          </p:txBody>
        </p:sp>
      </p:grpSp>
      <p:grpSp>
        <p:nvGrpSpPr>
          <p:cNvPr id="57" name="กลุ่ม 56">
            <a:extLst>
              <a:ext uri="{FF2B5EF4-FFF2-40B4-BE49-F238E27FC236}">
                <a16:creationId xmlns:a16="http://schemas.microsoft.com/office/drawing/2014/main" id="{4246CA65-00E4-42F8-9CD1-290A82B98A82}"/>
              </a:ext>
            </a:extLst>
          </p:cNvPr>
          <p:cNvGrpSpPr/>
          <p:nvPr/>
        </p:nvGrpSpPr>
        <p:grpSpPr>
          <a:xfrm>
            <a:off x="9347020" y="4136390"/>
            <a:ext cx="1023095" cy="1529429"/>
            <a:chOff x="5304455" y="846"/>
            <a:chExt cx="3626890" cy="505826"/>
          </a:xfrm>
          <a:solidFill>
            <a:srgbClr val="F8CFB6"/>
          </a:solidFill>
          <a:scene3d>
            <a:camera prst="orthographicFront"/>
            <a:lightRig rig="flat" dir="t"/>
          </a:scene3d>
        </p:grpSpPr>
        <p:sp>
          <p:nvSpPr>
            <p:cNvPr id="58" name="สี่เหลี่ยมผืนผ้า 57">
              <a:extLst>
                <a:ext uri="{FF2B5EF4-FFF2-40B4-BE49-F238E27FC236}">
                  <a16:creationId xmlns:a16="http://schemas.microsoft.com/office/drawing/2014/main" id="{158048FA-18CB-4960-BE4E-1EE62C515FA1}"/>
                </a:ext>
              </a:extLst>
            </p:cNvPr>
            <p:cNvSpPr/>
            <p:nvPr/>
          </p:nvSpPr>
          <p:spPr>
            <a:xfrm>
              <a:off x="5304455" y="846"/>
              <a:ext cx="3626890" cy="505826"/>
            </a:xfrm>
            <a:prstGeom prst="rect">
              <a:avLst/>
            </a:prstGeom>
            <a:grpFill/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59" name="กล่องข้อความ 58">
              <a:extLst>
                <a:ext uri="{FF2B5EF4-FFF2-40B4-BE49-F238E27FC236}">
                  <a16:creationId xmlns:a16="http://schemas.microsoft.com/office/drawing/2014/main" id="{CBB2E1F2-FE97-42F9-B9AF-82AA338447C8}"/>
                </a:ext>
              </a:extLst>
            </p:cNvPr>
            <p:cNvSpPr txBox="1"/>
            <p:nvPr/>
          </p:nvSpPr>
          <p:spPr>
            <a:xfrm>
              <a:off x="5304455" y="846"/>
              <a:ext cx="3626890" cy="505826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h-TH" b="1" kern="1200" dirty="0">
                  <a:latin typeface="TH Mali Grade 6" panose="02000506000000020004" pitchFamily="2" charset="-34"/>
                  <a:cs typeface="TH Mali Grade 6" panose="02000506000000020004" pitchFamily="2" charset="-34"/>
                </a:rPr>
                <a:t>7. ความสำเร็จในระดับหนึ่งของการศึกษาและความสำเร็จที่ผ่านมา</a:t>
              </a:r>
            </a:p>
          </p:txBody>
        </p:sp>
      </p:grpSp>
      <p:grpSp>
        <p:nvGrpSpPr>
          <p:cNvPr id="72" name="กลุ่ม 71">
            <a:extLst>
              <a:ext uri="{FF2B5EF4-FFF2-40B4-BE49-F238E27FC236}">
                <a16:creationId xmlns:a16="http://schemas.microsoft.com/office/drawing/2014/main" id="{651585DE-4865-49B9-BE9B-3352568433BB}"/>
              </a:ext>
            </a:extLst>
          </p:cNvPr>
          <p:cNvGrpSpPr/>
          <p:nvPr/>
        </p:nvGrpSpPr>
        <p:grpSpPr>
          <a:xfrm>
            <a:off x="177058" y="4136390"/>
            <a:ext cx="1023095" cy="1529429"/>
            <a:chOff x="5304455" y="846"/>
            <a:chExt cx="3626890" cy="505826"/>
          </a:xfrm>
          <a:solidFill>
            <a:srgbClr val="F8CFB6"/>
          </a:solidFill>
          <a:scene3d>
            <a:camera prst="orthographicFront"/>
            <a:lightRig rig="flat" dir="t"/>
          </a:scene3d>
        </p:grpSpPr>
        <p:sp>
          <p:nvSpPr>
            <p:cNvPr id="73" name="สี่เหลี่ยมผืนผ้า 72">
              <a:extLst>
                <a:ext uri="{FF2B5EF4-FFF2-40B4-BE49-F238E27FC236}">
                  <a16:creationId xmlns:a16="http://schemas.microsoft.com/office/drawing/2014/main" id="{B41352C5-86C9-409E-93E5-E2AE9766EED8}"/>
                </a:ext>
              </a:extLst>
            </p:cNvPr>
            <p:cNvSpPr/>
            <p:nvPr/>
          </p:nvSpPr>
          <p:spPr>
            <a:xfrm>
              <a:off x="5304455" y="846"/>
              <a:ext cx="3626890" cy="505826"/>
            </a:xfrm>
            <a:prstGeom prst="rect">
              <a:avLst/>
            </a:prstGeom>
            <a:grpFill/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4" name="กล่องข้อความ 73">
              <a:extLst>
                <a:ext uri="{FF2B5EF4-FFF2-40B4-BE49-F238E27FC236}">
                  <a16:creationId xmlns:a16="http://schemas.microsoft.com/office/drawing/2014/main" id="{50AFF52E-B9B5-4EBE-9A10-7D0C8B3F3851}"/>
                </a:ext>
              </a:extLst>
            </p:cNvPr>
            <p:cNvSpPr txBox="1"/>
            <p:nvPr/>
          </p:nvSpPr>
          <p:spPr>
            <a:xfrm>
              <a:off x="5304455" y="846"/>
              <a:ext cx="3626890" cy="505826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h-TH" b="1" kern="1200" dirty="0">
                  <a:latin typeface="TH Mali Grade 6" panose="02000506000000020004" pitchFamily="2" charset="-34"/>
                  <a:cs typeface="TH Mali Grade 6" panose="02000506000000020004" pitchFamily="2" charset="-34"/>
                </a:rPr>
                <a:t>1. เป็นกระบวนการที่ผู้เข้ารับการศึกษามีส่วนสำคัญมากที่สุด</a:t>
              </a:r>
            </a:p>
          </p:txBody>
        </p:sp>
      </p:grpSp>
      <p:grpSp>
        <p:nvGrpSpPr>
          <p:cNvPr id="75" name="กลุ่ม 74">
            <a:extLst>
              <a:ext uri="{FF2B5EF4-FFF2-40B4-BE49-F238E27FC236}">
                <a16:creationId xmlns:a16="http://schemas.microsoft.com/office/drawing/2014/main" id="{79615B05-14D6-447A-9550-485789FA73BA}"/>
              </a:ext>
            </a:extLst>
          </p:cNvPr>
          <p:cNvGrpSpPr/>
          <p:nvPr/>
        </p:nvGrpSpPr>
        <p:grpSpPr>
          <a:xfrm>
            <a:off x="4155342" y="2582917"/>
            <a:ext cx="3626890" cy="505826"/>
            <a:chOff x="5304455" y="713979"/>
            <a:chExt cx="3626890" cy="505826"/>
          </a:xfrm>
          <a:solidFill>
            <a:srgbClr val="F8CFB6"/>
          </a:solidFill>
          <a:scene3d>
            <a:camera prst="orthographicFront"/>
            <a:lightRig rig="flat" dir="t"/>
          </a:scene3d>
        </p:grpSpPr>
        <p:sp>
          <p:nvSpPr>
            <p:cNvPr id="76" name="สี่เหลี่ยมผืนผ้า 75">
              <a:extLst>
                <a:ext uri="{FF2B5EF4-FFF2-40B4-BE49-F238E27FC236}">
                  <a16:creationId xmlns:a16="http://schemas.microsoft.com/office/drawing/2014/main" id="{5EA3AACD-1EAD-4E83-B69B-CC87FDB7046A}"/>
                </a:ext>
              </a:extLst>
            </p:cNvPr>
            <p:cNvSpPr/>
            <p:nvPr/>
          </p:nvSpPr>
          <p:spPr>
            <a:xfrm>
              <a:off x="5304455" y="713979"/>
              <a:ext cx="3626890" cy="505826"/>
            </a:xfrm>
            <a:prstGeom prst="rect">
              <a:avLst/>
            </a:prstGeom>
            <a:grpFill/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7" name="กล่องข้อความ 76">
              <a:extLst>
                <a:ext uri="{FF2B5EF4-FFF2-40B4-BE49-F238E27FC236}">
                  <a16:creationId xmlns:a16="http://schemas.microsoft.com/office/drawing/2014/main" id="{42CEA0E5-1D54-4B96-A7F9-FC73ADCEF697}"/>
                </a:ext>
              </a:extLst>
            </p:cNvPr>
            <p:cNvSpPr txBox="1"/>
            <p:nvPr/>
          </p:nvSpPr>
          <p:spPr>
            <a:xfrm>
              <a:off x="5304455" y="713979"/>
              <a:ext cx="3626890" cy="505826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h-TH" sz="2000" b="1" kern="1200" dirty="0">
                  <a:latin typeface="TH Mali Grade 6" panose="02000506000000020004" pitchFamily="2" charset="-34"/>
                  <a:cs typeface="TH Mali Grade 6" panose="02000506000000020004" pitchFamily="2" charset="-34"/>
                </a:rPr>
                <a:t>2. ลักษณะของการให้การศึกษาแก่ชุมชน</a:t>
              </a:r>
            </a:p>
          </p:txBody>
        </p:sp>
      </p:grpSp>
      <p:grpSp>
        <p:nvGrpSpPr>
          <p:cNvPr id="78" name="กลุ่ม 77">
            <a:extLst>
              <a:ext uri="{FF2B5EF4-FFF2-40B4-BE49-F238E27FC236}">
                <a16:creationId xmlns:a16="http://schemas.microsoft.com/office/drawing/2014/main" id="{D1B97B9A-5864-412C-9DF5-BDF77E54C58F}"/>
              </a:ext>
            </a:extLst>
          </p:cNvPr>
          <p:cNvGrpSpPr/>
          <p:nvPr/>
        </p:nvGrpSpPr>
        <p:grpSpPr>
          <a:xfrm>
            <a:off x="1705385" y="4136390"/>
            <a:ext cx="1023095" cy="1529429"/>
            <a:chOff x="5304455" y="846"/>
            <a:chExt cx="3626890" cy="505826"/>
          </a:xfrm>
          <a:solidFill>
            <a:srgbClr val="F8CFB6"/>
          </a:solidFill>
          <a:scene3d>
            <a:camera prst="orthographicFront"/>
            <a:lightRig rig="flat" dir="t"/>
          </a:scene3d>
        </p:grpSpPr>
        <p:sp>
          <p:nvSpPr>
            <p:cNvPr id="79" name="สี่เหลี่ยมผืนผ้า 78">
              <a:extLst>
                <a:ext uri="{FF2B5EF4-FFF2-40B4-BE49-F238E27FC236}">
                  <a16:creationId xmlns:a16="http://schemas.microsoft.com/office/drawing/2014/main" id="{F1A7581B-6AF4-4E71-B1CD-10495F17ABBA}"/>
                </a:ext>
              </a:extLst>
            </p:cNvPr>
            <p:cNvSpPr/>
            <p:nvPr/>
          </p:nvSpPr>
          <p:spPr>
            <a:xfrm>
              <a:off x="5304455" y="846"/>
              <a:ext cx="3626890" cy="505826"/>
            </a:xfrm>
            <a:prstGeom prst="rect">
              <a:avLst/>
            </a:prstGeom>
            <a:grpFill/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0" name="กล่องข้อความ 79">
              <a:extLst>
                <a:ext uri="{FF2B5EF4-FFF2-40B4-BE49-F238E27FC236}">
                  <a16:creationId xmlns:a16="http://schemas.microsoft.com/office/drawing/2014/main" id="{214800E9-6C71-48F9-90BD-0AA0EE94F748}"/>
                </a:ext>
              </a:extLst>
            </p:cNvPr>
            <p:cNvSpPr txBox="1"/>
            <p:nvPr/>
          </p:nvSpPr>
          <p:spPr>
            <a:xfrm>
              <a:off x="5304455" y="846"/>
              <a:ext cx="3626890" cy="505826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h-TH" b="1" kern="1200" dirty="0">
                  <a:latin typeface="TH Mali Grade 6" panose="02000506000000020004" pitchFamily="2" charset="-34"/>
                  <a:cs typeface="TH Mali Grade 6" panose="02000506000000020004" pitchFamily="2" charset="-34"/>
                </a:rPr>
                <a:t>2. ผู้เข้ารับการศึกษาต้องเรียนรู้ด้วยตัวเอง</a:t>
              </a:r>
            </a:p>
          </p:txBody>
        </p:sp>
      </p:grpSp>
      <p:grpSp>
        <p:nvGrpSpPr>
          <p:cNvPr id="81" name="กลุ่ม 80">
            <a:extLst>
              <a:ext uri="{FF2B5EF4-FFF2-40B4-BE49-F238E27FC236}">
                <a16:creationId xmlns:a16="http://schemas.microsoft.com/office/drawing/2014/main" id="{23DA6C79-1499-4459-8B0E-D2A68A6DA891}"/>
              </a:ext>
            </a:extLst>
          </p:cNvPr>
          <p:cNvGrpSpPr/>
          <p:nvPr/>
        </p:nvGrpSpPr>
        <p:grpSpPr>
          <a:xfrm>
            <a:off x="3233712" y="4143820"/>
            <a:ext cx="1023095" cy="1529429"/>
            <a:chOff x="5304455" y="846"/>
            <a:chExt cx="3626890" cy="505826"/>
          </a:xfrm>
          <a:solidFill>
            <a:srgbClr val="F8CFB6"/>
          </a:solidFill>
          <a:scene3d>
            <a:camera prst="orthographicFront"/>
            <a:lightRig rig="flat" dir="t"/>
          </a:scene3d>
        </p:grpSpPr>
        <p:sp>
          <p:nvSpPr>
            <p:cNvPr id="82" name="สี่เหลี่ยมผืนผ้า 81">
              <a:extLst>
                <a:ext uri="{FF2B5EF4-FFF2-40B4-BE49-F238E27FC236}">
                  <a16:creationId xmlns:a16="http://schemas.microsoft.com/office/drawing/2014/main" id="{1478504C-3EA6-4130-9700-5738E222A09E}"/>
                </a:ext>
              </a:extLst>
            </p:cNvPr>
            <p:cNvSpPr/>
            <p:nvPr/>
          </p:nvSpPr>
          <p:spPr>
            <a:xfrm>
              <a:off x="5304455" y="846"/>
              <a:ext cx="3626890" cy="505826"/>
            </a:xfrm>
            <a:prstGeom prst="rect">
              <a:avLst/>
            </a:prstGeom>
            <a:grpFill/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3" name="กล่องข้อความ 82">
              <a:extLst>
                <a:ext uri="{FF2B5EF4-FFF2-40B4-BE49-F238E27FC236}">
                  <a16:creationId xmlns:a16="http://schemas.microsoft.com/office/drawing/2014/main" id="{8A66256A-00A1-4EEA-BFB4-CE488A5F2C3A}"/>
                </a:ext>
              </a:extLst>
            </p:cNvPr>
            <p:cNvSpPr txBox="1"/>
            <p:nvPr/>
          </p:nvSpPr>
          <p:spPr>
            <a:xfrm>
              <a:off x="5304455" y="846"/>
              <a:ext cx="3626890" cy="505826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h-TH" b="1" kern="1200" dirty="0">
                  <a:latin typeface="TH Mali Grade 6" panose="02000506000000020004" pitchFamily="2" charset="-34"/>
                  <a:cs typeface="TH Mali Grade 6" panose="02000506000000020004" pitchFamily="2" charset="-34"/>
                </a:rPr>
                <a:t>3.ผู้เข้าร่วมรับการศึกษามีความสามรถในการเรียนรู้ไม่เท่าเทียมกัน</a:t>
              </a:r>
            </a:p>
          </p:txBody>
        </p:sp>
      </p:grpSp>
      <p:grpSp>
        <p:nvGrpSpPr>
          <p:cNvPr id="84" name="กลุ่ม 83">
            <a:extLst>
              <a:ext uri="{FF2B5EF4-FFF2-40B4-BE49-F238E27FC236}">
                <a16:creationId xmlns:a16="http://schemas.microsoft.com/office/drawing/2014/main" id="{DE676346-CABD-4BEE-8CD1-D61995101430}"/>
              </a:ext>
            </a:extLst>
          </p:cNvPr>
          <p:cNvGrpSpPr/>
          <p:nvPr/>
        </p:nvGrpSpPr>
        <p:grpSpPr>
          <a:xfrm>
            <a:off x="4762039" y="4136390"/>
            <a:ext cx="1023095" cy="1529429"/>
            <a:chOff x="5304455" y="846"/>
            <a:chExt cx="3626890" cy="505826"/>
          </a:xfrm>
          <a:solidFill>
            <a:srgbClr val="F8CFB6"/>
          </a:solidFill>
          <a:scene3d>
            <a:camera prst="orthographicFront"/>
            <a:lightRig rig="flat" dir="t"/>
          </a:scene3d>
        </p:grpSpPr>
        <p:sp>
          <p:nvSpPr>
            <p:cNvPr id="85" name="สี่เหลี่ยมผืนผ้า 84">
              <a:extLst>
                <a:ext uri="{FF2B5EF4-FFF2-40B4-BE49-F238E27FC236}">
                  <a16:creationId xmlns:a16="http://schemas.microsoft.com/office/drawing/2014/main" id="{B0619D48-4074-4985-A6F7-36D5A59264F3}"/>
                </a:ext>
              </a:extLst>
            </p:cNvPr>
            <p:cNvSpPr/>
            <p:nvPr/>
          </p:nvSpPr>
          <p:spPr>
            <a:xfrm>
              <a:off x="5304455" y="846"/>
              <a:ext cx="3626890" cy="505826"/>
            </a:xfrm>
            <a:prstGeom prst="rect">
              <a:avLst/>
            </a:prstGeom>
            <a:grpFill/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6" name="กล่องข้อความ 85">
              <a:extLst>
                <a:ext uri="{FF2B5EF4-FFF2-40B4-BE49-F238E27FC236}">
                  <a16:creationId xmlns:a16="http://schemas.microsoft.com/office/drawing/2014/main" id="{8308AEC2-FB41-494B-B0BD-6934C14523A9}"/>
                </a:ext>
              </a:extLst>
            </p:cNvPr>
            <p:cNvSpPr txBox="1"/>
            <p:nvPr/>
          </p:nvSpPr>
          <p:spPr>
            <a:xfrm>
              <a:off x="5304455" y="846"/>
              <a:ext cx="3626890" cy="505826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h-TH" b="1" kern="1200" dirty="0">
                  <a:latin typeface="TH Mali Grade 6" panose="02000506000000020004" pitchFamily="2" charset="-34"/>
                  <a:cs typeface="TH Mali Grade 6" panose="02000506000000020004" pitchFamily="2" charset="-34"/>
                </a:rPr>
                <a:t>4. ประสบการณ์ของผู้เข้ารับการศึกษา</a:t>
              </a:r>
            </a:p>
          </p:txBody>
        </p:sp>
      </p:grpSp>
      <p:grpSp>
        <p:nvGrpSpPr>
          <p:cNvPr id="87" name="กลุ่ม 86">
            <a:extLst>
              <a:ext uri="{FF2B5EF4-FFF2-40B4-BE49-F238E27FC236}">
                <a16:creationId xmlns:a16="http://schemas.microsoft.com/office/drawing/2014/main" id="{AAEBA90F-6B1D-4FC2-B0CA-4B0438D7BBDA}"/>
              </a:ext>
            </a:extLst>
          </p:cNvPr>
          <p:cNvGrpSpPr/>
          <p:nvPr/>
        </p:nvGrpSpPr>
        <p:grpSpPr>
          <a:xfrm>
            <a:off x="6290366" y="4136390"/>
            <a:ext cx="1023095" cy="1529429"/>
            <a:chOff x="5304455" y="846"/>
            <a:chExt cx="3626890" cy="505826"/>
          </a:xfrm>
          <a:solidFill>
            <a:srgbClr val="F8CFB6"/>
          </a:solidFill>
          <a:scene3d>
            <a:camera prst="orthographicFront"/>
            <a:lightRig rig="flat" dir="t"/>
          </a:scene3d>
        </p:grpSpPr>
        <p:sp>
          <p:nvSpPr>
            <p:cNvPr id="88" name="สี่เหลี่ยมผืนผ้า 87">
              <a:extLst>
                <a:ext uri="{FF2B5EF4-FFF2-40B4-BE49-F238E27FC236}">
                  <a16:creationId xmlns:a16="http://schemas.microsoft.com/office/drawing/2014/main" id="{018B9540-CF39-4FA7-ADDE-47D6D321BC71}"/>
                </a:ext>
              </a:extLst>
            </p:cNvPr>
            <p:cNvSpPr/>
            <p:nvPr/>
          </p:nvSpPr>
          <p:spPr>
            <a:xfrm>
              <a:off x="5304455" y="846"/>
              <a:ext cx="3626890" cy="505826"/>
            </a:xfrm>
            <a:prstGeom prst="rect">
              <a:avLst/>
            </a:prstGeom>
            <a:grpFill/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9" name="กล่องข้อความ 88">
              <a:extLst>
                <a:ext uri="{FF2B5EF4-FFF2-40B4-BE49-F238E27FC236}">
                  <a16:creationId xmlns:a16="http://schemas.microsoft.com/office/drawing/2014/main" id="{95FE1C0D-C860-4F86-8DA8-A1EBBB1BC7B3}"/>
                </a:ext>
              </a:extLst>
            </p:cNvPr>
            <p:cNvSpPr txBox="1"/>
            <p:nvPr/>
          </p:nvSpPr>
          <p:spPr>
            <a:xfrm>
              <a:off x="5304455" y="846"/>
              <a:ext cx="3626890" cy="505826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h-TH" b="1" kern="1200" dirty="0">
                  <a:latin typeface="TH Mali Grade 6" panose="02000506000000020004" pitchFamily="2" charset="-34"/>
                  <a:cs typeface="TH Mali Grade 6" panose="02000506000000020004" pitchFamily="2" charset="-34"/>
                </a:rPr>
                <a:t>5. การเรียนรู้จะเกิดขึ้นโดยผ่านประสาทสัมผัส</a:t>
              </a:r>
            </a:p>
          </p:txBody>
        </p:sp>
      </p:grpSp>
      <p:grpSp>
        <p:nvGrpSpPr>
          <p:cNvPr id="90" name="กลุ่ม 89">
            <a:extLst>
              <a:ext uri="{FF2B5EF4-FFF2-40B4-BE49-F238E27FC236}">
                <a16:creationId xmlns:a16="http://schemas.microsoft.com/office/drawing/2014/main" id="{4B277775-8118-4122-A0D1-7975357609E0}"/>
              </a:ext>
            </a:extLst>
          </p:cNvPr>
          <p:cNvGrpSpPr/>
          <p:nvPr/>
        </p:nvGrpSpPr>
        <p:grpSpPr>
          <a:xfrm>
            <a:off x="7818693" y="4143820"/>
            <a:ext cx="1023095" cy="1529429"/>
            <a:chOff x="5304455" y="846"/>
            <a:chExt cx="3626890" cy="505826"/>
          </a:xfrm>
          <a:solidFill>
            <a:srgbClr val="F8CFB6"/>
          </a:solidFill>
          <a:scene3d>
            <a:camera prst="orthographicFront"/>
            <a:lightRig rig="flat" dir="t"/>
          </a:scene3d>
        </p:grpSpPr>
        <p:sp>
          <p:nvSpPr>
            <p:cNvPr id="91" name="สี่เหลี่ยมผืนผ้า 90">
              <a:extLst>
                <a:ext uri="{FF2B5EF4-FFF2-40B4-BE49-F238E27FC236}">
                  <a16:creationId xmlns:a16="http://schemas.microsoft.com/office/drawing/2014/main" id="{E9CB3794-9690-4D29-A067-93B34853A931}"/>
                </a:ext>
              </a:extLst>
            </p:cNvPr>
            <p:cNvSpPr/>
            <p:nvPr/>
          </p:nvSpPr>
          <p:spPr>
            <a:xfrm>
              <a:off x="5304455" y="846"/>
              <a:ext cx="3626890" cy="505826"/>
            </a:xfrm>
            <a:prstGeom prst="rect">
              <a:avLst/>
            </a:prstGeom>
            <a:grpFill/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2" name="กล่องข้อความ 91">
              <a:extLst>
                <a:ext uri="{FF2B5EF4-FFF2-40B4-BE49-F238E27FC236}">
                  <a16:creationId xmlns:a16="http://schemas.microsoft.com/office/drawing/2014/main" id="{98552838-1366-4567-B85D-F3812F90047A}"/>
                </a:ext>
              </a:extLst>
            </p:cNvPr>
            <p:cNvSpPr txBox="1"/>
            <p:nvPr/>
          </p:nvSpPr>
          <p:spPr>
            <a:xfrm>
              <a:off x="5304455" y="846"/>
              <a:ext cx="3626890" cy="505826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h-TH" b="1" kern="1200" dirty="0">
                  <a:latin typeface="TH Mali Grade 6" panose="02000506000000020004" pitchFamily="2" charset="-34"/>
                  <a:cs typeface="TH Mali Grade 6" panose="02000506000000020004" pitchFamily="2" charset="-34"/>
                </a:rPr>
                <a:t>6. เรียนรู้ เป็นผลจากวัตถุประสงค์ในปัจจุบันของผู้เข้ารับการศึกษา</a:t>
              </a:r>
            </a:p>
          </p:txBody>
        </p:sp>
      </p:grpSp>
      <p:cxnSp>
        <p:nvCxnSpPr>
          <p:cNvPr id="27" name="ตัวเชื่อมต่อตรง 26">
            <a:extLst>
              <a:ext uri="{FF2B5EF4-FFF2-40B4-BE49-F238E27FC236}">
                <a16:creationId xmlns:a16="http://schemas.microsoft.com/office/drawing/2014/main" id="{9B3683AF-2C3B-4DDB-BE3F-A9332240BFB1}"/>
              </a:ext>
            </a:extLst>
          </p:cNvPr>
          <p:cNvCxnSpPr/>
          <p:nvPr/>
        </p:nvCxnSpPr>
        <p:spPr>
          <a:xfrm>
            <a:off x="5968787" y="3088743"/>
            <a:ext cx="0" cy="5156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ตัวเชื่อมต่อตรง 93">
            <a:extLst>
              <a:ext uri="{FF2B5EF4-FFF2-40B4-BE49-F238E27FC236}">
                <a16:creationId xmlns:a16="http://schemas.microsoft.com/office/drawing/2014/main" id="{E21993F9-CA4F-4DBE-A75F-D1F3738AEF2C}"/>
              </a:ext>
            </a:extLst>
          </p:cNvPr>
          <p:cNvCxnSpPr>
            <a:cxnSpLocks/>
          </p:cNvCxnSpPr>
          <p:nvPr/>
        </p:nvCxnSpPr>
        <p:spPr>
          <a:xfrm>
            <a:off x="688605" y="3583174"/>
            <a:ext cx="10706780" cy="106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ลูกศรเชื่อมต่อแบบตรง 95">
            <a:extLst>
              <a:ext uri="{FF2B5EF4-FFF2-40B4-BE49-F238E27FC236}">
                <a16:creationId xmlns:a16="http://schemas.microsoft.com/office/drawing/2014/main" id="{D19CBEFE-8290-409B-BAD4-B22E1554CD9D}"/>
              </a:ext>
            </a:extLst>
          </p:cNvPr>
          <p:cNvCxnSpPr>
            <a:cxnSpLocks/>
          </p:cNvCxnSpPr>
          <p:nvPr/>
        </p:nvCxnSpPr>
        <p:spPr>
          <a:xfrm>
            <a:off x="688606" y="3583171"/>
            <a:ext cx="0" cy="5319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ลูกศรเชื่อมต่อแบบตรง 100">
            <a:extLst>
              <a:ext uri="{FF2B5EF4-FFF2-40B4-BE49-F238E27FC236}">
                <a16:creationId xmlns:a16="http://schemas.microsoft.com/office/drawing/2014/main" id="{D716FCAA-132C-409C-80A9-1F542E43B3EC}"/>
              </a:ext>
            </a:extLst>
          </p:cNvPr>
          <p:cNvCxnSpPr>
            <a:cxnSpLocks/>
          </p:cNvCxnSpPr>
          <p:nvPr/>
        </p:nvCxnSpPr>
        <p:spPr>
          <a:xfrm>
            <a:off x="2216932" y="3583171"/>
            <a:ext cx="0" cy="5319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ลูกศรเชื่อมต่อแบบตรง 101">
            <a:extLst>
              <a:ext uri="{FF2B5EF4-FFF2-40B4-BE49-F238E27FC236}">
                <a16:creationId xmlns:a16="http://schemas.microsoft.com/office/drawing/2014/main" id="{0D4E560D-CE29-41FD-B84D-A8C58622A473}"/>
              </a:ext>
            </a:extLst>
          </p:cNvPr>
          <p:cNvCxnSpPr>
            <a:cxnSpLocks/>
          </p:cNvCxnSpPr>
          <p:nvPr/>
        </p:nvCxnSpPr>
        <p:spPr>
          <a:xfrm>
            <a:off x="3745259" y="3593804"/>
            <a:ext cx="0" cy="5319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ลูกศรเชื่อมต่อแบบตรง 102">
            <a:extLst>
              <a:ext uri="{FF2B5EF4-FFF2-40B4-BE49-F238E27FC236}">
                <a16:creationId xmlns:a16="http://schemas.microsoft.com/office/drawing/2014/main" id="{7F09D2C2-D2F1-414C-A837-897DD9947617}"/>
              </a:ext>
            </a:extLst>
          </p:cNvPr>
          <p:cNvCxnSpPr>
            <a:cxnSpLocks/>
          </p:cNvCxnSpPr>
          <p:nvPr/>
        </p:nvCxnSpPr>
        <p:spPr>
          <a:xfrm>
            <a:off x="5273586" y="3583170"/>
            <a:ext cx="0" cy="5319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ลูกศรเชื่อมต่อแบบตรง 103">
            <a:extLst>
              <a:ext uri="{FF2B5EF4-FFF2-40B4-BE49-F238E27FC236}">
                <a16:creationId xmlns:a16="http://schemas.microsoft.com/office/drawing/2014/main" id="{1B408E01-B42E-41A0-945C-BDAA5641CD3B}"/>
              </a:ext>
            </a:extLst>
          </p:cNvPr>
          <p:cNvCxnSpPr>
            <a:cxnSpLocks/>
          </p:cNvCxnSpPr>
          <p:nvPr/>
        </p:nvCxnSpPr>
        <p:spPr>
          <a:xfrm>
            <a:off x="6818688" y="3583169"/>
            <a:ext cx="0" cy="5319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ลูกศรเชื่อมต่อแบบตรง 104">
            <a:extLst>
              <a:ext uri="{FF2B5EF4-FFF2-40B4-BE49-F238E27FC236}">
                <a16:creationId xmlns:a16="http://schemas.microsoft.com/office/drawing/2014/main" id="{E69A9BDD-97EB-4EBC-9063-34C27B1F756A}"/>
              </a:ext>
            </a:extLst>
          </p:cNvPr>
          <p:cNvCxnSpPr>
            <a:cxnSpLocks/>
          </p:cNvCxnSpPr>
          <p:nvPr/>
        </p:nvCxnSpPr>
        <p:spPr>
          <a:xfrm>
            <a:off x="8330240" y="3593804"/>
            <a:ext cx="0" cy="5319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ลูกศรเชื่อมต่อแบบตรง 105">
            <a:extLst>
              <a:ext uri="{FF2B5EF4-FFF2-40B4-BE49-F238E27FC236}">
                <a16:creationId xmlns:a16="http://schemas.microsoft.com/office/drawing/2014/main" id="{B8FCDEC5-30D7-4447-BCF1-B5E2DA65B116}"/>
              </a:ext>
            </a:extLst>
          </p:cNvPr>
          <p:cNvCxnSpPr>
            <a:cxnSpLocks/>
          </p:cNvCxnSpPr>
          <p:nvPr/>
        </p:nvCxnSpPr>
        <p:spPr>
          <a:xfrm>
            <a:off x="11395385" y="3601234"/>
            <a:ext cx="0" cy="5319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ลูกศรเชื่อมต่อแบบตรง 107">
            <a:extLst>
              <a:ext uri="{FF2B5EF4-FFF2-40B4-BE49-F238E27FC236}">
                <a16:creationId xmlns:a16="http://schemas.microsoft.com/office/drawing/2014/main" id="{88FDDD07-42AB-48F7-9638-EC6509C6F212}"/>
              </a:ext>
            </a:extLst>
          </p:cNvPr>
          <p:cNvCxnSpPr>
            <a:cxnSpLocks/>
          </p:cNvCxnSpPr>
          <p:nvPr/>
        </p:nvCxnSpPr>
        <p:spPr>
          <a:xfrm>
            <a:off x="9858567" y="3611867"/>
            <a:ext cx="0" cy="5319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3435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ชื่อเรื่อง 7">
            <a:extLst>
              <a:ext uri="{FF2B5EF4-FFF2-40B4-BE49-F238E27FC236}">
                <a16:creationId xmlns:a16="http://schemas.microsoft.com/office/drawing/2014/main" id="{3D02EBE7-9F64-4746-AA79-A4C0F72C31E0}"/>
              </a:ext>
            </a:extLst>
          </p:cNvPr>
          <p:cNvSpPr txBox="1">
            <a:spLocks/>
          </p:cNvSpPr>
          <p:nvPr/>
        </p:nvSpPr>
        <p:spPr>
          <a:xfrm>
            <a:off x="595634" y="637288"/>
            <a:ext cx="6877119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Leelawadee" panose="020B0502040204020203" pitchFamily="34" charset="-34"/>
                <a:ea typeface="+mj-ea"/>
                <a:cs typeface="Leelawadee" panose="020B0502040204020203" pitchFamily="34" charset="-34"/>
              </a:defRPr>
            </a:lvl1pPr>
          </a:lstStyle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บบที่ 4 หลักการและวิธีการพัฒนาชุมชน</a:t>
            </a:r>
          </a:p>
        </p:txBody>
      </p:sp>
      <p:grpSp>
        <p:nvGrpSpPr>
          <p:cNvPr id="39" name="กลุ่ม 38">
            <a:extLst>
              <a:ext uri="{FF2B5EF4-FFF2-40B4-BE49-F238E27FC236}">
                <a16:creationId xmlns:a16="http://schemas.microsoft.com/office/drawing/2014/main" id="{B74A3A73-4360-4B7E-BCCA-3EE08DD1BBC7}"/>
              </a:ext>
            </a:extLst>
          </p:cNvPr>
          <p:cNvGrpSpPr/>
          <p:nvPr/>
        </p:nvGrpSpPr>
        <p:grpSpPr>
          <a:xfrm>
            <a:off x="4113629" y="5667390"/>
            <a:ext cx="3729687" cy="640081"/>
            <a:chOff x="5304455" y="846"/>
            <a:chExt cx="3626890" cy="505826"/>
          </a:xfrm>
          <a:solidFill>
            <a:srgbClr val="D07972"/>
          </a:solidFill>
          <a:scene3d>
            <a:camera prst="orthographicFront"/>
            <a:lightRig rig="flat" dir="t"/>
          </a:scene3d>
        </p:grpSpPr>
        <p:sp>
          <p:nvSpPr>
            <p:cNvPr id="40" name="สี่เหลี่ยมผืนผ้า 39">
              <a:extLst>
                <a:ext uri="{FF2B5EF4-FFF2-40B4-BE49-F238E27FC236}">
                  <a16:creationId xmlns:a16="http://schemas.microsoft.com/office/drawing/2014/main" id="{C85EA33D-8F32-4B44-A3B4-562FA466F0CD}"/>
                </a:ext>
              </a:extLst>
            </p:cNvPr>
            <p:cNvSpPr/>
            <p:nvPr/>
          </p:nvSpPr>
          <p:spPr>
            <a:xfrm>
              <a:off x="5304455" y="846"/>
              <a:ext cx="3626890" cy="505826"/>
            </a:xfrm>
            <a:prstGeom prst="rect">
              <a:avLst/>
            </a:prstGeom>
            <a:grpFill/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1" name="กล่องข้อความ 40">
              <a:extLst>
                <a:ext uri="{FF2B5EF4-FFF2-40B4-BE49-F238E27FC236}">
                  <a16:creationId xmlns:a16="http://schemas.microsoft.com/office/drawing/2014/main" id="{183DE458-204A-41E9-8CDD-AD2D89B0FBFA}"/>
                </a:ext>
              </a:extLst>
            </p:cNvPr>
            <p:cNvSpPr txBox="1"/>
            <p:nvPr/>
          </p:nvSpPr>
          <p:spPr>
            <a:xfrm>
              <a:off x="5304455" y="846"/>
              <a:ext cx="3626890" cy="505826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h-TH" b="1" kern="1200" dirty="0">
                  <a:latin typeface="TH Mali Grade 6" panose="02000506000000020004" pitchFamily="2" charset="-34"/>
                  <a:cs typeface="TH Mali Grade 6" panose="02000506000000020004" pitchFamily="2" charset="-34"/>
                </a:rPr>
                <a:t>ปัจจัยสำคัญที่ทำให้การศึกษาประสบความสำเร็จมีหลายประการ</a:t>
              </a:r>
            </a:p>
          </p:txBody>
        </p:sp>
      </p:grpSp>
      <p:grpSp>
        <p:nvGrpSpPr>
          <p:cNvPr id="43" name="กลุ่ม 42">
            <a:extLst>
              <a:ext uri="{FF2B5EF4-FFF2-40B4-BE49-F238E27FC236}">
                <a16:creationId xmlns:a16="http://schemas.microsoft.com/office/drawing/2014/main" id="{D9AE3E98-EA82-45AC-8E68-A5D44B008AE8}"/>
              </a:ext>
            </a:extLst>
          </p:cNvPr>
          <p:cNvGrpSpPr/>
          <p:nvPr/>
        </p:nvGrpSpPr>
        <p:grpSpPr>
          <a:xfrm>
            <a:off x="9411120" y="4462441"/>
            <a:ext cx="1903017" cy="1204948"/>
            <a:chOff x="5304455" y="-52616"/>
            <a:chExt cx="3626890" cy="559288"/>
          </a:xfrm>
          <a:solidFill>
            <a:srgbClr val="D07972"/>
          </a:solidFill>
          <a:scene3d>
            <a:camera prst="orthographicFront"/>
            <a:lightRig rig="flat" dir="t"/>
          </a:scene3d>
        </p:grpSpPr>
        <p:sp>
          <p:nvSpPr>
            <p:cNvPr id="44" name="สี่เหลี่ยมผืนผ้า 43">
              <a:extLst>
                <a:ext uri="{FF2B5EF4-FFF2-40B4-BE49-F238E27FC236}">
                  <a16:creationId xmlns:a16="http://schemas.microsoft.com/office/drawing/2014/main" id="{CF7E560F-FBD5-4EFC-A47D-73CCA3C73F21}"/>
                </a:ext>
              </a:extLst>
            </p:cNvPr>
            <p:cNvSpPr/>
            <p:nvPr/>
          </p:nvSpPr>
          <p:spPr>
            <a:xfrm>
              <a:off x="5304455" y="846"/>
              <a:ext cx="3626890" cy="505826"/>
            </a:xfrm>
            <a:prstGeom prst="rect">
              <a:avLst/>
            </a:prstGeom>
            <a:grpFill/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5" name="กล่องข้อความ 44">
              <a:extLst>
                <a:ext uri="{FF2B5EF4-FFF2-40B4-BE49-F238E27FC236}">
                  <a16:creationId xmlns:a16="http://schemas.microsoft.com/office/drawing/2014/main" id="{A8C1BEC2-D2B7-4B92-8F11-19E530AE07C4}"/>
                </a:ext>
              </a:extLst>
            </p:cNvPr>
            <p:cNvSpPr txBox="1"/>
            <p:nvPr/>
          </p:nvSpPr>
          <p:spPr>
            <a:xfrm>
              <a:off x="5304455" y="-52616"/>
              <a:ext cx="3626890" cy="505826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h-TH" b="1" kern="1200" dirty="0">
                  <a:latin typeface="TH Mali Grade 6" panose="02000506000000020004" pitchFamily="2" charset="-34"/>
                  <a:cs typeface="TH Mali Grade 6" panose="02000506000000020004" pitchFamily="2" charset="-34"/>
                </a:rPr>
                <a:t>ความซ้ำซาก</a:t>
              </a:r>
            </a:p>
          </p:txBody>
        </p:sp>
      </p:grpSp>
      <p:grpSp>
        <p:nvGrpSpPr>
          <p:cNvPr id="46" name="กลุ่ม 45">
            <a:extLst>
              <a:ext uri="{FF2B5EF4-FFF2-40B4-BE49-F238E27FC236}">
                <a16:creationId xmlns:a16="http://schemas.microsoft.com/office/drawing/2014/main" id="{1D1351CC-189A-49AC-8F1F-4D88A30ECD3A}"/>
              </a:ext>
            </a:extLst>
          </p:cNvPr>
          <p:cNvGrpSpPr/>
          <p:nvPr/>
        </p:nvGrpSpPr>
        <p:grpSpPr>
          <a:xfrm>
            <a:off x="595634" y="4462439"/>
            <a:ext cx="1903018" cy="1204949"/>
            <a:chOff x="5304455" y="846"/>
            <a:chExt cx="3626890" cy="505826"/>
          </a:xfrm>
          <a:solidFill>
            <a:srgbClr val="D07972"/>
          </a:solidFill>
          <a:scene3d>
            <a:camera prst="orthographicFront"/>
            <a:lightRig rig="flat" dir="t"/>
          </a:scene3d>
        </p:grpSpPr>
        <p:sp>
          <p:nvSpPr>
            <p:cNvPr id="47" name="สี่เหลี่ยมผืนผ้า 46">
              <a:extLst>
                <a:ext uri="{FF2B5EF4-FFF2-40B4-BE49-F238E27FC236}">
                  <a16:creationId xmlns:a16="http://schemas.microsoft.com/office/drawing/2014/main" id="{EB4F6F00-97F2-42BB-A5D4-B841F344ED45}"/>
                </a:ext>
              </a:extLst>
            </p:cNvPr>
            <p:cNvSpPr/>
            <p:nvPr/>
          </p:nvSpPr>
          <p:spPr>
            <a:xfrm>
              <a:off x="5304455" y="846"/>
              <a:ext cx="3626890" cy="505826"/>
            </a:xfrm>
            <a:prstGeom prst="rect">
              <a:avLst/>
            </a:prstGeom>
            <a:grpFill/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8" name="กล่องข้อความ 47">
              <a:extLst>
                <a:ext uri="{FF2B5EF4-FFF2-40B4-BE49-F238E27FC236}">
                  <a16:creationId xmlns:a16="http://schemas.microsoft.com/office/drawing/2014/main" id="{FDE68FC4-7458-472F-83A0-DDF4A2149D25}"/>
                </a:ext>
              </a:extLst>
            </p:cNvPr>
            <p:cNvSpPr txBox="1"/>
            <p:nvPr/>
          </p:nvSpPr>
          <p:spPr>
            <a:xfrm>
              <a:off x="5304455" y="846"/>
              <a:ext cx="3626890" cy="505826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h-TH" b="1" kern="1200" dirty="0">
                  <a:latin typeface="TH Mali Grade 6" panose="02000506000000020004" pitchFamily="2" charset="-34"/>
                  <a:cs typeface="TH Mali Grade 6" panose="02000506000000020004" pitchFamily="2" charset="-34"/>
                </a:rPr>
                <a:t>แรงจูงใจ</a:t>
              </a:r>
            </a:p>
          </p:txBody>
        </p:sp>
      </p:grpSp>
      <p:grpSp>
        <p:nvGrpSpPr>
          <p:cNvPr id="49" name="กลุ่ม 48">
            <a:extLst>
              <a:ext uri="{FF2B5EF4-FFF2-40B4-BE49-F238E27FC236}">
                <a16:creationId xmlns:a16="http://schemas.microsoft.com/office/drawing/2014/main" id="{5D833701-20BD-402A-8942-D9D547760D17}"/>
              </a:ext>
            </a:extLst>
          </p:cNvPr>
          <p:cNvGrpSpPr/>
          <p:nvPr/>
        </p:nvGrpSpPr>
        <p:grpSpPr>
          <a:xfrm>
            <a:off x="3542144" y="2267428"/>
            <a:ext cx="1803309" cy="1204949"/>
            <a:chOff x="5304455" y="846"/>
            <a:chExt cx="3626890" cy="505826"/>
          </a:xfrm>
          <a:solidFill>
            <a:srgbClr val="D07972"/>
          </a:solidFill>
          <a:scene3d>
            <a:camera prst="orthographicFront"/>
            <a:lightRig rig="flat" dir="t"/>
          </a:scene3d>
        </p:grpSpPr>
        <p:sp>
          <p:nvSpPr>
            <p:cNvPr id="50" name="สี่เหลี่ยมผืนผ้า 49">
              <a:extLst>
                <a:ext uri="{FF2B5EF4-FFF2-40B4-BE49-F238E27FC236}">
                  <a16:creationId xmlns:a16="http://schemas.microsoft.com/office/drawing/2014/main" id="{8F24FE35-5EEB-49D0-AAB2-D71D84865BD3}"/>
                </a:ext>
              </a:extLst>
            </p:cNvPr>
            <p:cNvSpPr/>
            <p:nvPr/>
          </p:nvSpPr>
          <p:spPr>
            <a:xfrm>
              <a:off x="5304455" y="846"/>
              <a:ext cx="3626890" cy="505826"/>
            </a:xfrm>
            <a:prstGeom prst="rect">
              <a:avLst/>
            </a:prstGeom>
            <a:grpFill/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51" name="กล่องข้อความ 50">
              <a:extLst>
                <a:ext uri="{FF2B5EF4-FFF2-40B4-BE49-F238E27FC236}">
                  <a16:creationId xmlns:a16="http://schemas.microsoft.com/office/drawing/2014/main" id="{F8966C29-DBB1-4589-8DFB-CF74C9ED64BC}"/>
                </a:ext>
              </a:extLst>
            </p:cNvPr>
            <p:cNvSpPr txBox="1"/>
            <p:nvPr/>
          </p:nvSpPr>
          <p:spPr>
            <a:xfrm>
              <a:off x="5304455" y="846"/>
              <a:ext cx="3626890" cy="505826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h-TH" b="1" kern="1200" dirty="0">
                  <a:latin typeface="TH Mali Grade 6" panose="02000506000000020004" pitchFamily="2" charset="-34"/>
                  <a:cs typeface="TH Mali Grade 6" panose="02000506000000020004" pitchFamily="2" charset="-34"/>
                </a:rPr>
                <a:t>ปฏิกิริยา</a:t>
              </a:r>
            </a:p>
          </p:txBody>
        </p:sp>
      </p:grpSp>
      <p:grpSp>
        <p:nvGrpSpPr>
          <p:cNvPr id="99" name="กลุ่ม 98">
            <a:extLst>
              <a:ext uri="{FF2B5EF4-FFF2-40B4-BE49-F238E27FC236}">
                <a16:creationId xmlns:a16="http://schemas.microsoft.com/office/drawing/2014/main" id="{D4CEBF6B-F47D-4FC4-BB14-E52CCF718F07}"/>
              </a:ext>
            </a:extLst>
          </p:cNvPr>
          <p:cNvGrpSpPr/>
          <p:nvPr/>
        </p:nvGrpSpPr>
        <p:grpSpPr>
          <a:xfrm>
            <a:off x="6526486" y="2267428"/>
            <a:ext cx="1803309" cy="1204949"/>
            <a:chOff x="5304455" y="846"/>
            <a:chExt cx="3626890" cy="505826"/>
          </a:xfrm>
          <a:solidFill>
            <a:srgbClr val="D07972"/>
          </a:solidFill>
          <a:scene3d>
            <a:camera prst="orthographicFront"/>
            <a:lightRig rig="flat" dir="t"/>
          </a:scene3d>
        </p:grpSpPr>
        <p:sp>
          <p:nvSpPr>
            <p:cNvPr id="100" name="สี่เหลี่ยมผืนผ้า 99">
              <a:extLst>
                <a:ext uri="{FF2B5EF4-FFF2-40B4-BE49-F238E27FC236}">
                  <a16:creationId xmlns:a16="http://schemas.microsoft.com/office/drawing/2014/main" id="{56A10E67-9F67-40C4-AB23-931AA456951B}"/>
                </a:ext>
              </a:extLst>
            </p:cNvPr>
            <p:cNvSpPr/>
            <p:nvPr/>
          </p:nvSpPr>
          <p:spPr>
            <a:xfrm>
              <a:off x="5304455" y="846"/>
              <a:ext cx="3626890" cy="505826"/>
            </a:xfrm>
            <a:prstGeom prst="rect">
              <a:avLst/>
            </a:prstGeom>
            <a:grpFill/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7" name="กล่องข้อความ 106">
              <a:extLst>
                <a:ext uri="{FF2B5EF4-FFF2-40B4-BE49-F238E27FC236}">
                  <a16:creationId xmlns:a16="http://schemas.microsoft.com/office/drawing/2014/main" id="{FFF294F2-6E0A-4D84-BD22-9F31B9B7AA04}"/>
                </a:ext>
              </a:extLst>
            </p:cNvPr>
            <p:cNvSpPr txBox="1"/>
            <p:nvPr/>
          </p:nvSpPr>
          <p:spPr>
            <a:xfrm>
              <a:off x="5304455" y="846"/>
              <a:ext cx="3626890" cy="505826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h-TH" b="1" kern="1200" dirty="0">
                  <a:latin typeface="TH Mali Grade 6" panose="02000506000000020004" pitchFamily="2" charset="-34"/>
                  <a:cs typeface="TH Mali Grade 6" panose="02000506000000020004" pitchFamily="2" charset="-34"/>
                </a:rPr>
                <a:t>การจัดระเบียบ</a:t>
              </a:r>
            </a:p>
          </p:txBody>
        </p:sp>
      </p:grpSp>
      <p:grpSp>
        <p:nvGrpSpPr>
          <p:cNvPr id="109" name="กลุ่ม 108">
            <a:extLst>
              <a:ext uri="{FF2B5EF4-FFF2-40B4-BE49-F238E27FC236}">
                <a16:creationId xmlns:a16="http://schemas.microsoft.com/office/drawing/2014/main" id="{7031B8DE-DAEA-4F02-84A3-3633F95B4637}"/>
              </a:ext>
            </a:extLst>
          </p:cNvPr>
          <p:cNvGrpSpPr/>
          <p:nvPr/>
        </p:nvGrpSpPr>
        <p:grpSpPr>
          <a:xfrm>
            <a:off x="620561" y="2267428"/>
            <a:ext cx="1853163" cy="1204951"/>
            <a:chOff x="5204187" y="845"/>
            <a:chExt cx="3727158" cy="505827"/>
          </a:xfrm>
          <a:solidFill>
            <a:srgbClr val="D07972"/>
          </a:solidFill>
          <a:scene3d>
            <a:camera prst="orthographicFront"/>
            <a:lightRig rig="flat" dir="t"/>
          </a:scene3d>
        </p:grpSpPr>
        <p:sp>
          <p:nvSpPr>
            <p:cNvPr id="110" name="สี่เหลี่ยมผืนผ้า 109">
              <a:extLst>
                <a:ext uri="{FF2B5EF4-FFF2-40B4-BE49-F238E27FC236}">
                  <a16:creationId xmlns:a16="http://schemas.microsoft.com/office/drawing/2014/main" id="{D85936AA-31BA-4E0E-85E1-0BE49F09885F}"/>
                </a:ext>
              </a:extLst>
            </p:cNvPr>
            <p:cNvSpPr/>
            <p:nvPr/>
          </p:nvSpPr>
          <p:spPr>
            <a:xfrm>
              <a:off x="5304455" y="846"/>
              <a:ext cx="3626890" cy="505826"/>
            </a:xfrm>
            <a:prstGeom prst="rect">
              <a:avLst/>
            </a:prstGeom>
            <a:grpFill/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11" name="กล่องข้อความ 110">
              <a:extLst>
                <a:ext uri="{FF2B5EF4-FFF2-40B4-BE49-F238E27FC236}">
                  <a16:creationId xmlns:a16="http://schemas.microsoft.com/office/drawing/2014/main" id="{DFAE6969-A7FF-476A-ABA2-C0DAF57A95AE}"/>
                </a:ext>
              </a:extLst>
            </p:cNvPr>
            <p:cNvSpPr txBox="1"/>
            <p:nvPr/>
          </p:nvSpPr>
          <p:spPr>
            <a:xfrm>
              <a:off x="5204187" y="845"/>
              <a:ext cx="3626890" cy="505826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h-TH" b="1" kern="1200" dirty="0">
                  <a:latin typeface="TH Mali Grade 6" panose="02000506000000020004" pitchFamily="2" charset="-34"/>
                  <a:cs typeface="TH Mali Grade 6" panose="02000506000000020004" pitchFamily="2" charset="-34"/>
                </a:rPr>
                <a:t>สมาธิ</a:t>
              </a:r>
            </a:p>
          </p:txBody>
        </p:sp>
      </p:grpSp>
      <p:grpSp>
        <p:nvGrpSpPr>
          <p:cNvPr id="112" name="กลุ่ม 111">
            <a:extLst>
              <a:ext uri="{FF2B5EF4-FFF2-40B4-BE49-F238E27FC236}">
                <a16:creationId xmlns:a16="http://schemas.microsoft.com/office/drawing/2014/main" id="{40974EEA-3D87-4A73-A4FA-A0F6BA44C54C}"/>
              </a:ext>
            </a:extLst>
          </p:cNvPr>
          <p:cNvGrpSpPr/>
          <p:nvPr/>
        </p:nvGrpSpPr>
        <p:grpSpPr>
          <a:xfrm>
            <a:off x="9411120" y="2267428"/>
            <a:ext cx="1803309" cy="1204949"/>
            <a:chOff x="5304455" y="846"/>
            <a:chExt cx="3626890" cy="505826"/>
          </a:xfrm>
          <a:solidFill>
            <a:srgbClr val="D07972"/>
          </a:solidFill>
          <a:scene3d>
            <a:camera prst="orthographicFront"/>
            <a:lightRig rig="flat" dir="t"/>
          </a:scene3d>
        </p:grpSpPr>
        <p:sp>
          <p:nvSpPr>
            <p:cNvPr id="113" name="สี่เหลี่ยมผืนผ้า 112">
              <a:extLst>
                <a:ext uri="{FF2B5EF4-FFF2-40B4-BE49-F238E27FC236}">
                  <a16:creationId xmlns:a16="http://schemas.microsoft.com/office/drawing/2014/main" id="{029B220E-927D-4826-A81B-A168E4332538}"/>
                </a:ext>
              </a:extLst>
            </p:cNvPr>
            <p:cNvSpPr/>
            <p:nvPr/>
          </p:nvSpPr>
          <p:spPr>
            <a:xfrm>
              <a:off x="5304455" y="846"/>
              <a:ext cx="3626890" cy="505826"/>
            </a:xfrm>
            <a:prstGeom prst="rect">
              <a:avLst/>
            </a:prstGeom>
            <a:grpFill/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14" name="กล่องข้อความ 113">
              <a:extLst>
                <a:ext uri="{FF2B5EF4-FFF2-40B4-BE49-F238E27FC236}">
                  <a16:creationId xmlns:a16="http://schemas.microsoft.com/office/drawing/2014/main" id="{B8F42A59-F222-4BF4-BE46-9C160B5F87DD}"/>
                </a:ext>
              </a:extLst>
            </p:cNvPr>
            <p:cNvSpPr txBox="1"/>
            <p:nvPr/>
          </p:nvSpPr>
          <p:spPr>
            <a:xfrm>
              <a:off x="5304455" y="846"/>
              <a:ext cx="3626890" cy="505826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h-TH" b="1" kern="1200" dirty="0">
                  <a:latin typeface="TH Mali Grade 6" panose="02000506000000020004" pitchFamily="2" charset="-34"/>
                  <a:cs typeface="TH Mali Grade 6" panose="02000506000000020004" pitchFamily="2" charset="-34"/>
                </a:rPr>
                <a:t>ความเข้าใจ</a:t>
              </a:r>
            </a:p>
          </p:txBody>
        </p:sp>
      </p:grpSp>
      <p:cxnSp>
        <p:nvCxnSpPr>
          <p:cNvPr id="8" name="ตัวเชื่อมต่อตรง 7">
            <a:extLst>
              <a:ext uri="{FF2B5EF4-FFF2-40B4-BE49-F238E27FC236}">
                <a16:creationId xmlns:a16="http://schemas.microsoft.com/office/drawing/2014/main" id="{83A5B51C-F630-4699-814F-5EE5828D80F4}"/>
              </a:ext>
            </a:extLst>
          </p:cNvPr>
          <p:cNvCxnSpPr>
            <a:stCxn id="41" idx="1"/>
          </p:cNvCxnSpPr>
          <p:nvPr/>
        </p:nvCxnSpPr>
        <p:spPr>
          <a:xfrm flipH="1" flipV="1">
            <a:off x="1572069" y="5987430"/>
            <a:ext cx="2541560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ลูกศรเชื่อมต่อแบบตรง 12">
            <a:extLst>
              <a:ext uri="{FF2B5EF4-FFF2-40B4-BE49-F238E27FC236}">
                <a16:creationId xmlns:a16="http://schemas.microsoft.com/office/drawing/2014/main" id="{4004B78F-D5D6-4FC3-826F-8B2D43BE1ED2}"/>
              </a:ext>
            </a:extLst>
          </p:cNvPr>
          <p:cNvCxnSpPr>
            <a:cxnSpLocks/>
            <a:endCxn id="47" idx="2"/>
          </p:cNvCxnSpPr>
          <p:nvPr/>
        </p:nvCxnSpPr>
        <p:spPr>
          <a:xfrm flipV="1">
            <a:off x="1547143" y="5667388"/>
            <a:ext cx="0" cy="3200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ลูกศรเชื่อมต่อแบบตรง 114">
            <a:extLst>
              <a:ext uri="{FF2B5EF4-FFF2-40B4-BE49-F238E27FC236}">
                <a16:creationId xmlns:a16="http://schemas.microsoft.com/office/drawing/2014/main" id="{388BAC71-CC68-495C-B8ED-3AC42CA22F02}"/>
              </a:ext>
            </a:extLst>
          </p:cNvPr>
          <p:cNvCxnSpPr>
            <a:cxnSpLocks/>
          </p:cNvCxnSpPr>
          <p:nvPr/>
        </p:nvCxnSpPr>
        <p:spPr>
          <a:xfrm flipV="1">
            <a:off x="1499284" y="3472377"/>
            <a:ext cx="0" cy="9900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ลูกศรเชื่อมต่อแบบตรง 115">
            <a:extLst>
              <a:ext uri="{FF2B5EF4-FFF2-40B4-BE49-F238E27FC236}">
                <a16:creationId xmlns:a16="http://schemas.microsoft.com/office/drawing/2014/main" id="{CAC982B4-E742-4670-86E4-7EBE5251DCA0}"/>
              </a:ext>
            </a:extLst>
          </p:cNvPr>
          <p:cNvCxnSpPr>
            <a:cxnSpLocks/>
            <a:stCxn id="110" idx="3"/>
            <a:endCxn id="50" idx="1"/>
          </p:cNvCxnSpPr>
          <p:nvPr/>
        </p:nvCxnSpPr>
        <p:spPr>
          <a:xfrm flipV="1">
            <a:off x="2473724" y="2869903"/>
            <a:ext cx="1068420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ลูกศรเชื่อมต่อแบบตรง 116">
            <a:extLst>
              <a:ext uri="{FF2B5EF4-FFF2-40B4-BE49-F238E27FC236}">
                <a16:creationId xmlns:a16="http://schemas.microsoft.com/office/drawing/2014/main" id="{90878D12-9334-48B4-8C40-3105AF140EDA}"/>
              </a:ext>
            </a:extLst>
          </p:cNvPr>
          <p:cNvCxnSpPr>
            <a:cxnSpLocks/>
            <a:endCxn id="100" idx="1"/>
          </p:cNvCxnSpPr>
          <p:nvPr/>
        </p:nvCxnSpPr>
        <p:spPr>
          <a:xfrm flipV="1">
            <a:off x="5345453" y="2869903"/>
            <a:ext cx="1181033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ลูกศรเชื่อมต่อแบบตรง 117">
            <a:extLst>
              <a:ext uri="{FF2B5EF4-FFF2-40B4-BE49-F238E27FC236}">
                <a16:creationId xmlns:a16="http://schemas.microsoft.com/office/drawing/2014/main" id="{DDB330FA-A511-4A65-BEBD-DEE16A920DBA}"/>
              </a:ext>
            </a:extLst>
          </p:cNvPr>
          <p:cNvCxnSpPr>
            <a:cxnSpLocks/>
            <a:stCxn id="100" idx="3"/>
          </p:cNvCxnSpPr>
          <p:nvPr/>
        </p:nvCxnSpPr>
        <p:spPr>
          <a:xfrm flipV="1">
            <a:off x="8329795" y="2869901"/>
            <a:ext cx="1081325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ลูกศรเชื่อมต่อแบบตรง 118">
            <a:extLst>
              <a:ext uri="{FF2B5EF4-FFF2-40B4-BE49-F238E27FC236}">
                <a16:creationId xmlns:a16="http://schemas.microsoft.com/office/drawing/2014/main" id="{AEE94C7C-DD29-45C3-A7FD-66701DDDD511}"/>
              </a:ext>
            </a:extLst>
          </p:cNvPr>
          <p:cNvCxnSpPr>
            <a:cxnSpLocks/>
            <a:endCxn id="45" idx="0"/>
          </p:cNvCxnSpPr>
          <p:nvPr/>
        </p:nvCxnSpPr>
        <p:spPr>
          <a:xfrm>
            <a:off x="10362629" y="3471044"/>
            <a:ext cx="0" cy="9913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ตัวเชื่อมต่อตรง 119">
            <a:extLst>
              <a:ext uri="{FF2B5EF4-FFF2-40B4-BE49-F238E27FC236}">
                <a16:creationId xmlns:a16="http://schemas.microsoft.com/office/drawing/2014/main" id="{4E61CB6E-5B21-4F93-B0EF-324CEEF639A7}"/>
              </a:ext>
            </a:extLst>
          </p:cNvPr>
          <p:cNvCxnSpPr>
            <a:cxnSpLocks/>
            <a:endCxn id="44" idx="2"/>
          </p:cNvCxnSpPr>
          <p:nvPr/>
        </p:nvCxnSpPr>
        <p:spPr>
          <a:xfrm flipV="1">
            <a:off x="10362629" y="5667389"/>
            <a:ext cx="0" cy="3200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ลูกศรเชื่อมต่อแบบตรง 120">
            <a:extLst>
              <a:ext uri="{FF2B5EF4-FFF2-40B4-BE49-F238E27FC236}">
                <a16:creationId xmlns:a16="http://schemas.microsoft.com/office/drawing/2014/main" id="{8163B3D6-E9F7-428F-BA02-81B2DB5FBC9D}"/>
              </a:ext>
            </a:extLst>
          </p:cNvPr>
          <p:cNvCxnSpPr>
            <a:cxnSpLocks/>
            <a:endCxn id="40" idx="3"/>
          </p:cNvCxnSpPr>
          <p:nvPr/>
        </p:nvCxnSpPr>
        <p:spPr>
          <a:xfrm flipH="1">
            <a:off x="7843316" y="5987430"/>
            <a:ext cx="251931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6789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F700536-821C-4D49-B7F3-169F5B9FF9F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9495" y="2068654"/>
            <a:ext cx="11124032" cy="434129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5. ผู้ที่ให้การศึกษา</a:t>
            </a:r>
          </a:p>
          <a:p>
            <a:pPr>
              <a:lnSpc>
                <a:spcPct val="110000"/>
              </a:lnSpc>
            </a:pP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ที่ให้การศึกษาแก่ชุมชนเป็นผู้ที่มีหน้าที่ในการถ่ายทอดความรู้และดำเนินการให้เกิดการให้การศึกษาขึ้น เช่น นักพัฒนาชุมชน นักส่งเสริมการเกษตร นักสาธารณสุข</a:t>
            </a:r>
          </a:p>
          <a:p>
            <a:pPr>
              <a:lnSpc>
                <a:spcPct val="110000"/>
              </a:lnSpc>
            </a:pP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6. เนื้อหาสาระของหลักสูตรในการให้การศึกษาแก่ชุมชน</a:t>
            </a:r>
          </a:p>
          <a:p>
            <a:pPr>
              <a:lnSpc>
                <a:spcPct val="110000"/>
              </a:lnSpc>
            </a:pP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การให้การศึกษาแก่ชุมชนโดยทั่วไปมีเนื้อหาลาระหลายประการ ทั้งในด้านสังคม เศรษฐกิจและการเมือง แต่การให้การศึกษาแก่ชุมชนในการพัฒนาชุมชน</a:t>
            </a:r>
          </a:p>
          <a:p>
            <a:pPr>
              <a:lnSpc>
                <a:spcPct val="110000"/>
              </a:lnSpc>
            </a:pP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7. วิธีการให้การศึกษาแก่ชุมชน</a:t>
            </a:r>
          </a:p>
          <a:p>
            <a:pPr>
              <a:lnSpc>
                <a:spcPct val="110000"/>
              </a:lnSpc>
            </a:pP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การให้การศึกษาแก่ชุมชนเพื่อการพัฒนาชุมชน อาจทำได้หลายวิธีการ เช่น การพบปะเยี่ยมเยียนโดยตรง การอภิปรายกลุ่ม การสาธิต การจัดนิทรรศการ การศึกษาและดูงาน การฝึกอบรมและการรณรงค</a:t>
            </a:r>
          </a:p>
        </p:txBody>
      </p:sp>
      <p:sp>
        <p:nvSpPr>
          <p:cNvPr id="6" name="ชื่อเรื่อง 7">
            <a:extLst>
              <a:ext uri="{FF2B5EF4-FFF2-40B4-BE49-F238E27FC236}">
                <a16:creationId xmlns:a16="http://schemas.microsoft.com/office/drawing/2014/main" id="{A473497E-7CF3-4225-9AF3-31B404F5F9C4}"/>
              </a:ext>
            </a:extLst>
          </p:cNvPr>
          <p:cNvSpPr txBox="1">
            <a:spLocks/>
          </p:cNvSpPr>
          <p:nvPr/>
        </p:nvSpPr>
        <p:spPr>
          <a:xfrm>
            <a:off x="539495" y="448056"/>
            <a:ext cx="6877119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Leelawadee" panose="020B0502040204020203" pitchFamily="34" charset="-34"/>
                <a:ea typeface="+mj-ea"/>
                <a:cs typeface="Leelawadee" panose="020B0502040204020203" pitchFamily="34" charset="-34"/>
              </a:defRPr>
            </a:lvl1pPr>
          </a:lstStyle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บบที่ 4 หลักการและวิธีการพัฒนาชุมชน</a:t>
            </a:r>
          </a:p>
        </p:txBody>
      </p:sp>
      <p:grpSp>
        <p:nvGrpSpPr>
          <p:cNvPr id="7" name="กลุ่ม 6">
            <a:extLst>
              <a:ext uri="{FF2B5EF4-FFF2-40B4-BE49-F238E27FC236}">
                <a16:creationId xmlns:a16="http://schemas.microsoft.com/office/drawing/2014/main" id="{6B7A6061-335A-43BC-BE75-65CD962CE4E4}"/>
              </a:ext>
            </a:extLst>
          </p:cNvPr>
          <p:cNvGrpSpPr/>
          <p:nvPr/>
        </p:nvGrpSpPr>
        <p:grpSpPr>
          <a:xfrm>
            <a:off x="539495" y="1325482"/>
            <a:ext cx="3279678" cy="505826"/>
            <a:chOff x="0" y="0"/>
            <a:chExt cx="3279678" cy="505826"/>
          </a:xfrm>
          <a:scene3d>
            <a:camera prst="orthographicFront"/>
            <a:lightRig rig="flat" dir="t"/>
          </a:scene3d>
        </p:grpSpPr>
        <p:sp>
          <p:nvSpPr>
            <p:cNvPr id="8" name="สี่เหลี่ยมผืนผ้า 7">
              <a:extLst>
                <a:ext uri="{FF2B5EF4-FFF2-40B4-BE49-F238E27FC236}">
                  <a16:creationId xmlns:a16="http://schemas.microsoft.com/office/drawing/2014/main" id="{BF73EE97-6235-452F-9C8E-3A58444AD541}"/>
                </a:ext>
              </a:extLst>
            </p:cNvPr>
            <p:cNvSpPr/>
            <p:nvPr/>
          </p:nvSpPr>
          <p:spPr>
            <a:xfrm>
              <a:off x="0" y="0"/>
              <a:ext cx="3279678" cy="505826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" name="กล่องข้อความ 8">
              <a:extLst>
                <a:ext uri="{FF2B5EF4-FFF2-40B4-BE49-F238E27FC236}">
                  <a16:creationId xmlns:a16="http://schemas.microsoft.com/office/drawing/2014/main" id="{017CDD6E-7551-40F9-9883-B55BDB52DF82}"/>
                </a:ext>
              </a:extLst>
            </p:cNvPr>
            <p:cNvSpPr txBox="1"/>
            <p:nvPr/>
          </p:nvSpPr>
          <p:spPr>
            <a:xfrm>
              <a:off x="0" y="0"/>
              <a:ext cx="3279678" cy="50582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h-TH" sz="2200" b="1" kern="1200" dirty="0">
                  <a:latin typeface="TH Mali Grade 6" panose="02000506000000020004" pitchFamily="2" charset="-34"/>
                  <a:cs typeface="TH Mali Grade 6" panose="02000506000000020004" pitchFamily="2" charset="-34"/>
                </a:rPr>
                <a:t>การให้การศึกษาแก่ชุมชนเพื่อการพัฒนาชุมชน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97269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F700536-821C-4D49-B7F3-169F5B9FF9F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9495" y="2068654"/>
            <a:ext cx="11124032" cy="434129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th-TH" sz="2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7. วิธีการให้การศึกษาแก่ชุมชน</a:t>
            </a:r>
          </a:p>
        </p:txBody>
      </p:sp>
      <p:sp>
        <p:nvSpPr>
          <p:cNvPr id="6" name="ชื่อเรื่อง 7">
            <a:extLst>
              <a:ext uri="{FF2B5EF4-FFF2-40B4-BE49-F238E27FC236}">
                <a16:creationId xmlns:a16="http://schemas.microsoft.com/office/drawing/2014/main" id="{A473497E-7CF3-4225-9AF3-31B404F5F9C4}"/>
              </a:ext>
            </a:extLst>
          </p:cNvPr>
          <p:cNvSpPr txBox="1">
            <a:spLocks/>
          </p:cNvSpPr>
          <p:nvPr/>
        </p:nvSpPr>
        <p:spPr>
          <a:xfrm>
            <a:off x="539495" y="448056"/>
            <a:ext cx="6877119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Leelawadee" panose="020B0502040204020203" pitchFamily="34" charset="-34"/>
                <a:ea typeface="+mj-ea"/>
                <a:cs typeface="Leelawadee" panose="020B0502040204020203" pitchFamily="34" charset="-34"/>
              </a:defRPr>
            </a:lvl1pPr>
          </a:lstStyle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บบที่ 4 หลักการและวิธีการพัฒนาชุมชน</a:t>
            </a:r>
          </a:p>
        </p:txBody>
      </p:sp>
      <p:grpSp>
        <p:nvGrpSpPr>
          <p:cNvPr id="7" name="กลุ่ม 6">
            <a:extLst>
              <a:ext uri="{FF2B5EF4-FFF2-40B4-BE49-F238E27FC236}">
                <a16:creationId xmlns:a16="http://schemas.microsoft.com/office/drawing/2014/main" id="{6B7A6061-335A-43BC-BE75-65CD962CE4E4}"/>
              </a:ext>
            </a:extLst>
          </p:cNvPr>
          <p:cNvGrpSpPr/>
          <p:nvPr/>
        </p:nvGrpSpPr>
        <p:grpSpPr>
          <a:xfrm>
            <a:off x="539495" y="1325482"/>
            <a:ext cx="3279678" cy="505826"/>
            <a:chOff x="0" y="0"/>
            <a:chExt cx="3279678" cy="505826"/>
          </a:xfrm>
          <a:scene3d>
            <a:camera prst="orthographicFront"/>
            <a:lightRig rig="flat" dir="t"/>
          </a:scene3d>
        </p:grpSpPr>
        <p:sp>
          <p:nvSpPr>
            <p:cNvPr id="8" name="สี่เหลี่ยมผืนผ้า 7">
              <a:extLst>
                <a:ext uri="{FF2B5EF4-FFF2-40B4-BE49-F238E27FC236}">
                  <a16:creationId xmlns:a16="http://schemas.microsoft.com/office/drawing/2014/main" id="{BF73EE97-6235-452F-9C8E-3A58444AD541}"/>
                </a:ext>
              </a:extLst>
            </p:cNvPr>
            <p:cNvSpPr/>
            <p:nvPr/>
          </p:nvSpPr>
          <p:spPr>
            <a:xfrm>
              <a:off x="0" y="0"/>
              <a:ext cx="3279678" cy="505826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" name="กล่องข้อความ 8">
              <a:extLst>
                <a:ext uri="{FF2B5EF4-FFF2-40B4-BE49-F238E27FC236}">
                  <a16:creationId xmlns:a16="http://schemas.microsoft.com/office/drawing/2014/main" id="{017CDD6E-7551-40F9-9883-B55BDB52DF82}"/>
                </a:ext>
              </a:extLst>
            </p:cNvPr>
            <p:cNvSpPr txBox="1"/>
            <p:nvPr/>
          </p:nvSpPr>
          <p:spPr>
            <a:xfrm>
              <a:off x="0" y="0"/>
              <a:ext cx="3279678" cy="50582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h-TH" sz="2000" b="1" kern="12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การให้การศึกษาแก่ชุมชนเพื่อการพัฒนาชุมชน</a:t>
              </a:r>
            </a:p>
          </p:txBody>
        </p:sp>
      </p:grpSp>
      <p:sp>
        <p:nvSpPr>
          <p:cNvPr id="2" name="สี่เหลี่ยมผืนผ้า: มุมมน 1">
            <a:extLst>
              <a:ext uri="{FF2B5EF4-FFF2-40B4-BE49-F238E27FC236}">
                <a16:creationId xmlns:a16="http://schemas.microsoft.com/office/drawing/2014/main" id="{CB9B59DC-E874-4659-8A3E-12C19C9429EF}"/>
              </a:ext>
            </a:extLst>
          </p:cNvPr>
          <p:cNvSpPr/>
          <p:nvPr/>
        </p:nvSpPr>
        <p:spPr>
          <a:xfrm>
            <a:off x="528473" y="2552642"/>
            <a:ext cx="4589584" cy="1318846"/>
          </a:xfrm>
          <a:prstGeom prst="roundRect">
            <a:avLst/>
          </a:prstGeom>
          <a:solidFill>
            <a:srgbClr val="CEA6C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สี่เหลี่ยมผืนผ้า: มุมมน 9">
            <a:extLst>
              <a:ext uri="{FF2B5EF4-FFF2-40B4-BE49-F238E27FC236}">
                <a16:creationId xmlns:a16="http://schemas.microsoft.com/office/drawing/2014/main" id="{C8DB2039-FBD5-4E78-98B4-F1A087EBF5E8}"/>
              </a:ext>
            </a:extLst>
          </p:cNvPr>
          <p:cNvSpPr/>
          <p:nvPr/>
        </p:nvSpPr>
        <p:spPr>
          <a:xfrm>
            <a:off x="6078037" y="1207384"/>
            <a:ext cx="4589584" cy="1318846"/>
          </a:xfrm>
          <a:prstGeom prst="roundRect">
            <a:avLst/>
          </a:prstGeom>
          <a:solidFill>
            <a:srgbClr val="CEA6C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 การจัดนิทรรศการ เป็นการให้การศึกษาแก่ชุมชนด้วยการจัดแสดงสิ่งที่จะให้การศึกษาให้ดู เช่นการแสดงตัวอย่างของจริง หุ่นจำลอง แผนภูมิ รูปภาพ หรือโสตทัศนูปกรณ์ต่างๆอย่างเป็นหมวดหมู่ มีระเบียบแบบแผน</a:t>
            </a:r>
          </a:p>
        </p:txBody>
      </p:sp>
      <p:sp>
        <p:nvSpPr>
          <p:cNvPr id="11" name="สี่เหลี่ยมผืนผ้า: มุมมน 10">
            <a:extLst>
              <a:ext uri="{FF2B5EF4-FFF2-40B4-BE49-F238E27FC236}">
                <a16:creationId xmlns:a16="http://schemas.microsoft.com/office/drawing/2014/main" id="{241F345B-1C6E-403D-82F9-B3CF41E9C099}"/>
              </a:ext>
            </a:extLst>
          </p:cNvPr>
          <p:cNvSpPr/>
          <p:nvPr/>
        </p:nvSpPr>
        <p:spPr>
          <a:xfrm>
            <a:off x="539495" y="3933399"/>
            <a:ext cx="4589584" cy="1318846"/>
          </a:xfrm>
          <a:prstGeom prst="roundRect">
            <a:avLst/>
          </a:prstGeom>
          <a:solidFill>
            <a:srgbClr val="CEA6C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" name="สี่เหลี่ยมผืนผ้า: มุมมน 11">
            <a:extLst>
              <a:ext uri="{FF2B5EF4-FFF2-40B4-BE49-F238E27FC236}">
                <a16:creationId xmlns:a16="http://schemas.microsoft.com/office/drawing/2014/main" id="{E4229689-6003-43A6-8B7E-714F498BABF1}"/>
              </a:ext>
            </a:extLst>
          </p:cNvPr>
          <p:cNvSpPr/>
          <p:nvPr/>
        </p:nvSpPr>
        <p:spPr>
          <a:xfrm>
            <a:off x="6090489" y="2608634"/>
            <a:ext cx="4589584" cy="1318846"/>
          </a:xfrm>
          <a:prstGeom prst="roundRect">
            <a:avLst/>
          </a:prstGeom>
          <a:solidFill>
            <a:srgbClr val="CEA6C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5. การศึกษาและดูงาน เป็นการนำประชาชนกลุ่มเป้าหมายไปศึกษาหาความรู้ในสถานที่ด่างๆ ซึ่ง</a:t>
            </a:r>
          </a:p>
          <a:p>
            <a:pPr algn="ctr"/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ประสบความสำเร็จในการพัฒนาชุมชนไปชมเทคโนโลยีต่างๆ</a:t>
            </a:r>
          </a:p>
        </p:txBody>
      </p:sp>
      <p:sp>
        <p:nvSpPr>
          <p:cNvPr id="13" name="สี่เหลี่ยมผืนผ้า: มุมมน 12">
            <a:extLst>
              <a:ext uri="{FF2B5EF4-FFF2-40B4-BE49-F238E27FC236}">
                <a16:creationId xmlns:a16="http://schemas.microsoft.com/office/drawing/2014/main" id="{CB5F8D92-07F6-4E11-ACC8-2D40F40EDA46}"/>
              </a:ext>
            </a:extLst>
          </p:cNvPr>
          <p:cNvSpPr/>
          <p:nvPr/>
        </p:nvSpPr>
        <p:spPr>
          <a:xfrm>
            <a:off x="528473" y="5335994"/>
            <a:ext cx="4589584" cy="1318846"/>
          </a:xfrm>
          <a:prstGeom prst="roundRect">
            <a:avLst/>
          </a:prstGeom>
          <a:solidFill>
            <a:srgbClr val="CEA6C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การสาธิต เป็นการให้การศึกษาโดยการแสดงหรือทำให้ดู ผู้เข้ารับการศึกษาได้เรียนรู้จากการเฝ้าดูและการทดลองปฏิบัติด้วยตนเอ</a:t>
            </a:r>
          </a:p>
        </p:txBody>
      </p:sp>
      <p:sp>
        <p:nvSpPr>
          <p:cNvPr id="14" name="สี่เหลี่ยมผืนผ้า: มุมมน 13">
            <a:extLst>
              <a:ext uri="{FF2B5EF4-FFF2-40B4-BE49-F238E27FC236}">
                <a16:creationId xmlns:a16="http://schemas.microsoft.com/office/drawing/2014/main" id="{1CB4049E-0909-456E-BB66-89A29A2C9DBB}"/>
              </a:ext>
            </a:extLst>
          </p:cNvPr>
          <p:cNvSpPr/>
          <p:nvPr/>
        </p:nvSpPr>
        <p:spPr>
          <a:xfrm>
            <a:off x="6101511" y="5412657"/>
            <a:ext cx="4589584" cy="1318846"/>
          </a:xfrm>
          <a:prstGeom prst="roundRect">
            <a:avLst/>
          </a:prstGeom>
          <a:solidFill>
            <a:srgbClr val="CEA6C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7. การณรงค์เป็นการให้การศึกษาแก่ชุมชนเพื่อการพัฒนาชุมชนอีกวิธีหนึ่งด้วยการแสดงออกว่าเห็น</a:t>
            </a:r>
          </a:p>
          <a:p>
            <a:pPr algn="ctr"/>
            <a:r>
              <a:rPr lang="th-TH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ด้วยหรือไม่เห็นด้วยกับเรื่องที่รณรงค์นั้น</a:t>
            </a:r>
          </a:p>
        </p:txBody>
      </p:sp>
      <p:sp>
        <p:nvSpPr>
          <p:cNvPr id="15" name="สี่เหลี่ยมผืนผ้า: มุมมน 14">
            <a:extLst>
              <a:ext uri="{FF2B5EF4-FFF2-40B4-BE49-F238E27FC236}">
                <a16:creationId xmlns:a16="http://schemas.microsoft.com/office/drawing/2014/main" id="{3857CE68-3B2C-452F-8712-5605A1FD0B35}"/>
              </a:ext>
            </a:extLst>
          </p:cNvPr>
          <p:cNvSpPr/>
          <p:nvPr/>
        </p:nvSpPr>
        <p:spPr>
          <a:xfrm>
            <a:off x="6078037" y="4002099"/>
            <a:ext cx="4589584" cy="1318846"/>
          </a:xfrm>
          <a:prstGeom prst="roundRect">
            <a:avLst/>
          </a:prstGeom>
          <a:solidFill>
            <a:srgbClr val="CEA6C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6. การฝึกอบรม เป็นการให้การศึกษาแก่ชุมชน โดยการเพิ่มพูนความรู้ ความชำนาญและความสามารถของบุคคลรวมถึงการเปลี่ยนแปลงเจตคติและความรู้สึกของผู้เข้ารับการฝึกอบรมเพื่อให้สามารถปฏิบัติหน้าที่และแก้ไขข้อบกพร่องในการได้อย่างมีประสิทธิภาพ</a:t>
            </a:r>
          </a:p>
        </p:txBody>
      </p:sp>
      <p:sp>
        <p:nvSpPr>
          <p:cNvPr id="16" name="กล่องข้อความ 15">
            <a:extLst>
              <a:ext uri="{FF2B5EF4-FFF2-40B4-BE49-F238E27FC236}">
                <a16:creationId xmlns:a16="http://schemas.microsoft.com/office/drawing/2014/main" id="{FBE3DF00-B449-41D8-A7EC-E22F4FB339C0}"/>
              </a:ext>
            </a:extLst>
          </p:cNvPr>
          <p:cNvSpPr txBox="1"/>
          <p:nvPr/>
        </p:nvSpPr>
        <p:spPr>
          <a:xfrm>
            <a:off x="660824" y="2692578"/>
            <a:ext cx="432488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buAutoNum type="arabicPeriod"/>
            </a:pP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การพบปะเยี่ยมเยียนโดยตรง เป็นการให้การศึกษาโดยการไปพบปะเยี่ยมเยียนเป็นรายบุคคลหรือครอบครัว </a:t>
            </a:r>
          </a:p>
          <a:p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อาจจะเป็นที่บ้านหรือในสถานที่ประกอบอาชีพ </a:t>
            </a:r>
          </a:p>
        </p:txBody>
      </p:sp>
      <p:sp>
        <p:nvSpPr>
          <p:cNvPr id="17" name="กล่องข้อความ 16">
            <a:extLst>
              <a:ext uri="{FF2B5EF4-FFF2-40B4-BE49-F238E27FC236}">
                <a16:creationId xmlns:a16="http://schemas.microsoft.com/office/drawing/2014/main" id="{1A8C6813-FC66-4B5C-AA43-B1BF80469186}"/>
              </a:ext>
            </a:extLst>
          </p:cNvPr>
          <p:cNvSpPr txBox="1"/>
          <p:nvPr/>
        </p:nvSpPr>
        <p:spPr>
          <a:xfrm>
            <a:off x="671846" y="4095909"/>
            <a:ext cx="432488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การอภิปรายกลุ่ม เป็นการให้การศึกษาแก่ชุมชนเป็นกลุ่ม   โดยการนำผู้ที่มีปัญหามีความต้องการและมีความสนใจร่วมกัน</a:t>
            </a:r>
          </a:p>
        </p:txBody>
      </p:sp>
    </p:spTree>
    <p:extLst>
      <p:ext uri="{BB962C8B-B14F-4D97-AF65-F5344CB8AC3E}">
        <p14:creationId xmlns:p14="http://schemas.microsoft.com/office/powerpoint/2010/main" val="1999326899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715160_TF10001108.potx" id="{132977E2-1A1B-4252-AC8F-2B4F2B1ABA9B}" vid="{80157ECC-6BCE-41F1-980F-B48E53888B58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0072C5-DDE0-4258-BA7A-4D4B80DFA632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ยินดีต้อนรับสู่ PowerPoint 2016</Template>
  <TotalTime>0</TotalTime>
  <Words>876</Words>
  <Application>Microsoft Office PowerPoint</Application>
  <PresentationFormat>แบบจอกว้าง</PresentationFormat>
  <Paragraphs>92</Paragraphs>
  <Slides>11</Slides>
  <Notes>7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11</vt:i4>
      </vt:variant>
    </vt:vector>
  </HeadingPairs>
  <TitlesOfParts>
    <vt:vector size="17" baseType="lpstr">
      <vt:lpstr>Arial</vt:lpstr>
      <vt:lpstr>Layiji MaHaNiYom V1.5</vt:lpstr>
      <vt:lpstr>Leelawadee</vt:lpstr>
      <vt:lpstr>TH Mali Grade 6</vt:lpstr>
      <vt:lpstr>TH SarabunPSK</vt:lpstr>
      <vt:lpstr>WelcomeDoc</vt:lpstr>
      <vt:lpstr>เอกสารการสอน ทฤษฎีและหลักการพัฒนาชุมชน บทที่ 4 หลักการวิธีการพัฒนาชุมชน</vt:lpstr>
      <vt:lpstr>บบที่ 4 หลักการและวิธีการพัฒนาชุมชน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2019-12-07T02:59:14Z</dcterms:created>
  <dcterms:modified xsi:type="dcterms:W3CDTF">2022-01-19T21:13:48Z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