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tudentsrepo.um.edu.my/3197/5/BAB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9F4D78E-7A45-4AAE-92F1-5F5C6B919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9687" y="3828727"/>
            <a:ext cx="2622103" cy="2805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11A3A5-452F-4824-9DA6-F4386211A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/>
              <a:t>PERLUASsAN,</a:t>
            </a:r>
            <a:br>
              <a:rPr lang="fi-FI" sz="6000" dirty="0"/>
            </a:br>
            <a:r>
              <a:rPr lang="fi-FI" sz="6000" dirty="0"/>
              <a:t>PENYEMPITAN</a:t>
            </a:r>
            <a:br>
              <a:rPr lang="fi-FI" sz="6000" dirty="0"/>
            </a:br>
            <a:r>
              <a:rPr lang="fi-FI" sz="6000" dirty="0"/>
              <a:t>DAN </a:t>
            </a:r>
            <a:br>
              <a:rPr lang="th-TH" sz="6000" dirty="0"/>
            </a:br>
            <a:r>
              <a:rPr lang="fi-FI" sz="6000" dirty="0"/>
              <a:t>PERUBAHAN MAKNA</a:t>
            </a:r>
            <a:br>
              <a:rPr lang="fi-FI" sz="6000" dirty="0"/>
            </a:b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273867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3E50552D-F4A6-4ED1-8D53-9659A40E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942" y="5381851"/>
            <a:ext cx="2602914" cy="14761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99885F-BD6F-4811-8C53-180CDC32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55752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Pengenalan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0370C62-6359-42DE-AF92-BEBAD9FC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3491"/>
            <a:ext cx="10178322" cy="4246101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Kajian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analisis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Melayu</a:t>
            </a:r>
            <a:r>
              <a:rPr lang="en-US" dirty="0">
                <a:solidFill>
                  <a:schemeClr val="tx1"/>
                </a:solidFill>
              </a:rPr>
              <a:t> kerana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Arab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Balaghah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dilalah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Arab.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Definisi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sarjana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panduan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dibincangkan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BADDD62-8FF7-48B9-9399-ECCCE53F5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937" y="4382762"/>
            <a:ext cx="1822882" cy="1822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809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9C3E7C-B078-483D-AB6C-99D39A41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Semantik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6D5E82-6E69-400A-A686-12493A811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599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linguistik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mengkaji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. dan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kata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mengungkap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fikiran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perasaan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emosi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perlakuan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keperibadian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Richards et al. (1989)14,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diekspresikan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dunia yang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sebarang</a:t>
            </a:r>
            <a:r>
              <a:rPr lang="en-US" dirty="0">
                <a:solidFill>
                  <a:schemeClr val="tx1"/>
                </a:solidFill>
              </a:rPr>
              <a:t> dunia </a:t>
            </a:r>
            <a:r>
              <a:rPr lang="en-US" dirty="0" err="1">
                <a:solidFill>
                  <a:schemeClr val="tx1"/>
                </a:solidFill>
              </a:rPr>
              <a:t>kemungkinan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dunia </a:t>
            </a:r>
            <a:r>
              <a:rPr lang="en-US" dirty="0" err="1">
                <a:solidFill>
                  <a:schemeClr val="tx1"/>
                </a:solidFill>
              </a:rPr>
              <a:t>imaginasi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merujuk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analisis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kata, </a:t>
            </a:r>
            <a:r>
              <a:rPr lang="en-US" dirty="0" err="1">
                <a:solidFill>
                  <a:schemeClr val="tx1"/>
                </a:solidFill>
              </a:rPr>
              <a:t>frasa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ayat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91E6652F-7A8D-436C-BDE9-44F1E991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483625"/>
            <a:ext cx="1676079" cy="1991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4145ED3-2A47-4363-A507-5C163813B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039" y="5639266"/>
            <a:ext cx="2332145" cy="12187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018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B1181F-F1AD-4340-BFA6-D6D019B0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488917"/>
            <a:ext cx="10178322" cy="149213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Peluasan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  </a:t>
            </a: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645A7BB4-63F9-4521-A190-2AB7A7430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783" y="137513"/>
            <a:ext cx="1922906" cy="1922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E15AEFB-FE8E-4022-9D1C-53C2595D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1981049"/>
            <a:ext cx="10178322" cy="452628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pengalaman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konteks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meluaskan,menyempitkan</a:t>
            </a:r>
            <a:r>
              <a:rPr lang="en-US" dirty="0">
                <a:solidFill>
                  <a:schemeClr val="tx1"/>
                </a:solidFill>
              </a:rPr>
              <a:t> juga </a:t>
            </a:r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kata.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ChaerP,apa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dimaksudkan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penambahan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gejala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pada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kata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leksem</a:t>
            </a:r>
            <a:r>
              <a:rPr lang="en-US" dirty="0">
                <a:solidFill>
                  <a:schemeClr val="tx1"/>
                </a:solidFill>
              </a:rPr>
              <a:t> yang pada </a:t>
            </a:r>
            <a:r>
              <a:rPr lang="en-US" dirty="0" err="1">
                <a:solidFill>
                  <a:schemeClr val="tx1"/>
                </a:solidFill>
              </a:rPr>
              <a:t>mulanya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kerana </a:t>
            </a:r>
            <a:r>
              <a:rPr lang="en-US" dirty="0" err="1">
                <a:solidFill>
                  <a:schemeClr val="tx1"/>
                </a:solidFill>
              </a:rPr>
              <a:t>pelbagai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maknamakna</a:t>
            </a:r>
            <a:r>
              <a:rPr lang="en-US" dirty="0">
                <a:solidFill>
                  <a:schemeClr val="tx1"/>
                </a:solidFill>
              </a:rPr>
              <a:t> lain.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Chaer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kata “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”, pada </a:t>
            </a:r>
            <a:r>
              <a:rPr lang="en-US" dirty="0" err="1">
                <a:solidFill>
                  <a:schemeClr val="tx1"/>
                </a:solidFill>
              </a:rPr>
              <a:t>mulanya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bermakna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seperut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sekandung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siapa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sahaja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sepertalian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 err="1">
                <a:solidFill>
                  <a:schemeClr val="tx1"/>
                </a:solidFill>
              </a:rPr>
              <a:t>akibatnya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adik-beradik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bapa</a:t>
            </a:r>
            <a:r>
              <a:rPr lang="en-US" dirty="0">
                <a:solidFill>
                  <a:schemeClr val="tx1"/>
                </a:solidFill>
              </a:rPr>
              <a:t> pun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siapa</a:t>
            </a:r>
            <a:r>
              <a:rPr lang="en-US" dirty="0">
                <a:solidFill>
                  <a:schemeClr val="tx1"/>
                </a:solidFill>
              </a:rPr>
              <a:t> pun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asal-usul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juga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siapa</a:t>
            </a:r>
            <a:r>
              <a:rPr lang="en-US" dirty="0">
                <a:solidFill>
                  <a:schemeClr val="tx1"/>
                </a:solidFill>
              </a:rPr>
              <a:t> pun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seagama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saudara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seislam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984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A375C1-E90D-4F6A-A68F-F7796C69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Penyempitan</a:t>
            </a:r>
            <a:r>
              <a:rPr lang="en-US" dirty="0"/>
              <a:t> </a:t>
            </a:r>
            <a:r>
              <a:rPr lang="en-US" dirty="0" err="1"/>
              <a:t>Makna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963841-399C-4E17-8446-996515F9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7061"/>
            <a:ext cx="10178322" cy="443253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Penyempitan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sebuah</a:t>
            </a:r>
            <a:r>
              <a:rPr lang="en-US" dirty="0"/>
              <a:t> kata yang pada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kata ‘</a:t>
            </a:r>
            <a:r>
              <a:rPr lang="en-US" dirty="0" err="1"/>
              <a:t>dai</a:t>
            </a:r>
            <a:r>
              <a:rPr lang="en-US" dirty="0"/>
              <a:t>’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Arab. 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antaranya</a:t>
            </a:r>
            <a:r>
              <a:rPr lang="en-US" dirty="0"/>
              <a:t>, orang yang </a:t>
            </a:r>
            <a:r>
              <a:rPr lang="en-US" dirty="0" err="1"/>
              <a:t>menjemput</a:t>
            </a:r>
            <a:r>
              <a:rPr lang="en-US" dirty="0"/>
              <a:t>, orang yang </a:t>
            </a:r>
            <a:r>
              <a:rPr lang="en-US" dirty="0" err="1"/>
              <a:t>berdoa</a:t>
            </a:r>
            <a:r>
              <a:rPr lang="en-US" dirty="0"/>
              <a:t>, orang yang </a:t>
            </a:r>
            <a:r>
              <a:rPr lang="en-US" dirty="0" err="1"/>
              <a:t>menyebarkan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dan </a:t>
            </a:r>
            <a:r>
              <a:rPr lang="en-US" dirty="0" err="1"/>
              <a:t>berbagai-bagai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disempitkan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 ‘</a:t>
            </a:r>
            <a:r>
              <a:rPr lang="en-US" dirty="0" err="1"/>
              <a:t>pendakwah</a:t>
            </a:r>
            <a:r>
              <a:rPr lang="en-US" dirty="0"/>
              <a:t>’ </a:t>
            </a:r>
            <a:r>
              <a:rPr lang="en-US" dirty="0" err="1"/>
              <a:t>sahaja</a:t>
            </a:r>
            <a:r>
              <a:rPr lang="en-US" dirty="0"/>
              <a:t> dan </a:t>
            </a:r>
            <a:r>
              <a:rPr lang="en-US" dirty="0" err="1"/>
              <a:t>tiada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lain.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BF53920F-8EDA-4463-857B-E35D18954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690" y="4173244"/>
            <a:ext cx="2228620" cy="22187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075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3EBC97-24CE-4B6D-95A1-D2CE1EE6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Makna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CD6F5B4-03EB-41DD-86F9-5A2DFB336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bermaksud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total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kata </a:t>
            </a:r>
            <a:r>
              <a:rPr lang="en-US" dirty="0" err="1"/>
              <a:t>asalnya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kata yang </a:t>
            </a:r>
            <a:r>
              <a:rPr lang="en-US" dirty="0" err="1"/>
              <a:t>dipinjam</a:t>
            </a:r>
            <a:r>
              <a:rPr lang="en-US" dirty="0"/>
              <a:t>.  </a:t>
            </a:r>
            <a:r>
              <a:rPr lang="en-US" dirty="0" err="1"/>
              <a:t>contoh</a:t>
            </a:r>
            <a:r>
              <a:rPr lang="en-US" dirty="0"/>
              <a:t> kata ‘</a:t>
            </a:r>
            <a:r>
              <a:rPr lang="en-US" dirty="0" err="1"/>
              <a:t>gapura</a:t>
            </a:r>
            <a:r>
              <a:rPr lang="en-US" dirty="0"/>
              <a:t>’ yang </a:t>
            </a:r>
            <a:r>
              <a:rPr lang="en-US" dirty="0" err="1"/>
              <a:t>bermaksud</a:t>
            </a:r>
            <a:r>
              <a:rPr lang="en-US" dirty="0"/>
              <a:t> ‘</a:t>
            </a:r>
            <a:r>
              <a:rPr lang="en-US" dirty="0" err="1"/>
              <a:t>pintu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’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Arab ‘</a:t>
            </a:r>
            <a:r>
              <a:rPr lang="en-US" dirty="0" err="1"/>
              <a:t>ghafura</a:t>
            </a:r>
            <a:r>
              <a:rPr lang="en-US" dirty="0"/>
              <a:t>’ yang </a:t>
            </a:r>
            <a:r>
              <a:rPr lang="en-US" dirty="0" err="1"/>
              <a:t>bermaksud‘Maha</a:t>
            </a:r>
            <a:r>
              <a:rPr lang="en-US" dirty="0"/>
              <a:t> </a:t>
            </a:r>
            <a:r>
              <a:rPr lang="en-US" dirty="0" err="1"/>
              <a:t>Pengampun</a:t>
            </a:r>
            <a:r>
              <a:rPr lang="en-US" dirty="0"/>
              <a:t>’. </a:t>
            </a: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55ABA5B-2CCD-42C6-9BF3-CA9B321FF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400" y="3614415"/>
            <a:ext cx="2862864" cy="28628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472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DDE8AB-F238-4EA1-A52E-1B206DA9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kesimpulan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003B768-5008-4DA9-ACFB-E1114DDB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3391"/>
            <a:ext cx="10178322" cy="416620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Penyempitan</a:t>
            </a:r>
            <a:r>
              <a:rPr lang="en-US" dirty="0"/>
              <a:t>,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kata yang </a:t>
            </a:r>
            <a:r>
              <a:rPr lang="en-US" dirty="0" err="1"/>
              <a:t>dipinjam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Kata yang </a:t>
            </a:r>
            <a:r>
              <a:rPr lang="en-US" dirty="0" err="1"/>
              <a:t>dipinjam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Oleh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kata </a:t>
            </a:r>
            <a:r>
              <a:rPr lang="en-US" dirty="0" err="1"/>
              <a:t>serapan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B24CCCA-7E58-4404-8B07-C506827CC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028" y="3766771"/>
            <a:ext cx="1908560" cy="2755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244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248E27-ED47-4258-864E-4CABF882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err="1"/>
              <a:t>Rujukan</a:t>
            </a:r>
            <a:endParaRPr lang="en-US" sz="4000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http://studentsrepo.um.edu.my/3197/5/BAB3.pdf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5E319D7-96CD-489F-AA79-22E3455CF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600" y="4012137"/>
            <a:ext cx="1867455" cy="1867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767806C-08D8-4E24-820F-AD1A7EC05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022" y="4082796"/>
            <a:ext cx="1871634" cy="1871634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3B49536C-A33B-4BEA-B9A7-89D20583C9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0443" y="4045377"/>
            <a:ext cx="1871634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8662FFE-5DA1-4F8B-A35E-D007B21D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kumpulan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3538752-A772-4362-8F68-0D5B3181D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Nurulsofoyah</a:t>
            </a:r>
            <a:r>
              <a:rPr lang="en-US" dirty="0"/>
              <a:t>  </a:t>
            </a:r>
            <a:r>
              <a:rPr lang="en-US" dirty="0" err="1"/>
              <a:t>Samok</a:t>
            </a:r>
            <a:r>
              <a:rPr lang="en-US" dirty="0"/>
              <a:t>  406137003</a:t>
            </a:r>
          </a:p>
          <a:p>
            <a:pPr marL="0" indent="0">
              <a:buNone/>
            </a:pPr>
            <a:r>
              <a:rPr lang="en-US" dirty="0" err="1"/>
              <a:t>Nurisa</a:t>
            </a:r>
            <a:r>
              <a:rPr lang="en-US" dirty="0"/>
              <a:t>  </a:t>
            </a:r>
            <a:r>
              <a:rPr lang="en-US" dirty="0" err="1"/>
              <a:t>Malaeh</a:t>
            </a:r>
            <a:r>
              <a:rPr lang="en-US" dirty="0"/>
              <a:t>  406137004</a:t>
            </a:r>
          </a:p>
          <a:p>
            <a:pPr marL="0" indent="0">
              <a:buNone/>
            </a:pPr>
            <a:r>
              <a:rPr lang="en-US" dirty="0" err="1"/>
              <a:t>Nasira</a:t>
            </a:r>
            <a:r>
              <a:rPr lang="en-US" dirty="0"/>
              <a:t>  Bin-</a:t>
            </a:r>
            <a:r>
              <a:rPr lang="en-US" dirty="0" err="1"/>
              <a:t>arong</a:t>
            </a:r>
            <a:r>
              <a:rPr lang="en-US" dirty="0"/>
              <a:t>  406137005</a:t>
            </a:r>
          </a:p>
          <a:p>
            <a:pPr marL="0" indent="0">
              <a:buNone/>
            </a:pPr>
            <a:r>
              <a:rPr lang="en-US" dirty="0" err="1"/>
              <a:t>Nursafiras</a:t>
            </a:r>
            <a:r>
              <a:rPr lang="en-US" dirty="0"/>
              <a:t>  </a:t>
            </a:r>
            <a:r>
              <a:rPr lang="en-US" dirty="0" err="1"/>
              <a:t>Dasami</a:t>
            </a:r>
            <a:r>
              <a:rPr lang="en-US" dirty="0"/>
              <a:t>  406137013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77A81DD-3A2F-4D61-9E24-0AF03CE67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458" y="5314950"/>
            <a:ext cx="2952750" cy="1543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1E7FBEA-85A5-4210-91D3-4641745AF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530" y="3533313"/>
            <a:ext cx="2521258" cy="25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4969735"/>
      </p:ext>
    </p:extLst>
  </p:cSld>
  <p:clrMapOvr>
    <a:masterClrMapping/>
  </p:clrMapOvr>
</p:sld>
</file>

<file path=ppt/theme/theme1.xml><?xml version="1.0" encoding="utf-8"?>
<a:theme xmlns:a="http://schemas.openxmlformats.org/drawingml/2006/main" name="ป้าย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TM10001106[[fn=ป้าย]]</Template>
  <TotalTime>94</TotalTime>
  <Words>515</Words>
  <Application>Microsoft Office PowerPoint</Application>
  <PresentationFormat>แบบจอกว้าง</PresentationFormat>
  <Paragraphs>34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ป้าย</vt:lpstr>
      <vt:lpstr>PERLUASsAN, PENYEMPITAN DAN  PERUBAHAN MAKNA </vt:lpstr>
      <vt:lpstr>  Pengenalan</vt:lpstr>
      <vt:lpstr>  Semantik</vt:lpstr>
      <vt:lpstr> Peluasan Makna   </vt:lpstr>
      <vt:lpstr> Penyempitan Makna</vt:lpstr>
      <vt:lpstr>  Pemindahan Makna</vt:lpstr>
      <vt:lpstr> kesimpulan</vt:lpstr>
      <vt:lpstr>งานนำเสนอ PowerPoint</vt:lpstr>
      <vt:lpstr> ahli kumpulan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PERLUASAN,PENYEMPITAN DAN  PERUBAHAN MAKNA</dc:title>
  <dc:creator>DELL</dc:creator>
  <cp:lastModifiedBy>Suhaila Binsamaae</cp:lastModifiedBy>
  <cp:revision>11</cp:revision>
  <dcterms:created xsi:type="dcterms:W3CDTF">2020-09-21T14:30:28Z</dcterms:created>
  <dcterms:modified xsi:type="dcterms:W3CDTF">2021-09-02T05:45:09Z</dcterms:modified>
</cp:coreProperties>
</file>