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77" r:id="rId5"/>
    <p:sldId id="281" r:id="rId6"/>
    <p:sldId id="280" r:id="rId7"/>
    <p:sldId id="282" r:id="rId8"/>
    <p:sldId id="283" r:id="rId9"/>
    <p:sldId id="284" r:id="rId10"/>
    <p:sldId id="285" r:id="rId11"/>
    <p:sldId id="286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>
        <p:scale>
          <a:sx n="59" d="100"/>
          <a:sy n="59" d="100"/>
        </p:scale>
        <p:origin x="-16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7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5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21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3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35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660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3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7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60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5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D882-818F-46FD-AC3A-AB5178133B6B}" type="datetimeFigureOut">
              <a:rPr lang="en-GB" smtClean="0"/>
              <a:t>19/01/2017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1C84-E091-4A43-903B-54789B658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07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96" y="260648"/>
            <a:ext cx="7596336" cy="1152128"/>
          </a:xfrm>
        </p:spPr>
        <p:txBody>
          <a:bodyPr>
            <a:noAutofit/>
          </a:bodyPr>
          <a:lstStyle/>
          <a:p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Chapter 2: Grayscale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31640" y="4797152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อาจารย์ ดร.อรรถพล อดุลยศาสน์</a:t>
            </a:r>
            <a:endParaRPr lang="en-GB" sz="3600" b="1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คณะวิทยาศาสตร์เทคโนโลยี และการเกษตร</a:t>
            </a:r>
            <a:endParaRPr lang="th-TH" sz="3600" b="1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สาขาวิชาวิทยาการคอมพิวเตอร์</a:t>
            </a:r>
          </a:p>
        </p:txBody>
      </p:sp>
      <p:pic>
        <p:nvPicPr>
          <p:cNvPr id="5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329707" cy="32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9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27384"/>
            <a:ext cx="7776864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ตัวอย่างกราฟ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Histogram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402867" y="5877272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แกน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x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แสดงค่า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จาก 0 ถึง 255  และแกน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y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แสดงความถี่เป็นจำนวนครั้งที่นับได้</a:t>
            </a:r>
            <a:endParaRPr lang="th-TH" sz="28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920" y="980728"/>
            <a:ext cx="6300167" cy="495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1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งาน </a:t>
            </a:r>
            <a:r>
              <a:rPr lang="th-TH" sz="5400" b="1" dirty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</a:t>
            </a:r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2780928"/>
            <a:ext cx="842493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ให้ นักศึกษาเขียนโปรแกรมแสดงกราฟ </a:t>
            </a:r>
            <a:r>
              <a:rPr lang="en-GB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Histogram</a:t>
            </a:r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ของภาพ </a:t>
            </a:r>
            <a:r>
              <a:rPr lang="en-GB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 </a:t>
            </a:r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ที่ได้จาก งาน 2</a:t>
            </a:r>
            <a:endParaRPr lang="en-US" altLang="en-US" sz="44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44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536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Content Placeholder 4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51" r="-13451"/>
          <a:stretch>
            <a:fillRect/>
          </a:stretch>
        </p:blipFill>
        <p:spPr>
          <a:xfrm>
            <a:off x="457200" y="1481138"/>
            <a:ext cx="8229600" cy="49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8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ลักษณะภาพแบบ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1419225"/>
            <a:ext cx="906780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7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727280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การกำหนดค่าให้แก่ตัวแปร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27" y="1412776"/>
            <a:ext cx="7196337" cy="42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5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Pseudo Code </a:t>
            </a:r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การสร้างภาพ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124744"/>
            <a:ext cx="8424936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Algorithm Grayscale():</a:t>
            </a:r>
          </a:p>
          <a:p>
            <a:pPr algn="l">
              <a:tabLst>
                <a:tab pos="546100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height = width </a:t>
            </a:r>
            <a:r>
              <a:rPr lang="en-GB" altLang="en-US" sz="300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= </a:t>
            </a:r>
            <a:r>
              <a:rPr lang="en-GB" altLang="en-US" sz="300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256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//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กำหนดค่า กว้าง และยาวของภาพ</a:t>
            </a:r>
            <a:endParaRPr lang="en-GB" altLang="en-US" sz="30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>
              <a:tabLst>
                <a:tab pos="546100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= 0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//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กำหนดค่า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 0</a:t>
            </a:r>
            <a:endParaRPr lang="en-GB" altLang="en-US" sz="30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>
              <a:tabLst>
                <a:tab pos="546100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3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img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[][] = 0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//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ตัวแปรภาพขนาด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array 2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มิติ</a:t>
            </a:r>
            <a:endParaRPr lang="en-GB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>
              <a:tabLst>
                <a:tab pos="546100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4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for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= 0,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&lt;= 255,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++ {</a:t>
            </a:r>
          </a:p>
          <a:p>
            <a:pPr algn="l">
              <a:tabLst>
                <a:tab pos="546100" algn="l"/>
                <a:tab pos="977900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5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for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j = 0, j &lt;= 255,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j++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{</a:t>
            </a:r>
          </a:p>
          <a:p>
            <a:pPr algn="l">
              <a:tabLst>
                <a:tab pos="546100" algn="l"/>
                <a:tab pos="977900" algn="l"/>
                <a:tab pos="1427163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6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img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[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][j] =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//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ให้ค่า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ที่ละ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pixel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ตามลำดับแถว</a:t>
            </a:r>
            <a:endParaRPr lang="en-GB" altLang="en-US" sz="30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>
              <a:tabLst>
                <a:tab pos="546100" algn="l"/>
                <a:tab pos="977900" algn="l"/>
                <a:tab pos="1427163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7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++   }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//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เพิ่มค่า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ที่ละ 1</a:t>
            </a:r>
            <a:endParaRPr lang="en-GB" altLang="en-US" sz="30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>
              <a:tabLst>
                <a:tab pos="546100" algn="l"/>
                <a:tab pos="977900" algn="l"/>
                <a:tab pos="1427163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8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= 0 }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//reset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ค่า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itv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 0  เมื่อหมด 1 แถว</a:t>
            </a:r>
            <a:endParaRPr lang="en-GB" altLang="en-US" sz="30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>
              <a:tabLst>
                <a:tab pos="546100" algn="l"/>
                <a:tab pos="977900" algn="l"/>
                <a:tab pos="1427163" algn="l"/>
              </a:tabLst>
            </a:pP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9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show </a:t>
            </a:r>
            <a:r>
              <a:rPr lang="en-GB" altLang="en-US" sz="3000" dirty="0" err="1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img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//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แสดงภาพ</a:t>
            </a:r>
            <a:endParaRPr lang="en-US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28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28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1124744"/>
            <a:ext cx="8568952" cy="55446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3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งาน 1 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2780928"/>
            <a:ext cx="842493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ให้ นักศึกษาเขียนโปรแกรมแสดงภาพ </a:t>
            </a:r>
            <a:r>
              <a:rPr lang="en-GB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 </a:t>
            </a:r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ดัง </a:t>
            </a:r>
            <a:r>
              <a:rPr lang="en-GB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Pseudo Code</a:t>
            </a:r>
            <a:endParaRPr lang="en-US" altLang="en-US" sz="44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44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951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-27384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การเปลี่ยนภาพสีให้เป็นภาพ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Grayscale(1)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124744"/>
            <a:ext cx="8424936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มี 2 วิธีในการแปลงภาพสีให้เป็นภาพ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</a:t>
            </a:r>
          </a:p>
          <a:p>
            <a:pPr marL="514350" indent="-514350" algn="l">
              <a:buAutoNum type="arabicPeriod"/>
            </a:pP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Average Method</a:t>
            </a:r>
          </a:p>
          <a:p>
            <a:pPr algn="l"/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เป็นวิธีการนำ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ของทั้ง 3 สี คือ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Red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(R), Green (G)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และ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Blue (B)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ในตำแหน่งใดๆของ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pixel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มาหาค่าเฉลี่ย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คือ </a:t>
            </a:r>
          </a:p>
          <a:p>
            <a:pPr algn="l"/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  	      Grayscale value = (R+G+B)/3   </a:t>
            </a:r>
          </a:p>
          <a:p>
            <a:pPr algn="l"/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เช่น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	 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อ่านค่า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ใน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pixel </a:t>
            </a:r>
          </a:p>
          <a:p>
            <a:pPr algn="l"/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    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ได้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R= 200, G = 158, B = 125</a:t>
            </a:r>
          </a:p>
          <a:p>
            <a:pPr algn="l"/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ดังนั้น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      Grayscale 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value =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(200+158+125)/3</a:t>
            </a:r>
          </a:p>
          <a:p>
            <a:pPr marL="0" lvl="1" algn="l"/>
            <a:r>
              <a:rPr lang="en-GB" altLang="en-US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	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     = 161</a:t>
            </a:r>
            <a:endParaRPr lang="th-TH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28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28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43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036496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การเปลี่ยนภาพสีให้เป็นภาพ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 (2)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124744"/>
            <a:ext cx="8424936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2. Weighted Method</a:t>
            </a:r>
          </a:p>
          <a:p>
            <a:pPr algn="l"/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เป็นการให้น้ำหนักของสีที่ไม่เท่ากัน โดย</a:t>
            </a:r>
          </a:p>
          <a:p>
            <a:pPr algn="l"/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   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 value = (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0.3*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R+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0.59*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G+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0.11*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B)  </a:t>
            </a:r>
          </a:p>
          <a:p>
            <a:pPr algn="l"/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เช่น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	 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อ่านค่า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ใน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pixel </a:t>
            </a:r>
          </a:p>
          <a:p>
            <a:pPr algn="l"/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    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ได้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R= 200, G = 158, B = 125</a:t>
            </a:r>
          </a:p>
          <a:p>
            <a:pPr algn="l"/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ดังนั้น 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Grayscale 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value =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(0.3*200+0.59*158+0.11*125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en-GB" altLang="en-US" sz="3000" dirty="0" smtClean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0" lvl="1" algn="l"/>
            <a:r>
              <a:rPr lang="en-GB" altLang="en-US" dirty="0" smtClean="0">
                <a:solidFill>
                  <a:schemeClr val="tx1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		</a:t>
            </a:r>
            <a:r>
              <a:rPr lang="en-GB" altLang="en-US" sz="3000" dirty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     =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167</a:t>
            </a:r>
            <a:endParaRPr lang="th-TH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28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28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117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27384"/>
            <a:ext cx="8352928" cy="1152128"/>
          </a:xfrm>
        </p:spPr>
        <p:txBody>
          <a:bodyPr>
            <a:noAutofit/>
          </a:bodyPr>
          <a:lstStyle/>
          <a:p>
            <a:pPr algn="l"/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งาน </a:t>
            </a:r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2</a:t>
            </a:r>
            <a:r>
              <a:rPr lang="th-TH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2780928"/>
            <a:ext cx="842493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ให้ นักศึกษาเขียนโปรแกรมแปลงภาพสี เป็นภาพ </a:t>
            </a:r>
            <a:r>
              <a:rPr lang="en-GB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Grayscale </a:t>
            </a:r>
            <a:r>
              <a:rPr lang="th-TH" altLang="en-US" sz="44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ทั้ง 2 วิธี และเปรียบเทียบคุณภาพระหว่างกัน</a:t>
            </a:r>
            <a:endParaRPr lang="en-US" altLang="en-US" sz="44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th-TH" altLang="en-US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44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44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29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27384"/>
            <a:ext cx="7776864" cy="1152128"/>
          </a:xfrm>
        </p:spPr>
        <p:txBody>
          <a:bodyPr>
            <a:noAutofit/>
          </a:bodyPr>
          <a:lstStyle/>
          <a:p>
            <a:pPr algn="l"/>
            <a:r>
              <a:rPr lang="en-GB" sz="5400" b="1" dirty="0" smtClean="0">
                <a:solidFill>
                  <a:srgbClr val="AC83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Histogram of an Image</a:t>
            </a:r>
            <a:endParaRPr lang="en-GB" sz="5400" b="1" dirty="0">
              <a:solidFill>
                <a:srgbClr val="AC83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82809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395536" y="1124744"/>
            <a:ext cx="8424936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Histogram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เป็นการวิเคราะห์ภาพ โดยจำแนกให้เห็นความถี่ในแต่ระดับของค่า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จาก 0 ถึง 255  กล่าวคือเป็นการนับว่าค่า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แต่ละค่าเกิดขึ้นบ่อยเพียงใดในรูปภาพ 1 รูป และแสดงความถี่ออกเป็นกราฟ โดยเริ่มจาก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= 0 </a:t>
            </a:r>
            <a:r>
              <a:rPr lang="th-TH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ถึงค่าสูงสุด </a:t>
            </a:r>
            <a:r>
              <a:rPr lang="en-GB" altLang="en-US" sz="3000" dirty="0" smtClean="0">
                <a:solidFill>
                  <a:srgbClr val="00206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intensity value = 255</a:t>
            </a:r>
            <a:endParaRPr lang="th-TH" altLang="en-US" sz="3000" dirty="0">
              <a:solidFill>
                <a:srgbClr val="00206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marL="265113" lvl="1" indent="-265113" algn="l"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en-GB" sz="2800" dirty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algn="l"/>
            <a:endParaRPr lang="th-TH" sz="2800" dirty="0" smtClean="0">
              <a:solidFill>
                <a:schemeClr val="tx1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58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204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2: Grayscale</vt:lpstr>
      <vt:lpstr>ลักษณะภาพแบบ Grayscale</vt:lpstr>
      <vt:lpstr>การกำหนดค่าให้แก่ตัวแปร</vt:lpstr>
      <vt:lpstr>Pseudo Code การสร้างภาพ Grayscale</vt:lpstr>
      <vt:lpstr>งาน 1 </vt:lpstr>
      <vt:lpstr>การเปลี่ยนภาพสีให้เป็นภาพ Grayscale(1)</vt:lpstr>
      <vt:lpstr>การเปลี่ยนภาพสีให้เป็นภาพ Grayscale (2)</vt:lpstr>
      <vt:lpstr>งาน 2 </vt:lpstr>
      <vt:lpstr>Histogram of an Image</vt:lpstr>
      <vt:lpstr>ตัวอย่างกราฟ Histogram</vt:lpstr>
      <vt:lpstr>งาน 3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4112427 : วิศวกรรมซอฟแวร์ (1/2558)</dc:title>
  <dc:creator>Attapol Adulyasas</dc:creator>
  <cp:lastModifiedBy>Attapol Adulyasas</cp:lastModifiedBy>
  <cp:revision>216</cp:revision>
  <dcterms:created xsi:type="dcterms:W3CDTF">2015-09-02T12:08:06Z</dcterms:created>
  <dcterms:modified xsi:type="dcterms:W3CDTF">2017-01-19T03:14:10Z</dcterms:modified>
</cp:coreProperties>
</file>