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C059"/>
    <a:srgbClr val="F36F63"/>
    <a:srgbClr val="BFC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>
        <p:scale>
          <a:sx n="46" d="100"/>
          <a:sy n="46" d="100"/>
        </p:scale>
        <p:origin x="16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B2-44AB-B5A2-7D2FCA4CBF90}"/>
              </c:ext>
            </c:extLst>
          </c:dPt>
          <c:dPt>
            <c:idx val="1"/>
            <c:bubble3D val="0"/>
            <c:spPr>
              <a:solidFill>
                <a:srgbClr val="F36F6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B2-44AB-B5A2-7D2FCA4CBF90}"/>
              </c:ext>
            </c:extLst>
          </c:dPt>
          <c:dPt>
            <c:idx val="2"/>
            <c:bubble3D val="0"/>
            <c:spPr>
              <a:solidFill>
                <a:srgbClr val="F1C05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B2-44AB-B5A2-7D2FCA4CBF90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B2-44AB-B5A2-7D2FCA4CBF9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12</c:v>
                </c:pt>
                <c:pt idx="2">
                  <c:v>5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B2-44AB-B5A2-7D2FCA4CB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6261-5286-42E2-B938-1C2B19EC1BCB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6BE2-0757-48B3-976A-0C8F5495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6BE2-0757-48B3-976A-0C8F54952E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6BE2-0757-48B3-976A-0C8F54952E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6BE2-0757-48B3-976A-0C8F54952E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FC1BF-EB18-4732-BEFF-DE84A7A8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D1F49D-844C-436C-8B1B-A0F8BEE29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4C3BD9-579F-4CD8-9BA7-0CB0EFC1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375068-179A-484D-AB00-20F4FCF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A83538-DFFF-4696-9D25-89872E9D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43A6713-ED1B-4562-83A0-BB8A805A9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038601"/>
            <a:ext cx="121920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D47CAF-4174-46AF-97ED-5C5C6592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13212F-E67D-45F5-B839-06F2829C3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6A8E2-EE69-4F8B-8EA3-6B23B6B6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56D497-2D5B-48F4-8588-BF5DF072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7A63CE-7403-4DA7-A9B0-9B61F305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B673BBC-78FA-4BA8-AC1F-60B13C076641}"/>
              </a:ext>
            </a:extLst>
          </p:cNvPr>
          <p:cNvSpPr/>
          <p:nvPr userDrawn="1"/>
        </p:nvSpPr>
        <p:spPr>
          <a:xfrm>
            <a:off x="2940565" y="-951076"/>
            <a:ext cx="6310870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CB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1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A43EC4-7D03-4043-97CA-4DC08AC30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854056-7BA9-4843-95A1-34D5C0E4C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D89A15-A939-410F-B018-A0DBF73C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B57F51-7C88-4636-BB00-4E359FB8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562C8D-62AF-4B15-8DA7-07300AFD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E26E7-A98A-47D0-9BC1-39A6E761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4737A5-3C20-4D3A-B7A9-722A52EB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557774-EF44-4597-A602-D33F6A2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DE7594-5574-4EBE-AC5E-89AB90CA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104DA-35D2-40E4-BC9F-A1891EC4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ED93AB7C-6BE4-4BEA-8C23-737C7F962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B6B88-7B1D-487D-80EF-4A0D821D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8A6BD6-CE99-44EA-B94C-A1FA5B26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6157CB-80D4-4DEC-B286-337D55B3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83053-56D0-4A74-B562-F7439908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7C0B0E-D1F1-4346-A0DC-E83759C5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7E32E41-A954-4897-A550-90F95194423A}"/>
              </a:ext>
            </a:extLst>
          </p:cNvPr>
          <p:cNvSpPr/>
          <p:nvPr userDrawn="1"/>
        </p:nvSpPr>
        <p:spPr>
          <a:xfrm>
            <a:off x="2940565" y="-951076"/>
            <a:ext cx="6310870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96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AA9EC-37C5-4C97-95F3-74C28B0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CF38A5-968B-4462-BE16-AEBB6B3A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495173-4700-4D73-AC17-562BE881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DA708C-6199-4A0F-83B8-4308927B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45834F-189C-4861-8F72-3FA818D1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30A0BC-63BC-457D-8CD3-37788C11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AEF483-E54D-4954-88DF-77D3E40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4132E9-44F5-494C-963F-5171115C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0B7C89-50D9-40BC-BFCA-9597BF886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E9B866-279C-451C-90BD-95B9F1D2E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E9475E0-A112-4057-9E30-12FDE599E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F5C25A2-7D05-4453-9D1D-A798C1C2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ABEE26-D9AC-46E6-9CF3-00F2222A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D30DEA0-22F3-4C3A-8860-978C0B66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5D39B9F-1FAE-46CA-A58F-0818F1990DBD}"/>
              </a:ext>
            </a:extLst>
          </p:cNvPr>
          <p:cNvSpPr/>
          <p:nvPr userDrawn="1"/>
        </p:nvSpPr>
        <p:spPr>
          <a:xfrm>
            <a:off x="6654016" y="-457199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5240AFA-A0E2-4A2D-A619-8FE0B912D220}"/>
              </a:ext>
            </a:extLst>
          </p:cNvPr>
          <p:cNvSpPr/>
          <p:nvPr userDrawn="1"/>
        </p:nvSpPr>
        <p:spPr>
          <a:xfrm>
            <a:off x="6186321" y="-337514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8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0D73F-C56A-46CA-9FD6-8F45628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23C00E-F400-4DC7-9976-8B5AD042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239923-07C7-4115-94E9-AAA3D6F7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C9972F-7636-4753-AD35-B82AFEDA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8669187-F105-48B9-A597-B5BAA124F1FA}"/>
              </a:ext>
            </a:extLst>
          </p:cNvPr>
          <p:cNvSpPr/>
          <p:nvPr userDrawn="1"/>
        </p:nvSpPr>
        <p:spPr>
          <a:xfrm>
            <a:off x="2517444" y="494091"/>
            <a:ext cx="7157111" cy="5869817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3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4AB62B-2CE4-4F8A-85AF-4E5C2523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DDF96-9579-491E-86A2-2679B43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F4254A-F310-48E6-A56B-7DBF9685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6D70D-C775-4675-93FE-42FAB09B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163" y="3556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E386CA-A6DF-490C-8B19-A09FC366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1163" y="1955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0F30D8-7666-420E-B951-87636E96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648ABF-3A72-4692-932B-D3F9AD6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99AF99-273E-4231-97B0-2469907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3A39CDD7-2CC0-43A4-9231-F1B63696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2" y="0"/>
            <a:ext cx="12192001" cy="1600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54129437-C4E9-45A9-B1DF-2E93E3755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58BFF-577E-45C5-940A-AF2E1A44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04158C-92A0-4416-AFF2-9449F59A5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A358B9-DED3-444D-8AC5-111A04CA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72ADD0-446F-4ABD-A2B5-745A0994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7DC675-4DD3-40ED-877E-C07D0A7C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1FDD00-BA86-4A73-883F-DDF0633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5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C3B945-FCF5-4F1D-89D2-95AD433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A227BB-E333-4765-9663-D90BBDB8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A6D2E0-05F3-4A8A-8F82-1AD57430C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F752-EA8A-4F37-89D0-E695FE7BBE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31A6F8-18C8-49B2-9056-7DBD0179B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2AC21D-A5BD-4008-8052-51FB76090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90D1-AA1C-44F9-B253-C62F6BDC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6.svg"/><Relationship Id="rId7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sv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0.svg"/><Relationship Id="rId7" Type="http://schemas.openxmlformats.org/officeDocument/2006/relationships/image" Target="../media/image6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34.svg"/><Relationship Id="rId4" Type="http://schemas.openxmlformats.org/officeDocument/2006/relationships/image" Target="../media/image66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svg"/><Relationship Id="rId5" Type="http://schemas.openxmlformats.org/officeDocument/2006/relationships/image" Target="../media/image24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2.svg"/><Relationship Id="rId7" Type="http://schemas.openxmlformats.org/officeDocument/2006/relationships/image" Target="../media/image5.png"/><Relationship Id="rId12" Type="http://schemas.openxmlformats.org/officeDocument/2006/relationships/image" Target="../media/image7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35.png"/><Relationship Id="rId5" Type="http://schemas.openxmlformats.org/officeDocument/2006/relationships/image" Target="../media/image24.svg"/><Relationship Id="rId10" Type="http://schemas.openxmlformats.org/officeDocument/2006/relationships/image" Target="../media/image6.sv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6.svg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0.svg"/><Relationship Id="rId5" Type="http://schemas.openxmlformats.org/officeDocument/2006/relationships/image" Target="../media/image34.sv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37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5" Type="http://schemas.openxmlformats.org/officeDocument/2006/relationships/image" Target="../media/image11.png"/><Relationship Id="rId5" Type="http://schemas.openxmlformats.org/officeDocument/2006/relationships/image" Target="../media/image22.svg"/><Relationship Id="rId1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.png"/><Relationship Id="rId18" Type="http://schemas.openxmlformats.org/officeDocument/2006/relationships/image" Target="../media/image68.svg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12" Type="http://schemas.openxmlformats.org/officeDocument/2006/relationships/image" Target="../media/image24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22.svg"/><Relationship Id="rId19" Type="http://schemas.openxmlformats.org/officeDocument/2006/relationships/image" Target="../media/image32.png"/><Relationship Id="rId4" Type="http://schemas.openxmlformats.org/officeDocument/2006/relationships/image" Target="../media/image76.svg"/><Relationship Id="rId9" Type="http://schemas.openxmlformats.org/officeDocument/2006/relationships/image" Target="../media/image11.png"/><Relationship Id="rId1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sv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36.svg"/><Relationship Id="rId5" Type="http://schemas.openxmlformats.org/officeDocument/2006/relationships/image" Target="../media/image20.sv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4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svg"/><Relationship Id="rId4" Type="http://schemas.openxmlformats.org/officeDocument/2006/relationships/image" Target="../media/image21.png"/><Relationship Id="rId9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svg"/><Relationship Id="rId7" Type="http://schemas.openxmlformats.org/officeDocument/2006/relationships/image" Target="../media/image4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6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: Shape 244">
            <a:extLst>
              <a:ext uri="{FF2B5EF4-FFF2-40B4-BE49-F238E27FC236}">
                <a16:creationId xmlns="" xmlns:a16="http://schemas.microsoft.com/office/drawing/2014/main" id="{368C9FEB-FACD-4060-B058-6CF83C01A565}"/>
              </a:ext>
            </a:extLst>
          </p:cNvPr>
          <p:cNvSpPr/>
          <p:nvPr/>
        </p:nvSpPr>
        <p:spPr>
          <a:xfrm rot="20589086">
            <a:off x="87195" y="3525027"/>
            <a:ext cx="2298538" cy="334173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1DB0548D-D74D-4FE4-9F03-571EDC4C4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92" y="444716"/>
            <a:ext cx="2271946" cy="106447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9B135FF8-6D7A-4777-8A88-5688CFA45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1912" y="109366"/>
            <a:ext cx="1532523" cy="1313591"/>
          </a:xfrm>
          <a:prstGeom prst="rect">
            <a:avLst/>
          </a:prstGeom>
        </p:spPr>
      </p:pic>
      <p:grpSp>
        <p:nvGrpSpPr>
          <p:cNvPr id="7" name="Graphic 143">
            <a:extLst>
              <a:ext uri="{FF2B5EF4-FFF2-40B4-BE49-F238E27FC236}">
                <a16:creationId xmlns="" xmlns:a16="http://schemas.microsoft.com/office/drawing/2014/main" id="{F097E6BD-8CF4-4113-BA6D-E46347973F2B}"/>
              </a:ext>
            </a:extLst>
          </p:cNvPr>
          <p:cNvGrpSpPr/>
          <p:nvPr/>
        </p:nvGrpSpPr>
        <p:grpSpPr>
          <a:xfrm>
            <a:off x="10445531" y="3270550"/>
            <a:ext cx="1385507" cy="3434228"/>
            <a:chOff x="10445531" y="3270549"/>
            <a:chExt cx="1876002" cy="366418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B777A7B-050E-404F-996B-BBDF0132104B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49A1115-45E5-4B12-B270-73FEB1007B2C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D434F93-BD80-4BD7-BE46-271436367037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EEB31FB-0BF8-4B97-BBD6-CE6F653B2132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281E77D-57EC-48AB-A586-B3F46BAD6CFD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9D4A5C-7155-4565-9A4A-A4C637033BF1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8301BA0-7743-4C99-9BAF-EBDCF039622E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8746C2D-1145-485B-8539-FDEEAFE9FFF8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" name="Graphic 153">
            <a:extLst>
              <a:ext uri="{FF2B5EF4-FFF2-40B4-BE49-F238E27FC236}">
                <a16:creationId xmlns="" xmlns:a16="http://schemas.microsoft.com/office/drawing/2014/main" id="{A81350EC-B2A5-4F73-BD5D-D491D1AFA7A0}"/>
              </a:ext>
            </a:extLst>
          </p:cNvPr>
          <p:cNvGrpSpPr/>
          <p:nvPr/>
        </p:nvGrpSpPr>
        <p:grpSpPr>
          <a:xfrm>
            <a:off x="11161825" y="3187825"/>
            <a:ext cx="1068908" cy="1281259"/>
            <a:chOff x="11161825" y="3187825"/>
            <a:chExt cx="1068908" cy="1281259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B87F291-996B-4D52-BC43-3B3D37BE150F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54C7A92-F6F6-4A42-BDBF-3F58216B4843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666B429-3420-45BA-95A4-AE8F21477EAD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EF4B023-9041-4AB7-BCF7-E65000D3D999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7E0AF59-F0A1-44CB-80DF-635B003D3B7A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" name="Graphic 154">
            <a:extLst>
              <a:ext uri="{FF2B5EF4-FFF2-40B4-BE49-F238E27FC236}">
                <a16:creationId xmlns="" xmlns:a16="http://schemas.microsoft.com/office/drawing/2014/main" id="{F5C53CD7-C260-46A7-9B45-B0D92CF09A3F}"/>
              </a:ext>
            </a:extLst>
          </p:cNvPr>
          <p:cNvGrpSpPr/>
          <p:nvPr/>
        </p:nvGrpSpPr>
        <p:grpSpPr>
          <a:xfrm>
            <a:off x="9612861" y="3966902"/>
            <a:ext cx="1734184" cy="1380521"/>
            <a:chOff x="9167261" y="3475651"/>
            <a:chExt cx="1734184" cy="1380521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242EABD-D5A0-479E-B4C7-FF5E8BD0E3B4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03ED2D-4C71-4EF6-9491-27C28F98B2D2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363A67B-16D3-4FE9-A37C-9AAEFAC74442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0873EAD-D09A-4B08-A1CF-05DDDCE099D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267D73E-BCEE-4DCD-BB19-64C3CA7FB686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4179633A-53C5-4CCA-A919-17932F294776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B63D155-9237-406E-AE44-42A996437C8B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63F963E-F6E9-4F8D-A7DD-3C03E3554C01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1679CE0-2F27-4BFF-842B-8D115C476B35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91A8DB31-2C69-4B81-BD9D-C5B7057680FB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CD8426AA-E701-4AE2-B030-8BB3A1A8A0ED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682E26F-5FE2-4C8B-A689-509F75EB666B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A5F3FF7-4D4A-4332-9392-94FA95765A53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55AD87-3E54-4C7E-9396-FDE87FCD4DCD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F16326E8-1F53-4462-90A2-66BFED084516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257BDAD-9DF9-461B-9F4C-53D891302E0D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D3D4129-ED64-4AA8-B6B2-9480E48E7BEC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8081F44D-6FE4-4D80-B6C4-8D5160374954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B483CB3-B7EC-4B9B-9A90-E15D0533E919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2" name="Graphic 181">
            <a:extLst>
              <a:ext uri="{FF2B5EF4-FFF2-40B4-BE49-F238E27FC236}">
                <a16:creationId xmlns="" xmlns:a16="http://schemas.microsoft.com/office/drawing/2014/main" id="{8D1C9C10-6F92-4AC3-B06A-918063002878}"/>
              </a:ext>
            </a:extLst>
          </p:cNvPr>
          <p:cNvGrpSpPr/>
          <p:nvPr/>
        </p:nvGrpSpPr>
        <p:grpSpPr>
          <a:xfrm>
            <a:off x="5641694" y="208790"/>
            <a:ext cx="3325282" cy="1526875"/>
            <a:chOff x="5558018" y="660645"/>
            <a:chExt cx="3325282" cy="1526875"/>
          </a:xfrm>
        </p:grpSpPr>
        <p:grpSp>
          <p:nvGrpSpPr>
            <p:cNvPr id="43" name="Graphic 181">
              <a:extLst>
                <a:ext uri="{FF2B5EF4-FFF2-40B4-BE49-F238E27FC236}">
                  <a16:creationId xmlns="" xmlns:a16="http://schemas.microsoft.com/office/drawing/2014/main" id="{0D9ADF61-8985-4490-8E40-D14ABE52B224}"/>
                </a:ext>
              </a:extLst>
            </p:cNvPr>
            <p:cNvGrpSpPr/>
            <p:nvPr/>
          </p:nvGrpSpPr>
          <p:grpSpPr>
            <a:xfrm>
              <a:off x="5558018" y="660645"/>
              <a:ext cx="3325282" cy="1526875"/>
              <a:chOff x="5558018" y="660645"/>
              <a:chExt cx="3325282" cy="1526875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35FE65E3-8BD1-49E7-A8D8-43BE3BD3E205}"/>
                  </a:ext>
                </a:extLst>
              </p:cNvPr>
              <p:cNvSpPr/>
              <p:nvPr/>
            </p:nvSpPr>
            <p:spPr>
              <a:xfrm>
                <a:off x="6011999" y="660779"/>
                <a:ext cx="2382377" cy="1260231"/>
              </a:xfrm>
              <a:custGeom>
                <a:avLst/>
                <a:gdLst>
                  <a:gd name="connsiteX0" fmla="*/ 6450 w 2382377"/>
                  <a:gd name="connsiteY0" fmla="*/ 1242400 h 1260231"/>
                  <a:gd name="connsiteX1" fmla="*/ 1170254 w 2382377"/>
                  <a:gd name="connsiteY1" fmla="*/ 193 h 1260231"/>
                  <a:gd name="connsiteX2" fmla="*/ 2379656 w 2382377"/>
                  <a:gd name="connsiteY2" fmla="*/ 1224432 h 1260231"/>
                  <a:gd name="connsiteX3" fmla="*/ 1729151 w 2382377"/>
                  <a:gd name="connsiteY3" fmla="*/ 1228924 h 1260231"/>
                  <a:gd name="connsiteX4" fmla="*/ 1253557 w 2382377"/>
                  <a:gd name="connsiteY4" fmla="*/ 497702 h 1260231"/>
                  <a:gd name="connsiteX5" fmla="*/ 701738 w 2382377"/>
                  <a:gd name="connsiteY5" fmla="*/ 1260231 h 1260231"/>
                  <a:gd name="connsiteX6" fmla="*/ 6450 w 2382377"/>
                  <a:gd name="connsiteY6" fmla="*/ 1242400 h 126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377" h="1260231">
                    <a:moveTo>
                      <a:pt x="6450" y="1242400"/>
                    </a:moveTo>
                    <a:cubicBezTo>
                      <a:pt x="6450" y="1242400"/>
                      <a:pt x="-157707" y="18161"/>
                      <a:pt x="1170254" y="193"/>
                    </a:cubicBezTo>
                    <a:cubicBezTo>
                      <a:pt x="2498214" y="-17774"/>
                      <a:pt x="2379656" y="1224432"/>
                      <a:pt x="2379656" y="1224432"/>
                    </a:cubicBezTo>
                    <a:lnTo>
                      <a:pt x="1729151" y="1228924"/>
                    </a:lnTo>
                    <a:cubicBezTo>
                      <a:pt x="1729151" y="1228924"/>
                      <a:pt x="1787410" y="506686"/>
                      <a:pt x="1253557" y="497702"/>
                    </a:cubicBezTo>
                    <a:cubicBezTo>
                      <a:pt x="562762" y="485996"/>
                      <a:pt x="706230" y="1251384"/>
                      <a:pt x="701738" y="1260231"/>
                    </a:cubicBezTo>
                    <a:lnTo>
                      <a:pt x="6450" y="1242400"/>
                    </a:lnTo>
                    <a:close/>
                  </a:path>
                </a:pathLst>
              </a:custGeom>
              <a:solidFill>
                <a:srgbClr val="FFDB69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A4BA39A-78BD-4223-84E8-DA2FB4292D07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505" cy="1253558"/>
              </a:xfrm>
              <a:custGeom>
                <a:avLst/>
                <a:gdLst>
                  <a:gd name="connsiteX0" fmla="*/ 1170253 w 2382505"/>
                  <a:gd name="connsiteY0" fmla="*/ 190 h 1253558"/>
                  <a:gd name="connsiteX1" fmla="*/ 6450 w 2382505"/>
                  <a:gd name="connsiteY1" fmla="*/ 1242397 h 1253558"/>
                  <a:gd name="connsiteX2" fmla="*/ 497289 w 2382505"/>
                  <a:gd name="connsiteY2" fmla="*/ 1253558 h 1253558"/>
                  <a:gd name="connsiteX3" fmla="*/ 676420 w 2382505"/>
                  <a:gd name="connsiteY3" fmla="*/ 550512 h 1253558"/>
                  <a:gd name="connsiteX4" fmla="*/ 1148203 w 2382505"/>
                  <a:gd name="connsiteY4" fmla="*/ 365257 h 1253558"/>
                  <a:gd name="connsiteX5" fmla="*/ 1632780 w 2382505"/>
                  <a:gd name="connsiteY5" fmla="*/ 515122 h 1253558"/>
                  <a:gd name="connsiteX6" fmla="*/ 1854788 w 2382505"/>
                  <a:gd name="connsiteY6" fmla="*/ 859363 h 1253558"/>
                  <a:gd name="connsiteX7" fmla="*/ 1925569 w 2382505"/>
                  <a:gd name="connsiteY7" fmla="*/ 1227696 h 1253558"/>
                  <a:gd name="connsiteX8" fmla="*/ 2379792 w 2382505"/>
                  <a:gd name="connsiteY8" fmla="*/ 1224566 h 1253558"/>
                  <a:gd name="connsiteX9" fmla="*/ 1170253 w 2382505"/>
                  <a:gd name="connsiteY9" fmla="*/ 190 h 12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2505" h="1253558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497289" y="1253558"/>
                    </a:lnTo>
                    <a:cubicBezTo>
                      <a:pt x="477961" y="1001061"/>
                      <a:pt x="491981" y="723654"/>
                      <a:pt x="676420" y="550512"/>
                    </a:cubicBezTo>
                    <a:cubicBezTo>
                      <a:pt x="795522" y="438624"/>
                      <a:pt x="983228" y="378052"/>
                      <a:pt x="1148203" y="365257"/>
                    </a:cubicBezTo>
                    <a:cubicBezTo>
                      <a:pt x="1265808" y="356137"/>
                      <a:pt x="1469848" y="370565"/>
                      <a:pt x="1632780" y="515122"/>
                    </a:cubicBezTo>
                    <a:cubicBezTo>
                      <a:pt x="1784279" y="649606"/>
                      <a:pt x="1812591" y="733318"/>
                      <a:pt x="1854788" y="859363"/>
                    </a:cubicBezTo>
                    <a:cubicBezTo>
                      <a:pt x="1894670" y="978738"/>
                      <a:pt x="1907873" y="1103693"/>
                      <a:pt x="1925569" y="1227696"/>
                    </a:cubicBezTo>
                    <a:lnTo>
                      <a:pt x="2379792" y="1224566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BFC462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1EFA11FC-2459-40BD-A884-67847BCD6FCC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421" cy="1249611"/>
              </a:xfrm>
              <a:custGeom>
                <a:avLst/>
                <a:gdLst>
                  <a:gd name="connsiteX0" fmla="*/ 1170253 w 2382421"/>
                  <a:gd name="connsiteY0" fmla="*/ 190 h 1249611"/>
                  <a:gd name="connsiteX1" fmla="*/ 6450 w 2382421"/>
                  <a:gd name="connsiteY1" fmla="*/ 1242397 h 1249611"/>
                  <a:gd name="connsiteX2" fmla="*/ 283449 w 2382421"/>
                  <a:gd name="connsiteY2" fmla="*/ 1249611 h 1249611"/>
                  <a:gd name="connsiteX3" fmla="*/ 424194 w 2382421"/>
                  <a:gd name="connsiteY3" fmla="*/ 620477 h 1249611"/>
                  <a:gd name="connsiteX4" fmla="*/ 906594 w 2382421"/>
                  <a:gd name="connsiteY4" fmla="*/ 255546 h 1249611"/>
                  <a:gd name="connsiteX5" fmla="*/ 1871122 w 2382421"/>
                  <a:gd name="connsiteY5" fmla="*/ 563035 h 1249611"/>
                  <a:gd name="connsiteX6" fmla="*/ 2154790 w 2382421"/>
                  <a:gd name="connsiteY6" fmla="*/ 1226063 h 1249611"/>
                  <a:gd name="connsiteX7" fmla="*/ 2379656 w 2382421"/>
                  <a:gd name="connsiteY7" fmla="*/ 1224566 h 1249611"/>
                  <a:gd name="connsiteX8" fmla="*/ 1170253 w 2382421"/>
                  <a:gd name="connsiteY8" fmla="*/ 190 h 124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421" h="1249611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283449" y="1249611"/>
                    </a:lnTo>
                    <a:cubicBezTo>
                      <a:pt x="287260" y="1033457"/>
                      <a:pt x="315028" y="810497"/>
                      <a:pt x="424194" y="620477"/>
                    </a:cubicBezTo>
                    <a:cubicBezTo>
                      <a:pt x="531046" y="434677"/>
                      <a:pt x="696429" y="303868"/>
                      <a:pt x="906594" y="255546"/>
                    </a:cubicBezTo>
                    <a:cubicBezTo>
                      <a:pt x="1256824" y="174965"/>
                      <a:pt x="1634005" y="290937"/>
                      <a:pt x="1871122" y="563035"/>
                    </a:cubicBezTo>
                    <a:cubicBezTo>
                      <a:pt x="2033510" y="749380"/>
                      <a:pt x="2126342" y="983366"/>
                      <a:pt x="2154790" y="1226063"/>
                    </a:cubicBezTo>
                    <a:lnTo>
                      <a:pt x="2379656" y="1224566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67BAB4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72A7E38A-6C7D-4326-92DA-5F51BD1540A5}"/>
                  </a:ext>
                </a:extLst>
              </p:cNvPr>
              <p:cNvSpPr/>
              <p:nvPr/>
            </p:nvSpPr>
            <p:spPr>
              <a:xfrm>
                <a:off x="6011863" y="660645"/>
                <a:ext cx="2382338" cy="1246752"/>
              </a:xfrm>
              <a:custGeom>
                <a:avLst/>
                <a:gdLst>
                  <a:gd name="connsiteX0" fmla="*/ 1170253 w 2382338"/>
                  <a:gd name="connsiteY0" fmla="*/ 190 h 1246752"/>
                  <a:gd name="connsiteX1" fmla="*/ 6450 w 2382338"/>
                  <a:gd name="connsiteY1" fmla="*/ 1242397 h 1246752"/>
                  <a:gd name="connsiteX2" fmla="*/ 177278 w 2382338"/>
                  <a:gd name="connsiteY2" fmla="*/ 1246753 h 1246752"/>
                  <a:gd name="connsiteX3" fmla="*/ 440937 w 2382338"/>
                  <a:gd name="connsiteY3" fmla="*/ 370974 h 1246752"/>
                  <a:gd name="connsiteX4" fmla="*/ 1187132 w 2382338"/>
                  <a:gd name="connsiteY4" fmla="*/ 116434 h 1246752"/>
                  <a:gd name="connsiteX5" fmla="*/ 2048347 w 2382338"/>
                  <a:gd name="connsiteY5" fmla="*/ 549151 h 1246752"/>
                  <a:gd name="connsiteX6" fmla="*/ 2278385 w 2382338"/>
                  <a:gd name="connsiteY6" fmla="*/ 1225110 h 1246752"/>
                  <a:gd name="connsiteX7" fmla="*/ 2379520 w 2382338"/>
                  <a:gd name="connsiteY7" fmla="*/ 1224429 h 1246752"/>
                  <a:gd name="connsiteX8" fmla="*/ 1170253 w 2382338"/>
                  <a:gd name="connsiteY8" fmla="*/ 190 h 124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338" h="1246752">
                    <a:moveTo>
                      <a:pt x="1170253" y="190"/>
                    </a:moveTo>
                    <a:cubicBezTo>
                      <a:pt x="-157707" y="18158"/>
                      <a:pt x="6450" y="1242397"/>
                      <a:pt x="6450" y="1242397"/>
                    </a:cubicBezTo>
                    <a:lnTo>
                      <a:pt x="177278" y="1246753"/>
                    </a:lnTo>
                    <a:cubicBezTo>
                      <a:pt x="191978" y="938447"/>
                      <a:pt x="207223" y="601284"/>
                      <a:pt x="440937" y="370974"/>
                    </a:cubicBezTo>
                    <a:cubicBezTo>
                      <a:pt x="632998" y="181907"/>
                      <a:pt x="924562" y="112215"/>
                      <a:pt x="1187132" y="116434"/>
                    </a:cubicBezTo>
                    <a:cubicBezTo>
                      <a:pt x="1525928" y="121879"/>
                      <a:pt x="1850568" y="267661"/>
                      <a:pt x="2048347" y="549151"/>
                    </a:cubicBezTo>
                    <a:cubicBezTo>
                      <a:pt x="2187731" y="747610"/>
                      <a:pt x="2256198" y="984455"/>
                      <a:pt x="2278385" y="1225110"/>
                    </a:cubicBezTo>
                    <a:lnTo>
                      <a:pt x="2379520" y="1224429"/>
                    </a:lnTo>
                    <a:cubicBezTo>
                      <a:pt x="2379792" y="1224566"/>
                      <a:pt x="2498214" y="-17641"/>
                      <a:pt x="1170253" y="190"/>
                    </a:cubicBezTo>
                    <a:close/>
                  </a:path>
                </a:pathLst>
              </a:custGeom>
              <a:solidFill>
                <a:srgbClr val="FF8888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EF3C2F54-30B0-461A-B943-7BC56196D8BF}"/>
                  </a:ext>
                </a:extLst>
              </p:cNvPr>
              <p:cNvSpPr/>
              <p:nvPr/>
            </p:nvSpPr>
            <p:spPr>
              <a:xfrm>
                <a:off x="5558018" y="1483412"/>
                <a:ext cx="1512471" cy="704109"/>
              </a:xfrm>
              <a:custGeom>
                <a:avLst/>
                <a:gdLst>
                  <a:gd name="connsiteX0" fmla="*/ 928131 w 1512471"/>
                  <a:gd name="connsiteY0" fmla="*/ 695813 h 704109"/>
                  <a:gd name="connsiteX1" fmla="*/ 263878 w 1512471"/>
                  <a:gd name="connsiteY1" fmla="*/ 703027 h 704109"/>
                  <a:gd name="connsiteX2" fmla="*/ 14783 w 1512471"/>
                  <a:gd name="connsiteY2" fmla="*/ 617001 h 704109"/>
                  <a:gd name="connsiteX3" fmla="*/ 191328 w 1512471"/>
                  <a:gd name="connsiteY3" fmla="*/ 427661 h 704109"/>
                  <a:gd name="connsiteX4" fmla="*/ 259931 w 1512471"/>
                  <a:gd name="connsiteY4" fmla="*/ 90363 h 704109"/>
                  <a:gd name="connsiteX5" fmla="*/ 594779 w 1512471"/>
                  <a:gd name="connsiteY5" fmla="*/ 225799 h 704109"/>
                  <a:gd name="connsiteX6" fmla="*/ 875453 w 1512471"/>
                  <a:gd name="connsiteY6" fmla="*/ 4200 h 704109"/>
                  <a:gd name="connsiteX7" fmla="*/ 1019057 w 1512471"/>
                  <a:gd name="connsiteY7" fmla="*/ 307878 h 704109"/>
                  <a:gd name="connsiteX8" fmla="*/ 1253315 w 1512471"/>
                  <a:gd name="connsiteY8" fmla="*/ 233830 h 704109"/>
                  <a:gd name="connsiteX9" fmla="*/ 1250184 w 1512471"/>
                  <a:gd name="connsiteY9" fmla="*/ 465366 h 704109"/>
                  <a:gd name="connsiteX10" fmla="*/ 1475867 w 1512471"/>
                  <a:gd name="connsiteY10" fmla="*/ 488914 h 704109"/>
                  <a:gd name="connsiteX11" fmla="*/ 1475459 w 1512471"/>
                  <a:gd name="connsiteY11" fmla="*/ 643271 h 704109"/>
                  <a:gd name="connsiteX12" fmla="*/ 928131 w 1512471"/>
                  <a:gd name="connsiteY12" fmla="*/ 695813 h 70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2471" h="704109">
                    <a:moveTo>
                      <a:pt x="928131" y="695813"/>
                    </a:moveTo>
                    <a:cubicBezTo>
                      <a:pt x="747639" y="704796"/>
                      <a:pt x="443961" y="704252"/>
                      <a:pt x="263878" y="703027"/>
                    </a:cubicBezTo>
                    <a:cubicBezTo>
                      <a:pt x="186836" y="700304"/>
                      <a:pt x="58205" y="695677"/>
                      <a:pt x="14783" y="617001"/>
                    </a:cubicBezTo>
                    <a:cubicBezTo>
                      <a:pt x="-47831" y="496401"/>
                      <a:pt x="103260" y="445221"/>
                      <a:pt x="191328" y="427661"/>
                    </a:cubicBezTo>
                    <a:cubicBezTo>
                      <a:pt x="154440" y="308014"/>
                      <a:pt x="108160" y="162233"/>
                      <a:pt x="259931" y="90363"/>
                    </a:cubicBezTo>
                    <a:cubicBezTo>
                      <a:pt x="396184" y="23121"/>
                      <a:pt x="515831" y="130381"/>
                      <a:pt x="594779" y="225799"/>
                    </a:cubicBezTo>
                    <a:cubicBezTo>
                      <a:pt x="644871" y="119492"/>
                      <a:pt x="732394" y="-26698"/>
                      <a:pt x="875453" y="4200"/>
                    </a:cubicBezTo>
                    <a:cubicBezTo>
                      <a:pt x="1008168" y="34691"/>
                      <a:pt x="1023005" y="194765"/>
                      <a:pt x="1019057" y="307878"/>
                    </a:cubicBezTo>
                    <a:cubicBezTo>
                      <a:pt x="1082760" y="253567"/>
                      <a:pt x="1167697" y="179383"/>
                      <a:pt x="1253315" y="233830"/>
                    </a:cubicBezTo>
                    <a:cubicBezTo>
                      <a:pt x="1353906" y="299167"/>
                      <a:pt x="1283805" y="389276"/>
                      <a:pt x="1250184" y="465366"/>
                    </a:cubicBezTo>
                    <a:cubicBezTo>
                      <a:pt x="1321918" y="473125"/>
                      <a:pt x="1415975" y="435284"/>
                      <a:pt x="1475867" y="488914"/>
                    </a:cubicBezTo>
                    <a:cubicBezTo>
                      <a:pt x="1525822" y="531927"/>
                      <a:pt x="1523644" y="593589"/>
                      <a:pt x="1475459" y="643271"/>
                    </a:cubicBezTo>
                    <a:cubicBezTo>
                      <a:pt x="1395558" y="722764"/>
                      <a:pt x="1035936" y="704796"/>
                      <a:pt x="928131" y="695813"/>
                    </a:cubicBezTo>
                  </a:path>
                </a:pathLst>
              </a:custGeom>
              <a:solidFill>
                <a:srgbClr val="F0FFFC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AF7A6D3B-2D76-431A-8FA8-F5547064C610}"/>
                  </a:ext>
                </a:extLst>
              </p:cNvPr>
              <p:cNvSpPr/>
              <p:nvPr/>
            </p:nvSpPr>
            <p:spPr>
              <a:xfrm>
                <a:off x="7370828" y="1483412"/>
                <a:ext cx="1512471" cy="704109"/>
              </a:xfrm>
              <a:custGeom>
                <a:avLst/>
                <a:gdLst>
                  <a:gd name="connsiteX0" fmla="*/ 928131 w 1512471"/>
                  <a:gd name="connsiteY0" fmla="*/ 695813 h 704109"/>
                  <a:gd name="connsiteX1" fmla="*/ 263878 w 1512471"/>
                  <a:gd name="connsiteY1" fmla="*/ 703027 h 704109"/>
                  <a:gd name="connsiteX2" fmla="*/ 14783 w 1512471"/>
                  <a:gd name="connsiteY2" fmla="*/ 617001 h 704109"/>
                  <a:gd name="connsiteX3" fmla="*/ 191328 w 1512471"/>
                  <a:gd name="connsiteY3" fmla="*/ 427661 h 704109"/>
                  <a:gd name="connsiteX4" fmla="*/ 259931 w 1512471"/>
                  <a:gd name="connsiteY4" fmla="*/ 90363 h 704109"/>
                  <a:gd name="connsiteX5" fmla="*/ 594779 w 1512471"/>
                  <a:gd name="connsiteY5" fmla="*/ 225799 h 704109"/>
                  <a:gd name="connsiteX6" fmla="*/ 875453 w 1512471"/>
                  <a:gd name="connsiteY6" fmla="*/ 4200 h 704109"/>
                  <a:gd name="connsiteX7" fmla="*/ 1019057 w 1512471"/>
                  <a:gd name="connsiteY7" fmla="*/ 307878 h 704109"/>
                  <a:gd name="connsiteX8" fmla="*/ 1253315 w 1512471"/>
                  <a:gd name="connsiteY8" fmla="*/ 233830 h 704109"/>
                  <a:gd name="connsiteX9" fmla="*/ 1250184 w 1512471"/>
                  <a:gd name="connsiteY9" fmla="*/ 465366 h 704109"/>
                  <a:gd name="connsiteX10" fmla="*/ 1475867 w 1512471"/>
                  <a:gd name="connsiteY10" fmla="*/ 488914 h 704109"/>
                  <a:gd name="connsiteX11" fmla="*/ 1475459 w 1512471"/>
                  <a:gd name="connsiteY11" fmla="*/ 643271 h 704109"/>
                  <a:gd name="connsiteX12" fmla="*/ 928131 w 1512471"/>
                  <a:gd name="connsiteY12" fmla="*/ 695813 h 70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2471" h="704109">
                    <a:moveTo>
                      <a:pt x="928131" y="695813"/>
                    </a:moveTo>
                    <a:cubicBezTo>
                      <a:pt x="747639" y="704796"/>
                      <a:pt x="443961" y="704252"/>
                      <a:pt x="263878" y="703027"/>
                    </a:cubicBezTo>
                    <a:cubicBezTo>
                      <a:pt x="186836" y="700304"/>
                      <a:pt x="58341" y="695677"/>
                      <a:pt x="14783" y="617001"/>
                    </a:cubicBezTo>
                    <a:cubicBezTo>
                      <a:pt x="-47831" y="496401"/>
                      <a:pt x="103260" y="445221"/>
                      <a:pt x="191328" y="427661"/>
                    </a:cubicBezTo>
                    <a:cubicBezTo>
                      <a:pt x="154440" y="308014"/>
                      <a:pt x="108160" y="162233"/>
                      <a:pt x="259931" y="90363"/>
                    </a:cubicBezTo>
                    <a:cubicBezTo>
                      <a:pt x="396184" y="23121"/>
                      <a:pt x="515831" y="130381"/>
                      <a:pt x="594779" y="225799"/>
                    </a:cubicBezTo>
                    <a:cubicBezTo>
                      <a:pt x="644871" y="119492"/>
                      <a:pt x="732394" y="-26698"/>
                      <a:pt x="875453" y="4200"/>
                    </a:cubicBezTo>
                    <a:cubicBezTo>
                      <a:pt x="1008168" y="34691"/>
                      <a:pt x="1023005" y="194765"/>
                      <a:pt x="1019057" y="307878"/>
                    </a:cubicBezTo>
                    <a:cubicBezTo>
                      <a:pt x="1082760" y="253567"/>
                      <a:pt x="1167697" y="179383"/>
                      <a:pt x="1253315" y="233830"/>
                    </a:cubicBezTo>
                    <a:cubicBezTo>
                      <a:pt x="1353906" y="299167"/>
                      <a:pt x="1283805" y="389276"/>
                      <a:pt x="1250184" y="465366"/>
                    </a:cubicBezTo>
                    <a:cubicBezTo>
                      <a:pt x="1321918" y="473125"/>
                      <a:pt x="1415975" y="435284"/>
                      <a:pt x="1475867" y="488914"/>
                    </a:cubicBezTo>
                    <a:cubicBezTo>
                      <a:pt x="1525822" y="531927"/>
                      <a:pt x="1523644" y="593589"/>
                      <a:pt x="1475459" y="643271"/>
                    </a:cubicBezTo>
                    <a:cubicBezTo>
                      <a:pt x="1395558" y="722764"/>
                      <a:pt x="1035936" y="704796"/>
                      <a:pt x="928131" y="695813"/>
                    </a:cubicBezTo>
                  </a:path>
                </a:pathLst>
              </a:custGeom>
              <a:solidFill>
                <a:srgbClr val="F0FFFC"/>
              </a:solidFill>
              <a:ln w="13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48F2827-13A3-4274-A8CC-6C0F04D35195}"/>
                </a:ext>
              </a:extLst>
            </p:cNvPr>
            <p:cNvSpPr/>
            <p:nvPr/>
          </p:nvSpPr>
          <p:spPr>
            <a:xfrm>
              <a:off x="6223372" y="1240623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0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365" y="95627"/>
                    <a:pt x="68537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0D7E274-1CB8-4AB0-AE97-FD307FA25D0F}"/>
                </a:ext>
              </a:extLst>
            </p:cNvPr>
            <p:cNvSpPr/>
            <p:nvPr/>
          </p:nvSpPr>
          <p:spPr>
            <a:xfrm>
              <a:off x="6643294" y="1161675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307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4916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365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A43BA8B-3A88-4A5C-871A-728C2D33BE38}"/>
                </a:ext>
              </a:extLst>
            </p:cNvPr>
            <p:cNvSpPr/>
            <p:nvPr/>
          </p:nvSpPr>
          <p:spPr>
            <a:xfrm>
              <a:off x="6687396" y="792797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626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1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393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4916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862E438-0384-4AE1-A1F2-24515CFFC9BD}"/>
                </a:ext>
              </a:extLst>
            </p:cNvPr>
            <p:cNvSpPr/>
            <p:nvPr/>
          </p:nvSpPr>
          <p:spPr>
            <a:xfrm>
              <a:off x="7234860" y="857725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5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0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29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C35BE93-D7E9-4CC6-9CA4-8653D9820411}"/>
                </a:ext>
              </a:extLst>
            </p:cNvPr>
            <p:cNvSpPr/>
            <p:nvPr/>
          </p:nvSpPr>
          <p:spPr>
            <a:xfrm>
              <a:off x="7745300" y="1279961"/>
              <a:ext cx="114313" cy="108947"/>
            </a:xfrm>
            <a:custGeom>
              <a:avLst/>
              <a:gdLst>
                <a:gd name="connsiteX0" fmla="*/ 111959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5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9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9" y="61325"/>
                  </a:moveTo>
                  <a:cubicBezTo>
                    <a:pt x="104064" y="54247"/>
                    <a:pt x="95625" y="47713"/>
                    <a:pt x="87321" y="41180"/>
                  </a:cubicBezTo>
                  <a:cubicBezTo>
                    <a:pt x="91269" y="30971"/>
                    <a:pt x="95216" y="20626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307" y="13003"/>
                    <a:pt x="61595" y="18993"/>
                  </a:cubicBezTo>
                  <a:cubicBezTo>
                    <a:pt x="53156" y="11370"/>
                    <a:pt x="44580" y="4428"/>
                    <a:pt x="33555" y="345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393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3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172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9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4120"/>
                    <a:pt x="117267" y="66225"/>
                    <a:pt x="111959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A183733B-5914-4443-88F8-F1C07CD984BA}"/>
                </a:ext>
              </a:extLst>
            </p:cNvPr>
            <p:cNvSpPr/>
            <p:nvPr/>
          </p:nvSpPr>
          <p:spPr>
            <a:xfrm>
              <a:off x="7784774" y="906455"/>
              <a:ext cx="114313" cy="108947"/>
            </a:xfrm>
            <a:custGeom>
              <a:avLst/>
              <a:gdLst>
                <a:gd name="connsiteX0" fmla="*/ 111958 w 114313"/>
                <a:gd name="connsiteY0" fmla="*/ 61325 h 108947"/>
                <a:gd name="connsiteX1" fmla="*/ 87321 w 114313"/>
                <a:gd name="connsiteY1" fmla="*/ 41180 h 108947"/>
                <a:gd name="connsiteX2" fmla="*/ 99436 w 114313"/>
                <a:gd name="connsiteY2" fmla="*/ 10553 h 108947"/>
                <a:gd name="connsiteX3" fmla="*/ 88138 w 114313"/>
                <a:gd name="connsiteY3" fmla="*/ 1842 h 108947"/>
                <a:gd name="connsiteX4" fmla="*/ 61595 w 114313"/>
                <a:gd name="connsiteY4" fmla="*/ 18993 h 108947"/>
                <a:gd name="connsiteX5" fmla="*/ 33555 w 114313"/>
                <a:gd name="connsiteY5" fmla="*/ 344 h 108947"/>
                <a:gd name="connsiteX6" fmla="*/ 24163 w 114313"/>
                <a:gd name="connsiteY6" fmla="*/ 5653 h 108947"/>
                <a:gd name="connsiteX7" fmla="*/ 25524 w 114313"/>
                <a:gd name="connsiteY7" fmla="*/ 41996 h 108947"/>
                <a:gd name="connsiteX8" fmla="*/ 2384 w 114313"/>
                <a:gd name="connsiteY8" fmla="*/ 59011 h 108947"/>
                <a:gd name="connsiteX9" fmla="*/ 7829 w 114313"/>
                <a:gd name="connsiteY9" fmla="*/ 72078 h 108947"/>
                <a:gd name="connsiteX10" fmla="*/ 33555 w 114313"/>
                <a:gd name="connsiteY10" fmla="*/ 74120 h 108947"/>
                <a:gd name="connsiteX11" fmla="*/ 34099 w 114313"/>
                <a:gd name="connsiteY11" fmla="*/ 76026 h 108947"/>
                <a:gd name="connsiteX12" fmla="*/ 40225 w 114313"/>
                <a:gd name="connsiteY12" fmla="*/ 98485 h 108947"/>
                <a:gd name="connsiteX13" fmla="*/ 40225 w 114313"/>
                <a:gd name="connsiteY13" fmla="*/ 98621 h 108947"/>
                <a:gd name="connsiteX14" fmla="*/ 42130 w 114313"/>
                <a:gd name="connsiteY14" fmla="*/ 102160 h 108947"/>
                <a:gd name="connsiteX15" fmla="*/ 45261 w 114313"/>
                <a:gd name="connsiteY15" fmla="*/ 106652 h 108947"/>
                <a:gd name="connsiteX16" fmla="*/ 57239 w 114313"/>
                <a:gd name="connsiteY16" fmla="*/ 105155 h 108947"/>
                <a:gd name="connsiteX17" fmla="*/ 73165 w 114313"/>
                <a:gd name="connsiteY17" fmla="*/ 75481 h 108947"/>
                <a:gd name="connsiteX18" fmla="*/ 106650 w 114313"/>
                <a:gd name="connsiteY18" fmla="*/ 74528 h 108947"/>
                <a:gd name="connsiteX19" fmla="*/ 111958 w 114313"/>
                <a:gd name="connsiteY19" fmla="*/ 61325 h 10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13" h="108947">
                  <a:moveTo>
                    <a:pt x="111958" y="61325"/>
                  </a:moveTo>
                  <a:cubicBezTo>
                    <a:pt x="104064" y="54247"/>
                    <a:pt x="95624" y="47713"/>
                    <a:pt x="87321" y="41180"/>
                  </a:cubicBezTo>
                  <a:cubicBezTo>
                    <a:pt x="91269" y="30971"/>
                    <a:pt x="95216" y="20762"/>
                    <a:pt x="99436" y="10553"/>
                  </a:cubicBezTo>
                  <a:cubicBezTo>
                    <a:pt x="102158" y="4020"/>
                    <a:pt x="93447" y="-1017"/>
                    <a:pt x="88138" y="1842"/>
                  </a:cubicBezTo>
                  <a:cubicBezTo>
                    <a:pt x="78882" y="7014"/>
                    <a:pt x="70171" y="13003"/>
                    <a:pt x="61595" y="18993"/>
                  </a:cubicBezTo>
                  <a:cubicBezTo>
                    <a:pt x="53156" y="11370"/>
                    <a:pt x="44580" y="4428"/>
                    <a:pt x="33555" y="344"/>
                  </a:cubicBezTo>
                  <a:cubicBezTo>
                    <a:pt x="30016" y="-1017"/>
                    <a:pt x="24707" y="1842"/>
                    <a:pt x="24163" y="5653"/>
                  </a:cubicBezTo>
                  <a:cubicBezTo>
                    <a:pt x="22530" y="17904"/>
                    <a:pt x="23346" y="30018"/>
                    <a:pt x="25524" y="41996"/>
                  </a:cubicBezTo>
                  <a:cubicBezTo>
                    <a:pt x="17493" y="47169"/>
                    <a:pt x="9598" y="52614"/>
                    <a:pt x="2384" y="59011"/>
                  </a:cubicBezTo>
                  <a:cubicBezTo>
                    <a:pt x="-3061" y="63911"/>
                    <a:pt x="1704" y="71534"/>
                    <a:pt x="7829" y="72078"/>
                  </a:cubicBezTo>
                  <a:cubicBezTo>
                    <a:pt x="16404" y="72895"/>
                    <a:pt x="24980" y="73576"/>
                    <a:pt x="33555" y="74120"/>
                  </a:cubicBezTo>
                  <a:cubicBezTo>
                    <a:pt x="33691" y="74801"/>
                    <a:pt x="33963" y="75481"/>
                    <a:pt x="34099" y="76026"/>
                  </a:cubicBezTo>
                  <a:cubicBezTo>
                    <a:pt x="35052" y="83921"/>
                    <a:pt x="36822" y="91543"/>
                    <a:pt x="40225" y="98485"/>
                  </a:cubicBezTo>
                  <a:cubicBezTo>
                    <a:pt x="40225" y="98485"/>
                    <a:pt x="40225" y="98621"/>
                    <a:pt x="40225" y="98621"/>
                  </a:cubicBezTo>
                  <a:cubicBezTo>
                    <a:pt x="40633" y="100118"/>
                    <a:pt x="41314" y="101207"/>
                    <a:pt x="42130" y="102160"/>
                  </a:cubicBezTo>
                  <a:cubicBezTo>
                    <a:pt x="43083" y="103658"/>
                    <a:pt x="44036" y="105155"/>
                    <a:pt x="45261" y="106652"/>
                  </a:cubicBezTo>
                  <a:cubicBezTo>
                    <a:pt x="48392" y="110736"/>
                    <a:pt x="54925" y="108830"/>
                    <a:pt x="57239" y="105155"/>
                  </a:cubicBezTo>
                  <a:cubicBezTo>
                    <a:pt x="63228" y="95627"/>
                    <a:pt x="68401" y="85690"/>
                    <a:pt x="73165" y="75481"/>
                  </a:cubicBezTo>
                  <a:cubicBezTo>
                    <a:pt x="84327" y="75481"/>
                    <a:pt x="95488" y="75209"/>
                    <a:pt x="106650" y="74528"/>
                  </a:cubicBezTo>
                  <a:cubicBezTo>
                    <a:pt x="112775" y="73984"/>
                    <a:pt x="117267" y="66089"/>
                    <a:pt x="111958" y="61325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D2C479DB-1E5D-4B20-B069-466A99D8A86D}"/>
                </a:ext>
              </a:extLst>
            </p:cNvPr>
            <p:cNvSpPr/>
            <p:nvPr/>
          </p:nvSpPr>
          <p:spPr>
            <a:xfrm>
              <a:off x="6513536" y="1047847"/>
              <a:ext cx="35671" cy="33737"/>
            </a:xfrm>
            <a:custGeom>
              <a:avLst/>
              <a:gdLst>
                <a:gd name="connsiteX0" fmla="*/ 34955 w 35671"/>
                <a:gd name="connsiteY0" fmla="*/ 19163 h 33737"/>
                <a:gd name="connsiteX1" fmla="*/ 27332 w 35671"/>
                <a:gd name="connsiteY1" fmla="*/ 12901 h 33737"/>
                <a:gd name="connsiteX2" fmla="*/ 31007 w 35671"/>
                <a:gd name="connsiteY2" fmla="*/ 3373 h 33737"/>
                <a:gd name="connsiteX3" fmla="*/ 27468 w 35671"/>
                <a:gd name="connsiteY3" fmla="*/ 651 h 33737"/>
                <a:gd name="connsiteX4" fmla="*/ 19165 w 35671"/>
                <a:gd name="connsiteY4" fmla="*/ 5959 h 33737"/>
                <a:gd name="connsiteX5" fmla="*/ 10453 w 35671"/>
                <a:gd name="connsiteY5" fmla="*/ 106 h 33737"/>
                <a:gd name="connsiteX6" fmla="*/ 7595 w 35671"/>
                <a:gd name="connsiteY6" fmla="*/ 1740 h 33737"/>
                <a:gd name="connsiteX7" fmla="*/ 8003 w 35671"/>
                <a:gd name="connsiteY7" fmla="*/ 13037 h 33737"/>
                <a:gd name="connsiteX8" fmla="*/ 789 w 35671"/>
                <a:gd name="connsiteY8" fmla="*/ 18346 h 33737"/>
                <a:gd name="connsiteX9" fmla="*/ 2423 w 35671"/>
                <a:gd name="connsiteY9" fmla="*/ 22429 h 33737"/>
                <a:gd name="connsiteX10" fmla="*/ 10453 w 35671"/>
                <a:gd name="connsiteY10" fmla="*/ 23110 h 33737"/>
                <a:gd name="connsiteX11" fmla="*/ 10590 w 35671"/>
                <a:gd name="connsiteY11" fmla="*/ 23655 h 33737"/>
                <a:gd name="connsiteX12" fmla="*/ 12495 w 35671"/>
                <a:gd name="connsiteY12" fmla="*/ 30597 h 33737"/>
                <a:gd name="connsiteX13" fmla="*/ 12495 w 35671"/>
                <a:gd name="connsiteY13" fmla="*/ 30597 h 33737"/>
                <a:gd name="connsiteX14" fmla="*/ 13040 w 35671"/>
                <a:gd name="connsiteY14" fmla="*/ 31685 h 33737"/>
                <a:gd name="connsiteX15" fmla="*/ 13992 w 35671"/>
                <a:gd name="connsiteY15" fmla="*/ 33047 h 33737"/>
                <a:gd name="connsiteX16" fmla="*/ 17668 w 35671"/>
                <a:gd name="connsiteY16" fmla="*/ 32502 h 33737"/>
                <a:gd name="connsiteX17" fmla="*/ 22568 w 35671"/>
                <a:gd name="connsiteY17" fmla="*/ 23246 h 33737"/>
                <a:gd name="connsiteX18" fmla="*/ 32913 w 35671"/>
                <a:gd name="connsiteY18" fmla="*/ 22974 h 33737"/>
                <a:gd name="connsiteX19" fmla="*/ 34955 w 35671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671" h="33737">
                  <a:moveTo>
                    <a:pt x="34955" y="19163"/>
                  </a:moveTo>
                  <a:cubicBezTo>
                    <a:pt x="32504" y="16985"/>
                    <a:pt x="29918" y="14943"/>
                    <a:pt x="27332" y="12901"/>
                  </a:cubicBezTo>
                  <a:cubicBezTo>
                    <a:pt x="28557" y="9771"/>
                    <a:pt x="29782" y="6504"/>
                    <a:pt x="31007" y="3373"/>
                  </a:cubicBezTo>
                  <a:cubicBezTo>
                    <a:pt x="31824" y="1331"/>
                    <a:pt x="29102" y="-302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4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3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382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7"/>
                  </a:cubicBezTo>
                  <a:cubicBezTo>
                    <a:pt x="12495" y="30597"/>
                    <a:pt x="12495" y="30597"/>
                    <a:pt x="12495" y="30597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584" y="32638"/>
                    <a:pt x="13992" y="33047"/>
                  </a:cubicBezTo>
                  <a:cubicBezTo>
                    <a:pt x="14945" y="34272"/>
                    <a:pt x="16987" y="33727"/>
                    <a:pt x="17668" y="32502"/>
                  </a:cubicBezTo>
                  <a:cubicBezTo>
                    <a:pt x="19573" y="29508"/>
                    <a:pt x="21207" y="26513"/>
                    <a:pt x="22568" y="23246"/>
                  </a:cubicBezTo>
                  <a:cubicBezTo>
                    <a:pt x="25971" y="23246"/>
                    <a:pt x="29510" y="23110"/>
                    <a:pt x="32913" y="22974"/>
                  </a:cubicBezTo>
                  <a:cubicBezTo>
                    <a:pt x="35227" y="23110"/>
                    <a:pt x="36588" y="20660"/>
                    <a:pt x="34955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3478170-E563-477A-B1AE-84AFFAE846ED}"/>
                </a:ext>
              </a:extLst>
            </p:cNvPr>
            <p:cNvSpPr/>
            <p:nvPr/>
          </p:nvSpPr>
          <p:spPr>
            <a:xfrm>
              <a:off x="6919846" y="1002928"/>
              <a:ext cx="35649" cy="33737"/>
            </a:xfrm>
            <a:custGeom>
              <a:avLst/>
              <a:gdLst>
                <a:gd name="connsiteX0" fmla="*/ 34955 w 35649"/>
                <a:gd name="connsiteY0" fmla="*/ 19163 h 33737"/>
                <a:gd name="connsiteX1" fmla="*/ 27332 w 35649"/>
                <a:gd name="connsiteY1" fmla="*/ 12901 h 33737"/>
                <a:gd name="connsiteX2" fmla="*/ 31007 w 35649"/>
                <a:gd name="connsiteY2" fmla="*/ 3373 h 33737"/>
                <a:gd name="connsiteX3" fmla="*/ 27468 w 35649"/>
                <a:gd name="connsiteY3" fmla="*/ 651 h 33737"/>
                <a:gd name="connsiteX4" fmla="*/ 19165 w 35649"/>
                <a:gd name="connsiteY4" fmla="*/ 5959 h 33737"/>
                <a:gd name="connsiteX5" fmla="*/ 10453 w 35649"/>
                <a:gd name="connsiteY5" fmla="*/ 106 h 33737"/>
                <a:gd name="connsiteX6" fmla="*/ 7595 w 35649"/>
                <a:gd name="connsiteY6" fmla="*/ 1740 h 33737"/>
                <a:gd name="connsiteX7" fmla="*/ 8003 w 35649"/>
                <a:gd name="connsiteY7" fmla="*/ 13037 h 33737"/>
                <a:gd name="connsiteX8" fmla="*/ 789 w 35649"/>
                <a:gd name="connsiteY8" fmla="*/ 18346 h 33737"/>
                <a:gd name="connsiteX9" fmla="*/ 2423 w 35649"/>
                <a:gd name="connsiteY9" fmla="*/ 22429 h 33737"/>
                <a:gd name="connsiteX10" fmla="*/ 10453 w 35649"/>
                <a:gd name="connsiteY10" fmla="*/ 23110 h 33737"/>
                <a:gd name="connsiteX11" fmla="*/ 10590 w 35649"/>
                <a:gd name="connsiteY11" fmla="*/ 23655 h 33737"/>
                <a:gd name="connsiteX12" fmla="*/ 12495 w 35649"/>
                <a:gd name="connsiteY12" fmla="*/ 30596 h 33737"/>
                <a:gd name="connsiteX13" fmla="*/ 12495 w 35649"/>
                <a:gd name="connsiteY13" fmla="*/ 30596 h 33737"/>
                <a:gd name="connsiteX14" fmla="*/ 13040 w 35649"/>
                <a:gd name="connsiteY14" fmla="*/ 31685 h 33737"/>
                <a:gd name="connsiteX15" fmla="*/ 13992 w 35649"/>
                <a:gd name="connsiteY15" fmla="*/ 33047 h 33737"/>
                <a:gd name="connsiteX16" fmla="*/ 17804 w 35649"/>
                <a:gd name="connsiteY16" fmla="*/ 32502 h 33737"/>
                <a:gd name="connsiteX17" fmla="*/ 22704 w 35649"/>
                <a:gd name="connsiteY17" fmla="*/ 23246 h 33737"/>
                <a:gd name="connsiteX18" fmla="*/ 33049 w 35649"/>
                <a:gd name="connsiteY18" fmla="*/ 22974 h 33737"/>
                <a:gd name="connsiteX19" fmla="*/ 34955 w 35649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649" h="33737">
                  <a:moveTo>
                    <a:pt x="34955" y="19163"/>
                  </a:moveTo>
                  <a:cubicBezTo>
                    <a:pt x="32504" y="16985"/>
                    <a:pt x="29918" y="14943"/>
                    <a:pt x="27332" y="12901"/>
                  </a:cubicBezTo>
                  <a:cubicBezTo>
                    <a:pt x="28557" y="9771"/>
                    <a:pt x="29782" y="6504"/>
                    <a:pt x="31007" y="3373"/>
                  </a:cubicBezTo>
                  <a:cubicBezTo>
                    <a:pt x="31824" y="1331"/>
                    <a:pt x="29102" y="-302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5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3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246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6"/>
                  </a:cubicBezTo>
                  <a:cubicBezTo>
                    <a:pt x="12495" y="30596"/>
                    <a:pt x="12495" y="30596"/>
                    <a:pt x="12495" y="30596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720" y="32638"/>
                    <a:pt x="13992" y="33047"/>
                  </a:cubicBezTo>
                  <a:cubicBezTo>
                    <a:pt x="14945" y="34272"/>
                    <a:pt x="16987" y="33727"/>
                    <a:pt x="17804" y="32502"/>
                  </a:cubicBezTo>
                  <a:cubicBezTo>
                    <a:pt x="19709" y="29508"/>
                    <a:pt x="21207" y="26377"/>
                    <a:pt x="22704" y="23246"/>
                  </a:cubicBezTo>
                  <a:cubicBezTo>
                    <a:pt x="26107" y="23246"/>
                    <a:pt x="29646" y="23110"/>
                    <a:pt x="33049" y="22974"/>
                  </a:cubicBezTo>
                  <a:cubicBezTo>
                    <a:pt x="35091" y="23110"/>
                    <a:pt x="36588" y="20660"/>
                    <a:pt x="34955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B153DED-C270-45A1-BC50-BF444D5276AC}"/>
                </a:ext>
              </a:extLst>
            </p:cNvPr>
            <p:cNvSpPr/>
            <p:nvPr/>
          </p:nvSpPr>
          <p:spPr>
            <a:xfrm>
              <a:off x="7771320" y="1062003"/>
              <a:ext cx="35456" cy="33737"/>
            </a:xfrm>
            <a:custGeom>
              <a:avLst/>
              <a:gdLst>
                <a:gd name="connsiteX0" fmla="*/ 34758 w 35456"/>
                <a:gd name="connsiteY0" fmla="*/ 19027 h 33737"/>
                <a:gd name="connsiteX1" fmla="*/ 27136 w 35456"/>
                <a:gd name="connsiteY1" fmla="*/ 12765 h 33737"/>
                <a:gd name="connsiteX2" fmla="*/ 30947 w 35456"/>
                <a:gd name="connsiteY2" fmla="*/ 3237 h 33737"/>
                <a:gd name="connsiteX3" fmla="*/ 27408 w 35456"/>
                <a:gd name="connsiteY3" fmla="*/ 515 h 33737"/>
                <a:gd name="connsiteX4" fmla="*/ 19105 w 35456"/>
                <a:gd name="connsiteY4" fmla="*/ 5823 h 33737"/>
                <a:gd name="connsiteX5" fmla="*/ 10393 w 35456"/>
                <a:gd name="connsiteY5" fmla="*/ 106 h 33737"/>
                <a:gd name="connsiteX6" fmla="*/ 7535 w 35456"/>
                <a:gd name="connsiteY6" fmla="*/ 1740 h 33737"/>
                <a:gd name="connsiteX7" fmla="*/ 7943 w 35456"/>
                <a:gd name="connsiteY7" fmla="*/ 13037 h 33737"/>
                <a:gd name="connsiteX8" fmla="*/ 729 w 35456"/>
                <a:gd name="connsiteY8" fmla="*/ 18346 h 33737"/>
                <a:gd name="connsiteX9" fmla="*/ 2362 w 35456"/>
                <a:gd name="connsiteY9" fmla="*/ 22429 h 33737"/>
                <a:gd name="connsiteX10" fmla="*/ 10393 w 35456"/>
                <a:gd name="connsiteY10" fmla="*/ 23110 h 33737"/>
                <a:gd name="connsiteX11" fmla="*/ 10529 w 35456"/>
                <a:gd name="connsiteY11" fmla="*/ 23655 h 33737"/>
                <a:gd name="connsiteX12" fmla="*/ 12435 w 35456"/>
                <a:gd name="connsiteY12" fmla="*/ 30597 h 33737"/>
                <a:gd name="connsiteX13" fmla="*/ 12435 w 35456"/>
                <a:gd name="connsiteY13" fmla="*/ 30597 h 33737"/>
                <a:gd name="connsiteX14" fmla="*/ 12979 w 35456"/>
                <a:gd name="connsiteY14" fmla="*/ 31685 h 33737"/>
                <a:gd name="connsiteX15" fmla="*/ 13932 w 35456"/>
                <a:gd name="connsiteY15" fmla="*/ 33047 h 33737"/>
                <a:gd name="connsiteX16" fmla="*/ 17743 w 35456"/>
                <a:gd name="connsiteY16" fmla="*/ 32502 h 33737"/>
                <a:gd name="connsiteX17" fmla="*/ 22644 w 35456"/>
                <a:gd name="connsiteY17" fmla="*/ 23246 h 33737"/>
                <a:gd name="connsiteX18" fmla="*/ 32989 w 35456"/>
                <a:gd name="connsiteY18" fmla="*/ 22974 h 33737"/>
                <a:gd name="connsiteX19" fmla="*/ 34758 w 35456"/>
                <a:gd name="connsiteY19" fmla="*/ 19027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456" h="33737">
                  <a:moveTo>
                    <a:pt x="34758" y="19027"/>
                  </a:moveTo>
                  <a:cubicBezTo>
                    <a:pt x="32308" y="16849"/>
                    <a:pt x="29722" y="14807"/>
                    <a:pt x="27136" y="12765"/>
                  </a:cubicBezTo>
                  <a:cubicBezTo>
                    <a:pt x="28361" y="9634"/>
                    <a:pt x="29586" y="6368"/>
                    <a:pt x="30947" y="3237"/>
                  </a:cubicBezTo>
                  <a:cubicBezTo>
                    <a:pt x="31763" y="1195"/>
                    <a:pt x="29041" y="-438"/>
                    <a:pt x="27408" y="515"/>
                  </a:cubicBezTo>
                  <a:cubicBezTo>
                    <a:pt x="24549" y="2148"/>
                    <a:pt x="21827" y="3918"/>
                    <a:pt x="19105" y="5823"/>
                  </a:cubicBezTo>
                  <a:cubicBezTo>
                    <a:pt x="16518" y="3509"/>
                    <a:pt x="13796" y="1331"/>
                    <a:pt x="10393" y="106"/>
                  </a:cubicBezTo>
                  <a:cubicBezTo>
                    <a:pt x="9304" y="-302"/>
                    <a:pt x="7671" y="515"/>
                    <a:pt x="7535" y="1740"/>
                  </a:cubicBezTo>
                  <a:cubicBezTo>
                    <a:pt x="6990" y="5551"/>
                    <a:pt x="7262" y="9362"/>
                    <a:pt x="7943" y="13037"/>
                  </a:cubicBezTo>
                  <a:cubicBezTo>
                    <a:pt x="5493" y="14671"/>
                    <a:pt x="3043" y="16304"/>
                    <a:pt x="729" y="18346"/>
                  </a:cubicBezTo>
                  <a:cubicBezTo>
                    <a:pt x="-905" y="19843"/>
                    <a:pt x="457" y="22293"/>
                    <a:pt x="2362" y="22429"/>
                  </a:cubicBezTo>
                  <a:cubicBezTo>
                    <a:pt x="5085" y="22702"/>
                    <a:pt x="7671" y="22838"/>
                    <a:pt x="10393" y="23110"/>
                  </a:cubicBezTo>
                  <a:cubicBezTo>
                    <a:pt x="10393" y="23382"/>
                    <a:pt x="10529" y="23518"/>
                    <a:pt x="10529" y="23655"/>
                  </a:cubicBezTo>
                  <a:cubicBezTo>
                    <a:pt x="10801" y="26105"/>
                    <a:pt x="11346" y="28419"/>
                    <a:pt x="12435" y="30597"/>
                  </a:cubicBezTo>
                  <a:cubicBezTo>
                    <a:pt x="12435" y="30597"/>
                    <a:pt x="12435" y="30597"/>
                    <a:pt x="12435" y="30597"/>
                  </a:cubicBezTo>
                  <a:cubicBezTo>
                    <a:pt x="12571" y="31141"/>
                    <a:pt x="12707" y="31413"/>
                    <a:pt x="12979" y="31685"/>
                  </a:cubicBezTo>
                  <a:cubicBezTo>
                    <a:pt x="13252" y="32094"/>
                    <a:pt x="13660" y="32638"/>
                    <a:pt x="13932" y="33047"/>
                  </a:cubicBezTo>
                  <a:cubicBezTo>
                    <a:pt x="14885" y="34272"/>
                    <a:pt x="16927" y="33727"/>
                    <a:pt x="17743" y="32502"/>
                  </a:cubicBezTo>
                  <a:cubicBezTo>
                    <a:pt x="19649" y="29508"/>
                    <a:pt x="21146" y="26513"/>
                    <a:pt x="22644" y="23246"/>
                  </a:cubicBezTo>
                  <a:cubicBezTo>
                    <a:pt x="26047" y="23246"/>
                    <a:pt x="29586" y="23110"/>
                    <a:pt x="32989" y="22974"/>
                  </a:cubicBezTo>
                  <a:cubicBezTo>
                    <a:pt x="34894" y="22974"/>
                    <a:pt x="36392" y="20524"/>
                    <a:pt x="34758" y="19027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6871524-F67C-4A36-B2F5-87432D1488BC}"/>
                </a:ext>
              </a:extLst>
            </p:cNvPr>
            <p:cNvSpPr/>
            <p:nvPr/>
          </p:nvSpPr>
          <p:spPr>
            <a:xfrm>
              <a:off x="8123804" y="1182467"/>
              <a:ext cx="35543" cy="33737"/>
            </a:xfrm>
            <a:custGeom>
              <a:avLst/>
              <a:gdLst>
                <a:gd name="connsiteX0" fmla="*/ 34818 w 35543"/>
                <a:gd name="connsiteY0" fmla="*/ 19163 h 33737"/>
                <a:gd name="connsiteX1" fmla="*/ 27196 w 35543"/>
                <a:gd name="connsiteY1" fmla="*/ 12901 h 33737"/>
                <a:gd name="connsiteX2" fmla="*/ 31007 w 35543"/>
                <a:gd name="connsiteY2" fmla="*/ 3373 h 33737"/>
                <a:gd name="connsiteX3" fmla="*/ 27468 w 35543"/>
                <a:gd name="connsiteY3" fmla="*/ 651 h 33737"/>
                <a:gd name="connsiteX4" fmla="*/ 19165 w 35543"/>
                <a:gd name="connsiteY4" fmla="*/ 5959 h 33737"/>
                <a:gd name="connsiteX5" fmla="*/ 10453 w 35543"/>
                <a:gd name="connsiteY5" fmla="*/ 106 h 33737"/>
                <a:gd name="connsiteX6" fmla="*/ 7595 w 35543"/>
                <a:gd name="connsiteY6" fmla="*/ 1740 h 33737"/>
                <a:gd name="connsiteX7" fmla="*/ 8003 w 35543"/>
                <a:gd name="connsiteY7" fmla="*/ 13037 h 33737"/>
                <a:gd name="connsiteX8" fmla="*/ 789 w 35543"/>
                <a:gd name="connsiteY8" fmla="*/ 18346 h 33737"/>
                <a:gd name="connsiteX9" fmla="*/ 2422 w 35543"/>
                <a:gd name="connsiteY9" fmla="*/ 22429 h 33737"/>
                <a:gd name="connsiteX10" fmla="*/ 10453 w 35543"/>
                <a:gd name="connsiteY10" fmla="*/ 23110 h 33737"/>
                <a:gd name="connsiteX11" fmla="*/ 10590 w 35543"/>
                <a:gd name="connsiteY11" fmla="*/ 23655 h 33737"/>
                <a:gd name="connsiteX12" fmla="*/ 12495 w 35543"/>
                <a:gd name="connsiteY12" fmla="*/ 30597 h 33737"/>
                <a:gd name="connsiteX13" fmla="*/ 12495 w 35543"/>
                <a:gd name="connsiteY13" fmla="*/ 30597 h 33737"/>
                <a:gd name="connsiteX14" fmla="*/ 13040 w 35543"/>
                <a:gd name="connsiteY14" fmla="*/ 31685 h 33737"/>
                <a:gd name="connsiteX15" fmla="*/ 13993 w 35543"/>
                <a:gd name="connsiteY15" fmla="*/ 33047 h 33737"/>
                <a:gd name="connsiteX16" fmla="*/ 17804 w 35543"/>
                <a:gd name="connsiteY16" fmla="*/ 32502 h 33737"/>
                <a:gd name="connsiteX17" fmla="*/ 22704 w 35543"/>
                <a:gd name="connsiteY17" fmla="*/ 23246 h 33737"/>
                <a:gd name="connsiteX18" fmla="*/ 33049 w 35543"/>
                <a:gd name="connsiteY18" fmla="*/ 22974 h 33737"/>
                <a:gd name="connsiteX19" fmla="*/ 34818 w 35543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43" h="33737">
                  <a:moveTo>
                    <a:pt x="34818" y="19163"/>
                  </a:moveTo>
                  <a:cubicBezTo>
                    <a:pt x="32368" y="16985"/>
                    <a:pt x="29782" y="14943"/>
                    <a:pt x="27196" y="12901"/>
                  </a:cubicBezTo>
                  <a:cubicBezTo>
                    <a:pt x="28421" y="9771"/>
                    <a:pt x="29646" y="6504"/>
                    <a:pt x="31007" y="3373"/>
                  </a:cubicBezTo>
                  <a:cubicBezTo>
                    <a:pt x="31824" y="1331"/>
                    <a:pt x="29102" y="-166"/>
                    <a:pt x="27468" y="651"/>
                  </a:cubicBezTo>
                  <a:cubicBezTo>
                    <a:pt x="24610" y="2284"/>
                    <a:pt x="21887" y="4054"/>
                    <a:pt x="19165" y="5959"/>
                  </a:cubicBezTo>
                  <a:cubicBezTo>
                    <a:pt x="16579" y="3645"/>
                    <a:pt x="13856" y="1467"/>
                    <a:pt x="10453" y="106"/>
                  </a:cubicBezTo>
                  <a:cubicBezTo>
                    <a:pt x="9364" y="-302"/>
                    <a:pt x="7731" y="515"/>
                    <a:pt x="7595" y="1740"/>
                  </a:cubicBezTo>
                  <a:cubicBezTo>
                    <a:pt x="7050" y="5551"/>
                    <a:pt x="7323" y="9362"/>
                    <a:pt x="8003" y="13037"/>
                  </a:cubicBezTo>
                  <a:cubicBezTo>
                    <a:pt x="5417" y="14671"/>
                    <a:pt x="3103" y="16304"/>
                    <a:pt x="789" y="18346"/>
                  </a:cubicBezTo>
                  <a:cubicBezTo>
                    <a:pt x="-980" y="19843"/>
                    <a:pt x="517" y="22293"/>
                    <a:pt x="2422" y="22429"/>
                  </a:cubicBezTo>
                  <a:cubicBezTo>
                    <a:pt x="5145" y="22702"/>
                    <a:pt x="7731" y="22838"/>
                    <a:pt x="10453" y="23110"/>
                  </a:cubicBezTo>
                  <a:cubicBezTo>
                    <a:pt x="10453" y="23246"/>
                    <a:pt x="10590" y="23518"/>
                    <a:pt x="10590" y="23655"/>
                  </a:cubicBezTo>
                  <a:cubicBezTo>
                    <a:pt x="10862" y="26105"/>
                    <a:pt x="11406" y="28419"/>
                    <a:pt x="12495" y="30597"/>
                  </a:cubicBezTo>
                  <a:cubicBezTo>
                    <a:pt x="12495" y="30597"/>
                    <a:pt x="12495" y="30597"/>
                    <a:pt x="12495" y="30597"/>
                  </a:cubicBezTo>
                  <a:cubicBezTo>
                    <a:pt x="12631" y="31005"/>
                    <a:pt x="12767" y="31413"/>
                    <a:pt x="13040" y="31685"/>
                  </a:cubicBezTo>
                  <a:cubicBezTo>
                    <a:pt x="13312" y="32230"/>
                    <a:pt x="13584" y="32638"/>
                    <a:pt x="13993" y="33047"/>
                  </a:cubicBezTo>
                  <a:cubicBezTo>
                    <a:pt x="14945" y="34272"/>
                    <a:pt x="16987" y="33727"/>
                    <a:pt x="17804" y="32502"/>
                  </a:cubicBezTo>
                  <a:cubicBezTo>
                    <a:pt x="19709" y="29508"/>
                    <a:pt x="21207" y="26513"/>
                    <a:pt x="22704" y="23246"/>
                  </a:cubicBezTo>
                  <a:cubicBezTo>
                    <a:pt x="26107" y="23246"/>
                    <a:pt x="29646" y="23110"/>
                    <a:pt x="33049" y="22974"/>
                  </a:cubicBezTo>
                  <a:cubicBezTo>
                    <a:pt x="35091" y="23110"/>
                    <a:pt x="36452" y="20660"/>
                    <a:pt x="34818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71708E8-4AE5-405F-B740-8EDC3B7B1CE5}"/>
                </a:ext>
              </a:extLst>
            </p:cNvPr>
            <p:cNvSpPr/>
            <p:nvPr/>
          </p:nvSpPr>
          <p:spPr>
            <a:xfrm>
              <a:off x="7323389" y="716129"/>
              <a:ext cx="35584" cy="33737"/>
            </a:xfrm>
            <a:custGeom>
              <a:avLst/>
              <a:gdLst>
                <a:gd name="connsiteX0" fmla="*/ 34864 w 35584"/>
                <a:gd name="connsiteY0" fmla="*/ 19163 h 33737"/>
                <a:gd name="connsiteX1" fmla="*/ 27241 w 35584"/>
                <a:gd name="connsiteY1" fmla="*/ 12901 h 33737"/>
                <a:gd name="connsiteX2" fmla="*/ 31052 w 35584"/>
                <a:gd name="connsiteY2" fmla="*/ 3373 h 33737"/>
                <a:gd name="connsiteX3" fmla="*/ 27514 w 35584"/>
                <a:gd name="connsiteY3" fmla="*/ 651 h 33737"/>
                <a:gd name="connsiteX4" fmla="*/ 19210 w 35584"/>
                <a:gd name="connsiteY4" fmla="*/ 5959 h 33737"/>
                <a:gd name="connsiteX5" fmla="*/ 10499 w 35584"/>
                <a:gd name="connsiteY5" fmla="*/ 106 h 33737"/>
                <a:gd name="connsiteX6" fmla="*/ 7504 w 35584"/>
                <a:gd name="connsiteY6" fmla="*/ 1740 h 33737"/>
                <a:gd name="connsiteX7" fmla="*/ 7913 w 35584"/>
                <a:gd name="connsiteY7" fmla="*/ 13037 h 33737"/>
                <a:gd name="connsiteX8" fmla="*/ 698 w 35584"/>
                <a:gd name="connsiteY8" fmla="*/ 18346 h 33737"/>
                <a:gd name="connsiteX9" fmla="*/ 2468 w 35584"/>
                <a:gd name="connsiteY9" fmla="*/ 22429 h 33737"/>
                <a:gd name="connsiteX10" fmla="*/ 10499 w 35584"/>
                <a:gd name="connsiteY10" fmla="*/ 23110 h 33737"/>
                <a:gd name="connsiteX11" fmla="*/ 10635 w 35584"/>
                <a:gd name="connsiteY11" fmla="*/ 23655 h 33737"/>
                <a:gd name="connsiteX12" fmla="*/ 12541 w 35584"/>
                <a:gd name="connsiteY12" fmla="*/ 30597 h 33737"/>
                <a:gd name="connsiteX13" fmla="*/ 12541 w 35584"/>
                <a:gd name="connsiteY13" fmla="*/ 30597 h 33737"/>
                <a:gd name="connsiteX14" fmla="*/ 13085 w 35584"/>
                <a:gd name="connsiteY14" fmla="*/ 31685 h 33737"/>
                <a:gd name="connsiteX15" fmla="*/ 14038 w 35584"/>
                <a:gd name="connsiteY15" fmla="*/ 33047 h 33737"/>
                <a:gd name="connsiteX16" fmla="*/ 17713 w 35584"/>
                <a:gd name="connsiteY16" fmla="*/ 32502 h 33737"/>
                <a:gd name="connsiteX17" fmla="*/ 22613 w 35584"/>
                <a:gd name="connsiteY17" fmla="*/ 23246 h 33737"/>
                <a:gd name="connsiteX18" fmla="*/ 32958 w 35584"/>
                <a:gd name="connsiteY18" fmla="*/ 22974 h 33737"/>
                <a:gd name="connsiteX19" fmla="*/ 34864 w 35584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84" h="33737">
                  <a:moveTo>
                    <a:pt x="34864" y="19163"/>
                  </a:moveTo>
                  <a:cubicBezTo>
                    <a:pt x="32414" y="16985"/>
                    <a:pt x="29827" y="14943"/>
                    <a:pt x="27241" y="12901"/>
                  </a:cubicBezTo>
                  <a:cubicBezTo>
                    <a:pt x="28466" y="9771"/>
                    <a:pt x="29691" y="6504"/>
                    <a:pt x="31052" y="3373"/>
                  </a:cubicBezTo>
                  <a:cubicBezTo>
                    <a:pt x="31869" y="1331"/>
                    <a:pt x="29147" y="-302"/>
                    <a:pt x="27514" y="651"/>
                  </a:cubicBezTo>
                  <a:cubicBezTo>
                    <a:pt x="24655" y="2284"/>
                    <a:pt x="21933" y="4054"/>
                    <a:pt x="19210" y="5959"/>
                  </a:cubicBezTo>
                  <a:cubicBezTo>
                    <a:pt x="16624" y="3645"/>
                    <a:pt x="13902" y="1467"/>
                    <a:pt x="10499" y="106"/>
                  </a:cubicBezTo>
                  <a:cubicBezTo>
                    <a:pt x="9410" y="-302"/>
                    <a:pt x="7776" y="515"/>
                    <a:pt x="7504" y="1740"/>
                  </a:cubicBezTo>
                  <a:cubicBezTo>
                    <a:pt x="6960" y="5551"/>
                    <a:pt x="7232" y="9362"/>
                    <a:pt x="7913" y="13037"/>
                  </a:cubicBezTo>
                  <a:cubicBezTo>
                    <a:pt x="5326" y="14671"/>
                    <a:pt x="3012" y="16304"/>
                    <a:pt x="698" y="18346"/>
                  </a:cubicBezTo>
                  <a:cubicBezTo>
                    <a:pt x="-935" y="19843"/>
                    <a:pt x="562" y="22293"/>
                    <a:pt x="2468" y="22429"/>
                  </a:cubicBezTo>
                  <a:cubicBezTo>
                    <a:pt x="5190" y="22702"/>
                    <a:pt x="7776" y="22838"/>
                    <a:pt x="10499" y="23110"/>
                  </a:cubicBezTo>
                  <a:cubicBezTo>
                    <a:pt x="10499" y="23382"/>
                    <a:pt x="10635" y="23518"/>
                    <a:pt x="10635" y="23655"/>
                  </a:cubicBezTo>
                  <a:cubicBezTo>
                    <a:pt x="10907" y="26105"/>
                    <a:pt x="11452" y="28419"/>
                    <a:pt x="12541" y="30597"/>
                  </a:cubicBezTo>
                  <a:cubicBezTo>
                    <a:pt x="12541" y="30597"/>
                    <a:pt x="12541" y="30597"/>
                    <a:pt x="12541" y="30597"/>
                  </a:cubicBezTo>
                  <a:cubicBezTo>
                    <a:pt x="12677" y="31005"/>
                    <a:pt x="12813" y="31413"/>
                    <a:pt x="13085" y="31685"/>
                  </a:cubicBezTo>
                  <a:cubicBezTo>
                    <a:pt x="13357" y="32230"/>
                    <a:pt x="13629" y="32638"/>
                    <a:pt x="14038" y="33047"/>
                  </a:cubicBezTo>
                  <a:cubicBezTo>
                    <a:pt x="14991" y="34272"/>
                    <a:pt x="17032" y="33727"/>
                    <a:pt x="17713" y="32502"/>
                  </a:cubicBezTo>
                  <a:cubicBezTo>
                    <a:pt x="19619" y="29508"/>
                    <a:pt x="21116" y="26513"/>
                    <a:pt x="22613" y="23246"/>
                  </a:cubicBezTo>
                  <a:cubicBezTo>
                    <a:pt x="26016" y="23246"/>
                    <a:pt x="29555" y="23110"/>
                    <a:pt x="32958" y="22974"/>
                  </a:cubicBezTo>
                  <a:cubicBezTo>
                    <a:pt x="35136" y="23110"/>
                    <a:pt x="36497" y="20660"/>
                    <a:pt x="34864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FA19AE9-F2D0-4FFB-AAFE-F56D1BBA38B0}"/>
                </a:ext>
              </a:extLst>
            </p:cNvPr>
            <p:cNvSpPr/>
            <p:nvPr/>
          </p:nvSpPr>
          <p:spPr>
            <a:xfrm>
              <a:off x="6601827" y="1491045"/>
              <a:ext cx="35584" cy="33737"/>
            </a:xfrm>
            <a:custGeom>
              <a:avLst/>
              <a:gdLst>
                <a:gd name="connsiteX0" fmla="*/ 34867 w 35584"/>
                <a:gd name="connsiteY0" fmla="*/ 19163 h 33737"/>
                <a:gd name="connsiteX1" fmla="*/ 27245 w 35584"/>
                <a:gd name="connsiteY1" fmla="*/ 12901 h 33737"/>
                <a:gd name="connsiteX2" fmla="*/ 30920 w 35584"/>
                <a:gd name="connsiteY2" fmla="*/ 3373 h 33737"/>
                <a:gd name="connsiteX3" fmla="*/ 27381 w 35584"/>
                <a:gd name="connsiteY3" fmla="*/ 651 h 33737"/>
                <a:gd name="connsiteX4" fmla="*/ 19078 w 35584"/>
                <a:gd name="connsiteY4" fmla="*/ 5959 h 33737"/>
                <a:gd name="connsiteX5" fmla="*/ 10366 w 35584"/>
                <a:gd name="connsiteY5" fmla="*/ 106 h 33737"/>
                <a:gd name="connsiteX6" fmla="*/ 7508 w 35584"/>
                <a:gd name="connsiteY6" fmla="*/ 1740 h 33737"/>
                <a:gd name="connsiteX7" fmla="*/ 7916 w 35584"/>
                <a:gd name="connsiteY7" fmla="*/ 13037 h 33737"/>
                <a:gd name="connsiteX8" fmla="*/ 702 w 35584"/>
                <a:gd name="connsiteY8" fmla="*/ 18346 h 33737"/>
                <a:gd name="connsiteX9" fmla="*/ 2335 w 35584"/>
                <a:gd name="connsiteY9" fmla="*/ 22430 h 33737"/>
                <a:gd name="connsiteX10" fmla="*/ 10366 w 35584"/>
                <a:gd name="connsiteY10" fmla="*/ 23110 h 33737"/>
                <a:gd name="connsiteX11" fmla="*/ 10502 w 35584"/>
                <a:gd name="connsiteY11" fmla="*/ 23655 h 33737"/>
                <a:gd name="connsiteX12" fmla="*/ 12408 w 35584"/>
                <a:gd name="connsiteY12" fmla="*/ 30597 h 33737"/>
                <a:gd name="connsiteX13" fmla="*/ 12408 w 35584"/>
                <a:gd name="connsiteY13" fmla="*/ 30597 h 33737"/>
                <a:gd name="connsiteX14" fmla="*/ 12953 w 35584"/>
                <a:gd name="connsiteY14" fmla="*/ 31685 h 33737"/>
                <a:gd name="connsiteX15" fmla="*/ 13905 w 35584"/>
                <a:gd name="connsiteY15" fmla="*/ 33047 h 33737"/>
                <a:gd name="connsiteX16" fmla="*/ 17581 w 35584"/>
                <a:gd name="connsiteY16" fmla="*/ 32502 h 33737"/>
                <a:gd name="connsiteX17" fmla="*/ 22481 w 35584"/>
                <a:gd name="connsiteY17" fmla="*/ 23246 h 33737"/>
                <a:gd name="connsiteX18" fmla="*/ 32826 w 35584"/>
                <a:gd name="connsiteY18" fmla="*/ 22974 h 33737"/>
                <a:gd name="connsiteX19" fmla="*/ 34867 w 35584"/>
                <a:gd name="connsiteY19" fmla="*/ 19163 h 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84" h="33737">
                  <a:moveTo>
                    <a:pt x="34867" y="19163"/>
                  </a:moveTo>
                  <a:cubicBezTo>
                    <a:pt x="32417" y="16985"/>
                    <a:pt x="29831" y="14943"/>
                    <a:pt x="27245" y="12901"/>
                  </a:cubicBezTo>
                  <a:cubicBezTo>
                    <a:pt x="28470" y="9771"/>
                    <a:pt x="29695" y="6504"/>
                    <a:pt x="30920" y="3373"/>
                  </a:cubicBezTo>
                  <a:cubicBezTo>
                    <a:pt x="31737" y="1331"/>
                    <a:pt x="29014" y="-302"/>
                    <a:pt x="27381" y="651"/>
                  </a:cubicBezTo>
                  <a:cubicBezTo>
                    <a:pt x="24523" y="2284"/>
                    <a:pt x="21800" y="4054"/>
                    <a:pt x="19078" y="5959"/>
                  </a:cubicBezTo>
                  <a:cubicBezTo>
                    <a:pt x="16492" y="3645"/>
                    <a:pt x="13769" y="1467"/>
                    <a:pt x="10366" y="106"/>
                  </a:cubicBezTo>
                  <a:cubicBezTo>
                    <a:pt x="9277" y="-302"/>
                    <a:pt x="7644" y="515"/>
                    <a:pt x="7508" y="1740"/>
                  </a:cubicBezTo>
                  <a:cubicBezTo>
                    <a:pt x="6963" y="5551"/>
                    <a:pt x="7236" y="9362"/>
                    <a:pt x="7916" y="13037"/>
                  </a:cubicBezTo>
                  <a:cubicBezTo>
                    <a:pt x="5466" y="14671"/>
                    <a:pt x="3016" y="16304"/>
                    <a:pt x="702" y="18346"/>
                  </a:cubicBezTo>
                  <a:cubicBezTo>
                    <a:pt x="-931" y="19843"/>
                    <a:pt x="566" y="22293"/>
                    <a:pt x="2335" y="22430"/>
                  </a:cubicBezTo>
                  <a:cubicBezTo>
                    <a:pt x="5058" y="22702"/>
                    <a:pt x="7644" y="22838"/>
                    <a:pt x="10366" y="23110"/>
                  </a:cubicBezTo>
                  <a:cubicBezTo>
                    <a:pt x="10366" y="23246"/>
                    <a:pt x="10502" y="23518"/>
                    <a:pt x="10502" y="23655"/>
                  </a:cubicBezTo>
                  <a:cubicBezTo>
                    <a:pt x="10775" y="26105"/>
                    <a:pt x="11319" y="28419"/>
                    <a:pt x="12408" y="30597"/>
                  </a:cubicBezTo>
                  <a:cubicBezTo>
                    <a:pt x="12408" y="30597"/>
                    <a:pt x="12408" y="30597"/>
                    <a:pt x="12408" y="30597"/>
                  </a:cubicBezTo>
                  <a:cubicBezTo>
                    <a:pt x="12544" y="31005"/>
                    <a:pt x="12816" y="31413"/>
                    <a:pt x="12953" y="31685"/>
                  </a:cubicBezTo>
                  <a:cubicBezTo>
                    <a:pt x="13225" y="32230"/>
                    <a:pt x="13633" y="32638"/>
                    <a:pt x="13905" y="33047"/>
                  </a:cubicBezTo>
                  <a:cubicBezTo>
                    <a:pt x="14858" y="34272"/>
                    <a:pt x="16900" y="33727"/>
                    <a:pt x="17581" y="32502"/>
                  </a:cubicBezTo>
                  <a:cubicBezTo>
                    <a:pt x="19486" y="29508"/>
                    <a:pt x="21120" y="26377"/>
                    <a:pt x="22481" y="23246"/>
                  </a:cubicBezTo>
                  <a:cubicBezTo>
                    <a:pt x="25884" y="23246"/>
                    <a:pt x="29423" y="23110"/>
                    <a:pt x="32826" y="22974"/>
                  </a:cubicBezTo>
                  <a:cubicBezTo>
                    <a:pt x="35140" y="23110"/>
                    <a:pt x="36501" y="20660"/>
                    <a:pt x="34867" y="19163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324F944-C1AD-4674-B5B9-65FB99907FC2}"/>
                </a:ext>
              </a:extLst>
            </p:cNvPr>
            <p:cNvSpPr/>
            <p:nvPr/>
          </p:nvSpPr>
          <p:spPr>
            <a:xfrm>
              <a:off x="6319983" y="1123634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846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6DFD049-FD59-4BE6-890C-57196E75B18A}"/>
                </a:ext>
              </a:extLst>
            </p:cNvPr>
            <p:cNvSpPr/>
            <p:nvPr/>
          </p:nvSpPr>
          <p:spPr>
            <a:xfrm>
              <a:off x="6345573" y="1181620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F5DDAD9-D6DC-4363-9169-41CE9D517951}"/>
                </a:ext>
              </a:extLst>
            </p:cNvPr>
            <p:cNvSpPr/>
            <p:nvPr/>
          </p:nvSpPr>
          <p:spPr>
            <a:xfrm>
              <a:off x="6688997" y="924087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6A05AC8-537B-4180-81CE-D5DA31E0FE38}"/>
                </a:ext>
              </a:extLst>
            </p:cNvPr>
            <p:cNvSpPr/>
            <p:nvPr/>
          </p:nvSpPr>
          <p:spPr>
            <a:xfrm>
              <a:off x="6746983" y="940421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710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78331EBC-7CDD-4402-8ECD-38497D1CC21C}"/>
                </a:ext>
              </a:extLst>
            </p:cNvPr>
            <p:cNvSpPr/>
            <p:nvPr/>
          </p:nvSpPr>
          <p:spPr>
            <a:xfrm>
              <a:off x="7579885" y="824313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57C79134-6BB0-4CE9-89DC-223BA91CB796}"/>
                </a:ext>
              </a:extLst>
            </p:cNvPr>
            <p:cNvSpPr/>
            <p:nvPr/>
          </p:nvSpPr>
          <p:spPr>
            <a:xfrm>
              <a:off x="7637871" y="840647"/>
              <a:ext cx="33688" cy="34846"/>
            </a:xfrm>
            <a:custGeom>
              <a:avLst/>
              <a:gdLst>
                <a:gd name="connsiteX0" fmla="*/ 16844 w 33688"/>
                <a:gd name="connsiteY0" fmla="*/ 0 h 34846"/>
                <a:gd name="connsiteX1" fmla="*/ 16844 w 33688"/>
                <a:gd name="connsiteY1" fmla="*/ 34846 h 34846"/>
                <a:gd name="connsiteX2" fmla="*/ 16844 w 33688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8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710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9F856AF-E0CA-47B9-9259-ED1A646E9109}"/>
                </a:ext>
              </a:extLst>
            </p:cNvPr>
            <p:cNvSpPr/>
            <p:nvPr/>
          </p:nvSpPr>
          <p:spPr>
            <a:xfrm>
              <a:off x="7848989" y="1428810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710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AF7ABA4-B65F-4544-ABF0-E2A6A268B9FB}"/>
                </a:ext>
              </a:extLst>
            </p:cNvPr>
            <p:cNvSpPr/>
            <p:nvPr/>
          </p:nvSpPr>
          <p:spPr>
            <a:xfrm>
              <a:off x="7906975" y="1445007"/>
              <a:ext cx="33689" cy="34846"/>
            </a:xfrm>
            <a:custGeom>
              <a:avLst/>
              <a:gdLst>
                <a:gd name="connsiteX0" fmla="*/ 16845 w 33689"/>
                <a:gd name="connsiteY0" fmla="*/ 0 h 34846"/>
                <a:gd name="connsiteX1" fmla="*/ 16845 w 33689"/>
                <a:gd name="connsiteY1" fmla="*/ 34846 h 34846"/>
                <a:gd name="connsiteX2" fmla="*/ 16845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304" y="34846"/>
                    <a:pt x="39304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6A79EBB5-F6FF-4E37-ADD2-0EE7A736AF93}"/>
                </a:ext>
              </a:extLst>
            </p:cNvPr>
            <p:cNvSpPr/>
            <p:nvPr/>
          </p:nvSpPr>
          <p:spPr>
            <a:xfrm>
              <a:off x="7389593" y="1085386"/>
              <a:ext cx="33689" cy="34846"/>
            </a:xfrm>
            <a:custGeom>
              <a:avLst/>
              <a:gdLst>
                <a:gd name="connsiteX0" fmla="*/ 16844 w 33689"/>
                <a:gd name="connsiteY0" fmla="*/ 0 h 34846"/>
                <a:gd name="connsiteX1" fmla="*/ 16844 w 33689"/>
                <a:gd name="connsiteY1" fmla="*/ 34846 h 34846"/>
                <a:gd name="connsiteX2" fmla="*/ 16844 w 33689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9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304" y="34846"/>
                    <a:pt x="39304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12D54565-09A7-467C-AEB9-5F9714AA53E0}"/>
                </a:ext>
              </a:extLst>
            </p:cNvPr>
            <p:cNvSpPr/>
            <p:nvPr/>
          </p:nvSpPr>
          <p:spPr>
            <a:xfrm>
              <a:off x="7447715" y="1101583"/>
              <a:ext cx="33586" cy="34846"/>
            </a:xfrm>
            <a:custGeom>
              <a:avLst/>
              <a:gdLst>
                <a:gd name="connsiteX0" fmla="*/ 16844 w 33586"/>
                <a:gd name="connsiteY0" fmla="*/ 0 h 34846"/>
                <a:gd name="connsiteX1" fmla="*/ 16844 w 33586"/>
                <a:gd name="connsiteY1" fmla="*/ 34846 h 34846"/>
                <a:gd name="connsiteX2" fmla="*/ 16844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4" y="0"/>
                  </a:moveTo>
                  <a:cubicBezTo>
                    <a:pt x="-5615" y="0"/>
                    <a:pt x="-5615" y="34846"/>
                    <a:pt x="16844" y="34846"/>
                  </a:cubicBezTo>
                  <a:cubicBezTo>
                    <a:pt x="39168" y="34846"/>
                    <a:pt x="39168" y="0"/>
                    <a:pt x="16844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314183BA-A4FC-48B3-A1BD-9BB3AAB7FF24}"/>
                </a:ext>
              </a:extLst>
            </p:cNvPr>
            <p:cNvSpPr/>
            <p:nvPr/>
          </p:nvSpPr>
          <p:spPr>
            <a:xfrm>
              <a:off x="6626383" y="1337066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568993DD-B541-40F2-A328-D3DB40449142}"/>
                </a:ext>
              </a:extLst>
            </p:cNvPr>
            <p:cNvSpPr/>
            <p:nvPr/>
          </p:nvSpPr>
          <p:spPr>
            <a:xfrm>
              <a:off x="6679741" y="1341694"/>
              <a:ext cx="33586" cy="34846"/>
            </a:xfrm>
            <a:custGeom>
              <a:avLst/>
              <a:gdLst>
                <a:gd name="connsiteX0" fmla="*/ 16845 w 33586"/>
                <a:gd name="connsiteY0" fmla="*/ 0 h 34846"/>
                <a:gd name="connsiteX1" fmla="*/ 16845 w 33586"/>
                <a:gd name="connsiteY1" fmla="*/ 34846 h 34846"/>
                <a:gd name="connsiteX2" fmla="*/ 16845 w 33586"/>
                <a:gd name="connsiteY2" fmla="*/ 0 h 3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86" h="34846">
                  <a:moveTo>
                    <a:pt x="16845" y="0"/>
                  </a:moveTo>
                  <a:cubicBezTo>
                    <a:pt x="-5615" y="0"/>
                    <a:pt x="-5615" y="34846"/>
                    <a:pt x="16845" y="34846"/>
                  </a:cubicBezTo>
                  <a:cubicBezTo>
                    <a:pt x="39168" y="34846"/>
                    <a:pt x="39168" y="0"/>
                    <a:pt x="16845" y="0"/>
                  </a:cubicBezTo>
                  <a:close/>
                </a:path>
              </a:pathLst>
            </a:custGeom>
            <a:solidFill>
              <a:srgbClr val="FFFFFF"/>
            </a:solidFill>
            <a:ln w="13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4" name="Graphic 214">
            <a:extLst>
              <a:ext uri="{FF2B5EF4-FFF2-40B4-BE49-F238E27FC236}">
                <a16:creationId xmlns="" xmlns:a16="http://schemas.microsoft.com/office/drawing/2014/main" id="{F0CC1840-F92B-4B40-98A1-6D9B6FC2D607}"/>
              </a:ext>
            </a:extLst>
          </p:cNvPr>
          <p:cNvGrpSpPr/>
          <p:nvPr/>
        </p:nvGrpSpPr>
        <p:grpSpPr>
          <a:xfrm>
            <a:off x="8830293" y="4532879"/>
            <a:ext cx="406425" cy="411051"/>
            <a:chOff x="6019862" y="3352800"/>
            <a:chExt cx="406425" cy="411051"/>
          </a:xfrm>
          <a:solidFill>
            <a:srgbClr val="FFFFFF"/>
          </a:solidFill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D3A8E1E3-9F4C-427D-9FCC-FBF9C994507E}"/>
                </a:ext>
              </a:extLst>
            </p:cNvPr>
            <p:cNvSpPr/>
            <p:nvPr/>
          </p:nvSpPr>
          <p:spPr>
            <a:xfrm>
              <a:off x="6019862" y="3626834"/>
              <a:ext cx="132391" cy="137017"/>
            </a:xfrm>
            <a:custGeom>
              <a:avLst/>
              <a:gdLst>
                <a:gd name="connsiteX0" fmla="*/ 66196 w 132391"/>
                <a:gd name="connsiteY0" fmla="*/ 0 h 137017"/>
                <a:gd name="connsiteX1" fmla="*/ 66196 w 132391"/>
                <a:gd name="connsiteY1" fmla="*/ 137017 h 137017"/>
                <a:gd name="connsiteX2" fmla="*/ 66196 w 132391"/>
                <a:gd name="connsiteY2" fmla="*/ 0 h 13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1" h="137017">
                  <a:moveTo>
                    <a:pt x="66196" y="0"/>
                  </a:moveTo>
                  <a:cubicBezTo>
                    <a:pt x="-22065" y="0"/>
                    <a:pt x="-22065" y="137017"/>
                    <a:pt x="66196" y="137017"/>
                  </a:cubicBezTo>
                  <a:cubicBezTo>
                    <a:pt x="154457" y="137017"/>
                    <a:pt x="154457" y="0"/>
                    <a:pt x="66196" y="0"/>
                  </a:cubicBezTo>
                  <a:close/>
                </a:path>
              </a:pathLst>
            </a:custGeom>
            <a:solidFill>
              <a:srgbClr val="FFFFFF"/>
            </a:solidFill>
            <a:ln w="25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25EBC234-A61E-459C-9AAC-B0894D9287A3}"/>
                </a:ext>
              </a:extLst>
            </p:cNvPr>
            <p:cNvSpPr/>
            <p:nvPr/>
          </p:nvSpPr>
          <p:spPr>
            <a:xfrm>
              <a:off x="6156879" y="3352800"/>
              <a:ext cx="132391" cy="137017"/>
            </a:xfrm>
            <a:custGeom>
              <a:avLst/>
              <a:gdLst>
                <a:gd name="connsiteX0" fmla="*/ 66196 w 132391"/>
                <a:gd name="connsiteY0" fmla="*/ 0 h 137017"/>
                <a:gd name="connsiteX1" fmla="*/ 66196 w 132391"/>
                <a:gd name="connsiteY1" fmla="*/ 137017 h 137017"/>
                <a:gd name="connsiteX2" fmla="*/ 66196 w 132391"/>
                <a:gd name="connsiteY2" fmla="*/ 0 h 13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1" h="137017">
                  <a:moveTo>
                    <a:pt x="66196" y="0"/>
                  </a:moveTo>
                  <a:cubicBezTo>
                    <a:pt x="-22065" y="0"/>
                    <a:pt x="-22065" y="137017"/>
                    <a:pt x="66196" y="137017"/>
                  </a:cubicBezTo>
                  <a:cubicBezTo>
                    <a:pt x="154457" y="137017"/>
                    <a:pt x="154457" y="0"/>
                    <a:pt x="66196" y="0"/>
                  </a:cubicBezTo>
                  <a:close/>
                </a:path>
              </a:pathLst>
            </a:custGeom>
            <a:solidFill>
              <a:srgbClr val="FFFFFF"/>
            </a:solidFill>
            <a:ln w="25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2A6727F-8EFF-4710-9C4B-1BDA2F39357D}"/>
                </a:ext>
              </a:extLst>
            </p:cNvPr>
            <p:cNvSpPr/>
            <p:nvPr/>
          </p:nvSpPr>
          <p:spPr>
            <a:xfrm>
              <a:off x="6293896" y="3626834"/>
              <a:ext cx="132391" cy="137017"/>
            </a:xfrm>
            <a:custGeom>
              <a:avLst/>
              <a:gdLst>
                <a:gd name="connsiteX0" fmla="*/ 66196 w 132391"/>
                <a:gd name="connsiteY0" fmla="*/ 0 h 137017"/>
                <a:gd name="connsiteX1" fmla="*/ 66196 w 132391"/>
                <a:gd name="connsiteY1" fmla="*/ 137017 h 137017"/>
                <a:gd name="connsiteX2" fmla="*/ 66196 w 132391"/>
                <a:gd name="connsiteY2" fmla="*/ 0 h 13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1" h="137017">
                  <a:moveTo>
                    <a:pt x="66196" y="0"/>
                  </a:moveTo>
                  <a:cubicBezTo>
                    <a:pt x="-22065" y="0"/>
                    <a:pt x="-22065" y="137017"/>
                    <a:pt x="66196" y="137017"/>
                  </a:cubicBezTo>
                  <a:cubicBezTo>
                    <a:pt x="154457" y="137017"/>
                    <a:pt x="154457" y="0"/>
                    <a:pt x="66196" y="0"/>
                  </a:cubicBezTo>
                  <a:close/>
                </a:path>
              </a:pathLst>
            </a:custGeom>
            <a:solidFill>
              <a:srgbClr val="FFFFFF"/>
            </a:solidFill>
            <a:ln w="25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="" xmlns:a16="http://schemas.microsoft.com/office/drawing/2014/main" id="{5758E8EC-8DE5-4E81-AB69-F9A4DB7E0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101" y="2605828"/>
            <a:ext cx="1433328" cy="961600"/>
          </a:xfrm>
          <a:prstGeom prst="rect">
            <a:avLst/>
          </a:prstGeom>
        </p:spPr>
      </p:pic>
      <p:grpSp>
        <p:nvGrpSpPr>
          <p:cNvPr id="101" name="Graphic 153">
            <a:extLst>
              <a:ext uri="{FF2B5EF4-FFF2-40B4-BE49-F238E27FC236}">
                <a16:creationId xmlns="" xmlns:a16="http://schemas.microsoft.com/office/drawing/2014/main" id="{86608150-45A9-4D6B-8206-3E94FE509B2C}"/>
              </a:ext>
            </a:extLst>
          </p:cNvPr>
          <p:cNvGrpSpPr/>
          <p:nvPr/>
        </p:nvGrpSpPr>
        <p:grpSpPr>
          <a:xfrm rot="5043306">
            <a:off x="1506570" y="5363514"/>
            <a:ext cx="1068908" cy="1281259"/>
            <a:chOff x="11161825" y="3187825"/>
            <a:chExt cx="1068908" cy="1281259"/>
          </a:xfrm>
        </p:grpSpPr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48226227-9384-433E-AAF5-A35AA8DDAAE0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9E3C5A8E-3BE9-41B1-8260-B86067A48F79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964C4405-5C99-442F-AA48-91F6430134E0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48FAD37-E4AE-4700-B9C6-3B8F258DBFA2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A2B21126-6E9D-4F2A-95FC-526654DF9933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07" name="Graphic 106">
            <a:extLst>
              <a:ext uri="{FF2B5EF4-FFF2-40B4-BE49-F238E27FC236}">
                <a16:creationId xmlns="" xmlns:a16="http://schemas.microsoft.com/office/drawing/2014/main" id="{94557E12-5529-483C-AD7B-8B35BAE47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73619">
            <a:off x="123024" y="4375636"/>
            <a:ext cx="1376593" cy="2413507"/>
          </a:xfrm>
          <a:prstGeom prst="rect">
            <a:avLst/>
          </a:prstGeom>
        </p:spPr>
      </p:pic>
      <p:grpSp>
        <p:nvGrpSpPr>
          <p:cNvPr id="108" name="Graphic 7">
            <a:extLst>
              <a:ext uri="{FF2B5EF4-FFF2-40B4-BE49-F238E27FC236}">
                <a16:creationId xmlns="" xmlns:a16="http://schemas.microsoft.com/office/drawing/2014/main" id="{0E9191B7-43C2-4919-A433-8F34F045DC52}"/>
              </a:ext>
            </a:extLst>
          </p:cNvPr>
          <p:cNvGrpSpPr/>
          <p:nvPr/>
        </p:nvGrpSpPr>
        <p:grpSpPr>
          <a:xfrm>
            <a:off x="-5045" y="1358359"/>
            <a:ext cx="2738255" cy="5207410"/>
            <a:chOff x="0" y="2213069"/>
            <a:chExt cx="2613113" cy="4606687"/>
          </a:xfrm>
        </p:grpSpPr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478DDF94-6B99-46C2-BD38-FF546121CC8F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0" name="Graphic 7">
              <a:extLst>
                <a:ext uri="{FF2B5EF4-FFF2-40B4-BE49-F238E27FC236}">
                  <a16:creationId xmlns="" xmlns:a16="http://schemas.microsoft.com/office/drawing/2014/main" id="{BEA43459-EB0A-4180-ABC4-D40D04E6539B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2AF5C422-2E4E-45C9-92A8-AF6711880E87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8BB85878-CCFB-4C70-9678-F5D6128D1A35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8CAF3220-9CA7-4EF8-B1E4-1C20A2990C6F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71FBAA3D-275B-4122-B958-683762AF9FCE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F4314D6B-B81B-4F28-B947-D325A7321CEA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E43F2A05-A21F-416F-8FF4-24C9BDFAB8A5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5D0EA8E5-D6B2-4ED9-AE4B-4DFEAEF6D008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DAD3735E-B6C3-498A-B156-5633C5D54568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0472BF93-DEE5-449C-B771-58AA77EF5BC7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6B2F0040-DF3E-4767-80B8-41F49E1A3735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55F9EC79-2D3B-4B5F-AE25-8852748FA27F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0E2067A8-4766-47E2-8573-DCCDDC576BF5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1" name="Graphic 7">
              <a:extLst>
                <a:ext uri="{FF2B5EF4-FFF2-40B4-BE49-F238E27FC236}">
                  <a16:creationId xmlns="" xmlns:a16="http://schemas.microsoft.com/office/drawing/2014/main" id="{8471D50C-066E-4D75-8DC0-62BAC1B37C7B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C32D96C1-82EC-4171-8EE0-BEAC8040E472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C0A4C7FD-1BAF-42D9-BD21-1800D0A07237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847BD92E-626E-4EAF-B322-0F39164720FB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D7920B2-023B-4923-B248-7A5613F37A6C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618E97B2-B6C4-43D1-8AB0-5D67425C8AE0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8FADC819-5AC8-4267-BD76-99E3D52A7BE6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39B8A6DF-1DAA-4471-9A56-B29DA3037D6B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A2AFF578-0E14-4C2F-9A88-D7AC662D655F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03B5B3A2-6DED-4F4E-A687-2E65AC5EAD95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49D28D1-E1DD-4654-9332-3E7DF7DC73FD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7AC049F2-E329-4092-9EDD-77F619194444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96544CE0-C7D0-4A9F-806D-8CC59337619A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216" name="Graphic 215">
            <a:extLst>
              <a:ext uri="{FF2B5EF4-FFF2-40B4-BE49-F238E27FC236}">
                <a16:creationId xmlns="" xmlns:a16="http://schemas.microsoft.com/office/drawing/2014/main" id="{C3B739E3-8C82-4720-9C98-30419FEF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0745" y="596737"/>
            <a:ext cx="2268843" cy="1063024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="" xmlns:a16="http://schemas.microsoft.com/office/drawing/2014/main" id="{63C42C05-F43D-4E03-A33A-E2223B765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58809" y="2141569"/>
            <a:ext cx="301961" cy="301961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F7A90489-2F07-47BA-8268-058A255123CA}"/>
              </a:ext>
            </a:extLst>
          </p:cNvPr>
          <p:cNvSpPr/>
          <p:nvPr/>
        </p:nvSpPr>
        <p:spPr>
          <a:xfrm>
            <a:off x="2571536" y="2144664"/>
            <a:ext cx="7637720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บทที่ </a:t>
            </a:r>
            <a:r>
              <a:rPr lang="en-US" sz="6600" b="1" dirty="0" smtClean="0">
                <a:solidFill>
                  <a:schemeClr val="tx1"/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3</a:t>
            </a:r>
          </a:p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ความจำเป็นของวิจัยในชั้นเรียน</a:t>
            </a:r>
            <a:endParaRPr lang="th-TH" sz="6600" b="1" dirty="0">
              <a:solidFill>
                <a:schemeClr val="tx1"/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grpSp>
        <p:nvGrpSpPr>
          <p:cNvPr id="221" name="Graphic 233">
            <a:extLst>
              <a:ext uri="{FF2B5EF4-FFF2-40B4-BE49-F238E27FC236}">
                <a16:creationId xmlns="" xmlns:a16="http://schemas.microsoft.com/office/drawing/2014/main" id="{CCE77335-BFD2-41F1-93A4-5A0B0CC402FC}"/>
              </a:ext>
            </a:extLst>
          </p:cNvPr>
          <p:cNvGrpSpPr/>
          <p:nvPr/>
        </p:nvGrpSpPr>
        <p:grpSpPr>
          <a:xfrm>
            <a:off x="1554308" y="4558966"/>
            <a:ext cx="1484013" cy="1429614"/>
            <a:chOff x="2651548" y="5448024"/>
            <a:chExt cx="1484013" cy="1429614"/>
          </a:xfrm>
        </p:grpSpPr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6AB9BCB3-9383-453E-858B-DD0256085066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4DA1FAD5-3A41-4075-B8B5-EA5F88ED7193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08849965-AFD9-44F8-95DA-D15FA00AB454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DC7FE4FD-0847-46F3-8DFD-60D116E5A031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0439AFFC-79BD-479C-A2D4-F66A0A5EB27C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0A81B519-2025-457A-9FE8-0C4AA7A3BD18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25FF5D80-DE37-450B-A5E8-70D9A2ABB489}"/>
                </a:ext>
              </a:extLst>
            </p:cNvPr>
            <p:cNvSpPr/>
            <p:nvPr/>
          </p:nvSpPr>
          <p:spPr>
            <a:xfrm>
              <a:off x="3340381" y="6185574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98BDED34-9644-490E-B787-ECE4614FCA5B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0" name="Graphic 243">
            <a:extLst>
              <a:ext uri="{FF2B5EF4-FFF2-40B4-BE49-F238E27FC236}">
                <a16:creationId xmlns="" xmlns:a16="http://schemas.microsoft.com/office/drawing/2014/main" id="{36743A3A-2FB1-413E-86B0-2FD7D0ACE0D1}"/>
              </a:ext>
            </a:extLst>
          </p:cNvPr>
          <p:cNvGrpSpPr/>
          <p:nvPr/>
        </p:nvGrpSpPr>
        <p:grpSpPr>
          <a:xfrm>
            <a:off x="9203642" y="5431478"/>
            <a:ext cx="1630724" cy="1255170"/>
            <a:chOff x="7982733" y="5589867"/>
            <a:chExt cx="1630724" cy="1255170"/>
          </a:xfrm>
        </p:grpSpPr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3DF43C82-323F-44A3-9937-0EFDC35897F5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BCFAAA2C-BF44-4B38-81BA-A85AA92F2F46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D91465FD-8D7D-4593-A943-95825277B67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AFA9C925-C819-4412-AF8B-3966020FCCF3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88A16390-2799-4E81-B5D4-40D869C43844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42" name="Graphic 241">
            <a:extLst>
              <a:ext uri="{FF2B5EF4-FFF2-40B4-BE49-F238E27FC236}">
                <a16:creationId xmlns="" xmlns:a16="http://schemas.microsoft.com/office/drawing/2014/main" id="{48C96094-C717-4F84-B75E-F036B8791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0024853" y="3898954"/>
            <a:ext cx="2185042" cy="3020499"/>
          </a:xfrm>
          <a:prstGeom prst="rect">
            <a:avLst/>
          </a:prstGeom>
        </p:spPr>
      </p:pic>
      <p:pic>
        <p:nvPicPr>
          <p:cNvPr id="243" name="Graphic 242">
            <a:extLst>
              <a:ext uri="{FF2B5EF4-FFF2-40B4-BE49-F238E27FC236}">
                <a16:creationId xmlns="" xmlns:a16="http://schemas.microsoft.com/office/drawing/2014/main" id="{86934F8B-0BB4-45CE-B476-118886A05F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40426" y="4133066"/>
            <a:ext cx="1732403" cy="25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raphic 200">
            <a:extLst>
              <a:ext uri="{FF2B5EF4-FFF2-40B4-BE49-F238E27FC236}">
                <a16:creationId xmlns="" xmlns:a16="http://schemas.microsoft.com/office/drawing/2014/main" id="{E9FD9B3B-4183-486B-A5C1-D6AC912655C5}"/>
              </a:ext>
            </a:extLst>
          </p:cNvPr>
          <p:cNvSpPr/>
          <p:nvPr/>
        </p:nvSpPr>
        <p:spPr>
          <a:xfrm rot="-2299724">
            <a:off x="3606563" y="2173795"/>
            <a:ext cx="5274291" cy="5274291"/>
          </a:xfrm>
          <a:custGeom>
            <a:avLst/>
            <a:gdLst>
              <a:gd name="connsiteX0" fmla="*/ 725649 w 725649"/>
              <a:gd name="connsiteY0" fmla="*/ 362825 h 725649"/>
              <a:gd name="connsiteX1" fmla="*/ 362825 w 725649"/>
              <a:gd name="connsiteY1" fmla="*/ 725649 h 725649"/>
              <a:gd name="connsiteX2" fmla="*/ 0 w 725649"/>
              <a:gd name="connsiteY2" fmla="*/ 362825 h 725649"/>
              <a:gd name="connsiteX3" fmla="*/ 362825 w 725649"/>
              <a:gd name="connsiteY3" fmla="*/ 0 h 725649"/>
              <a:gd name="connsiteX4" fmla="*/ 725649 w 725649"/>
              <a:gd name="connsiteY4" fmla="*/ 362825 h 7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49" h="725649">
                <a:moveTo>
                  <a:pt x="725649" y="362825"/>
                </a:moveTo>
                <a:cubicBezTo>
                  <a:pt x="725649" y="563207"/>
                  <a:pt x="563207" y="725649"/>
                  <a:pt x="362825" y="725649"/>
                </a:cubicBezTo>
                <a:cubicBezTo>
                  <a:pt x="162442" y="725649"/>
                  <a:pt x="0" y="563207"/>
                  <a:pt x="0" y="362825"/>
                </a:cubicBezTo>
                <a:cubicBezTo>
                  <a:pt x="0" y="162442"/>
                  <a:pt x="162442" y="0"/>
                  <a:pt x="362825" y="0"/>
                </a:cubicBezTo>
                <a:cubicBezTo>
                  <a:pt x="563207" y="0"/>
                  <a:pt x="725649" y="162442"/>
                  <a:pt x="725649" y="362825"/>
                </a:cubicBezTo>
                <a:close/>
              </a:path>
            </a:pathLst>
          </a:custGeom>
          <a:noFill/>
          <a:ln w="3810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624" name="Freeform: Shape 623">
            <a:extLst>
              <a:ext uri="{FF2B5EF4-FFF2-40B4-BE49-F238E27FC236}">
                <a16:creationId xmlns="" xmlns:a16="http://schemas.microsoft.com/office/drawing/2014/main" id="{4F3197E4-900E-46BC-958E-09E84D40DFB3}"/>
              </a:ext>
            </a:extLst>
          </p:cNvPr>
          <p:cNvSpPr/>
          <p:nvPr/>
        </p:nvSpPr>
        <p:spPr>
          <a:xfrm rot="21068396">
            <a:off x="1714879" y="4710477"/>
            <a:ext cx="2392770" cy="2293911"/>
          </a:xfrm>
          <a:custGeom>
            <a:avLst/>
            <a:gdLst>
              <a:gd name="connsiteX0" fmla="*/ 565922 w 573858"/>
              <a:gd name="connsiteY0" fmla="*/ 375577 h 550149"/>
              <a:gd name="connsiteX1" fmla="*/ 215056 w 573858"/>
              <a:gd name="connsiteY1" fmla="*/ 540653 h 550149"/>
              <a:gd name="connsiteX2" fmla="*/ 6813 w 573858"/>
              <a:gd name="connsiteY2" fmla="*/ 223308 h 550149"/>
              <a:gd name="connsiteX3" fmla="*/ 379816 w 573858"/>
              <a:gd name="connsiteY3" fmla="*/ 6369 h 550149"/>
              <a:gd name="connsiteX4" fmla="*/ 565922 w 573858"/>
              <a:gd name="connsiteY4" fmla="*/ 375577 h 55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58" h="550149">
                <a:moveTo>
                  <a:pt x="565922" y="375577"/>
                </a:moveTo>
                <a:cubicBezTo>
                  <a:pt x="530187" y="511243"/>
                  <a:pt x="348983" y="575914"/>
                  <a:pt x="215056" y="540653"/>
                </a:cubicBezTo>
                <a:cubicBezTo>
                  <a:pt x="81129" y="505392"/>
                  <a:pt x="-28922" y="358816"/>
                  <a:pt x="6813" y="223308"/>
                </a:cubicBezTo>
                <a:cubicBezTo>
                  <a:pt x="42548" y="87642"/>
                  <a:pt x="245889" y="-28892"/>
                  <a:pt x="379816" y="6369"/>
                </a:cubicBezTo>
                <a:cubicBezTo>
                  <a:pt x="513585" y="41471"/>
                  <a:pt x="601499" y="239910"/>
                  <a:pt x="565922" y="3755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75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389" name="Rectangle 388">
            <a:extLst>
              <a:ext uri="{FF2B5EF4-FFF2-40B4-BE49-F238E27FC236}">
                <a16:creationId xmlns="" xmlns:a16="http://schemas.microsoft.com/office/drawing/2014/main" id="{49A368E9-A5E2-458E-AEA7-1DF59DEF9D98}"/>
              </a:ext>
            </a:extLst>
          </p:cNvPr>
          <p:cNvSpPr/>
          <p:nvPr/>
        </p:nvSpPr>
        <p:spPr>
          <a:xfrm>
            <a:off x="4549748" y="2195102"/>
            <a:ext cx="5249841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solidFill>
                  <a:srgbClr val="FDDACA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02</a:t>
            </a:r>
            <a:endParaRPr lang="th-TH" sz="28700" dirty="0">
              <a:solidFill>
                <a:srgbClr val="FDDACA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="" xmlns:a16="http://schemas.microsoft.com/office/drawing/2014/main" id="{FD451029-1638-410B-9BBC-270083BF04FE}"/>
              </a:ext>
            </a:extLst>
          </p:cNvPr>
          <p:cNvSpPr/>
          <p:nvPr/>
        </p:nvSpPr>
        <p:spPr>
          <a:xfrm>
            <a:off x="3789317" y="3185945"/>
            <a:ext cx="6549119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ANIMAL</a:t>
            </a:r>
            <a:endParaRPr lang="th-TH" sz="88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614" name="Graphic 613">
            <a:extLst>
              <a:ext uri="{FF2B5EF4-FFF2-40B4-BE49-F238E27FC236}">
                <a16:creationId xmlns="" xmlns:a16="http://schemas.microsoft.com/office/drawing/2014/main" id="{C0D92059-C413-4334-866F-F3B34C13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93502" y="4503930"/>
            <a:ext cx="574076" cy="1148152"/>
          </a:xfrm>
          <a:prstGeom prst="rect">
            <a:avLst/>
          </a:prstGeom>
        </p:spPr>
      </p:pic>
      <p:pic>
        <p:nvPicPr>
          <p:cNvPr id="618" name="Graphic 617">
            <a:extLst>
              <a:ext uri="{FF2B5EF4-FFF2-40B4-BE49-F238E27FC236}">
                <a16:creationId xmlns="" xmlns:a16="http://schemas.microsoft.com/office/drawing/2014/main" id="{08A4AE19-4D80-4FF9-80C2-DAFA5FC7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81100" y="4665209"/>
            <a:ext cx="574076" cy="1148152"/>
          </a:xfrm>
          <a:prstGeom prst="rect">
            <a:avLst/>
          </a:prstGeom>
        </p:spPr>
      </p:pic>
      <p:pic>
        <p:nvPicPr>
          <p:cNvPr id="626" name="Graphic 625">
            <a:extLst>
              <a:ext uri="{FF2B5EF4-FFF2-40B4-BE49-F238E27FC236}">
                <a16:creationId xmlns="" xmlns:a16="http://schemas.microsoft.com/office/drawing/2014/main" id="{E022C4CE-3FE3-4F7D-9026-C68589AF5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162" y="661384"/>
            <a:ext cx="2444487" cy="1145318"/>
          </a:xfrm>
          <a:prstGeom prst="rect">
            <a:avLst/>
          </a:prstGeom>
        </p:spPr>
      </p:pic>
      <p:pic>
        <p:nvPicPr>
          <p:cNvPr id="628" name="Graphic 627">
            <a:extLst>
              <a:ext uri="{FF2B5EF4-FFF2-40B4-BE49-F238E27FC236}">
                <a16:creationId xmlns="" xmlns:a16="http://schemas.microsoft.com/office/drawing/2014/main" id="{1DCDCE6E-B771-4438-8390-404856DC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879" y="1156772"/>
            <a:ext cx="1460633" cy="684352"/>
          </a:xfrm>
          <a:prstGeom prst="rect">
            <a:avLst/>
          </a:prstGeom>
        </p:spPr>
      </p:pic>
      <p:pic>
        <p:nvPicPr>
          <p:cNvPr id="630" name="Graphic 629">
            <a:extLst>
              <a:ext uri="{FF2B5EF4-FFF2-40B4-BE49-F238E27FC236}">
                <a16:creationId xmlns="" xmlns:a16="http://schemas.microsoft.com/office/drawing/2014/main" id="{A0E90F4D-CCA7-47AD-B71F-E5BC9EB8C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3937" y="2542345"/>
            <a:ext cx="1090936" cy="511137"/>
          </a:xfrm>
          <a:prstGeom prst="rect">
            <a:avLst/>
          </a:prstGeom>
        </p:spPr>
      </p:pic>
      <p:grpSp>
        <p:nvGrpSpPr>
          <p:cNvPr id="653" name="Group 652">
            <a:extLst>
              <a:ext uri="{FF2B5EF4-FFF2-40B4-BE49-F238E27FC236}">
                <a16:creationId xmlns="" xmlns:a16="http://schemas.microsoft.com/office/drawing/2014/main" id="{C1555562-9381-4526-ACF6-47B2A9A0ECB8}"/>
              </a:ext>
            </a:extLst>
          </p:cNvPr>
          <p:cNvGrpSpPr/>
          <p:nvPr/>
        </p:nvGrpSpPr>
        <p:grpSpPr>
          <a:xfrm rot="2203426">
            <a:off x="621607" y="4142220"/>
            <a:ext cx="3150979" cy="1613152"/>
            <a:chOff x="6803638" y="4315000"/>
            <a:chExt cx="4477890" cy="2292469"/>
          </a:xfrm>
        </p:grpSpPr>
        <p:grpSp>
          <p:nvGrpSpPr>
            <p:cNvPr id="631" name="Graphic 143">
              <a:extLst>
                <a:ext uri="{FF2B5EF4-FFF2-40B4-BE49-F238E27FC236}">
                  <a16:creationId xmlns="" xmlns:a16="http://schemas.microsoft.com/office/drawing/2014/main" id="{BE8941C1-214B-4A4F-9D56-6A8D8EF5593F}"/>
                </a:ext>
              </a:extLst>
            </p:cNvPr>
            <p:cNvGrpSpPr/>
            <p:nvPr/>
          </p:nvGrpSpPr>
          <p:grpSpPr>
            <a:xfrm rot="17668063" flipH="1">
              <a:off x="7697731" y="3547295"/>
              <a:ext cx="1876002" cy="3664187"/>
              <a:chOff x="10445531" y="3270549"/>
              <a:chExt cx="1876002" cy="3664187"/>
            </a:xfrm>
          </p:grpSpPr>
          <p:sp>
            <p:nvSpPr>
              <p:cNvPr id="632" name="Freeform: Shape 631">
                <a:extLst>
                  <a:ext uri="{FF2B5EF4-FFF2-40B4-BE49-F238E27FC236}">
                    <a16:creationId xmlns="" xmlns:a16="http://schemas.microsoft.com/office/drawing/2014/main" id="{BF1D2CFB-223A-4F56-8EC2-FB6966EE8B96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="" xmlns:a16="http://schemas.microsoft.com/office/drawing/2014/main" id="{DE954BF6-8425-46F0-A9E2-A0881162492E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="" xmlns:a16="http://schemas.microsoft.com/office/drawing/2014/main" id="{BDDB9157-E258-41EA-A112-262660169651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="" xmlns:a16="http://schemas.microsoft.com/office/drawing/2014/main" id="{9BAC57C1-7996-48B0-92DF-D8CB336598AA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="" xmlns:a16="http://schemas.microsoft.com/office/drawing/2014/main" id="{AB10EB3A-9636-4AA4-9120-7CF108D017B7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="" xmlns:a16="http://schemas.microsoft.com/office/drawing/2014/main" id="{7D51FA9C-4CEC-4106-8721-1F810DC73AA3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="" xmlns:a16="http://schemas.microsoft.com/office/drawing/2014/main" id="{C152B6C4-AF22-493F-9519-B186A13B8E03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="" xmlns:a16="http://schemas.microsoft.com/office/drawing/2014/main" id="{6891024E-DC46-47BB-B6C6-36114B351230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40" name="Graphic 153">
              <a:extLst>
                <a:ext uri="{FF2B5EF4-FFF2-40B4-BE49-F238E27FC236}">
                  <a16:creationId xmlns="" xmlns:a16="http://schemas.microsoft.com/office/drawing/2014/main" id="{847AF2D6-C056-4529-B43D-FA832BF4FC10}"/>
                </a:ext>
              </a:extLst>
            </p:cNvPr>
            <p:cNvGrpSpPr/>
            <p:nvPr/>
          </p:nvGrpSpPr>
          <p:grpSpPr>
            <a:xfrm rot="16370446" flipH="1">
              <a:off x="8139892" y="4836513"/>
              <a:ext cx="1488064" cy="1783685"/>
              <a:chOff x="11161825" y="3187825"/>
              <a:chExt cx="1068908" cy="1281259"/>
            </a:xfrm>
          </p:grpSpPr>
          <p:sp>
            <p:nvSpPr>
              <p:cNvPr id="641" name="Freeform: Shape 640">
                <a:extLst>
                  <a:ext uri="{FF2B5EF4-FFF2-40B4-BE49-F238E27FC236}">
                    <a16:creationId xmlns="" xmlns:a16="http://schemas.microsoft.com/office/drawing/2014/main" id="{80EC192A-7B1E-449C-8ED2-C9DAEA038BCA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="" xmlns:a16="http://schemas.microsoft.com/office/drawing/2014/main" id="{C39E0F48-6D36-4E0F-AA54-B97C7DE447B5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="" xmlns:a16="http://schemas.microsoft.com/office/drawing/2014/main" id="{848DA629-5EE9-41E3-AC8B-2F0236C07C4A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="" xmlns:a16="http://schemas.microsoft.com/office/drawing/2014/main" id="{8E883717-CB85-425D-9628-929C7F197349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="" xmlns:a16="http://schemas.microsoft.com/office/drawing/2014/main" id="{57053D72-93D8-4DAE-BBF2-46DF7F451F50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646" name="Graphic 645">
              <a:extLst>
                <a:ext uri="{FF2B5EF4-FFF2-40B4-BE49-F238E27FC236}">
                  <a16:creationId xmlns="" xmlns:a16="http://schemas.microsoft.com/office/drawing/2014/main" id="{AC308E05-FD13-40D4-8B5D-BCE5CCDDC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17883" flipH="1">
              <a:off x="9292893" y="4618835"/>
              <a:ext cx="2292469" cy="1684800"/>
            </a:xfrm>
            <a:prstGeom prst="rect">
              <a:avLst/>
            </a:prstGeom>
          </p:spPr>
        </p:pic>
        <p:grpSp>
          <p:nvGrpSpPr>
            <p:cNvPr id="647" name="Graphic 243">
              <a:extLst>
                <a:ext uri="{FF2B5EF4-FFF2-40B4-BE49-F238E27FC236}">
                  <a16:creationId xmlns="" xmlns:a16="http://schemas.microsoft.com/office/drawing/2014/main" id="{FD47EA68-55B3-4308-AE80-D81865145B2E}"/>
                </a:ext>
              </a:extLst>
            </p:cNvPr>
            <p:cNvGrpSpPr/>
            <p:nvPr/>
          </p:nvGrpSpPr>
          <p:grpSpPr>
            <a:xfrm rot="20559226" flipH="1">
              <a:off x="9304117" y="5138542"/>
              <a:ext cx="1630724" cy="1255170"/>
              <a:chOff x="7982733" y="5589867"/>
              <a:chExt cx="1630724" cy="1255170"/>
            </a:xfrm>
          </p:grpSpPr>
          <p:sp>
            <p:nvSpPr>
              <p:cNvPr id="648" name="Freeform: Shape 647">
                <a:extLst>
                  <a:ext uri="{FF2B5EF4-FFF2-40B4-BE49-F238E27FC236}">
                    <a16:creationId xmlns="" xmlns:a16="http://schemas.microsoft.com/office/drawing/2014/main" id="{1F898A77-5BA1-4CF6-9E52-5652EE35EBA9}"/>
                  </a:ext>
                </a:extLst>
              </p:cNvPr>
              <p:cNvSpPr/>
              <p:nvPr/>
            </p:nvSpPr>
            <p:spPr>
              <a:xfrm>
                <a:off x="7982733" y="5589867"/>
                <a:ext cx="1598486" cy="1219662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8486" h="1219662">
                    <a:moveTo>
                      <a:pt x="1598487" y="1219663"/>
                    </a:moveTo>
                    <a:cubicBezTo>
                      <a:pt x="1346147" y="1206221"/>
                      <a:pt x="981079" y="1226974"/>
                      <a:pt x="768595" y="1212352"/>
                    </a:cubicBezTo>
                    <a:cubicBezTo>
                      <a:pt x="703977" y="1211409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73747" y="274449"/>
                      <a:pt x="1389540" y="392129"/>
                    </a:cubicBezTo>
                    <a:cubicBezTo>
                      <a:pt x="1443781" y="451795"/>
                      <a:pt x="1472317" y="678193"/>
                      <a:pt x="1482694" y="756254"/>
                    </a:cubicBezTo>
                    <a:cubicBezTo>
                      <a:pt x="1508635" y="902941"/>
                      <a:pt x="1543538" y="1087833"/>
                      <a:pt x="1598487" y="1219663"/>
                    </a:cubicBezTo>
                  </a:path>
                </a:pathLst>
              </a:custGeom>
              <a:solidFill>
                <a:srgbClr val="CFD690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="" xmlns:a16="http://schemas.microsoft.com/office/drawing/2014/main" id="{03AAC1F6-1749-4127-A361-C57BD515923F}"/>
                  </a:ext>
                </a:extLst>
              </p:cNvPr>
              <p:cNvSpPr/>
              <p:nvPr/>
            </p:nvSpPr>
            <p:spPr>
              <a:xfrm>
                <a:off x="8178632" y="5864164"/>
                <a:ext cx="1434825" cy="980873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826" h="980872">
                    <a:moveTo>
                      <a:pt x="1424757" y="940177"/>
                    </a:moveTo>
                    <a:cubicBezTo>
                      <a:pt x="950028" y="643501"/>
                      <a:pt x="518691" y="281499"/>
                      <a:pt x="32171" y="2982"/>
                    </a:cubicBezTo>
                    <a:cubicBezTo>
                      <a:pt x="8116" y="-10696"/>
                      <a:pt x="-13581" y="26329"/>
                      <a:pt x="10474" y="40244"/>
                    </a:cubicBezTo>
                    <a:cubicBezTo>
                      <a:pt x="496995" y="318761"/>
                      <a:pt x="928331" y="680762"/>
                      <a:pt x="1403061" y="977439"/>
                    </a:cubicBezTo>
                    <a:cubicBezTo>
                      <a:pt x="1426644" y="992296"/>
                      <a:pt x="1448104" y="955035"/>
                      <a:pt x="1424757" y="940177"/>
                    </a:cubicBezTo>
                    <a:lnTo>
                      <a:pt x="1424757" y="94017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="" xmlns:a16="http://schemas.microsoft.com/office/drawing/2014/main" id="{D7D711D0-BD10-40B1-B639-475836A5EEB2}"/>
                  </a:ext>
                </a:extLst>
              </p:cNvPr>
              <p:cNvSpPr/>
              <p:nvPr/>
            </p:nvSpPr>
            <p:spPr>
              <a:xfrm>
                <a:off x="8349663" y="5784809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="" xmlns:a16="http://schemas.microsoft.com/office/drawing/2014/main" id="{907D2B8C-DEFB-45AE-AD71-859C906B6B0D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="" xmlns:a16="http://schemas.microsoft.com/office/drawing/2014/main" id="{7DF59780-DD9C-4DD6-9B34-C4C422C90F19}"/>
                  </a:ext>
                </a:extLst>
              </p:cNvPr>
              <p:cNvSpPr/>
              <p:nvPr/>
            </p:nvSpPr>
            <p:spPr>
              <a:xfrm>
                <a:off x="8916292" y="6173899"/>
                <a:ext cx="458094" cy="550259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4" h="550259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5703" y="360651"/>
                      <a:pt x="416125" y="525733"/>
                    </a:cubicBezTo>
                    <a:cubicBezTo>
                      <a:pt x="422964" y="51653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610" name="Graphic 609">
            <a:extLst>
              <a:ext uri="{FF2B5EF4-FFF2-40B4-BE49-F238E27FC236}">
                <a16:creationId xmlns="" xmlns:a16="http://schemas.microsoft.com/office/drawing/2014/main" id="{564D57CB-0647-41E3-BFFD-2E011469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853" y="2607335"/>
            <a:ext cx="1739900" cy="3479800"/>
          </a:xfrm>
          <a:prstGeom prst="rect">
            <a:avLst/>
          </a:prstGeom>
        </p:spPr>
      </p:pic>
      <p:pic>
        <p:nvPicPr>
          <p:cNvPr id="655" name="Graphic 654">
            <a:extLst>
              <a:ext uri="{FF2B5EF4-FFF2-40B4-BE49-F238E27FC236}">
                <a16:creationId xmlns="" xmlns:a16="http://schemas.microsoft.com/office/drawing/2014/main" id="{C2BCCF60-5FD7-4E8D-960F-ABC58C4D0C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5636" y="362703"/>
            <a:ext cx="1000125" cy="1085850"/>
          </a:xfrm>
          <a:prstGeom prst="rect">
            <a:avLst/>
          </a:prstGeom>
        </p:spPr>
      </p:pic>
      <p:grpSp>
        <p:nvGrpSpPr>
          <p:cNvPr id="680" name="Group 679">
            <a:extLst>
              <a:ext uri="{FF2B5EF4-FFF2-40B4-BE49-F238E27FC236}">
                <a16:creationId xmlns="" xmlns:a16="http://schemas.microsoft.com/office/drawing/2014/main" id="{442CE4F7-F7FF-4B07-B98E-0862FEBDEDDB}"/>
              </a:ext>
            </a:extLst>
          </p:cNvPr>
          <p:cNvGrpSpPr/>
          <p:nvPr/>
        </p:nvGrpSpPr>
        <p:grpSpPr>
          <a:xfrm>
            <a:off x="8415249" y="5187651"/>
            <a:ext cx="1121974" cy="574398"/>
            <a:chOff x="6803638" y="4315000"/>
            <a:chExt cx="4477890" cy="2292469"/>
          </a:xfrm>
        </p:grpSpPr>
        <p:grpSp>
          <p:nvGrpSpPr>
            <p:cNvPr id="658" name="Graphic 143">
              <a:extLst>
                <a:ext uri="{FF2B5EF4-FFF2-40B4-BE49-F238E27FC236}">
                  <a16:creationId xmlns="" xmlns:a16="http://schemas.microsoft.com/office/drawing/2014/main" id="{4AE629F3-09D7-40F2-8D8F-CE86CBF7777A}"/>
                </a:ext>
              </a:extLst>
            </p:cNvPr>
            <p:cNvGrpSpPr/>
            <p:nvPr/>
          </p:nvGrpSpPr>
          <p:grpSpPr>
            <a:xfrm rot="17668063" flipH="1">
              <a:off x="7697731" y="3547295"/>
              <a:ext cx="1876002" cy="3664187"/>
              <a:chOff x="10445531" y="3270549"/>
              <a:chExt cx="1876002" cy="3664187"/>
            </a:xfrm>
          </p:grpSpPr>
          <p:sp>
            <p:nvSpPr>
              <p:cNvPr id="659" name="Freeform: Shape 658">
                <a:extLst>
                  <a:ext uri="{FF2B5EF4-FFF2-40B4-BE49-F238E27FC236}">
                    <a16:creationId xmlns="" xmlns:a16="http://schemas.microsoft.com/office/drawing/2014/main" id="{B7A79B56-7C82-442D-80E0-448C7C34173A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="" xmlns:a16="http://schemas.microsoft.com/office/drawing/2014/main" id="{8198D920-E326-4902-BA3E-B6A0F2615506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="" xmlns:a16="http://schemas.microsoft.com/office/drawing/2014/main" id="{A5E43C9E-A2A9-458F-B05D-B77D55C78B2F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="" xmlns:a16="http://schemas.microsoft.com/office/drawing/2014/main" id="{CD23244D-715B-4B8D-BB48-9FDB7507C7EF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="" xmlns:a16="http://schemas.microsoft.com/office/drawing/2014/main" id="{812F9DA1-D1CD-4774-9B44-7FE125051BE0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="" xmlns:a16="http://schemas.microsoft.com/office/drawing/2014/main" id="{D91F2461-73CB-4B71-80D0-A80D6EE55887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="" xmlns:a16="http://schemas.microsoft.com/office/drawing/2014/main" id="{46CE885E-2A38-477A-BD30-F5CF8C110A44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="" xmlns:a16="http://schemas.microsoft.com/office/drawing/2014/main" id="{4C9BE0EB-84DA-4B22-BC5B-0C2EE8FF582F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67" name="Graphic 153">
              <a:extLst>
                <a:ext uri="{FF2B5EF4-FFF2-40B4-BE49-F238E27FC236}">
                  <a16:creationId xmlns="" xmlns:a16="http://schemas.microsoft.com/office/drawing/2014/main" id="{4B66AD50-4435-4FC5-90F3-99AC46C7AFC5}"/>
                </a:ext>
              </a:extLst>
            </p:cNvPr>
            <p:cNvGrpSpPr/>
            <p:nvPr/>
          </p:nvGrpSpPr>
          <p:grpSpPr>
            <a:xfrm rot="16370446" flipH="1">
              <a:off x="8139892" y="4836513"/>
              <a:ext cx="1488064" cy="1783685"/>
              <a:chOff x="11161825" y="3187825"/>
              <a:chExt cx="1068908" cy="1281259"/>
            </a:xfrm>
          </p:grpSpPr>
          <p:sp>
            <p:nvSpPr>
              <p:cNvPr id="668" name="Freeform: Shape 667">
                <a:extLst>
                  <a:ext uri="{FF2B5EF4-FFF2-40B4-BE49-F238E27FC236}">
                    <a16:creationId xmlns="" xmlns:a16="http://schemas.microsoft.com/office/drawing/2014/main" id="{7D52F86B-144D-49A2-ABE3-7A7BE4B5C8C4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="" xmlns:a16="http://schemas.microsoft.com/office/drawing/2014/main" id="{1285F63D-441A-43F7-A02D-6908815D40B9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="" xmlns:a16="http://schemas.microsoft.com/office/drawing/2014/main" id="{85971C77-1449-4459-B727-BF0D91254AC7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="" xmlns:a16="http://schemas.microsoft.com/office/drawing/2014/main" id="{3127457E-D1B3-4605-9DA4-9E0ECD1D2D27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="" xmlns:a16="http://schemas.microsoft.com/office/drawing/2014/main" id="{94E2611A-3861-4BE4-8B8F-756683ABCCAB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673" name="Graphic 672">
              <a:extLst>
                <a:ext uri="{FF2B5EF4-FFF2-40B4-BE49-F238E27FC236}">
                  <a16:creationId xmlns="" xmlns:a16="http://schemas.microsoft.com/office/drawing/2014/main" id="{2535B512-1580-48CD-86AE-17D38D85B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17883" flipH="1">
              <a:off x="9292893" y="4618835"/>
              <a:ext cx="2292469" cy="1684800"/>
            </a:xfrm>
            <a:prstGeom prst="rect">
              <a:avLst/>
            </a:prstGeom>
          </p:spPr>
        </p:pic>
        <p:grpSp>
          <p:nvGrpSpPr>
            <p:cNvPr id="674" name="Graphic 243">
              <a:extLst>
                <a:ext uri="{FF2B5EF4-FFF2-40B4-BE49-F238E27FC236}">
                  <a16:creationId xmlns="" xmlns:a16="http://schemas.microsoft.com/office/drawing/2014/main" id="{C5E7A942-3DB8-4487-9C35-C1F15D0AF26D}"/>
                </a:ext>
              </a:extLst>
            </p:cNvPr>
            <p:cNvGrpSpPr/>
            <p:nvPr/>
          </p:nvGrpSpPr>
          <p:grpSpPr>
            <a:xfrm rot="20559226" flipH="1">
              <a:off x="9304117" y="5138542"/>
              <a:ext cx="1630724" cy="1255170"/>
              <a:chOff x="7982733" y="5589867"/>
              <a:chExt cx="1630724" cy="1255170"/>
            </a:xfrm>
          </p:grpSpPr>
          <p:sp>
            <p:nvSpPr>
              <p:cNvPr id="675" name="Freeform: Shape 674">
                <a:extLst>
                  <a:ext uri="{FF2B5EF4-FFF2-40B4-BE49-F238E27FC236}">
                    <a16:creationId xmlns="" xmlns:a16="http://schemas.microsoft.com/office/drawing/2014/main" id="{DCD6E511-0F76-4D05-AA1A-E97E5E00350D}"/>
                  </a:ext>
                </a:extLst>
              </p:cNvPr>
              <p:cNvSpPr/>
              <p:nvPr/>
            </p:nvSpPr>
            <p:spPr>
              <a:xfrm>
                <a:off x="7982733" y="5589867"/>
                <a:ext cx="1598486" cy="1219662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8486" h="1219662">
                    <a:moveTo>
                      <a:pt x="1598487" y="1219663"/>
                    </a:moveTo>
                    <a:cubicBezTo>
                      <a:pt x="1346147" y="1206221"/>
                      <a:pt x="981079" y="1226974"/>
                      <a:pt x="768595" y="1212352"/>
                    </a:cubicBezTo>
                    <a:cubicBezTo>
                      <a:pt x="703977" y="1211409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73747" y="274449"/>
                      <a:pt x="1389540" y="392129"/>
                    </a:cubicBezTo>
                    <a:cubicBezTo>
                      <a:pt x="1443781" y="451795"/>
                      <a:pt x="1472317" y="678193"/>
                      <a:pt x="1482694" y="756254"/>
                    </a:cubicBezTo>
                    <a:cubicBezTo>
                      <a:pt x="1508635" y="902941"/>
                      <a:pt x="1543538" y="1087833"/>
                      <a:pt x="1598487" y="1219663"/>
                    </a:cubicBezTo>
                  </a:path>
                </a:pathLst>
              </a:custGeom>
              <a:solidFill>
                <a:srgbClr val="CFD690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="" xmlns:a16="http://schemas.microsoft.com/office/drawing/2014/main" id="{3511BFC3-1885-47E6-8FAD-32615C3D3C25}"/>
                  </a:ext>
                </a:extLst>
              </p:cNvPr>
              <p:cNvSpPr/>
              <p:nvPr/>
            </p:nvSpPr>
            <p:spPr>
              <a:xfrm>
                <a:off x="8178631" y="5864164"/>
                <a:ext cx="1434826" cy="980872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826" h="980872">
                    <a:moveTo>
                      <a:pt x="1424757" y="940177"/>
                    </a:moveTo>
                    <a:cubicBezTo>
                      <a:pt x="950028" y="643501"/>
                      <a:pt x="518691" y="281499"/>
                      <a:pt x="32171" y="2982"/>
                    </a:cubicBezTo>
                    <a:cubicBezTo>
                      <a:pt x="8116" y="-10696"/>
                      <a:pt x="-13581" y="26329"/>
                      <a:pt x="10474" y="40244"/>
                    </a:cubicBezTo>
                    <a:cubicBezTo>
                      <a:pt x="496995" y="318761"/>
                      <a:pt x="928331" y="680762"/>
                      <a:pt x="1403061" y="977439"/>
                    </a:cubicBezTo>
                    <a:cubicBezTo>
                      <a:pt x="1426644" y="992296"/>
                      <a:pt x="1448104" y="955035"/>
                      <a:pt x="1424757" y="940177"/>
                    </a:cubicBezTo>
                    <a:lnTo>
                      <a:pt x="1424757" y="94017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="" xmlns:a16="http://schemas.microsoft.com/office/drawing/2014/main" id="{E783375A-EB52-4FFC-BB92-E601A754FC25}"/>
                  </a:ext>
                </a:extLst>
              </p:cNvPr>
              <p:cNvSpPr/>
              <p:nvPr/>
            </p:nvSpPr>
            <p:spPr>
              <a:xfrm>
                <a:off x="8349663" y="5784809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="" xmlns:a16="http://schemas.microsoft.com/office/drawing/2014/main" id="{368C3015-6BBC-46DB-A49A-2074CCD96D5A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="" xmlns:a16="http://schemas.microsoft.com/office/drawing/2014/main" id="{76DBA213-70C0-40E2-98E0-70A4F63135E0}"/>
                  </a:ext>
                </a:extLst>
              </p:cNvPr>
              <p:cNvSpPr/>
              <p:nvPr/>
            </p:nvSpPr>
            <p:spPr>
              <a:xfrm>
                <a:off x="8916292" y="6173899"/>
                <a:ext cx="458094" cy="550259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4" h="550259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5703" y="360651"/>
                      <a:pt x="416125" y="525733"/>
                    </a:cubicBezTo>
                    <a:cubicBezTo>
                      <a:pt x="422964" y="51653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03" name="Group 702">
            <a:extLst>
              <a:ext uri="{FF2B5EF4-FFF2-40B4-BE49-F238E27FC236}">
                <a16:creationId xmlns="" xmlns:a16="http://schemas.microsoft.com/office/drawing/2014/main" id="{99A4AA29-DA8E-4ED1-963C-CA7EE67A58AC}"/>
              </a:ext>
            </a:extLst>
          </p:cNvPr>
          <p:cNvGrpSpPr/>
          <p:nvPr/>
        </p:nvGrpSpPr>
        <p:grpSpPr>
          <a:xfrm>
            <a:off x="7000947" y="5893910"/>
            <a:ext cx="1121974" cy="574398"/>
            <a:chOff x="6803638" y="4315000"/>
            <a:chExt cx="4477890" cy="2292469"/>
          </a:xfrm>
        </p:grpSpPr>
        <p:grpSp>
          <p:nvGrpSpPr>
            <p:cNvPr id="704" name="Graphic 143">
              <a:extLst>
                <a:ext uri="{FF2B5EF4-FFF2-40B4-BE49-F238E27FC236}">
                  <a16:creationId xmlns="" xmlns:a16="http://schemas.microsoft.com/office/drawing/2014/main" id="{7B5776EF-3A01-47C1-9291-97DA27ED258C}"/>
                </a:ext>
              </a:extLst>
            </p:cNvPr>
            <p:cNvGrpSpPr/>
            <p:nvPr/>
          </p:nvGrpSpPr>
          <p:grpSpPr>
            <a:xfrm rot="17668063" flipH="1">
              <a:off x="7697731" y="3547295"/>
              <a:ext cx="1876002" cy="3664187"/>
              <a:chOff x="10445531" y="3270549"/>
              <a:chExt cx="1876002" cy="3664187"/>
            </a:xfrm>
          </p:grpSpPr>
          <p:sp>
            <p:nvSpPr>
              <p:cNvPr id="718" name="Freeform: Shape 717">
                <a:extLst>
                  <a:ext uri="{FF2B5EF4-FFF2-40B4-BE49-F238E27FC236}">
                    <a16:creationId xmlns="" xmlns:a16="http://schemas.microsoft.com/office/drawing/2014/main" id="{775C1767-2676-4597-9E6A-307A5D98BE54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="" xmlns:a16="http://schemas.microsoft.com/office/drawing/2014/main" id="{45F362AC-91F4-4325-877C-DF1706560762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="" xmlns:a16="http://schemas.microsoft.com/office/drawing/2014/main" id="{1721567E-AF53-4D94-992A-C67EC33C8592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="" xmlns:a16="http://schemas.microsoft.com/office/drawing/2014/main" id="{12989DE8-A2CC-4AB8-98A1-4C969E80B92F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="" xmlns:a16="http://schemas.microsoft.com/office/drawing/2014/main" id="{92D893F3-6328-42B2-B5AB-2298F644BD55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="" xmlns:a16="http://schemas.microsoft.com/office/drawing/2014/main" id="{EDA87AEB-AAC7-4006-AE91-28166632CEC4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="" xmlns:a16="http://schemas.microsoft.com/office/drawing/2014/main" id="{9118378E-4917-4620-92A1-53391C92DC0D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="" xmlns:a16="http://schemas.microsoft.com/office/drawing/2014/main" id="{0FE96F07-6143-4D9B-A15A-3B0CFB51DCE3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05" name="Graphic 153">
              <a:extLst>
                <a:ext uri="{FF2B5EF4-FFF2-40B4-BE49-F238E27FC236}">
                  <a16:creationId xmlns="" xmlns:a16="http://schemas.microsoft.com/office/drawing/2014/main" id="{80077CDC-83A9-47E4-9685-27EF491F3864}"/>
                </a:ext>
              </a:extLst>
            </p:cNvPr>
            <p:cNvGrpSpPr/>
            <p:nvPr/>
          </p:nvGrpSpPr>
          <p:grpSpPr>
            <a:xfrm rot="16370446" flipH="1">
              <a:off x="8139892" y="4836513"/>
              <a:ext cx="1488064" cy="1783685"/>
              <a:chOff x="11161825" y="3187825"/>
              <a:chExt cx="1068908" cy="1281259"/>
            </a:xfrm>
          </p:grpSpPr>
          <p:sp>
            <p:nvSpPr>
              <p:cNvPr id="713" name="Freeform: Shape 712">
                <a:extLst>
                  <a:ext uri="{FF2B5EF4-FFF2-40B4-BE49-F238E27FC236}">
                    <a16:creationId xmlns="" xmlns:a16="http://schemas.microsoft.com/office/drawing/2014/main" id="{2B277381-DB2A-4E9D-B599-F7FB12245C22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="" xmlns:a16="http://schemas.microsoft.com/office/drawing/2014/main" id="{E37AF43F-A1FC-48C9-9AFA-BB85CB060D14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="" xmlns:a16="http://schemas.microsoft.com/office/drawing/2014/main" id="{E8F5DF08-5E5D-4E3F-8292-F3A6BF26D794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="" xmlns:a16="http://schemas.microsoft.com/office/drawing/2014/main" id="{861C5C9A-B779-418B-9A4F-5604883F0F9B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="" xmlns:a16="http://schemas.microsoft.com/office/drawing/2014/main" id="{443D6D0E-66D2-4EBD-B7E4-D898A22436A7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706" name="Graphic 705">
              <a:extLst>
                <a:ext uri="{FF2B5EF4-FFF2-40B4-BE49-F238E27FC236}">
                  <a16:creationId xmlns="" xmlns:a16="http://schemas.microsoft.com/office/drawing/2014/main" id="{BE8FCD88-816C-47D2-81DD-A570E38EF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17883" flipH="1">
              <a:off x="9292893" y="4618835"/>
              <a:ext cx="2292469" cy="1684800"/>
            </a:xfrm>
            <a:prstGeom prst="rect">
              <a:avLst/>
            </a:prstGeom>
          </p:spPr>
        </p:pic>
        <p:grpSp>
          <p:nvGrpSpPr>
            <p:cNvPr id="707" name="Graphic 243">
              <a:extLst>
                <a:ext uri="{FF2B5EF4-FFF2-40B4-BE49-F238E27FC236}">
                  <a16:creationId xmlns="" xmlns:a16="http://schemas.microsoft.com/office/drawing/2014/main" id="{D65637D4-92D6-4456-9C90-0D0C14B9A913}"/>
                </a:ext>
              </a:extLst>
            </p:cNvPr>
            <p:cNvGrpSpPr/>
            <p:nvPr/>
          </p:nvGrpSpPr>
          <p:grpSpPr>
            <a:xfrm rot="20559226" flipH="1">
              <a:off x="9304117" y="5138542"/>
              <a:ext cx="1630724" cy="1255170"/>
              <a:chOff x="7982733" y="5589867"/>
              <a:chExt cx="1630724" cy="1255170"/>
            </a:xfrm>
          </p:grpSpPr>
          <p:sp>
            <p:nvSpPr>
              <p:cNvPr id="708" name="Freeform: Shape 707">
                <a:extLst>
                  <a:ext uri="{FF2B5EF4-FFF2-40B4-BE49-F238E27FC236}">
                    <a16:creationId xmlns="" xmlns:a16="http://schemas.microsoft.com/office/drawing/2014/main" id="{CD443EFB-425B-4493-B21A-653A7CA7A31C}"/>
                  </a:ext>
                </a:extLst>
              </p:cNvPr>
              <p:cNvSpPr/>
              <p:nvPr/>
            </p:nvSpPr>
            <p:spPr>
              <a:xfrm>
                <a:off x="7982733" y="5589867"/>
                <a:ext cx="1598486" cy="1219662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8486" h="1219662">
                    <a:moveTo>
                      <a:pt x="1598487" y="1219663"/>
                    </a:moveTo>
                    <a:cubicBezTo>
                      <a:pt x="1346147" y="1206221"/>
                      <a:pt x="981079" y="1226974"/>
                      <a:pt x="768595" y="1212352"/>
                    </a:cubicBezTo>
                    <a:cubicBezTo>
                      <a:pt x="703977" y="1211409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73747" y="274449"/>
                      <a:pt x="1389540" y="392129"/>
                    </a:cubicBezTo>
                    <a:cubicBezTo>
                      <a:pt x="1443781" y="451795"/>
                      <a:pt x="1472317" y="678193"/>
                      <a:pt x="1482694" y="756254"/>
                    </a:cubicBezTo>
                    <a:cubicBezTo>
                      <a:pt x="1508635" y="902941"/>
                      <a:pt x="1543538" y="1087833"/>
                      <a:pt x="1598487" y="1219663"/>
                    </a:cubicBezTo>
                  </a:path>
                </a:pathLst>
              </a:custGeom>
              <a:solidFill>
                <a:srgbClr val="CFD690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="" xmlns:a16="http://schemas.microsoft.com/office/drawing/2014/main" id="{51437342-515D-4777-B53F-BF4ACF3D7ACB}"/>
                  </a:ext>
                </a:extLst>
              </p:cNvPr>
              <p:cNvSpPr/>
              <p:nvPr/>
            </p:nvSpPr>
            <p:spPr>
              <a:xfrm>
                <a:off x="8178631" y="5864164"/>
                <a:ext cx="1434826" cy="980872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826" h="980872">
                    <a:moveTo>
                      <a:pt x="1424757" y="940177"/>
                    </a:moveTo>
                    <a:cubicBezTo>
                      <a:pt x="950028" y="643501"/>
                      <a:pt x="518691" y="281499"/>
                      <a:pt x="32171" y="2982"/>
                    </a:cubicBezTo>
                    <a:cubicBezTo>
                      <a:pt x="8116" y="-10696"/>
                      <a:pt x="-13581" y="26329"/>
                      <a:pt x="10474" y="40244"/>
                    </a:cubicBezTo>
                    <a:cubicBezTo>
                      <a:pt x="496995" y="318761"/>
                      <a:pt x="928331" y="680762"/>
                      <a:pt x="1403061" y="977439"/>
                    </a:cubicBezTo>
                    <a:cubicBezTo>
                      <a:pt x="1426644" y="992296"/>
                      <a:pt x="1448104" y="955035"/>
                      <a:pt x="1424757" y="940177"/>
                    </a:cubicBezTo>
                    <a:lnTo>
                      <a:pt x="1424757" y="94017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="" xmlns:a16="http://schemas.microsoft.com/office/drawing/2014/main" id="{F001E08C-A2EE-4DDC-9FC7-B84806A9B298}"/>
                  </a:ext>
                </a:extLst>
              </p:cNvPr>
              <p:cNvSpPr/>
              <p:nvPr/>
            </p:nvSpPr>
            <p:spPr>
              <a:xfrm>
                <a:off x="8349663" y="5784809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="" xmlns:a16="http://schemas.microsoft.com/office/drawing/2014/main" id="{C8E3F1FA-798C-4EC5-B5D2-F5D898B5E998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="" xmlns:a16="http://schemas.microsoft.com/office/drawing/2014/main" id="{D621B828-C8A0-4B96-8345-CC1EDFF38C96}"/>
                  </a:ext>
                </a:extLst>
              </p:cNvPr>
              <p:cNvSpPr/>
              <p:nvPr/>
            </p:nvSpPr>
            <p:spPr>
              <a:xfrm>
                <a:off x="8916292" y="6173899"/>
                <a:ext cx="458094" cy="550259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4" h="550259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5703" y="360651"/>
                      <a:pt x="416125" y="525733"/>
                    </a:cubicBezTo>
                    <a:cubicBezTo>
                      <a:pt x="422964" y="51653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26" name="Group 725">
            <a:extLst>
              <a:ext uri="{FF2B5EF4-FFF2-40B4-BE49-F238E27FC236}">
                <a16:creationId xmlns="" xmlns:a16="http://schemas.microsoft.com/office/drawing/2014/main" id="{36ED32D1-28B0-4DFA-B71A-73A7165E5A5C}"/>
              </a:ext>
            </a:extLst>
          </p:cNvPr>
          <p:cNvGrpSpPr/>
          <p:nvPr/>
        </p:nvGrpSpPr>
        <p:grpSpPr>
          <a:xfrm>
            <a:off x="4197125" y="5810025"/>
            <a:ext cx="1121974" cy="574398"/>
            <a:chOff x="6803638" y="4315000"/>
            <a:chExt cx="4477890" cy="2292469"/>
          </a:xfrm>
        </p:grpSpPr>
        <p:grpSp>
          <p:nvGrpSpPr>
            <p:cNvPr id="727" name="Graphic 143">
              <a:extLst>
                <a:ext uri="{FF2B5EF4-FFF2-40B4-BE49-F238E27FC236}">
                  <a16:creationId xmlns="" xmlns:a16="http://schemas.microsoft.com/office/drawing/2014/main" id="{63D47DCB-B32C-4D41-A2EE-315FE2906981}"/>
                </a:ext>
              </a:extLst>
            </p:cNvPr>
            <p:cNvGrpSpPr/>
            <p:nvPr/>
          </p:nvGrpSpPr>
          <p:grpSpPr>
            <a:xfrm rot="17668063" flipH="1">
              <a:off x="7697731" y="3547295"/>
              <a:ext cx="1876002" cy="3664187"/>
              <a:chOff x="10445531" y="3270549"/>
              <a:chExt cx="1876002" cy="3664187"/>
            </a:xfrm>
          </p:grpSpPr>
          <p:sp>
            <p:nvSpPr>
              <p:cNvPr id="741" name="Freeform: Shape 740">
                <a:extLst>
                  <a:ext uri="{FF2B5EF4-FFF2-40B4-BE49-F238E27FC236}">
                    <a16:creationId xmlns="" xmlns:a16="http://schemas.microsoft.com/office/drawing/2014/main" id="{CB18F289-F8D8-49A0-8AFC-FEC4E007B6C0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="" xmlns:a16="http://schemas.microsoft.com/office/drawing/2014/main" id="{0C3D28F6-9553-4A4B-A1A3-E2A90D8997E7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="" xmlns:a16="http://schemas.microsoft.com/office/drawing/2014/main" id="{40C45ECD-4DE6-4817-A42E-26AD5C475C33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="" xmlns:a16="http://schemas.microsoft.com/office/drawing/2014/main" id="{2BD6FFAD-9339-4C65-860F-40ABD6A03766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="" xmlns:a16="http://schemas.microsoft.com/office/drawing/2014/main" id="{47E8474D-95C7-4C74-9A5B-CE06824AFC23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="" xmlns:a16="http://schemas.microsoft.com/office/drawing/2014/main" id="{56A53526-F790-43A0-91D6-5306B64F88EE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="" xmlns:a16="http://schemas.microsoft.com/office/drawing/2014/main" id="{3DF71B4E-C5EF-45BA-AD37-82C938A47737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="" xmlns:a16="http://schemas.microsoft.com/office/drawing/2014/main" id="{74082678-9F53-4D41-875C-AD06CBC43A44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28" name="Graphic 153">
              <a:extLst>
                <a:ext uri="{FF2B5EF4-FFF2-40B4-BE49-F238E27FC236}">
                  <a16:creationId xmlns="" xmlns:a16="http://schemas.microsoft.com/office/drawing/2014/main" id="{61616BE0-2EC1-4767-9A25-38C16479DB53}"/>
                </a:ext>
              </a:extLst>
            </p:cNvPr>
            <p:cNvGrpSpPr/>
            <p:nvPr/>
          </p:nvGrpSpPr>
          <p:grpSpPr>
            <a:xfrm rot="16370446" flipH="1">
              <a:off x="8139892" y="4836513"/>
              <a:ext cx="1488064" cy="1783685"/>
              <a:chOff x="11161825" y="3187825"/>
              <a:chExt cx="1068908" cy="1281259"/>
            </a:xfrm>
          </p:grpSpPr>
          <p:sp>
            <p:nvSpPr>
              <p:cNvPr id="736" name="Freeform: Shape 735">
                <a:extLst>
                  <a:ext uri="{FF2B5EF4-FFF2-40B4-BE49-F238E27FC236}">
                    <a16:creationId xmlns="" xmlns:a16="http://schemas.microsoft.com/office/drawing/2014/main" id="{433EF7F0-AD13-4302-8898-052FFCBDF1DD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="" xmlns:a16="http://schemas.microsoft.com/office/drawing/2014/main" id="{EE2CBDEE-B995-4223-B0CD-376647DF1A8A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="" xmlns:a16="http://schemas.microsoft.com/office/drawing/2014/main" id="{7178BB9A-408F-48D4-A758-7EF0233DA68E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="" xmlns:a16="http://schemas.microsoft.com/office/drawing/2014/main" id="{786F23B5-20AC-48BB-A5B9-5C4D50D618ED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="" xmlns:a16="http://schemas.microsoft.com/office/drawing/2014/main" id="{2475F52B-F267-49D3-87FD-B107859D0FF2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729" name="Graphic 728">
              <a:extLst>
                <a:ext uri="{FF2B5EF4-FFF2-40B4-BE49-F238E27FC236}">
                  <a16:creationId xmlns="" xmlns:a16="http://schemas.microsoft.com/office/drawing/2014/main" id="{16FDDDF4-A3C6-4980-A20F-FD793A66B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17883" flipH="1">
              <a:off x="9292893" y="4618835"/>
              <a:ext cx="2292469" cy="1684800"/>
            </a:xfrm>
            <a:prstGeom prst="rect">
              <a:avLst/>
            </a:prstGeom>
          </p:spPr>
        </p:pic>
        <p:grpSp>
          <p:nvGrpSpPr>
            <p:cNvPr id="730" name="Graphic 243">
              <a:extLst>
                <a:ext uri="{FF2B5EF4-FFF2-40B4-BE49-F238E27FC236}">
                  <a16:creationId xmlns="" xmlns:a16="http://schemas.microsoft.com/office/drawing/2014/main" id="{960FE639-E19D-4C6B-B0A9-F2967E3B2B18}"/>
                </a:ext>
              </a:extLst>
            </p:cNvPr>
            <p:cNvGrpSpPr/>
            <p:nvPr/>
          </p:nvGrpSpPr>
          <p:grpSpPr>
            <a:xfrm rot="20559226" flipH="1">
              <a:off x="9304117" y="5138542"/>
              <a:ext cx="1630724" cy="1255170"/>
              <a:chOff x="7982733" y="5589867"/>
              <a:chExt cx="1630724" cy="1255170"/>
            </a:xfrm>
          </p:grpSpPr>
          <p:sp>
            <p:nvSpPr>
              <p:cNvPr id="731" name="Freeform: Shape 730">
                <a:extLst>
                  <a:ext uri="{FF2B5EF4-FFF2-40B4-BE49-F238E27FC236}">
                    <a16:creationId xmlns="" xmlns:a16="http://schemas.microsoft.com/office/drawing/2014/main" id="{360B37E0-7B25-4B4F-B176-B65785479B53}"/>
                  </a:ext>
                </a:extLst>
              </p:cNvPr>
              <p:cNvSpPr/>
              <p:nvPr/>
            </p:nvSpPr>
            <p:spPr>
              <a:xfrm>
                <a:off x="7982733" y="5589867"/>
                <a:ext cx="1598486" cy="1219662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8486" h="1219662">
                    <a:moveTo>
                      <a:pt x="1598487" y="1219663"/>
                    </a:moveTo>
                    <a:cubicBezTo>
                      <a:pt x="1346147" y="1206221"/>
                      <a:pt x="981079" y="1226974"/>
                      <a:pt x="768595" y="1212352"/>
                    </a:cubicBezTo>
                    <a:cubicBezTo>
                      <a:pt x="703977" y="1211409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73747" y="274449"/>
                      <a:pt x="1389540" y="392129"/>
                    </a:cubicBezTo>
                    <a:cubicBezTo>
                      <a:pt x="1443781" y="451795"/>
                      <a:pt x="1472317" y="678193"/>
                      <a:pt x="1482694" y="756254"/>
                    </a:cubicBezTo>
                    <a:cubicBezTo>
                      <a:pt x="1508635" y="902941"/>
                      <a:pt x="1543538" y="1087833"/>
                      <a:pt x="1598487" y="1219663"/>
                    </a:cubicBezTo>
                  </a:path>
                </a:pathLst>
              </a:custGeom>
              <a:solidFill>
                <a:srgbClr val="CFD690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="" xmlns:a16="http://schemas.microsoft.com/office/drawing/2014/main" id="{9CDADA91-FA80-44CE-AB97-EED74DA71891}"/>
                  </a:ext>
                </a:extLst>
              </p:cNvPr>
              <p:cNvSpPr/>
              <p:nvPr/>
            </p:nvSpPr>
            <p:spPr>
              <a:xfrm>
                <a:off x="8178631" y="5864164"/>
                <a:ext cx="1434826" cy="980872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826" h="980872">
                    <a:moveTo>
                      <a:pt x="1424757" y="940177"/>
                    </a:moveTo>
                    <a:cubicBezTo>
                      <a:pt x="950028" y="643501"/>
                      <a:pt x="518691" y="281499"/>
                      <a:pt x="32171" y="2982"/>
                    </a:cubicBezTo>
                    <a:cubicBezTo>
                      <a:pt x="8116" y="-10696"/>
                      <a:pt x="-13581" y="26329"/>
                      <a:pt x="10474" y="40244"/>
                    </a:cubicBezTo>
                    <a:cubicBezTo>
                      <a:pt x="496995" y="318761"/>
                      <a:pt x="928331" y="680762"/>
                      <a:pt x="1403061" y="977439"/>
                    </a:cubicBezTo>
                    <a:cubicBezTo>
                      <a:pt x="1426644" y="992296"/>
                      <a:pt x="1448104" y="955035"/>
                      <a:pt x="1424757" y="940177"/>
                    </a:cubicBezTo>
                    <a:lnTo>
                      <a:pt x="1424757" y="94017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="" xmlns:a16="http://schemas.microsoft.com/office/drawing/2014/main" id="{037D1E69-AE86-49FA-A948-7AB581978D4A}"/>
                  </a:ext>
                </a:extLst>
              </p:cNvPr>
              <p:cNvSpPr/>
              <p:nvPr/>
            </p:nvSpPr>
            <p:spPr>
              <a:xfrm>
                <a:off x="8349663" y="5784809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="" xmlns:a16="http://schemas.microsoft.com/office/drawing/2014/main" id="{48AABD18-A0E3-4C42-A956-EF8F16CD2AB5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="" xmlns:a16="http://schemas.microsoft.com/office/drawing/2014/main" id="{F1DFF864-75AF-4783-BD61-077FD4D4DED9}"/>
                  </a:ext>
                </a:extLst>
              </p:cNvPr>
              <p:cNvSpPr/>
              <p:nvPr/>
            </p:nvSpPr>
            <p:spPr>
              <a:xfrm>
                <a:off x="8916292" y="6173899"/>
                <a:ext cx="458094" cy="550259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4" h="550259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5703" y="360651"/>
                      <a:pt x="416125" y="525733"/>
                    </a:cubicBezTo>
                    <a:cubicBezTo>
                      <a:pt x="422964" y="51653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612" name="Graphic 611">
            <a:extLst>
              <a:ext uri="{FF2B5EF4-FFF2-40B4-BE49-F238E27FC236}">
                <a16:creationId xmlns="" xmlns:a16="http://schemas.microsoft.com/office/drawing/2014/main" id="{754EF4D2-FD07-47DC-89A6-BB783AA71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53295" y="5049881"/>
            <a:ext cx="574076" cy="1148152"/>
          </a:xfrm>
          <a:prstGeom prst="rect">
            <a:avLst/>
          </a:prstGeom>
        </p:spPr>
      </p:pic>
      <p:pic>
        <p:nvPicPr>
          <p:cNvPr id="616" name="Graphic 615">
            <a:extLst>
              <a:ext uri="{FF2B5EF4-FFF2-40B4-BE49-F238E27FC236}">
                <a16:creationId xmlns="" xmlns:a16="http://schemas.microsoft.com/office/drawing/2014/main" id="{C8858F23-51F3-4FEE-A1FE-DCBB9824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36213" y="4898542"/>
            <a:ext cx="574076" cy="1148152"/>
          </a:xfrm>
          <a:prstGeom prst="rect">
            <a:avLst/>
          </a:prstGeom>
        </p:spPr>
      </p:pic>
      <p:pic>
        <p:nvPicPr>
          <p:cNvPr id="750" name="Graphic 749">
            <a:extLst>
              <a:ext uri="{FF2B5EF4-FFF2-40B4-BE49-F238E27FC236}">
                <a16:creationId xmlns="" xmlns:a16="http://schemas.microsoft.com/office/drawing/2014/main" id="{8F3AD826-984F-41A0-9AB1-1DD9037A1B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00375">
            <a:off x="7546687" y="5727791"/>
            <a:ext cx="586071" cy="5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ED2FA5B0-E92A-43CF-B68F-643365ACA722}"/>
              </a:ext>
            </a:extLst>
          </p:cNvPr>
          <p:cNvSpPr/>
          <p:nvPr/>
        </p:nvSpPr>
        <p:spPr>
          <a:xfrm rot="5400000">
            <a:off x="7175297" y="273724"/>
            <a:ext cx="2839204" cy="9446508"/>
          </a:xfrm>
          <a:prstGeom prst="roundRect">
            <a:avLst>
              <a:gd name="adj" fmla="val 50000"/>
            </a:avLst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C166CDC7-B2B3-4A17-9838-0A1557E875E5}"/>
              </a:ext>
            </a:extLst>
          </p:cNvPr>
          <p:cNvSpPr/>
          <p:nvPr/>
        </p:nvSpPr>
        <p:spPr>
          <a:xfrm rot="5400000">
            <a:off x="2309775" y="-2807136"/>
            <a:ext cx="2839204" cy="9446508"/>
          </a:xfrm>
          <a:prstGeom prst="roundRect">
            <a:avLst>
              <a:gd name="adj" fmla="val 50000"/>
            </a:avLst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35E43C3F-D071-4337-98AE-21BFDDC72F08}"/>
              </a:ext>
            </a:extLst>
          </p:cNvPr>
          <p:cNvSpPr/>
          <p:nvPr/>
        </p:nvSpPr>
        <p:spPr>
          <a:xfrm>
            <a:off x="2118742" y="393089"/>
            <a:ext cx="6149727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STUDIES FOR EASY</a:t>
            </a:r>
            <a:endParaRPr lang="th-TH" sz="32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399B7F7D-934A-4F9E-A9B4-48B33C3DE78F}"/>
              </a:ext>
            </a:extLst>
          </p:cNvPr>
          <p:cNvSpPr/>
          <p:nvPr/>
        </p:nvSpPr>
        <p:spPr>
          <a:xfrm>
            <a:off x="3961652" y="3553299"/>
            <a:ext cx="6149727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STUDIES FOR EASY</a:t>
            </a:r>
            <a:endParaRPr lang="th-TH" sz="32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AFD9D4BE-B74B-4675-B9DB-2EED094289FF}"/>
              </a:ext>
            </a:extLst>
          </p:cNvPr>
          <p:cNvSpPr txBox="1"/>
          <p:nvPr/>
        </p:nvSpPr>
        <p:spPr>
          <a:xfrm>
            <a:off x="2638345" y="1502114"/>
            <a:ext cx="54769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Quisque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velit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non nisi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suscipit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Suspendisse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placerat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mauris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porttitorr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fringilla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ligula. Nunc gravida diam a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turpis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dictum, id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elementum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lacinia.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Aliquam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tincidunt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vestibulum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leo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blandit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Quisque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velit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non 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52605AEB-9E7F-483A-9006-CC1F9918F77A}"/>
              </a:ext>
            </a:extLst>
          </p:cNvPr>
          <p:cNvSpPr txBox="1"/>
          <p:nvPr/>
        </p:nvSpPr>
        <p:spPr>
          <a:xfrm>
            <a:off x="4364108" y="4626169"/>
            <a:ext cx="54769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Quisque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velit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non nisi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suscipit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Suspendisse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placerat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mauris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porttitorr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fringilla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ligula. Nunc gravida diam a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turpis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dictum, id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elementum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lacinia.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Aliquam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tincidunt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vestibulum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leo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blandit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Quisque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velit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non </a:t>
            </a:r>
          </a:p>
        </p:txBody>
      </p:sp>
      <p:pic>
        <p:nvPicPr>
          <p:cNvPr id="159" name="Graphic 158">
            <a:extLst>
              <a:ext uri="{FF2B5EF4-FFF2-40B4-BE49-F238E27FC236}">
                <a16:creationId xmlns="" xmlns:a16="http://schemas.microsoft.com/office/drawing/2014/main" id="{16E78ACA-877F-414C-94D3-1427E9D9B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099" y="4431018"/>
            <a:ext cx="1376593" cy="2413507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="" xmlns:a16="http://schemas.microsoft.com/office/drawing/2014/main" id="{0CD94D14-1F6A-4CA0-BC62-91B256C36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48843">
            <a:off x="1199125" y="4516220"/>
            <a:ext cx="1511861" cy="2940651"/>
          </a:xfrm>
          <a:prstGeom prst="rect">
            <a:avLst/>
          </a:prstGeom>
        </p:spPr>
      </p:pic>
      <p:grpSp>
        <p:nvGrpSpPr>
          <p:cNvPr id="161" name="Graphic 233">
            <a:extLst>
              <a:ext uri="{FF2B5EF4-FFF2-40B4-BE49-F238E27FC236}">
                <a16:creationId xmlns="" xmlns:a16="http://schemas.microsoft.com/office/drawing/2014/main" id="{5876EEBD-3E54-4630-83A0-F70D5CA1957C}"/>
              </a:ext>
            </a:extLst>
          </p:cNvPr>
          <p:cNvGrpSpPr/>
          <p:nvPr/>
        </p:nvGrpSpPr>
        <p:grpSpPr>
          <a:xfrm rot="18810904">
            <a:off x="122485" y="5474092"/>
            <a:ext cx="1121715" cy="1141459"/>
            <a:chOff x="2651548" y="5448024"/>
            <a:chExt cx="1484014" cy="1429613"/>
          </a:xfrm>
        </p:grpSpPr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50A730C0-A95E-4055-B473-CE3FA38AE0B0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ACBFA462-5918-4671-89E1-8F0C8382CB5F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85463554-CF9A-4A96-97C2-EB201CBB46F3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672CF07A-B461-46F7-87E3-5E560CCEB382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584AC141-BFB7-43A9-82F1-E6DE1FA6D6E6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F7DBC33-6333-474C-B35E-2D135436B3FC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555C9FE7-3670-4223-9C78-B8D712C4B3F1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837E746C-4E2B-4488-ABB5-65525EB0FBF4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70" name="Graphic 169">
            <a:extLst>
              <a:ext uri="{FF2B5EF4-FFF2-40B4-BE49-F238E27FC236}">
                <a16:creationId xmlns="" xmlns:a16="http://schemas.microsoft.com/office/drawing/2014/main" id="{56731199-8D28-4E71-9EA6-16D7D13FF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017820">
            <a:off x="9964561" y="11343"/>
            <a:ext cx="2294946" cy="1762785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="" xmlns:a16="http://schemas.microsoft.com/office/drawing/2014/main" id="{F2D3D4D9-1C13-44AB-BB2C-E5AF8A7FC1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395828">
            <a:off x="11476651" y="570212"/>
            <a:ext cx="1009110" cy="16982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5DA5C55C-EA79-44DC-92A1-91944A37B7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3308" y="501980"/>
            <a:ext cx="1765226" cy="305131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="" xmlns:a16="http://schemas.microsoft.com/office/drawing/2014/main" id="{679094BC-A1D1-45C1-80F8-76FF4AFF87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841064" y="3225168"/>
            <a:ext cx="1992767" cy="2953984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="" xmlns:a16="http://schemas.microsoft.com/office/drawing/2014/main" id="{3E5B6D0B-D353-4AF1-B914-8D3148349B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22089" y="2891169"/>
            <a:ext cx="1765226" cy="827063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="" xmlns:a16="http://schemas.microsoft.com/office/drawing/2014/main" id="{202EA037-1D8C-49E2-A2CC-542186E147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6772" y="5986545"/>
            <a:ext cx="1362209" cy="638237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="" xmlns:a16="http://schemas.microsoft.com/office/drawing/2014/main" id="{A906EF88-4609-49B9-B0D1-9B3FA5A4A6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72221" y="789219"/>
            <a:ext cx="1765226" cy="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3DF382EE-DDF3-4149-96FC-31D9481F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627312"/>
            <a:ext cx="12191781" cy="4230688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24CEC53B-EB28-4301-A0C9-1146B589BB1E}"/>
              </a:ext>
            </a:extLst>
          </p:cNvPr>
          <p:cNvSpPr/>
          <p:nvPr/>
        </p:nvSpPr>
        <p:spPr>
          <a:xfrm>
            <a:off x="219" y="279400"/>
            <a:ext cx="12191781" cy="870705"/>
          </a:xfrm>
          <a:custGeom>
            <a:avLst/>
            <a:gdLst>
              <a:gd name="connsiteX0" fmla="*/ 12650 w 12191781"/>
              <a:gd name="connsiteY0" fmla="*/ 0 h 870705"/>
              <a:gd name="connsiteX1" fmla="*/ 0 w 12191781"/>
              <a:gd name="connsiteY1" fmla="*/ 12031 h 870705"/>
              <a:gd name="connsiteX2" fmla="*/ 0 w 12191781"/>
              <a:gd name="connsiteY2" fmla="*/ 384087 h 870705"/>
              <a:gd name="connsiteX3" fmla="*/ 558564 w 12191781"/>
              <a:gd name="connsiteY3" fmla="*/ 663315 h 870705"/>
              <a:gd name="connsiteX4" fmla="*/ 1547882 w 12191781"/>
              <a:gd name="connsiteY4" fmla="*/ 331657 h 870705"/>
              <a:gd name="connsiteX5" fmla="*/ 2617027 w 12191781"/>
              <a:gd name="connsiteY5" fmla="*/ 308784 h 870705"/>
              <a:gd name="connsiteX6" fmla="*/ 3797841 w 12191781"/>
              <a:gd name="connsiteY6" fmla="*/ 869319 h 870705"/>
              <a:gd name="connsiteX7" fmla="*/ 4851064 w 12191781"/>
              <a:gd name="connsiteY7" fmla="*/ 343094 h 870705"/>
              <a:gd name="connsiteX8" fmla="*/ 6191530 w 12191781"/>
              <a:gd name="connsiteY8" fmla="*/ 411712 h 870705"/>
              <a:gd name="connsiteX9" fmla="*/ 8585218 w 12191781"/>
              <a:gd name="connsiteY9" fmla="*/ 388840 h 870705"/>
              <a:gd name="connsiteX10" fmla="*/ 9415103 w 12191781"/>
              <a:gd name="connsiteY10" fmla="*/ 686188 h 870705"/>
              <a:gd name="connsiteX11" fmla="*/ 10085336 w 12191781"/>
              <a:gd name="connsiteY11" fmla="*/ 377403 h 870705"/>
              <a:gd name="connsiteX12" fmla="*/ 11776948 w 12191781"/>
              <a:gd name="connsiteY12" fmla="*/ 343094 h 870705"/>
              <a:gd name="connsiteX13" fmla="*/ 12191782 w 12191781"/>
              <a:gd name="connsiteY13" fmla="*/ 484490 h 870705"/>
              <a:gd name="connsiteX14" fmla="*/ 12191782 w 12191781"/>
              <a:gd name="connsiteY14" fmla="*/ 0 h 870705"/>
              <a:gd name="connsiteX15" fmla="*/ 12650 w 12191781"/>
              <a:gd name="connsiteY15" fmla="*/ 0 h 8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781" h="870705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84D2C7"/>
          </a:solidFill>
          <a:ln w="2181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" name="Graphic 3">
            <a:extLst>
              <a:ext uri="{FF2B5EF4-FFF2-40B4-BE49-F238E27FC236}">
                <a16:creationId xmlns="" xmlns:a16="http://schemas.microsoft.com/office/drawing/2014/main" id="{5E07D301-D1F5-4B35-9B03-8366637CE28B}"/>
              </a:ext>
            </a:extLst>
          </p:cNvPr>
          <p:cNvSpPr/>
          <p:nvPr/>
        </p:nvSpPr>
        <p:spPr>
          <a:xfrm>
            <a:off x="0" y="0"/>
            <a:ext cx="12191781" cy="870705"/>
          </a:xfrm>
          <a:custGeom>
            <a:avLst/>
            <a:gdLst>
              <a:gd name="connsiteX0" fmla="*/ 12650 w 12191781"/>
              <a:gd name="connsiteY0" fmla="*/ 0 h 870705"/>
              <a:gd name="connsiteX1" fmla="*/ 0 w 12191781"/>
              <a:gd name="connsiteY1" fmla="*/ 12031 h 870705"/>
              <a:gd name="connsiteX2" fmla="*/ 0 w 12191781"/>
              <a:gd name="connsiteY2" fmla="*/ 384087 h 870705"/>
              <a:gd name="connsiteX3" fmla="*/ 558564 w 12191781"/>
              <a:gd name="connsiteY3" fmla="*/ 663315 h 870705"/>
              <a:gd name="connsiteX4" fmla="*/ 1547882 w 12191781"/>
              <a:gd name="connsiteY4" fmla="*/ 331657 h 870705"/>
              <a:gd name="connsiteX5" fmla="*/ 2617027 w 12191781"/>
              <a:gd name="connsiteY5" fmla="*/ 308784 h 870705"/>
              <a:gd name="connsiteX6" fmla="*/ 3797841 w 12191781"/>
              <a:gd name="connsiteY6" fmla="*/ 869319 h 870705"/>
              <a:gd name="connsiteX7" fmla="*/ 4851064 w 12191781"/>
              <a:gd name="connsiteY7" fmla="*/ 343094 h 870705"/>
              <a:gd name="connsiteX8" fmla="*/ 6191530 w 12191781"/>
              <a:gd name="connsiteY8" fmla="*/ 411712 h 870705"/>
              <a:gd name="connsiteX9" fmla="*/ 8585218 w 12191781"/>
              <a:gd name="connsiteY9" fmla="*/ 388840 h 870705"/>
              <a:gd name="connsiteX10" fmla="*/ 9415103 w 12191781"/>
              <a:gd name="connsiteY10" fmla="*/ 686188 h 870705"/>
              <a:gd name="connsiteX11" fmla="*/ 10085336 w 12191781"/>
              <a:gd name="connsiteY11" fmla="*/ 377403 h 870705"/>
              <a:gd name="connsiteX12" fmla="*/ 11776948 w 12191781"/>
              <a:gd name="connsiteY12" fmla="*/ 343094 h 870705"/>
              <a:gd name="connsiteX13" fmla="*/ 12191782 w 12191781"/>
              <a:gd name="connsiteY13" fmla="*/ 484490 h 870705"/>
              <a:gd name="connsiteX14" fmla="*/ 12191782 w 12191781"/>
              <a:gd name="connsiteY14" fmla="*/ 0 h 870705"/>
              <a:gd name="connsiteX15" fmla="*/ 12650 w 12191781"/>
              <a:gd name="connsiteY15" fmla="*/ 0 h 8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781" h="870705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74BABA"/>
          </a:solidFill>
          <a:ln w="2181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A88DC799-B424-4D41-82EF-F325B39B12F8}"/>
              </a:ext>
            </a:extLst>
          </p:cNvPr>
          <p:cNvSpPr txBox="1"/>
          <p:nvPr/>
        </p:nvSpPr>
        <p:spPr>
          <a:xfrm>
            <a:off x="3084087" y="253194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Nullam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est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justo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,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mollis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sed lorem at,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hendrerit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blandit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metus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. 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0" name="Graphic 143">
            <a:extLst>
              <a:ext uri="{FF2B5EF4-FFF2-40B4-BE49-F238E27FC236}">
                <a16:creationId xmlns="" xmlns:a16="http://schemas.microsoft.com/office/drawing/2014/main" id="{E9B75939-462F-4EDE-9F90-CDD8BB3919BD}"/>
              </a:ext>
            </a:extLst>
          </p:cNvPr>
          <p:cNvGrpSpPr/>
          <p:nvPr/>
        </p:nvGrpSpPr>
        <p:grpSpPr>
          <a:xfrm>
            <a:off x="10445531" y="3270549"/>
            <a:ext cx="1876002" cy="3664187"/>
            <a:chOff x="10445531" y="3270549"/>
            <a:chExt cx="1876002" cy="366418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C9AA2E6-3972-4EAF-A71B-3E2223C37EAD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4F92EFD-AE72-4141-BF6B-F9560E21C1F8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52DF677-BCD5-4571-A847-E97BDA26E22E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9818E3A-B7E0-4111-B976-92E9D31FC5E9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8539B0D-C992-4ABF-8F8D-ABD462EFB5E8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6E5FDF8-9617-49CD-9751-A80FFF290B9B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F546BA0-7172-4179-9723-141C606D245B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022B3B9-DC65-46E7-923F-AE1EF007AF04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" name="Graphic 153">
            <a:extLst>
              <a:ext uri="{FF2B5EF4-FFF2-40B4-BE49-F238E27FC236}">
                <a16:creationId xmlns="" xmlns:a16="http://schemas.microsoft.com/office/drawing/2014/main" id="{9AF86EE5-700D-410A-A89B-32EBF3C114B3}"/>
              </a:ext>
            </a:extLst>
          </p:cNvPr>
          <p:cNvGrpSpPr/>
          <p:nvPr/>
        </p:nvGrpSpPr>
        <p:grpSpPr>
          <a:xfrm>
            <a:off x="11161825" y="3187825"/>
            <a:ext cx="1068908" cy="1281259"/>
            <a:chOff x="11161825" y="3187825"/>
            <a:chExt cx="1068908" cy="1281259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B356B4D-3784-43F2-A28E-F75020CB9D06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7B476EC-8FCE-440C-A1E7-2768425702BE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FF31C83-9929-4985-BEEA-C1C535C3D6CF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3ECD860E-64BE-4740-B45E-DF93D446DF4F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FDC15BE-3AC2-40FC-BDCB-95D853ADCDFE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5" name="Graphic 154">
            <a:extLst>
              <a:ext uri="{FF2B5EF4-FFF2-40B4-BE49-F238E27FC236}">
                <a16:creationId xmlns="" xmlns:a16="http://schemas.microsoft.com/office/drawing/2014/main" id="{B31CE3C3-DB7A-4E06-9AA2-EEAA04A23463}"/>
              </a:ext>
            </a:extLst>
          </p:cNvPr>
          <p:cNvGrpSpPr/>
          <p:nvPr/>
        </p:nvGrpSpPr>
        <p:grpSpPr>
          <a:xfrm>
            <a:off x="9167261" y="3475651"/>
            <a:ext cx="1734184" cy="1380521"/>
            <a:chOff x="9167261" y="3475651"/>
            <a:chExt cx="1734184" cy="138052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114148C-A5A8-4F19-B1BF-84CAB99B8F32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BB5F1D1-BA24-4966-B717-00F7B8CC12AA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DD92B20-8CF7-46A2-8123-D8F7C497E832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2D7D26D-28C3-4420-897F-5E2B52E2A043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79C4CC5-857F-4A62-A271-DA00E21D8B6A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63604D-D438-4F22-A870-60F25A3EB41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E5ACC8D-6C3D-43C5-AC79-12763472D0A6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5140C40-D8B2-46BA-A7E1-1A4E69276E44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3535D8B-26B9-4458-A6DF-65D0A24BADC3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2AC001D-A9D4-4D05-A53A-35B8E00BB9B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58BBFED-785C-4EBE-8103-FEB169827FDB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1ACA511-DB4C-4713-8033-A333D30E9BE1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0C8227A-E47C-46ED-8471-CE0F10A2059F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6F75D72A-33D7-4871-A4E2-407D1AC40573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F2E9B10-B592-412F-A2FA-DB088DDF1FC0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237A3CB-E172-4D05-A50B-BBD285B7DCF9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86D0CF4-AF4B-41B0-9992-1B90AA7AD166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F58084F-00A9-44A7-9890-06229A2AFF9A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CEE918C-B7C5-42A4-96D7-A62E12F025A9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="" xmlns:a16="http://schemas.microsoft.com/office/drawing/2014/main" id="{9FEF3030-06E7-4044-AE60-FEAC52AF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6101" y="2605828"/>
            <a:ext cx="1433328" cy="961600"/>
          </a:xfrm>
          <a:prstGeom prst="rect">
            <a:avLst/>
          </a:prstGeom>
        </p:spPr>
      </p:pic>
      <p:grpSp>
        <p:nvGrpSpPr>
          <p:cNvPr id="72" name="Graphic 243">
            <a:extLst>
              <a:ext uri="{FF2B5EF4-FFF2-40B4-BE49-F238E27FC236}">
                <a16:creationId xmlns="" xmlns:a16="http://schemas.microsoft.com/office/drawing/2014/main" id="{712B6FDC-51F0-4948-A2D5-2A4A6500FB1B}"/>
              </a:ext>
            </a:extLst>
          </p:cNvPr>
          <p:cNvGrpSpPr/>
          <p:nvPr/>
        </p:nvGrpSpPr>
        <p:grpSpPr>
          <a:xfrm>
            <a:off x="10022800" y="5553654"/>
            <a:ext cx="1630724" cy="1255170"/>
            <a:chOff x="7982733" y="5589867"/>
            <a:chExt cx="1630724" cy="1255170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8853DEAE-92C0-48B2-B2E8-06F271769B70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FDE5B4E-289A-468C-BCA5-3F4AF664EC5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40E2C9AC-4292-4374-9548-5C30600071D5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648EA499-0577-43DE-8CAC-5E8939B47749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83D7761-F95E-4171-B931-9777D7CDA1D9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8" name="Graphic 143">
            <a:extLst>
              <a:ext uri="{FF2B5EF4-FFF2-40B4-BE49-F238E27FC236}">
                <a16:creationId xmlns="" xmlns:a16="http://schemas.microsoft.com/office/drawing/2014/main" id="{8B97A4C2-3300-4A68-B6A1-27730643047E}"/>
              </a:ext>
            </a:extLst>
          </p:cNvPr>
          <p:cNvGrpSpPr/>
          <p:nvPr/>
        </p:nvGrpSpPr>
        <p:grpSpPr>
          <a:xfrm flipH="1">
            <a:off x="-166391" y="3206820"/>
            <a:ext cx="1876002" cy="3664187"/>
            <a:chOff x="10445531" y="3270549"/>
            <a:chExt cx="1876002" cy="3664187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EA1968D9-6616-4DDD-99D7-AF9045A5B776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FEEFF98-DE6B-42BA-A6F6-4F95BCE8806F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B195D8F4-7CAF-4241-978B-C7D5B91CFDE8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82C07D56-0FED-499C-B5C6-A5F5ED65B5D8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20B87E71-58DD-4C8B-BD06-45BF40D8744F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8663C600-602A-4576-8CEA-0CDD0D763A15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43BC640B-F686-4A2F-8662-1FBD082228FD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EDE7EB07-A54A-4EF2-B6EF-67A6B0A83F9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7" name="Graphic 153">
            <a:extLst>
              <a:ext uri="{FF2B5EF4-FFF2-40B4-BE49-F238E27FC236}">
                <a16:creationId xmlns="" xmlns:a16="http://schemas.microsoft.com/office/drawing/2014/main" id="{5F17B979-F944-4C43-B265-915CA6ABACC9}"/>
              </a:ext>
            </a:extLst>
          </p:cNvPr>
          <p:cNvGrpSpPr/>
          <p:nvPr/>
        </p:nvGrpSpPr>
        <p:grpSpPr>
          <a:xfrm flipH="1">
            <a:off x="-75591" y="3124096"/>
            <a:ext cx="1068908" cy="1281260"/>
            <a:chOff x="11161825" y="3187825"/>
            <a:chExt cx="1068908" cy="1281260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36E7316A-8A89-4CE8-B339-665DA0B64835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6D3C2E5A-6747-4A4B-B46B-0C5F0488471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2CD143B-EC84-4B79-9FE6-4113761BE560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0ACB969-9B37-4021-9A02-6231D650FCF1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0A37A2C6-40A3-47AA-A027-C5D2B5F0AD21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3" name="Graphic 154">
            <a:extLst>
              <a:ext uri="{FF2B5EF4-FFF2-40B4-BE49-F238E27FC236}">
                <a16:creationId xmlns="" xmlns:a16="http://schemas.microsoft.com/office/drawing/2014/main" id="{0EB511D1-DA50-49F6-91B9-35F9726D9131}"/>
              </a:ext>
            </a:extLst>
          </p:cNvPr>
          <p:cNvGrpSpPr/>
          <p:nvPr/>
        </p:nvGrpSpPr>
        <p:grpSpPr>
          <a:xfrm flipH="1">
            <a:off x="1253698" y="3411922"/>
            <a:ext cx="1734183" cy="1380521"/>
            <a:chOff x="9167261" y="3475651"/>
            <a:chExt cx="1734183" cy="1380521"/>
          </a:xfrm>
        </p:grpSpPr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7150E9D-DF79-45CE-A609-BD5CE035BB35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4AD6995-D7E9-41A0-AC92-F88E29A4D19C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6E941C6F-5643-4BC8-9B9E-6B51EE7FA64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568BFA23-4DB3-45CF-A730-A0F91DE4902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CFF75EE-30F1-4BA2-A495-2FF639EAA5E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85C4F285-99B6-4544-917E-382A558B3FA8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59EA8A71-921E-4592-ACF4-75E72E1FF52E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EF5E80ED-BB26-417B-9774-D119A0D8D0B1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7F1D21ED-6E95-4570-944F-8EABF74BEEEE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982BD992-15BF-4B90-9F6A-FBBDD4266D32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9FD3495E-061D-48D7-A8ED-B0B3E0C90DAA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6756C804-AA5A-4E99-B89B-A4E06B22D3D9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9EB7525D-81F0-4A62-9220-9EE91CE546FD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AA1E8B70-F6CE-4CA6-896B-18C217FE17E8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14BA0F80-914D-4DA6-A244-D0F9DD4BCB1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745C77CA-D2DB-49D9-86E1-95B0B5BAF4E0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1B74302-069F-438B-A4B6-183980C549AA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CEF07532-9B69-4F63-B2F1-DD623EE2271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1A19C230-E8F0-41DD-A58D-40DE6094D70D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39" name="Graphic 138">
            <a:extLst>
              <a:ext uri="{FF2B5EF4-FFF2-40B4-BE49-F238E27FC236}">
                <a16:creationId xmlns="" xmlns:a16="http://schemas.microsoft.com/office/drawing/2014/main" id="{D9426C2D-08C4-461C-B4CE-A005BBCB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24287" y="2542099"/>
            <a:ext cx="1433328" cy="961600"/>
          </a:xfrm>
          <a:prstGeom prst="rect">
            <a:avLst/>
          </a:prstGeom>
        </p:spPr>
      </p:pic>
      <p:grpSp>
        <p:nvGrpSpPr>
          <p:cNvPr id="140" name="Graphic 243">
            <a:extLst>
              <a:ext uri="{FF2B5EF4-FFF2-40B4-BE49-F238E27FC236}">
                <a16:creationId xmlns="" xmlns:a16="http://schemas.microsoft.com/office/drawing/2014/main" id="{7BDF3D80-AC3E-4B02-9E67-E51808F94685}"/>
              </a:ext>
            </a:extLst>
          </p:cNvPr>
          <p:cNvGrpSpPr/>
          <p:nvPr/>
        </p:nvGrpSpPr>
        <p:grpSpPr>
          <a:xfrm flipH="1">
            <a:off x="429537" y="5431263"/>
            <a:ext cx="1630724" cy="1255169"/>
            <a:chOff x="7982733" y="5589867"/>
            <a:chExt cx="1630724" cy="1255169"/>
          </a:xfrm>
        </p:grpSpPr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6028789C-DC36-492C-8451-03C0E1275DC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B7E6FEF5-651A-49FF-8CC2-FFC8A6C0B3D2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4320D53C-566D-47CE-AFC2-948D58E91E9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581D1EC4-8332-43D4-8FA9-FED0B8130EA4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7F7A3021-AC94-4378-9EF3-F7F7652BCC55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48" name="Graphic 147">
            <a:extLst>
              <a:ext uri="{FF2B5EF4-FFF2-40B4-BE49-F238E27FC236}">
                <a16:creationId xmlns="" xmlns:a16="http://schemas.microsoft.com/office/drawing/2014/main" id="{A13F9806-5E01-4D31-99CE-634A01FFF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0289" y="844462"/>
            <a:ext cx="1460633" cy="684352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="" xmlns:a16="http://schemas.microsoft.com/office/drawing/2014/main" id="{C8FEB1EA-94CD-44BB-9380-9A56DEFD2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8472" y="5161693"/>
            <a:ext cx="2444487" cy="1145318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="" xmlns:a16="http://schemas.microsoft.com/office/drawing/2014/main" id="{1FF44AEB-FC35-4ACB-B187-BDA1B909B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1504" y="2544742"/>
            <a:ext cx="1090936" cy="511137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="" xmlns:a16="http://schemas.microsoft.com/office/drawing/2014/main" id="{4E125F4B-7A9D-4C42-B965-30BF58A30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3726" y="653783"/>
            <a:ext cx="1460633" cy="684352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="" xmlns:a16="http://schemas.microsoft.com/office/drawing/2014/main" id="{7967F9D1-D364-43AC-B561-F29775D4C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56554" y="1033011"/>
            <a:ext cx="2444487" cy="1145318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="" xmlns:a16="http://schemas.microsoft.com/office/drawing/2014/main" id="{91C03452-DE87-41E8-8D3C-117CDB3F3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5202" y="4449321"/>
            <a:ext cx="1090936" cy="5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AE0E5DF-A526-4C90-82D9-282F3990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754390">
            <a:off x="9239412" y="4496481"/>
            <a:ext cx="1505919" cy="226817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7A686B97-F7FD-4AAE-8FB1-0FDABB60A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0" y="23358"/>
            <a:ext cx="12192001" cy="3835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181412F9-2AB9-42F5-9829-7DA0C6F0A4B1}"/>
              </a:ext>
            </a:extLst>
          </p:cNvPr>
          <p:cNvSpPr/>
          <p:nvPr/>
        </p:nvSpPr>
        <p:spPr>
          <a:xfrm>
            <a:off x="4813307" y="3429000"/>
            <a:ext cx="2844800" cy="2844800"/>
          </a:xfrm>
          <a:prstGeom prst="ellipse">
            <a:avLst/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457C3BB-8663-438A-9330-D3DC69D0C4B2}"/>
              </a:ext>
            </a:extLst>
          </p:cNvPr>
          <p:cNvSpPr/>
          <p:nvPr/>
        </p:nvSpPr>
        <p:spPr>
          <a:xfrm>
            <a:off x="1193815" y="2477709"/>
            <a:ext cx="2844800" cy="2844800"/>
          </a:xfrm>
          <a:prstGeom prst="ellipse">
            <a:avLst/>
          </a:prstGeom>
          <a:solidFill>
            <a:srgbClr val="CB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D2B45C0-E570-4BDF-BBFF-0FE72BD2E895}"/>
              </a:ext>
            </a:extLst>
          </p:cNvPr>
          <p:cNvSpPr/>
          <p:nvPr/>
        </p:nvSpPr>
        <p:spPr>
          <a:xfrm>
            <a:off x="8432800" y="2120901"/>
            <a:ext cx="2844800" cy="284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F9CFA0A-968F-4F87-803F-545C001A69FE}"/>
              </a:ext>
            </a:extLst>
          </p:cNvPr>
          <p:cNvSpPr/>
          <p:nvPr/>
        </p:nvSpPr>
        <p:spPr>
          <a:xfrm>
            <a:off x="2085622" y="501576"/>
            <a:ext cx="8096946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CHAPTER</a:t>
            </a:r>
            <a:endParaRPr lang="th-TH" sz="8800" dirty="0">
              <a:solidFill>
                <a:schemeClr val="bg1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D218E15D-0FE1-437D-A80D-FA8CC9B3829C}"/>
              </a:ext>
            </a:extLst>
          </p:cNvPr>
          <p:cNvSpPr txBox="1"/>
          <p:nvPr/>
        </p:nvSpPr>
        <p:spPr>
          <a:xfrm>
            <a:off x="5001145" y="4231575"/>
            <a:ext cx="235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endParaRPr lang="th-TH" sz="1800" dirty="0"/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EF68445C-5491-4A73-8015-713C59D77E28}"/>
              </a:ext>
            </a:extLst>
          </p:cNvPr>
          <p:cNvSpPr txBox="1"/>
          <p:nvPr/>
        </p:nvSpPr>
        <p:spPr>
          <a:xfrm>
            <a:off x="8637719" y="2867464"/>
            <a:ext cx="235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Nunc gravida diam a </a:t>
            </a:r>
            <a:r>
              <a:rPr lang="en-US" sz="1800" dirty="0" err="1">
                <a:solidFill>
                  <a:schemeClr val="bg1"/>
                </a:solidFill>
              </a:rPr>
              <a:t>turpis</a:t>
            </a:r>
            <a:r>
              <a:rPr lang="en-US" sz="1800" dirty="0">
                <a:solidFill>
                  <a:schemeClr val="bg1"/>
                </a:solidFill>
              </a:rPr>
              <a:t> dictum, id </a:t>
            </a:r>
            <a:r>
              <a:rPr lang="en-US" sz="1800" dirty="0" err="1">
                <a:solidFill>
                  <a:schemeClr val="bg1"/>
                </a:solidFill>
              </a:rPr>
              <a:t>elementum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enim</a:t>
            </a:r>
            <a:r>
              <a:rPr lang="en-US" sz="1800" dirty="0">
                <a:solidFill>
                  <a:schemeClr val="bg1"/>
                </a:solidFill>
              </a:rPr>
              <a:t> lacinia. </a:t>
            </a:r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EE09ED7B-84D5-4058-AED0-0872C10402E1}"/>
              </a:ext>
            </a:extLst>
          </p:cNvPr>
          <p:cNvSpPr txBox="1"/>
          <p:nvPr/>
        </p:nvSpPr>
        <p:spPr>
          <a:xfrm>
            <a:off x="1431569" y="3262006"/>
            <a:ext cx="235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endParaRPr lang="th-TH" sz="1800" dirty="0"/>
          </a:p>
        </p:txBody>
      </p:sp>
      <p:pic>
        <p:nvPicPr>
          <p:cNvPr id="102" name="Graphic 101">
            <a:extLst>
              <a:ext uri="{FF2B5EF4-FFF2-40B4-BE49-F238E27FC236}">
                <a16:creationId xmlns="" xmlns:a16="http://schemas.microsoft.com/office/drawing/2014/main" id="{5AA1ABEE-89B6-43E4-9EE0-C82785070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75692">
            <a:off x="562673" y="3578893"/>
            <a:ext cx="1500038" cy="2229786"/>
          </a:xfrm>
          <a:prstGeom prst="rect">
            <a:avLst/>
          </a:prstGeom>
        </p:spPr>
      </p:pic>
      <p:pic>
        <p:nvPicPr>
          <p:cNvPr id="323" name="Graphic 322">
            <a:extLst>
              <a:ext uri="{FF2B5EF4-FFF2-40B4-BE49-F238E27FC236}">
                <a16:creationId xmlns="" xmlns:a16="http://schemas.microsoft.com/office/drawing/2014/main" id="{1832B49F-CC6A-4051-953B-3A899DA04C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2430" y="2198319"/>
            <a:ext cx="2120024" cy="18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975522B4-DC80-43BD-9D46-C078604FD31A}"/>
              </a:ext>
            </a:extLst>
          </p:cNvPr>
          <p:cNvSpPr/>
          <p:nvPr/>
        </p:nvSpPr>
        <p:spPr>
          <a:xfrm>
            <a:off x="7316314" y="1190857"/>
            <a:ext cx="4884532" cy="5667143"/>
          </a:xfrm>
          <a:custGeom>
            <a:avLst/>
            <a:gdLst>
              <a:gd name="connsiteX0" fmla="*/ 3748104 w 3748103"/>
              <a:gd name="connsiteY0" fmla="*/ 14377 h 5006771"/>
              <a:gd name="connsiteX1" fmla="*/ 2434238 w 3748103"/>
              <a:gd name="connsiteY1" fmla="*/ 1268454 h 5006771"/>
              <a:gd name="connsiteX2" fmla="*/ 2217714 w 3748103"/>
              <a:gd name="connsiteY2" fmla="*/ 2153870 h 5006771"/>
              <a:gd name="connsiteX3" fmla="*/ 1765164 w 3748103"/>
              <a:gd name="connsiteY3" fmla="*/ 3570387 h 5006771"/>
              <a:gd name="connsiteX4" fmla="*/ 427200 w 3748103"/>
              <a:gd name="connsiteY4" fmla="*/ 4101672 h 5006771"/>
              <a:gd name="connsiteX5" fmla="*/ 171491 w 3748103"/>
              <a:gd name="connsiteY5" fmla="*/ 5006772 h 5006771"/>
              <a:gd name="connsiteX6" fmla="*/ 3747920 w 3748103"/>
              <a:gd name="connsiteY6" fmla="*/ 5006772 h 5006771"/>
              <a:gd name="connsiteX7" fmla="*/ 3747920 w 3748103"/>
              <a:gd name="connsiteY7" fmla="*/ 14377 h 500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103" h="5006771">
                <a:moveTo>
                  <a:pt x="3748104" y="14377"/>
                </a:moveTo>
                <a:cubicBezTo>
                  <a:pt x="3275870" y="-123411"/>
                  <a:pt x="2610659" y="762004"/>
                  <a:pt x="2434238" y="1268454"/>
                </a:cubicBezTo>
                <a:cubicBezTo>
                  <a:pt x="2326988" y="1576041"/>
                  <a:pt x="2257082" y="1819424"/>
                  <a:pt x="2217714" y="2153870"/>
                </a:cubicBezTo>
                <a:cubicBezTo>
                  <a:pt x="2178346" y="2645787"/>
                  <a:pt x="2158662" y="3216257"/>
                  <a:pt x="1765164" y="3570387"/>
                </a:cubicBezTo>
                <a:cubicBezTo>
                  <a:pt x="1411035" y="3885148"/>
                  <a:pt x="865768" y="3892322"/>
                  <a:pt x="427200" y="4101672"/>
                </a:cubicBezTo>
                <a:cubicBezTo>
                  <a:pt x="105080" y="4255466"/>
                  <a:pt x="-202323" y="4750879"/>
                  <a:pt x="171491" y="5006772"/>
                </a:cubicBezTo>
                <a:lnTo>
                  <a:pt x="3747920" y="5006772"/>
                </a:lnTo>
                <a:lnTo>
                  <a:pt x="3747920" y="14377"/>
                </a:lnTo>
                <a:close/>
              </a:path>
            </a:pathLst>
          </a:custGeom>
          <a:solidFill>
            <a:srgbClr val="77BFB3"/>
          </a:solidFill>
          <a:ln w="18396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81" name="Graphic 143">
            <a:extLst>
              <a:ext uri="{FF2B5EF4-FFF2-40B4-BE49-F238E27FC236}">
                <a16:creationId xmlns="" xmlns:a16="http://schemas.microsoft.com/office/drawing/2014/main" id="{67EA4853-3548-4E3C-B3C1-A17AC03B05C5}"/>
              </a:ext>
            </a:extLst>
          </p:cNvPr>
          <p:cNvGrpSpPr/>
          <p:nvPr/>
        </p:nvGrpSpPr>
        <p:grpSpPr>
          <a:xfrm rot="17668063" flipH="1">
            <a:off x="7697731" y="3547295"/>
            <a:ext cx="1876002" cy="3664187"/>
            <a:chOff x="10445531" y="3270549"/>
            <a:chExt cx="1876002" cy="3664187"/>
          </a:xfrm>
        </p:grpSpPr>
        <p:sp>
          <p:nvSpPr>
            <p:cNvPr id="482" name="Freeform: Shape 481">
              <a:extLst>
                <a:ext uri="{FF2B5EF4-FFF2-40B4-BE49-F238E27FC236}">
                  <a16:creationId xmlns="" xmlns:a16="http://schemas.microsoft.com/office/drawing/2014/main" id="{698257DE-2843-4248-A26D-96C00F6A56AF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="" xmlns:a16="http://schemas.microsoft.com/office/drawing/2014/main" id="{92E4C60D-E17B-4B29-8CBA-750BE7524FBF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="" xmlns:a16="http://schemas.microsoft.com/office/drawing/2014/main" id="{34E48FA9-5195-461E-80A4-62F0ABB81840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="" xmlns:a16="http://schemas.microsoft.com/office/drawing/2014/main" id="{8ECAD3D8-276E-4DE8-B50F-8A156E85F157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="" xmlns:a16="http://schemas.microsoft.com/office/drawing/2014/main" id="{E63F1C9D-D1D1-495B-A5E6-3C40454CDFD4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="" xmlns:a16="http://schemas.microsoft.com/office/drawing/2014/main" id="{7DDD6662-C820-40F7-9979-49FBB46AF21D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="" xmlns:a16="http://schemas.microsoft.com/office/drawing/2014/main" id="{B945C6F2-A1EE-47D4-8EF8-E9C820AA77C7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="" xmlns:a16="http://schemas.microsoft.com/office/drawing/2014/main" id="{35689A39-3246-4ADB-90C8-CF08E2635836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9DFC34FE-472D-4538-A011-B318720EA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174750" y="1174750"/>
            <a:ext cx="6858000" cy="4508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CFDF39-E78E-4D9B-9044-3C4D48F5C0C9}"/>
              </a:ext>
            </a:extLst>
          </p:cNvPr>
          <p:cNvSpPr/>
          <p:nvPr/>
        </p:nvSpPr>
        <p:spPr>
          <a:xfrm>
            <a:off x="-284773" y="3265411"/>
            <a:ext cx="8096946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CHAPTER</a:t>
            </a:r>
            <a:endParaRPr lang="th-TH" sz="88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2068523C-D9C4-461E-B983-19EFE269130A}"/>
              </a:ext>
            </a:extLst>
          </p:cNvPr>
          <p:cNvSpPr txBox="1"/>
          <p:nvPr/>
        </p:nvSpPr>
        <p:spPr>
          <a:xfrm>
            <a:off x="771615" y="4530793"/>
            <a:ext cx="5984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nisi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a </a:t>
            </a:r>
            <a:r>
              <a:rPr lang="en-US" sz="2000" dirty="0" err="1"/>
              <a:t>porttitorr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. </a:t>
            </a:r>
          </a:p>
        </p:txBody>
      </p:sp>
      <p:sp>
        <p:nvSpPr>
          <p:cNvPr id="452" name="Freeform: Shape 451">
            <a:extLst>
              <a:ext uri="{FF2B5EF4-FFF2-40B4-BE49-F238E27FC236}">
                <a16:creationId xmlns="" xmlns:a16="http://schemas.microsoft.com/office/drawing/2014/main" id="{6E027639-0450-47BD-A3B8-E055DB65C4E3}"/>
              </a:ext>
            </a:extLst>
          </p:cNvPr>
          <p:cNvSpPr/>
          <p:nvPr/>
        </p:nvSpPr>
        <p:spPr>
          <a:xfrm rot="531604" flipH="1">
            <a:off x="8355464" y="1307595"/>
            <a:ext cx="871704" cy="835689"/>
          </a:xfrm>
          <a:custGeom>
            <a:avLst/>
            <a:gdLst>
              <a:gd name="connsiteX0" fmla="*/ 565922 w 573858"/>
              <a:gd name="connsiteY0" fmla="*/ 375577 h 550149"/>
              <a:gd name="connsiteX1" fmla="*/ 215056 w 573858"/>
              <a:gd name="connsiteY1" fmla="*/ 540653 h 550149"/>
              <a:gd name="connsiteX2" fmla="*/ 6813 w 573858"/>
              <a:gd name="connsiteY2" fmla="*/ 223308 h 550149"/>
              <a:gd name="connsiteX3" fmla="*/ 379816 w 573858"/>
              <a:gd name="connsiteY3" fmla="*/ 6369 h 550149"/>
              <a:gd name="connsiteX4" fmla="*/ 565922 w 573858"/>
              <a:gd name="connsiteY4" fmla="*/ 375577 h 55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58" h="550149">
                <a:moveTo>
                  <a:pt x="565922" y="375577"/>
                </a:moveTo>
                <a:cubicBezTo>
                  <a:pt x="530187" y="511243"/>
                  <a:pt x="348983" y="575914"/>
                  <a:pt x="215056" y="540653"/>
                </a:cubicBezTo>
                <a:cubicBezTo>
                  <a:pt x="81129" y="505392"/>
                  <a:pt x="-28922" y="358816"/>
                  <a:pt x="6813" y="223308"/>
                </a:cubicBezTo>
                <a:cubicBezTo>
                  <a:pt x="42548" y="87642"/>
                  <a:pt x="245889" y="-28892"/>
                  <a:pt x="379816" y="6369"/>
                </a:cubicBezTo>
                <a:cubicBezTo>
                  <a:pt x="513585" y="41471"/>
                  <a:pt x="601499" y="239910"/>
                  <a:pt x="565922" y="375577"/>
                </a:cubicBezTo>
                <a:close/>
              </a:path>
            </a:pathLst>
          </a:custGeom>
          <a:solidFill>
            <a:srgbClr val="97D3C9"/>
          </a:solidFill>
          <a:ln w="1575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453" name="Graphic 7">
            <a:extLst>
              <a:ext uri="{FF2B5EF4-FFF2-40B4-BE49-F238E27FC236}">
                <a16:creationId xmlns="" xmlns:a16="http://schemas.microsoft.com/office/drawing/2014/main" id="{B7694BF8-3AC6-4C35-A44C-18CF6D94865E}"/>
              </a:ext>
            </a:extLst>
          </p:cNvPr>
          <p:cNvGrpSpPr/>
          <p:nvPr/>
        </p:nvGrpSpPr>
        <p:grpSpPr>
          <a:xfrm rot="20806678" flipH="1">
            <a:off x="6065277" y="8383"/>
            <a:ext cx="3554724" cy="6800619"/>
            <a:chOff x="0" y="2213069"/>
            <a:chExt cx="2613113" cy="4606687"/>
          </a:xfrm>
        </p:grpSpPr>
        <p:sp>
          <p:nvSpPr>
            <p:cNvPr id="454" name="Freeform: Shape 453">
              <a:extLst>
                <a:ext uri="{FF2B5EF4-FFF2-40B4-BE49-F238E27FC236}">
                  <a16:creationId xmlns="" xmlns:a16="http://schemas.microsoft.com/office/drawing/2014/main" id="{3C03FFBF-B637-451C-B06C-47C5EDC9114F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55" name="Graphic 7">
              <a:extLst>
                <a:ext uri="{FF2B5EF4-FFF2-40B4-BE49-F238E27FC236}">
                  <a16:creationId xmlns="" xmlns:a16="http://schemas.microsoft.com/office/drawing/2014/main" id="{49DC9DFC-F301-4534-B269-A54631E8B7E5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469" name="Freeform: Shape 468">
                <a:extLst>
                  <a:ext uri="{FF2B5EF4-FFF2-40B4-BE49-F238E27FC236}">
                    <a16:creationId xmlns="" xmlns:a16="http://schemas.microsoft.com/office/drawing/2014/main" id="{66F614DC-EC7F-4386-A682-F65906EFB49A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="" xmlns:a16="http://schemas.microsoft.com/office/drawing/2014/main" id="{FC5B7E78-7985-4EA8-B4F2-0E92F031DD8C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="" xmlns:a16="http://schemas.microsoft.com/office/drawing/2014/main" id="{13A9A326-7D91-402C-8E2C-4AD95A55CF2B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="" xmlns:a16="http://schemas.microsoft.com/office/drawing/2014/main" id="{23C4D33E-B489-4BCF-81FF-C2AC753AA235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="" xmlns:a16="http://schemas.microsoft.com/office/drawing/2014/main" id="{41013F31-555F-42C8-8667-776433D60FDD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="" xmlns:a16="http://schemas.microsoft.com/office/drawing/2014/main" id="{C8F274CD-60C6-4A65-98AF-A573700320D8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="" xmlns:a16="http://schemas.microsoft.com/office/drawing/2014/main" id="{A9A6B2AA-33A0-4000-8125-E9B246FBEB39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="" xmlns:a16="http://schemas.microsoft.com/office/drawing/2014/main" id="{0BB6B12E-5EE0-470F-B391-3D43A80E1248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="" xmlns:a16="http://schemas.microsoft.com/office/drawing/2014/main" id="{A23E9039-EB82-4A16-820A-5C931467AF35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="" xmlns:a16="http://schemas.microsoft.com/office/drawing/2014/main" id="{4D80E5F8-72C1-4E12-8B1C-6E50BEB17CEE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="" xmlns:a16="http://schemas.microsoft.com/office/drawing/2014/main" id="{62240BE2-4DCA-4306-B289-CED7A3E6961E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="" xmlns:a16="http://schemas.microsoft.com/office/drawing/2014/main" id="{B65DD474-8490-4F38-B832-D321A5C2C394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56" name="Graphic 7">
              <a:extLst>
                <a:ext uri="{FF2B5EF4-FFF2-40B4-BE49-F238E27FC236}">
                  <a16:creationId xmlns="" xmlns:a16="http://schemas.microsoft.com/office/drawing/2014/main" id="{8BC4F4CE-A379-4921-870C-1076A4BC14AD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457" name="Freeform: Shape 456">
                <a:extLst>
                  <a:ext uri="{FF2B5EF4-FFF2-40B4-BE49-F238E27FC236}">
                    <a16:creationId xmlns="" xmlns:a16="http://schemas.microsoft.com/office/drawing/2014/main" id="{EBFF44C1-FAB2-4637-AD0C-20BCFD9E7871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="" xmlns:a16="http://schemas.microsoft.com/office/drawing/2014/main" id="{3B5185C0-E169-4BA4-B064-B8FD604E562B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="" xmlns:a16="http://schemas.microsoft.com/office/drawing/2014/main" id="{F4C1ACB1-6AE5-48FD-904D-E21B754FA824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="" xmlns:a16="http://schemas.microsoft.com/office/drawing/2014/main" id="{C1DBD812-CC03-4679-BDD0-494BE1B37D0E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="" xmlns:a16="http://schemas.microsoft.com/office/drawing/2014/main" id="{37FCDFB1-9945-4D9B-B4EA-9CE2291220B0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="" xmlns:a16="http://schemas.microsoft.com/office/drawing/2014/main" id="{BA74204E-AE2B-431D-BDDA-B2D12EE8CE8E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="" xmlns:a16="http://schemas.microsoft.com/office/drawing/2014/main" id="{9D4DA5A4-630C-4172-A370-F0306CA2024D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="" xmlns:a16="http://schemas.microsoft.com/office/drawing/2014/main" id="{E698A603-2C2F-40C6-B310-ACE953364C76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="" xmlns:a16="http://schemas.microsoft.com/office/drawing/2014/main" id="{07CD93D6-6289-4379-AB3C-35FD89048819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="" xmlns:a16="http://schemas.microsoft.com/office/drawing/2014/main" id="{D019E23F-10EF-4179-B72D-8DF3403C2438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="" xmlns:a16="http://schemas.microsoft.com/office/drawing/2014/main" id="{1010D1FA-EF26-47E1-9A75-56EE658BBE2E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="" xmlns:a16="http://schemas.microsoft.com/office/drawing/2014/main" id="{D80C092F-D2C9-4E50-9BA9-5064824B7290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90" name="Graphic 153">
            <a:extLst>
              <a:ext uri="{FF2B5EF4-FFF2-40B4-BE49-F238E27FC236}">
                <a16:creationId xmlns="" xmlns:a16="http://schemas.microsoft.com/office/drawing/2014/main" id="{1BE7AA99-F351-45C3-BE0F-595379C4408B}"/>
              </a:ext>
            </a:extLst>
          </p:cNvPr>
          <p:cNvGrpSpPr/>
          <p:nvPr/>
        </p:nvGrpSpPr>
        <p:grpSpPr>
          <a:xfrm rot="16370446" flipH="1">
            <a:off x="8139892" y="4836513"/>
            <a:ext cx="1488064" cy="1783685"/>
            <a:chOff x="11161825" y="3187825"/>
            <a:chExt cx="1068908" cy="1281259"/>
          </a:xfrm>
        </p:grpSpPr>
        <p:sp>
          <p:nvSpPr>
            <p:cNvPr id="491" name="Freeform: Shape 490">
              <a:extLst>
                <a:ext uri="{FF2B5EF4-FFF2-40B4-BE49-F238E27FC236}">
                  <a16:creationId xmlns="" xmlns:a16="http://schemas.microsoft.com/office/drawing/2014/main" id="{85CE59DD-D5F3-4E47-A52D-5E147C40BF68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="" xmlns:a16="http://schemas.microsoft.com/office/drawing/2014/main" id="{AF22D219-8075-46EB-9ADE-53D85A8EF91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="" xmlns:a16="http://schemas.microsoft.com/office/drawing/2014/main" id="{E0AF2FCC-F876-4D99-B069-1CF7780F4D8A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="" xmlns:a16="http://schemas.microsoft.com/office/drawing/2014/main" id="{62FDE2E5-814B-4551-B31F-0042A9346E02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="" xmlns:a16="http://schemas.microsoft.com/office/drawing/2014/main" id="{7E12597D-CB78-4A63-8B1D-F70873EB039F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496" name="Graphic 495">
            <a:extLst>
              <a:ext uri="{FF2B5EF4-FFF2-40B4-BE49-F238E27FC236}">
                <a16:creationId xmlns="" xmlns:a16="http://schemas.microsoft.com/office/drawing/2014/main" id="{415DEE3B-534D-4413-801C-4FB71796B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17883" flipH="1">
            <a:off x="9292893" y="4618835"/>
            <a:ext cx="2292469" cy="1684800"/>
          </a:xfrm>
          <a:prstGeom prst="rect">
            <a:avLst/>
          </a:prstGeom>
        </p:spPr>
      </p:pic>
      <p:grpSp>
        <p:nvGrpSpPr>
          <p:cNvPr id="497" name="Graphic 243">
            <a:extLst>
              <a:ext uri="{FF2B5EF4-FFF2-40B4-BE49-F238E27FC236}">
                <a16:creationId xmlns="" xmlns:a16="http://schemas.microsoft.com/office/drawing/2014/main" id="{94A0DEAD-588C-4266-9779-6021A958DBDA}"/>
              </a:ext>
            </a:extLst>
          </p:cNvPr>
          <p:cNvGrpSpPr/>
          <p:nvPr/>
        </p:nvGrpSpPr>
        <p:grpSpPr>
          <a:xfrm rot="20559226" flipH="1">
            <a:off x="9304117" y="5138542"/>
            <a:ext cx="1630724" cy="1255170"/>
            <a:chOff x="7982733" y="5589867"/>
            <a:chExt cx="1630724" cy="1255170"/>
          </a:xfrm>
        </p:grpSpPr>
        <p:sp>
          <p:nvSpPr>
            <p:cNvPr id="498" name="Freeform: Shape 497">
              <a:extLst>
                <a:ext uri="{FF2B5EF4-FFF2-40B4-BE49-F238E27FC236}">
                  <a16:creationId xmlns="" xmlns:a16="http://schemas.microsoft.com/office/drawing/2014/main" id="{4F79F40B-18A8-4264-B93D-5C7570E8F88A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="" xmlns:a16="http://schemas.microsoft.com/office/drawing/2014/main" id="{2FBA163E-48B9-4D09-9683-AB59A4BF221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="" xmlns:a16="http://schemas.microsoft.com/office/drawing/2014/main" id="{1C854E29-049A-4FEE-AEBD-D4566F74922F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="" xmlns:a16="http://schemas.microsoft.com/office/drawing/2014/main" id="{47DCB052-D5FB-48AB-B2A5-8CFE987E69BF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="" xmlns:a16="http://schemas.microsoft.com/office/drawing/2014/main" id="{15790E5A-3051-4EFB-9CA9-38F864619999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10819D37-E44C-4A49-ACD5-DDCF6EF09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94845" flipH="1">
            <a:off x="8645422" y="2738957"/>
            <a:ext cx="1982597" cy="24383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AD75D778-F83D-4DD2-AB19-91D45531D5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0359" y="413098"/>
            <a:ext cx="1000125" cy="1085850"/>
          </a:xfrm>
          <a:prstGeom prst="rect">
            <a:avLst/>
          </a:prstGeom>
        </p:spPr>
      </p:pic>
      <p:pic>
        <p:nvPicPr>
          <p:cNvPr id="506" name="Graphic 505">
            <a:extLst>
              <a:ext uri="{FF2B5EF4-FFF2-40B4-BE49-F238E27FC236}">
                <a16:creationId xmlns="" xmlns:a16="http://schemas.microsoft.com/office/drawing/2014/main" id="{016881B3-ECF4-486A-BB8B-AC93306DE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87215" y="286661"/>
            <a:ext cx="2444487" cy="1145318"/>
          </a:xfrm>
          <a:prstGeom prst="rect">
            <a:avLst/>
          </a:prstGeom>
        </p:spPr>
      </p:pic>
      <p:pic>
        <p:nvPicPr>
          <p:cNvPr id="508" name="Graphic 507">
            <a:extLst>
              <a:ext uri="{FF2B5EF4-FFF2-40B4-BE49-F238E27FC236}">
                <a16:creationId xmlns="" xmlns:a16="http://schemas.microsoft.com/office/drawing/2014/main" id="{1BB66B88-EB61-425E-8D76-9CEF92123F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3886" y="1359422"/>
            <a:ext cx="1460633" cy="684352"/>
          </a:xfrm>
          <a:prstGeom prst="rect">
            <a:avLst/>
          </a:prstGeom>
        </p:spPr>
      </p:pic>
      <p:pic>
        <p:nvPicPr>
          <p:cNvPr id="510" name="Graphic 509">
            <a:extLst>
              <a:ext uri="{FF2B5EF4-FFF2-40B4-BE49-F238E27FC236}">
                <a16:creationId xmlns="" xmlns:a16="http://schemas.microsoft.com/office/drawing/2014/main" id="{1342C0FB-E289-4E85-A5DF-0E6D2D475B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3937" y="2542345"/>
            <a:ext cx="1090936" cy="5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425D207-93C0-464F-BB33-A83B93171298}"/>
              </a:ext>
            </a:extLst>
          </p:cNvPr>
          <p:cNvCxnSpPr>
            <a:cxnSpLocks/>
          </p:cNvCxnSpPr>
          <p:nvPr/>
        </p:nvCxnSpPr>
        <p:spPr>
          <a:xfrm>
            <a:off x="3649607" y="1825224"/>
            <a:ext cx="0" cy="405618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E20EF4-693A-46C6-AA98-6DC6E2A9609C}"/>
              </a:ext>
            </a:extLst>
          </p:cNvPr>
          <p:cNvSpPr/>
          <p:nvPr/>
        </p:nvSpPr>
        <p:spPr>
          <a:xfrm>
            <a:off x="4117472" y="1440038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02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70AB6F-EDC1-456D-B3CC-CB4D8BD40E20}"/>
              </a:ext>
            </a:extLst>
          </p:cNvPr>
          <p:cNvSpPr txBox="1"/>
          <p:nvPr/>
        </p:nvSpPr>
        <p:spPr>
          <a:xfrm>
            <a:off x="739518" y="2688431"/>
            <a:ext cx="23413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30A7DF-2D79-4E49-B5AB-BE95F20A0388}"/>
              </a:ext>
            </a:extLst>
          </p:cNvPr>
          <p:cNvSpPr txBox="1"/>
          <p:nvPr/>
        </p:nvSpPr>
        <p:spPr>
          <a:xfrm>
            <a:off x="3944336" y="2688430"/>
            <a:ext cx="23413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="" xmlns:a16="http://schemas.microsoft.com/office/drawing/2014/main" id="{9E18851C-F3B7-4BF3-B043-D64ED70E0472}"/>
              </a:ext>
            </a:extLst>
          </p:cNvPr>
          <p:cNvSpPr/>
          <p:nvPr/>
        </p:nvSpPr>
        <p:spPr>
          <a:xfrm>
            <a:off x="6305813" y="496056"/>
            <a:ext cx="5525894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FUNNY</a:t>
            </a:r>
            <a:endParaRPr lang="th-TH" sz="115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="" xmlns:a16="http://schemas.microsoft.com/office/drawing/2014/main" id="{77385BAA-2E44-49D5-861F-A15F7B99B6A4}"/>
              </a:ext>
            </a:extLst>
          </p:cNvPr>
          <p:cNvSpPr/>
          <p:nvPr/>
        </p:nvSpPr>
        <p:spPr>
          <a:xfrm>
            <a:off x="6096000" y="1674696"/>
            <a:ext cx="5707823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TOY | HAPPY | FUNNY |SCHOOL</a:t>
            </a:r>
            <a:endParaRPr lang="th-TH" sz="1800" dirty="0">
              <a:solidFill>
                <a:schemeClr val="tx1"/>
              </a:solidFill>
            </a:endParaRPr>
          </a:p>
        </p:txBody>
      </p:sp>
      <p:pic>
        <p:nvPicPr>
          <p:cNvPr id="376" name="Graphic 375">
            <a:extLst>
              <a:ext uri="{FF2B5EF4-FFF2-40B4-BE49-F238E27FC236}">
                <a16:creationId xmlns="" xmlns:a16="http://schemas.microsoft.com/office/drawing/2014/main" id="{A9447BDB-EF60-4BC9-92BF-5CA519FB9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017820">
            <a:off x="-194786" y="77261"/>
            <a:ext cx="2294946" cy="1762785"/>
          </a:xfrm>
          <a:prstGeom prst="rect">
            <a:avLst/>
          </a:prstGeom>
        </p:spPr>
      </p:pic>
      <p:pic>
        <p:nvPicPr>
          <p:cNvPr id="377" name="Graphic 376">
            <a:extLst>
              <a:ext uri="{FF2B5EF4-FFF2-40B4-BE49-F238E27FC236}">
                <a16:creationId xmlns="" xmlns:a16="http://schemas.microsoft.com/office/drawing/2014/main" id="{17A687FF-B88D-447D-B199-7D813DD14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95828">
            <a:off x="1330134" y="-9074"/>
            <a:ext cx="1009110" cy="1698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419FF5-ABA0-4FD1-83B9-5571A48E2F48}"/>
              </a:ext>
            </a:extLst>
          </p:cNvPr>
          <p:cNvSpPr/>
          <p:nvPr/>
        </p:nvSpPr>
        <p:spPr>
          <a:xfrm>
            <a:off x="984899" y="1440039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01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378" name="Graphic 143">
            <a:extLst>
              <a:ext uri="{FF2B5EF4-FFF2-40B4-BE49-F238E27FC236}">
                <a16:creationId xmlns="" xmlns:a16="http://schemas.microsoft.com/office/drawing/2014/main" id="{84C47158-6284-48BB-900D-606C0DB22D0D}"/>
              </a:ext>
            </a:extLst>
          </p:cNvPr>
          <p:cNvGrpSpPr/>
          <p:nvPr/>
        </p:nvGrpSpPr>
        <p:grpSpPr>
          <a:xfrm>
            <a:off x="8984123" y="2654955"/>
            <a:ext cx="1876002" cy="3664187"/>
            <a:chOff x="10445531" y="3270549"/>
            <a:chExt cx="1876002" cy="3664187"/>
          </a:xfrm>
        </p:grpSpPr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404C3197-FF42-409A-A203-AA10A025725E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9CCE1A5B-181C-4AF0-8CAD-A4626F5EC82A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A124E856-73A6-4578-AC0D-008D5C21B384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356BE5F7-8F44-4C6F-9280-F408FC5F4453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9D895F6D-E045-491E-8AD0-BAD0AF38F2A8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CB542D6E-FE98-40A3-B370-B661F2A514B4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449FE10A-C06F-4A70-AD54-B8C7BB992FF0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A34FF743-D697-439B-8800-50ED05DAFC88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88" name="Freeform: Shape 387">
            <a:extLst>
              <a:ext uri="{FF2B5EF4-FFF2-40B4-BE49-F238E27FC236}">
                <a16:creationId xmlns="" xmlns:a16="http://schemas.microsoft.com/office/drawing/2014/main" id="{1515D6BD-6AD2-4E9C-AA38-BEAF66DA1081}"/>
              </a:ext>
            </a:extLst>
          </p:cNvPr>
          <p:cNvSpPr/>
          <p:nvPr/>
        </p:nvSpPr>
        <p:spPr>
          <a:xfrm>
            <a:off x="7234640" y="3801617"/>
            <a:ext cx="1575543" cy="2048326"/>
          </a:xfrm>
          <a:custGeom>
            <a:avLst/>
            <a:gdLst>
              <a:gd name="connsiteX0" fmla="*/ 996210 w 1065500"/>
              <a:gd name="connsiteY0" fmla="*/ 1267823 h 1267823"/>
              <a:gd name="connsiteX1" fmla="*/ 199371 w 1065500"/>
              <a:gd name="connsiteY1" fmla="*/ 961111 h 1267823"/>
              <a:gd name="connsiteX2" fmla="*/ 59 w 1065500"/>
              <a:gd name="connsiteY2" fmla="*/ 814786 h 1267823"/>
              <a:gd name="connsiteX3" fmla="*/ 163096 w 1065500"/>
              <a:gd name="connsiteY3" fmla="*/ 788701 h 1267823"/>
              <a:gd name="connsiteX4" fmla="*/ 576188 w 1065500"/>
              <a:gd name="connsiteY4" fmla="*/ 936656 h 1267823"/>
              <a:gd name="connsiteX5" fmla="*/ 95232 w 1065500"/>
              <a:gd name="connsiteY5" fmla="*/ 448566 h 1267823"/>
              <a:gd name="connsiteX6" fmla="*/ 362407 w 1065500"/>
              <a:gd name="connsiteY6" fmla="*/ 547407 h 1267823"/>
              <a:gd name="connsiteX7" fmla="*/ 674010 w 1065500"/>
              <a:gd name="connsiteY7" fmla="*/ 768729 h 1267823"/>
              <a:gd name="connsiteX8" fmla="*/ 451466 w 1065500"/>
              <a:gd name="connsiteY8" fmla="*/ 409845 h 1267823"/>
              <a:gd name="connsiteX9" fmla="*/ 346511 w 1065500"/>
              <a:gd name="connsiteY9" fmla="*/ 135741 h 1267823"/>
              <a:gd name="connsiteX10" fmla="*/ 574966 w 1065500"/>
              <a:gd name="connsiteY10" fmla="*/ 260871 h 1267823"/>
              <a:gd name="connsiteX11" fmla="*/ 808311 w 1065500"/>
              <a:gd name="connsiteY11" fmla="*/ 639319 h 1267823"/>
              <a:gd name="connsiteX12" fmla="*/ 705598 w 1065500"/>
              <a:gd name="connsiteY12" fmla="*/ 166514 h 1267823"/>
              <a:gd name="connsiteX13" fmla="*/ 912451 w 1065500"/>
              <a:gd name="connsiteY13" fmla="*/ 133703 h 1267823"/>
              <a:gd name="connsiteX14" fmla="*/ 1050827 w 1065500"/>
              <a:gd name="connsiteY14" fmla="*/ 883262 h 1267823"/>
              <a:gd name="connsiteX15" fmla="*/ 1065501 w 1065500"/>
              <a:gd name="connsiteY15" fmla="*/ 1260283 h 12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5500" h="1267823">
                <a:moveTo>
                  <a:pt x="996210" y="1267823"/>
                </a:moveTo>
                <a:cubicBezTo>
                  <a:pt x="733518" y="1153902"/>
                  <a:pt x="462063" y="1069938"/>
                  <a:pt x="199371" y="961111"/>
                </a:cubicBezTo>
                <a:cubicBezTo>
                  <a:pt x="149034" y="938286"/>
                  <a:pt x="2913" y="889172"/>
                  <a:pt x="59" y="814786"/>
                </a:cubicBezTo>
                <a:cubicBezTo>
                  <a:pt x="-2998" y="735510"/>
                  <a:pt x="112758" y="775658"/>
                  <a:pt x="163096" y="788701"/>
                </a:cubicBezTo>
                <a:cubicBezTo>
                  <a:pt x="293932" y="833332"/>
                  <a:pt x="429456" y="867773"/>
                  <a:pt x="576188" y="936656"/>
                </a:cubicBezTo>
                <a:cubicBezTo>
                  <a:pt x="481627" y="806227"/>
                  <a:pt x="16159" y="585924"/>
                  <a:pt x="95232" y="448566"/>
                </a:cubicBezTo>
                <a:cubicBezTo>
                  <a:pt x="156574" y="342185"/>
                  <a:pt x="305956" y="505018"/>
                  <a:pt x="362407" y="547407"/>
                </a:cubicBezTo>
                <a:cubicBezTo>
                  <a:pt x="464712" y="623015"/>
                  <a:pt x="576392" y="688230"/>
                  <a:pt x="674010" y="768729"/>
                </a:cubicBezTo>
                <a:cubicBezTo>
                  <a:pt x="630194" y="661125"/>
                  <a:pt x="510159" y="516838"/>
                  <a:pt x="451466" y="409845"/>
                </a:cubicBezTo>
                <a:cubicBezTo>
                  <a:pt x="403574" y="327308"/>
                  <a:pt x="320425" y="231117"/>
                  <a:pt x="346511" y="135741"/>
                </a:cubicBezTo>
                <a:cubicBezTo>
                  <a:pt x="384825" y="-29741"/>
                  <a:pt x="532984" y="202993"/>
                  <a:pt x="574966" y="260871"/>
                </a:cubicBezTo>
                <a:cubicBezTo>
                  <a:pt x="638346" y="357674"/>
                  <a:pt x="743301" y="502776"/>
                  <a:pt x="808311" y="639319"/>
                </a:cubicBezTo>
                <a:cubicBezTo>
                  <a:pt x="823188" y="509501"/>
                  <a:pt x="715788" y="300203"/>
                  <a:pt x="705598" y="166514"/>
                </a:cubicBezTo>
                <a:cubicBezTo>
                  <a:pt x="692148" y="-41561"/>
                  <a:pt x="835620" y="-57050"/>
                  <a:pt x="912451" y="133703"/>
                </a:cubicBezTo>
                <a:cubicBezTo>
                  <a:pt x="1011087" y="373162"/>
                  <a:pt x="1030652" y="620977"/>
                  <a:pt x="1050827" y="883262"/>
                </a:cubicBezTo>
                <a:cubicBezTo>
                  <a:pt x="1060202" y="997183"/>
                  <a:pt x="1061017" y="1146158"/>
                  <a:pt x="1065501" y="1260283"/>
                </a:cubicBezTo>
              </a:path>
            </a:pathLst>
          </a:custGeom>
          <a:solidFill>
            <a:srgbClr val="FFDB69"/>
          </a:solidFill>
          <a:ln w="20332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33A54F4-AD41-487F-A45A-3C749D43BA27}"/>
              </a:ext>
            </a:extLst>
          </p:cNvPr>
          <p:cNvGrpSpPr/>
          <p:nvPr/>
        </p:nvGrpSpPr>
        <p:grpSpPr>
          <a:xfrm rot="4091497">
            <a:off x="9695290" y="1978400"/>
            <a:ext cx="1561448" cy="1819173"/>
            <a:chOff x="9636108" y="2642693"/>
            <a:chExt cx="991431" cy="1155072"/>
          </a:xfrm>
        </p:grpSpPr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6F72E312-08C8-42AF-B94E-D66268CA8135}"/>
                </a:ext>
              </a:extLst>
            </p:cNvPr>
            <p:cNvSpPr/>
            <p:nvPr/>
          </p:nvSpPr>
          <p:spPr>
            <a:xfrm>
              <a:off x="9978477" y="271498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D8545A8D-A672-4932-A8AB-BCD86540DB30}"/>
                </a:ext>
              </a:extLst>
            </p:cNvPr>
            <p:cNvSpPr/>
            <p:nvPr/>
          </p:nvSpPr>
          <p:spPr>
            <a:xfrm>
              <a:off x="9742134" y="303249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4D0F5A3B-18A9-4946-AFA1-A1BE22A779D1}"/>
                </a:ext>
              </a:extLst>
            </p:cNvPr>
            <p:cNvSpPr/>
            <p:nvPr/>
          </p:nvSpPr>
          <p:spPr>
            <a:xfrm>
              <a:off x="9636108" y="334388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5598FBEF-A49E-4D80-BBED-0B6E08E65FCD}"/>
                </a:ext>
              </a:extLst>
            </p:cNvPr>
            <p:cNvSpPr/>
            <p:nvPr/>
          </p:nvSpPr>
          <p:spPr>
            <a:xfrm>
              <a:off x="10322835" y="264269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93" name="Graphic 154">
            <a:extLst>
              <a:ext uri="{FF2B5EF4-FFF2-40B4-BE49-F238E27FC236}">
                <a16:creationId xmlns="" xmlns:a16="http://schemas.microsoft.com/office/drawing/2014/main" id="{3DDF128D-F61B-48C5-837E-3CD234BE1F47}"/>
              </a:ext>
            </a:extLst>
          </p:cNvPr>
          <p:cNvGrpSpPr/>
          <p:nvPr/>
        </p:nvGrpSpPr>
        <p:grpSpPr>
          <a:xfrm>
            <a:off x="7705853" y="2860057"/>
            <a:ext cx="1734184" cy="1380521"/>
            <a:chOff x="9167261" y="3475651"/>
            <a:chExt cx="1734184" cy="1380521"/>
          </a:xfrm>
        </p:grpSpPr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96D94D31-2F88-4FEE-909C-35B2CC61323B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29608BC0-6D15-4D06-9E6D-450763FAF879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6FF2B579-1683-4BA8-BE53-2066E30831B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C0E6563E-1326-4512-815D-BAC6BEE9C292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B36940C3-424E-4D40-AA78-FBF90F59EF1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00A6B2A-BB16-49A4-91C3-4456E536D79E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523567CD-3EE1-4131-B72E-9D86A40EBD32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A3637710-3BAD-475A-9366-3C56BA93E9C5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E726EE3E-66AC-491A-AD61-CAC2C617190A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EB1F021A-CF77-49F6-B9FD-C303541D6235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D6C6714C-E3D4-4A77-9E72-021B9C332AD4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4B609365-0B4E-49BB-AE9B-E4A5CCD3829B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0B85B75A-48C6-46C5-89B4-C6547FDB9724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79E1AE3E-8EE2-4F03-9AE8-92DBC22C0C3D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F49A276F-A5BD-4DD8-828C-C482E6F52B23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1A2B8BDB-7195-46F1-AC48-85E05AD072E7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CCABFE88-0794-4B45-8B27-9A1724A09664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91B2D598-B54B-45C1-9936-0515FD6B9B7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80DD4AEA-B8C4-4BFC-A19D-BAF52614999F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413" name="Graphic 412">
            <a:extLst>
              <a:ext uri="{FF2B5EF4-FFF2-40B4-BE49-F238E27FC236}">
                <a16:creationId xmlns="" xmlns:a16="http://schemas.microsoft.com/office/drawing/2014/main" id="{0404D779-37BA-4A24-84DC-F99B5412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96204">
            <a:off x="9259596" y="4781384"/>
            <a:ext cx="1433328" cy="961600"/>
          </a:xfrm>
          <a:prstGeom prst="rect">
            <a:avLst/>
          </a:prstGeom>
        </p:spPr>
      </p:pic>
      <p:grpSp>
        <p:nvGrpSpPr>
          <p:cNvPr id="414" name="Graphic 243">
            <a:extLst>
              <a:ext uri="{FF2B5EF4-FFF2-40B4-BE49-F238E27FC236}">
                <a16:creationId xmlns="" xmlns:a16="http://schemas.microsoft.com/office/drawing/2014/main" id="{DFC25629-0BEC-43CE-9E0B-874891A8FBB5}"/>
              </a:ext>
            </a:extLst>
          </p:cNvPr>
          <p:cNvGrpSpPr/>
          <p:nvPr/>
        </p:nvGrpSpPr>
        <p:grpSpPr>
          <a:xfrm>
            <a:off x="7221044" y="5060387"/>
            <a:ext cx="1630724" cy="1255170"/>
            <a:chOff x="7982733" y="5589867"/>
            <a:chExt cx="1630724" cy="1255170"/>
          </a:xfrm>
        </p:grpSpPr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37CC2FEC-1C91-487B-B054-8D75D87A7A4E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540EAFE8-9DDD-4623-9639-C8349FDC98FC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="" xmlns:a16="http://schemas.microsoft.com/office/drawing/2014/main" id="{93263FDD-B891-482B-88D8-701377360FCF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74DEB501-44C9-4E42-A799-B2DEE8D88975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="" xmlns:a16="http://schemas.microsoft.com/office/drawing/2014/main" id="{659F23E8-5352-4463-B1B1-3A2426A4843D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20" name="Oval 419">
            <a:extLst>
              <a:ext uri="{FF2B5EF4-FFF2-40B4-BE49-F238E27FC236}">
                <a16:creationId xmlns="" xmlns:a16="http://schemas.microsoft.com/office/drawing/2014/main" id="{BE16CB78-8CB5-4141-A2DD-3DD87818039D}"/>
              </a:ext>
            </a:extLst>
          </p:cNvPr>
          <p:cNvSpPr/>
          <p:nvPr/>
        </p:nvSpPr>
        <p:spPr>
          <a:xfrm flipH="1">
            <a:off x="7852038" y="5819824"/>
            <a:ext cx="2772174" cy="67755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2" name="Graphic 421">
            <a:extLst>
              <a:ext uri="{FF2B5EF4-FFF2-40B4-BE49-F238E27FC236}">
                <a16:creationId xmlns="" xmlns:a16="http://schemas.microsoft.com/office/drawing/2014/main" id="{F3D372FF-4244-438F-A16F-06F8310FB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1819" y="3237371"/>
            <a:ext cx="1865806" cy="2979271"/>
          </a:xfrm>
          <a:prstGeom prst="rect">
            <a:avLst/>
          </a:prstGeom>
        </p:spPr>
      </p:pic>
      <p:pic>
        <p:nvPicPr>
          <p:cNvPr id="424" name="Graphic 423">
            <a:extLst>
              <a:ext uri="{FF2B5EF4-FFF2-40B4-BE49-F238E27FC236}">
                <a16:creationId xmlns="" xmlns:a16="http://schemas.microsoft.com/office/drawing/2014/main" id="{A7CC5DBE-DD02-4145-BF63-115410346F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55743" y="1442838"/>
            <a:ext cx="2444487" cy="1145318"/>
          </a:xfrm>
          <a:prstGeom prst="rect">
            <a:avLst/>
          </a:prstGeom>
        </p:spPr>
      </p:pic>
      <p:pic>
        <p:nvPicPr>
          <p:cNvPr id="426" name="Graphic 425">
            <a:extLst>
              <a:ext uri="{FF2B5EF4-FFF2-40B4-BE49-F238E27FC236}">
                <a16:creationId xmlns="" xmlns:a16="http://schemas.microsoft.com/office/drawing/2014/main" id="{0FAE1F35-0869-4F1C-863B-D26C0D7A7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9607" y="274300"/>
            <a:ext cx="1723597" cy="807559"/>
          </a:xfrm>
          <a:prstGeom prst="rect">
            <a:avLst/>
          </a:prstGeom>
        </p:spPr>
      </p:pic>
      <p:pic>
        <p:nvPicPr>
          <p:cNvPr id="428" name="Graphic 427">
            <a:extLst>
              <a:ext uri="{FF2B5EF4-FFF2-40B4-BE49-F238E27FC236}">
                <a16:creationId xmlns="" xmlns:a16="http://schemas.microsoft.com/office/drawing/2014/main" id="{BDCA8770-8D9D-4CE1-B779-9FC123DE9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6996" y="2110925"/>
            <a:ext cx="1090936" cy="511137"/>
          </a:xfrm>
          <a:prstGeom prst="rect">
            <a:avLst/>
          </a:prstGeom>
        </p:spPr>
      </p:pic>
      <p:pic>
        <p:nvPicPr>
          <p:cNvPr id="430" name="Graphic 429">
            <a:extLst>
              <a:ext uri="{FF2B5EF4-FFF2-40B4-BE49-F238E27FC236}">
                <a16:creationId xmlns="" xmlns:a16="http://schemas.microsoft.com/office/drawing/2014/main" id="{9ABCD9DD-3763-41C4-901F-DC7A59FD48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4117" y="2570303"/>
            <a:ext cx="1160958" cy="5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F14D8FFE-ED2C-42B5-B643-FCE714AFC08A}"/>
              </a:ext>
            </a:extLst>
          </p:cNvPr>
          <p:cNvSpPr/>
          <p:nvPr/>
        </p:nvSpPr>
        <p:spPr>
          <a:xfrm rot="10800000">
            <a:off x="0" y="0"/>
            <a:ext cx="4884532" cy="5667143"/>
          </a:xfrm>
          <a:custGeom>
            <a:avLst/>
            <a:gdLst>
              <a:gd name="connsiteX0" fmla="*/ 3748104 w 3748103"/>
              <a:gd name="connsiteY0" fmla="*/ 14377 h 5006771"/>
              <a:gd name="connsiteX1" fmla="*/ 2434238 w 3748103"/>
              <a:gd name="connsiteY1" fmla="*/ 1268454 h 5006771"/>
              <a:gd name="connsiteX2" fmla="*/ 2217714 w 3748103"/>
              <a:gd name="connsiteY2" fmla="*/ 2153870 h 5006771"/>
              <a:gd name="connsiteX3" fmla="*/ 1765164 w 3748103"/>
              <a:gd name="connsiteY3" fmla="*/ 3570387 h 5006771"/>
              <a:gd name="connsiteX4" fmla="*/ 427200 w 3748103"/>
              <a:gd name="connsiteY4" fmla="*/ 4101672 h 5006771"/>
              <a:gd name="connsiteX5" fmla="*/ 171491 w 3748103"/>
              <a:gd name="connsiteY5" fmla="*/ 5006772 h 5006771"/>
              <a:gd name="connsiteX6" fmla="*/ 3747920 w 3748103"/>
              <a:gd name="connsiteY6" fmla="*/ 5006772 h 5006771"/>
              <a:gd name="connsiteX7" fmla="*/ 3747920 w 3748103"/>
              <a:gd name="connsiteY7" fmla="*/ 14377 h 500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103" h="5006771">
                <a:moveTo>
                  <a:pt x="3748104" y="14377"/>
                </a:moveTo>
                <a:cubicBezTo>
                  <a:pt x="3275870" y="-123411"/>
                  <a:pt x="2610659" y="762004"/>
                  <a:pt x="2434238" y="1268454"/>
                </a:cubicBezTo>
                <a:cubicBezTo>
                  <a:pt x="2326988" y="1576041"/>
                  <a:pt x="2257082" y="1819424"/>
                  <a:pt x="2217714" y="2153870"/>
                </a:cubicBezTo>
                <a:cubicBezTo>
                  <a:pt x="2178346" y="2645787"/>
                  <a:pt x="2158662" y="3216257"/>
                  <a:pt x="1765164" y="3570387"/>
                </a:cubicBezTo>
                <a:cubicBezTo>
                  <a:pt x="1411035" y="3885148"/>
                  <a:pt x="865768" y="3892322"/>
                  <a:pt x="427200" y="4101672"/>
                </a:cubicBezTo>
                <a:cubicBezTo>
                  <a:pt x="105080" y="4255466"/>
                  <a:pt x="-202323" y="4750879"/>
                  <a:pt x="171491" y="5006772"/>
                </a:cubicBezTo>
                <a:lnTo>
                  <a:pt x="3747920" y="5006772"/>
                </a:lnTo>
                <a:lnTo>
                  <a:pt x="3747920" y="14377"/>
                </a:lnTo>
                <a:close/>
              </a:path>
            </a:pathLst>
          </a:custGeom>
          <a:solidFill>
            <a:srgbClr val="77BFB3"/>
          </a:solidFill>
          <a:ln w="18396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41" name="Graphic 140">
            <a:extLst>
              <a:ext uri="{FF2B5EF4-FFF2-40B4-BE49-F238E27FC236}">
                <a16:creationId xmlns="" xmlns:a16="http://schemas.microsoft.com/office/drawing/2014/main" id="{C0AE9092-DA89-46BB-B592-9601BDCD9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017820">
            <a:off x="9948945" y="-4980"/>
            <a:ext cx="2294946" cy="1762785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="" xmlns:a16="http://schemas.microsoft.com/office/drawing/2014/main" id="{0B9A33F4-0347-45E4-90CE-98ED7E63D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95828">
            <a:off x="11461035" y="553889"/>
            <a:ext cx="1009110" cy="1698258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EAA1795C-5ADC-49D0-963D-6D1957F51863}"/>
              </a:ext>
            </a:extLst>
          </p:cNvPr>
          <p:cNvSpPr/>
          <p:nvPr/>
        </p:nvSpPr>
        <p:spPr>
          <a:xfrm>
            <a:off x="2999472" y="579950"/>
            <a:ext cx="8096946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CHAPTER</a:t>
            </a:r>
            <a:endParaRPr lang="th-TH" sz="88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A4230F86-4D88-4F66-8BB5-8355A5B6B141}"/>
              </a:ext>
            </a:extLst>
          </p:cNvPr>
          <p:cNvSpPr/>
          <p:nvPr/>
        </p:nvSpPr>
        <p:spPr>
          <a:xfrm>
            <a:off x="10506415" y="5501908"/>
            <a:ext cx="711330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TOY </a:t>
            </a:r>
            <a:endParaRPr lang="th-T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A84339DF-794E-4BBF-A626-A3F96740F956}"/>
              </a:ext>
            </a:extLst>
          </p:cNvPr>
          <p:cNvSpPr/>
          <p:nvPr/>
        </p:nvSpPr>
        <p:spPr>
          <a:xfrm>
            <a:off x="10421489" y="4997725"/>
            <a:ext cx="1185922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FUNNY </a:t>
            </a:r>
            <a:endParaRPr lang="th-T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E0A7A53B-34D6-4F09-8E03-FF3FA42CA786}"/>
              </a:ext>
            </a:extLst>
          </p:cNvPr>
          <p:cNvSpPr/>
          <p:nvPr/>
        </p:nvSpPr>
        <p:spPr>
          <a:xfrm>
            <a:off x="10202456" y="4452118"/>
            <a:ext cx="1696115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SCHOOL</a:t>
            </a:r>
            <a:endParaRPr lang="th-TH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B3F4240-22D4-445A-A5E9-6F246DB1B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191973"/>
              </p:ext>
            </p:extLst>
          </p:nvPr>
        </p:nvGraphicFramePr>
        <p:xfrm>
          <a:off x="5432224" y="2431287"/>
          <a:ext cx="4599599" cy="400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C04B54CC-A409-4402-A464-B20523A1211D}"/>
              </a:ext>
            </a:extLst>
          </p:cNvPr>
          <p:cNvSpPr/>
          <p:nvPr/>
        </p:nvSpPr>
        <p:spPr>
          <a:xfrm>
            <a:off x="10202456" y="4452118"/>
            <a:ext cx="324701" cy="324701"/>
          </a:xfrm>
          <a:prstGeom prst="ellipse">
            <a:avLst/>
          </a:prstGeom>
          <a:solidFill>
            <a:srgbClr val="F36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B4C6A55-62B9-409D-A560-85B07D32B871}"/>
              </a:ext>
            </a:extLst>
          </p:cNvPr>
          <p:cNvSpPr/>
          <p:nvPr/>
        </p:nvSpPr>
        <p:spPr>
          <a:xfrm>
            <a:off x="10202456" y="5008175"/>
            <a:ext cx="324701" cy="324701"/>
          </a:xfrm>
          <a:prstGeom prst="ellipse">
            <a:avLst/>
          </a:prstGeom>
          <a:solidFill>
            <a:srgbClr val="F1C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DBB9E5-13BA-4E8A-8D2E-DB8B2C93B6DD}"/>
              </a:ext>
            </a:extLst>
          </p:cNvPr>
          <p:cNvSpPr/>
          <p:nvPr/>
        </p:nvSpPr>
        <p:spPr>
          <a:xfrm>
            <a:off x="10234548" y="5501908"/>
            <a:ext cx="324701" cy="3247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aphic 143">
            <a:extLst>
              <a:ext uri="{FF2B5EF4-FFF2-40B4-BE49-F238E27FC236}">
                <a16:creationId xmlns="" xmlns:a16="http://schemas.microsoft.com/office/drawing/2014/main" id="{8F39301A-F3A1-4AF3-AB5B-3F30C7044FFD}"/>
              </a:ext>
            </a:extLst>
          </p:cNvPr>
          <p:cNvGrpSpPr/>
          <p:nvPr/>
        </p:nvGrpSpPr>
        <p:grpSpPr>
          <a:xfrm>
            <a:off x="2403444" y="2368206"/>
            <a:ext cx="1876002" cy="3664187"/>
            <a:chOff x="10445531" y="3270549"/>
            <a:chExt cx="1876002" cy="3664187"/>
          </a:xfrm>
        </p:grpSpPr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4132CB51-AB69-494A-8927-582A52225BCC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6A684E87-6B83-400B-A091-7D791788835C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C8680DB3-361E-44A0-8DB5-B465B17435FB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DAA01719-EBBE-469E-8B0D-0BF8EAFE2D3E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8DC01E2E-5E92-47F4-908A-0ADCB0153385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B983CFED-DA85-419C-8B17-29EA34EAB558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42437D69-3312-47E6-B4B6-6C82F65F550A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B8C5FEE3-9DA3-49B9-8005-400A27E137DE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2A53FD65-F0FB-4C3A-9838-ED1198B9B748}"/>
              </a:ext>
            </a:extLst>
          </p:cNvPr>
          <p:cNvSpPr/>
          <p:nvPr/>
        </p:nvSpPr>
        <p:spPr>
          <a:xfrm>
            <a:off x="653961" y="3514868"/>
            <a:ext cx="1575543" cy="2048326"/>
          </a:xfrm>
          <a:custGeom>
            <a:avLst/>
            <a:gdLst>
              <a:gd name="connsiteX0" fmla="*/ 996210 w 1065500"/>
              <a:gd name="connsiteY0" fmla="*/ 1267823 h 1267823"/>
              <a:gd name="connsiteX1" fmla="*/ 199371 w 1065500"/>
              <a:gd name="connsiteY1" fmla="*/ 961111 h 1267823"/>
              <a:gd name="connsiteX2" fmla="*/ 59 w 1065500"/>
              <a:gd name="connsiteY2" fmla="*/ 814786 h 1267823"/>
              <a:gd name="connsiteX3" fmla="*/ 163096 w 1065500"/>
              <a:gd name="connsiteY3" fmla="*/ 788701 h 1267823"/>
              <a:gd name="connsiteX4" fmla="*/ 576188 w 1065500"/>
              <a:gd name="connsiteY4" fmla="*/ 936656 h 1267823"/>
              <a:gd name="connsiteX5" fmla="*/ 95232 w 1065500"/>
              <a:gd name="connsiteY5" fmla="*/ 448566 h 1267823"/>
              <a:gd name="connsiteX6" fmla="*/ 362407 w 1065500"/>
              <a:gd name="connsiteY6" fmla="*/ 547407 h 1267823"/>
              <a:gd name="connsiteX7" fmla="*/ 674010 w 1065500"/>
              <a:gd name="connsiteY7" fmla="*/ 768729 h 1267823"/>
              <a:gd name="connsiteX8" fmla="*/ 451466 w 1065500"/>
              <a:gd name="connsiteY8" fmla="*/ 409845 h 1267823"/>
              <a:gd name="connsiteX9" fmla="*/ 346511 w 1065500"/>
              <a:gd name="connsiteY9" fmla="*/ 135741 h 1267823"/>
              <a:gd name="connsiteX10" fmla="*/ 574966 w 1065500"/>
              <a:gd name="connsiteY10" fmla="*/ 260871 h 1267823"/>
              <a:gd name="connsiteX11" fmla="*/ 808311 w 1065500"/>
              <a:gd name="connsiteY11" fmla="*/ 639319 h 1267823"/>
              <a:gd name="connsiteX12" fmla="*/ 705598 w 1065500"/>
              <a:gd name="connsiteY12" fmla="*/ 166514 h 1267823"/>
              <a:gd name="connsiteX13" fmla="*/ 912451 w 1065500"/>
              <a:gd name="connsiteY13" fmla="*/ 133703 h 1267823"/>
              <a:gd name="connsiteX14" fmla="*/ 1050827 w 1065500"/>
              <a:gd name="connsiteY14" fmla="*/ 883262 h 1267823"/>
              <a:gd name="connsiteX15" fmla="*/ 1065501 w 1065500"/>
              <a:gd name="connsiteY15" fmla="*/ 1260283 h 12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5500" h="1267823">
                <a:moveTo>
                  <a:pt x="996210" y="1267823"/>
                </a:moveTo>
                <a:cubicBezTo>
                  <a:pt x="733518" y="1153902"/>
                  <a:pt x="462063" y="1069938"/>
                  <a:pt x="199371" y="961111"/>
                </a:cubicBezTo>
                <a:cubicBezTo>
                  <a:pt x="149034" y="938286"/>
                  <a:pt x="2913" y="889172"/>
                  <a:pt x="59" y="814786"/>
                </a:cubicBezTo>
                <a:cubicBezTo>
                  <a:pt x="-2998" y="735510"/>
                  <a:pt x="112758" y="775658"/>
                  <a:pt x="163096" y="788701"/>
                </a:cubicBezTo>
                <a:cubicBezTo>
                  <a:pt x="293932" y="833332"/>
                  <a:pt x="429456" y="867773"/>
                  <a:pt x="576188" y="936656"/>
                </a:cubicBezTo>
                <a:cubicBezTo>
                  <a:pt x="481627" y="806227"/>
                  <a:pt x="16159" y="585924"/>
                  <a:pt x="95232" y="448566"/>
                </a:cubicBezTo>
                <a:cubicBezTo>
                  <a:pt x="156574" y="342185"/>
                  <a:pt x="305956" y="505018"/>
                  <a:pt x="362407" y="547407"/>
                </a:cubicBezTo>
                <a:cubicBezTo>
                  <a:pt x="464712" y="623015"/>
                  <a:pt x="576392" y="688230"/>
                  <a:pt x="674010" y="768729"/>
                </a:cubicBezTo>
                <a:cubicBezTo>
                  <a:pt x="630194" y="661125"/>
                  <a:pt x="510159" y="516838"/>
                  <a:pt x="451466" y="409845"/>
                </a:cubicBezTo>
                <a:cubicBezTo>
                  <a:pt x="403574" y="327308"/>
                  <a:pt x="320425" y="231117"/>
                  <a:pt x="346511" y="135741"/>
                </a:cubicBezTo>
                <a:cubicBezTo>
                  <a:pt x="384825" y="-29741"/>
                  <a:pt x="532984" y="202993"/>
                  <a:pt x="574966" y="260871"/>
                </a:cubicBezTo>
                <a:cubicBezTo>
                  <a:pt x="638346" y="357674"/>
                  <a:pt x="743301" y="502776"/>
                  <a:pt x="808311" y="639319"/>
                </a:cubicBezTo>
                <a:cubicBezTo>
                  <a:pt x="823188" y="509501"/>
                  <a:pt x="715788" y="300203"/>
                  <a:pt x="705598" y="166514"/>
                </a:cubicBezTo>
                <a:cubicBezTo>
                  <a:pt x="692148" y="-41561"/>
                  <a:pt x="835620" y="-57050"/>
                  <a:pt x="912451" y="133703"/>
                </a:cubicBezTo>
                <a:cubicBezTo>
                  <a:pt x="1011087" y="373162"/>
                  <a:pt x="1030652" y="620977"/>
                  <a:pt x="1050827" y="883262"/>
                </a:cubicBezTo>
                <a:cubicBezTo>
                  <a:pt x="1060202" y="997183"/>
                  <a:pt x="1061017" y="1146158"/>
                  <a:pt x="1065501" y="1260283"/>
                </a:cubicBezTo>
              </a:path>
            </a:pathLst>
          </a:custGeom>
          <a:solidFill>
            <a:srgbClr val="FFDB69"/>
          </a:solidFill>
          <a:ln w="20332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62" name="Graphic 154">
            <a:extLst>
              <a:ext uri="{FF2B5EF4-FFF2-40B4-BE49-F238E27FC236}">
                <a16:creationId xmlns="" xmlns:a16="http://schemas.microsoft.com/office/drawing/2014/main" id="{50D1F651-1CD7-42F0-820A-CD3D69C9C855}"/>
              </a:ext>
            </a:extLst>
          </p:cNvPr>
          <p:cNvGrpSpPr/>
          <p:nvPr/>
        </p:nvGrpSpPr>
        <p:grpSpPr>
          <a:xfrm>
            <a:off x="1125174" y="2573308"/>
            <a:ext cx="1734184" cy="1380521"/>
            <a:chOff x="9167261" y="3475651"/>
            <a:chExt cx="1734184" cy="1380521"/>
          </a:xfrm>
        </p:grpSpPr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F9C04FD-DF5B-4878-8CFF-7DDF57C1CFE9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E2FF18FD-5471-4906-A37E-CE58B6F26725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95A2D213-074D-42DF-82DC-45CA55300504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5A63971C-875F-44D2-9FE2-B4AC98B54B22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CC218E4F-B2C0-4247-B7EC-594BCBCE7F64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8E9F4449-EF77-4F51-9E98-F6C31736E83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6CC750F-FEA5-4C61-96D7-45361D9D7936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A3D08729-CE19-4CDE-AF8E-68EF26378030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BD642F70-4EAC-4B2D-98C4-C77A8C848A54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28560E00-A737-499B-8708-88A267F301F0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626276C4-DD41-44F2-8717-DFEAFD095D76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6CAEE095-3F83-48C0-9736-64F267515EFB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77FD062A-68FE-4984-A54E-4092DF5A0B46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CB6D1BBA-DE29-41EA-B7AF-DC7B04818E31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AC1D4E17-1CD4-4E05-90E0-AA1107D4815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BDFE076F-7083-4599-837C-17AA632F0D19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E3D6EEEB-994F-44C3-82DF-EA33A9F6791C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8672F383-5C28-4488-B031-463F0122DD48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7A818A10-E4E3-4441-B7E2-DBC128BF6684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82" name="Graphic 181">
            <a:extLst>
              <a:ext uri="{FF2B5EF4-FFF2-40B4-BE49-F238E27FC236}">
                <a16:creationId xmlns="" xmlns:a16="http://schemas.microsoft.com/office/drawing/2014/main" id="{42277AF3-5977-4113-9E94-282993E94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896204">
            <a:off x="2678917" y="4494635"/>
            <a:ext cx="1433328" cy="961600"/>
          </a:xfrm>
          <a:prstGeom prst="rect">
            <a:avLst/>
          </a:prstGeom>
        </p:spPr>
      </p:pic>
      <p:grpSp>
        <p:nvGrpSpPr>
          <p:cNvPr id="183" name="Graphic 243">
            <a:extLst>
              <a:ext uri="{FF2B5EF4-FFF2-40B4-BE49-F238E27FC236}">
                <a16:creationId xmlns="" xmlns:a16="http://schemas.microsoft.com/office/drawing/2014/main" id="{9A4F2925-3512-4F72-AFF3-25A985A7A491}"/>
              </a:ext>
            </a:extLst>
          </p:cNvPr>
          <p:cNvGrpSpPr/>
          <p:nvPr/>
        </p:nvGrpSpPr>
        <p:grpSpPr>
          <a:xfrm>
            <a:off x="640365" y="4773638"/>
            <a:ext cx="1630724" cy="1255170"/>
            <a:chOff x="7982733" y="5589867"/>
            <a:chExt cx="1630724" cy="1255170"/>
          </a:xfrm>
        </p:grpSpPr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AF3494AB-DAF3-4A68-8F57-BF4070597D5C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0A8FDCE6-AFDA-401F-9786-2FB6B4B8178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1F191CFC-E4E6-47CE-8118-CE3B8878EBB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21EE0A-5547-42B2-AEB5-95BD2CB4901D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9F41BF0C-4EE1-4EE3-9D2A-4E413B7D3823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89" name="Oval 188">
            <a:extLst>
              <a:ext uri="{FF2B5EF4-FFF2-40B4-BE49-F238E27FC236}">
                <a16:creationId xmlns="" xmlns:a16="http://schemas.microsoft.com/office/drawing/2014/main" id="{56102AAB-B803-4227-8245-251692294602}"/>
              </a:ext>
            </a:extLst>
          </p:cNvPr>
          <p:cNvSpPr/>
          <p:nvPr/>
        </p:nvSpPr>
        <p:spPr>
          <a:xfrm flipH="1">
            <a:off x="1271359" y="5533075"/>
            <a:ext cx="2772174" cy="67755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" name="Graphic 189">
            <a:extLst>
              <a:ext uri="{FF2B5EF4-FFF2-40B4-BE49-F238E27FC236}">
                <a16:creationId xmlns="" xmlns:a16="http://schemas.microsoft.com/office/drawing/2014/main" id="{25369B3E-7485-4EAA-A291-DF47633C04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438" y="2283554"/>
            <a:ext cx="1160958" cy="54394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40317CDE-74D3-492A-98EB-60DA79F81D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2182" y="2145002"/>
            <a:ext cx="2444487" cy="114531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D6E2AF37-76BE-409C-BC49-AFAF98022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37286" y="693433"/>
            <a:ext cx="1723597" cy="8075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459E0EE9-A2F3-421A-A1F0-01F6B55BD8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484830" y="2456566"/>
            <a:ext cx="1822802" cy="35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6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4513AA-7A1E-4953-83A0-E32CAF4C7771}"/>
              </a:ext>
            </a:extLst>
          </p:cNvPr>
          <p:cNvSpPr/>
          <p:nvPr/>
        </p:nvSpPr>
        <p:spPr>
          <a:xfrm>
            <a:off x="2849489" y="-2027916"/>
            <a:ext cx="6310870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Graphic 3">
            <a:extLst>
              <a:ext uri="{FF2B5EF4-FFF2-40B4-BE49-F238E27FC236}">
                <a16:creationId xmlns="" xmlns:a16="http://schemas.microsoft.com/office/drawing/2014/main" id="{3BF0AB94-5C79-4A1B-9797-7E9397DD71C1}"/>
              </a:ext>
            </a:extLst>
          </p:cNvPr>
          <p:cNvSpPr/>
          <p:nvPr/>
        </p:nvSpPr>
        <p:spPr>
          <a:xfrm rot="10800000">
            <a:off x="219" y="5987295"/>
            <a:ext cx="12191781" cy="870705"/>
          </a:xfrm>
          <a:custGeom>
            <a:avLst/>
            <a:gdLst>
              <a:gd name="connsiteX0" fmla="*/ 12650 w 12191781"/>
              <a:gd name="connsiteY0" fmla="*/ 0 h 870705"/>
              <a:gd name="connsiteX1" fmla="*/ 0 w 12191781"/>
              <a:gd name="connsiteY1" fmla="*/ 12031 h 870705"/>
              <a:gd name="connsiteX2" fmla="*/ 0 w 12191781"/>
              <a:gd name="connsiteY2" fmla="*/ 384087 h 870705"/>
              <a:gd name="connsiteX3" fmla="*/ 558564 w 12191781"/>
              <a:gd name="connsiteY3" fmla="*/ 663315 h 870705"/>
              <a:gd name="connsiteX4" fmla="*/ 1547882 w 12191781"/>
              <a:gd name="connsiteY4" fmla="*/ 331657 h 870705"/>
              <a:gd name="connsiteX5" fmla="*/ 2617027 w 12191781"/>
              <a:gd name="connsiteY5" fmla="*/ 308784 h 870705"/>
              <a:gd name="connsiteX6" fmla="*/ 3797841 w 12191781"/>
              <a:gd name="connsiteY6" fmla="*/ 869319 h 870705"/>
              <a:gd name="connsiteX7" fmla="*/ 4851064 w 12191781"/>
              <a:gd name="connsiteY7" fmla="*/ 343094 h 870705"/>
              <a:gd name="connsiteX8" fmla="*/ 6191530 w 12191781"/>
              <a:gd name="connsiteY8" fmla="*/ 411712 h 870705"/>
              <a:gd name="connsiteX9" fmla="*/ 8585218 w 12191781"/>
              <a:gd name="connsiteY9" fmla="*/ 388840 h 870705"/>
              <a:gd name="connsiteX10" fmla="*/ 9415103 w 12191781"/>
              <a:gd name="connsiteY10" fmla="*/ 686188 h 870705"/>
              <a:gd name="connsiteX11" fmla="*/ 10085336 w 12191781"/>
              <a:gd name="connsiteY11" fmla="*/ 377403 h 870705"/>
              <a:gd name="connsiteX12" fmla="*/ 11776948 w 12191781"/>
              <a:gd name="connsiteY12" fmla="*/ 343094 h 870705"/>
              <a:gd name="connsiteX13" fmla="*/ 12191782 w 12191781"/>
              <a:gd name="connsiteY13" fmla="*/ 484490 h 870705"/>
              <a:gd name="connsiteX14" fmla="*/ 12191782 w 12191781"/>
              <a:gd name="connsiteY14" fmla="*/ 0 h 870705"/>
              <a:gd name="connsiteX15" fmla="*/ 12650 w 12191781"/>
              <a:gd name="connsiteY15" fmla="*/ 0 h 8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781" h="870705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84D2C7"/>
          </a:solidFill>
          <a:ln w="2181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BF4DF31C-3A01-4C34-98B6-BB6F84505FB1}"/>
              </a:ext>
            </a:extLst>
          </p:cNvPr>
          <p:cNvSpPr/>
          <p:nvPr/>
        </p:nvSpPr>
        <p:spPr>
          <a:xfrm rot="10800000">
            <a:off x="0" y="5707895"/>
            <a:ext cx="12191781" cy="870705"/>
          </a:xfrm>
          <a:custGeom>
            <a:avLst/>
            <a:gdLst>
              <a:gd name="connsiteX0" fmla="*/ 12650 w 12191781"/>
              <a:gd name="connsiteY0" fmla="*/ 0 h 870705"/>
              <a:gd name="connsiteX1" fmla="*/ 0 w 12191781"/>
              <a:gd name="connsiteY1" fmla="*/ 12031 h 870705"/>
              <a:gd name="connsiteX2" fmla="*/ 0 w 12191781"/>
              <a:gd name="connsiteY2" fmla="*/ 384087 h 870705"/>
              <a:gd name="connsiteX3" fmla="*/ 558564 w 12191781"/>
              <a:gd name="connsiteY3" fmla="*/ 663315 h 870705"/>
              <a:gd name="connsiteX4" fmla="*/ 1547882 w 12191781"/>
              <a:gd name="connsiteY4" fmla="*/ 331657 h 870705"/>
              <a:gd name="connsiteX5" fmla="*/ 2617027 w 12191781"/>
              <a:gd name="connsiteY5" fmla="*/ 308784 h 870705"/>
              <a:gd name="connsiteX6" fmla="*/ 3797841 w 12191781"/>
              <a:gd name="connsiteY6" fmla="*/ 869319 h 870705"/>
              <a:gd name="connsiteX7" fmla="*/ 4851064 w 12191781"/>
              <a:gd name="connsiteY7" fmla="*/ 343094 h 870705"/>
              <a:gd name="connsiteX8" fmla="*/ 6191530 w 12191781"/>
              <a:gd name="connsiteY8" fmla="*/ 411712 h 870705"/>
              <a:gd name="connsiteX9" fmla="*/ 8585218 w 12191781"/>
              <a:gd name="connsiteY9" fmla="*/ 388840 h 870705"/>
              <a:gd name="connsiteX10" fmla="*/ 9415103 w 12191781"/>
              <a:gd name="connsiteY10" fmla="*/ 686188 h 870705"/>
              <a:gd name="connsiteX11" fmla="*/ 10085336 w 12191781"/>
              <a:gd name="connsiteY11" fmla="*/ 377403 h 870705"/>
              <a:gd name="connsiteX12" fmla="*/ 11776948 w 12191781"/>
              <a:gd name="connsiteY12" fmla="*/ 343094 h 870705"/>
              <a:gd name="connsiteX13" fmla="*/ 12191782 w 12191781"/>
              <a:gd name="connsiteY13" fmla="*/ 484490 h 870705"/>
              <a:gd name="connsiteX14" fmla="*/ 12191782 w 12191781"/>
              <a:gd name="connsiteY14" fmla="*/ 0 h 870705"/>
              <a:gd name="connsiteX15" fmla="*/ 12650 w 12191781"/>
              <a:gd name="connsiteY15" fmla="*/ 0 h 8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781" h="870705">
                <a:moveTo>
                  <a:pt x="12650" y="0"/>
                </a:moveTo>
                <a:cubicBezTo>
                  <a:pt x="8288" y="4010"/>
                  <a:pt x="4144" y="8020"/>
                  <a:pt x="0" y="12031"/>
                </a:cubicBezTo>
                <a:lnTo>
                  <a:pt x="0" y="384087"/>
                </a:lnTo>
                <a:cubicBezTo>
                  <a:pt x="113196" y="529196"/>
                  <a:pt x="317777" y="628857"/>
                  <a:pt x="558564" y="663315"/>
                </a:cubicBezTo>
                <a:cubicBezTo>
                  <a:pt x="973397" y="720497"/>
                  <a:pt x="1292701" y="526077"/>
                  <a:pt x="1547882" y="331657"/>
                </a:cubicBezTo>
                <a:cubicBezTo>
                  <a:pt x="1851047" y="697624"/>
                  <a:pt x="2329784" y="697624"/>
                  <a:pt x="2617027" y="308784"/>
                </a:cubicBezTo>
                <a:cubicBezTo>
                  <a:pt x="2824444" y="629005"/>
                  <a:pt x="3303181" y="892192"/>
                  <a:pt x="3797841" y="869319"/>
                </a:cubicBezTo>
                <a:cubicBezTo>
                  <a:pt x="4324344" y="846446"/>
                  <a:pt x="4531978" y="606281"/>
                  <a:pt x="4851064" y="343094"/>
                </a:cubicBezTo>
                <a:cubicBezTo>
                  <a:pt x="5329802" y="674751"/>
                  <a:pt x="5712792" y="789264"/>
                  <a:pt x="6191530" y="411712"/>
                </a:cubicBezTo>
                <a:cubicBezTo>
                  <a:pt x="6845841" y="937938"/>
                  <a:pt x="8042576" y="1075176"/>
                  <a:pt x="8585218" y="388840"/>
                </a:cubicBezTo>
                <a:cubicBezTo>
                  <a:pt x="8856539" y="514641"/>
                  <a:pt x="9032113" y="697624"/>
                  <a:pt x="9415103" y="686188"/>
                </a:cubicBezTo>
                <a:cubicBezTo>
                  <a:pt x="9734189" y="674751"/>
                  <a:pt x="9893841" y="537514"/>
                  <a:pt x="10085336" y="377403"/>
                </a:cubicBezTo>
                <a:cubicBezTo>
                  <a:pt x="10436483" y="766243"/>
                  <a:pt x="11569532" y="1029430"/>
                  <a:pt x="11776948" y="343094"/>
                </a:cubicBezTo>
                <a:cubicBezTo>
                  <a:pt x="11933765" y="380522"/>
                  <a:pt x="12036929" y="494590"/>
                  <a:pt x="12191782" y="484490"/>
                </a:cubicBezTo>
                <a:lnTo>
                  <a:pt x="12191782" y="0"/>
                </a:lnTo>
                <a:lnTo>
                  <a:pt x="12650" y="0"/>
                </a:lnTo>
                <a:close/>
              </a:path>
            </a:pathLst>
          </a:custGeom>
          <a:solidFill>
            <a:srgbClr val="74BABA"/>
          </a:solidFill>
          <a:ln w="2181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7C91093-73FE-4A8D-81F3-E42DAA7EA251}"/>
              </a:ext>
            </a:extLst>
          </p:cNvPr>
          <p:cNvSpPr/>
          <p:nvPr/>
        </p:nvSpPr>
        <p:spPr>
          <a:xfrm>
            <a:off x="3332942" y="1279450"/>
            <a:ext cx="5525894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FUNNY</a:t>
            </a:r>
            <a:endParaRPr lang="th-TH" sz="115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DA8A037-36B8-4C92-87AC-DAB3E8E1D3C2}"/>
              </a:ext>
            </a:extLst>
          </p:cNvPr>
          <p:cNvSpPr/>
          <p:nvPr/>
        </p:nvSpPr>
        <p:spPr>
          <a:xfrm>
            <a:off x="3151013" y="873629"/>
            <a:ext cx="5707823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TOY | HAPPY | FUNNY |SCHOOL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6275CE-497A-40A4-9166-267722CA9F1A}"/>
              </a:ext>
            </a:extLst>
          </p:cNvPr>
          <p:cNvSpPr txBox="1"/>
          <p:nvPr/>
        </p:nvSpPr>
        <p:spPr>
          <a:xfrm>
            <a:off x="9441650" y="2014576"/>
            <a:ext cx="23413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1EB0B8-D434-4F1D-AC47-F1722D0431BD}"/>
              </a:ext>
            </a:extLst>
          </p:cNvPr>
          <p:cNvSpPr txBox="1"/>
          <p:nvPr/>
        </p:nvSpPr>
        <p:spPr>
          <a:xfrm>
            <a:off x="299560" y="2014575"/>
            <a:ext cx="23413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BF6853D6-C835-49E2-AB90-139CDD2BF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393" y="2731009"/>
            <a:ext cx="1985709" cy="39714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5D809CB0-9538-498F-B9E9-C69F5612D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039" y="3060498"/>
            <a:ext cx="1160958" cy="54394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5B56E290-FC7F-4E51-9FF9-C88BA4CED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1883" y="355674"/>
            <a:ext cx="2444487" cy="114531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CAFA26BF-2DAA-47B4-9E92-A89F6EDC3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9345" y="663537"/>
            <a:ext cx="1723597" cy="8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98BABC4B-BC11-4D1C-9F47-A9237C4B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805232" y="-2805232"/>
            <a:ext cx="6858000" cy="12468464"/>
          </a:xfrm>
          <a:prstGeom prst="rect">
            <a:avLst/>
          </a:prstGeom>
        </p:spPr>
      </p:pic>
      <p:pic>
        <p:nvPicPr>
          <p:cNvPr id="584" name="Graphic 583">
            <a:extLst>
              <a:ext uri="{FF2B5EF4-FFF2-40B4-BE49-F238E27FC236}">
                <a16:creationId xmlns="" xmlns:a16="http://schemas.microsoft.com/office/drawing/2014/main" id="{F22BC35D-D442-4E26-83B8-A5CD93B35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5038" y="395282"/>
            <a:ext cx="1000125" cy="1085850"/>
          </a:xfrm>
          <a:prstGeom prst="rect">
            <a:avLst/>
          </a:prstGeom>
        </p:spPr>
      </p:pic>
      <p:pic>
        <p:nvPicPr>
          <p:cNvPr id="586" name="Graphic 585">
            <a:extLst>
              <a:ext uri="{FF2B5EF4-FFF2-40B4-BE49-F238E27FC236}">
                <a16:creationId xmlns="" xmlns:a16="http://schemas.microsoft.com/office/drawing/2014/main" id="{06928719-423F-46C0-A5FD-99B8AA38B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1894" y="268845"/>
            <a:ext cx="2444487" cy="1145318"/>
          </a:xfrm>
          <a:prstGeom prst="rect">
            <a:avLst/>
          </a:prstGeom>
        </p:spPr>
      </p:pic>
      <p:pic>
        <p:nvPicPr>
          <p:cNvPr id="588" name="Graphic 587">
            <a:extLst>
              <a:ext uri="{FF2B5EF4-FFF2-40B4-BE49-F238E27FC236}">
                <a16:creationId xmlns="" xmlns:a16="http://schemas.microsoft.com/office/drawing/2014/main" id="{FA9E28FD-621B-482F-9965-C3E8CD940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8565" y="1341606"/>
            <a:ext cx="1460633" cy="6843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362A9449-068E-4515-8CBA-2D66DDFEA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9328" y="2449829"/>
            <a:ext cx="5276778" cy="3205520"/>
          </a:xfrm>
          <a:prstGeom prst="rect">
            <a:avLst/>
          </a:prstGeom>
        </p:spPr>
      </p:pic>
      <p:sp>
        <p:nvSpPr>
          <p:cNvPr id="552" name="Rectangle 551">
            <a:extLst>
              <a:ext uri="{FF2B5EF4-FFF2-40B4-BE49-F238E27FC236}">
                <a16:creationId xmlns="" xmlns:a16="http://schemas.microsoft.com/office/drawing/2014/main" id="{383433AE-8D9F-4294-9325-90B3AF908AA7}"/>
              </a:ext>
            </a:extLst>
          </p:cNvPr>
          <p:cNvSpPr/>
          <p:nvPr/>
        </p:nvSpPr>
        <p:spPr>
          <a:xfrm>
            <a:off x="376972" y="676310"/>
            <a:ext cx="4814340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Animal</a:t>
            </a:r>
            <a:endParaRPr lang="th-TH" sz="54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53" name="Rectangle 552">
            <a:extLst>
              <a:ext uri="{FF2B5EF4-FFF2-40B4-BE49-F238E27FC236}">
                <a16:creationId xmlns="" xmlns:a16="http://schemas.microsoft.com/office/drawing/2014/main" id="{1C2E6AB0-4857-4AEE-82A6-795C15C26294}"/>
              </a:ext>
            </a:extLst>
          </p:cNvPr>
          <p:cNvSpPr/>
          <p:nvPr/>
        </p:nvSpPr>
        <p:spPr>
          <a:xfrm>
            <a:off x="-69770" y="1774427"/>
            <a:ext cx="5707823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TOY | HAPPY | FUNNY |SCHOOL</a:t>
            </a:r>
            <a:endParaRPr lang="th-TH" sz="1800" dirty="0">
              <a:solidFill>
                <a:schemeClr val="tx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4971EFDF-21B5-4EEC-A93B-203B61DF2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2921" y="3096381"/>
            <a:ext cx="2033079" cy="2456637"/>
          </a:xfrm>
          <a:prstGeom prst="rect">
            <a:avLst/>
          </a:prstGeom>
        </p:spPr>
      </p:pic>
      <p:grpSp>
        <p:nvGrpSpPr>
          <p:cNvPr id="554" name="Graphic 7">
            <a:extLst>
              <a:ext uri="{FF2B5EF4-FFF2-40B4-BE49-F238E27FC236}">
                <a16:creationId xmlns="" xmlns:a16="http://schemas.microsoft.com/office/drawing/2014/main" id="{E9B4F377-8A83-4381-B6FC-34525E3D922E}"/>
              </a:ext>
            </a:extLst>
          </p:cNvPr>
          <p:cNvGrpSpPr/>
          <p:nvPr/>
        </p:nvGrpSpPr>
        <p:grpSpPr>
          <a:xfrm rot="20806678" flipH="1">
            <a:off x="9265677" y="-1076138"/>
            <a:ext cx="3554724" cy="6800619"/>
            <a:chOff x="0" y="2213069"/>
            <a:chExt cx="2613113" cy="4606687"/>
          </a:xfrm>
        </p:grpSpPr>
        <p:sp>
          <p:nvSpPr>
            <p:cNvPr id="555" name="Freeform: Shape 554">
              <a:extLst>
                <a:ext uri="{FF2B5EF4-FFF2-40B4-BE49-F238E27FC236}">
                  <a16:creationId xmlns="" xmlns:a16="http://schemas.microsoft.com/office/drawing/2014/main" id="{FEE0D2C9-D6CE-4E34-8FFA-E6313D6535F6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56" name="Graphic 7">
              <a:extLst>
                <a:ext uri="{FF2B5EF4-FFF2-40B4-BE49-F238E27FC236}">
                  <a16:creationId xmlns="" xmlns:a16="http://schemas.microsoft.com/office/drawing/2014/main" id="{D0B5474B-86B2-4367-AEBC-A3CBB3DE33C2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570" name="Freeform: Shape 569">
                <a:extLst>
                  <a:ext uri="{FF2B5EF4-FFF2-40B4-BE49-F238E27FC236}">
                    <a16:creationId xmlns="" xmlns:a16="http://schemas.microsoft.com/office/drawing/2014/main" id="{CEA9DECF-6423-4451-BD40-7BA578294FCB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="" xmlns:a16="http://schemas.microsoft.com/office/drawing/2014/main" id="{35CCB1F7-A1B3-440F-8D10-1F916E4F99F5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="" xmlns:a16="http://schemas.microsoft.com/office/drawing/2014/main" id="{6F679D33-5199-45D5-B09E-1B5F69AB9B9B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="" xmlns:a16="http://schemas.microsoft.com/office/drawing/2014/main" id="{DCC3422B-D467-48D4-9375-ED56D0DD1211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="" xmlns:a16="http://schemas.microsoft.com/office/drawing/2014/main" id="{A569416C-FF99-42FA-BA0C-6480504C19A7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="" xmlns:a16="http://schemas.microsoft.com/office/drawing/2014/main" id="{511959C6-EBE1-4F25-B527-B3C6A917C934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="" xmlns:a16="http://schemas.microsoft.com/office/drawing/2014/main" id="{B5C41D4A-19CD-4724-B514-C036DC79A64D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="" xmlns:a16="http://schemas.microsoft.com/office/drawing/2014/main" id="{6E5158B8-3693-42A8-814D-351C4F00C186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="" xmlns:a16="http://schemas.microsoft.com/office/drawing/2014/main" id="{A6D123E7-70FE-4372-8141-8FB52F66876E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="" xmlns:a16="http://schemas.microsoft.com/office/drawing/2014/main" id="{07AF803D-8CBC-4FFA-9EED-D289C8BF6F4E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="" xmlns:a16="http://schemas.microsoft.com/office/drawing/2014/main" id="{2D9AC76B-32E5-4CCE-B18F-A0327BAECCFC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="" xmlns:a16="http://schemas.microsoft.com/office/drawing/2014/main" id="{75CC5627-601C-490F-B3BC-380074C163B3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57" name="Graphic 7">
              <a:extLst>
                <a:ext uri="{FF2B5EF4-FFF2-40B4-BE49-F238E27FC236}">
                  <a16:creationId xmlns="" xmlns:a16="http://schemas.microsoft.com/office/drawing/2014/main" id="{6671006E-17C5-43AE-A883-024450F207F1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558" name="Freeform: Shape 557">
                <a:extLst>
                  <a:ext uri="{FF2B5EF4-FFF2-40B4-BE49-F238E27FC236}">
                    <a16:creationId xmlns="" xmlns:a16="http://schemas.microsoft.com/office/drawing/2014/main" id="{59D26025-56EB-4A64-9266-2F7770502F11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="" xmlns:a16="http://schemas.microsoft.com/office/drawing/2014/main" id="{A1BB9930-34C6-4CE8-B7E2-AABB37E71DC7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="" xmlns:a16="http://schemas.microsoft.com/office/drawing/2014/main" id="{114186FE-9E06-44C1-93F3-5C5F9E83018F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="" xmlns:a16="http://schemas.microsoft.com/office/drawing/2014/main" id="{03C44F87-01D2-4B6E-A6FA-04D10B995D61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="" xmlns:a16="http://schemas.microsoft.com/office/drawing/2014/main" id="{A49BF1E1-B7AD-4909-8BDC-E7CA92409A08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="" xmlns:a16="http://schemas.microsoft.com/office/drawing/2014/main" id="{E4B24CAE-F743-4C64-9F6B-78E3267FDE08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="" xmlns:a16="http://schemas.microsoft.com/office/drawing/2014/main" id="{67AF63C7-663E-40FB-8BC4-CF0E2725B14E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="" xmlns:a16="http://schemas.microsoft.com/office/drawing/2014/main" id="{3EAE471B-8C4D-4BD3-B23E-EA6E44F758D6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="" xmlns:a16="http://schemas.microsoft.com/office/drawing/2014/main" id="{EABA055C-B0BD-4CAA-8293-E8661DF9B420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="" xmlns:a16="http://schemas.microsoft.com/office/drawing/2014/main" id="{FC70A664-8492-48D5-9F05-7287E67D4320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="" xmlns:a16="http://schemas.microsoft.com/office/drawing/2014/main" id="{DE1ED3ED-2A75-4FA2-B5E0-BC5DFA31109C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="" xmlns:a16="http://schemas.microsoft.com/office/drawing/2014/main" id="{0BACF28E-3465-4596-A036-F01074FA40B2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50845D-8411-4EA7-B8B6-7372A2C6AF62}"/>
              </a:ext>
            </a:extLst>
          </p:cNvPr>
          <p:cNvSpPr txBox="1"/>
          <p:nvPr/>
        </p:nvSpPr>
        <p:spPr>
          <a:xfrm>
            <a:off x="739517" y="2688431"/>
            <a:ext cx="3284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</a:t>
            </a:r>
          </a:p>
        </p:txBody>
      </p:sp>
    </p:spTree>
    <p:extLst>
      <p:ext uri="{BB962C8B-B14F-4D97-AF65-F5344CB8AC3E}">
        <p14:creationId xmlns:p14="http://schemas.microsoft.com/office/powerpoint/2010/main" val="282110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5F0A322-0CD4-43D9-B42B-80B7BA401CC3}"/>
              </a:ext>
            </a:extLst>
          </p:cNvPr>
          <p:cNvSpPr/>
          <p:nvPr/>
        </p:nvSpPr>
        <p:spPr>
          <a:xfrm rot="10800000">
            <a:off x="959945" y="-1839687"/>
            <a:ext cx="2839204" cy="5649685"/>
          </a:xfrm>
          <a:prstGeom prst="roundRect">
            <a:avLst>
              <a:gd name="adj" fmla="val 40031"/>
            </a:avLst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E648045-A630-427B-B288-FEE4208D6F2F}"/>
              </a:ext>
            </a:extLst>
          </p:cNvPr>
          <p:cNvSpPr/>
          <p:nvPr/>
        </p:nvSpPr>
        <p:spPr>
          <a:xfrm rot="10800000">
            <a:off x="4676398" y="-1839688"/>
            <a:ext cx="2839204" cy="5649685"/>
          </a:xfrm>
          <a:prstGeom prst="roundRect">
            <a:avLst>
              <a:gd name="adj" fmla="val 40031"/>
            </a:avLst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2D872B4-5D19-4813-AF0B-809828C7C7E1}"/>
              </a:ext>
            </a:extLst>
          </p:cNvPr>
          <p:cNvSpPr/>
          <p:nvPr/>
        </p:nvSpPr>
        <p:spPr>
          <a:xfrm rot="10800000">
            <a:off x="8392852" y="-1839688"/>
            <a:ext cx="2839204" cy="5649685"/>
          </a:xfrm>
          <a:prstGeom prst="roundRect">
            <a:avLst>
              <a:gd name="adj" fmla="val 40031"/>
            </a:avLst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1A87CB-83E4-4D59-B678-3212CAD01A01}"/>
              </a:ext>
            </a:extLst>
          </p:cNvPr>
          <p:cNvSpPr/>
          <p:nvPr/>
        </p:nvSpPr>
        <p:spPr>
          <a:xfrm>
            <a:off x="1382015" y="2028093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01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B7CCB7A-F8D1-4181-BB2D-DD1D5A8F5187}"/>
              </a:ext>
            </a:extLst>
          </p:cNvPr>
          <p:cNvSpPr/>
          <p:nvPr/>
        </p:nvSpPr>
        <p:spPr>
          <a:xfrm>
            <a:off x="5098469" y="2028093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02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85550-1B04-4668-A0CA-916394E6E389}"/>
              </a:ext>
            </a:extLst>
          </p:cNvPr>
          <p:cNvSpPr/>
          <p:nvPr/>
        </p:nvSpPr>
        <p:spPr>
          <a:xfrm>
            <a:off x="8814923" y="2060747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03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3F76D8-CE1A-4ACD-9E4E-12BD9802B13B}"/>
              </a:ext>
            </a:extLst>
          </p:cNvPr>
          <p:cNvSpPr txBox="1"/>
          <p:nvPr/>
        </p:nvSpPr>
        <p:spPr>
          <a:xfrm>
            <a:off x="1203891" y="827764"/>
            <a:ext cx="235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endParaRPr lang="th-TH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79A974-1F4E-40A0-BB17-FCE9FB0A675B}"/>
              </a:ext>
            </a:extLst>
          </p:cNvPr>
          <p:cNvSpPr txBox="1"/>
          <p:nvPr/>
        </p:nvSpPr>
        <p:spPr>
          <a:xfrm>
            <a:off x="4920346" y="819546"/>
            <a:ext cx="235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endParaRPr lang="th-TH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ACD8BA-7A45-4553-83A5-A54BC148BDF9}"/>
              </a:ext>
            </a:extLst>
          </p:cNvPr>
          <p:cNvSpPr txBox="1"/>
          <p:nvPr/>
        </p:nvSpPr>
        <p:spPr>
          <a:xfrm>
            <a:off x="8636799" y="819545"/>
            <a:ext cx="235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endParaRPr lang="th-TH" sz="1800" dirty="0"/>
          </a:p>
        </p:txBody>
      </p:sp>
      <p:grpSp>
        <p:nvGrpSpPr>
          <p:cNvPr id="13" name="Graphic 4">
            <a:extLst>
              <a:ext uri="{FF2B5EF4-FFF2-40B4-BE49-F238E27FC236}">
                <a16:creationId xmlns="" xmlns:a16="http://schemas.microsoft.com/office/drawing/2014/main" id="{0EE99515-221B-4455-B5AC-CD22932F0EB4}"/>
              </a:ext>
            </a:extLst>
          </p:cNvPr>
          <p:cNvGrpSpPr/>
          <p:nvPr/>
        </p:nvGrpSpPr>
        <p:grpSpPr>
          <a:xfrm rot="21068396">
            <a:off x="-433879" y="813171"/>
            <a:ext cx="2095552" cy="6030346"/>
            <a:chOff x="2283958" y="833662"/>
            <a:chExt cx="2095552" cy="603034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05F2905-7433-42F5-8938-41D3A674EB5C}"/>
                </a:ext>
              </a:extLst>
            </p:cNvPr>
            <p:cNvSpPr/>
            <p:nvPr/>
          </p:nvSpPr>
          <p:spPr>
            <a:xfrm>
              <a:off x="3128666" y="2624308"/>
              <a:ext cx="558594" cy="558694"/>
            </a:xfrm>
            <a:custGeom>
              <a:avLst/>
              <a:gdLst>
                <a:gd name="connsiteX0" fmla="*/ 531560 w 558594"/>
                <a:gd name="connsiteY0" fmla="*/ 153111 h 558694"/>
                <a:gd name="connsiteX1" fmla="*/ 403483 w 558594"/>
                <a:gd name="connsiteY1" fmla="*/ 519157 h 558694"/>
                <a:gd name="connsiteX2" fmla="*/ 31113 w 558594"/>
                <a:gd name="connsiteY2" fmla="*/ 445316 h 558694"/>
                <a:gd name="connsiteX3" fmla="*/ 137685 w 558594"/>
                <a:gd name="connsiteY3" fmla="*/ 27249 h 558694"/>
                <a:gd name="connsiteX4" fmla="*/ 531560 w 558594"/>
                <a:gd name="connsiteY4" fmla="*/ 153111 h 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594" h="558694">
                  <a:moveTo>
                    <a:pt x="531560" y="153111"/>
                  </a:moveTo>
                  <a:cubicBezTo>
                    <a:pt x="603346" y="273598"/>
                    <a:pt x="522389" y="448320"/>
                    <a:pt x="403483" y="519157"/>
                  </a:cubicBezTo>
                  <a:cubicBezTo>
                    <a:pt x="284578" y="589994"/>
                    <a:pt x="102899" y="565802"/>
                    <a:pt x="31113" y="445316"/>
                  </a:cubicBezTo>
                  <a:cubicBezTo>
                    <a:pt x="-40673" y="324829"/>
                    <a:pt x="18780" y="98086"/>
                    <a:pt x="137685" y="27249"/>
                  </a:cubicBezTo>
                  <a:cubicBezTo>
                    <a:pt x="256433" y="-43589"/>
                    <a:pt x="459774" y="32625"/>
                    <a:pt x="531560" y="153111"/>
                  </a:cubicBez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2B809D6-F07C-4D3F-87AD-B8753CC1DAEC}"/>
                </a:ext>
              </a:extLst>
            </p:cNvPr>
            <p:cNvSpPr/>
            <p:nvPr/>
          </p:nvSpPr>
          <p:spPr>
            <a:xfrm>
              <a:off x="3092944" y="6072409"/>
              <a:ext cx="396398" cy="396366"/>
            </a:xfrm>
            <a:custGeom>
              <a:avLst/>
              <a:gdLst>
                <a:gd name="connsiteX0" fmla="*/ 377222 w 396398"/>
                <a:gd name="connsiteY0" fmla="*/ 108682 h 396366"/>
                <a:gd name="connsiteX1" fmla="*/ 286304 w 396398"/>
                <a:gd name="connsiteY1" fmla="*/ 368314 h 396366"/>
                <a:gd name="connsiteX2" fmla="*/ 22087 w 396398"/>
                <a:gd name="connsiteY2" fmla="*/ 315976 h 396366"/>
                <a:gd name="connsiteX3" fmla="*/ 97668 w 396398"/>
                <a:gd name="connsiteY3" fmla="*/ 19345 h 396366"/>
                <a:gd name="connsiteX4" fmla="*/ 377222 w 396398"/>
                <a:gd name="connsiteY4" fmla="*/ 108682 h 39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398" h="396366">
                  <a:moveTo>
                    <a:pt x="377222" y="108682"/>
                  </a:moveTo>
                  <a:cubicBezTo>
                    <a:pt x="428137" y="194225"/>
                    <a:pt x="370740" y="318032"/>
                    <a:pt x="286304" y="368314"/>
                  </a:cubicBezTo>
                  <a:cubicBezTo>
                    <a:pt x="201868" y="418596"/>
                    <a:pt x="73001" y="401361"/>
                    <a:pt x="22087" y="315976"/>
                  </a:cubicBezTo>
                  <a:cubicBezTo>
                    <a:pt x="-28827" y="230434"/>
                    <a:pt x="13232" y="69627"/>
                    <a:pt x="97668" y="19345"/>
                  </a:cubicBezTo>
                  <a:cubicBezTo>
                    <a:pt x="182104" y="-30937"/>
                    <a:pt x="326308" y="23140"/>
                    <a:pt x="377222" y="108682"/>
                  </a:cubicBez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1F0777E-DE80-448A-8618-9A2A1831ADB0}"/>
                </a:ext>
              </a:extLst>
            </p:cNvPr>
            <p:cNvSpPr/>
            <p:nvPr/>
          </p:nvSpPr>
          <p:spPr>
            <a:xfrm>
              <a:off x="2541968" y="2819457"/>
              <a:ext cx="307468" cy="309511"/>
            </a:xfrm>
            <a:custGeom>
              <a:avLst/>
              <a:gdLst>
                <a:gd name="connsiteX0" fmla="*/ 288765 w 307468"/>
                <a:gd name="connsiteY0" fmla="*/ 75129 h 309511"/>
                <a:gd name="connsiteX1" fmla="*/ 230577 w 307468"/>
                <a:gd name="connsiteY1" fmla="*/ 282107 h 309511"/>
                <a:gd name="connsiteX2" fmla="*/ 22018 w 307468"/>
                <a:gd name="connsiteY2" fmla="*/ 254120 h 309511"/>
                <a:gd name="connsiteX3" fmla="*/ 66608 w 307468"/>
                <a:gd name="connsiteY3" fmla="*/ 19155 h 309511"/>
                <a:gd name="connsiteX4" fmla="*/ 288765 w 307468"/>
                <a:gd name="connsiteY4" fmla="*/ 75129 h 30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468" h="309511">
                  <a:moveTo>
                    <a:pt x="288765" y="75129"/>
                  </a:moveTo>
                  <a:cubicBezTo>
                    <a:pt x="332564" y="139325"/>
                    <a:pt x="293825" y="238782"/>
                    <a:pt x="230577" y="282107"/>
                  </a:cubicBezTo>
                  <a:cubicBezTo>
                    <a:pt x="167172" y="325431"/>
                    <a:pt x="65975" y="318316"/>
                    <a:pt x="22018" y="254120"/>
                  </a:cubicBezTo>
                  <a:cubicBezTo>
                    <a:pt x="-21781" y="189924"/>
                    <a:pt x="3202" y="62479"/>
                    <a:pt x="66608" y="19155"/>
                  </a:cubicBezTo>
                  <a:cubicBezTo>
                    <a:pt x="129856" y="-24170"/>
                    <a:pt x="244808" y="10933"/>
                    <a:pt x="288765" y="75129"/>
                  </a:cubicBez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DE5410D-EF40-444D-8D04-D2F15209F5D0}"/>
                </a:ext>
              </a:extLst>
            </p:cNvPr>
            <p:cNvSpPr/>
            <p:nvPr/>
          </p:nvSpPr>
          <p:spPr>
            <a:xfrm>
              <a:off x="3199441" y="1157656"/>
              <a:ext cx="309772" cy="309680"/>
            </a:xfrm>
            <a:custGeom>
              <a:avLst/>
              <a:gdLst>
                <a:gd name="connsiteX0" fmla="*/ 294760 w 309772"/>
                <a:gd name="connsiteY0" fmla="*/ 84902 h 309680"/>
                <a:gd name="connsiteX1" fmla="*/ 223765 w 309772"/>
                <a:gd name="connsiteY1" fmla="*/ 287768 h 309680"/>
                <a:gd name="connsiteX2" fmla="*/ 17261 w 309772"/>
                <a:gd name="connsiteY2" fmla="*/ 246816 h 309680"/>
                <a:gd name="connsiteX3" fmla="*/ 76398 w 309772"/>
                <a:gd name="connsiteY3" fmla="*/ 15171 h 309680"/>
                <a:gd name="connsiteX4" fmla="*/ 294760 w 309772"/>
                <a:gd name="connsiteY4" fmla="*/ 84902 h 30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72" h="309680">
                  <a:moveTo>
                    <a:pt x="294760" y="84902"/>
                  </a:moveTo>
                  <a:cubicBezTo>
                    <a:pt x="334606" y="151628"/>
                    <a:pt x="289701" y="248555"/>
                    <a:pt x="223765" y="287768"/>
                  </a:cubicBezTo>
                  <a:cubicBezTo>
                    <a:pt x="157829" y="326982"/>
                    <a:pt x="57107" y="313700"/>
                    <a:pt x="17261" y="246816"/>
                  </a:cubicBezTo>
                  <a:cubicBezTo>
                    <a:pt x="-22585" y="180089"/>
                    <a:pt x="10462" y="54385"/>
                    <a:pt x="76398" y="15171"/>
                  </a:cubicBezTo>
                  <a:cubicBezTo>
                    <a:pt x="142334" y="-24201"/>
                    <a:pt x="254914" y="18017"/>
                    <a:pt x="294760" y="84902"/>
                  </a:cubicBezTo>
                  <a:close/>
                </a:path>
              </a:pathLst>
            </a:custGeom>
            <a:solidFill>
              <a:srgbClr val="AFAFA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8501630-4880-439D-90B5-DCA4EC5A5BD9}"/>
                </a:ext>
              </a:extLst>
            </p:cNvPr>
            <p:cNvSpPr/>
            <p:nvPr/>
          </p:nvSpPr>
          <p:spPr>
            <a:xfrm>
              <a:off x="2535037" y="1971601"/>
              <a:ext cx="573858" cy="550149"/>
            </a:xfrm>
            <a:custGeom>
              <a:avLst/>
              <a:gdLst>
                <a:gd name="connsiteX0" fmla="*/ 565922 w 573858"/>
                <a:gd name="connsiteY0" fmla="*/ 375577 h 550149"/>
                <a:gd name="connsiteX1" fmla="*/ 215056 w 573858"/>
                <a:gd name="connsiteY1" fmla="*/ 540653 h 550149"/>
                <a:gd name="connsiteX2" fmla="*/ 6813 w 573858"/>
                <a:gd name="connsiteY2" fmla="*/ 223308 h 550149"/>
                <a:gd name="connsiteX3" fmla="*/ 379816 w 573858"/>
                <a:gd name="connsiteY3" fmla="*/ 6369 h 550149"/>
                <a:gd name="connsiteX4" fmla="*/ 565922 w 573858"/>
                <a:gd name="connsiteY4" fmla="*/ 375577 h 5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58" h="550149">
                  <a:moveTo>
                    <a:pt x="565922" y="375577"/>
                  </a:moveTo>
                  <a:cubicBezTo>
                    <a:pt x="530187" y="511243"/>
                    <a:pt x="348983" y="575914"/>
                    <a:pt x="215056" y="540653"/>
                  </a:cubicBezTo>
                  <a:cubicBezTo>
                    <a:pt x="81129" y="505392"/>
                    <a:pt x="-28922" y="358816"/>
                    <a:pt x="6813" y="223308"/>
                  </a:cubicBezTo>
                  <a:cubicBezTo>
                    <a:pt x="42548" y="87642"/>
                    <a:pt x="245889" y="-28892"/>
                    <a:pt x="379816" y="6369"/>
                  </a:cubicBezTo>
                  <a:cubicBezTo>
                    <a:pt x="513585" y="41471"/>
                    <a:pt x="601499" y="239910"/>
                    <a:pt x="565922" y="375577"/>
                  </a:cubicBez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87F6130-8454-4252-AB10-148E047A162A}"/>
                </a:ext>
              </a:extLst>
            </p:cNvPr>
            <p:cNvSpPr/>
            <p:nvPr/>
          </p:nvSpPr>
          <p:spPr>
            <a:xfrm>
              <a:off x="2850657" y="5258894"/>
              <a:ext cx="557217" cy="558571"/>
            </a:xfrm>
            <a:custGeom>
              <a:avLst/>
              <a:gdLst>
                <a:gd name="connsiteX0" fmla="*/ 527801 w 557217"/>
                <a:gd name="connsiteY0" fmla="*/ 146624 h 558571"/>
                <a:gd name="connsiteX1" fmla="*/ 408104 w 557217"/>
                <a:gd name="connsiteY1" fmla="*/ 515515 h 558571"/>
                <a:gd name="connsiteX2" fmla="*/ 34153 w 557217"/>
                <a:gd name="connsiteY2" fmla="*/ 450212 h 558571"/>
                <a:gd name="connsiteX3" fmla="*/ 131080 w 557217"/>
                <a:gd name="connsiteY3" fmla="*/ 29773 h 558571"/>
                <a:gd name="connsiteX4" fmla="*/ 527801 w 557217"/>
                <a:gd name="connsiteY4" fmla="*/ 146624 h 55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7" h="558571">
                  <a:moveTo>
                    <a:pt x="527801" y="146624"/>
                  </a:moveTo>
                  <a:cubicBezTo>
                    <a:pt x="602275" y="265529"/>
                    <a:pt x="525429" y="441990"/>
                    <a:pt x="408104" y="515515"/>
                  </a:cubicBezTo>
                  <a:cubicBezTo>
                    <a:pt x="290780" y="589041"/>
                    <a:pt x="108627" y="569117"/>
                    <a:pt x="34153" y="450212"/>
                  </a:cubicBezTo>
                  <a:cubicBezTo>
                    <a:pt x="-40321" y="331307"/>
                    <a:pt x="13755" y="103299"/>
                    <a:pt x="131080" y="29773"/>
                  </a:cubicBezTo>
                  <a:cubicBezTo>
                    <a:pt x="248246" y="-43752"/>
                    <a:pt x="453168" y="27876"/>
                    <a:pt x="527801" y="146624"/>
                  </a:cubicBez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EF1602E-6D6F-4E3E-865A-64BCEB7E19ED}"/>
                </a:ext>
              </a:extLst>
            </p:cNvPr>
            <p:cNvSpPr/>
            <p:nvPr/>
          </p:nvSpPr>
          <p:spPr>
            <a:xfrm>
              <a:off x="2554499" y="4044902"/>
              <a:ext cx="279080" cy="314815"/>
            </a:xfrm>
            <a:custGeom>
              <a:avLst/>
              <a:gdLst>
                <a:gd name="connsiteX0" fmla="*/ 0 w 279080"/>
                <a:gd name="connsiteY0" fmla="*/ 0 h 314815"/>
                <a:gd name="connsiteX1" fmla="*/ 279080 w 279080"/>
                <a:gd name="connsiteY1" fmla="*/ 169820 h 314815"/>
                <a:gd name="connsiteX2" fmla="*/ 49333 w 279080"/>
                <a:gd name="connsiteY2" fmla="*/ 314815 h 31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080" h="314815">
                  <a:moveTo>
                    <a:pt x="0" y="0"/>
                  </a:moveTo>
                  <a:lnTo>
                    <a:pt x="279080" y="169820"/>
                  </a:lnTo>
                  <a:lnTo>
                    <a:pt x="49333" y="314815"/>
                  </a:lnTo>
                  <a:close/>
                </a:path>
              </a:pathLst>
            </a:custGeom>
            <a:solidFill>
              <a:srgbClr val="AFAFA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CAF16A4-5E90-498D-BCD1-5B5A60A55D28}"/>
                </a:ext>
              </a:extLst>
            </p:cNvPr>
            <p:cNvSpPr/>
            <p:nvPr/>
          </p:nvSpPr>
          <p:spPr>
            <a:xfrm>
              <a:off x="3129262" y="4363196"/>
              <a:ext cx="271648" cy="293943"/>
            </a:xfrm>
            <a:custGeom>
              <a:avLst/>
              <a:gdLst>
                <a:gd name="connsiteX0" fmla="*/ 148632 w 271648"/>
                <a:gd name="connsiteY0" fmla="*/ 293943 h 293943"/>
                <a:gd name="connsiteX1" fmla="*/ 0 w 271648"/>
                <a:gd name="connsiteY1" fmla="*/ 3004 h 293943"/>
                <a:gd name="connsiteX2" fmla="*/ 271649 w 271648"/>
                <a:gd name="connsiteY2" fmla="*/ 0 h 2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648" h="293943">
                  <a:moveTo>
                    <a:pt x="148632" y="293943"/>
                  </a:moveTo>
                  <a:lnTo>
                    <a:pt x="0" y="3004"/>
                  </a:lnTo>
                  <a:lnTo>
                    <a:pt x="271649" y="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CBAC129-BBDB-41A7-888E-72E9CB0526C2}"/>
                </a:ext>
              </a:extLst>
            </p:cNvPr>
            <p:cNvSpPr/>
            <p:nvPr/>
          </p:nvSpPr>
          <p:spPr>
            <a:xfrm>
              <a:off x="4111498" y="833662"/>
              <a:ext cx="268011" cy="323986"/>
            </a:xfrm>
            <a:custGeom>
              <a:avLst/>
              <a:gdLst>
                <a:gd name="connsiteX0" fmla="*/ 0 w 268011"/>
                <a:gd name="connsiteY0" fmla="*/ 323986 h 323986"/>
                <a:gd name="connsiteX1" fmla="*/ 42218 w 268011"/>
                <a:gd name="connsiteY1" fmla="*/ 0 h 323986"/>
                <a:gd name="connsiteX2" fmla="*/ 268012 w 268011"/>
                <a:gd name="connsiteY2" fmla="*/ 151320 h 32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23986">
                  <a:moveTo>
                    <a:pt x="0" y="323986"/>
                  </a:moveTo>
                  <a:lnTo>
                    <a:pt x="42218" y="0"/>
                  </a:lnTo>
                  <a:lnTo>
                    <a:pt x="268012" y="15132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ADC053-A306-4B4A-A368-A2EE95257848}"/>
                </a:ext>
              </a:extLst>
            </p:cNvPr>
            <p:cNvSpPr/>
            <p:nvPr/>
          </p:nvSpPr>
          <p:spPr>
            <a:xfrm>
              <a:off x="2397487" y="5803819"/>
              <a:ext cx="271806" cy="293943"/>
            </a:xfrm>
            <a:custGeom>
              <a:avLst/>
              <a:gdLst>
                <a:gd name="connsiteX0" fmla="*/ 148632 w 271806"/>
                <a:gd name="connsiteY0" fmla="*/ 293944 h 293943"/>
                <a:gd name="connsiteX1" fmla="*/ 0 w 271806"/>
                <a:gd name="connsiteY1" fmla="*/ 3004 h 293943"/>
                <a:gd name="connsiteX2" fmla="*/ 271807 w 271806"/>
                <a:gd name="connsiteY2" fmla="*/ 0 h 2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06" h="293943">
                  <a:moveTo>
                    <a:pt x="148632" y="293944"/>
                  </a:moveTo>
                  <a:lnTo>
                    <a:pt x="0" y="3004"/>
                  </a:lnTo>
                  <a:lnTo>
                    <a:pt x="271807" y="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7390DBB-79BA-4BC6-9626-006751E087B5}"/>
                </a:ext>
              </a:extLst>
            </p:cNvPr>
            <p:cNvSpPr/>
            <p:nvPr/>
          </p:nvSpPr>
          <p:spPr>
            <a:xfrm>
              <a:off x="2283958" y="3710797"/>
              <a:ext cx="310545" cy="290781"/>
            </a:xfrm>
            <a:custGeom>
              <a:avLst/>
              <a:gdLst>
                <a:gd name="connsiteX0" fmla="*/ 0 w 310545"/>
                <a:gd name="connsiteY0" fmla="*/ 290781 h 290781"/>
                <a:gd name="connsiteX1" fmla="*/ 149106 w 310545"/>
                <a:gd name="connsiteY1" fmla="*/ 0 h 290781"/>
                <a:gd name="connsiteX2" fmla="*/ 310546 w 310545"/>
                <a:gd name="connsiteY2" fmla="*/ 218679 h 29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545" h="290781">
                  <a:moveTo>
                    <a:pt x="0" y="290781"/>
                  </a:moveTo>
                  <a:lnTo>
                    <a:pt x="149106" y="0"/>
                  </a:lnTo>
                  <a:lnTo>
                    <a:pt x="310546" y="218679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189E94F-AFE9-4B39-829C-A6D89AECC677}"/>
                </a:ext>
              </a:extLst>
            </p:cNvPr>
            <p:cNvSpPr/>
            <p:nvPr/>
          </p:nvSpPr>
          <p:spPr>
            <a:xfrm>
              <a:off x="2286487" y="4578554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285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285" y="0"/>
                  </a:ln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8289EA2-CC38-4E61-AFB7-9B760C22CE0C}"/>
                </a:ext>
              </a:extLst>
            </p:cNvPr>
            <p:cNvSpPr/>
            <p:nvPr/>
          </p:nvSpPr>
          <p:spPr>
            <a:xfrm>
              <a:off x="2734913" y="3402306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444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444" y="0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2AEABE3-EB77-497E-990E-98906718D946}"/>
                </a:ext>
              </a:extLst>
            </p:cNvPr>
            <p:cNvSpPr/>
            <p:nvPr/>
          </p:nvSpPr>
          <p:spPr>
            <a:xfrm>
              <a:off x="2560033" y="6254617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285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285" y="0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69B5742-BBF2-43DC-9B4C-346496C48710}"/>
                </a:ext>
              </a:extLst>
            </p:cNvPr>
            <p:cNvSpPr/>
            <p:nvPr/>
          </p:nvSpPr>
          <p:spPr>
            <a:xfrm>
              <a:off x="3642517" y="2202657"/>
              <a:ext cx="274652" cy="246823"/>
            </a:xfrm>
            <a:custGeom>
              <a:avLst/>
              <a:gdLst>
                <a:gd name="connsiteX0" fmla="*/ 188478 w 274652"/>
                <a:gd name="connsiteY0" fmla="*/ 246824 h 246823"/>
                <a:gd name="connsiteX1" fmla="*/ 0 w 274652"/>
                <a:gd name="connsiteY1" fmla="*/ 59453 h 246823"/>
                <a:gd name="connsiteX2" fmla="*/ 143414 w 274652"/>
                <a:gd name="connsiteY2" fmla="*/ 0 h 246823"/>
                <a:gd name="connsiteX3" fmla="*/ 274653 w 274652"/>
                <a:gd name="connsiteY3" fmla="*/ 206187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652" h="246823">
                  <a:moveTo>
                    <a:pt x="188478" y="246824"/>
                  </a:moveTo>
                  <a:lnTo>
                    <a:pt x="0" y="59453"/>
                  </a:lnTo>
                  <a:lnTo>
                    <a:pt x="143414" y="0"/>
                  </a:lnTo>
                  <a:lnTo>
                    <a:pt x="274653" y="206187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264F2B1-6DD2-4980-8431-90E969A4647D}"/>
                </a:ext>
              </a:extLst>
            </p:cNvPr>
            <p:cNvSpPr/>
            <p:nvPr/>
          </p:nvSpPr>
          <p:spPr>
            <a:xfrm>
              <a:off x="3637615" y="3478836"/>
              <a:ext cx="284456" cy="242870"/>
            </a:xfrm>
            <a:custGeom>
              <a:avLst/>
              <a:gdLst>
                <a:gd name="connsiteX0" fmla="*/ 83171 w 284456"/>
                <a:gd name="connsiteY0" fmla="*/ 0 h 242870"/>
                <a:gd name="connsiteX1" fmla="*/ 284456 w 284456"/>
                <a:gd name="connsiteY1" fmla="*/ 173299 h 242870"/>
                <a:gd name="connsiteX2" fmla="*/ 145786 w 284456"/>
                <a:gd name="connsiteY2" fmla="*/ 242871 h 242870"/>
                <a:gd name="connsiteX3" fmla="*/ 0 w 284456"/>
                <a:gd name="connsiteY3" fmla="*/ 46645 h 24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6" h="242870">
                  <a:moveTo>
                    <a:pt x="83171" y="0"/>
                  </a:moveTo>
                  <a:lnTo>
                    <a:pt x="284456" y="173299"/>
                  </a:lnTo>
                  <a:lnTo>
                    <a:pt x="145786" y="242871"/>
                  </a:lnTo>
                  <a:lnTo>
                    <a:pt x="0" y="46645"/>
                  </a:lnTo>
                  <a:close/>
                </a:path>
              </a:pathLst>
            </a:custGeom>
            <a:solidFill>
              <a:srgbClr val="FCDB81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45E938C-8C80-403C-BBF3-2211EF5B4B8C}"/>
                </a:ext>
              </a:extLst>
            </p:cNvPr>
            <p:cNvSpPr/>
            <p:nvPr/>
          </p:nvSpPr>
          <p:spPr>
            <a:xfrm>
              <a:off x="3384308" y="1692090"/>
              <a:ext cx="200653" cy="311336"/>
            </a:xfrm>
            <a:custGeom>
              <a:avLst/>
              <a:gdLst>
                <a:gd name="connsiteX0" fmla="*/ 200653 w 200653"/>
                <a:gd name="connsiteY0" fmla="*/ 59137 h 311336"/>
                <a:gd name="connsiteX1" fmla="*/ 117166 w 200653"/>
                <a:gd name="connsiteY1" fmla="*/ 311337 h 311336"/>
                <a:gd name="connsiteX2" fmla="*/ 0 w 200653"/>
                <a:gd name="connsiteY2" fmla="*/ 209666 h 311336"/>
                <a:gd name="connsiteX3" fmla="*/ 125863 w 200653"/>
                <a:gd name="connsiteY3" fmla="*/ 0 h 31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53" h="311336">
                  <a:moveTo>
                    <a:pt x="200653" y="59137"/>
                  </a:moveTo>
                  <a:lnTo>
                    <a:pt x="117166" y="311337"/>
                  </a:lnTo>
                  <a:lnTo>
                    <a:pt x="0" y="209666"/>
                  </a:lnTo>
                  <a:lnTo>
                    <a:pt x="125863" y="0"/>
                  </a:lnTo>
                  <a:close/>
                </a:path>
              </a:pathLst>
            </a:custGeom>
            <a:solidFill>
              <a:srgbClr val="F9A0A0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37F17D0-458E-4C43-A810-03DAD05031B5}"/>
                </a:ext>
              </a:extLst>
            </p:cNvPr>
            <p:cNvSpPr/>
            <p:nvPr/>
          </p:nvSpPr>
          <p:spPr>
            <a:xfrm>
              <a:off x="2824250" y="1333950"/>
              <a:ext cx="160649" cy="266746"/>
            </a:xfrm>
            <a:custGeom>
              <a:avLst/>
              <a:gdLst>
                <a:gd name="connsiteX0" fmla="*/ 65619 w 160649"/>
                <a:gd name="connsiteY0" fmla="*/ 257418 h 266746"/>
                <a:gd name="connsiteX1" fmla="*/ 0 w 160649"/>
                <a:gd name="connsiteY1" fmla="*/ 0 h 266746"/>
                <a:gd name="connsiteX2" fmla="*/ 153376 w 160649"/>
                <a:gd name="connsiteY2" fmla="*/ 22295 h 266746"/>
                <a:gd name="connsiteX3" fmla="*/ 160649 w 160649"/>
                <a:gd name="connsiteY3" fmla="*/ 266747 h 26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49" h="266746">
                  <a:moveTo>
                    <a:pt x="65619" y="257418"/>
                  </a:moveTo>
                  <a:lnTo>
                    <a:pt x="0" y="0"/>
                  </a:lnTo>
                  <a:lnTo>
                    <a:pt x="153376" y="22295"/>
                  </a:lnTo>
                  <a:lnTo>
                    <a:pt x="160649" y="266747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A6757FE-C79D-4CA3-A3F6-81B7807A0A28}"/>
                </a:ext>
              </a:extLst>
            </p:cNvPr>
            <p:cNvSpPr/>
            <p:nvPr/>
          </p:nvSpPr>
          <p:spPr>
            <a:xfrm>
              <a:off x="3447240" y="6588248"/>
              <a:ext cx="246507" cy="275759"/>
            </a:xfrm>
            <a:custGeom>
              <a:avLst/>
              <a:gdLst>
                <a:gd name="connsiteX0" fmla="*/ 0 w 246507"/>
                <a:gd name="connsiteY0" fmla="*/ 189743 h 275759"/>
                <a:gd name="connsiteX1" fmla="*/ 185948 w 246507"/>
                <a:gd name="connsiteY1" fmla="*/ 0 h 275759"/>
                <a:gd name="connsiteX2" fmla="*/ 246508 w 246507"/>
                <a:gd name="connsiteY2" fmla="*/ 142940 h 275759"/>
                <a:gd name="connsiteX3" fmla="*/ 41269 w 246507"/>
                <a:gd name="connsiteY3" fmla="*/ 275760 h 27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507" h="275759">
                  <a:moveTo>
                    <a:pt x="0" y="189743"/>
                  </a:moveTo>
                  <a:lnTo>
                    <a:pt x="185948" y="0"/>
                  </a:lnTo>
                  <a:lnTo>
                    <a:pt x="246508" y="142940"/>
                  </a:lnTo>
                  <a:lnTo>
                    <a:pt x="41269" y="275760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28CE2236-2266-45B7-ADCB-34C97A5F1770}"/>
                </a:ext>
              </a:extLst>
            </p:cNvPr>
            <p:cNvSpPr/>
            <p:nvPr/>
          </p:nvSpPr>
          <p:spPr>
            <a:xfrm>
              <a:off x="3799845" y="1134404"/>
              <a:ext cx="194960" cy="259473"/>
            </a:xfrm>
            <a:custGeom>
              <a:avLst/>
              <a:gdLst>
                <a:gd name="connsiteX0" fmla="*/ 0 w 194960"/>
                <a:gd name="connsiteY0" fmla="*/ 112423 h 259473"/>
                <a:gd name="connsiteX1" fmla="*/ 44115 w 194960"/>
                <a:gd name="connsiteY1" fmla="*/ 259473 h 259473"/>
                <a:gd name="connsiteX2" fmla="*/ 194961 w 194960"/>
                <a:gd name="connsiteY2" fmla="*/ 211721 h 259473"/>
                <a:gd name="connsiteX3" fmla="*/ 107363 w 194960"/>
                <a:gd name="connsiteY3" fmla="*/ 0 h 2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60" h="259473">
                  <a:moveTo>
                    <a:pt x="0" y="112423"/>
                  </a:moveTo>
                  <a:lnTo>
                    <a:pt x="44115" y="259473"/>
                  </a:lnTo>
                  <a:lnTo>
                    <a:pt x="194961" y="211721"/>
                  </a:lnTo>
                  <a:lnTo>
                    <a:pt x="107363" y="0"/>
                  </a:ln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795073A-0486-444C-937A-53E10F2951ED}"/>
                </a:ext>
              </a:extLst>
            </p:cNvPr>
            <p:cNvSpPr/>
            <p:nvPr/>
          </p:nvSpPr>
          <p:spPr>
            <a:xfrm>
              <a:off x="3205317" y="3563272"/>
              <a:ext cx="241922" cy="318293"/>
            </a:xfrm>
            <a:custGeom>
              <a:avLst/>
              <a:gdLst>
                <a:gd name="connsiteX0" fmla="*/ 76846 w 241922"/>
                <a:gd name="connsiteY0" fmla="*/ 130290 h 318293"/>
                <a:gd name="connsiteX1" fmla="*/ 76846 w 241922"/>
                <a:gd name="connsiteY1" fmla="*/ 0 h 318293"/>
                <a:gd name="connsiteX2" fmla="*/ 154008 w 241922"/>
                <a:gd name="connsiteY2" fmla="*/ 109576 h 318293"/>
                <a:gd name="connsiteX3" fmla="*/ 241922 w 241922"/>
                <a:gd name="connsiteY3" fmla="*/ 107046 h 318293"/>
                <a:gd name="connsiteX4" fmla="*/ 197965 w 241922"/>
                <a:gd name="connsiteY4" fmla="*/ 187055 h 318293"/>
                <a:gd name="connsiteX5" fmla="*/ 241922 w 241922"/>
                <a:gd name="connsiteY5" fmla="*/ 252042 h 318293"/>
                <a:gd name="connsiteX6" fmla="*/ 126812 w 241922"/>
                <a:gd name="connsiteY6" fmla="*/ 224371 h 318293"/>
                <a:gd name="connsiteX7" fmla="*/ 76846 w 241922"/>
                <a:gd name="connsiteY7" fmla="*/ 318294 h 318293"/>
                <a:gd name="connsiteX8" fmla="*/ 76846 w 241922"/>
                <a:gd name="connsiteY8" fmla="*/ 202392 h 318293"/>
                <a:gd name="connsiteX9" fmla="*/ 0 w 241922"/>
                <a:gd name="connsiteY9" fmla="*/ 162230 h 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22" h="318293">
                  <a:moveTo>
                    <a:pt x="76846" y="130290"/>
                  </a:moveTo>
                  <a:lnTo>
                    <a:pt x="76846" y="0"/>
                  </a:lnTo>
                  <a:lnTo>
                    <a:pt x="154008" y="109576"/>
                  </a:lnTo>
                  <a:lnTo>
                    <a:pt x="241922" y="107046"/>
                  </a:lnTo>
                  <a:lnTo>
                    <a:pt x="197965" y="187055"/>
                  </a:lnTo>
                  <a:lnTo>
                    <a:pt x="241922" y="252042"/>
                  </a:lnTo>
                  <a:lnTo>
                    <a:pt x="126812" y="224371"/>
                  </a:lnTo>
                  <a:lnTo>
                    <a:pt x="76846" y="318294"/>
                  </a:lnTo>
                  <a:lnTo>
                    <a:pt x="76846" y="202392"/>
                  </a:lnTo>
                  <a:lnTo>
                    <a:pt x="0" y="162230"/>
                  </a:lnTo>
                  <a:close/>
                </a:path>
              </a:pathLst>
            </a:custGeom>
            <a:solidFill>
              <a:srgbClr val="FCDB81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859FE5F9-7340-480C-BB98-AA5FA8470333}"/>
                </a:ext>
              </a:extLst>
            </p:cNvPr>
            <p:cNvSpPr/>
            <p:nvPr/>
          </p:nvSpPr>
          <p:spPr>
            <a:xfrm>
              <a:off x="2647473" y="4828857"/>
              <a:ext cx="257101" cy="301058"/>
            </a:xfrm>
            <a:custGeom>
              <a:avLst/>
              <a:gdLst>
                <a:gd name="connsiteX0" fmla="*/ 108944 w 257101"/>
                <a:gd name="connsiteY0" fmla="*/ 106098 h 301058"/>
                <a:gd name="connsiteX1" fmla="*/ 184525 w 257101"/>
                <a:gd name="connsiteY1" fmla="*/ 0 h 301058"/>
                <a:gd name="connsiteX2" fmla="*/ 183893 w 257101"/>
                <a:gd name="connsiteY2" fmla="*/ 133927 h 301058"/>
                <a:gd name="connsiteX3" fmla="*/ 257102 w 257101"/>
                <a:gd name="connsiteY3" fmla="*/ 182944 h 301058"/>
                <a:gd name="connsiteX4" fmla="*/ 174880 w 257101"/>
                <a:gd name="connsiteY4" fmla="*/ 222632 h 301058"/>
                <a:gd name="connsiteX5" fmla="*/ 172982 w 257101"/>
                <a:gd name="connsiteY5" fmla="*/ 301059 h 301058"/>
                <a:gd name="connsiteX6" fmla="*/ 95188 w 257101"/>
                <a:gd name="connsiteY6" fmla="*/ 211721 h 301058"/>
                <a:gd name="connsiteX7" fmla="*/ 0 w 257101"/>
                <a:gd name="connsiteY7" fmla="*/ 259473 h 301058"/>
                <a:gd name="connsiteX8" fmla="*/ 67201 w 257101"/>
                <a:gd name="connsiteY8" fmla="*/ 164918 h 301058"/>
                <a:gd name="connsiteX9" fmla="*/ 27987 w 257101"/>
                <a:gd name="connsiteY9" fmla="*/ 87756 h 3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01" h="301058">
                  <a:moveTo>
                    <a:pt x="108944" y="106098"/>
                  </a:moveTo>
                  <a:lnTo>
                    <a:pt x="184525" y="0"/>
                  </a:lnTo>
                  <a:lnTo>
                    <a:pt x="183893" y="133927"/>
                  </a:lnTo>
                  <a:lnTo>
                    <a:pt x="257102" y="182944"/>
                  </a:lnTo>
                  <a:lnTo>
                    <a:pt x="174880" y="222632"/>
                  </a:lnTo>
                  <a:lnTo>
                    <a:pt x="172982" y="301059"/>
                  </a:lnTo>
                  <a:lnTo>
                    <a:pt x="95188" y="211721"/>
                  </a:lnTo>
                  <a:lnTo>
                    <a:pt x="0" y="259473"/>
                  </a:lnTo>
                  <a:lnTo>
                    <a:pt x="67201" y="164918"/>
                  </a:lnTo>
                  <a:lnTo>
                    <a:pt x="27987" y="87756"/>
                  </a:ln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Graphic 28">
            <a:extLst>
              <a:ext uri="{FF2B5EF4-FFF2-40B4-BE49-F238E27FC236}">
                <a16:creationId xmlns="" xmlns:a16="http://schemas.microsoft.com/office/drawing/2014/main" id="{867D822B-30AA-400F-93FD-EEEB095D563E}"/>
              </a:ext>
            </a:extLst>
          </p:cNvPr>
          <p:cNvGrpSpPr/>
          <p:nvPr/>
        </p:nvGrpSpPr>
        <p:grpSpPr>
          <a:xfrm>
            <a:off x="9995942" y="240415"/>
            <a:ext cx="2046638" cy="6503579"/>
            <a:chOff x="7792901" y="624706"/>
            <a:chExt cx="2046638" cy="6503579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8350E7CA-36D6-4D4A-897C-ED6946DDF451}"/>
                </a:ext>
              </a:extLst>
            </p:cNvPr>
            <p:cNvSpPr/>
            <p:nvPr/>
          </p:nvSpPr>
          <p:spPr>
            <a:xfrm>
              <a:off x="8425798" y="4549358"/>
              <a:ext cx="618188" cy="618349"/>
            </a:xfrm>
            <a:custGeom>
              <a:avLst/>
              <a:gdLst>
                <a:gd name="connsiteX0" fmla="*/ 29944 w 618188"/>
                <a:gd name="connsiteY0" fmla="*/ 169478 h 618349"/>
                <a:gd name="connsiteX1" fmla="*/ 171640 w 618188"/>
                <a:gd name="connsiteY1" fmla="*/ 574567 h 618349"/>
                <a:gd name="connsiteX2" fmla="*/ 583737 w 618188"/>
                <a:gd name="connsiteY2" fmla="*/ 492866 h 618349"/>
                <a:gd name="connsiteX3" fmla="*/ 465799 w 618188"/>
                <a:gd name="connsiteY3" fmla="*/ 30176 h 618349"/>
                <a:gd name="connsiteX4" fmla="*/ 29944 w 618188"/>
                <a:gd name="connsiteY4" fmla="*/ 169478 h 6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88" h="618349">
                  <a:moveTo>
                    <a:pt x="29944" y="169478"/>
                  </a:moveTo>
                  <a:cubicBezTo>
                    <a:pt x="-49535" y="302799"/>
                    <a:pt x="40029" y="496114"/>
                    <a:pt x="171640" y="574567"/>
                  </a:cubicBezTo>
                  <a:cubicBezTo>
                    <a:pt x="303251" y="653021"/>
                    <a:pt x="504257" y="626186"/>
                    <a:pt x="583737" y="492866"/>
                  </a:cubicBezTo>
                  <a:cubicBezTo>
                    <a:pt x="663216" y="359545"/>
                    <a:pt x="597411" y="108459"/>
                    <a:pt x="465799" y="30176"/>
                  </a:cubicBezTo>
                  <a:cubicBezTo>
                    <a:pt x="334359" y="-48278"/>
                    <a:pt x="109424" y="36158"/>
                    <a:pt x="29944" y="169478"/>
                  </a:cubicBez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6C3317DC-8E4D-4326-BDD3-1F91462FEC2F}"/>
                </a:ext>
              </a:extLst>
            </p:cNvPr>
            <p:cNvSpPr/>
            <p:nvPr/>
          </p:nvSpPr>
          <p:spPr>
            <a:xfrm>
              <a:off x="8008213" y="6689493"/>
              <a:ext cx="438658" cy="438792"/>
            </a:xfrm>
            <a:custGeom>
              <a:avLst/>
              <a:gdLst>
                <a:gd name="connsiteX0" fmla="*/ 21245 w 438658"/>
                <a:gd name="connsiteY0" fmla="*/ 120251 h 438792"/>
                <a:gd name="connsiteX1" fmla="*/ 121919 w 438658"/>
                <a:gd name="connsiteY1" fmla="*/ 407745 h 438792"/>
                <a:gd name="connsiteX2" fmla="*/ 414199 w 438658"/>
                <a:gd name="connsiteY2" fmla="*/ 349802 h 438792"/>
                <a:gd name="connsiteX3" fmla="*/ 330617 w 438658"/>
                <a:gd name="connsiteY3" fmla="*/ 21457 h 438792"/>
                <a:gd name="connsiteX4" fmla="*/ 21245 w 438658"/>
                <a:gd name="connsiteY4" fmla="*/ 120251 h 43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658" h="438792">
                  <a:moveTo>
                    <a:pt x="21245" y="120251"/>
                  </a:moveTo>
                  <a:cubicBezTo>
                    <a:pt x="-35159" y="214943"/>
                    <a:pt x="28424" y="352024"/>
                    <a:pt x="121919" y="407745"/>
                  </a:cubicBezTo>
                  <a:cubicBezTo>
                    <a:pt x="215244" y="463295"/>
                    <a:pt x="357965" y="444493"/>
                    <a:pt x="414199" y="349802"/>
                  </a:cubicBezTo>
                  <a:cubicBezTo>
                    <a:pt x="470603" y="255110"/>
                    <a:pt x="423941" y="77179"/>
                    <a:pt x="330617" y="21457"/>
                  </a:cubicBezTo>
                  <a:cubicBezTo>
                    <a:pt x="237122" y="-34263"/>
                    <a:pt x="77650" y="25560"/>
                    <a:pt x="21245" y="120251"/>
                  </a:cubicBez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0DDDD924-8844-4F8B-8CD5-50201CB3CBD3}"/>
                </a:ext>
              </a:extLst>
            </p:cNvPr>
            <p:cNvSpPr/>
            <p:nvPr/>
          </p:nvSpPr>
          <p:spPr>
            <a:xfrm>
              <a:off x="9362977" y="2773115"/>
              <a:ext cx="342859" cy="342792"/>
            </a:xfrm>
            <a:custGeom>
              <a:avLst/>
              <a:gdLst>
                <a:gd name="connsiteX0" fmla="*/ 16607 w 342859"/>
                <a:gd name="connsiteY0" fmla="*/ 93936 h 342792"/>
                <a:gd name="connsiteX1" fmla="*/ 95232 w 342859"/>
                <a:gd name="connsiteY1" fmla="*/ 318530 h 342792"/>
                <a:gd name="connsiteX2" fmla="*/ 323757 w 342859"/>
                <a:gd name="connsiteY2" fmla="*/ 273235 h 342792"/>
                <a:gd name="connsiteX3" fmla="*/ 258293 w 342859"/>
                <a:gd name="connsiteY3" fmla="*/ 16679 h 342792"/>
                <a:gd name="connsiteX4" fmla="*/ 16607 w 342859"/>
                <a:gd name="connsiteY4" fmla="*/ 93936 h 3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59" h="342792">
                  <a:moveTo>
                    <a:pt x="16607" y="93936"/>
                  </a:moveTo>
                  <a:cubicBezTo>
                    <a:pt x="-27491" y="167946"/>
                    <a:pt x="22248" y="274944"/>
                    <a:pt x="95232" y="318530"/>
                  </a:cubicBezTo>
                  <a:cubicBezTo>
                    <a:pt x="168216" y="361944"/>
                    <a:pt x="279659" y="347245"/>
                    <a:pt x="323757" y="273235"/>
                  </a:cubicBezTo>
                  <a:cubicBezTo>
                    <a:pt x="367855" y="199225"/>
                    <a:pt x="331278" y="60264"/>
                    <a:pt x="258293" y="16679"/>
                  </a:cubicBezTo>
                  <a:cubicBezTo>
                    <a:pt x="185138" y="-26736"/>
                    <a:pt x="60535" y="20097"/>
                    <a:pt x="16607" y="93936"/>
                  </a:cubicBez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C6A7FF63-06E5-42F0-8795-49191C890B82}"/>
                </a:ext>
              </a:extLst>
            </p:cNvPr>
            <p:cNvSpPr/>
            <p:nvPr/>
          </p:nvSpPr>
          <p:spPr>
            <a:xfrm>
              <a:off x="8791921" y="786300"/>
              <a:ext cx="342895" cy="342792"/>
            </a:xfrm>
            <a:custGeom>
              <a:avLst/>
              <a:gdLst>
                <a:gd name="connsiteX0" fmla="*/ 16607 w 342895"/>
                <a:gd name="connsiteY0" fmla="*/ 93936 h 342792"/>
                <a:gd name="connsiteX1" fmla="*/ 95232 w 342895"/>
                <a:gd name="connsiteY1" fmla="*/ 318530 h 342792"/>
                <a:gd name="connsiteX2" fmla="*/ 323757 w 342895"/>
                <a:gd name="connsiteY2" fmla="*/ 273235 h 342792"/>
                <a:gd name="connsiteX3" fmla="*/ 258464 w 342895"/>
                <a:gd name="connsiteY3" fmla="*/ 16679 h 342792"/>
                <a:gd name="connsiteX4" fmla="*/ 16607 w 342895"/>
                <a:gd name="connsiteY4" fmla="*/ 93936 h 3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95" h="342792">
                  <a:moveTo>
                    <a:pt x="16607" y="93936"/>
                  </a:moveTo>
                  <a:cubicBezTo>
                    <a:pt x="-27491" y="167946"/>
                    <a:pt x="22248" y="275115"/>
                    <a:pt x="95232" y="318530"/>
                  </a:cubicBezTo>
                  <a:cubicBezTo>
                    <a:pt x="168217" y="361944"/>
                    <a:pt x="279659" y="347245"/>
                    <a:pt x="323757" y="273235"/>
                  </a:cubicBezTo>
                  <a:cubicBezTo>
                    <a:pt x="367855" y="199225"/>
                    <a:pt x="331448" y="60264"/>
                    <a:pt x="258464" y="16679"/>
                  </a:cubicBezTo>
                  <a:cubicBezTo>
                    <a:pt x="185309" y="-26736"/>
                    <a:pt x="60706" y="20097"/>
                    <a:pt x="16607" y="93936"/>
                  </a:cubicBezTo>
                  <a:close/>
                </a:path>
              </a:pathLst>
            </a:custGeom>
            <a:solidFill>
              <a:srgbClr val="AFAFA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D2A72E4E-F66E-4FBC-8E00-804FCF0F9087}"/>
                </a:ext>
              </a:extLst>
            </p:cNvPr>
            <p:cNvSpPr/>
            <p:nvPr/>
          </p:nvSpPr>
          <p:spPr>
            <a:xfrm>
              <a:off x="8963301" y="3300462"/>
              <a:ext cx="632651" cy="606486"/>
            </a:xfrm>
            <a:custGeom>
              <a:avLst/>
              <a:gdLst>
                <a:gd name="connsiteX0" fmla="*/ 13929 w 632651"/>
                <a:gd name="connsiteY0" fmla="*/ 431804 h 606486"/>
                <a:gd name="connsiteX1" fmla="*/ 412865 w 632651"/>
                <a:gd name="connsiteY1" fmla="*/ 590079 h 606486"/>
                <a:gd name="connsiteX2" fmla="*/ 621050 w 632651"/>
                <a:gd name="connsiteY2" fmla="*/ 225157 h 606486"/>
                <a:gd name="connsiteX3" fmla="*/ 194083 w 632651"/>
                <a:gd name="connsiteY3" fmla="*/ 11161 h 606486"/>
                <a:gd name="connsiteX4" fmla="*/ 13929 w 632651"/>
                <a:gd name="connsiteY4" fmla="*/ 431804 h 6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51" h="606486">
                  <a:moveTo>
                    <a:pt x="13929" y="431804"/>
                  </a:moveTo>
                  <a:cubicBezTo>
                    <a:pt x="62643" y="579311"/>
                    <a:pt x="267409" y="638109"/>
                    <a:pt x="412865" y="590079"/>
                  </a:cubicBezTo>
                  <a:cubicBezTo>
                    <a:pt x="558321" y="542049"/>
                    <a:pt x="669763" y="372493"/>
                    <a:pt x="621050" y="225157"/>
                  </a:cubicBezTo>
                  <a:cubicBezTo>
                    <a:pt x="572337" y="77650"/>
                    <a:pt x="339710" y="-37039"/>
                    <a:pt x="194083" y="11161"/>
                  </a:cubicBezTo>
                  <a:cubicBezTo>
                    <a:pt x="48798" y="59190"/>
                    <a:pt x="-34784" y="284468"/>
                    <a:pt x="13929" y="431804"/>
                  </a:cubicBez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20932BEE-2EF6-4280-BEB1-2E6570FAC818}"/>
                </a:ext>
              </a:extLst>
            </p:cNvPr>
            <p:cNvSpPr/>
            <p:nvPr/>
          </p:nvSpPr>
          <p:spPr>
            <a:xfrm>
              <a:off x="8769239" y="5325742"/>
              <a:ext cx="616924" cy="618227"/>
            </a:xfrm>
            <a:custGeom>
              <a:avLst/>
              <a:gdLst>
                <a:gd name="connsiteX0" fmla="*/ 32624 w 616924"/>
                <a:gd name="connsiteY0" fmla="*/ 162250 h 618227"/>
                <a:gd name="connsiteX1" fmla="*/ 165090 w 616924"/>
                <a:gd name="connsiteY1" fmla="*/ 570587 h 618227"/>
                <a:gd name="connsiteX2" fmla="*/ 579067 w 616924"/>
                <a:gd name="connsiteY2" fmla="*/ 498286 h 618227"/>
                <a:gd name="connsiteX3" fmla="*/ 471898 w 616924"/>
                <a:gd name="connsiteY3" fmla="*/ 32861 h 618227"/>
                <a:gd name="connsiteX4" fmla="*/ 32624 w 616924"/>
                <a:gd name="connsiteY4" fmla="*/ 162250 h 6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924" h="618227">
                  <a:moveTo>
                    <a:pt x="32624" y="162250"/>
                  </a:moveTo>
                  <a:cubicBezTo>
                    <a:pt x="-49932" y="293862"/>
                    <a:pt x="35188" y="489056"/>
                    <a:pt x="165090" y="570587"/>
                  </a:cubicBezTo>
                  <a:cubicBezTo>
                    <a:pt x="294821" y="651946"/>
                    <a:pt x="496510" y="629897"/>
                    <a:pt x="579067" y="498286"/>
                  </a:cubicBezTo>
                  <a:cubicBezTo>
                    <a:pt x="661623" y="366675"/>
                    <a:pt x="601628" y="114392"/>
                    <a:pt x="471898" y="32861"/>
                  </a:cubicBezTo>
                  <a:cubicBezTo>
                    <a:pt x="341825" y="-48328"/>
                    <a:pt x="115180" y="30810"/>
                    <a:pt x="32624" y="162250"/>
                  </a:cubicBez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C8EFB31F-D321-4EB2-A7A0-7BF160255E89}"/>
                </a:ext>
              </a:extLst>
            </p:cNvPr>
            <p:cNvSpPr/>
            <p:nvPr/>
          </p:nvSpPr>
          <p:spPr>
            <a:xfrm>
              <a:off x="9404881" y="3981985"/>
              <a:ext cx="308858" cy="348513"/>
            </a:xfrm>
            <a:custGeom>
              <a:avLst/>
              <a:gdLst>
                <a:gd name="connsiteX0" fmla="*/ 308859 w 308858"/>
                <a:gd name="connsiteY0" fmla="*/ 0 h 348513"/>
                <a:gd name="connsiteX1" fmla="*/ 0 w 308858"/>
                <a:gd name="connsiteY1" fmla="*/ 188016 h 348513"/>
                <a:gd name="connsiteX2" fmla="*/ 254334 w 308858"/>
                <a:gd name="connsiteY2" fmla="*/ 348513 h 34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858" h="348513">
                  <a:moveTo>
                    <a:pt x="308859" y="0"/>
                  </a:moveTo>
                  <a:lnTo>
                    <a:pt x="0" y="188016"/>
                  </a:lnTo>
                  <a:lnTo>
                    <a:pt x="254334" y="348513"/>
                  </a:lnTo>
                  <a:close/>
                </a:path>
              </a:pathLst>
            </a:custGeom>
            <a:solidFill>
              <a:srgbClr val="AFAFA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C0C3A443-70AD-4E08-961A-3A43059371EF}"/>
                </a:ext>
              </a:extLst>
            </p:cNvPr>
            <p:cNvSpPr/>
            <p:nvPr/>
          </p:nvSpPr>
          <p:spPr>
            <a:xfrm>
              <a:off x="8991417" y="4264693"/>
              <a:ext cx="275699" cy="361503"/>
            </a:xfrm>
            <a:custGeom>
              <a:avLst/>
              <a:gdLst>
                <a:gd name="connsiteX0" fmla="*/ 275700 w 275699"/>
                <a:gd name="connsiteY0" fmla="*/ 361503 h 361503"/>
                <a:gd name="connsiteX1" fmla="*/ 265273 w 275699"/>
                <a:gd name="connsiteY1" fmla="*/ 0 h 361503"/>
                <a:gd name="connsiteX2" fmla="*/ 0 w 275699"/>
                <a:gd name="connsiteY2" fmla="*/ 141525 h 3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699" h="361503">
                  <a:moveTo>
                    <a:pt x="275700" y="361503"/>
                  </a:moveTo>
                  <a:lnTo>
                    <a:pt x="265273" y="0"/>
                  </a:lnTo>
                  <a:lnTo>
                    <a:pt x="0" y="141525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F323035C-479D-48B2-A1D7-E6C5C1AC3BA5}"/>
                </a:ext>
              </a:extLst>
            </p:cNvPr>
            <p:cNvSpPr/>
            <p:nvPr/>
          </p:nvSpPr>
          <p:spPr>
            <a:xfrm>
              <a:off x="8620854" y="1900308"/>
              <a:ext cx="296552" cy="358597"/>
            </a:xfrm>
            <a:custGeom>
              <a:avLst/>
              <a:gdLst>
                <a:gd name="connsiteX0" fmla="*/ 296552 w 296552"/>
                <a:gd name="connsiteY0" fmla="*/ 358598 h 358597"/>
                <a:gd name="connsiteX1" fmla="*/ 249890 w 296552"/>
                <a:gd name="connsiteY1" fmla="*/ 0 h 358597"/>
                <a:gd name="connsiteX2" fmla="*/ 0 w 296552"/>
                <a:gd name="connsiteY2" fmla="*/ 167505 h 3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52" h="358597">
                  <a:moveTo>
                    <a:pt x="296552" y="358598"/>
                  </a:moveTo>
                  <a:lnTo>
                    <a:pt x="249890" y="0"/>
                  </a:lnTo>
                  <a:lnTo>
                    <a:pt x="0" y="167505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AD3150D-B49B-41E3-A667-C026A03596FE}"/>
                </a:ext>
              </a:extLst>
            </p:cNvPr>
            <p:cNvSpPr/>
            <p:nvPr/>
          </p:nvSpPr>
          <p:spPr>
            <a:xfrm>
              <a:off x="8978939" y="1515217"/>
              <a:ext cx="300654" cy="325267"/>
            </a:xfrm>
            <a:custGeom>
              <a:avLst/>
              <a:gdLst>
                <a:gd name="connsiteX0" fmla="*/ 136226 w 300654"/>
                <a:gd name="connsiteY0" fmla="*/ 325267 h 325267"/>
                <a:gd name="connsiteX1" fmla="*/ 300655 w 300654"/>
                <a:gd name="connsiteY1" fmla="*/ 3248 h 325267"/>
                <a:gd name="connsiteX2" fmla="*/ 0 w 300654"/>
                <a:gd name="connsiteY2" fmla="*/ 0 h 3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654" h="325267">
                  <a:moveTo>
                    <a:pt x="136226" y="325267"/>
                  </a:moveTo>
                  <a:lnTo>
                    <a:pt x="300655" y="3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4AB75F7A-C1D6-492E-9AF5-C7899258B74A}"/>
                </a:ext>
              </a:extLst>
            </p:cNvPr>
            <p:cNvSpPr/>
            <p:nvPr/>
          </p:nvSpPr>
          <p:spPr>
            <a:xfrm>
              <a:off x="9399924" y="2130029"/>
              <a:ext cx="343727" cy="321678"/>
            </a:xfrm>
            <a:custGeom>
              <a:avLst/>
              <a:gdLst>
                <a:gd name="connsiteX0" fmla="*/ 343727 w 343727"/>
                <a:gd name="connsiteY0" fmla="*/ 321678 h 321678"/>
                <a:gd name="connsiteX1" fmla="*/ 178615 w 343727"/>
                <a:gd name="connsiteY1" fmla="*/ 0 h 321678"/>
                <a:gd name="connsiteX2" fmla="*/ 0 w 343727"/>
                <a:gd name="connsiteY2" fmla="*/ 242028 h 3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727" h="321678">
                  <a:moveTo>
                    <a:pt x="343727" y="321678"/>
                  </a:moveTo>
                  <a:lnTo>
                    <a:pt x="178615" y="0"/>
                  </a:lnTo>
                  <a:lnTo>
                    <a:pt x="0" y="242028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B0C1CBE7-8FFF-4C45-9BF1-ED2D917273A3}"/>
                </a:ext>
              </a:extLst>
            </p:cNvPr>
            <p:cNvSpPr/>
            <p:nvPr/>
          </p:nvSpPr>
          <p:spPr>
            <a:xfrm>
              <a:off x="9492052" y="5844710"/>
              <a:ext cx="296723" cy="351248"/>
            </a:xfrm>
            <a:custGeom>
              <a:avLst/>
              <a:gdLst>
                <a:gd name="connsiteX0" fmla="*/ 0 w 296723"/>
                <a:gd name="connsiteY0" fmla="*/ 351248 h 351248"/>
                <a:gd name="connsiteX1" fmla="*/ 296723 w 296723"/>
                <a:gd name="connsiteY1" fmla="*/ 144431 h 351248"/>
                <a:gd name="connsiteX2" fmla="*/ 32988 w 296723"/>
                <a:gd name="connsiteY2" fmla="*/ 0 h 3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723" h="351248">
                  <a:moveTo>
                    <a:pt x="0" y="351248"/>
                  </a:moveTo>
                  <a:lnTo>
                    <a:pt x="296723" y="144431"/>
                  </a:lnTo>
                  <a:lnTo>
                    <a:pt x="32988" y="0"/>
                  </a:ln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41BAB152-D24F-4B3E-B95B-2A8159BE094C}"/>
                </a:ext>
              </a:extLst>
            </p:cNvPr>
            <p:cNvSpPr/>
            <p:nvPr/>
          </p:nvSpPr>
          <p:spPr>
            <a:xfrm>
              <a:off x="7792901" y="624706"/>
              <a:ext cx="285613" cy="360648"/>
            </a:xfrm>
            <a:custGeom>
              <a:avLst/>
              <a:gdLst>
                <a:gd name="connsiteX0" fmla="*/ 285613 w 285613"/>
                <a:gd name="connsiteY0" fmla="*/ 360649 h 360648"/>
                <a:gd name="connsiteX1" fmla="*/ 258607 w 285613"/>
                <a:gd name="connsiteY1" fmla="*/ 0 h 360648"/>
                <a:gd name="connsiteX2" fmla="*/ 0 w 285613"/>
                <a:gd name="connsiteY2" fmla="*/ 153660 h 3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613" h="360648">
                  <a:moveTo>
                    <a:pt x="285613" y="360649"/>
                  </a:moveTo>
                  <a:lnTo>
                    <a:pt x="258607" y="0"/>
                  </a:lnTo>
                  <a:lnTo>
                    <a:pt x="0" y="153660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EB7022AF-923A-4A47-B5AA-43D1992F6680}"/>
                </a:ext>
              </a:extLst>
            </p:cNvPr>
            <p:cNvSpPr/>
            <p:nvPr/>
          </p:nvSpPr>
          <p:spPr>
            <a:xfrm>
              <a:off x="9201653" y="6365001"/>
              <a:ext cx="296552" cy="351248"/>
            </a:xfrm>
            <a:custGeom>
              <a:avLst/>
              <a:gdLst>
                <a:gd name="connsiteX0" fmla="*/ 0 w 296552"/>
                <a:gd name="connsiteY0" fmla="*/ 351248 h 351248"/>
                <a:gd name="connsiteX1" fmla="*/ 296552 w 296552"/>
                <a:gd name="connsiteY1" fmla="*/ 144431 h 351248"/>
                <a:gd name="connsiteX2" fmla="*/ 32817 w 296552"/>
                <a:gd name="connsiteY2" fmla="*/ 0 h 3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52" h="351248">
                  <a:moveTo>
                    <a:pt x="0" y="351248"/>
                  </a:moveTo>
                  <a:lnTo>
                    <a:pt x="296552" y="144431"/>
                  </a:lnTo>
                  <a:lnTo>
                    <a:pt x="32817" y="0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DD01264F-FD98-4F93-94F5-7142CE7271E7}"/>
                </a:ext>
              </a:extLst>
            </p:cNvPr>
            <p:cNvSpPr/>
            <p:nvPr/>
          </p:nvSpPr>
          <p:spPr>
            <a:xfrm>
              <a:off x="8912279" y="2526913"/>
              <a:ext cx="216902" cy="344752"/>
            </a:xfrm>
            <a:custGeom>
              <a:avLst/>
              <a:gdLst>
                <a:gd name="connsiteX0" fmla="*/ 216902 w 216902"/>
                <a:gd name="connsiteY0" fmla="*/ 281853 h 344752"/>
                <a:gd name="connsiteX1" fmla="*/ 132979 w 216902"/>
                <a:gd name="connsiteY1" fmla="*/ 0 h 344752"/>
                <a:gd name="connsiteX2" fmla="*/ 0 w 216902"/>
                <a:gd name="connsiteY2" fmla="*/ 108536 h 344752"/>
                <a:gd name="connsiteX3" fmla="*/ 132124 w 216902"/>
                <a:gd name="connsiteY3" fmla="*/ 344753 h 3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02" h="344752">
                  <a:moveTo>
                    <a:pt x="216902" y="281853"/>
                  </a:moveTo>
                  <a:lnTo>
                    <a:pt x="132979" y="0"/>
                  </a:lnTo>
                  <a:lnTo>
                    <a:pt x="0" y="108536"/>
                  </a:lnTo>
                  <a:lnTo>
                    <a:pt x="132124" y="344753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E86A267B-0FCD-45DC-A57D-0C1361BBE12F}"/>
                </a:ext>
              </a:extLst>
            </p:cNvPr>
            <p:cNvSpPr/>
            <p:nvPr/>
          </p:nvSpPr>
          <p:spPr>
            <a:xfrm>
              <a:off x="8411815" y="5805739"/>
              <a:ext cx="217585" cy="344581"/>
            </a:xfrm>
            <a:custGeom>
              <a:avLst/>
              <a:gdLst>
                <a:gd name="connsiteX0" fmla="*/ 0 w 217585"/>
                <a:gd name="connsiteY0" fmla="*/ 63071 h 344581"/>
                <a:gd name="connsiteX1" fmla="*/ 84949 w 217585"/>
                <a:gd name="connsiteY1" fmla="*/ 344582 h 344581"/>
                <a:gd name="connsiteX2" fmla="*/ 217586 w 217585"/>
                <a:gd name="connsiteY2" fmla="*/ 235533 h 344581"/>
                <a:gd name="connsiteX3" fmla="*/ 84607 w 217585"/>
                <a:gd name="connsiteY3" fmla="*/ 0 h 3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85" h="344581">
                  <a:moveTo>
                    <a:pt x="0" y="63071"/>
                  </a:moveTo>
                  <a:lnTo>
                    <a:pt x="84949" y="344582"/>
                  </a:lnTo>
                  <a:lnTo>
                    <a:pt x="217586" y="235533"/>
                  </a:lnTo>
                  <a:lnTo>
                    <a:pt x="84607" y="0"/>
                  </a:lnTo>
                  <a:close/>
                </a:path>
              </a:pathLst>
            </a:custGeom>
            <a:solidFill>
              <a:srgbClr val="FCDB81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A5AD92A9-54BE-4A2F-BAB7-3D82F2D0265E}"/>
                </a:ext>
              </a:extLst>
            </p:cNvPr>
            <p:cNvSpPr/>
            <p:nvPr/>
          </p:nvSpPr>
          <p:spPr>
            <a:xfrm>
              <a:off x="9251904" y="1047912"/>
              <a:ext cx="222029" cy="344410"/>
            </a:xfrm>
            <a:custGeom>
              <a:avLst/>
              <a:gdLst>
                <a:gd name="connsiteX0" fmla="*/ 0 w 222029"/>
                <a:gd name="connsiteY0" fmla="*/ 65293 h 344410"/>
                <a:gd name="connsiteX1" fmla="*/ 92299 w 222029"/>
                <a:gd name="connsiteY1" fmla="*/ 344411 h 344410"/>
                <a:gd name="connsiteX2" fmla="*/ 222030 w 222029"/>
                <a:gd name="connsiteY2" fmla="*/ 231943 h 344410"/>
                <a:gd name="connsiteX3" fmla="*/ 82898 w 222029"/>
                <a:gd name="connsiteY3" fmla="*/ 0 h 3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029" h="344410">
                  <a:moveTo>
                    <a:pt x="0" y="65293"/>
                  </a:moveTo>
                  <a:lnTo>
                    <a:pt x="92299" y="344411"/>
                  </a:lnTo>
                  <a:lnTo>
                    <a:pt x="222030" y="231943"/>
                  </a:lnTo>
                  <a:lnTo>
                    <a:pt x="82898" y="0"/>
                  </a:lnTo>
                  <a:close/>
                </a:path>
              </a:pathLst>
            </a:custGeom>
            <a:solidFill>
              <a:srgbClr val="F9A0A0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407FAEBE-5992-4071-97FB-A8E0E13825FA}"/>
                </a:ext>
              </a:extLst>
            </p:cNvPr>
            <p:cNvSpPr/>
            <p:nvPr/>
          </p:nvSpPr>
          <p:spPr>
            <a:xfrm>
              <a:off x="8557271" y="1367539"/>
              <a:ext cx="177760" cy="295184"/>
            </a:xfrm>
            <a:custGeom>
              <a:avLst/>
              <a:gdLst>
                <a:gd name="connsiteX0" fmla="*/ 104947 w 177760"/>
                <a:gd name="connsiteY0" fmla="*/ 284930 h 295184"/>
                <a:gd name="connsiteX1" fmla="*/ 177760 w 177760"/>
                <a:gd name="connsiteY1" fmla="*/ 0 h 295184"/>
                <a:gd name="connsiteX2" fmla="*/ 7862 w 177760"/>
                <a:gd name="connsiteY2" fmla="*/ 24784 h 295184"/>
                <a:gd name="connsiteX3" fmla="*/ 0 w 177760"/>
                <a:gd name="connsiteY3" fmla="*/ 295185 h 2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0" h="295184">
                  <a:moveTo>
                    <a:pt x="104947" y="284930"/>
                  </a:moveTo>
                  <a:lnTo>
                    <a:pt x="177760" y="0"/>
                  </a:lnTo>
                  <a:lnTo>
                    <a:pt x="7862" y="24784"/>
                  </a:lnTo>
                  <a:lnTo>
                    <a:pt x="0" y="295185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B219679F-3FB3-42B3-B836-56B9855A6959}"/>
                </a:ext>
              </a:extLst>
            </p:cNvPr>
            <p:cNvSpPr/>
            <p:nvPr/>
          </p:nvSpPr>
          <p:spPr>
            <a:xfrm>
              <a:off x="8692129" y="6341926"/>
              <a:ext cx="272794" cy="305098"/>
            </a:xfrm>
            <a:custGeom>
              <a:avLst/>
              <a:gdLst>
                <a:gd name="connsiteX0" fmla="*/ 272794 w 272794"/>
                <a:gd name="connsiteY0" fmla="*/ 209894 h 305098"/>
                <a:gd name="connsiteX1" fmla="*/ 66831 w 272794"/>
                <a:gd name="connsiteY1" fmla="*/ 0 h 305098"/>
                <a:gd name="connsiteX2" fmla="*/ 0 w 272794"/>
                <a:gd name="connsiteY2" fmla="*/ 158104 h 305098"/>
                <a:gd name="connsiteX3" fmla="*/ 227157 w 272794"/>
                <a:gd name="connsiteY3" fmla="*/ 305099 h 3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94" h="305098">
                  <a:moveTo>
                    <a:pt x="272794" y="209894"/>
                  </a:moveTo>
                  <a:lnTo>
                    <a:pt x="66831" y="0"/>
                  </a:lnTo>
                  <a:lnTo>
                    <a:pt x="0" y="158104"/>
                  </a:lnTo>
                  <a:lnTo>
                    <a:pt x="227157" y="305099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3AC2EBE2-8907-45F2-BBDB-91BCECD3F0F9}"/>
                </a:ext>
              </a:extLst>
            </p:cNvPr>
            <p:cNvSpPr/>
            <p:nvPr/>
          </p:nvSpPr>
          <p:spPr>
            <a:xfrm>
              <a:off x="8325327" y="760590"/>
              <a:ext cx="215705" cy="287322"/>
            </a:xfrm>
            <a:custGeom>
              <a:avLst/>
              <a:gdLst>
                <a:gd name="connsiteX0" fmla="*/ 215706 w 215705"/>
                <a:gd name="connsiteY0" fmla="*/ 124603 h 287322"/>
                <a:gd name="connsiteX1" fmla="*/ 166992 w 215705"/>
                <a:gd name="connsiteY1" fmla="*/ 287322 h 287322"/>
                <a:gd name="connsiteX2" fmla="*/ 0 w 215705"/>
                <a:gd name="connsiteY2" fmla="*/ 234336 h 287322"/>
                <a:gd name="connsiteX3" fmla="*/ 96914 w 215705"/>
                <a:gd name="connsiteY3" fmla="*/ 0 h 2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05" h="287322">
                  <a:moveTo>
                    <a:pt x="215706" y="124603"/>
                  </a:moveTo>
                  <a:lnTo>
                    <a:pt x="166992" y="287322"/>
                  </a:lnTo>
                  <a:lnTo>
                    <a:pt x="0" y="234336"/>
                  </a:lnTo>
                  <a:lnTo>
                    <a:pt x="96914" y="0"/>
                  </a:ln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E6EB4261-B8DA-4292-A363-8E03F776D69C}"/>
                </a:ext>
              </a:extLst>
            </p:cNvPr>
            <p:cNvSpPr/>
            <p:nvPr/>
          </p:nvSpPr>
          <p:spPr>
            <a:xfrm>
              <a:off x="9571873" y="1580168"/>
              <a:ext cx="267666" cy="352273"/>
            </a:xfrm>
            <a:custGeom>
              <a:avLst/>
              <a:gdLst>
                <a:gd name="connsiteX0" fmla="*/ 182717 w 267666"/>
                <a:gd name="connsiteY0" fmla="*/ 144089 h 352273"/>
                <a:gd name="connsiteX1" fmla="*/ 182717 w 267666"/>
                <a:gd name="connsiteY1" fmla="*/ 0 h 352273"/>
                <a:gd name="connsiteX2" fmla="*/ 97255 w 267666"/>
                <a:gd name="connsiteY2" fmla="*/ 121185 h 352273"/>
                <a:gd name="connsiteX3" fmla="*/ 0 w 267666"/>
                <a:gd name="connsiteY3" fmla="*/ 118450 h 352273"/>
                <a:gd name="connsiteX4" fmla="*/ 48542 w 267666"/>
                <a:gd name="connsiteY4" fmla="*/ 206988 h 352273"/>
                <a:gd name="connsiteX5" fmla="*/ 0 w 267666"/>
                <a:gd name="connsiteY5" fmla="*/ 278947 h 352273"/>
                <a:gd name="connsiteX6" fmla="*/ 127338 w 267666"/>
                <a:gd name="connsiteY6" fmla="*/ 248181 h 352273"/>
                <a:gd name="connsiteX7" fmla="*/ 182717 w 267666"/>
                <a:gd name="connsiteY7" fmla="*/ 352273 h 352273"/>
                <a:gd name="connsiteX8" fmla="*/ 182717 w 267666"/>
                <a:gd name="connsiteY8" fmla="*/ 223910 h 352273"/>
                <a:gd name="connsiteX9" fmla="*/ 267666 w 267666"/>
                <a:gd name="connsiteY9" fmla="*/ 179470 h 35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666" h="352273">
                  <a:moveTo>
                    <a:pt x="182717" y="144089"/>
                  </a:moveTo>
                  <a:lnTo>
                    <a:pt x="182717" y="0"/>
                  </a:lnTo>
                  <a:lnTo>
                    <a:pt x="97255" y="121185"/>
                  </a:lnTo>
                  <a:lnTo>
                    <a:pt x="0" y="118450"/>
                  </a:lnTo>
                  <a:lnTo>
                    <a:pt x="48542" y="206988"/>
                  </a:lnTo>
                  <a:lnTo>
                    <a:pt x="0" y="278947"/>
                  </a:lnTo>
                  <a:lnTo>
                    <a:pt x="127338" y="248181"/>
                  </a:lnTo>
                  <a:lnTo>
                    <a:pt x="182717" y="352273"/>
                  </a:lnTo>
                  <a:lnTo>
                    <a:pt x="182717" y="223910"/>
                  </a:lnTo>
                  <a:lnTo>
                    <a:pt x="267666" y="179470"/>
                  </a:lnTo>
                  <a:close/>
                </a:path>
              </a:pathLst>
            </a:custGeom>
            <a:solidFill>
              <a:srgbClr val="FCDB81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A2CBF6A8-E026-4ECF-B772-7DB93BEF5CB1}"/>
                </a:ext>
              </a:extLst>
            </p:cNvPr>
            <p:cNvSpPr/>
            <p:nvPr/>
          </p:nvSpPr>
          <p:spPr>
            <a:xfrm>
              <a:off x="9349843" y="4729605"/>
              <a:ext cx="284587" cy="333300"/>
            </a:xfrm>
            <a:custGeom>
              <a:avLst/>
              <a:gdLst>
                <a:gd name="connsiteX0" fmla="*/ 163916 w 284587"/>
                <a:gd name="connsiteY0" fmla="*/ 117595 h 333300"/>
                <a:gd name="connsiteX1" fmla="*/ 80334 w 284587"/>
                <a:gd name="connsiteY1" fmla="*/ 0 h 333300"/>
                <a:gd name="connsiteX2" fmla="*/ 81018 w 284587"/>
                <a:gd name="connsiteY2" fmla="*/ 148362 h 333300"/>
                <a:gd name="connsiteX3" fmla="*/ 0 w 284587"/>
                <a:gd name="connsiteY3" fmla="*/ 202544 h 333300"/>
                <a:gd name="connsiteX4" fmla="*/ 91102 w 284587"/>
                <a:gd name="connsiteY4" fmla="*/ 246472 h 333300"/>
                <a:gd name="connsiteX5" fmla="*/ 93153 w 284587"/>
                <a:gd name="connsiteY5" fmla="*/ 333301 h 333300"/>
                <a:gd name="connsiteX6" fmla="*/ 179128 w 284587"/>
                <a:gd name="connsiteY6" fmla="*/ 234507 h 333300"/>
                <a:gd name="connsiteX7" fmla="*/ 284588 w 284587"/>
                <a:gd name="connsiteY7" fmla="*/ 287151 h 333300"/>
                <a:gd name="connsiteX8" fmla="*/ 210065 w 284587"/>
                <a:gd name="connsiteY8" fmla="*/ 182546 h 333300"/>
                <a:gd name="connsiteX9" fmla="*/ 253651 w 284587"/>
                <a:gd name="connsiteY9" fmla="*/ 97084 h 3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587" h="333300">
                  <a:moveTo>
                    <a:pt x="163916" y="117595"/>
                  </a:moveTo>
                  <a:lnTo>
                    <a:pt x="80334" y="0"/>
                  </a:lnTo>
                  <a:lnTo>
                    <a:pt x="81018" y="148362"/>
                  </a:lnTo>
                  <a:lnTo>
                    <a:pt x="0" y="202544"/>
                  </a:lnTo>
                  <a:lnTo>
                    <a:pt x="91102" y="246472"/>
                  </a:lnTo>
                  <a:lnTo>
                    <a:pt x="93153" y="333301"/>
                  </a:lnTo>
                  <a:lnTo>
                    <a:pt x="179128" y="234507"/>
                  </a:lnTo>
                  <a:lnTo>
                    <a:pt x="284588" y="287151"/>
                  </a:lnTo>
                  <a:lnTo>
                    <a:pt x="210065" y="182546"/>
                  </a:lnTo>
                  <a:lnTo>
                    <a:pt x="253651" y="97084"/>
                  </a:ln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98" name="Freeform: Shape 297">
            <a:extLst>
              <a:ext uri="{FF2B5EF4-FFF2-40B4-BE49-F238E27FC236}">
                <a16:creationId xmlns="" xmlns:a16="http://schemas.microsoft.com/office/drawing/2014/main" id="{85A70C55-00A7-4489-A614-63A5B9659958}"/>
              </a:ext>
            </a:extLst>
          </p:cNvPr>
          <p:cNvSpPr/>
          <p:nvPr/>
        </p:nvSpPr>
        <p:spPr>
          <a:xfrm rot="531604" flipH="1">
            <a:off x="9009837" y="3806346"/>
            <a:ext cx="441704" cy="423455"/>
          </a:xfrm>
          <a:custGeom>
            <a:avLst/>
            <a:gdLst>
              <a:gd name="connsiteX0" fmla="*/ 565922 w 573858"/>
              <a:gd name="connsiteY0" fmla="*/ 375577 h 550149"/>
              <a:gd name="connsiteX1" fmla="*/ 215056 w 573858"/>
              <a:gd name="connsiteY1" fmla="*/ 540653 h 550149"/>
              <a:gd name="connsiteX2" fmla="*/ 6813 w 573858"/>
              <a:gd name="connsiteY2" fmla="*/ 223308 h 550149"/>
              <a:gd name="connsiteX3" fmla="*/ 379816 w 573858"/>
              <a:gd name="connsiteY3" fmla="*/ 6369 h 550149"/>
              <a:gd name="connsiteX4" fmla="*/ 565922 w 573858"/>
              <a:gd name="connsiteY4" fmla="*/ 375577 h 55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58" h="550149">
                <a:moveTo>
                  <a:pt x="565922" y="375577"/>
                </a:moveTo>
                <a:cubicBezTo>
                  <a:pt x="530187" y="511243"/>
                  <a:pt x="348983" y="575914"/>
                  <a:pt x="215056" y="540653"/>
                </a:cubicBezTo>
                <a:cubicBezTo>
                  <a:pt x="81129" y="505392"/>
                  <a:pt x="-28922" y="358816"/>
                  <a:pt x="6813" y="223308"/>
                </a:cubicBezTo>
                <a:cubicBezTo>
                  <a:pt x="42548" y="87642"/>
                  <a:pt x="245889" y="-28892"/>
                  <a:pt x="379816" y="6369"/>
                </a:cubicBezTo>
                <a:cubicBezTo>
                  <a:pt x="513585" y="41471"/>
                  <a:pt x="601499" y="239910"/>
                  <a:pt x="565922" y="375577"/>
                </a:cubicBezTo>
                <a:close/>
              </a:path>
            </a:pathLst>
          </a:custGeom>
          <a:solidFill>
            <a:srgbClr val="97D3C9"/>
          </a:solidFill>
          <a:ln w="1575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353" name="Group 352">
            <a:extLst>
              <a:ext uri="{FF2B5EF4-FFF2-40B4-BE49-F238E27FC236}">
                <a16:creationId xmlns="" xmlns:a16="http://schemas.microsoft.com/office/drawing/2014/main" id="{842B3FA2-F589-41DB-8209-FEE176D69796}"/>
              </a:ext>
            </a:extLst>
          </p:cNvPr>
          <p:cNvGrpSpPr/>
          <p:nvPr/>
        </p:nvGrpSpPr>
        <p:grpSpPr>
          <a:xfrm>
            <a:off x="788471" y="4110811"/>
            <a:ext cx="2593527" cy="2556201"/>
            <a:chOff x="967479" y="4125960"/>
            <a:chExt cx="2593527" cy="2556201"/>
          </a:xfrm>
        </p:grpSpPr>
        <p:grpSp>
          <p:nvGrpSpPr>
            <p:cNvPr id="327" name="Graphic 143">
              <a:extLst>
                <a:ext uri="{FF2B5EF4-FFF2-40B4-BE49-F238E27FC236}">
                  <a16:creationId xmlns="" xmlns:a16="http://schemas.microsoft.com/office/drawing/2014/main" id="{79270D67-A560-4DB8-829A-DA9339EA03E4}"/>
                </a:ext>
              </a:extLst>
            </p:cNvPr>
            <p:cNvGrpSpPr/>
            <p:nvPr/>
          </p:nvGrpSpPr>
          <p:grpSpPr>
            <a:xfrm rot="18954445" flipH="1">
              <a:off x="1231396" y="4125960"/>
              <a:ext cx="1308732" cy="2556201"/>
              <a:chOff x="10445531" y="3270549"/>
              <a:chExt cx="1876002" cy="3664187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="" xmlns:a16="http://schemas.microsoft.com/office/drawing/2014/main" id="{63E3FB49-D26C-4734-AF4C-6E6635E29B4E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="" xmlns:a16="http://schemas.microsoft.com/office/drawing/2014/main" id="{AC6CEA2F-0EFB-4FB4-8FF7-F5F0240D6FE1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C270F250-BBA6-4C8D-AED2-EBE7A60B2DCB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2DCA44B4-AF6B-4265-B774-29569E4C0BC7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="" xmlns:a16="http://schemas.microsoft.com/office/drawing/2014/main" id="{B3960164-69F7-4C79-B4D4-549488DA07A2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9CD48B4E-2FB1-4562-8428-65CF4C47380D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="" xmlns:a16="http://schemas.microsoft.com/office/drawing/2014/main" id="{5C142E26-0853-47DF-B120-A02A45C42D0A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="" xmlns:a16="http://schemas.microsoft.com/office/drawing/2014/main" id="{E1B8C4CB-2176-4412-AE5C-46042E48AEFF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6" name="Graphic 153">
              <a:extLst>
                <a:ext uri="{FF2B5EF4-FFF2-40B4-BE49-F238E27FC236}">
                  <a16:creationId xmlns="" xmlns:a16="http://schemas.microsoft.com/office/drawing/2014/main" id="{FFC90C87-4A12-4523-A44D-F64A663DEB38}"/>
                </a:ext>
              </a:extLst>
            </p:cNvPr>
            <p:cNvGrpSpPr/>
            <p:nvPr/>
          </p:nvGrpSpPr>
          <p:grpSpPr>
            <a:xfrm rot="16370446" flipH="1">
              <a:off x="1070594" y="5236488"/>
              <a:ext cx="1038100" cy="1244330"/>
              <a:chOff x="11161825" y="3187825"/>
              <a:chExt cx="1068908" cy="1281259"/>
            </a:xfrm>
          </p:grpSpPr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96D803C7-0F82-40A8-B8F1-415A01312453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7DB2560E-C4EE-446F-95D5-DCDACEED17D6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64BBABF3-85FA-4ACF-94A1-FD621645A562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="" xmlns:a16="http://schemas.microsoft.com/office/drawing/2014/main" id="{1EBF08AB-27A2-48C6-A352-E5DD44BE6D6C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BC80E3F4-DB20-4E10-A930-C8FF6699872E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342" name="Graphic 341">
              <a:extLst>
                <a:ext uri="{FF2B5EF4-FFF2-40B4-BE49-F238E27FC236}">
                  <a16:creationId xmlns="" xmlns:a16="http://schemas.microsoft.com/office/drawing/2014/main" id="{FF290C5F-7D1F-429F-A246-C9A8F2A1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994465" flipH="1">
              <a:off x="2206853" y="4815428"/>
              <a:ext cx="1590158" cy="1066815"/>
            </a:xfrm>
            <a:prstGeom prst="rect">
              <a:avLst/>
            </a:prstGeom>
          </p:spPr>
        </p:pic>
        <p:grpSp>
          <p:nvGrpSpPr>
            <p:cNvPr id="343" name="Graphic 243">
              <a:extLst>
                <a:ext uri="{FF2B5EF4-FFF2-40B4-BE49-F238E27FC236}">
                  <a16:creationId xmlns="" xmlns:a16="http://schemas.microsoft.com/office/drawing/2014/main" id="{7BD9B234-4037-477C-BCF0-702F8CBBDABF}"/>
                </a:ext>
              </a:extLst>
            </p:cNvPr>
            <p:cNvGrpSpPr/>
            <p:nvPr/>
          </p:nvGrpSpPr>
          <p:grpSpPr>
            <a:xfrm flipH="1">
              <a:off x="2423385" y="5676997"/>
              <a:ext cx="1137621" cy="875629"/>
              <a:chOff x="7982733" y="5589867"/>
              <a:chExt cx="1630724" cy="1255170"/>
            </a:xfrm>
          </p:grpSpPr>
          <p:sp>
            <p:nvSpPr>
              <p:cNvPr id="344" name="Freeform: Shape 343">
                <a:extLst>
                  <a:ext uri="{FF2B5EF4-FFF2-40B4-BE49-F238E27FC236}">
                    <a16:creationId xmlns="" xmlns:a16="http://schemas.microsoft.com/office/drawing/2014/main" id="{46C30291-6992-44D4-B20C-7E7C0674F7A9}"/>
                  </a:ext>
                </a:extLst>
              </p:cNvPr>
              <p:cNvSpPr/>
              <p:nvPr/>
            </p:nvSpPr>
            <p:spPr>
              <a:xfrm>
                <a:off x="7982733" y="5589867"/>
                <a:ext cx="1598486" cy="1219662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8486" h="1219662">
                    <a:moveTo>
                      <a:pt x="1598487" y="1219663"/>
                    </a:moveTo>
                    <a:cubicBezTo>
                      <a:pt x="1346147" y="1206221"/>
                      <a:pt x="981079" y="1226974"/>
                      <a:pt x="768595" y="1212352"/>
                    </a:cubicBezTo>
                    <a:cubicBezTo>
                      <a:pt x="703977" y="1211409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73747" y="274449"/>
                      <a:pt x="1389540" y="392129"/>
                    </a:cubicBezTo>
                    <a:cubicBezTo>
                      <a:pt x="1443781" y="451795"/>
                      <a:pt x="1472317" y="678193"/>
                      <a:pt x="1482694" y="756254"/>
                    </a:cubicBezTo>
                    <a:cubicBezTo>
                      <a:pt x="1508635" y="902941"/>
                      <a:pt x="1543538" y="1087833"/>
                      <a:pt x="1598487" y="1219663"/>
                    </a:cubicBezTo>
                  </a:path>
                </a:pathLst>
              </a:custGeom>
              <a:solidFill>
                <a:srgbClr val="CFD690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="" xmlns:a16="http://schemas.microsoft.com/office/drawing/2014/main" id="{22CA181F-69FB-4ADA-AC68-82DCF83F2736}"/>
                  </a:ext>
                </a:extLst>
              </p:cNvPr>
              <p:cNvSpPr/>
              <p:nvPr/>
            </p:nvSpPr>
            <p:spPr>
              <a:xfrm>
                <a:off x="8178631" y="5864164"/>
                <a:ext cx="1434826" cy="980872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826" h="980872">
                    <a:moveTo>
                      <a:pt x="1424757" y="940177"/>
                    </a:moveTo>
                    <a:cubicBezTo>
                      <a:pt x="950028" y="643501"/>
                      <a:pt x="518691" y="281499"/>
                      <a:pt x="32171" y="2982"/>
                    </a:cubicBezTo>
                    <a:cubicBezTo>
                      <a:pt x="8116" y="-10696"/>
                      <a:pt x="-13581" y="26329"/>
                      <a:pt x="10474" y="40244"/>
                    </a:cubicBezTo>
                    <a:cubicBezTo>
                      <a:pt x="496995" y="318761"/>
                      <a:pt x="928331" y="680762"/>
                      <a:pt x="1403061" y="977439"/>
                    </a:cubicBezTo>
                    <a:cubicBezTo>
                      <a:pt x="1426644" y="992296"/>
                      <a:pt x="1448104" y="955035"/>
                      <a:pt x="1424757" y="940177"/>
                    </a:cubicBezTo>
                    <a:lnTo>
                      <a:pt x="1424757" y="94017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="" xmlns:a16="http://schemas.microsoft.com/office/drawing/2014/main" id="{5BEE90F8-D48D-4541-9021-3FCF44C3CA7D}"/>
                  </a:ext>
                </a:extLst>
              </p:cNvPr>
              <p:cNvSpPr/>
              <p:nvPr/>
            </p:nvSpPr>
            <p:spPr>
              <a:xfrm>
                <a:off x="8349663" y="5784809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="" xmlns:a16="http://schemas.microsoft.com/office/drawing/2014/main" id="{E946D23D-EC75-43E8-A7E0-E7F6E9289086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="" xmlns:a16="http://schemas.microsoft.com/office/drawing/2014/main" id="{D4349DFB-EB78-4706-BEB7-9DCC03321ECC}"/>
                  </a:ext>
                </a:extLst>
              </p:cNvPr>
              <p:cNvSpPr/>
              <p:nvPr/>
            </p:nvSpPr>
            <p:spPr>
              <a:xfrm>
                <a:off x="8916292" y="6173899"/>
                <a:ext cx="458094" cy="550259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4" h="550259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5703" y="360651"/>
                      <a:pt x="416125" y="525733"/>
                    </a:cubicBezTo>
                    <a:cubicBezTo>
                      <a:pt x="422964" y="51653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54" name="Group 353">
            <a:extLst>
              <a:ext uri="{FF2B5EF4-FFF2-40B4-BE49-F238E27FC236}">
                <a16:creationId xmlns="" xmlns:a16="http://schemas.microsoft.com/office/drawing/2014/main" id="{F6131E81-42FA-4A91-AA6F-D70CD8154BBA}"/>
              </a:ext>
            </a:extLst>
          </p:cNvPr>
          <p:cNvGrpSpPr/>
          <p:nvPr/>
        </p:nvGrpSpPr>
        <p:grpSpPr>
          <a:xfrm flipH="1">
            <a:off x="8444907" y="4107480"/>
            <a:ext cx="2593527" cy="2556201"/>
            <a:chOff x="967479" y="4125960"/>
            <a:chExt cx="2593527" cy="2556201"/>
          </a:xfrm>
        </p:grpSpPr>
        <p:grpSp>
          <p:nvGrpSpPr>
            <p:cNvPr id="355" name="Graphic 143">
              <a:extLst>
                <a:ext uri="{FF2B5EF4-FFF2-40B4-BE49-F238E27FC236}">
                  <a16:creationId xmlns="" xmlns:a16="http://schemas.microsoft.com/office/drawing/2014/main" id="{40F59F2A-C339-4EFC-9791-C4A067110A56}"/>
                </a:ext>
              </a:extLst>
            </p:cNvPr>
            <p:cNvGrpSpPr/>
            <p:nvPr/>
          </p:nvGrpSpPr>
          <p:grpSpPr>
            <a:xfrm rot="18954445" flipH="1">
              <a:off x="1231396" y="4125960"/>
              <a:ext cx="1308732" cy="2556201"/>
              <a:chOff x="10445531" y="3270549"/>
              <a:chExt cx="1876002" cy="3664187"/>
            </a:xfrm>
          </p:grpSpPr>
          <p:sp>
            <p:nvSpPr>
              <p:cNvPr id="369" name="Freeform: Shape 368">
                <a:extLst>
                  <a:ext uri="{FF2B5EF4-FFF2-40B4-BE49-F238E27FC236}">
                    <a16:creationId xmlns="" xmlns:a16="http://schemas.microsoft.com/office/drawing/2014/main" id="{09A95D9F-FE68-4182-9194-E2374629D4BA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="" xmlns:a16="http://schemas.microsoft.com/office/drawing/2014/main" id="{1CB68834-75BB-4DF1-9E04-8E76609CEE19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D5077AEF-2619-492D-98B4-C8DEBBFD9D56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="" xmlns:a16="http://schemas.microsoft.com/office/drawing/2014/main" id="{44C16272-81F0-4048-9A7E-332B7D97B75D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="" xmlns:a16="http://schemas.microsoft.com/office/drawing/2014/main" id="{F35509D0-E680-493B-A4E8-30060368E739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14B6B4A8-5C36-42CA-A151-C24278E36136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="" xmlns:a16="http://schemas.microsoft.com/office/drawing/2014/main" id="{B4E624C4-9664-4644-AB7C-18DD89B05349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="" xmlns:a16="http://schemas.microsoft.com/office/drawing/2014/main" id="{726740F0-D3B1-4AC6-BF59-7D409EE2DFF0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56" name="Graphic 153">
              <a:extLst>
                <a:ext uri="{FF2B5EF4-FFF2-40B4-BE49-F238E27FC236}">
                  <a16:creationId xmlns="" xmlns:a16="http://schemas.microsoft.com/office/drawing/2014/main" id="{D73F5E24-535F-4A7A-974C-7E692DD076B4}"/>
                </a:ext>
              </a:extLst>
            </p:cNvPr>
            <p:cNvGrpSpPr/>
            <p:nvPr/>
          </p:nvGrpSpPr>
          <p:grpSpPr>
            <a:xfrm rot="16370446" flipH="1">
              <a:off x="1070594" y="5236488"/>
              <a:ext cx="1038100" cy="1244330"/>
              <a:chOff x="11161825" y="3187825"/>
              <a:chExt cx="1068908" cy="1281259"/>
            </a:xfrm>
          </p:grpSpPr>
          <p:sp>
            <p:nvSpPr>
              <p:cNvPr id="364" name="Freeform: Shape 363">
                <a:extLst>
                  <a:ext uri="{FF2B5EF4-FFF2-40B4-BE49-F238E27FC236}">
                    <a16:creationId xmlns="" xmlns:a16="http://schemas.microsoft.com/office/drawing/2014/main" id="{39F5D947-7284-43EE-9D04-05CFAA49F64D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="" xmlns:a16="http://schemas.microsoft.com/office/drawing/2014/main" id="{35145D70-8D83-4CC7-A0D4-3B91249DDC26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="" xmlns:a16="http://schemas.microsoft.com/office/drawing/2014/main" id="{173E7555-4AD2-4A97-B9D6-AF4131AD7C7B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="" xmlns:a16="http://schemas.microsoft.com/office/drawing/2014/main" id="{6865DC13-15E5-44FB-A00D-D9E27D6BC07E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DF40C1E9-6059-4089-9F5B-807CD7A0DD4E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357" name="Graphic 356">
              <a:extLst>
                <a:ext uri="{FF2B5EF4-FFF2-40B4-BE49-F238E27FC236}">
                  <a16:creationId xmlns="" xmlns:a16="http://schemas.microsoft.com/office/drawing/2014/main" id="{C210B75D-8482-4465-9B05-5F9A86A8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994465" flipH="1">
              <a:off x="2206853" y="4815428"/>
              <a:ext cx="1590158" cy="1066815"/>
            </a:xfrm>
            <a:prstGeom prst="rect">
              <a:avLst/>
            </a:prstGeom>
          </p:spPr>
        </p:pic>
        <p:grpSp>
          <p:nvGrpSpPr>
            <p:cNvPr id="358" name="Graphic 243">
              <a:extLst>
                <a:ext uri="{FF2B5EF4-FFF2-40B4-BE49-F238E27FC236}">
                  <a16:creationId xmlns="" xmlns:a16="http://schemas.microsoft.com/office/drawing/2014/main" id="{4F0816EF-7202-4CF3-890F-24F9F9AE0F4C}"/>
                </a:ext>
              </a:extLst>
            </p:cNvPr>
            <p:cNvGrpSpPr/>
            <p:nvPr/>
          </p:nvGrpSpPr>
          <p:grpSpPr>
            <a:xfrm flipH="1">
              <a:off x="2423385" y="5676997"/>
              <a:ext cx="1137621" cy="875629"/>
              <a:chOff x="7982733" y="5589867"/>
              <a:chExt cx="1630724" cy="1255170"/>
            </a:xfrm>
          </p:grpSpPr>
          <p:sp>
            <p:nvSpPr>
              <p:cNvPr id="359" name="Freeform: Shape 358">
                <a:extLst>
                  <a:ext uri="{FF2B5EF4-FFF2-40B4-BE49-F238E27FC236}">
                    <a16:creationId xmlns="" xmlns:a16="http://schemas.microsoft.com/office/drawing/2014/main" id="{208433E4-F658-4553-BBAF-27F1A3E83B8A}"/>
                  </a:ext>
                </a:extLst>
              </p:cNvPr>
              <p:cNvSpPr/>
              <p:nvPr/>
            </p:nvSpPr>
            <p:spPr>
              <a:xfrm>
                <a:off x="7982733" y="5589867"/>
                <a:ext cx="1598486" cy="1219662"/>
              </a:xfrm>
              <a:custGeom>
                <a:avLst/>
                <a:gdLst>
                  <a:gd name="connsiteX0" fmla="*/ 1598487 w 1598486"/>
                  <a:gd name="connsiteY0" fmla="*/ 1219663 h 1219662"/>
                  <a:gd name="connsiteX1" fmla="*/ 768595 w 1598486"/>
                  <a:gd name="connsiteY1" fmla="*/ 1212352 h 1219662"/>
                  <a:gd name="connsiteX2" fmla="*/ 449515 w 1598486"/>
                  <a:gd name="connsiteY2" fmla="*/ 1085711 h 1219662"/>
                  <a:gd name="connsiteX3" fmla="*/ 709165 w 1598486"/>
                  <a:gd name="connsiteY3" fmla="*/ 993029 h 1219662"/>
                  <a:gd name="connsiteX4" fmla="*/ 197175 w 1598486"/>
                  <a:gd name="connsiteY4" fmla="*/ 831248 h 1219662"/>
                  <a:gd name="connsiteX5" fmla="*/ 471683 w 1598486"/>
                  <a:gd name="connsiteY5" fmla="*/ 662628 h 1219662"/>
                  <a:gd name="connsiteX6" fmla="*/ 5679 w 1598486"/>
                  <a:gd name="connsiteY6" fmla="*/ 216671 h 1219662"/>
                  <a:gd name="connsiteX7" fmla="*/ 519557 w 1598486"/>
                  <a:gd name="connsiteY7" fmla="*/ 386234 h 1219662"/>
                  <a:gd name="connsiteX8" fmla="*/ 470504 w 1598486"/>
                  <a:gd name="connsiteY8" fmla="*/ 3715 h 1219662"/>
                  <a:gd name="connsiteX9" fmla="*/ 854909 w 1598486"/>
                  <a:gd name="connsiteY9" fmla="*/ 444720 h 1219662"/>
                  <a:gd name="connsiteX10" fmla="*/ 1007493 w 1598486"/>
                  <a:gd name="connsiteY10" fmla="*/ 167854 h 1219662"/>
                  <a:gd name="connsiteX11" fmla="*/ 1185781 w 1598486"/>
                  <a:gd name="connsiteY11" fmla="*/ 552259 h 1219662"/>
                  <a:gd name="connsiteX12" fmla="*/ 1389540 w 1598486"/>
                  <a:gd name="connsiteY12" fmla="*/ 392129 h 1219662"/>
                  <a:gd name="connsiteX13" fmla="*/ 1482694 w 1598486"/>
                  <a:gd name="connsiteY13" fmla="*/ 756254 h 1219662"/>
                  <a:gd name="connsiteX14" fmla="*/ 1598487 w 1598486"/>
                  <a:gd name="connsiteY14" fmla="*/ 1219663 h 121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98486" h="1219662">
                    <a:moveTo>
                      <a:pt x="1598487" y="1219663"/>
                    </a:moveTo>
                    <a:cubicBezTo>
                      <a:pt x="1346147" y="1206221"/>
                      <a:pt x="981079" y="1226974"/>
                      <a:pt x="768595" y="1212352"/>
                    </a:cubicBezTo>
                    <a:cubicBezTo>
                      <a:pt x="703977" y="1211409"/>
                      <a:pt x="425224" y="1188062"/>
                      <a:pt x="449515" y="1085711"/>
                    </a:cubicBezTo>
                    <a:cubicBezTo>
                      <a:pt x="459891" y="1026988"/>
                      <a:pt x="663414" y="1003641"/>
                      <a:pt x="709165" y="993029"/>
                    </a:cubicBezTo>
                    <a:cubicBezTo>
                      <a:pt x="598560" y="898224"/>
                      <a:pt x="316977" y="931712"/>
                      <a:pt x="197175" y="831248"/>
                    </a:cubicBezTo>
                    <a:cubicBezTo>
                      <a:pt x="8038" y="674420"/>
                      <a:pt x="366738" y="695173"/>
                      <a:pt x="471683" y="662628"/>
                    </a:cubicBezTo>
                    <a:cubicBezTo>
                      <a:pt x="321694" y="536930"/>
                      <a:pt x="54261" y="390243"/>
                      <a:pt x="5679" y="216671"/>
                    </a:cubicBezTo>
                    <a:cubicBezTo>
                      <a:pt x="-53514" y="-2653"/>
                      <a:pt x="366030" y="245206"/>
                      <a:pt x="519557" y="386234"/>
                    </a:cubicBezTo>
                    <a:cubicBezTo>
                      <a:pt x="499983" y="302278"/>
                      <a:pt x="275471" y="-39207"/>
                      <a:pt x="470504" y="3715"/>
                    </a:cubicBezTo>
                    <a:cubicBezTo>
                      <a:pt x="629690" y="30835"/>
                      <a:pt x="743597" y="277751"/>
                      <a:pt x="854909" y="444720"/>
                    </a:cubicBezTo>
                    <a:cubicBezTo>
                      <a:pt x="874012" y="319729"/>
                      <a:pt x="842410" y="-91090"/>
                      <a:pt x="1007493" y="167854"/>
                    </a:cubicBezTo>
                    <a:cubicBezTo>
                      <a:pt x="1091213" y="285062"/>
                      <a:pt x="1121871" y="382460"/>
                      <a:pt x="1185781" y="552259"/>
                    </a:cubicBezTo>
                    <a:cubicBezTo>
                      <a:pt x="1251343" y="488820"/>
                      <a:pt x="1273747" y="274449"/>
                      <a:pt x="1389540" y="392129"/>
                    </a:cubicBezTo>
                    <a:cubicBezTo>
                      <a:pt x="1443781" y="451795"/>
                      <a:pt x="1472317" y="678193"/>
                      <a:pt x="1482694" y="756254"/>
                    </a:cubicBezTo>
                    <a:cubicBezTo>
                      <a:pt x="1508635" y="902941"/>
                      <a:pt x="1543538" y="1087833"/>
                      <a:pt x="1598487" y="1219663"/>
                    </a:cubicBezTo>
                  </a:path>
                </a:pathLst>
              </a:custGeom>
              <a:solidFill>
                <a:srgbClr val="CFD690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="" xmlns:a16="http://schemas.microsoft.com/office/drawing/2014/main" id="{91CC3D49-063C-4A35-9328-000CC790ED2D}"/>
                  </a:ext>
                </a:extLst>
              </p:cNvPr>
              <p:cNvSpPr/>
              <p:nvPr/>
            </p:nvSpPr>
            <p:spPr>
              <a:xfrm>
                <a:off x="8178631" y="5864164"/>
                <a:ext cx="1434826" cy="980872"/>
              </a:xfrm>
              <a:custGeom>
                <a:avLst/>
                <a:gdLst>
                  <a:gd name="connsiteX0" fmla="*/ 1424757 w 1434826"/>
                  <a:gd name="connsiteY0" fmla="*/ 940177 h 980872"/>
                  <a:gd name="connsiteX1" fmla="*/ 32171 w 1434826"/>
                  <a:gd name="connsiteY1" fmla="*/ 2982 h 980872"/>
                  <a:gd name="connsiteX2" fmla="*/ 10474 w 1434826"/>
                  <a:gd name="connsiteY2" fmla="*/ 40244 h 980872"/>
                  <a:gd name="connsiteX3" fmla="*/ 1403061 w 1434826"/>
                  <a:gd name="connsiteY3" fmla="*/ 977439 h 980872"/>
                  <a:gd name="connsiteX4" fmla="*/ 1424757 w 1434826"/>
                  <a:gd name="connsiteY4" fmla="*/ 940177 h 980872"/>
                  <a:gd name="connsiteX5" fmla="*/ 1424757 w 1434826"/>
                  <a:gd name="connsiteY5" fmla="*/ 940177 h 98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826" h="980872">
                    <a:moveTo>
                      <a:pt x="1424757" y="940177"/>
                    </a:moveTo>
                    <a:cubicBezTo>
                      <a:pt x="950028" y="643501"/>
                      <a:pt x="518691" y="281499"/>
                      <a:pt x="32171" y="2982"/>
                    </a:cubicBezTo>
                    <a:cubicBezTo>
                      <a:pt x="8116" y="-10696"/>
                      <a:pt x="-13581" y="26329"/>
                      <a:pt x="10474" y="40244"/>
                    </a:cubicBezTo>
                    <a:cubicBezTo>
                      <a:pt x="496995" y="318761"/>
                      <a:pt x="928331" y="680762"/>
                      <a:pt x="1403061" y="977439"/>
                    </a:cubicBezTo>
                    <a:cubicBezTo>
                      <a:pt x="1426644" y="992296"/>
                      <a:pt x="1448104" y="955035"/>
                      <a:pt x="1424757" y="940177"/>
                    </a:cubicBezTo>
                    <a:lnTo>
                      <a:pt x="1424757" y="94017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="" xmlns:a16="http://schemas.microsoft.com/office/drawing/2014/main" id="{C484ACAD-2B29-4116-AB63-809B11C983D0}"/>
                  </a:ext>
                </a:extLst>
              </p:cNvPr>
              <p:cNvSpPr/>
              <p:nvPr/>
            </p:nvSpPr>
            <p:spPr>
              <a:xfrm>
                <a:off x="8349663" y="5784809"/>
                <a:ext cx="528127" cy="613347"/>
              </a:xfrm>
              <a:custGeom>
                <a:avLst/>
                <a:gdLst>
                  <a:gd name="connsiteX0" fmla="*/ 26692 w 528127"/>
                  <a:gd name="connsiteY0" fmla="*/ 612488 h 613347"/>
                  <a:gd name="connsiteX1" fmla="*/ 506138 w 528127"/>
                  <a:gd name="connsiteY1" fmla="*/ 556360 h 613347"/>
                  <a:gd name="connsiteX2" fmla="*/ 526892 w 528127"/>
                  <a:gd name="connsiteY2" fmla="*/ 529003 h 613347"/>
                  <a:gd name="connsiteX3" fmla="*/ 211820 w 528127"/>
                  <a:gd name="connsiteY3" fmla="*/ 10173 h 613347"/>
                  <a:gd name="connsiteX4" fmla="*/ 174559 w 528127"/>
                  <a:gd name="connsiteY4" fmla="*/ 31870 h 613347"/>
                  <a:gd name="connsiteX5" fmla="*/ 485385 w 528127"/>
                  <a:gd name="connsiteY5" fmla="*/ 540559 h 613347"/>
                  <a:gd name="connsiteX6" fmla="*/ 506138 w 528127"/>
                  <a:gd name="connsiteY6" fmla="*/ 513202 h 613347"/>
                  <a:gd name="connsiteX7" fmla="*/ 15373 w 528127"/>
                  <a:gd name="connsiteY7" fmla="*/ 570981 h 613347"/>
                  <a:gd name="connsiteX8" fmla="*/ 26692 w 528127"/>
                  <a:gd name="connsiteY8" fmla="*/ 612488 h 613347"/>
                  <a:gd name="connsiteX9" fmla="*/ 26692 w 528127"/>
                  <a:gd name="connsiteY9" fmla="*/ 612488 h 6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127" h="613347">
                    <a:moveTo>
                      <a:pt x="26692" y="612488"/>
                    </a:moveTo>
                    <a:cubicBezTo>
                      <a:pt x="183049" y="570038"/>
                      <a:pt x="344830" y="560133"/>
                      <a:pt x="506138" y="556360"/>
                    </a:cubicBezTo>
                    <a:cubicBezTo>
                      <a:pt x="518873" y="556124"/>
                      <a:pt x="532316" y="542681"/>
                      <a:pt x="526892" y="529003"/>
                    </a:cubicBezTo>
                    <a:cubicBezTo>
                      <a:pt x="451897" y="343168"/>
                      <a:pt x="317001" y="179736"/>
                      <a:pt x="211820" y="10173"/>
                    </a:cubicBezTo>
                    <a:cubicBezTo>
                      <a:pt x="197199" y="-13410"/>
                      <a:pt x="159937" y="8287"/>
                      <a:pt x="174559" y="31870"/>
                    </a:cubicBezTo>
                    <a:cubicBezTo>
                      <a:pt x="277382" y="197895"/>
                      <a:pt x="411806" y="358497"/>
                      <a:pt x="485385" y="540559"/>
                    </a:cubicBezTo>
                    <a:cubicBezTo>
                      <a:pt x="492224" y="531361"/>
                      <a:pt x="499299" y="522400"/>
                      <a:pt x="506138" y="513202"/>
                    </a:cubicBezTo>
                    <a:cubicBezTo>
                      <a:pt x="341056" y="517212"/>
                      <a:pt x="175266" y="527588"/>
                      <a:pt x="15373" y="570981"/>
                    </a:cubicBezTo>
                    <a:cubicBezTo>
                      <a:pt x="-11512" y="578292"/>
                      <a:pt x="-192" y="619798"/>
                      <a:pt x="26692" y="612488"/>
                    </a:cubicBezTo>
                    <a:lnTo>
                      <a:pt x="26692" y="612488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="" xmlns:a16="http://schemas.microsoft.com/office/drawing/2014/main" id="{A97EE750-CD61-4A03-85C5-0F17A9B4515F}"/>
                  </a:ext>
                </a:extLst>
              </p:cNvPr>
              <p:cNvSpPr/>
              <p:nvPr/>
            </p:nvSpPr>
            <p:spPr>
              <a:xfrm>
                <a:off x="8710163" y="5950838"/>
                <a:ext cx="396569" cy="579954"/>
              </a:xfrm>
              <a:custGeom>
                <a:avLst/>
                <a:gdLst>
                  <a:gd name="connsiteX0" fmla="*/ 27015 w 396569"/>
                  <a:gd name="connsiteY0" fmla="*/ 579467 h 579954"/>
                  <a:gd name="connsiteX1" fmla="*/ 380763 w 396569"/>
                  <a:gd name="connsiteY1" fmla="*/ 545036 h 579954"/>
                  <a:gd name="connsiteX2" fmla="*/ 396564 w 396569"/>
                  <a:gd name="connsiteY2" fmla="*/ 524282 h 579954"/>
                  <a:gd name="connsiteX3" fmla="*/ 278412 w 396569"/>
                  <a:gd name="connsiteY3" fmla="*/ 15358 h 579954"/>
                  <a:gd name="connsiteX4" fmla="*/ 236906 w 396569"/>
                  <a:gd name="connsiteY4" fmla="*/ 26913 h 579954"/>
                  <a:gd name="connsiteX5" fmla="*/ 339021 w 396569"/>
                  <a:gd name="connsiteY5" fmla="*/ 405187 h 579954"/>
                  <a:gd name="connsiteX6" fmla="*/ 352935 w 396569"/>
                  <a:gd name="connsiteY6" fmla="*/ 501171 h 579954"/>
                  <a:gd name="connsiteX7" fmla="*/ 213794 w 396569"/>
                  <a:gd name="connsiteY7" fmla="*/ 516500 h 579954"/>
                  <a:gd name="connsiteX8" fmla="*/ 15460 w 396569"/>
                  <a:gd name="connsiteY8" fmla="*/ 538197 h 579954"/>
                  <a:gd name="connsiteX9" fmla="*/ 27015 w 396569"/>
                  <a:gd name="connsiteY9" fmla="*/ 579467 h 579954"/>
                  <a:gd name="connsiteX10" fmla="*/ 27015 w 396569"/>
                  <a:gd name="connsiteY10" fmla="*/ 579467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569" h="579954">
                    <a:moveTo>
                      <a:pt x="27015" y="579467"/>
                    </a:moveTo>
                    <a:cubicBezTo>
                      <a:pt x="143752" y="555884"/>
                      <a:pt x="263319" y="561780"/>
                      <a:pt x="380763" y="545036"/>
                    </a:cubicBezTo>
                    <a:cubicBezTo>
                      <a:pt x="389960" y="543856"/>
                      <a:pt x="396800" y="533008"/>
                      <a:pt x="396564" y="524282"/>
                    </a:cubicBezTo>
                    <a:cubicBezTo>
                      <a:pt x="391611" y="350003"/>
                      <a:pt x="318975" y="183034"/>
                      <a:pt x="278412" y="15358"/>
                    </a:cubicBezTo>
                    <a:cubicBezTo>
                      <a:pt x="271809" y="-11527"/>
                      <a:pt x="230302" y="-207"/>
                      <a:pt x="236906" y="26913"/>
                    </a:cubicBezTo>
                    <a:cubicBezTo>
                      <a:pt x="267800" y="153791"/>
                      <a:pt x="310721" y="277602"/>
                      <a:pt x="339021" y="405187"/>
                    </a:cubicBezTo>
                    <a:cubicBezTo>
                      <a:pt x="346096" y="436789"/>
                      <a:pt x="350105" y="468862"/>
                      <a:pt x="352935" y="501171"/>
                    </a:cubicBezTo>
                    <a:cubicBezTo>
                      <a:pt x="353878" y="512255"/>
                      <a:pt x="225821" y="516028"/>
                      <a:pt x="213794" y="516500"/>
                    </a:cubicBezTo>
                    <a:cubicBezTo>
                      <a:pt x="146818" y="519566"/>
                      <a:pt x="81257" y="524754"/>
                      <a:pt x="15460" y="538197"/>
                    </a:cubicBezTo>
                    <a:cubicBezTo>
                      <a:pt x="-11661" y="543385"/>
                      <a:pt x="-105" y="584891"/>
                      <a:pt x="27015" y="579467"/>
                    </a:cubicBezTo>
                    <a:lnTo>
                      <a:pt x="27015" y="579467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="" xmlns:a16="http://schemas.microsoft.com/office/drawing/2014/main" id="{BFBA7365-2275-4472-AD62-EA1E310B87D5}"/>
                  </a:ext>
                </a:extLst>
              </p:cNvPr>
              <p:cNvSpPr/>
              <p:nvPr/>
            </p:nvSpPr>
            <p:spPr>
              <a:xfrm>
                <a:off x="8916292" y="6173899"/>
                <a:ext cx="458094" cy="550259"/>
              </a:xfrm>
              <a:custGeom>
                <a:avLst/>
                <a:gdLst>
                  <a:gd name="connsiteX0" fmla="*/ 20871 w 458094"/>
                  <a:gd name="connsiteY0" fmla="*/ 550260 h 550259"/>
                  <a:gd name="connsiteX1" fmla="*/ 436878 w 458094"/>
                  <a:gd name="connsiteY1" fmla="*/ 541534 h 550259"/>
                  <a:gd name="connsiteX2" fmla="*/ 457632 w 458094"/>
                  <a:gd name="connsiteY2" fmla="*/ 514177 h 550259"/>
                  <a:gd name="connsiteX3" fmla="*/ 389476 w 458094"/>
                  <a:gd name="connsiteY3" fmla="*/ 15629 h 550259"/>
                  <a:gd name="connsiteX4" fmla="*/ 347970 w 458094"/>
                  <a:gd name="connsiteY4" fmla="*/ 27185 h 550259"/>
                  <a:gd name="connsiteX5" fmla="*/ 416125 w 458094"/>
                  <a:gd name="connsiteY5" fmla="*/ 525733 h 550259"/>
                  <a:gd name="connsiteX6" fmla="*/ 436878 w 458094"/>
                  <a:gd name="connsiteY6" fmla="*/ 498377 h 550259"/>
                  <a:gd name="connsiteX7" fmla="*/ 20871 w 458094"/>
                  <a:gd name="connsiteY7" fmla="*/ 507102 h 550259"/>
                  <a:gd name="connsiteX8" fmla="*/ 20871 w 458094"/>
                  <a:gd name="connsiteY8" fmla="*/ 550260 h 550259"/>
                  <a:gd name="connsiteX9" fmla="*/ 20871 w 458094"/>
                  <a:gd name="connsiteY9" fmla="*/ 550260 h 5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094" h="550259">
                    <a:moveTo>
                      <a:pt x="20871" y="550260"/>
                    </a:moveTo>
                    <a:cubicBezTo>
                      <a:pt x="159540" y="550260"/>
                      <a:pt x="298209" y="548609"/>
                      <a:pt x="436878" y="541534"/>
                    </a:cubicBezTo>
                    <a:cubicBezTo>
                      <a:pt x="451736" y="540826"/>
                      <a:pt x="460226" y="528327"/>
                      <a:pt x="457632" y="514177"/>
                    </a:cubicBezTo>
                    <a:cubicBezTo>
                      <a:pt x="427209" y="349095"/>
                      <a:pt x="412116" y="181891"/>
                      <a:pt x="389476" y="15629"/>
                    </a:cubicBezTo>
                    <a:cubicBezTo>
                      <a:pt x="385703" y="-11727"/>
                      <a:pt x="344196" y="-172"/>
                      <a:pt x="347970" y="27185"/>
                    </a:cubicBezTo>
                    <a:cubicBezTo>
                      <a:pt x="370610" y="193446"/>
                      <a:pt x="385703" y="360651"/>
                      <a:pt x="416125" y="525733"/>
                    </a:cubicBezTo>
                    <a:cubicBezTo>
                      <a:pt x="422964" y="516536"/>
                      <a:pt x="430039" y="507574"/>
                      <a:pt x="436878" y="498377"/>
                    </a:cubicBezTo>
                    <a:cubicBezTo>
                      <a:pt x="298209" y="505452"/>
                      <a:pt x="159540" y="507102"/>
                      <a:pt x="20871" y="507102"/>
                    </a:cubicBezTo>
                    <a:cubicBezTo>
                      <a:pt x="-6957" y="507102"/>
                      <a:pt x="-6957" y="550260"/>
                      <a:pt x="20871" y="550260"/>
                    </a:cubicBezTo>
                    <a:lnTo>
                      <a:pt x="20871" y="550260"/>
                    </a:lnTo>
                    <a:close/>
                  </a:path>
                </a:pathLst>
              </a:custGeom>
              <a:solidFill>
                <a:srgbClr val="0E514A"/>
              </a:solidFill>
              <a:ln w="23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553C279-2C7D-4496-BBA2-F888202A578A}"/>
              </a:ext>
            </a:extLst>
          </p:cNvPr>
          <p:cNvGrpSpPr/>
          <p:nvPr/>
        </p:nvGrpSpPr>
        <p:grpSpPr>
          <a:xfrm>
            <a:off x="3160994" y="4342539"/>
            <a:ext cx="5580235" cy="2644112"/>
            <a:chOff x="4059799" y="4131788"/>
            <a:chExt cx="5580235" cy="2644112"/>
          </a:xfrm>
        </p:grpSpPr>
        <p:sp>
          <p:nvSpPr>
            <p:cNvPr id="296" name="Rectangle 295">
              <a:extLst>
                <a:ext uri="{FF2B5EF4-FFF2-40B4-BE49-F238E27FC236}">
                  <a16:creationId xmlns="" xmlns:a16="http://schemas.microsoft.com/office/drawing/2014/main" id="{821C4AF7-EAA4-4866-BF04-7AFF6173F3DA}"/>
                </a:ext>
              </a:extLst>
            </p:cNvPr>
            <p:cNvSpPr/>
            <p:nvPr/>
          </p:nvSpPr>
          <p:spPr>
            <a:xfrm>
              <a:off x="4114140" y="4131788"/>
              <a:ext cx="5525894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rPr>
                <a:t>HAPPY</a:t>
              </a:r>
              <a:endParaRPr lang="th-TH" sz="115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="" xmlns:a16="http://schemas.microsoft.com/office/drawing/2014/main" id="{16A9D564-805F-41CD-9332-15D85C7CCEA8}"/>
                </a:ext>
              </a:extLst>
            </p:cNvPr>
            <p:cNvSpPr/>
            <p:nvPr/>
          </p:nvSpPr>
          <p:spPr>
            <a:xfrm>
              <a:off x="4059799" y="5156575"/>
              <a:ext cx="5525894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rPr>
                <a:t>animal</a:t>
              </a:r>
              <a:endParaRPr lang="th-TH" sz="88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endParaRPr>
            </a:p>
          </p:txBody>
        </p:sp>
      </p:grpSp>
      <p:sp>
        <p:nvSpPr>
          <p:cNvPr id="378" name="Oval 377">
            <a:extLst>
              <a:ext uri="{FF2B5EF4-FFF2-40B4-BE49-F238E27FC236}">
                <a16:creationId xmlns="" xmlns:a16="http://schemas.microsoft.com/office/drawing/2014/main" id="{5545C1DA-5A1E-41DF-A2F1-FA2F88A41600}"/>
              </a:ext>
            </a:extLst>
          </p:cNvPr>
          <p:cNvSpPr/>
          <p:nvPr/>
        </p:nvSpPr>
        <p:spPr>
          <a:xfrm>
            <a:off x="1209519" y="6089503"/>
            <a:ext cx="1716238" cy="47856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7" name="Graphic 376">
            <a:extLst>
              <a:ext uri="{FF2B5EF4-FFF2-40B4-BE49-F238E27FC236}">
                <a16:creationId xmlns="" xmlns:a16="http://schemas.microsoft.com/office/drawing/2014/main" id="{C91553C2-F90F-4F1B-BC34-B1588AFF2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103" y="3930984"/>
            <a:ext cx="1791508" cy="2428488"/>
          </a:xfrm>
          <a:prstGeom prst="rect">
            <a:avLst/>
          </a:prstGeom>
        </p:spPr>
      </p:pic>
      <p:sp>
        <p:nvSpPr>
          <p:cNvPr id="380" name="Oval 379">
            <a:extLst>
              <a:ext uri="{FF2B5EF4-FFF2-40B4-BE49-F238E27FC236}">
                <a16:creationId xmlns="" xmlns:a16="http://schemas.microsoft.com/office/drawing/2014/main" id="{D2C299F2-4677-4521-AF9C-1EA59916720A}"/>
              </a:ext>
            </a:extLst>
          </p:cNvPr>
          <p:cNvSpPr/>
          <p:nvPr/>
        </p:nvSpPr>
        <p:spPr>
          <a:xfrm>
            <a:off x="8814657" y="6170194"/>
            <a:ext cx="1716238" cy="47856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Graphic 382">
            <a:extLst>
              <a:ext uri="{FF2B5EF4-FFF2-40B4-BE49-F238E27FC236}">
                <a16:creationId xmlns="" xmlns:a16="http://schemas.microsoft.com/office/drawing/2014/main" id="{02D443B4-D778-4232-99F0-489220D8F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7174" y="3917847"/>
            <a:ext cx="1862429" cy="2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raphic 176">
            <a:extLst>
              <a:ext uri="{FF2B5EF4-FFF2-40B4-BE49-F238E27FC236}">
                <a16:creationId xmlns="" xmlns:a16="http://schemas.microsoft.com/office/drawing/2014/main" id="{A4F545FB-319E-4ECD-A73A-CA33DD40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74885" y="367551"/>
            <a:ext cx="1979915" cy="927652"/>
          </a:xfrm>
          <a:prstGeom prst="rect">
            <a:avLst/>
          </a:prstGeom>
        </p:spPr>
      </p:pic>
      <p:sp>
        <p:nvSpPr>
          <p:cNvPr id="483" name="Oval 482">
            <a:extLst>
              <a:ext uri="{FF2B5EF4-FFF2-40B4-BE49-F238E27FC236}">
                <a16:creationId xmlns="" xmlns:a16="http://schemas.microsoft.com/office/drawing/2014/main" id="{A97D06F4-DEC8-4F1C-97C0-CF96DA559A78}"/>
              </a:ext>
            </a:extLst>
          </p:cNvPr>
          <p:cNvSpPr/>
          <p:nvPr/>
        </p:nvSpPr>
        <p:spPr>
          <a:xfrm>
            <a:off x="10348230" y="6197189"/>
            <a:ext cx="1716238" cy="478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>
            <a:extLst>
              <a:ext uri="{FF2B5EF4-FFF2-40B4-BE49-F238E27FC236}">
                <a16:creationId xmlns="" xmlns:a16="http://schemas.microsoft.com/office/drawing/2014/main" id="{786C7DF4-986E-4BA7-8665-EA5B3569204F}"/>
              </a:ext>
            </a:extLst>
          </p:cNvPr>
          <p:cNvSpPr/>
          <p:nvPr/>
        </p:nvSpPr>
        <p:spPr>
          <a:xfrm>
            <a:off x="0" y="6239901"/>
            <a:ext cx="1716238" cy="478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7ADD2F-3EFE-4B72-BE23-31F4EE893FDB}"/>
              </a:ext>
            </a:extLst>
          </p:cNvPr>
          <p:cNvSpPr/>
          <p:nvPr/>
        </p:nvSpPr>
        <p:spPr>
          <a:xfrm>
            <a:off x="2148999" y="347215"/>
            <a:ext cx="8836136" cy="864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u="sng" dirty="0" smtClean="0">
                <a:solidFill>
                  <a:schemeClr val="tx1"/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ความจำเป็นของการวิจัยในชั้นเรียน</a:t>
            </a:r>
            <a:endParaRPr lang="th-TH" sz="6000" b="1" u="sng" dirty="0">
              <a:solidFill>
                <a:schemeClr val="tx1"/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69185C07-EF1B-4863-A5F8-5E00693BAF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09635">
            <a:off x="161430" y="4889118"/>
            <a:ext cx="1061245" cy="2064179"/>
          </a:xfrm>
          <a:prstGeom prst="rect">
            <a:avLst/>
          </a:prstGeom>
        </p:spPr>
      </p:pic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id="{5DC02F87-0E4C-4D27-97DD-D0B9EA65E495}"/>
              </a:ext>
            </a:extLst>
          </p:cNvPr>
          <p:cNvGrpSpPr/>
          <p:nvPr/>
        </p:nvGrpSpPr>
        <p:grpSpPr>
          <a:xfrm rot="5025652">
            <a:off x="-1230" y="5101186"/>
            <a:ext cx="1531512" cy="1219181"/>
            <a:chOff x="5700712" y="3114735"/>
            <a:chExt cx="1531512" cy="1219181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9757D7F-8FBA-40DF-A1ED-F639323C17BA}"/>
                </a:ext>
              </a:extLst>
            </p:cNvPr>
            <p:cNvSpPr/>
            <p:nvPr/>
          </p:nvSpPr>
          <p:spPr>
            <a:xfrm>
              <a:off x="5700712" y="3114735"/>
              <a:ext cx="1525020" cy="1219181"/>
            </a:xfrm>
            <a:custGeom>
              <a:avLst/>
              <a:gdLst>
                <a:gd name="connsiteX0" fmla="*/ 1525021 w 1525020"/>
                <a:gd name="connsiteY0" fmla="*/ 1219181 h 1219181"/>
                <a:gd name="connsiteX1" fmla="*/ 614500 w 1525020"/>
                <a:gd name="connsiteY1" fmla="*/ 934759 h 1219181"/>
                <a:gd name="connsiteX2" fmla="*/ 254231 w 1525020"/>
                <a:gd name="connsiteY2" fmla="*/ 431818 h 1219181"/>
                <a:gd name="connsiteX3" fmla="*/ 0 w 1525020"/>
                <a:gd name="connsiteY3" fmla="*/ 13009 h 1219181"/>
                <a:gd name="connsiteX4" fmla="*/ 1525021 w 1525020"/>
                <a:gd name="connsiteY4" fmla="*/ 1219181 h 121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020" h="1219181">
                  <a:moveTo>
                    <a:pt x="1525021" y="1219181"/>
                  </a:moveTo>
                  <a:cubicBezTo>
                    <a:pt x="1238389" y="1190279"/>
                    <a:pt x="844615" y="1126215"/>
                    <a:pt x="614500" y="934759"/>
                  </a:cubicBezTo>
                  <a:cubicBezTo>
                    <a:pt x="454892" y="799267"/>
                    <a:pt x="346830" y="610388"/>
                    <a:pt x="254231" y="431818"/>
                  </a:cubicBezTo>
                  <a:cubicBezTo>
                    <a:pt x="176729" y="288042"/>
                    <a:pt x="77503" y="156785"/>
                    <a:pt x="0" y="13009"/>
                  </a:cubicBezTo>
                  <a:cubicBezTo>
                    <a:pt x="703048" y="-90451"/>
                    <a:pt x="1523916" y="433475"/>
                    <a:pt x="1525021" y="1219181"/>
                  </a:cubicBezTo>
                </a:path>
              </a:pathLst>
            </a:custGeom>
            <a:solidFill>
              <a:srgbClr val="11564F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348E68A-CD8B-4104-9DAC-50256608EAC8}"/>
                </a:ext>
              </a:extLst>
            </p:cNvPr>
            <p:cNvSpPr/>
            <p:nvPr/>
          </p:nvSpPr>
          <p:spPr>
            <a:xfrm>
              <a:off x="5968890" y="3261000"/>
              <a:ext cx="1263333" cy="1057459"/>
            </a:xfrm>
            <a:custGeom>
              <a:avLst/>
              <a:gdLst>
                <a:gd name="connsiteX0" fmla="*/ 1259419 w 1263333"/>
                <a:gd name="connsiteY0" fmla="*/ 1027814 h 1057459"/>
                <a:gd name="connsiteX1" fmla="*/ 692047 w 1263333"/>
                <a:gd name="connsiteY1" fmla="*/ 540522 h 1057459"/>
                <a:gd name="connsiteX2" fmla="*/ 24528 w 1263333"/>
                <a:gd name="connsiteY2" fmla="*/ 2972 h 1057459"/>
                <a:gd name="connsiteX3" fmla="*/ 7592 w 1263333"/>
                <a:gd name="connsiteY3" fmla="*/ 32059 h 1057459"/>
                <a:gd name="connsiteX4" fmla="*/ 641053 w 1263333"/>
                <a:gd name="connsiteY4" fmla="*/ 544019 h 1057459"/>
                <a:gd name="connsiteX5" fmla="*/ 1235671 w 1263333"/>
                <a:gd name="connsiteY5" fmla="*/ 1051562 h 1057459"/>
                <a:gd name="connsiteX6" fmla="*/ 1259419 w 1263333"/>
                <a:gd name="connsiteY6" fmla="*/ 1027814 h 1057459"/>
                <a:gd name="connsiteX7" fmla="*/ 1259419 w 1263333"/>
                <a:gd name="connsiteY7" fmla="*/ 1027814 h 105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333" h="1057459">
                  <a:moveTo>
                    <a:pt x="1259419" y="1027814"/>
                  </a:moveTo>
                  <a:cubicBezTo>
                    <a:pt x="1104045" y="830835"/>
                    <a:pt x="891419" y="688900"/>
                    <a:pt x="692047" y="540522"/>
                  </a:cubicBezTo>
                  <a:cubicBezTo>
                    <a:pt x="462668" y="369868"/>
                    <a:pt x="260719" y="164973"/>
                    <a:pt x="24528" y="2972"/>
                  </a:cubicBezTo>
                  <a:cubicBezTo>
                    <a:pt x="6671" y="-9362"/>
                    <a:pt x="-10265" y="19909"/>
                    <a:pt x="7592" y="32059"/>
                  </a:cubicBezTo>
                  <a:cubicBezTo>
                    <a:pt x="232184" y="185960"/>
                    <a:pt x="424745" y="379625"/>
                    <a:pt x="641053" y="544019"/>
                  </a:cubicBezTo>
                  <a:cubicBezTo>
                    <a:pt x="848157" y="701418"/>
                    <a:pt x="1072750" y="845010"/>
                    <a:pt x="1235671" y="1051562"/>
                  </a:cubicBezTo>
                  <a:cubicBezTo>
                    <a:pt x="1249110" y="1068682"/>
                    <a:pt x="1272674" y="1044750"/>
                    <a:pt x="1259419" y="1027814"/>
                  </a:cubicBezTo>
                  <a:lnTo>
                    <a:pt x="1259419" y="1027814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3B83DE1-730F-4393-A667-1BDF178FD49B}"/>
                </a:ext>
              </a:extLst>
            </p:cNvPr>
            <p:cNvSpPr/>
            <p:nvPr/>
          </p:nvSpPr>
          <p:spPr>
            <a:xfrm>
              <a:off x="6806508" y="3906779"/>
              <a:ext cx="313118" cy="287805"/>
            </a:xfrm>
            <a:custGeom>
              <a:avLst/>
              <a:gdLst>
                <a:gd name="connsiteX0" fmla="*/ 16246 w 313118"/>
                <a:gd name="connsiteY0" fmla="*/ 279128 h 287805"/>
                <a:gd name="connsiteX1" fmla="*/ 296251 w 313118"/>
                <a:gd name="connsiteY1" fmla="*/ 287780 h 287805"/>
                <a:gd name="connsiteX2" fmla="*/ 313003 w 313118"/>
                <a:gd name="connsiteY2" fmla="*/ 271028 h 287805"/>
                <a:gd name="connsiteX3" fmla="*/ 275633 w 313118"/>
                <a:gd name="connsiteY3" fmla="*/ 7592 h 287805"/>
                <a:gd name="connsiteX4" fmla="*/ 246546 w 313118"/>
                <a:gd name="connsiteY4" fmla="*/ 24528 h 287805"/>
                <a:gd name="connsiteX5" fmla="*/ 279314 w 313118"/>
                <a:gd name="connsiteY5" fmla="*/ 271028 h 287805"/>
                <a:gd name="connsiteX6" fmla="*/ 296067 w 313118"/>
                <a:gd name="connsiteY6" fmla="*/ 254275 h 287805"/>
                <a:gd name="connsiteX7" fmla="*/ 16062 w 313118"/>
                <a:gd name="connsiteY7" fmla="*/ 245623 h 287805"/>
                <a:gd name="connsiteX8" fmla="*/ 16246 w 313118"/>
                <a:gd name="connsiteY8" fmla="*/ 279128 h 287805"/>
                <a:gd name="connsiteX9" fmla="*/ 16246 w 313118"/>
                <a:gd name="connsiteY9" fmla="*/ 279128 h 2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8" h="287805">
                  <a:moveTo>
                    <a:pt x="16246" y="279128"/>
                  </a:moveTo>
                  <a:cubicBezTo>
                    <a:pt x="109397" y="285755"/>
                    <a:pt x="202916" y="282257"/>
                    <a:pt x="296251" y="287780"/>
                  </a:cubicBezTo>
                  <a:cubicBezTo>
                    <a:pt x="304535" y="288332"/>
                    <a:pt x="314292" y="279680"/>
                    <a:pt x="313003" y="271028"/>
                  </a:cubicBezTo>
                  <a:cubicBezTo>
                    <a:pt x="301037" y="182111"/>
                    <a:pt x="329756" y="86567"/>
                    <a:pt x="275633" y="7592"/>
                  </a:cubicBezTo>
                  <a:cubicBezTo>
                    <a:pt x="263482" y="-10265"/>
                    <a:pt x="234212" y="6671"/>
                    <a:pt x="246546" y="24528"/>
                  </a:cubicBezTo>
                  <a:cubicBezTo>
                    <a:pt x="296251" y="97245"/>
                    <a:pt x="268269" y="188923"/>
                    <a:pt x="279314" y="271028"/>
                  </a:cubicBezTo>
                  <a:cubicBezTo>
                    <a:pt x="284837" y="265505"/>
                    <a:pt x="290544" y="259798"/>
                    <a:pt x="296067" y="254275"/>
                  </a:cubicBezTo>
                  <a:cubicBezTo>
                    <a:pt x="202732" y="248753"/>
                    <a:pt x="109397" y="252250"/>
                    <a:pt x="16062" y="245623"/>
                  </a:cubicBezTo>
                  <a:cubicBezTo>
                    <a:pt x="-5476" y="243966"/>
                    <a:pt x="-5292" y="277655"/>
                    <a:pt x="16246" y="279128"/>
                  </a:cubicBezTo>
                  <a:lnTo>
                    <a:pt x="16246" y="279128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04573DE-6B28-4FB3-A852-426486151B60}"/>
                </a:ext>
              </a:extLst>
            </p:cNvPr>
            <p:cNvSpPr/>
            <p:nvPr/>
          </p:nvSpPr>
          <p:spPr>
            <a:xfrm>
              <a:off x="6540978" y="3721350"/>
              <a:ext cx="433228" cy="353816"/>
            </a:xfrm>
            <a:custGeom>
              <a:avLst/>
              <a:gdLst>
                <a:gd name="connsiteX0" fmla="*/ 16131 w 433228"/>
                <a:gd name="connsiteY0" fmla="*/ 312680 h 353816"/>
                <a:gd name="connsiteX1" fmla="*/ 411561 w 433228"/>
                <a:gd name="connsiteY1" fmla="*/ 353364 h 353816"/>
                <a:gd name="connsiteX2" fmla="*/ 432916 w 433228"/>
                <a:gd name="connsiteY2" fmla="*/ 337164 h 353816"/>
                <a:gd name="connsiteX3" fmla="*/ 358175 w 433228"/>
                <a:gd name="connsiteY3" fmla="*/ 8375 h 353816"/>
                <a:gd name="connsiteX4" fmla="*/ 329088 w 433228"/>
                <a:gd name="connsiteY4" fmla="*/ 25312 h 353816"/>
                <a:gd name="connsiteX5" fmla="*/ 399227 w 433228"/>
                <a:gd name="connsiteY5" fmla="*/ 337164 h 353816"/>
                <a:gd name="connsiteX6" fmla="*/ 420582 w 433228"/>
                <a:gd name="connsiteY6" fmla="*/ 320964 h 353816"/>
                <a:gd name="connsiteX7" fmla="*/ 16315 w 433228"/>
                <a:gd name="connsiteY7" fmla="*/ 279175 h 353816"/>
                <a:gd name="connsiteX8" fmla="*/ 16131 w 433228"/>
                <a:gd name="connsiteY8" fmla="*/ 312680 h 353816"/>
                <a:gd name="connsiteX9" fmla="*/ 16131 w 433228"/>
                <a:gd name="connsiteY9" fmla="*/ 312680 h 3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228" h="353816">
                  <a:moveTo>
                    <a:pt x="16131" y="312680"/>
                  </a:moveTo>
                  <a:cubicBezTo>
                    <a:pt x="149414" y="306973"/>
                    <a:pt x="281408" y="325198"/>
                    <a:pt x="411561" y="353364"/>
                  </a:cubicBezTo>
                  <a:cubicBezTo>
                    <a:pt x="422423" y="355758"/>
                    <a:pt x="432548" y="348394"/>
                    <a:pt x="432916" y="337164"/>
                  </a:cubicBezTo>
                  <a:cubicBezTo>
                    <a:pt x="436414" y="226893"/>
                    <a:pt x="410457" y="105576"/>
                    <a:pt x="358175" y="8375"/>
                  </a:cubicBezTo>
                  <a:cubicBezTo>
                    <a:pt x="347866" y="-10770"/>
                    <a:pt x="318963" y="6350"/>
                    <a:pt x="329088" y="25312"/>
                  </a:cubicBezTo>
                  <a:cubicBezTo>
                    <a:pt x="378425" y="117174"/>
                    <a:pt x="402541" y="233336"/>
                    <a:pt x="399227" y="337164"/>
                  </a:cubicBezTo>
                  <a:cubicBezTo>
                    <a:pt x="406223" y="331826"/>
                    <a:pt x="413402" y="326303"/>
                    <a:pt x="420582" y="320964"/>
                  </a:cubicBezTo>
                  <a:cubicBezTo>
                    <a:pt x="287667" y="292246"/>
                    <a:pt x="152544" y="273284"/>
                    <a:pt x="16315" y="279175"/>
                  </a:cubicBezTo>
                  <a:cubicBezTo>
                    <a:pt x="-5408" y="279912"/>
                    <a:pt x="-5408" y="313601"/>
                    <a:pt x="16131" y="312680"/>
                  </a:cubicBezTo>
                  <a:lnTo>
                    <a:pt x="16131" y="312680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53ED4D0-704F-4897-910A-6CC77EC59A99}"/>
                </a:ext>
              </a:extLst>
            </p:cNvPr>
            <p:cNvSpPr/>
            <p:nvPr/>
          </p:nvSpPr>
          <p:spPr>
            <a:xfrm>
              <a:off x="6366366" y="3488568"/>
              <a:ext cx="332782" cy="375188"/>
            </a:xfrm>
            <a:custGeom>
              <a:avLst/>
              <a:gdLst>
                <a:gd name="connsiteX0" fmla="*/ 16223 w 332782"/>
                <a:gd name="connsiteY0" fmla="*/ 375177 h 375188"/>
                <a:gd name="connsiteX1" fmla="*/ 312244 w 332782"/>
                <a:gd name="connsiteY1" fmla="*/ 369838 h 375188"/>
                <a:gd name="connsiteX2" fmla="*/ 328444 w 332782"/>
                <a:gd name="connsiteY2" fmla="*/ 357504 h 375188"/>
                <a:gd name="connsiteX3" fmla="*/ 264748 w 332782"/>
                <a:gd name="connsiteY3" fmla="*/ 8649 h 375188"/>
                <a:gd name="connsiteX4" fmla="*/ 235661 w 332782"/>
                <a:gd name="connsiteY4" fmla="*/ 25586 h 375188"/>
                <a:gd name="connsiteX5" fmla="*/ 297516 w 332782"/>
                <a:gd name="connsiteY5" fmla="*/ 286444 h 375188"/>
                <a:gd name="connsiteX6" fmla="*/ 298068 w 332782"/>
                <a:gd name="connsiteY6" fmla="*/ 329706 h 375188"/>
                <a:gd name="connsiteX7" fmla="*/ 214122 w 332782"/>
                <a:gd name="connsiteY7" fmla="*/ 335965 h 375188"/>
                <a:gd name="connsiteX8" fmla="*/ 16223 w 332782"/>
                <a:gd name="connsiteY8" fmla="*/ 341672 h 375188"/>
                <a:gd name="connsiteX9" fmla="*/ 16223 w 332782"/>
                <a:gd name="connsiteY9" fmla="*/ 375177 h 375188"/>
                <a:gd name="connsiteX10" fmla="*/ 16223 w 332782"/>
                <a:gd name="connsiteY10" fmla="*/ 375177 h 37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782" h="375188">
                  <a:moveTo>
                    <a:pt x="16223" y="375177"/>
                  </a:moveTo>
                  <a:cubicBezTo>
                    <a:pt x="114897" y="371495"/>
                    <a:pt x="213570" y="368181"/>
                    <a:pt x="312244" y="369838"/>
                  </a:cubicBezTo>
                  <a:cubicBezTo>
                    <a:pt x="319055" y="370022"/>
                    <a:pt x="327339" y="364684"/>
                    <a:pt x="328444" y="357504"/>
                  </a:cubicBezTo>
                  <a:cubicBezTo>
                    <a:pt x="345012" y="246312"/>
                    <a:pt x="312060" y="108979"/>
                    <a:pt x="264748" y="8649"/>
                  </a:cubicBezTo>
                  <a:cubicBezTo>
                    <a:pt x="255543" y="-10865"/>
                    <a:pt x="226457" y="6072"/>
                    <a:pt x="235661" y="25586"/>
                  </a:cubicBezTo>
                  <a:cubicBezTo>
                    <a:pt x="273216" y="105298"/>
                    <a:pt x="290521" y="199369"/>
                    <a:pt x="297516" y="286444"/>
                  </a:cubicBezTo>
                  <a:cubicBezTo>
                    <a:pt x="298621" y="300804"/>
                    <a:pt x="298437" y="315163"/>
                    <a:pt x="298068" y="329706"/>
                  </a:cubicBezTo>
                  <a:cubicBezTo>
                    <a:pt x="297700" y="341488"/>
                    <a:pt x="222959" y="335781"/>
                    <a:pt x="214122" y="335965"/>
                  </a:cubicBezTo>
                  <a:cubicBezTo>
                    <a:pt x="148033" y="336518"/>
                    <a:pt x="82128" y="339279"/>
                    <a:pt x="16223" y="341672"/>
                  </a:cubicBezTo>
                  <a:cubicBezTo>
                    <a:pt x="-5316" y="342408"/>
                    <a:pt x="-5500" y="375913"/>
                    <a:pt x="16223" y="375177"/>
                  </a:cubicBezTo>
                  <a:lnTo>
                    <a:pt x="16223" y="375177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445CC0E4-BD04-4CFB-994E-9D184615E264}"/>
                </a:ext>
              </a:extLst>
            </p:cNvPr>
            <p:cNvSpPr/>
            <p:nvPr/>
          </p:nvSpPr>
          <p:spPr>
            <a:xfrm>
              <a:off x="6183286" y="3406068"/>
              <a:ext cx="304279" cy="273031"/>
            </a:xfrm>
            <a:custGeom>
              <a:avLst/>
              <a:gdLst>
                <a:gd name="connsiteX0" fmla="*/ 16315 w 304279"/>
                <a:gd name="connsiteY0" fmla="*/ 273032 h 273031"/>
                <a:gd name="connsiteX1" fmla="*/ 286379 w 304279"/>
                <a:gd name="connsiteY1" fmla="*/ 272848 h 273031"/>
                <a:gd name="connsiteX2" fmla="*/ 303131 w 304279"/>
                <a:gd name="connsiteY2" fmla="*/ 256095 h 273031"/>
                <a:gd name="connsiteX3" fmla="*/ 300922 w 304279"/>
                <a:gd name="connsiteY3" fmla="*/ 16223 h 273031"/>
                <a:gd name="connsiteX4" fmla="*/ 267233 w 304279"/>
                <a:gd name="connsiteY4" fmla="*/ 16223 h 273031"/>
                <a:gd name="connsiteX5" fmla="*/ 269442 w 304279"/>
                <a:gd name="connsiteY5" fmla="*/ 256095 h 273031"/>
                <a:gd name="connsiteX6" fmla="*/ 286195 w 304279"/>
                <a:gd name="connsiteY6" fmla="*/ 239343 h 273031"/>
                <a:gd name="connsiteX7" fmla="*/ 16131 w 304279"/>
                <a:gd name="connsiteY7" fmla="*/ 239527 h 273031"/>
                <a:gd name="connsiteX8" fmla="*/ 16315 w 304279"/>
                <a:gd name="connsiteY8" fmla="*/ 273032 h 273031"/>
                <a:gd name="connsiteX9" fmla="*/ 16315 w 304279"/>
                <a:gd name="connsiteY9" fmla="*/ 273032 h 27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279" h="273031">
                  <a:moveTo>
                    <a:pt x="16315" y="273032"/>
                  </a:moveTo>
                  <a:cubicBezTo>
                    <a:pt x="106336" y="273032"/>
                    <a:pt x="196358" y="267693"/>
                    <a:pt x="286379" y="272848"/>
                  </a:cubicBezTo>
                  <a:cubicBezTo>
                    <a:pt x="295767" y="273400"/>
                    <a:pt x="302947" y="264748"/>
                    <a:pt x="303131" y="256095"/>
                  </a:cubicBezTo>
                  <a:cubicBezTo>
                    <a:pt x="305708" y="176015"/>
                    <a:pt x="303499" y="96119"/>
                    <a:pt x="300922" y="16223"/>
                  </a:cubicBezTo>
                  <a:cubicBezTo>
                    <a:pt x="300186" y="-5316"/>
                    <a:pt x="266497" y="-5500"/>
                    <a:pt x="267233" y="16223"/>
                  </a:cubicBezTo>
                  <a:cubicBezTo>
                    <a:pt x="269810" y="96303"/>
                    <a:pt x="272019" y="176199"/>
                    <a:pt x="269442" y="256095"/>
                  </a:cubicBezTo>
                  <a:cubicBezTo>
                    <a:pt x="274965" y="250389"/>
                    <a:pt x="280672" y="244866"/>
                    <a:pt x="286195" y="239343"/>
                  </a:cubicBezTo>
                  <a:cubicBezTo>
                    <a:pt x="196173" y="234188"/>
                    <a:pt x="106152" y="239527"/>
                    <a:pt x="16131" y="239527"/>
                  </a:cubicBezTo>
                  <a:cubicBezTo>
                    <a:pt x="-5408" y="239343"/>
                    <a:pt x="-5408" y="273032"/>
                    <a:pt x="16315" y="273032"/>
                  </a:cubicBezTo>
                  <a:lnTo>
                    <a:pt x="16315" y="273032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8ABBF4-DB6C-4999-91C1-2E177586E98A}"/>
                </a:ext>
              </a:extLst>
            </p:cNvPr>
            <p:cNvSpPr/>
            <p:nvPr/>
          </p:nvSpPr>
          <p:spPr>
            <a:xfrm>
              <a:off x="6010999" y="3220826"/>
              <a:ext cx="229844" cy="261561"/>
            </a:xfrm>
            <a:custGeom>
              <a:avLst/>
              <a:gdLst>
                <a:gd name="connsiteX0" fmla="*/ 16108 w 229844"/>
                <a:gd name="connsiteY0" fmla="*/ 257798 h 261561"/>
                <a:gd name="connsiteX1" fmla="*/ 206828 w 229844"/>
                <a:gd name="connsiteY1" fmla="*/ 261296 h 261561"/>
                <a:gd name="connsiteX2" fmla="*/ 227446 w 229844"/>
                <a:gd name="connsiteY2" fmla="*/ 249514 h 261561"/>
                <a:gd name="connsiteX3" fmla="*/ 198359 w 229844"/>
                <a:gd name="connsiteY3" fmla="*/ 16085 h 261561"/>
                <a:gd name="connsiteX4" fmla="*/ 164671 w 229844"/>
                <a:gd name="connsiteY4" fmla="*/ 16085 h 261561"/>
                <a:gd name="connsiteX5" fmla="*/ 195046 w 229844"/>
                <a:gd name="connsiteY5" fmla="*/ 240678 h 261561"/>
                <a:gd name="connsiteX6" fmla="*/ 215664 w 229844"/>
                <a:gd name="connsiteY6" fmla="*/ 228896 h 261561"/>
                <a:gd name="connsiteX7" fmla="*/ 15924 w 229844"/>
                <a:gd name="connsiteY7" fmla="*/ 224294 h 261561"/>
                <a:gd name="connsiteX8" fmla="*/ 16108 w 229844"/>
                <a:gd name="connsiteY8" fmla="*/ 257798 h 261561"/>
                <a:gd name="connsiteX9" fmla="*/ 16108 w 229844"/>
                <a:gd name="connsiteY9" fmla="*/ 257798 h 26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844" h="261561">
                  <a:moveTo>
                    <a:pt x="16108" y="257798"/>
                  </a:moveTo>
                  <a:cubicBezTo>
                    <a:pt x="79988" y="251171"/>
                    <a:pt x="143316" y="250987"/>
                    <a:pt x="206828" y="261296"/>
                  </a:cubicBezTo>
                  <a:cubicBezTo>
                    <a:pt x="214928" y="262585"/>
                    <a:pt x="226157" y="259271"/>
                    <a:pt x="227446" y="249514"/>
                  </a:cubicBezTo>
                  <a:cubicBezTo>
                    <a:pt x="239044" y="168514"/>
                    <a:pt x="205171" y="95613"/>
                    <a:pt x="198359" y="16085"/>
                  </a:cubicBezTo>
                  <a:cubicBezTo>
                    <a:pt x="196519" y="-5270"/>
                    <a:pt x="162830" y="-5454"/>
                    <a:pt x="164671" y="16085"/>
                  </a:cubicBezTo>
                  <a:cubicBezTo>
                    <a:pt x="171114" y="91195"/>
                    <a:pt x="206091" y="164648"/>
                    <a:pt x="195046" y="240678"/>
                  </a:cubicBezTo>
                  <a:cubicBezTo>
                    <a:pt x="202041" y="236812"/>
                    <a:pt x="208853" y="232762"/>
                    <a:pt x="215664" y="228896"/>
                  </a:cubicBezTo>
                  <a:cubicBezTo>
                    <a:pt x="149023" y="218034"/>
                    <a:pt x="82934" y="217114"/>
                    <a:pt x="15924" y="224294"/>
                  </a:cubicBezTo>
                  <a:cubicBezTo>
                    <a:pt x="-5247" y="226503"/>
                    <a:pt x="-5431" y="260191"/>
                    <a:pt x="16108" y="257798"/>
                  </a:cubicBezTo>
                  <a:lnTo>
                    <a:pt x="16108" y="257798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AE30E5B-EC5E-480E-AD4F-D959188A229A}"/>
                </a:ext>
              </a:extLst>
            </p:cNvPr>
            <p:cNvSpPr/>
            <p:nvPr/>
          </p:nvSpPr>
          <p:spPr>
            <a:xfrm>
              <a:off x="6356310" y="3354914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B295989-FA7E-4D99-8FA9-AF090F3DDDF1}"/>
                </a:ext>
              </a:extLst>
            </p:cNvPr>
            <p:cNvSpPr/>
            <p:nvPr/>
          </p:nvSpPr>
          <p:spPr>
            <a:xfrm>
              <a:off x="6297032" y="3301895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E918CD1-E422-4440-91D2-7926CF06ACB0}"/>
                </a:ext>
              </a:extLst>
            </p:cNvPr>
            <p:cNvSpPr/>
            <p:nvPr/>
          </p:nvSpPr>
          <p:spPr>
            <a:xfrm>
              <a:off x="6369197" y="3284775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AD9553B-582B-42AA-BB86-B613425C039A}"/>
                </a:ext>
              </a:extLst>
            </p:cNvPr>
            <p:cNvSpPr/>
            <p:nvPr/>
          </p:nvSpPr>
          <p:spPr>
            <a:xfrm>
              <a:off x="6247512" y="3822324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D705765-D52A-4B98-BAD2-9369CCE11303}"/>
                </a:ext>
              </a:extLst>
            </p:cNvPr>
            <p:cNvSpPr/>
            <p:nvPr/>
          </p:nvSpPr>
          <p:spPr>
            <a:xfrm>
              <a:off x="6181054" y="3773540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80FED43-DEAE-437A-A49B-3371159FD4D7}"/>
                </a:ext>
              </a:extLst>
            </p:cNvPr>
            <p:cNvSpPr/>
            <p:nvPr/>
          </p:nvSpPr>
          <p:spPr>
            <a:xfrm>
              <a:off x="6267762" y="3747951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184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CCE7D71-3BC7-48B5-8530-45A74A8EBF10}"/>
                </a:ext>
              </a:extLst>
            </p:cNvPr>
            <p:cNvSpPr/>
            <p:nvPr/>
          </p:nvSpPr>
          <p:spPr>
            <a:xfrm>
              <a:off x="5863311" y="3226970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E486181F-5A25-46E2-84AD-C2251DE5065A}"/>
                </a:ext>
              </a:extLst>
            </p:cNvPr>
            <p:cNvSpPr/>
            <p:nvPr/>
          </p:nvSpPr>
          <p:spPr>
            <a:xfrm>
              <a:off x="5904364" y="3189047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4350BEB-8B35-476B-9E37-3AD73F28F68E}"/>
                </a:ext>
              </a:extLst>
            </p:cNvPr>
            <p:cNvSpPr/>
            <p:nvPr/>
          </p:nvSpPr>
          <p:spPr>
            <a:xfrm>
              <a:off x="6676263" y="3441805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298CBEF-A420-48B8-809F-79F1B2E6E8C9}"/>
                </a:ext>
              </a:extLst>
            </p:cNvPr>
            <p:cNvSpPr/>
            <p:nvPr/>
          </p:nvSpPr>
          <p:spPr>
            <a:xfrm>
              <a:off x="6621219" y="3396151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D88FF10-F678-4239-8AEF-265ECF662D39}"/>
                </a:ext>
              </a:extLst>
            </p:cNvPr>
            <p:cNvSpPr/>
            <p:nvPr/>
          </p:nvSpPr>
          <p:spPr>
            <a:xfrm>
              <a:off x="6495484" y="4061460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D942CA1-064E-47C3-B55E-F1168755EE23}"/>
                </a:ext>
              </a:extLst>
            </p:cNvPr>
            <p:cNvSpPr/>
            <p:nvPr/>
          </p:nvSpPr>
          <p:spPr>
            <a:xfrm>
              <a:off x="6428474" y="4037160"/>
              <a:ext cx="48876" cy="50441"/>
            </a:xfrm>
            <a:custGeom>
              <a:avLst/>
              <a:gdLst>
                <a:gd name="connsiteX0" fmla="*/ 24438 w 48876"/>
                <a:gd name="connsiteY0" fmla="*/ 50441 h 50441"/>
                <a:gd name="connsiteX1" fmla="*/ 24438 w 48876"/>
                <a:gd name="connsiteY1" fmla="*/ 0 h 50441"/>
                <a:gd name="connsiteX2" fmla="*/ 24438 w 48876"/>
                <a:gd name="connsiteY2" fmla="*/ 50441 h 50441"/>
                <a:gd name="connsiteX3" fmla="*/ 24438 w 48876"/>
                <a:gd name="connsiteY3" fmla="*/ 50441 h 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76" h="50441">
                  <a:moveTo>
                    <a:pt x="24438" y="50441"/>
                  </a:moveTo>
                  <a:cubicBezTo>
                    <a:pt x="57023" y="50441"/>
                    <a:pt x="57023" y="0"/>
                    <a:pt x="24438" y="0"/>
                  </a:cubicBezTo>
                  <a:cubicBezTo>
                    <a:pt x="-8146" y="0"/>
                    <a:pt x="-8146" y="50441"/>
                    <a:pt x="24438" y="50441"/>
                  </a:cubicBezTo>
                  <a:lnTo>
                    <a:pt x="24438" y="50441"/>
                  </a:lnTo>
                  <a:close/>
                </a:path>
              </a:pathLst>
            </a:custGeom>
            <a:solidFill>
              <a:srgbClr val="46AA9E"/>
            </a:solidFill>
            <a:ln w="1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3" name="Graphic 233">
            <a:extLst>
              <a:ext uri="{FF2B5EF4-FFF2-40B4-BE49-F238E27FC236}">
                <a16:creationId xmlns="" xmlns:a16="http://schemas.microsoft.com/office/drawing/2014/main" id="{0C89763A-8030-4DC4-92AC-8F49222092D1}"/>
              </a:ext>
            </a:extLst>
          </p:cNvPr>
          <p:cNvGrpSpPr/>
          <p:nvPr/>
        </p:nvGrpSpPr>
        <p:grpSpPr>
          <a:xfrm>
            <a:off x="414321" y="5124834"/>
            <a:ext cx="1450746" cy="1733166"/>
            <a:chOff x="2651548" y="5448024"/>
            <a:chExt cx="1484014" cy="1429613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D38FF8E-ECD3-4E35-8E76-E79F29C9D80D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763D690-E4F6-4D53-AAA8-FCFCF88B3993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471649F-ECFC-428F-BD24-42DFBF4D6C76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C5BC625A-D728-4F33-A242-C2E2F0907043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1D50913-2E56-40C8-9507-5A94909B4616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439C652C-2F0C-450E-A253-18CB71C535A9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81F30D83-4F85-4ABC-A1F0-1CC480697ED7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1D1FE81F-0E5D-43BD-B4CC-14A02E09AAEA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="" xmlns:a16="http://schemas.microsoft.com/office/drawing/2014/main" id="{4CB5FA88-5CC0-466F-B826-52F5F22A62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9851">
            <a:off x="10487658" y="5837476"/>
            <a:ext cx="1031885" cy="79260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="" xmlns:a16="http://schemas.microsoft.com/office/drawing/2014/main" id="{F3036A99-CDF0-4AA2-847C-CB9ED84233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955023">
            <a:off x="11109194" y="5597223"/>
            <a:ext cx="735477" cy="1237754"/>
          </a:xfrm>
          <a:prstGeom prst="rect">
            <a:avLst/>
          </a:prstGeom>
        </p:spPr>
      </p:pic>
      <p:sp>
        <p:nvSpPr>
          <p:cNvPr id="176" name="Graphic 170">
            <a:extLst>
              <a:ext uri="{FF2B5EF4-FFF2-40B4-BE49-F238E27FC236}">
                <a16:creationId xmlns="" xmlns:a16="http://schemas.microsoft.com/office/drawing/2014/main" id="{26F52147-B8C0-4B0E-A126-B0C604C3AA72}"/>
              </a:ext>
            </a:extLst>
          </p:cNvPr>
          <p:cNvSpPr/>
          <p:nvPr/>
        </p:nvSpPr>
        <p:spPr>
          <a:xfrm>
            <a:off x="10764943" y="3031372"/>
            <a:ext cx="1200832" cy="683959"/>
          </a:xfrm>
          <a:custGeom>
            <a:avLst/>
            <a:gdLst>
              <a:gd name="connsiteX0" fmla="*/ 518035 w 844293"/>
              <a:gd name="connsiteY0" fmla="*/ 388298 h 392950"/>
              <a:gd name="connsiteX1" fmla="*/ 147322 w 844293"/>
              <a:gd name="connsiteY1" fmla="*/ 392298 h 392950"/>
              <a:gd name="connsiteX2" fmla="*/ 8257 w 844293"/>
              <a:gd name="connsiteY2" fmla="*/ 344292 h 392950"/>
              <a:gd name="connsiteX3" fmla="*/ 106841 w 844293"/>
              <a:gd name="connsiteY3" fmla="*/ 238660 h 392950"/>
              <a:gd name="connsiteX4" fmla="*/ 145131 w 844293"/>
              <a:gd name="connsiteY4" fmla="*/ 50350 h 392950"/>
              <a:gd name="connsiteX5" fmla="*/ 332012 w 844293"/>
              <a:gd name="connsiteY5" fmla="*/ 125979 h 392950"/>
              <a:gd name="connsiteX6" fmla="*/ 488698 w 844293"/>
              <a:gd name="connsiteY6" fmla="*/ 2344 h 392950"/>
              <a:gd name="connsiteX7" fmla="*/ 568899 w 844293"/>
              <a:gd name="connsiteY7" fmla="*/ 171794 h 392950"/>
              <a:gd name="connsiteX8" fmla="*/ 699677 w 844293"/>
              <a:gd name="connsiteY8" fmla="*/ 130456 h 392950"/>
              <a:gd name="connsiteX9" fmla="*/ 697962 w 844293"/>
              <a:gd name="connsiteY9" fmla="*/ 259710 h 392950"/>
              <a:gd name="connsiteX10" fmla="*/ 823883 w 844293"/>
              <a:gd name="connsiteY10" fmla="*/ 272855 h 392950"/>
              <a:gd name="connsiteX11" fmla="*/ 823692 w 844293"/>
              <a:gd name="connsiteY11" fmla="*/ 359056 h 392950"/>
              <a:gd name="connsiteX12" fmla="*/ 518035 w 844293"/>
              <a:gd name="connsiteY12" fmla="*/ 388298 h 39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293" h="392950">
                <a:moveTo>
                  <a:pt x="518035" y="388298"/>
                </a:moveTo>
                <a:cubicBezTo>
                  <a:pt x="417261" y="393346"/>
                  <a:pt x="247811" y="393060"/>
                  <a:pt x="147322" y="392298"/>
                </a:cubicBezTo>
                <a:cubicBezTo>
                  <a:pt x="104269" y="390774"/>
                  <a:pt x="32546" y="388202"/>
                  <a:pt x="8257" y="344292"/>
                </a:cubicBezTo>
                <a:cubicBezTo>
                  <a:pt x="-26700" y="276950"/>
                  <a:pt x="57597" y="248375"/>
                  <a:pt x="106841" y="238660"/>
                </a:cubicBezTo>
                <a:cubicBezTo>
                  <a:pt x="86172" y="171794"/>
                  <a:pt x="60359" y="90451"/>
                  <a:pt x="145131" y="50350"/>
                </a:cubicBezTo>
                <a:cubicBezTo>
                  <a:pt x="221141" y="12822"/>
                  <a:pt x="288006" y="72639"/>
                  <a:pt x="332012" y="125979"/>
                </a:cubicBezTo>
                <a:cubicBezTo>
                  <a:pt x="360015" y="66638"/>
                  <a:pt x="408879" y="-14896"/>
                  <a:pt x="488698" y="2344"/>
                </a:cubicBezTo>
                <a:cubicBezTo>
                  <a:pt x="562803" y="19394"/>
                  <a:pt x="571089" y="108739"/>
                  <a:pt x="568899" y="171794"/>
                </a:cubicBezTo>
                <a:cubicBezTo>
                  <a:pt x="604427" y="141505"/>
                  <a:pt x="651861" y="100071"/>
                  <a:pt x="699677" y="130456"/>
                </a:cubicBezTo>
                <a:cubicBezTo>
                  <a:pt x="755874" y="166937"/>
                  <a:pt x="716727" y="217229"/>
                  <a:pt x="697962" y="259710"/>
                </a:cubicBezTo>
                <a:cubicBezTo>
                  <a:pt x="738063" y="263996"/>
                  <a:pt x="790450" y="242946"/>
                  <a:pt x="823883" y="272855"/>
                </a:cubicBezTo>
                <a:cubicBezTo>
                  <a:pt x="851696" y="296858"/>
                  <a:pt x="850553" y="331243"/>
                  <a:pt x="823692" y="359056"/>
                </a:cubicBezTo>
                <a:cubicBezTo>
                  <a:pt x="778925" y="403347"/>
                  <a:pt x="578233" y="393346"/>
                  <a:pt x="518035" y="388298"/>
                </a:cubicBezTo>
              </a:path>
            </a:pathLst>
          </a:custGeom>
          <a:solidFill>
            <a:srgbClr val="F0FF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5" name="TextBox 6">
            <a:extLst>
              <a:ext uri="{FF2B5EF4-FFF2-40B4-BE49-F238E27FC236}">
                <a16:creationId xmlns="" xmlns:a16="http://schemas.microsoft.com/office/drawing/2014/main" id="{4861630A-1490-43E5-BF00-8F1BD28A0210}"/>
              </a:ext>
            </a:extLst>
          </p:cNvPr>
          <p:cNvSpPr txBox="1"/>
          <p:nvPr/>
        </p:nvSpPr>
        <p:spPr>
          <a:xfrm>
            <a:off x="1541458" y="1460892"/>
            <a:ext cx="9223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ครุรักษ์ ภิรมย์รักษ์ (</a:t>
            </a:r>
            <a:r>
              <a:rPr lang="en-US" sz="3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2544)</a:t>
            </a:r>
            <a:endParaRPr lang="en-US" sz="32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800" dirty="0"/>
          </a:p>
        </p:txBody>
      </p:sp>
      <p:pic>
        <p:nvPicPr>
          <p:cNvPr id="476" name="Graphic 475">
            <a:extLst>
              <a:ext uri="{FF2B5EF4-FFF2-40B4-BE49-F238E27FC236}">
                <a16:creationId xmlns="" xmlns:a16="http://schemas.microsoft.com/office/drawing/2014/main" id="{6464BBEB-8725-4980-AE42-D786C893C3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823" y="4473352"/>
            <a:ext cx="1134459" cy="2268918"/>
          </a:xfrm>
          <a:prstGeom prst="rect">
            <a:avLst/>
          </a:prstGeom>
        </p:spPr>
      </p:pic>
      <p:pic>
        <p:nvPicPr>
          <p:cNvPr id="477" name="Graphic 476">
            <a:extLst>
              <a:ext uri="{FF2B5EF4-FFF2-40B4-BE49-F238E27FC236}">
                <a16:creationId xmlns="" xmlns:a16="http://schemas.microsoft.com/office/drawing/2014/main" id="{E54078B4-B3E6-4120-9C8C-08E2B5C609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1003600" y="4586210"/>
            <a:ext cx="1130565" cy="1954263"/>
          </a:xfrm>
          <a:prstGeom prst="rect">
            <a:avLst/>
          </a:prstGeom>
        </p:spPr>
      </p:pic>
      <p:pic>
        <p:nvPicPr>
          <p:cNvPr id="479" name="Graphic 478">
            <a:extLst>
              <a:ext uri="{FF2B5EF4-FFF2-40B4-BE49-F238E27FC236}">
                <a16:creationId xmlns="" xmlns:a16="http://schemas.microsoft.com/office/drawing/2014/main" id="{FB877821-C518-4E2E-900D-A5F6F2DE9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7247" y="347214"/>
            <a:ext cx="1450746" cy="679720"/>
          </a:xfrm>
          <a:prstGeom prst="rect">
            <a:avLst/>
          </a:prstGeom>
        </p:spPr>
      </p:pic>
      <p:grpSp>
        <p:nvGrpSpPr>
          <p:cNvPr id="484" name="Group 483">
            <a:extLst>
              <a:ext uri="{FF2B5EF4-FFF2-40B4-BE49-F238E27FC236}">
                <a16:creationId xmlns="" xmlns:a16="http://schemas.microsoft.com/office/drawing/2014/main" id="{44B6DF59-9192-465D-90E1-A3DE308044C9}"/>
              </a:ext>
            </a:extLst>
          </p:cNvPr>
          <p:cNvGrpSpPr/>
          <p:nvPr/>
        </p:nvGrpSpPr>
        <p:grpSpPr>
          <a:xfrm flipH="1">
            <a:off x="10449804" y="588459"/>
            <a:ext cx="1625102" cy="888291"/>
            <a:chOff x="-2757327" y="585888"/>
            <a:chExt cx="1625102" cy="888291"/>
          </a:xfrm>
        </p:grpSpPr>
        <p:sp>
          <p:nvSpPr>
            <p:cNvPr id="485" name="Freeform: Shape 484">
              <a:extLst>
                <a:ext uri="{FF2B5EF4-FFF2-40B4-BE49-F238E27FC236}">
                  <a16:creationId xmlns="" xmlns:a16="http://schemas.microsoft.com/office/drawing/2014/main" id="{79D62D85-08A0-4345-B5EB-551C3E131AD7}"/>
                </a:ext>
              </a:extLst>
            </p:cNvPr>
            <p:cNvSpPr/>
            <p:nvPr/>
          </p:nvSpPr>
          <p:spPr>
            <a:xfrm>
              <a:off x="-2746889" y="592219"/>
              <a:ext cx="1609688" cy="881960"/>
            </a:xfrm>
            <a:custGeom>
              <a:avLst/>
              <a:gdLst>
                <a:gd name="connsiteX0" fmla="*/ 818901 w 1609688"/>
                <a:gd name="connsiteY0" fmla="*/ 135 h 881960"/>
                <a:gd name="connsiteX1" fmla="*/ 1590522 w 1609688"/>
                <a:gd name="connsiteY1" fmla="*/ 423760 h 881960"/>
                <a:gd name="connsiteX2" fmla="*/ 1609688 w 1609688"/>
                <a:gd name="connsiteY2" fmla="*/ 474206 h 881960"/>
                <a:gd name="connsiteX3" fmla="*/ 1118407 w 1609688"/>
                <a:gd name="connsiteY3" fmla="*/ 474206 h 881960"/>
                <a:gd name="connsiteX4" fmla="*/ 1086795 w 1609688"/>
                <a:gd name="connsiteY4" fmla="*/ 430876 h 881960"/>
                <a:gd name="connsiteX5" fmla="*/ 877194 w 1609688"/>
                <a:gd name="connsiteY5" fmla="*/ 348274 h 881960"/>
                <a:gd name="connsiteX6" fmla="*/ 491051 w 1609688"/>
                <a:gd name="connsiteY6" fmla="*/ 881960 h 881960"/>
                <a:gd name="connsiteX7" fmla="*/ 4514 w 1609688"/>
                <a:gd name="connsiteY7" fmla="*/ 869387 h 881960"/>
                <a:gd name="connsiteX8" fmla="*/ 818901 w 1609688"/>
                <a:gd name="connsiteY8" fmla="*/ 135 h 8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9688" h="881960">
                  <a:moveTo>
                    <a:pt x="818901" y="135"/>
                  </a:moveTo>
                  <a:cubicBezTo>
                    <a:pt x="1283531" y="-6152"/>
                    <a:pt x="1495105" y="208018"/>
                    <a:pt x="1590522" y="423760"/>
                  </a:cubicBezTo>
                  <a:lnTo>
                    <a:pt x="1609688" y="474206"/>
                  </a:lnTo>
                  <a:lnTo>
                    <a:pt x="1118407" y="474206"/>
                  </a:lnTo>
                  <a:lnTo>
                    <a:pt x="1086795" y="430876"/>
                  </a:lnTo>
                  <a:cubicBezTo>
                    <a:pt x="1038083" y="382611"/>
                    <a:pt x="970587" y="349846"/>
                    <a:pt x="877194" y="348274"/>
                  </a:cubicBezTo>
                  <a:cubicBezTo>
                    <a:pt x="393800" y="340178"/>
                    <a:pt x="494194" y="875673"/>
                    <a:pt x="491051" y="881960"/>
                  </a:cubicBezTo>
                  <a:lnTo>
                    <a:pt x="4514" y="869387"/>
                  </a:lnTo>
                  <a:cubicBezTo>
                    <a:pt x="4514" y="869387"/>
                    <a:pt x="-110358" y="12708"/>
                    <a:pt x="818901" y="135"/>
                  </a:cubicBezTo>
                  <a:close/>
                </a:path>
              </a:pathLst>
            </a:custGeom>
            <a:solidFill>
              <a:srgbClr val="FFD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="" xmlns:a16="http://schemas.microsoft.com/office/drawing/2014/main" id="{F846AC29-66C3-4FE8-86C3-05509FA76E95}"/>
                </a:ext>
              </a:extLst>
            </p:cNvPr>
            <p:cNvSpPr/>
            <p:nvPr/>
          </p:nvSpPr>
          <p:spPr>
            <a:xfrm>
              <a:off x="-2746889" y="592128"/>
              <a:ext cx="1614664" cy="877195"/>
            </a:xfrm>
            <a:custGeom>
              <a:avLst/>
              <a:gdLst>
                <a:gd name="connsiteX0" fmla="*/ 818900 w 1614664"/>
                <a:gd name="connsiteY0" fmla="*/ 133 h 877195"/>
                <a:gd name="connsiteX1" fmla="*/ 1590533 w 1614664"/>
                <a:gd name="connsiteY1" fmla="*/ 423841 h 877195"/>
                <a:gd name="connsiteX2" fmla="*/ 1614664 w 1614664"/>
                <a:gd name="connsiteY2" fmla="*/ 487349 h 877195"/>
                <a:gd name="connsiteX3" fmla="*/ 1250947 w 1614664"/>
                <a:gd name="connsiteY3" fmla="*/ 487349 h 877195"/>
                <a:gd name="connsiteX4" fmla="*/ 1248918 w 1614664"/>
                <a:gd name="connsiteY4" fmla="*/ 483122 h 877195"/>
                <a:gd name="connsiteX5" fmla="*/ 1142560 w 1614664"/>
                <a:gd name="connsiteY5" fmla="*/ 360464 h 877195"/>
                <a:gd name="connsiteX6" fmla="*/ 803470 w 1614664"/>
                <a:gd name="connsiteY6" fmla="*/ 255594 h 877195"/>
                <a:gd name="connsiteX7" fmla="*/ 473333 w 1614664"/>
                <a:gd name="connsiteY7" fmla="*/ 385229 h 877195"/>
                <a:gd name="connsiteX8" fmla="*/ 347984 w 1614664"/>
                <a:gd name="connsiteY8" fmla="*/ 877195 h 877195"/>
                <a:gd name="connsiteX9" fmla="*/ 4513 w 1614664"/>
                <a:gd name="connsiteY9" fmla="*/ 869385 h 877195"/>
                <a:gd name="connsiteX10" fmla="*/ 818900 w 1614664"/>
                <a:gd name="connsiteY10" fmla="*/ 133 h 8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4664" h="877195">
                  <a:moveTo>
                    <a:pt x="818900" y="133"/>
                  </a:moveTo>
                  <a:cubicBezTo>
                    <a:pt x="1283530" y="-6106"/>
                    <a:pt x="1495104" y="208087"/>
                    <a:pt x="1590533" y="423841"/>
                  </a:cubicBezTo>
                  <a:lnTo>
                    <a:pt x="1614664" y="487349"/>
                  </a:lnTo>
                  <a:lnTo>
                    <a:pt x="1250947" y="487349"/>
                  </a:lnTo>
                  <a:lnTo>
                    <a:pt x="1248918" y="483122"/>
                  </a:lnTo>
                  <a:cubicBezTo>
                    <a:pt x="1227023" y="445689"/>
                    <a:pt x="1195567" y="407517"/>
                    <a:pt x="1142560" y="360464"/>
                  </a:cubicBezTo>
                  <a:cubicBezTo>
                    <a:pt x="1028545" y="259308"/>
                    <a:pt x="885766" y="249212"/>
                    <a:pt x="803470" y="255594"/>
                  </a:cubicBezTo>
                  <a:cubicBezTo>
                    <a:pt x="688027" y="264547"/>
                    <a:pt x="556677" y="306933"/>
                    <a:pt x="473333" y="385229"/>
                  </a:cubicBezTo>
                  <a:cubicBezTo>
                    <a:pt x="344269" y="506387"/>
                    <a:pt x="334459" y="700506"/>
                    <a:pt x="347984" y="877195"/>
                  </a:cubicBezTo>
                  <a:lnTo>
                    <a:pt x="4513" y="869385"/>
                  </a:lnTo>
                  <a:cubicBezTo>
                    <a:pt x="4513" y="869385"/>
                    <a:pt x="-110359" y="12706"/>
                    <a:pt x="818900" y="133"/>
                  </a:cubicBezTo>
                  <a:close/>
                </a:path>
              </a:pathLst>
            </a:custGeom>
            <a:solidFill>
              <a:srgbClr val="BFC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="" xmlns:a16="http://schemas.microsoft.com/office/drawing/2014/main" id="{7D017C46-003B-4283-BA38-33B5D38CC1A9}"/>
                </a:ext>
              </a:extLst>
            </p:cNvPr>
            <p:cNvSpPr/>
            <p:nvPr/>
          </p:nvSpPr>
          <p:spPr>
            <a:xfrm>
              <a:off x="-2746889" y="592127"/>
              <a:ext cx="1614649" cy="874433"/>
            </a:xfrm>
            <a:custGeom>
              <a:avLst/>
              <a:gdLst>
                <a:gd name="connsiteX0" fmla="*/ 818901 w 1614649"/>
                <a:gd name="connsiteY0" fmla="*/ 133 h 874433"/>
                <a:gd name="connsiteX1" fmla="*/ 1590522 w 1614649"/>
                <a:gd name="connsiteY1" fmla="*/ 423841 h 874433"/>
                <a:gd name="connsiteX2" fmla="*/ 1614649 w 1614649"/>
                <a:gd name="connsiteY2" fmla="*/ 487349 h 874433"/>
                <a:gd name="connsiteX3" fmla="*/ 1377954 w 1614649"/>
                <a:gd name="connsiteY3" fmla="*/ 487349 h 874433"/>
                <a:gd name="connsiteX4" fmla="*/ 1309344 w 1614649"/>
                <a:gd name="connsiteY4" fmla="*/ 393992 h 874433"/>
                <a:gd name="connsiteX5" fmla="*/ 634402 w 1614649"/>
                <a:gd name="connsiteY5" fmla="*/ 178822 h 874433"/>
                <a:gd name="connsiteX6" fmla="*/ 296836 w 1614649"/>
                <a:gd name="connsiteY6" fmla="*/ 434187 h 874433"/>
                <a:gd name="connsiteX7" fmla="*/ 198347 w 1614649"/>
                <a:gd name="connsiteY7" fmla="*/ 874433 h 874433"/>
                <a:gd name="connsiteX8" fmla="*/ 4514 w 1614649"/>
                <a:gd name="connsiteY8" fmla="*/ 869385 h 874433"/>
                <a:gd name="connsiteX9" fmla="*/ 818901 w 1614649"/>
                <a:gd name="connsiteY9" fmla="*/ 133 h 87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4649" h="874433">
                  <a:moveTo>
                    <a:pt x="818901" y="133"/>
                  </a:moveTo>
                  <a:cubicBezTo>
                    <a:pt x="1283531" y="-6106"/>
                    <a:pt x="1495105" y="208088"/>
                    <a:pt x="1590522" y="423841"/>
                  </a:cubicBezTo>
                  <a:lnTo>
                    <a:pt x="1614649" y="487349"/>
                  </a:lnTo>
                  <a:lnTo>
                    <a:pt x="1377954" y="487349"/>
                  </a:lnTo>
                  <a:lnTo>
                    <a:pt x="1309344" y="393992"/>
                  </a:lnTo>
                  <a:cubicBezTo>
                    <a:pt x="1143418" y="203587"/>
                    <a:pt x="879480" y="122434"/>
                    <a:pt x="634402" y="178822"/>
                  </a:cubicBezTo>
                  <a:cubicBezTo>
                    <a:pt x="487336" y="212636"/>
                    <a:pt x="371607" y="304171"/>
                    <a:pt x="296836" y="434187"/>
                  </a:cubicBezTo>
                  <a:cubicBezTo>
                    <a:pt x="220445" y="567156"/>
                    <a:pt x="201014" y="723176"/>
                    <a:pt x="198347" y="874433"/>
                  </a:cubicBezTo>
                  <a:lnTo>
                    <a:pt x="4514" y="869385"/>
                  </a:lnTo>
                  <a:cubicBezTo>
                    <a:pt x="4514" y="869385"/>
                    <a:pt x="-110358" y="12706"/>
                    <a:pt x="818901" y="133"/>
                  </a:cubicBezTo>
                  <a:close/>
                </a:path>
              </a:pathLst>
            </a:custGeom>
            <a:solidFill>
              <a:srgbClr val="67BA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="" xmlns:a16="http://schemas.microsoft.com/office/drawing/2014/main" id="{129BCB05-3F31-4CE4-928D-614B0CB26C94}"/>
                </a:ext>
              </a:extLst>
            </p:cNvPr>
            <p:cNvSpPr/>
            <p:nvPr/>
          </p:nvSpPr>
          <p:spPr>
            <a:xfrm>
              <a:off x="-2757327" y="585888"/>
              <a:ext cx="1620126" cy="872433"/>
            </a:xfrm>
            <a:custGeom>
              <a:avLst/>
              <a:gdLst>
                <a:gd name="connsiteX0" fmla="*/ 818901 w 1620126"/>
                <a:gd name="connsiteY0" fmla="*/ 133 h 872433"/>
                <a:gd name="connsiteX1" fmla="*/ 1590522 w 1620126"/>
                <a:gd name="connsiteY1" fmla="*/ 423853 h 872433"/>
                <a:gd name="connsiteX2" fmla="*/ 1620126 w 1620126"/>
                <a:gd name="connsiteY2" fmla="*/ 501781 h 872433"/>
                <a:gd name="connsiteX3" fmla="*/ 1501006 w 1620126"/>
                <a:gd name="connsiteY3" fmla="*/ 501781 h 872433"/>
                <a:gd name="connsiteX4" fmla="*/ 1497571 w 1620126"/>
                <a:gd name="connsiteY4" fmla="*/ 493281 h 872433"/>
                <a:gd name="connsiteX5" fmla="*/ 1433454 w 1620126"/>
                <a:gd name="connsiteY5" fmla="*/ 384467 h 872433"/>
                <a:gd name="connsiteX6" fmla="*/ 830807 w 1620126"/>
                <a:gd name="connsiteY6" fmla="*/ 81667 h 872433"/>
                <a:gd name="connsiteX7" fmla="*/ 308552 w 1620126"/>
                <a:gd name="connsiteY7" fmla="*/ 259594 h 872433"/>
                <a:gd name="connsiteX8" fmla="*/ 124052 w 1620126"/>
                <a:gd name="connsiteY8" fmla="*/ 872433 h 872433"/>
                <a:gd name="connsiteX9" fmla="*/ 4514 w 1620126"/>
                <a:gd name="connsiteY9" fmla="*/ 869385 h 872433"/>
                <a:gd name="connsiteX10" fmla="*/ 818901 w 1620126"/>
                <a:gd name="connsiteY10" fmla="*/ 133 h 87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126" h="872433">
                  <a:moveTo>
                    <a:pt x="818901" y="133"/>
                  </a:moveTo>
                  <a:cubicBezTo>
                    <a:pt x="1283531" y="-6106"/>
                    <a:pt x="1495105" y="208088"/>
                    <a:pt x="1590522" y="423853"/>
                  </a:cubicBezTo>
                  <a:lnTo>
                    <a:pt x="1620126" y="501781"/>
                  </a:lnTo>
                  <a:lnTo>
                    <a:pt x="1501006" y="501781"/>
                  </a:lnTo>
                  <a:lnTo>
                    <a:pt x="1497571" y="493281"/>
                  </a:lnTo>
                  <a:cubicBezTo>
                    <a:pt x="1479121" y="455583"/>
                    <a:pt x="1457838" y="419186"/>
                    <a:pt x="1433454" y="384467"/>
                  </a:cubicBezTo>
                  <a:cubicBezTo>
                    <a:pt x="1295056" y="187490"/>
                    <a:pt x="1067885" y="85477"/>
                    <a:pt x="830807" y="81667"/>
                  </a:cubicBezTo>
                  <a:cubicBezTo>
                    <a:pt x="647070" y="78619"/>
                    <a:pt x="442949" y="127387"/>
                    <a:pt x="308552" y="259594"/>
                  </a:cubicBezTo>
                  <a:cubicBezTo>
                    <a:pt x="145007" y="420757"/>
                    <a:pt x="134339" y="656691"/>
                    <a:pt x="124052" y="872433"/>
                  </a:cubicBezTo>
                  <a:lnTo>
                    <a:pt x="4514" y="869385"/>
                  </a:lnTo>
                  <a:cubicBezTo>
                    <a:pt x="4514" y="869385"/>
                    <a:pt x="-110358" y="12706"/>
                    <a:pt x="818901" y="133"/>
                  </a:cubicBezTo>
                  <a:close/>
                </a:path>
              </a:pathLst>
            </a:custGeom>
            <a:solidFill>
              <a:srgbClr val="FF88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06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aphic 7">
            <a:extLst>
              <a:ext uri="{FF2B5EF4-FFF2-40B4-BE49-F238E27FC236}">
                <a16:creationId xmlns="" xmlns:a16="http://schemas.microsoft.com/office/drawing/2014/main" id="{FE5A9C9B-CC7D-4603-BFE0-1D004E862017}"/>
              </a:ext>
            </a:extLst>
          </p:cNvPr>
          <p:cNvGrpSpPr/>
          <p:nvPr/>
        </p:nvGrpSpPr>
        <p:grpSpPr>
          <a:xfrm rot="3892115">
            <a:off x="782466" y="2289438"/>
            <a:ext cx="1935504" cy="3473199"/>
            <a:chOff x="101106" y="2960878"/>
            <a:chExt cx="1687576" cy="3858878"/>
          </a:xfrm>
        </p:grpSpPr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43DC9652-FA93-4BF7-A216-5938B3C78E48}"/>
                </a:ext>
              </a:extLst>
            </p:cNvPr>
            <p:cNvSpPr/>
            <p:nvPr/>
          </p:nvSpPr>
          <p:spPr>
            <a:xfrm>
              <a:off x="101106" y="2960878"/>
              <a:ext cx="1687576" cy="3858878"/>
            </a:xfrm>
            <a:custGeom>
              <a:avLst/>
              <a:gdLst>
                <a:gd name="connsiteX0" fmla="*/ 0 w 1687576"/>
                <a:gd name="connsiteY0" fmla="*/ 3858879 h 3858878"/>
                <a:gd name="connsiteX1" fmla="*/ 893207 w 1687576"/>
                <a:gd name="connsiteY1" fmla="*/ 664986 h 3858878"/>
                <a:gd name="connsiteX2" fmla="*/ 1061197 w 1687576"/>
                <a:gd name="connsiteY2" fmla="*/ 363 h 3858878"/>
                <a:gd name="connsiteX3" fmla="*/ 1061197 w 1687576"/>
                <a:gd name="connsiteY3" fmla="*/ 363 h 3858878"/>
                <a:gd name="connsiteX4" fmla="*/ 1000078 w 1687576"/>
                <a:gd name="connsiteY4" fmla="*/ 810099 h 3858878"/>
                <a:gd name="connsiteX5" fmla="*/ 1687577 w 1687576"/>
                <a:gd name="connsiteY5" fmla="*/ 451070 h 3858878"/>
                <a:gd name="connsiteX6" fmla="*/ 1084247 w 1687576"/>
                <a:gd name="connsiteY6" fmla="*/ 916970 h 3858878"/>
                <a:gd name="connsiteX7" fmla="*/ 587788 w 1687576"/>
                <a:gd name="connsiteY7" fmla="*/ 2322527 h 3858878"/>
                <a:gd name="connsiteX8" fmla="*/ 542560 w 1687576"/>
                <a:gd name="connsiteY8" fmla="*/ 3849274 h 385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576" h="3858878">
                  <a:moveTo>
                    <a:pt x="0" y="3858879"/>
                  </a:moveTo>
                  <a:cubicBezTo>
                    <a:pt x="145113" y="2094467"/>
                    <a:pt x="832088" y="894094"/>
                    <a:pt x="893207" y="664986"/>
                  </a:cubicBezTo>
                  <a:cubicBezTo>
                    <a:pt x="962010" y="451070"/>
                    <a:pt x="1000078" y="-14830"/>
                    <a:pt x="1061197" y="363"/>
                  </a:cubicBezTo>
                  <a:lnTo>
                    <a:pt x="1061197" y="363"/>
                  </a:lnTo>
                  <a:cubicBezTo>
                    <a:pt x="1145191" y="46115"/>
                    <a:pt x="1084073" y="527556"/>
                    <a:pt x="1000078" y="810099"/>
                  </a:cubicBezTo>
                  <a:cubicBezTo>
                    <a:pt x="1389666" y="458754"/>
                    <a:pt x="1657017" y="397635"/>
                    <a:pt x="1687577" y="451070"/>
                  </a:cubicBezTo>
                  <a:cubicBezTo>
                    <a:pt x="1687577" y="512189"/>
                    <a:pt x="1313355" y="664986"/>
                    <a:pt x="1084247" y="916970"/>
                  </a:cubicBezTo>
                  <a:cubicBezTo>
                    <a:pt x="778653" y="1199513"/>
                    <a:pt x="664099" y="1917572"/>
                    <a:pt x="587788" y="2322527"/>
                  </a:cubicBezTo>
                  <a:cubicBezTo>
                    <a:pt x="500825" y="2783363"/>
                    <a:pt x="450882" y="3528488"/>
                    <a:pt x="542560" y="3849274"/>
                  </a:cubicBezTo>
                </a:path>
              </a:pathLst>
            </a:custGeom>
            <a:solidFill>
              <a:srgbClr val="724120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7D667ECD-A135-4DA7-A68D-428E54EAC1E5}"/>
                </a:ext>
              </a:extLst>
            </p:cNvPr>
            <p:cNvSpPr/>
            <p:nvPr/>
          </p:nvSpPr>
          <p:spPr>
            <a:xfrm>
              <a:off x="779057" y="3831456"/>
              <a:ext cx="261635" cy="504625"/>
            </a:xfrm>
            <a:custGeom>
              <a:avLst/>
              <a:gdLst>
                <a:gd name="connsiteX0" fmla="*/ 232021 w 261635"/>
                <a:gd name="connsiteY0" fmla="*/ 7974 h 504625"/>
                <a:gd name="connsiteX1" fmla="*/ 1167 w 261635"/>
                <a:gd name="connsiteY1" fmla="*/ 485399 h 504625"/>
                <a:gd name="connsiteX2" fmla="*/ 31901 w 261635"/>
                <a:gd name="connsiteY2" fmla="*/ 493956 h 504625"/>
                <a:gd name="connsiteX3" fmla="*/ 259437 w 261635"/>
                <a:gd name="connsiteY3" fmla="*/ 24214 h 504625"/>
                <a:gd name="connsiteX4" fmla="*/ 232021 w 261635"/>
                <a:gd name="connsiteY4" fmla="*/ 7974 h 504625"/>
                <a:gd name="connsiteX5" fmla="*/ 232021 w 261635"/>
                <a:gd name="connsiteY5" fmla="*/ 7974 h 50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5" h="504625">
                  <a:moveTo>
                    <a:pt x="232021" y="7974"/>
                  </a:moveTo>
                  <a:cubicBezTo>
                    <a:pt x="146979" y="163041"/>
                    <a:pt x="65254" y="320204"/>
                    <a:pt x="1167" y="485399"/>
                  </a:cubicBezTo>
                  <a:cubicBezTo>
                    <a:pt x="-6342" y="504608"/>
                    <a:pt x="24567" y="512815"/>
                    <a:pt x="31901" y="493956"/>
                  </a:cubicBezTo>
                  <a:cubicBezTo>
                    <a:pt x="94940" y="331380"/>
                    <a:pt x="175617" y="176837"/>
                    <a:pt x="259437" y="24214"/>
                  </a:cubicBezTo>
                  <a:cubicBezTo>
                    <a:pt x="269565" y="5879"/>
                    <a:pt x="241975" y="-10187"/>
                    <a:pt x="232021" y="7974"/>
                  </a:cubicBezTo>
                  <a:lnTo>
                    <a:pt x="232021" y="7974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EEDD37A5-E265-431D-986C-7F61C8DE5EDA}"/>
                </a:ext>
              </a:extLst>
            </p:cNvPr>
            <p:cNvSpPr/>
            <p:nvPr/>
          </p:nvSpPr>
          <p:spPr>
            <a:xfrm>
              <a:off x="741557" y="4450472"/>
              <a:ext cx="62490" cy="130486"/>
            </a:xfrm>
            <a:custGeom>
              <a:avLst/>
              <a:gdLst>
                <a:gd name="connsiteX0" fmla="*/ 31158 w 62490"/>
                <a:gd name="connsiteY0" fmla="*/ 11322 h 130486"/>
                <a:gd name="connsiteX1" fmla="*/ 598 w 62490"/>
                <a:gd name="connsiteY1" fmla="*/ 110684 h 130486"/>
                <a:gd name="connsiteX2" fmla="*/ 31332 w 62490"/>
                <a:gd name="connsiteY2" fmla="*/ 119240 h 130486"/>
                <a:gd name="connsiteX3" fmla="*/ 61892 w 62490"/>
                <a:gd name="connsiteY3" fmla="*/ 19879 h 130486"/>
                <a:gd name="connsiteX4" fmla="*/ 31158 w 62490"/>
                <a:gd name="connsiteY4" fmla="*/ 11322 h 130486"/>
                <a:gd name="connsiteX5" fmla="*/ 31158 w 62490"/>
                <a:gd name="connsiteY5" fmla="*/ 11322 h 1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90" h="130486">
                  <a:moveTo>
                    <a:pt x="31158" y="11322"/>
                  </a:moveTo>
                  <a:cubicBezTo>
                    <a:pt x="22427" y="44850"/>
                    <a:pt x="9330" y="77156"/>
                    <a:pt x="598" y="110684"/>
                  </a:cubicBezTo>
                  <a:cubicBezTo>
                    <a:pt x="-4640" y="130591"/>
                    <a:pt x="26094" y="138973"/>
                    <a:pt x="31332" y="119240"/>
                  </a:cubicBezTo>
                  <a:cubicBezTo>
                    <a:pt x="40064" y="85712"/>
                    <a:pt x="53161" y="53407"/>
                    <a:pt x="61892" y="19879"/>
                  </a:cubicBezTo>
                  <a:cubicBezTo>
                    <a:pt x="67131" y="-29"/>
                    <a:pt x="36397" y="-8585"/>
                    <a:pt x="31158" y="11322"/>
                  </a:cubicBezTo>
                  <a:lnTo>
                    <a:pt x="31158" y="11322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737CD08F-F8F2-425B-BC76-1ED23E701450}"/>
                </a:ext>
              </a:extLst>
            </p:cNvPr>
            <p:cNvSpPr/>
            <p:nvPr/>
          </p:nvSpPr>
          <p:spPr>
            <a:xfrm>
              <a:off x="618985" y="4420114"/>
              <a:ext cx="116418" cy="305631"/>
            </a:xfrm>
            <a:custGeom>
              <a:avLst/>
              <a:gdLst>
                <a:gd name="connsiteX0" fmla="*/ 84927 w 116418"/>
                <a:gd name="connsiteY0" fmla="*/ 11121 h 305631"/>
                <a:gd name="connsiteX1" fmla="*/ 932 w 116418"/>
                <a:gd name="connsiteY1" fmla="*/ 286155 h 305631"/>
                <a:gd name="connsiteX2" fmla="*/ 31666 w 116418"/>
                <a:gd name="connsiteY2" fmla="*/ 294712 h 305631"/>
                <a:gd name="connsiteX3" fmla="*/ 115661 w 116418"/>
                <a:gd name="connsiteY3" fmla="*/ 19677 h 305631"/>
                <a:gd name="connsiteX4" fmla="*/ 84927 w 116418"/>
                <a:gd name="connsiteY4" fmla="*/ 11121 h 305631"/>
                <a:gd name="connsiteX5" fmla="*/ 84927 w 116418"/>
                <a:gd name="connsiteY5" fmla="*/ 11121 h 3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18" h="305631">
                  <a:moveTo>
                    <a:pt x="84927" y="11121"/>
                  </a:moveTo>
                  <a:cubicBezTo>
                    <a:pt x="57860" y="103148"/>
                    <a:pt x="31841" y="195350"/>
                    <a:pt x="932" y="286155"/>
                  </a:cubicBezTo>
                  <a:cubicBezTo>
                    <a:pt x="-5703" y="305713"/>
                    <a:pt x="25031" y="313921"/>
                    <a:pt x="31666" y="294712"/>
                  </a:cubicBezTo>
                  <a:cubicBezTo>
                    <a:pt x="62575" y="203907"/>
                    <a:pt x="88594" y="111705"/>
                    <a:pt x="115661" y="19677"/>
                  </a:cubicBezTo>
                  <a:cubicBezTo>
                    <a:pt x="121598" y="-55"/>
                    <a:pt x="90864" y="-8437"/>
                    <a:pt x="84927" y="11121"/>
                  </a:cubicBezTo>
                  <a:lnTo>
                    <a:pt x="84927" y="11121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FAE6EBF6-D091-419C-862F-C903794C266A}"/>
                </a:ext>
              </a:extLst>
            </p:cNvPr>
            <p:cNvSpPr/>
            <p:nvPr/>
          </p:nvSpPr>
          <p:spPr>
            <a:xfrm>
              <a:off x="619494" y="4652988"/>
              <a:ext cx="142468" cy="501041"/>
            </a:xfrm>
            <a:custGeom>
              <a:avLst/>
              <a:gdLst>
                <a:gd name="connsiteX0" fmla="*/ 111136 w 142468"/>
                <a:gd name="connsiteY0" fmla="*/ 11372 h 501041"/>
                <a:gd name="connsiteX1" fmla="*/ 423 w 142468"/>
                <a:gd name="connsiteY1" fmla="*/ 481113 h 501041"/>
                <a:gd name="connsiteX2" fmla="*/ 31157 w 142468"/>
                <a:gd name="connsiteY2" fmla="*/ 489670 h 501041"/>
                <a:gd name="connsiteX3" fmla="*/ 141870 w 142468"/>
                <a:gd name="connsiteY3" fmla="*/ 19928 h 501041"/>
                <a:gd name="connsiteX4" fmla="*/ 111136 w 142468"/>
                <a:gd name="connsiteY4" fmla="*/ 11372 h 501041"/>
                <a:gd name="connsiteX5" fmla="*/ 111136 w 142468"/>
                <a:gd name="connsiteY5" fmla="*/ 11372 h 5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468" h="501041">
                  <a:moveTo>
                    <a:pt x="111136" y="11372"/>
                  </a:moveTo>
                  <a:cubicBezTo>
                    <a:pt x="70448" y="167137"/>
                    <a:pt x="35348" y="324125"/>
                    <a:pt x="423" y="481113"/>
                  </a:cubicBezTo>
                  <a:cubicBezTo>
                    <a:pt x="-3942" y="501195"/>
                    <a:pt x="26792" y="509577"/>
                    <a:pt x="31157" y="489670"/>
                  </a:cubicBezTo>
                  <a:cubicBezTo>
                    <a:pt x="66082" y="332682"/>
                    <a:pt x="101182" y="175519"/>
                    <a:pt x="141870" y="19928"/>
                  </a:cubicBezTo>
                  <a:cubicBezTo>
                    <a:pt x="147108" y="-154"/>
                    <a:pt x="116374" y="-8535"/>
                    <a:pt x="111136" y="11372"/>
                  </a:cubicBezTo>
                  <a:lnTo>
                    <a:pt x="111136" y="11372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DCB613E1-69F5-4482-8736-4B045366998B}"/>
                </a:ext>
              </a:extLst>
            </p:cNvPr>
            <p:cNvSpPr/>
            <p:nvPr/>
          </p:nvSpPr>
          <p:spPr>
            <a:xfrm>
              <a:off x="474473" y="4801818"/>
              <a:ext cx="123305" cy="363637"/>
            </a:xfrm>
            <a:custGeom>
              <a:avLst/>
              <a:gdLst>
                <a:gd name="connsiteX0" fmla="*/ 92010 w 123305"/>
                <a:gd name="connsiteY0" fmla="*/ 11322 h 363637"/>
                <a:gd name="connsiteX1" fmla="*/ 332 w 123305"/>
                <a:gd name="connsiteY1" fmla="*/ 343633 h 363637"/>
                <a:gd name="connsiteX2" fmla="*/ 31066 w 123305"/>
                <a:gd name="connsiteY2" fmla="*/ 352190 h 363637"/>
                <a:gd name="connsiteX3" fmla="*/ 122744 w 123305"/>
                <a:gd name="connsiteY3" fmla="*/ 19879 h 363637"/>
                <a:gd name="connsiteX4" fmla="*/ 92010 w 123305"/>
                <a:gd name="connsiteY4" fmla="*/ 11322 h 363637"/>
                <a:gd name="connsiteX5" fmla="*/ 92010 w 123305"/>
                <a:gd name="connsiteY5" fmla="*/ 11322 h 3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05" h="363637">
                  <a:moveTo>
                    <a:pt x="92010" y="11322"/>
                  </a:moveTo>
                  <a:cubicBezTo>
                    <a:pt x="63371" y="122558"/>
                    <a:pt x="22334" y="230826"/>
                    <a:pt x="332" y="343633"/>
                  </a:cubicBezTo>
                  <a:cubicBezTo>
                    <a:pt x="-3510" y="363715"/>
                    <a:pt x="27224" y="372272"/>
                    <a:pt x="31066" y="352190"/>
                  </a:cubicBezTo>
                  <a:cubicBezTo>
                    <a:pt x="53068" y="239382"/>
                    <a:pt x="94105" y="131115"/>
                    <a:pt x="122744" y="19879"/>
                  </a:cubicBezTo>
                  <a:cubicBezTo>
                    <a:pt x="127808" y="-29"/>
                    <a:pt x="97074" y="-8585"/>
                    <a:pt x="92010" y="11322"/>
                  </a:cubicBezTo>
                  <a:lnTo>
                    <a:pt x="92010" y="11322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72056548-F283-467A-8719-691316907589}"/>
                </a:ext>
              </a:extLst>
            </p:cNvPr>
            <p:cNvSpPr/>
            <p:nvPr/>
          </p:nvSpPr>
          <p:spPr>
            <a:xfrm>
              <a:off x="481952" y="5214157"/>
              <a:ext cx="77238" cy="260559"/>
            </a:xfrm>
            <a:custGeom>
              <a:avLst/>
              <a:gdLst>
                <a:gd name="connsiteX0" fmla="*/ 46287 w 77238"/>
                <a:gd name="connsiteY0" fmla="*/ 11447 h 260559"/>
                <a:gd name="connsiteX1" fmla="*/ 361 w 77238"/>
                <a:gd name="connsiteY1" fmla="*/ 240555 h 260559"/>
                <a:gd name="connsiteX2" fmla="*/ 31095 w 77238"/>
                <a:gd name="connsiteY2" fmla="*/ 249112 h 260559"/>
                <a:gd name="connsiteX3" fmla="*/ 76847 w 77238"/>
                <a:gd name="connsiteY3" fmla="*/ 20004 h 260559"/>
                <a:gd name="connsiteX4" fmla="*/ 46287 w 77238"/>
                <a:gd name="connsiteY4" fmla="*/ 11447 h 260559"/>
                <a:gd name="connsiteX5" fmla="*/ 46287 w 77238"/>
                <a:gd name="connsiteY5" fmla="*/ 11447 h 2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38" h="260559">
                  <a:moveTo>
                    <a:pt x="46287" y="11447"/>
                  </a:moveTo>
                  <a:cubicBezTo>
                    <a:pt x="31095" y="87758"/>
                    <a:pt x="15728" y="164244"/>
                    <a:pt x="361" y="240555"/>
                  </a:cubicBezTo>
                  <a:cubicBezTo>
                    <a:pt x="-3655" y="260637"/>
                    <a:pt x="27079" y="269194"/>
                    <a:pt x="31095" y="249112"/>
                  </a:cubicBezTo>
                  <a:cubicBezTo>
                    <a:pt x="46287" y="172801"/>
                    <a:pt x="61654" y="96315"/>
                    <a:pt x="76847" y="20004"/>
                  </a:cubicBezTo>
                  <a:cubicBezTo>
                    <a:pt x="81038" y="-78"/>
                    <a:pt x="50304" y="-8635"/>
                    <a:pt x="46287" y="11447"/>
                  </a:cubicBezTo>
                  <a:lnTo>
                    <a:pt x="46287" y="11447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C5271443-85E6-423C-B1E5-0206B9F23847}"/>
                </a:ext>
              </a:extLst>
            </p:cNvPr>
            <p:cNvSpPr/>
            <p:nvPr/>
          </p:nvSpPr>
          <p:spPr>
            <a:xfrm>
              <a:off x="290917" y="5412869"/>
              <a:ext cx="138799" cy="802531"/>
            </a:xfrm>
            <a:custGeom>
              <a:avLst/>
              <a:gdLst>
                <a:gd name="connsiteX0" fmla="*/ 107575 w 138799"/>
                <a:gd name="connsiteY0" fmla="*/ 11458 h 802531"/>
                <a:gd name="connsiteX1" fmla="*/ 6 w 138799"/>
                <a:gd name="connsiteY1" fmla="*/ 787143 h 802531"/>
                <a:gd name="connsiteX2" fmla="*/ 31963 w 138799"/>
                <a:gd name="connsiteY2" fmla="*/ 787143 h 802531"/>
                <a:gd name="connsiteX3" fmla="*/ 138309 w 138799"/>
                <a:gd name="connsiteY3" fmla="*/ 19840 h 802531"/>
                <a:gd name="connsiteX4" fmla="*/ 107575 w 138799"/>
                <a:gd name="connsiteY4" fmla="*/ 11458 h 802531"/>
                <a:gd name="connsiteX5" fmla="*/ 107575 w 138799"/>
                <a:gd name="connsiteY5" fmla="*/ 11458 h 8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99" h="802531">
                  <a:moveTo>
                    <a:pt x="107575" y="11458"/>
                  </a:moveTo>
                  <a:cubicBezTo>
                    <a:pt x="47504" y="268157"/>
                    <a:pt x="7166" y="523285"/>
                    <a:pt x="6" y="787143"/>
                  </a:cubicBezTo>
                  <a:cubicBezTo>
                    <a:pt x="-517" y="807749"/>
                    <a:pt x="31264" y="807574"/>
                    <a:pt x="31963" y="787143"/>
                  </a:cubicBezTo>
                  <a:cubicBezTo>
                    <a:pt x="39122" y="526253"/>
                    <a:pt x="78937" y="273571"/>
                    <a:pt x="138309" y="19840"/>
                  </a:cubicBezTo>
                  <a:cubicBezTo>
                    <a:pt x="143024" y="-67"/>
                    <a:pt x="112290" y="-8624"/>
                    <a:pt x="107575" y="11458"/>
                  </a:cubicBezTo>
                  <a:lnTo>
                    <a:pt x="107575" y="11458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E40FBD37-0652-4EAC-9CDB-BF6A99AEE9A8}"/>
                </a:ext>
              </a:extLst>
            </p:cNvPr>
            <p:cNvSpPr/>
            <p:nvPr/>
          </p:nvSpPr>
          <p:spPr>
            <a:xfrm>
              <a:off x="462671" y="5550865"/>
              <a:ext cx="85627" cy="515449"/>
            </a:xfrm>
            <a:custGeom>
              <a:avLst/>
              <a:gdLst>
                <a:gd name="connsiteX0" fmla="*/ 53519 w 85627"/>
                <a:gd name="connsiteY0" fmla="*/ 15258 h 515449"/>
                <a:gd name="connsiteX1" fmla="*/ 84 w 85627"/>
                <a:gd name="connsiteY1" fmla="*/ 500192 h 515449"/>
                <a:gd name="connsiteX2" fmla="*/ 32040 w 85627"/>
                <a:gd name="connsiteY2" fmla="*/ 500192 h 515449"/>
                <a:gd name="connsiteX3" fmla="*/ 85475 w 85627"/>
                <a:gd name="connsiteY3" fmla="*/ 15258 h 515449"/>
                <a:gd name="connsiteX4" fmla="*/ 53519 w 85627"/>
                <a:gd name="connsiteY4" fmla="*/ 15258 h 515449"/>
                <a:gd name="connsiteX5" fmla="*/ 53519 w 85627"/>
                <a:gd name="connsiteY5" fmla="*/ 15258 h 51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27" h="515449">
                  <a:moveTo>
                    <a:pt x="53519" y="15258"/>
                  </a:moveTo>
                  <a:cubicBezTo>
                    <a:pt x="33088" y="176611"/>
                    <a:pt x="15800" y="338314"/>
                    <a:pt x="84" y="500192"/>
                  </a:cubicBezTo>
                  <a:cubicBezTo>
                    <a:pt x="-1837" y="520623"/>
                    <a:pt x="29945" y="520448"/>
                    <a:pt x="32040" y="500192"/>
                  </a:cubicBezTo>
                  <a:cubicBezTo>
                    <a:pt x="47931" y="338314"/>
                    <a:pt x="65044" y="176611"/>
                    <a:pt x="85475" y="15258"/>
                  </a:cubicBezTo>
                  <a:cubicBezTo>
                    <a:pt x="88095" y="-5173"/>
                    <a:pt x="56138" y="-4999"/>
                    <a:pt x="53519" y="15258"/>
                  </a:cubicBezTo>
                  <a:lnTo>
                    <a:pt x="53519" y="15258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FD38E77F-BECF-4B91-B461-06E36A80B91E}"/>
                </a:ext>
              </a:extLst>
            </p:cNvPr>
            <p:cNvSpPr/>
            <p:nvPr/>
          </p:nvSpPr>
          <p:spPr>
            <a:xfrm>
              <a:off x="405478" y="6207434"/>
              <a:ext cx="31956" cy="229457"/>
            </a:xfrm>
            <a:custGeom>
              <a:avLst/>
              <a:gdLst>
                <a:gd name="connsiteX0" fmla="*/ 0 w 31956"/>
                <a:gd name="connsiteY0" fmla="*/ 15454 h 229457"/>
                <a:gd name="connsiteX1" fmla="*/ 0 w 31956"/>
                <a:gd name="connsiteY1" fmla="*/ 214003 h 229457"/>
                <a:gd name="connsiteX2" fmla="*/ 31956 w 31956"/>
                <a:gd name="connsiteY2" fmla="*/ 214003 h 229457"/>
                <a:gd name="connsiteX3" fmla="*/ 31956 w 31956"/>
                <a:gd name="connsiteY3" fmla="*/ 15454 h 229457"/>
                <a:gd name="connsiteX4" fmla="*/ 0 w 31956"/>
                <a:gd name="connsiteY4" fmla="*/ 15454 h 229457"/>
                <a:gd name="connsiteX5" fmla="*/ 0 w 31956"/>
                <a:gd name="connsiteY5" fmla="*/ 15454 h 22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56" h="229457">
                  <a:moveTo>
                    <a:pt x="0" y="15454"/>
                  </a:moveTo>
                  <a:cubicBezTo>
                    <a:pt x="0" y="81637"/>
                    <a:pt x="0" y="147820"/>
                    <a:pt x="0" y="214003"/>
                  </a:cubicBezTo>
                  <a:cubicBezTo>
                    <a:pt x="0" y="234609"/>
                    <a:pt x="31956" y="234609"/>
                    <a:pt x="31956" y="214003"/>
                  </a:cubicBezTo>
                  <a:cubicBezTo>
                    <a:pt x="31956" y="147820"/>
                    <a:pt x="31956" y="81637"/>
                    <a:pt x="31956" y="15454"/>
                  </a:cubicBezTo>
                  <a:cubicBezTo>
                    <a:pt x="31956" y="-5151"/>
                    <a:pt x="0" y="-5151"/>
                    <a:pt x="0" y="15454"/>
                  </a:cubicBezTo>
                  <a:lnTo>
                    <a:pt x="0" y="15454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56B631A3-7983-494A-9838-8CA9F41D0FDC}"/>
                </a:ext>
              </a:extLst>
            </p:cNvPr>
            <p:cNvSpPr/>
            <p:nvPr/>
          </p:nvSpPr>
          <p:spPr>
            <a:xfrm>
              <a:off x="1070201" y="3312141"/>
              <a:ext cx="77507" cy="245291"/>
            </a:xfrm>
            <a:custGeom>
              <a:avLst/>
              <a:gdLst>
                <a:gd name="connsiteX0" fmla="*/ 46175 w 77507"/>
                <a:gd name="connsiteY0" fmla="*/ 11447 h 245291"/>
                <a:gd name="connsiteX1" fmla="*/ 423 w 77507"/>
                <a:gd name="connsiteY1" fmla="*/ 225363 h 245291"/>
                <a:gd name="connsiteX2" fmla="*/ 31157 w 77507"/>
                <a:gd name="connsiteY2" fmla="*/ 233920 h 245291"/>
                <a:gd name="connsiteX3" fmla="*/ 77084 w 77507"/>
                <a:gd name="connsiteY3" fmla="*/ 20004 h 245291"/>
                <a:gd name="connsiteX4" fmla="*/ 46175 w 77507"/>
                <a:gd name="connsiteY4" fmla="*/ 11447 h 245291"/>
                <a:gd name="connsiteX5" fmla="*/ 46175 w 77507"/>
                <a:gd name="connsiteY5" fmla="*/ 11447 h 2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07" h="245291">
                  <a:moveTo>
                    <a:pt x="46175" y="11447"/>
                  </a:moveTo>
                  <a:cubicBezTo>
                    <a:pt x="30459" y="82694"/>
                    <a:pt x="16140" y="154116"/>
                    <a:pt x="423" y="225363"/>
                  </a:cubicBezTo>
                  <a:cubicBezTo>
                    <a:pt x="-3942" y="245445"/>
                    <a:pt x="26792" y="253827"/>
                    <a:pt x="31157" y="233920"/>
                  </a:cubicBezTo>
                  <a:cubicBezTo>
                    <a:pt x="46874" y="162673"/>
                    <a:pt x="61368" y="91251"/>
                    <a:pt x="77084" y="20004"/>
                  </a:cubicBezTo>
                  <a:cubicBezTo>
                    <a:pt x="81449" y="-78"/>
                    <a:pt x="50715" y="-8635"/>
                    <a:pt x="46175" y="11447"/>
                  </a:cubicBezTo>
                  <a:lnTo>
                    <a:pt x="46175" y="11447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4D5711AC-2702-4EB2-8106-0AF6724746C0}"/>
                </a:ext>
              </a:extLst>
            </p:cNvPr>
            <p:cNvSpPr/>
            <p:nvPr/>
          </p:nvSpPr>
          <p:spPr>
            <a:xfrm>
              <a:off x="1206938" y="3624927"/>
              <a:ext cx="169799" cy="138393"/>
            </a:xfrm>
            <a:custGeom>
              <a:avLst/>
              <a:gdLst>
                <a:gd name="connsiteX0" fmla="*/ 27834 w 169799"/>
                <a:gd name="connsiteY0" fmla="*/ 134350 h 138393"/>
                <a:gd name="connsiteX1" fmla="*/ 162121 w 169799"/>
                <a:gd name="connsiteY1" fmla="*/ 29925 h 138393"/>
                <a:gd name="connsiteX2" fmla="*/ 146055 w 169799"/>
                <a:gd name="connsiteY2" fmla="*/ 2334 h 138393"/>
                <a:gd name="connsiteX3" fmla="*/ 5307 w 169799"/>
                <a:gd name="connsiteY3" fmla="*/ 111824 h 138393"/>
                <a:gd name="connsiteX4" fmla="*/ 27834 w 169799"/>
                <a:gd name="connsiteY4" fmla="*/ 134350 h 138393"/>
                <a:gd name="connsiteX5" fmla="*/ 27834 w 169799"/>
                <a:gd name="connsiteY5" fmla="*/ 134350 h 1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99" h="138393">
                  <a:moveTo>
                    <a:pt x="27834" y="134350"/>
                  </a:moveTo>
                  <a:cubicBezTo>
                    <a:pt x="71490" y="97679"/>
                    <a:pt x="112702" y="58912"/>
                    <a:pt x="162121" y="29925"/>
                  </a:cubicBezTo>
                  <a:cubicBezTo>
                    <a:pt x="179758" y="19447"/>
                    <a:pt x="163867" y="-8144"/>
                    <a:pt x="146055" y="2334"/>
                  </a:cubicBezTo>
                  <a:cubicBezTo>
                    <a:pt x="94366" y="32719"/>
                    <a:pt x="51059" y="73406"/>
                    <a:pt x="5307" y="111824"/>
                  </a:cubicBezTo>
                  <a:cubicBezTo>
                    <a:pt x="-10409" y="125095"/>
                    <a:pt x="12293" y="147622"/>
                    <a:pt x="27834" y="134350"/>
                  </a:cubicBezTo>
                  <a:lnTo>
                    <a:pt x="27834" y="134350"/>
                  </a:lnTo>
                  <a:close/>
                </a:path>
              </a:pathLst>
            </a:custGeom>
            <a:solidFill>
              <a:srgbClr val="BC8662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60C20931-67F2-4797-84CD-D58A8D38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32" y="4038600"/>
            <a:ext cx="12192001" cy="2819400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A50EF55F-D70E-4119-8F48-88CBCB85536E}"/>
              </a:ext>
            </a:extLst>
          </p:cNvPr>
          <p:cNvGrpSpPr/>
          <p:nvPr/>
        </p:nvGrpSpPr>
        <p:grpSpPr>
          <a:xfrm>
            <a:off x="9886271" y="3235362"/>
            <a:ext cx="2435262" cy="3699373"/>
            <a:chOff x="9471854" y="2605828"/>
            <a:chExt cx="2849679" cy="4328908"/>
          </a:xfrm>
        </p:grpSpPr>
        <p:grpSp>
          <p:nvGrpSpPr>
            <p:cNvPr id="5" name="Graphic 143">
              <a:extLst>
                <a:ext uri="{FF2B5EF4-FFF2-40B4-BE49-F238E27FC236}">
                  <a16:creationId xmlns="" xmlns:a16="http://schemas.microsoft.com/office/drawing/2014/main" id="{B5EBAF0D-A44D-40B4-8BA5-1CFFEF2F8FC8}"/>
                </a:ext>
              </a:extLst>
            </p:cNvPr>
            <p:cNvGrpSpPr/>
            <p:nvPr/>
          </p:nvGrpSpPr>
          <p:grpSpPr>
            <a:xfrm>
              <a:off x="10445531" y="3270549"/>
              <a:ext cx="1876002" cy="3664187"/>
              <a:chOff x="10445531" y="3270549"/>
              <a:chExt cx="1876002" cy="366418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77266D0B-2559-4A7B-8B4F-D5C160243219}"/>
                  </a:ext>
                </a:extLst>
              </p:cNvPr>
              <p:cNvSpPr/>
              <p:nvPr/>
            </p:nvSpPr>
            <p:spPr>
              <a:xfrm>
                <a:off x="10445531" y="3270549"/>
                <a:ext cx="1876002" cy="3650892"/>
              </a:xfrm>
              <a:custGeom>
                <a:avLst/>
                <a:gdLst>
                  <a:gd name="connsiteX0" fmla="*/ 1562850 w 1876002"/>
                  <a:gd name="connsiteY0" fmla="*/ 3650892 h 3650892"/>
                  <a:gd name="connsiteX1" fmla="*/ 6436 w 1876002"/>
                  <a:gd name="connsiteY1" fmla="*/ 1834145 h 3650892"/>
                  <a:gd name="connsiteX2" fmla="*/ 47444 w 1876002"/>
                  <a:gd name="connsiteY2" fmla="*/ 9941 h 3650892"/>
                  <a:gd name="connsiteX3" fmla="*/ 49100 w 1876002"/>
                  <a:gd name="connsiteY3" fmla="*/ 0 h 3650892"/>
                  <a:gd name="connsiteX4" fmla="*/ 1624361 w 1876002"/>
                  <a:gd name="connsiteY4" fmla="*/ 1400462 h 3650892"/>
                  <a:gd name="connsiteX5" fmla="*/ 1674481 w 1876002"/>
                  <a:gd name="connsiteY5" fmla="*/ 3352658 h 3650892"/>
                  <a:gd name="connsiteX6" fmla="*/ 1562850 w 1876002"/>
                  <a:gd name="connsiteY6" fmla="*/ 3650892 h 365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002" h="3650892">
                    <a:moveTo>
                      <a:pt x="1562850" y="3650892"/>
                    </a:moveTo>
                    <a:cubicBezTo>
                      <a:pt x="514885" y="3556451"/>
                      <a:pt x="37088" y="2504345"/>
                      <a:pt x="6436" y="1834145"/>
                    </a:cubicBezTo>
                    <a:cubicBezTo>
                      <a:pt x="-2884" y="1525761"/>
                      <a:pt x="-10547" y="51363"/>
                      <a:pt x="47444" y="9941"/>
                    </a:cubicBezTo>
                    <a:cubicBezTo>
                      <a:pt x="49100" y="0"/>
                      <a:pt x="49100" y="0"/>
                      <a:pt x="49100" y="0"/>
                    </a:cubicBezTo>
                    <a:cubicBezTo>
                      <a:pt x="680572" y="259713"/>
                      <a:pt x="1247011" y="846034"/>
                      <a:pt x="1624361" y="1400462"/>
                    </a:cubicBezTo>
                    <a:cubicBezTo>
                      <a:pt x="2023043" y="2009772"/>
                      <a:pt x="1876204" y="2701097"/>
                      <a:pt x="1674481" y="3352658"/>
                    </a:cubicBezTo>
                    <a:cubicBezTo>
                      <a:pt x="1647764" y="3450412"/>
                      <a:pt x="1612763" y="3536569"/>
                      <a:pt x="1562850" y="3650892"/>
                    </a:cubicBezTo>
                  </a:path>
                </a:pathLst>
              </a:custGeom>
              <a:solidFill>
                <a:srgbClr val="459B97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8DAD3A0C-AECA-4B6C-B62D-2FADDA79985C}"/>
                  </a:ext>
                </a:extLst>
              </p:cNvPr>
              <p:cNvSpPr/>
              <p:nvPr/>
            </p:nvSpPr>
            <p:spPr>
              <a:xfrm>
                <a:off x="10625392" y="3521682"/>
                <a:ext cx="1371735" cy="3413054"/>
              </a:xfrm>
              <a:custGeom>
                <a:avLst/>
                <a:gdLst>
                  <a:gd name="connsiteX0" fmla="*/ 1788 w 1371735"/>
                  <a:gd name="connsiteY0" fmla="*/ 28876 h 3413054"/>
                  <a:gd name="connsiteX1" fmla="*/ 431743 w 1371735"/>
                  <a:gd name="connsiteY1" fmla="*/ 788961 h 3413054"/>
                  <a:gd name="connsiteX2" fmla="*/ 772228 w 1371735"/>
                  <a:gd name="connsiteY2" fmla="*/ 1701063 h 3413054"/>
                  <a:gd name="connsiteX3" fmla="*/ 1052652 w 1371735"/>
                  <a:gd name="connsiteY3" fmla="*/ 2576713 h 3413054"/>
                  <a:gd name="connsiteX4" fmla="*/ 1337011 w 1371735"/>
                  <a:gd name="connsiteY4" fmla="*/ 3404108 h 3413054"/>
                  <a:gd name="connsiteX5" fmla="*/ 1369734 w 1371735"/>
                  <a:gd name="connsiteY5" fmla="*/ 3385055 h 3413054"/>
                  <a:gd name="connsiteX6" fmla="*/ 1361449 w 1371735"/>
                  <a:gd name="connsiteY6" fmla="*/ 3373456 h 3413054"/>
                  <a:gd name="connsiteX7" fmla="*/ 1328726 w 1371735"/>
                  <a:gd name="connsiteY7" fmla="*/ 3392510 h 3413054"/>
                  <a:gd name="connsiteX8" fmla="*/ 1337011 w 1371735"/>
                  <a:gd name="connsiteY8" fmla="*/ 3404108 h 3413054"/>
                  <a:gd name="connsiteX9" fmla="*/ 1369734 w 1371735"/>
                  <a:gd name="connsiteY9" fmla="*/ 3385055 h 3413054"/>
                  <a:gd name="connsiteX10" fmla="*/ 1073570 w 1371735"/>
                  <a:gd name="connsiteY10" fmla="*/ 2513546 h 3413054"/>
                  <a:gd name="connsiteX11" fmla="*/ 790247 w 1371735"/>
                  <a:gd name="connsiteY11" fmla="*/ 1635617 h 3413054"/>
                  <a:gd name="connsiteX12" fmla="*/ 464673 w 1371735"/>
                  <a:gd name="connsiteY12" fmla="*/ 769907 h 3413054"/>
                  <a:gd name="connsiteX13" fmla="*/ 34718 w 1371735"/>
                  <a:gd name="connsiteY13" fmla="*/ 9822 h 3413054"/>
                  <a:gd name="connsiteX14" fmla="*/ 1788 w 1371735"/>
                  <a:gd name="connsiteY14" fmla="*/ 28876 h 3413054"/>
                  <a:gd name="connsiteX15" fmla="*/ 1788 w 1371735"/>
                  <a:gd name="connsiteY15" fmla="*/ 28876 h 34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735" h="3413054">
                    <a:moveTo>
                      <a:pt x="1788" y="28876"/>
                    </a:moveTo>
                    <a:cubicBezTo>
                      <a:pt x="119011" y="296666"/>
                      <a:pt x="297330" y="530284"/>
                      <a:pt x="431743" y="788961"/>
                    </a:cubicBezTo>
                    <a:cubicBezTo>
                      <a:pt x="580861" y="1075805"/>
                      <a:pt x="669296" y="1395786"/>
                      <a:pt x="772228" y="1701063"/>
                    </a:cubicBezTo>
                    <a:cubicBezTo>
                      <a:pt x="870190" y="1992049"/>
                      <a:pt x="966288" y="2281999"/>
                      <a:pt x="1052652" y="2576713"/>
                    </a:cubicBezTo>
                    <a:cubicBezTo>
                      <a:pt x="1134666" y="2856723"/>
                      <a:pt x="1219995" y="3136318"/>
                      <a:pt x="1337011" y="3404108"/>
                    </a:cubicBezTo>
                    <a:cubicBezTo>
                      <a:pt x="1347987" y="3397688"/>
                      <a:pt x="1358757" y="3391475"/>
                      <a:pt x="1369734" y="3385055"/>
                    </a:cubicBezTo>
                    <a:cubicBezTo>
                      <a:pt x="1367041" y="3381120"/>
                      <a:pt x="1364142" y="3377391"/>
                      <a:pt x="1361449" y="3373456"/>
                    </a:cubicBezTo>
                    <a:cubicBezTo>
                      <a:pt x="1347366" y="3353781"/>
                      <a:pt x="1314643" y="3372628"/>
                      <a:pt x="1328726" y="3392510"/>
                    </a:cubicBezTo>
                    <a:cubicBezTo>
                      <a:pt x="1331419" y="3396445"/>
                      <a:pt x="1334318" y="3400173"/>
                      <a:pt x="1337011" y="3404108"/>
                    </a:cubicBezTo>
                    <a:cubicBezTo>
                      <a:pt x="1351301" y="3424198"/>
                      <a:pt x="1379468" y="3407215"/>
                      <a:pt x="1369734" y="3385055"/>
                    </a:cubicBezTo>
                    <a:cubicBezTo>
                      <a:pt x="1246505" y="3103388"/>
                      <a:pt x="1159726" y="2808053"/>
                      <a:pt x="1073570" y="2513546"/>
                    </a:cubicBezTo>
                    <a:cubicBezTo>
                      <a:pt x="986999" y="2217796"/>
                      <a:pt x="888208" y="1927638"/>
                      <a:pt x="790247" y="1635617"/>
                    </a:cubicBezTo>
                    <a:cubicBezTo>
                      <a:pt x="692492" y="1344216"/>
                      <a:pt x="603435" y="1044946"/>
                      <a:pt x="464673" y="769907"/>
                    </a:cubicBezTo>
                    <a:cubicBezTo>
                      <a:pt x="333160" y="509573"/>
                      <a:pt x="152148" y="277819"/>
                      <a:pt x="34718" y="9822"/>
                    </a:cubicBezTo>
                    <a:cubicBezTo>
                      <a:pt x="24777" y="-12338"/>
                      <a:pt x="-7946" y="6923"/>
                      <a:pt x="1788" y="28876"/>
                    </a:cubicBezTo>
                    <a:lnTo>
                      <a:pt x="1788" y="2887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D44907ED-7FA7-4F42-AD8A-A5DF0F489445}"/>
                  </a:ext>
                </a:extLst>
              </p:cNvPr>
              <p:cNvSpPr/>
              <p:nvPr/>
            </p:nvSpPr>
            <p:spPr>
              <a:xfrm>
                <a:off x="10568388" y="3758960"/>
                <a:ext cx="463768" cy="390574"/>
              </a:xfrm>
              <a:custGeom>
                <a:avLst/>
                <a:gdLst>
                  <a:gd name="connsiteX0" fmla="*/ 8672 w 463768"/>
                  <a:gd name="connsiteY0" fmla="*/ 198150 h 390574"/>
                  <a:gd name="connsiteX1" fmla="*/ 410874 w 463768"/>
                  <a:gd name="connsiteY1" fmla="*/ 389725 h 390574"/>
                  <a:gd name="connsiteX2" fmla="*/ 434899 w 463768"/>
                  <a:gd name="connsiteY2" fmla="*/ 371499 h 390574"/>
                  <a:gd name="connsiteX3" fmla="*/ 463687 w 463768"/>
                  <a:gd name="connsiteY3" fmla="*/ 18174 h 390574"/>
                  <a:gd name="connsiteX4" fmla="*/ 425786 w 463768"/>
                  <a:gd name="connsiteY4" fmla="*/ 18174 h 390574"/>
                  <a:gd name="connsiteX5" fmla="*/ 396998 w 463768"/>
                  <a:gd name="connsiteY5" fmla="*/ 371499 h 390574"/>
                  <a:gd name="connsiteX6" fmla="*/ 421023 w 463768"/>
                  <a:gd name="connsiteY6" fmla="*/ 353274 h 390574"/>
                  <a:gd name="connsiteX7" fmla="*/ 27725 w 463768"/>
                  <a:gd name="connsiteY7" fmla="*/ 165634 h 390574"/>
                  <a:gd name="connsiteX8" fmla="*/ 8672 w 463768"/>
                  <a:gd name="connsiteY8" fmla="*/ 198150 h 390574"/>
                  <a:gd name="connsiteX9" fmla="*/ 8672 w 463768"/>
                  <a:gd name="connsiteY9" fmla="*/ 198150 h 3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768" h="390574">
                    <a:moveTo>
                      <a:pt x="8672" y="198150"/>
                    </a:moveTo>
                    <a:cubicBezTo>
                      <a:pt x="132936" y="280786"/>
                      <a:pt x="269834" y="342090"/>
                      <a:pt x="410874" y="389725"/>
                    </a:cubicBezTo>
                    <a:cubicBezTo>
                      <a:pt x="422680" y="393660"/>
                      <a:pt x="434692" y="383304"/>
                      <a:pt x="434899" y="371499"/>
                    </a:cubicBezTo>
                    <a:cubicBezTo>
                      <a:pt x="435106" y="253034"/>
                      <a:pt x="453746" y="136018"/>
                      <a:pt x="463687" y="18174"/>
                    </a:cubicBezTo>
                    <a:cubicBezTo>
                      <a:pt x="465758" y="-6058"/>
                      <a:pt x="427857" y="-6058"/>
                      <a:pt x="425786" y="18174"/>
                    </a:cubicBezTo>
                    <a:cubicBezTo>
                      <a:pt x="415845" y="136018"/>
                      <a:pt x="397205" y="253034"/>
                      <a:pt x="396998" y="371499"/>
                    </a:cubicBezTo>
                    <a:cubicBezTo>
                      <a:pt x="404868" y="365493"/>
                      <a:pt x="412946" y="359280"/>
                      <a:pt x="421023" y="353274"/>
                    </a:cubicBezTo>
                    <a:cubicBezTo>
                      <a:pt x="282882" y="306675"/>
                      <a:pt x="149505" y="246406"/>
                      <a:pt x="27725" y="165634"/>
                    </a:cubicBezTo>
                    <a:cubicBezTo>
                      <a:pt x="7429" y="151965"/>
                      <a:pt x="-11625" y="184688"/>
                      <a:pt x="8672" y="198150"/>
                    </a:cubicBezTo>
                    <a:lnTo>
                      <a:pt x="8672" y="198150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4D859D0-3C5E-477B-AF7E-353FA91864BF}"/>
                  </a:ext>
                </a:extLst>
              </p:cNvPr>
              <p:cNvSpPr/>
              <p:nvPr/>
            </p:nvSpPr>
            <p:spPr>
              <a:xfrm>
                <a:off x="10574138" y="4118909"/>
                <a:ext cx="713804" cy="433172"/>
              </a:xfrm>
              <a:custGeom>
                <a:avLst/>
                <a:gdLst>
                  <a:gd name="connsiteX0" fmla="*/ 8928 w 713804"/>
                  <a:gd name="connsiteY0" fmla="*/ 166467 h 433172"/>
                  <a:gd name="connsiteX1" fmla="*/ 608919 w 713804"/>
                  <a:gd name="connsiteY1" fmla="*/ 431150 h 433172"/>
                  <a:gd name="connsiteX2" fmla="*/ 636672 w 713804"/>
                  <a:gd name="connsiteY2" fmla="*/ 419966 h 433172"/>
                  <a:gd name="connsiteX3" fmla="*/ 713508 w 713804"/>
                  <a:gd name="connsiteY3" fmla="*/ 23769 h 433172"/>
                  <a:gd name="connsiteX4" fmla="*/ 677058 w 713804"/>
                  <a:gd name="connsiteY4" fmla="*/ 13828 h 433172"/>
                  <a:gd name="connsiteX5" fmla="*/ 600221 w 713804"/>
                  <a:gd name="connsiteY5" fmla="*/ 410025 h 433172"/>
                  <a:gd name="connsiteX6" fmla="*/ 627973 w 713804"/>
                  <a:gd name="connsiteY6" fmla="*/ 398634 h 433172"/>
                  <a:gd name="connsiteX7" fmla="*/ 28189 w 713804"/>
                  <a:gd name="connsiteY7" fmla="*/ 133951 h 433172"/>
                  <a:gd name="connsiteX8" fmla="*/ 8928 w 713804"/>
                  <a:gd name="connsiteY8" fmla="*/ 166467 h 433172"/>
                  <a:gd name="connsiteX9" fmla="*/ 8928 w 713804"/>
                  <a:gd name="connsiteY9" fmla="*/ 166467 h 43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04" h="433172">
                    <a:moveTo>
                      <a:pt x="8928" y="166467"/>
                    </a:moveTo>
                    <a:cubicBezTo>
                      <a:pt x="195947" y="282033"/>
                      <a:pt x="408232" y="344579"/>
                      <a:pt x="608919" y="431150"/>
                    </a:cubicBezTo>
                    <a:cubicBezTo>
                      <a:pt x="619689" y="435706"/>
                      <a:pt x="633565" y="432807"/>
                      <a:pt x="636672" y="419966"/>
                    </a:cubicBezTo>
                    <a:cubicBezTo>
                      <a:pt x="668359" y="289074"/>
                      <a:pt x="691141" y="156525"/>
                      <a:pt x="713508" y="23769"/>
                    </a:cubicBezTo>
                    <a:cubicBezTo>
                      <a:pt x="717443" y="-48"/>
                      <a:pt x="680993" y="-10403"/>
                      <a:pt x="677058" y="13828"/>
                    </a:cubicBezTo>
                    <a:cubicBezTo>
                      <a:pt x="654690" y="146584"/>
                      <a:pt x="631908" y="279133"/>
                      <a:pt x="600221" y="410025"/>
                    </a:cubicBezTo>
                    <a:cubicBezTo>
                      <a:pt x="609540" y="406297"/>
                      <a:pt x="618860" y="402569"/>
                      <a:pt x="627973" y="398634"/>
                    </a:cubicBezTo>
                    <a:cubicBezTo>
                      <a:pt x="427493" y="312063"/>
                      <a:pt x="215000" y="249310"/>
                      <a:pt x="28189" y="133951"/>
                    </a:cubicBezTo>
                    <a:cubicBezTo>
                      <a:pt x="7272" y="120903"/>
                      <a:pt x="-11782" y="153626"/>
                      <a:pt x="8928" y="166467"/>
                    </a:cubicBezTo>
                    <a:lnTo>
                      <a:pt x="8928" y="16646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A4D25BBE-43E2-45CC-AEB6-DA58F457CF68}"/>
                  </a:ext>
                </a:extLst>
              </p:cNvPr>
              <p:cNvSpPr/>
              <p:nvPr/>
            </p:nvSpPr>
            <p:spPr>
              <a:xfrm>
                <a:off x="10548869" y="4399170"/>
                <a:ext cx="1008997" cy="611440"/>
              </a:xfrm>
              <a:custGeom>
                <a:avLst/>
                <a:gdLst>
                  <a:gd name="connsiteX0" fmla="*/ 13279 w 1008997"/>
                  <a:gd name="connsiteY0" fmla="*/ 282817 h 611440"/>
                  <a:gd name="connsiteX1" fmla="*/ 807123 w 1008997"/>
                  <a:gd name="connsiteY1" fmla="*/ 610668 h 611440"/>
                  <a:gd name="connsiteX2" fmla="*/ 830319 w 1008997"/>
                  <a:gd name="connsiteY2" fmla="*/ 597413 h 611440"/>
                  <a:gd name="connsiteX3" fmla="*/ 1008638 w 1008997"/>
                  <a:gd name="connsiteY3" fmla="*/ 23725 h 611440"/>
                  <a:gd name="connsiteX4" fmla="*/ 972187 w 1008997"/>
                  <a:gd name="connsiteY4" fmla="*/ 13577 h 611440"/>
                  <a:gd name="connsiteX5" fmla="*/ 793868 w 1008997"/>
                  <a:gd name="connsiteY5" fmla="*/ 587265 h 611440"/>
                  <a:gd name="connsiteX6" fmla="*/ 817064 w 1008997"/>
                  <a:gd name="connsiteY6" fmla="*/ 574010 h 611440"/>
                  <a:gd name="connsiteX7" fmla="*/ 23427 w 1008997"/>
                  <a:gd name="connsiteY7" fmla="*/ 246366 h 611440"/>
                  <a:gd name="connsiteX8" fmla="*/ 13279 w 1008997"/>
                  <a:gd name="connsiteY8" fmla="*/ 282817 h 611440"/>
                  <a:gd name="connsiteX9" fmla="*/ 13279 w 1008997"/>
                  <a:gd name="connsiteY9" fmla="*/ 282817 h 61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8997" h="611440">
                    <a:moveTo>
                      <a:pt x="13279" y="282817"/>
                    </a:moveTo>
                    <a:cubicBezTo>
                      <a:pt x="289561" y="363381"/>
                      <a:pt x="530841" y="530103"/>
                      <a:pt x="807123" y="610668"/>
                    </a:cubicBezTo>
                    <a:cubicBezTo>
                      <a:pt x="817478" y="613774"/>
                      <a:pt x="827212" y="607147"/>
                      <a:pt x="830319" y="597413"/>
                    </a:cubicBezTo>
                    <a:cubicBezTo>
                      <a:pt x="894729" y="407495"/>
                      <a:pt x="973016" y="222134"/>
                      <a:pt x="1008638" y="23725"/>
                    </a:cubicBezTo>
                    <a:cubicBezTo>
                      <a:pt x="1012988" y="-92"/>
                      <a:pt x="976537" y="-10241"/>
                      <a:pt x="972187" y="13577"/>
                    </a:cubicBezTo>
                    <a:cubicBezTo>
                      <a:pt x="936565" y="211986"/>
                      <a:pt x="858278" y="397347"/>
                      <a:pt x="793868" y="587265"/>
                    </a:cubicBezTo>
                    <a:cubicBezTo>
                      <a:pt x="801531" y="582915"/>
                      <a:pt x="809401" y="578359"/>
                      <a:pt x="817064" y="574010"/>
                    </a:cubicBezTo>
                    <a:cubicBezTo>
                      <a:pt x="540989" y="493652"/>
                      <a:pt x="299709" y="327138"/>
                      <a:pt x="23427" y="246366"/>
                    </a:cubicBezTo>
                    <a:cubicBezTo>
                      <a:pt x="24" y="239531"/>
                      <a:pt x="-10124" y="275982"/>
                      <a:pt x="13279" y="282817"/>
                    </a:cubicBezTo>
                    <a:lnTo>
                      <a:pt x="13279" y="282817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17FA0066-2AF7-4738-8E21-0CF46CE30F2F}"/>
                  </a:ext>
                </a:extLst>
              </p:cNvPr>
              <p:cNvSpPr/>
              <p:nvPr/>
            </p:nvSpPr>
            <p:spPr>
              <a:xfrm>
                <a:off x="10645958" y="4782571"/>
                <a:ext cx="1185080" cy="627779"/>
              </a:xfrm>
              <a:custGeom>
                <a:avLst/>
                <a:gdLst>
                  <a:gd name="connsiteX0" fmla="*/ 8975 w 1185080"/>
                  <a:gd name="connsiteY0" fmla="*/ 292506 h 627779"/>
                  <a:gd name="connsiteX1" fmla="*/ 438309 w 1185080"/>
                  <a:gd name="connsiteY1" fmla="*/ 490294 h 627779"/>
                  <a:gd name="connsiteX2" fmla="*/ 780243 w 1185080"/>
                  <a:gd name="connsiteY2" fmla="*/ 626778 h 627779"/>
                  <a:gd name="connsiteX3" fmla="*/ 968297 w 1185080"/>
                  <a:gd name="connsiteY3" fmla="*/ 462334 h 627779"/>
                  <a:gd name="connsiteX4" fmla="*/ 1182860 w 1185080"/>
                  <a:gd name="connsiteY4" fmla="*/ 28651 h 627779"/>
                  <a:gd name="connsiteX5" fmla="*/ 1150137 w 1185080"/>
                  <a:gd name="connsiteY5" fmla="*/ 9597 h 627779"/>
                  <a:gd name="connsiteX6" fmla="*/ 964155 w 1185080"/>
                  <a:gd name="connsiteY6" fmla="*/ 372657 h 627779"/>
                  <a:gd name="connsiteX7" fmla="*/ 729916 w 1185080"/>
                  <a:gd name="connsiteY7" fmla="*/ 579143 h 627779"/>
                  <a:gd name="connsiteX8" fmla="*/ 418633 w 1185080"/>
                  <a:gd name="connsiteY8" fmla="*/ 440588 h 627779"/>
                  <a:gd name="connsiteX9" fmla="*/ 28028 w 1185080"/>
                  <a:gd name="connsiteY9" fmla="*/ 259783 h 627779"/>
                  <a:gd name="connsiteX10" fmla="*/ 8975 w 1185080"/>
                  <a:gd name="connsiteY10" fmla="*/ 292506 h 627779"/>
                  <a:gd name="connsiteX11" fmla="*/ 8975 w 1185080"/>
                  <a:gd name="connsiteY11" fmla="*/ 292506 h 62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5080" h="627779">
                    <a:moveTo>
                      <a:pt x="8975" y="292506"/>
                    </a:moveTo>
                    <a:cubicBezTo>
                      <a:pt x="144630" y="375349"/>
                      <a:pt x="294369" y="424641"/>
                      <a:pt x="438309" y="490294"/>
                    </a:cubicBezTo>
                    <a:cubicBezTo>
                      <a:pt x="548904" y="540621"/>
                      <a:pt x="657221" y="612280"/>
                      <a:pt x="780243" y="626778"/>
                    </a:cubicBezTo>
                    <a:cubicBezTo>
                      <a:pt x="881519" y="638790"/>
                      <a:pt x="934745" y="540414"/>
                      <a:pt x="968297" y="462334"/>
                    </a:cubicBezTo>
                    <a:cubicBezTo>
                      <a:pt x="1032500" y="313010"/>
                      <a:pt x="1109959" y="173626"/>
                      <a:pt x="1182860" y="28651"/>
                    </a:cubicBezTo>
                    <a:cubicBezTo>
                      <a:pt x="1193837" y="6905"/>
                      <a:pt x="1161114" y="-12149"/>
                      <a:pt x="1150137" y="9597"/>
                    </a:cubicBezTo>
                    <a:cubicBezTo>
                      <a:pt x="1089041" y="131169"/>
                      <a:pt x="1016346" y="246942"/>
                      <a:pt x="964155" y="372657"/>
                    </a:cubicBezTo>
                    <a:cubicBezTo>
                      <a:pt x="917348" y="485323"/>
                      <a:pt x="879862" y="617872"/>
                      <a:pt x="729916" y="579143"/>
                    </a:cubicBezTo>
                    <a:cubicBezTo>
                      <a:pt x="619735" y="550562"/>
                      <a:pt x="523637" y="482631"/>
                      <a:pt x="418633" y="440588"/>
                    </a:cubicBezTo>
                    <a:cubicBezTo>
                      <a:pt x="285670" y="387361"/>
                      <a:pt x="150636" y="334549"/>
                      <a:pt x="28028" y="259783"/>
                    </a:cubicBezTo>
                    <a:cubicBezTo>
                      <a:pt x="7111" y="246942"/>
                      <a:pt x="-11736" y="279665"/>
                      <a:pt x="8975" y="292506"/>
                    </a:cubicBezTo>
                    <a:lnTo>
                      <a:pt x="8975" y="292506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F597702A-1406-4CCD-A357-FA815ADF4A96}"/>
                  </a:ext>
                </a:extLst>
              </p:cNvPr>
              <p:cNvSpPr/>
              <p:nvPr/>
            </p:nvSpPr>
            <p:spPr>
              <a:xfrm>
                <a:off x="10705272" y="5222868"/>
                <a:ext cx="1308052" cy="693850"/>
              </a:xfrm>
              <a:custGeom>
                <a:avLst/>
                <a:gdLst>
                  <a:gd name="connsiteX0" fmla="*/ 6408 w 1308052"/>
                  <a:gd name="connsiteY0" fmla="*/ 340154 h 693850"/>
                  <a:gd name="connsiteX1" fmla="*/ 390385 w 1308052"/>
                  <a:gd name="connsiteY1" fmla="*/ 497556 h 693850"/>
                  <a:gd name="connsiteX2" fmla="*/ 928037 w 1308052"/>
                  <a:gd name="connsiteY2" fmla="*/ 693065 h 693850"/>
                  <a:gd name="connsiteX3" fmla="*/ 949369 w 1308052"/>
                  <a:gd name="connsiteY3" fmla="*/ 684367 h 693850"/>
                  <a:gd name="connsiteX4" fmla="*/ 1307251 w 1308052"/>
                  <a:gd name="connsiteY4" fmla="*/ 23486 h 693850"/>
                  <a:gd name="connsiteX5" fmla="*/ 1270800 w 1308052"/>
                  <a:gd name="connsiteY5" fmla="*/ 13338 h 693850"/>
                  <a:gd name="connsiteX6" fmla="*/ 1101178 w 1308052"/>
                  <a:gd name="connsiteY6" fmla="*/ 380540 h 693850"/>
                  <a:gd name="connsiteX7" fmla="*/ 987684 w 1308052"/>
                  <a:gd name="connsiteY7" fmla="*/ 561138 h 693850"/>
                  <a:gd name="connsiteX8" fmla="*/ 939427 w 1308052"/>
                  <a:gd name="connsiteY8" fmla="*/ 632383 h 693850"/>
                  <a:gd name="connsiteX9" fmla="*/ 834838 w 1308052"/>
                  <a:gd name="connsiteY9" fmla="*/ 621406 h 693850"/>
                  <a:gd name="connsiteX10" fmla="*/ 420002 w 1308052"/>
                  <a:gd name="connsiteY10" fmla="*/ 466904 h 693850"/>
                  <a:gd name="connsiteX11" fmla="*/ 33125 w 1308052"/>
                  <a:gd name="connsiteY11" fmla="*/ 313230 h 693850"/>
                  <a:gd name="connsiteX12" fmla="*/ 6408 w 1308052"/>
                  <a:gd name="connsiteY12" fmla="*/ 340154 h 693850"/>
                  <a:gd name="connsiteX13" fmla="*/ 6408 w 1308052"/>
                  <a:gd name="connsiteY13" fmla="*/ 340154 h 69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052" h="693850">
                    <a:moveTo>
                      <a:pt x="6408" y="340154"/>
                    </a:moveTo>
                    <a:cubicBezTo>
                      <a:pt x="116175" y="430039"/>
                      <a:pt x="257422" y="458205"/>
                      <a:pt x="390385" y="497556"/>
                    </a:cubicBezTo>
                    <a:cubicBezTo>
                      <a:pt x="573468" y="551818"/>
                      <a:pt x="745782" y="636525"/>
                      <a:pt x="928037" y="693065"/>
                    </a:cubicBezTo>
                    <a:cubicBezTo>
                      <a:pt x="936528" y="695758"/>
                      <a:pt x="944605" y="691201"/>
                      <a:pt x="949369" y="684367"/>
                    </a:cubicBezTo>
                    <a:cubicBezTo>
                      <a:pt x="1090409" y="481401"/>
                      <a:pt x="1239112" y="263938"/>
                      <a:pt x="1307251" y="23486"/>
                    </a:cubicBezTo>
                    <a:cubicBezTo>
                      <a:pt x="1313878" y="-124"/>
                      <a:pt x="1277427" y="-10065"/>
                      <a:pt x="1270800" y="13338"/>
                    </a:cubicBezTo>
                    <a:cubicBezTo>
                      <a:pt x="1233935" y="143609"/>
                      <a:pt x="1169317" y="264145"/>
                      <a:pt x="1101178" y="380540"/>
                    </a:cubicBezTo>
                    <a:cubicBezTo>
                      <a:pt x="1065349" y="441844"/>
                      <a:pt x="1026827" y="501698"/>
                      <a:pt x="987684" y="561138"/>
                    </a:cubicBezTo>
                    <a:cubicBezTo>
                      <a:pt x="971943" y="585162"/>
                      <a:pt x="955789" y="608773"/>
                      <a:pt x="939427" y="632383"/>
                    </a:cubicBezTo>
                    <a:cubicBezTo>
                      <a:pt x="915817" y="666763"/>
                      <a:pt x="867768" y="633418"/>
                      <a:pt x="834838" y="621406"/>
                    </a:cubicBezTo>
                    <a:cubicBezTo>
                      <a:pt x="695869" y="570872"/>
                      <a:pt x="560628" y="512882"/>
                      <a:pt x="420002" y="466904"/>
                    </a:cubicBezTo>
                    <a:cubicBezTo>
                      <a:pt x="288488" y="423825"/>
                      <a:pt x="143099" y="403529"/>
                      <a:pt x="33125" y="313230"/>
                    </a:cubicBezTo>
                    <a:cubicBezTo>
                      <a:pt x="14485" y="298111"/>
                      <a:pt x="-12439" y="324621"/>
                      <a:pt x="6408" y="340154"/>
                    </a:cubicBezTo>
                    <a:lnTo>
                      <a:pt x="6408" y="340154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B21F9AFB-30CE-4892-B9F7-276AE7F59B76}"/>
                  </a:ext>
                </a:extLst>
              </p:cNvPr>
              <p:cNvSpPr/>
              <p:nvPr/>
            </p:nvSpPr>
            <p:spPr>
              <a:xfrm>
                <a:off x="10850062" y="5765432"/>
                <a:ext cx="1225541" cy="680327"/>
              </a:xfrm>
              <a:custGeom>
                <a:avLst/>
                <a:gdLst>
                  <a:gd name="connsiteX0" fmla="*/ 13428 w 1225541"/>
                  <a:gd name="connsiteY0" fmla="*/ 348289 h 680327"/>
                  <a:gd name="connsiteX1" fmla="*/ 949968 w 1225541"/>
                  <a:gd name="connsiteY1" fmla="*/ 679662 h 680327"/>
                  <a:gd name="connsiteX2" fmla="*/ 971300 w 1225541"/>
                  <a:gd name="connsiteY2" fmla="*/ 670963 h 680327"/>
                  <a:gd name="connsiteX3" fmla="*/ 1224593 w 1225541"/>
                  <a:gd name="connsiteY3" fmla="*/ 23338 h 680327"/>
                  <a:gd name="connsiteX4" fmla="*/ 1188142 w 1225541"/>
                  <a:gd name="connsiteY4" fmla="*/ 13189 h 680327"/>
                  <a:gd name="connsiteX5" fmla="*/ 1057250 w 1225541"/>
                  <a:gd name="connsiteY5" fmla="*/ 391368 h 680327"/>
                  <a:gd name="connsiteX6" fmla="*/ 973993 w 1225541"/>
                  <a:gd name="connsiteY6" fmla="*/ 582321 h 680327"/>
                  <a:gd name="connsiteX7" fmla="*/ 908133 w 1225541"/>
                  <a:gd name="connsiteY7" fmla="*/ 627056 h 680327"/>
                  <a:gd name="connsiteX8" fmla="*/ 804372 w 1225541"/>
                  <a:gd name="connsiteY8" fmla="*/ 591434 h 680327"/>
                  <a:gd name="connsiteX9" fmla="*/ 23576 w 1225541"/>
                  <a:gd name="connsiteY9" fmla="*/ 311839 h 680327"/>
                  <a:gd name="connsiteX10" fmla="*/ 13428 w 1225541"/>
                  <a:gd name="connsiteY10" fmla="*/ 348289 h 680327"/>
                  <a:gd name="connsiteX11" fmla="*/ 13428 w 1225541"/>
                  <a:gd name="connsiteY11" fmla="*/ 348289 h 6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41" h="680327">
                    <a:moveTo>
                      <a:pt x="13428" y="348289"/>
                    </a:moveTo>
                    <a:cubicBezTo>
                      <a:pt x="336516" y="426162"/>
                      <a:pt x="632887" y="582735"/>
                      <a:pt x="949968" y="679662"/>
                    </a:cubicBezTo>
                    <a:cubicBezTo>
                      <a:pt x="957838" y="681940"/>
                      <a:pt x="967572" y="678212"/>
                      <a:pt x="971300" y="670963"/>
                    </a:cubicBezTo>
                    <a:cubicBezTo>
                      <a:pt x="1078996" y="464891"/>
                      <a:pt x="1155212" y="244736"/>
                      <a:pt x="1224593" y="23338"/>
                    </a:cubicBezTo>
                    <a:cubicBezTo>
                      <a:pt x="1231842" y="-65"/>
                      <a:pt x="1195391" y="-10007"/>
                      <a:pt x="1188142" y="13189"/>
                    </a:cubicBezTo>
                    <a:cubicBezTo>
                      <a:pt x="1148170" y="140561"/>
                      <a:pt x="1105920" y="266896"/>
                      <a:pt x="1057250" y="391368"/>
                    </a:cubicBezTo>
                    <a:cubicBezTo>
                      <a:pt x="1031983" y="455985"/>
                      <a:pt x="1003816" y="519568"/>
                      <a:pt x="973993" y="582321"/>
                    </a:cubicBezTo>
                    <a:cubicBezTo>
                      <a:pt x="955560" y="620843"/>
                      <a:pt x="953489" y="641347"/>
                      <a:pt x="908133" y="627056"/>
                    </a:cubicBezTo>
                    <a:cubicBezTo>
                      <a:pt x="873339" y="615872"/>
                      <a:pt x="838752" y="603653"/>
                      <a:pt x="804372" y="591434"/>
                    </a:cubicBezTo>
                    <a:cubicBezTo>
                      <a:pt x="543830" y="498235"/>
                      <a:pt x="293644" y="376870"/>
                      <a:pt x="23576" y="311839"/>
                    </a:cubicBezTo>
                    <a:cubicBezTo>
                      <a:pt x="-34" y="306040"/>
                      <a:pt x="-10182" y="342697"/>
                      <a:pt x="13428" y="348289"/>
                    </a:cubicBezTo>
                    <a:lnTo>
                      <a:pt x="13428" y="348289"/>
                    </a:lnTo>
                    <a:close/>
                  </a:path>
                </a:pathLst>
              </a:custGeom>
              <a:solidFill>
                <a:srgbClr val="11564F"/>
              </a:solidFill>
              <a:ln w="20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" name="Graphic 153">
              <a:extLst>
                <a:ext uri="{FF2B5EF4-FFF2-40B4-BE49-F238E27FC236}">
                  <a16:creationId xmlns="" xmlns:a16="http://schemas.microsoft.com/office/drawing/2014/main" id="{6AA97AD1-3260-4FB2-A49D-8826B293E248}"/>
                </a:ext>
              </a:extLst>
            </p:cNvPr>
            <p:cNvGrpSpPr/>
            <p:nvPr/>
          </p:nvGrpSpPr>
          <p:grpSpPr>
            <a:xfrm>
              <a:off x="11161825" y="3187825"/>
              <a:ext cx="1068908" cy="1281259"/>
              <a:chOff x="11161825" y="3187825"/>
              <a:chExt cx="1068908" cy="128125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66C568A7-C7B2-42A5-9A2F-BE3C74E04654}"/>
                  </a:ext>
                </a:extLst>
              </p:cNvPr>
              <p:cNvSpPr/>
              <p:nvPr/>
            </p:nvSpPr>
            <p:spPr>
              <a:xfrm>
                <a:off x="11161825" y="3187825"/>
                <a:ext cx="1065500" cy="1267823"/>
              </a:xfrm>
              <a:custGeom>
                <a:avLst/>
                <a:gdLst>
                  <a:gd name="connsiteX0" fmla="*/ 996210 w 1065500"/>
                  <a:gd name="connsiteY0" fmla="*/ 1267823 h 1267823"/>
                  <a:gd name="connsiteX1" fmla="*/ 199371 w 1065500"/>
                  <a:gd name="connsiteY1" fmla="*/ 961111 h 1267823"/>
                  <a:gd name="connsiteX2" fmla="*/ 59 w 1065500"/>
                  <a:gd name="connsiteY2" fmla="*/ 814786 h 1267823"/>
                  <a:gd name="connsiteX3" fmla="*/ 163096 w 1065500"/>
                  <a:gd name="connsiteY3" fmla="*/ 788701 h 1267823"/>
                  <a:gd name="connsiteX4" fmla="*/ 576188 w 1065500"/>
                  <a:gd name="connsiteY4" fmla="*/ 936656 h 1267823"/>
                  <a:gd name="connsiteX5" fmla="*/ 95232 w 1065500"/>
                  <a:gd name="connsiteY5" fmla="*/ 448566 h 1267823"/>
                  <a:gd name="connsiteX6" fmla="*/ 362407 w 1065500"/>
                  <a:gd name="connsiteY6" fmla="*/ 547407 h 1267823"/>
                  <a:gd name="connsiteX7" fmla="*/ 674010 w 1065500"/>
                  <a:gd name="connsiteY7" fmla="*/ 768729 h 1267823"/>
                  <a:gd name="connsiteX8" fmla="*/ 451466 w 1065500"/>
                  <a:gd name="connsiteY8" fmla="*/ 409845 h 1267823"/>
                  <a:gd name="connsiteX9" fmla="*/ 346511 w 1065500"/>
                  <a:gd name="connsiteY9" fmla="*/ 135741 h 1267823"/>
                  <a:gd name="connsiteX10" fmla="*/ 574966 w 1065500"/>
                  <a:gd name="connsiteY10" fmla="*/ 260871 h 1267823"/>
                  <a:gd name="connsiteX11" fmla="*/ 808311 w 1065500"/>
                  <a:gd name="connsiteY11" fmla="*/ 639319 h 1267823"/>
                  <a:gd name="connsiteX12" fmla="*/ 705598 w 1065500"/>
                  <a:gd name="connsiteY12" fmla="*/ 166514 h 1267823"/>
                  <a:gd name="connsiteX13" fmla="*/ 912451 w 1065500"/>
                  <a:gd name="connsiteY13" fmla="*/ 133703 h 1267823"/>
                  <a:gd name="connsiteX14" fmla="*/ 1050827 w 1065500"/>
                  <a:gd name="connsiteY14" fmla="*/ 883262 h 1267823"/>
                  <a:gd name="connsiteX15" fmla="*/ 1065501 w 1065500"/>
                  <a:gd name="connsiteY15" fmla="*/ 1260283 h 12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5500" h="1267823">
                    <a:moveTo>
                      <a:pt x="996210" y="1267823"/>
                    </a:moveTo>
                    <a:cubicBezTo>
                      <a:pt x="733518" y="1153902"/>
                      <a:pt x="462063" y="1069938"/>
                      <a:pt x="199371" y="961111"/>
                    </a:cubicBezTo>
                    <a:cubicBezTo>
                      <a:pt x="149034" y="938286"/>
                      <a:pt x="2913" y="889172"/>
                      <a:pt x="59" y="814786"/>
                    </a:cubicBezTo>
                    <a:cubicBezTo>
                      <a:pt x="-2998" y="735510"/>
                      <a:pt x="112758" y="775658"/>
                      <a:pt x="163096" y="788701"/>
                    </a:cubicBezTo>
                    <a:cubicBezTo>
                      <a:pt x="293932" y="833332"/>
                      <a:pt x="429456" y="867773"/>
                      <a:pt x="576188" y="936656"/>
                    </a:cubicBezTo>
                    <a:cubicBezTo>
                      <a:pt x="481627" y="806227"/>
                      <a:pt x="16159" y="585924"/>
                      <a:pt x="95232" y="448566"/>
                    </a:cubicBezTo>
                    <a:cubicBezTo>
                      <a:pt x="156574" y="342185"/>
                      <a:pt x="305956" y="505018"/>
                      <a:pt x="362407" y="547407"/>
                    </a:cubicBezTo>
                    <a:cubicBezTo>
                      <a:pt x="464712" y="623015"/>
                      <a:pt x="576392" y="688230"/>
                      <a:pt x="674010" y="768729"/>
                    </a:cubicBezTo>
                    <a:cubicBezTo>
                      <a:pt x="630194" y="661125"/>
                      <a:pt x="510159" y="516838"/>
                      <a:pt x="451466" y="409845"/>
                    </a:cubicBezTo>
                    <a:cubicBezTo>
                      <a:pt x="403574" y="327308"/>
                      <a:pt x="320425" y="231117"/>
                      <a:pt x="346511" y="135741"/>
                    </a:cubicBezTo>
                    <a:cubicBezTo>
                      <a:pt x="384825" y="-29741"/>
                      <a:pt x="532984" y="202993"/>
                      <a:pt x="574966" y="260871"/>
                    </a:cubicBezTo>
                    <a:cubicBezTo>
                      <a:pt x="638346" y="357674"/>
                      <a:pt x="743301" y="502776"/>
                      <a:pt x="808311" y="639319"/>
                    </a:cubicBezTo>
                    <a:cubicBezTo>
                      <a:pt x="823188" y="509501"/>
                      <a:pt x="715788" y="300203"/>
                      <a:pt x="705598" y="166514"/>
                    </a:cubicBezTo>
                    <a:cubicBezTo>
                      <a:pt x="692148" y="-41561"/>
                      <a:pt x="835620" y="-57050"/>
                      <a:pt x="912451" y="133703"/>
                    </a:cubicBezTo>
                    <a:cubicBezTo>
                      <a:pt x="1011087" y="373162"/>
                      <a:pt x="1030652" y="620977"/>
                      <a:pt x="1050827" y="883262"/>
                    </a:cubicBezTo>
                    <a:cubicBezTo>
                      <a:pt x="1060202" y="997183"/>
                      <a:pt x="1061017" y="1146158"/>
                      <a:pt x="1065501" y="1260283"/>
                    </a:cubicBezTo>
                  </a:path>
                </a:pathLst>
              </a:custGeom>
              <a:solidFill>
                <a:srgbClr val="FFDB69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C901D727-1167-4705-8ACC-D086CB6F2F4B}"/>
                  </a:ext>
                </a:extLst>
              </p:cNvPr>
              <p:cNvSpPr/>
              <p:nvPr/>
            </p:nvSpPr>
            <p:spPr>
              <a:xfrm>
                <a:off x="11581671" y="3386307"/>
                <a:ext cx="649062" cy="1076344"/>
              </a:xfrm>
              <a:custGeom>
                <a:avLst/>
                <a:gdLst>
                  <a:gd name="connsiteX0" fmla="*/ 2885 w 649062"/>
                  <a:gd name="connsiteY0" fmla="*/ 27541 h 1076344"/>
                  <a:gd name="connsiteX1" fmla="*/ 362583 w 649062"/>
                  <a:gd name="connsiteY1" fmla="*/ 612433 h 1076344"/>
                  <a:gd name="connsiteX2" fmla="*/ 517264 w 649062"/>
                  <a:gd name="connsiteY2" fmla="*/ 884907 h 1076344"/>
                  <a:gd name="connsiteX3" fmla="*/ 617531 w 649062"/>
                  <a:gd name="connsiteY3" fmla="*/ 1070565 h 1076344"/>
                  <a:gd name="connsiteX4" fmla="*/ 643821 w 649062"/>
                  <a:gd name="connsiteY4" fmla="*/ 1044275 h 1076344"/>
                  <a:gd name="connsiteX5" fmla="*/ 541719 w 649062"/>
                  <a:gd name="connsiteY5" fmla="*/ 849243 h 1076344"/>
                  <a:gd name="connsiteX6" fmla="*/ 379702 w 649062"/>
                  <a:gd name="connsiteY6" fmla="*/ 570451 h 1076344"/>
                  <a:gd name="connsiteX7" fmla="*/ 35288 w 649062"/>
                  <a:gd name="connsiteY7" fmla="*/ 8791 h 1076344"/>
                  <a:gd name="connsiteX8" fmla="*/ 2885 w 649062"/>
                  <a:gd name="connsiteY8" fmla="*/ 27541 h 1076344"/>
                  <a:gd name="connsiteX9" fmla="*/ 2885 w 649062"/>
                  <a:gd name="connsiteY9" fmla="*/ 27541 h 107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9062" h="1076344">
                    <a:moveTo>
                      <a:pt x="2885" y="27541"/>
                    </a:moveTo>
                    <a:cubicBezTo>
                      <a:pt x="123124" y="222573"/>
                      <a:pt x="237249" y="420662"/>
                      <a:pt x="362583" y="612433"/>
                    </a:cubicBezTo>
                    <a:cubicBezTo>
                      <a:pt x="419238" y="699046"/>
                      <a:pt x="473855" y="790957"/>
                      <a:pt x="517264" y="884907"/>
                    </a:cubicBezTo>
                    <a:cubicBezTo>
                      <a:pt x="546406" y="948084"/>
                      <a:pt x="569028" y="1019004"/>
                      <a:pt x="617531" y="1070565"/>
                    </a:cubicBezTo>
                    <a:cubicBezTo>
                      <a:pt x="634038" y="1088091"/>
                      <a:pt x="660328" y="1061801"/>
                      <a:pt x="643821" y="1044275"/>
                    </a:cubicBezTo>
                    <a:cubicBezTo>
                      <a:pt x="594298" y="991696"/>
                      <a:pt x="571473" y="913846"/>
                      <a:pt x="541719" y="849243"/>
                    </a:cubicBezTo>
                    <a:cubicBezTo>
                      <a:pt x="497088" y="752644"/>
                      <a:pt x="437784" y="659306"/>
                      <a:pt x="379702" y="570451"/>
                    </a:cubicBezTo>
                    <a:cubicBezTo>
                      <a:pt x="259463" y="386424"/>
                      <a:pt x="150636" y="195875"/>
                      <a:pt x="35288" y="8791"/>
                    </a:cubicBezTo>
                    <a:cubicBezTo>
                      <a:pt x="22449" y="-11588"/>
                      <a:pt x="-9751" y="7161"/>
                      <a:pt x="2885" y="27541"/>
                    </a:cubicBezTo>
                    <a:lnTo>
                      <a:pt x="2885" y="27541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26D3922F-5E2B-4F85-A113-6C31AC556BD9}"/>
                  </a:ext>
                </a:extLst>
              </p:cNvPr>
              <p:cNvSpPr/>
              <p:nvPr/>
            </p:nvSpPr>
            <p:spPr>
              <a:xfrm>
                <a:off x="11345328" y="3703811"/>
                <a:ext cx="879995" cy="764358"/>
              </a:xfrm>
              <a:custGeom>
                <a:avLst/>
                <a:gdLst>
                  <a:gd name="connsiteX0" fmla="*/ 6086 w 879995"/>
                  <a:gd name="connsiteY0" fmla="*/ 31014 h 764358"/>
                  <a:gd name="connsiteX1" fmla="*/ 445469 w 879995"/>
                  <a:gd name="connsiteY1" fmla="*/ 375428 h 764358"/>
                  <a:gd name="connsiteX2" fmla="*/ 848779 w 879995"/>
                  <a:gd name="connsiteY2" fmla="*/ 758359 h 764358"/>
                  <a:gd name="connsiteX3" fmla="*/ 875069 w 879995"/>
                  <a:gd name="connsiteY3" fmla="*/ 732070 h 764358"/>
                  <a:gd name="connsiteX4" fmla="*/ 531266 w 879995"/>
                  <a:gd name="connsiteY4" fmla="*/ 390509 h 764358"/>
                  <a:gd name="connsiteX5" fmla="*/ 32172 w 879995"/>
                  <a:gd name="connsiteY5" fmla="*/ 4928 h 764358"/>
                  <a:gd name="connsiteX6" fmla="*/ 6086 w 879995"/>
                  <a:gd name="connsiteY6" fmla="*/ 31014 h 764358"/>
                  <a:gd name="connsiteX7" fmla="*/ 6086 w 879995"/>
                  <a:gd name="connsiteY7" fmla="*/ 31014 h 76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995" h="764358">
                    <a:moveTo>
                      <a:pt x="6086" y="31014"/>
                    </a:moveTo>
                    <a:cubicBezTo>
                      <a:pt x="147316" y="152476"/>
                      <a:pt x="294049" y="267009"/>
                      <a:pt x="445469" y="375428"/>
                    </a:cubicBezTo>
                    <a:cubicBezTo>
                      <a:pt x="601576" y="487108"/>
                      <a:pt x="722426" y="615295"/>
                      <a:pt x="848779" y="758359"/>
                    </a:cubicBezTo>
                    <a:cubicBezTo>
                      <a:pt x="864675" y="776293"/>
                      <a:pt x="890965" y="750004"/>
                      <a:pt x="875069" y="732070"/>
                    </a:cubicBezTo>
                    <a:cubicBezTo>
                      <a:pt x="767261" y="609996"/>
                      <a:pt x="663733" y="486904"/>
                      <a:pt x="531266" y="390509"/>
                    </a:cubicBezTo>
                    <a:cubicBezTo>
                      <a:pt x="360894" y="266398"/>
                      <a:pt x="192355" y="142490"/>
                      <a:pt x="32172" y="4928"/>
                    </a:cubicBezTo>
                    <a:cubicBezTo>
                      <a:pt x="14442" y="-10968"/>
                      <a:pt x="-12052" y="15322"/>
                      <a:pt x="6086" y="31014"/>
                    </a:cubicBezTo>
                    <a:lnTo>
                      <a:pt x="6086" y="31014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D6F02D01-5237-45A7-8CCB-3BDF998B17FE}"/>
                  </a:ext>
                </a:extLst>
              </p:cNvPr>
              <p:cNvSpPr/>
              <p:nvPr/>
            </p:nvSpPr>
            <p:spPr>
              <a:xfrm>
                <a:off x="11239302" y="4015204"/>
                <a:ext cx="970593" cy="453881"/>
              </a:xfrm>
              <a:custGeom>
                <a:avLst/>
                <a:gdLst>
                  <a:gd name="connsiteX0" fmla="*/ 13271 w 970593"/>
                  <a:gd name="connsiteY0" fmla="*/ 36523 h 453881"/>
                  <a:gd name="connsiteX1" fmla="*/ 478332 w 970593"/>
                  <a:gd name="connsiteY1" fmla="*/ 217086 h 453881"/>
                  <a:gd name="connsiteX2" fmla="*/ 944004 w 970593"/>
                  <a:gd name="connsiteY2" fmla="*/ 450227 h 453881"/>
                  <a:gd name="connsiteX3" fmla="*/ 962753 w 970593"/>
                  <a:gd name="connsiteY3" fmla="*/ 418028 h 453881"/>
                  <a:gd name="connsiteX4" fmla="*/ 536414 w 970593"/>
                  <a:gd name="connsiteY4" fmla="*/ 198744 h 453881"/>
                  <a:gd name="connsiteX5" fmla="*/ 23257 w 970593"/>
                  <a:gd name="connsiteY5" fmla="*/ 655 h 453881"/>
                  <a:gd name="connsiteX6" fmla="*/ 13271 w 970593"/>
                  <a:gd name="connsiteY6" fmla="*/ 36523 h 453881"/>
                  <a:gd name="connsiteX7" fmla="*/ 13271 w 970593"/>
                  <a:gd name="connsiteY7" fmla="*/ 36523 h 4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593" h="453881">
                    <a:moveTo>
                      <a:pt x="13271" y="36523"/>
                    </a:moveTo>
                    <a:cubicBezTo>
                      <a:pt x="175492" y="76671"/>
                      <a:pt x="323244" y="156762"/>
                      <a:pt x="478332" y="217086"/>
                    </a:cubicBezTo>
                    <a:cubicBezTo>
                      <a:pt x="642591" y="281281"/>
                      <a:pt x="802366" y="342420"/>
                      <a:pt x="944004" y="450227"/>
                    </a:cubicBezTo>
                    <a:cubicBezTo>
                      <a:pt x="963161" y="464697"/>
                      <a:pt x="981502" y="432497"/>
                      <a:pt x="962753" y="418028"/>
                    </a:cubicBezTo>
                    <a:cubicBezTo>
                      <a:pt x="833751" y="319798"/>
                      <a:pt x="687630" y="254992"/>
                      <a:pt x="536414" y="198744"/>
                    </a:cubicBezTo>
                    <a:cubicBezTo>
                      <a:pt x="364818" y="135160"/>
                      <a:pt x="201782" y="44879"/>
                      <a:pt x="23257" y="655"/>
                    </a:cubicBezTo>
                    <a:cubicBezTo>
                      <a:pt x="-179" y="-5255"/>
                      <a:pt x="-9961" y="30613"/>
                      <a:pt x="13271" y="36523"/>
                    </a:cubicBezTo>
                    <a:lnTo>
                      <a:pt x="13271" y="36523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393FF08F-9444-474E-8EBB-B89640CE65A3}"/>
                  </a:ext>
                </a:extLst>
              </p:cNvPr>
              <p:cNvSpPr/>
              <p:nvPr/>
            </p:nvSpPr>
            <p:spPr>
              <a:xfrm>
                <a:off x="11926029" y="3314013"/>
                <a:ext cx="284246" cy="1128593"/>
              </a:xfrm>
              <a:custGeom>
                <a:avLst/>
                <a:gdLst>
                  <a:gd name="connsiteX0" fmla="*/ 284178 w 284246"/>
                  <a:gd name="connsiteY0" fmla="*/ 1110659 h 1128593"/>
                  <a:gd name="connsiteX1" fmla="*/ 234452 w 284246"/>
                  <a:gd name="connsiteY1" fmla="*/ 872626 h 1128593"/>
                  <a:gd name="connsiteX2" fmla="*/ 173517 w 284246"/>
                  <a:gd name="connsiteY2" fmla="*/ 585479 h 1128593"/>
                  <a:gd name="connsiteX3" fmla="*/ 110340 w 284246"/>
                  <a:gd name="connsiteY3" fmla="*/ 299758 h 1128593"/>
                  <a:gd name="connsiteX4" fmla="*/ 37178 w 284246"/>
                  <a:gd name="connsiteY4" fmla="*/ 12610 h 1128593"/>
                  <a:gd name="connsiteX5" fmla="*/ 1310 w 284246"/>
                  <a:gd name="connsiteY5" fmla="*/ 22392 h 1128593"/>
                  <a:gd name="connsiteX6" fmla="*/ 126032 w 284246"/>
                  <a:gd name="connsiteY6" fmla="*/ 540440 h 1128593"/>
                  <a:gd name="connsiteX7" fmla="*/ 185948 w 284246"/>
                  <a:gd name="connsiteY7" fmla="*/ 836962 h 1128593"/>
                  <a:gd name="connsiteX8" fmla="*/ 246679 w 284246"/>
                  <a:gd name="connsiteY8" fmla="*/ 1110455 h 1128593"/>
                  <a:gd name="connsiteX9" fmla="*/ 284178 w 284246"/>
                  <a:gd name="connsiteY9" fmla="*/ 1110659 h 1128593"/>
                  <a:gd name="connsiteX10" fmla="*/ 284178 w 284246"/>
                  <a:gd name="connsiteY10" fmla="*/ 1110659 h 112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246" h="1128593">
                    <a:moveTo>
                      <a:pt x="284178" y="1110659"/>
                    </a:moveTo>
                    <a:cubicBezTo>
                      <a:pt x="285808" y="1027918"/>
                      <a:pt x="258296" y="950680"/>
                      <a:pt x="234452" y="872626"/>
                    </a:cubicBezTo>
                    <a:cubicBezTo>
                      <a:pt x="206124" y="779492"/>
                      <a:pt x="193081" y="680855"/>
                      <a:pt x="173517" y="585479"/>
                    </a:cubicBezTo>
                    <a:cubicBezTo>
                      <a:pt x="153952" y="489899"/>
                      <a:pt x="129905" y="395338"/>
                      <a:pt x="110340" y="299758"/>
                    </a:cubicBezTo>
                    <a:cubicBezTo>
                      <a:pt x="90572" y="202547"/>
                      <a:pt x="72842" y="105337"/>
                      <a:pt x="37178" y="12610"/>
                    </a:cubicBezTo>
                    <a:cubicBezTo>
                      <a:pt x="28618" y="-9603"/>
                      <a:pt x="-7250" y="-25"/>
                      <a:pt x="1310" y="22392"/>
                    </a:cubicBezTo>
                    <a:cubicBezTo>
                      <a:pt x="64079" y="186244"/>
                      <a:pt x="89146" y="369252"/>
                      <a:pt x="126032" y="540440"/>
                    </a:cubicBezTo>
                    <a:cubicBezTo>
                      <a:pt x="147227" y="639077"/>
                      <a:pt x="164142" y="738529"/>
                      <a:pt x="185948" y="836962"/>
                    </a:cubicBezTo>
                    <a:cubicBezTo>
                      <a:pt x="206328" y="929078"/>
                      <a:pt x="248513" y="1014264"/>
                      <a:pt x="246679" y="1110455"/>
                    </a:cubicBezTo>
                    <a:cubicBezTo>
                      <a:pt x="246475" y="1134707"/>
                      <a:pt x="283770" y="1134503"/>
                      <a:pt x="284178" y="1110659"/>
                    </a:cubicBezTo>
                    <a:lnTo>
                      <a:pt x="284178" y="1110659"/>
                    </a:lnTo>
                    <a:close/>
                  </a:path>
                </a:pathLst>
              </a:custGeom>
              <a:solidFill>
                <a:srgbClr val="FFA522"/>
              </a:solidFill>
              <a:ln w="203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" name="Graphic 154">
              <a:extLst>
                <a:ext uri="{FF2B5EF4-FFF2-40B4-BE49-F238E27FC236}">
                  <a16:creationId xmlns="" xmlns:a16="http://schemas.microsoft.com/office/drawing/2014/main" id="{12DD3961-171C-4345-87A5-F7819D3C7844}"/>
                </a:ext>
              </a:extLst>
            </p:cNvPr>
            <p:cNvGrpSpPr/>
            <p:nvPr/>
          </p:nvGrpSpPr>
          <p:grpSpPr>
            <a:xfrm>
              <a:off x="9471854" y="3930714"/>
              <a:ext cx="1734184" cy="1380521"/>
              <a:chOff x="9167261" y="3475651"/>
              <a:chExt cx="1734184" cy="138052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DFEC915C-FD47-4B00-82F2-37636975E886}"/>
                  </a:ext>
                </a:extLst>
              </p:cNvPr>
              <p:cNvSpPr/>
              <p:nvPr/>
            </p:nvSpPr>
            <p:spPr>
              <a:xfrm>
                <a:off x="9167261" y="3475651"/>
                <a:ext cx="1726833" cy="1380521"/>
              </a:xfrm>
              <a:custGeom>
                <a:avLst/>
                <a:gdLst>
                  <a:gd name="connsiteX0" fmla="*/ 1726834 w 1726833"/>
                  <a:gd name="connsiteY0" fmla="*/ 1380521 h 1380521"/>
                  <a:gd name="connsiteX1" fmla="*/ 695820 w 1726833"/>
                  <a:gd name="connsiteY1" fmla="*/ 1058460 h 1380521"/>
                  <a:gd name="connsiteX2" fmla="*/ 287875 w 1726833"/>
                  <a:gd name="connsiteY2" fmla="*/ 488963 h 1380521"/>
                  <a:gd name="connsiteX3" fmla="*/ 0 w 1726833"/>
                  <a:gd name="connsiteY3" fmla="*/ 14730 h 1380521"/>
                  <a:gd name="connsiteX4" fmla="*/ 1726834 w 1726833"/>
                  <a:gd name="connsiteY4" fmla="*/ 1380521 h 13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833" h="1380521">
                    <a:moveTo>
                      <a:pt x="1726834" y="1380521"/>
                    </a:moveTo>
                    <a:cubicBezTo>
                      <a:pt x="1402271" y="1347794"/>
                      <a:pt x="956387" y="1275252"/>
                      <a:pt x="695820" y="1058460"/>
                    </a:cubicBezTo>
                    <a:cubicBezTo>
                      <a:pt x="515090" y="905037"/>
                      <a:pt x="392728" y="691164"/>
                      <a:pt x="287875" y="488963"/>
                    </a:cubicBezTo>
                    <a:cubicBezTo>
                      <a:pt x="200116" y="326160"/>
                      <a:pt x="87759" y="177533"/>
                      <a:pt x="0" y="14730"/>
                    </a:cubicBezTo>
                    <a:cubicBezTo>
                      <a:pt x="796086" y="-102421"/>
                      <a:pt x="1725583" y="490839"/>
                      <a:pt x="1726834" y="1380521"/>
                    </a:cubicBezTo>
                  </a:path>
                </a:pathLst>
              </a:custGeom>
              <a:solidFill>
                <a:srgbClr val="11564F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52BB4AD-4EC1-4F54-AB5B-A9EAC66CF842}"/>
                  </a:ext>
                </a:extLst>
              </p:cNvPr>
              <p:cNvSpPr/>
              <p:nvPr/>
            </p:nvSpPr>
            <p:spPr>
              <a:xfrm>
                <a:off x="9470928" y="3641271"/>
                <a:ext cx="1430516" cy="1197398"/>
              </a:xfrm>
              <a:custGeom>
                <a:avLst/>
                <a:gdLst>
                  <a:gd name="connsiteX0" fmla="*/ 1426084 w 1430516"/>
                  <a:gd name="connsiteY0" fmla="*/ 1163829 h 1197398"/>
                  <a:gd name="connsiteX1" fmla="*/ 783629 w 1430516"/>
                  <a:gd name="connsiteY1" fmla="*/ 612051 h 1197398"/>
                  <a:gd name="connsiteX2" fmla="*/ 27774 w 1430516"/>
                  <a:gd name="connsiteY2" fmla="*/ 3365 h 1197398"/>
                  <a:gd name="connsiteX3" fmla="*/ 8596 w 1430516"/>
                  <a:gd name="connsiteY3" fmla="*/ 36301 h 1197398"/>
                  <a:gd name="connsiteX4" fmla="*/ 725887 w 1430516"/>
                  <a:gd name="connsiteY4" fmla="*/ 616012 h 1197398"/>
                  <a:gd name="connsiteX5" fmla="*/ 1399194 w 1430516"/>
                  <a:gd name="connsiteY5" fmla="*/ 1190720 h 1197398"/>
                  <a:gd name="connsiteX6" fmla="*/ 1426084 w 1430516"/>
                  <a:gd name="connsiteY6" fmla="*/ 1163829 h 1197398"/>
                  <a:gd name="connsiteX7" fmla="*/ 1426084 w 1430516"/>
                  <a:gd name="connsiteY7" fmla="*/ 1163829 h 119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516" h="1197398">
                    <a:moveTo>
                      <a:pt x="1426084" y="1163829"/>
                    </a:moveTo>
                    <a:cubicBezTo>
                      <a:pt x="1250149" y="940784"/>
                      <a:pt x="1009384" y="780065"/>
                      <a:pt x="783629" y="612051"/>
                    </a:cubicBezTo>
                    <a:cubicBezTo>
                      <a:pt x="523895" y="418814"/>
                      <a:pt x="295221" y="186805"/>
                      <a:pt x="27774" y="3365"/>
                    </a:cubicBezTo>
                    <a:cubicBezTo>
                      <a:pt x="7554" y="-10601"/>
                      <a:pt x="-11624" y="22543"/>
                      <a:pt x="8596" y="36301"/>
                    </a:cubicBezTo>
                    <a:cubicBezTo>
                      <a:pt x="262910" y="210569"/>
                      <a:pt x="480953" y="429863"/>
                      <a:pt x="725887" y="616012"/>
                    </a:cubicBezTo>
                    <a:cubicBezTo>
                      <a:pt x="960398" y="794240"/>
                      <a:pt x="1214712" y="956834"/>
                      <a:pt x="1399194" y="1190720"/>
                    </a:cubicBezTo>
                    <a:cubicBezTo>
                      <a:pt x="1414411" y="1210106"/>
                      <a:pt x="1441093" y="1183007"/>
                      <a:pt x="1426084" y="1163829"/>
                    </a:cubicBezTo>
                    <a:lnTo>
                      <a:pt x="1426084" y="1163829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CB941A1-F0BC-4A74-B62E-355A0649F56E}"/>
                  </a:ext>
                </a:extLst>
              </p:cNvPr>
              <p:cNvSpPr/>
              <p:nvPr/>
            </p:nvSpPr>
            <p:spPr>
              <a:xfrm>
                <a:off x="10419392" y="4372509"/>
                <a:ext cx="354555" cy="325891"/>
              </a:xfrm>
              <a:custGeom>
                <a:avLst/>
                <a:gdLst>
                  <a:gd name="connsiteX0" fmla="*/ 18396 w 354555"/>
                  <a:gd name="connsiteY0" fmla="*/ 316066 h 325891"/>
                  <a:gd name="connsiteX1" fmla="*/ 335455 w 354555"/>
                  <a:gd name="connsiteY1" fmla="*/ 325863 h 325891"/>
                  <a:gd name="connsiteX2" fmla="*/ 354424 w 354555"/>
                  <a:gd name="connsiteY2" fmla="*/ 306894 h 325891"/>
                  <a:gd name="connsiteX3" fmla="*/ 312108 w 354555"/>
                  <a:gd name="connsiteY3" fmla="*/ 8596 h 325891"/>
                  <a:gd name="connsiteX4" fmla="*/ 279172 w 354555"/>
                  <a:gd name="connsiteY4" fmla="*/ 27774 h 325891"/>
                  <a:gd name="connsiteX5" fmla="*/ 316277 w 354555"/>
                  <a:gd name="connsiteY5" fmla="*/ 306894 h 325891"/>
                  <a:gd name="connsiteX6" fmla="*/ 335247 w 354555"/>
                  <a:gd name="connsiteY6" fmla="*/ 287925 h 325891"/>
                  <a:gd name="connsiteX7" fmla="*/ 18188 w 354555"/>
                  <a:gd name="connsiteY7" fmla="*/ 278127 h 325891"/>
                  <a:gd name="connsiteX8" fmla="*/ 18396 w 354555"/>
                  <a:gd name="connsiteY8" fmla="*/ 316066 h 325891"/>
                  <a:gd name="connsiteX9" fmla="*/ 18396 w 354555"/>
                  <a:gd name="connsiteY9" fmla="*/ 316066 h 32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555" h="325891">
                    <a:moveTo>
                      <a:pt x="18396" y="316066"/>
                    </a:moveTo>
                    <a:cubicBezTo>
                      <a:pt x="123874" y="323570"/>
                      <a:pt x="229769" y="319610"/>
                      <a:pt x="335455" y="325863"/>
                    </a:cubicBezTo>
                    <a:cubicBezTo>
                      <a:pt x="344836" y="326489"/>
                      <a:pt x="355884" y="316691"/>
                      <a:pt x="354424" y="306894"/>
                    </a:cubicBezTo>
                    <a:cubicBezTo>
                      <a:pt x="340875" y="206211"/>
                      <a:pt x="373394" y="98023"/>
                      <a:pt x="312108" y="8596"/>
                    </a:cubicBezTo>
                    <a:cubicBezTo>
                      <a:pt x="298350" y="-11624"/>
                      <a:pt x="265206" y="7554"/>
                      <a:pt x="279172" y="27774"/>
                    </a:cubicBezTo>
                    <a:cubicBezTo>
                      <a:pt x="335455" y="110113"/>
                      <a:pt x="303770" y="213924"/>
                      <a:pt x="316277" y="306894"/>
                    </a:cubicBezTo>
                    <a:cubicBezTo>
                      <a:pt x="322531" y="300640"/>
                      <a:pt x="328993" y="294178"/>
                      <a:pt x="335247" y="287925"/>
                    </a:cubicBezTo>
                    <a:cubicBezTo>
                      <a:pt x="229560" y="281671"/>
                      <a:pt x="123874" y="285632"/>
                      <a:pt x="18188" y="278127"/>
                    </a:cubicBezTo>
                    <a:cubicBezTo>
                      <a:pt x="-6201" y="276251"/>
                      <a:pt x="-5993" y="314398"/>
                      <a:pt x="18396" y="316066"/>
                    </a:cubicBezTo>
                    <a:lnTo>
                      <a:pt x="18396" y="31606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1992737A-53F9-4220-8AA7-163BB38206A2}"/>
                  </a:ext>
                </a:extLst>
              </p:cNvPr>
              <p:cNvSpPr/>
              <p:nvPr/>
            </p:nvSpPr>
            <p:spPr>
              <a:xfrm>
                <a:off x="10118723" y="4162542"/>
                <a:ext cx="490559" cy="400638"/>
              </a:xfrm>
              <a:custGeom>
                <a:avLst/>
                <a:gdLst>
                  <a:gd name="connsiteX0" fmla="*/ 18266 w 490559"/>
                  <a:gd name="connsiteY0" fmla="*/ 354058 h 400638"/>
                  <a:gd name="connsiteX1" fmla="*/ 466025 w 490559"/>
                  <a:gd name="connsiteY1" fmla="*/ 400127 h 400638"/>
                  <a:gd name="connsiteX2" fmla="*/ 490206 w 490559"/>
                  <a:gd name="connsiteY2" fmla="*/ 381783 h 400638"/>
                  <a:gd name="connsiteX3" fmla="*/ 405574 w 490559"/>
                  <a:gd name="connsiteY3" fmla="*/ 9484 h 400638"/>
                  <a:gd name="connsiteX4" fmla="*/ 372638 w 490559"/>
                  <a:gd name="connsiteY4" fmla="*/ 28662 h 400638"/>
                  <a:gd name="connsiteX5" fmla="*/ 452059 w 490559"/>
                  <a:gd name="connsiteY5" fmla="*/ 381783 h 400638"/>
                  <a:gd name="connsiteX6" fmla="*/ 476240 w 490559"/>
                  <a:gd name="connsiteY6" fmla="*/ 363439 h 400638"/>
                  <a:gd name="connsiteX7" fmla="*/ 18474 w 490559"/>
                  <a:gd name="connsiteY7" fmla="*/ 316120 h 400638"/>
                  <a:gd name="connsiteX8" fmla="*/ 18266 w 490559"/>
                  <a:gd name="connsiteY8" fmla="*/ 354058 h 400638"/>
                  <a:gd name="connsiteX9" fmla="*/ 18266 w 490559"/>
                  <a:gd name="connsiteY9" fmla="*/ 354058 h 4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59" h="400638">
                    <a:moveTo>
                      <a:pt x="18266" y="354058"/>
                    </a:moveTo>
                    <a:cubicBezTo>
                      <a:pt x="169187" y="347596"/>
                      <a:pt x="318648" y="368233"/>
                      <a:pt x="466025" y="400127"/>
                    </a:cubicBezTo>
                    <a:cubicBezTo>
                      <a:pt x="478324" y="402837"/>
                      <a:pt x="489789" y="394499"/>
                      <a:pt x="490206" y="381783"/>
                    </a:cubicBezTo>
                    <a:cubicBezTo>
                      <a:pt x="494167" y="256919"/>
                      <a:pt x="464775" y="119548"/>
                      <a:pt x="405574" y="9484"/>
                    </a:cubicBezTo>
                    <a:cubicBezTo>
                      <a:pt x="393900" y="-12195"/>
                      <a:pt x="361173" y="7191"/>
                      <a:pt x="372638" y="28662"/>
                    </a:cubicBezTo>
                    <a:cubicBezTo>
                      <a:pt x="428504" y="132680"/>
                      <a:pt x="455811" y="264215"/>
                      <a:pt x="452059" y="381783"/>
                    </a:cubicBezTo>
                    <a:cubicBezTo>
                      <a:pt x="459980" y="375738"/>
                      <a:pt x="468110" y="369484"/>
                      <a:pt x="476240" y="363439"/>
                    </a:cubicBezTo>
                    <a:cubicBezTo>
                      <a:pt x="325736" y="330920"/>
                      <a:pt x="172730" y="309449"/>
                      <a:pt x="18474" y="316120"/>
                    </a:cubicBezTo>
                    <a:cubicBezTo>
                      <a:pt x="-6123" y="316954"/>
                      <a:pt x="-6123" y="355101"/>
                      <a:pt x="18266" y="354058"/>
                    </a:cubicBezTo>
                    <a:lnTo>
                      <a:pt x="18266" y="354058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44E8C1D-C84E-45AE-9CD3-807C68595C1B}"/>
                  </a:ext>
                </a:extLst>
              </p:cNvPr>
              <p:cNvSpPr/>
              <p:nvPr/>
            </p:nvSpPr>
            <p:spPr>
              <a:xfrm>
                <a:off x="9921004" y="3898954"/>
                <a:ext cx="376821" cy="424839"/>
              </a:xfrm>
              <a:custGeom>
                <a:avLst/>
                <a:gdLst>
                  <a:gd name="connsiteX0" fmla="*/ 18370 w 376821"/>
                  <a:gd name="connsiteY0" fmla="*/ 424826 h 424839"/>
                  <a:gd name="connsiteX1" fmla="*/ 353564 w 376821"/>
                  <a:gd name="connsiteY1" fmla="*/ 418781 h 424839"/>
                  <a:gd name="connsiteX2" fmla="*/ 371908 w 376821"/>
                  <a:gd name="connsiteY2" fmla="*/ 404814 h 424839"/>
                  <a:gd name="connsiteX3" fmla="*/ 299783 w 376821"/>
                  <a:gd name="connsiteY3" fmla="*/ 9794 h 424839"/>
                  <a:gd name="connsiteX4" fmla="*/ 266847 w 376821"/>
                  <a:gd name="connsiteY4" fmla="*/ 28972 h 424839"/>
                  <a:gd name="connsiteX5" fmla="*/ 336888 w 376821"/>
                  <a:gd name="connsiteY5" fmla="*/ 324351 h 424839"/>
                  <a:gd name="connsiteX6" fmla="*/ 337513 w 376821"/>
                  <a:gd name="connsiteY6" fmla="*/ 373338 h 424839"/>
                  <a:gd name="connsiteX7" fmla="*/ 242458 w 376821"/>
                  <a:gd name="connsiteY7" fmla="*/ 380425 h 424839"/>
                  <a:gd name="connsiteX8" fmla="*/ 18370 w 376821"/>
                  <a:gd name="connsiteY8" fmla="*/ 386887 h 424839"/>
                  <a:gd name="connsiteX9" fmla="*/ 18370 w 376821"/>
                  <a:gd name="connsiteY9" fmla="*/ 424826 h 424839"/>
                  <a:gd name="connsiteX10" fmla="*/ 18370 w 376821"/>
                  <a:gd name="connsiteY10" fmla="*/ 424826 h 42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821" h="424839">
                    <a:moveTo>
                      <a:pt x="18370" y="424826"/>
                    </a:moveTo>
                    <a:cubicBezTo>
                      <a:pt x="130102" y="420657"/>
                      <a:pt x="241833" y="416905"/>
                      <a:pt x="353564" y="418781"/>
                    </a:cubicBezTo>
                    <a:cubicBezTo>
                      <a:pt x="361277" y="418989"/>
                      <a:pt x="370658" y="412944"/>
                      <a:pt x="371908" y="404814"/>
                    </a:cubicBezTo>
                    <a:cubicBezTo>
                      <a:pt x="390669" y="278908"/>
                      <a:pt x="353356" y="123401"/>
                      <a:pt x="299783" y="9794"/>
                    </a:cubicBezTo>
                    <a:cubicBezTo>
                      <a:pt x="289360" y="-12302"/>
                      <a:pt x="256425" y="6875"/>
                      <a:pt x="266847" y="28972"/>
                    </a:cubicBezTo>
                    <a:cubicBezTo>
                      <a:pt x="309372" y="119232"/>
                      <a:pt x="328967" y="225752"/>
                      <a:pt x="336888" y="324351"/>
                    </a:cubicBezTo>
                    <a:cubicBezTo>
                      <a:pt x="338139" y="340610"/>
                      <a:pt x="337930" y="356870"/>
                      <a:pt x="337513" y="373338"/>
                    </a:cubicBezTo>
                    <a:cubicBezTo>
                      <a:pt x="337096" y="386679"/>
                      <a:pt x="252464" y="380217"/>
                      <a:pt x="242458" y="380425"/>
                    </a:cubicBezTo>
                    <a:cubicBezTo>
                      <a:pt x="167623" y="381050"/>
                      <a:pt x="92997" y="384177"/>
                      <a:pt x="18370" y="386887"/>
                    </a:cubicBezTo>
                    <a:cubicBezTo>
                      <a:pt x="-6019" y="387721"/>
                      <a:pt x="-6227" y="425660"/>
                      <a:pt x="18370" y="424826"/>
                    </a:cubicBezTo>
                    <a:lnTo>
                      <a:pt x="18370" y="42482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B619462-29E6-4BCE-9585-43BA043FF866}"/>
                  </a:ext>
                </a:extLst>
              </p:cNvPr>
              <p:cNvSpPr/>
              <p:nvPr/>
            </p:nvSpPr>
            <p:spPr>
              <a:xfrm>
                <a:off x="9713697" y="3805537"/>
                <a:ext cx="344546" cy="309163"/>
              </a:xfrm>
              <a:custGeom>
                <a:avLst/>
                <a:gdLst>
                  <a:gd name="connsiteX0" fmla="*/ 18474 w 344546"/>
                  <a:gd name="connsiteY0" fmla="*/ 309164 h 309163"/>
                  <a:gd name="connsiteX1" fmla="*/ 324277 w 344546"/>
                  <a:gd name="connsiteY1" fmla="*/ 308955 h 309163"/>
                  <a:gd name="connsiteX2" fmla="*/ 343246 w 344546"/>
                  <a:gd name="connsiteY2" fmla="*/ 289986 h 309163"/>
                  <a:gd name="connsiteX3" fmla="*/ 340744 w 344546"/>
                  <a:gd name="connsiteY3" fmla="*/ 18370 h 309163"/>
                  <a:gd name="connsiteX4" fmla="*/ 302597 w 344546"/>
                  <a:gd name="connsiteY4" fmla="*/ 18370 h 309163"/>
                  <a:gd name="connsiteX5" fmla="*/ 305099 w 344546"/>
                  <a:gd name="connsiteY5" fmla="*/ 289986 h 309163"/>
                  <a:gd name="connsiteX6" fmla="*/ 324068 w 344546"/>
                  <a:gd name="connsiteY6" fmla="*/ 271016 h 309163"/>
                  <a:gd name="connsiteX7" fmla="*/ 18266 w 344546"/>
                  <a:gd name="connsiteY7" fmla="*/ 271225 h 309163"/>
                  <a:gd name="connsiteX8" fmla="*/ 18474 w 344546"/>
                  <a:gd name="connsiteY8" fmla="*/ 309164 h 309163"/>
                  <a:gd name="connsiteX9" fmla="*/ 18474 w 344546"/>
                  <a:gd name="connsiteY9" fmla="*/ 309164 h 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546" h="309163">
                    <a:moveTo>
                      <a:pt x="18474" y="309164"/>
                    </a:moveTo>
                    <a:cubicBezTo>
                      <a:pt x="120408" y="309164"/>
                      <a:pt x="222342" y="303118"/>
                      <a:pt x="324277" y="308955"/>
                    </a:cubicBezTo>
                    <a:cubicBezTo>
                      <a:pt x="334908" y="309580"/>
                      <a:pt x="343037" y="299783"/>
                      <a:pt x="343246" y="289986"/>
                    </a:cubicBezTo>
                    <a:cubicBezTo>
                      <a:pt x="346164" y="199308"/>
                      <a:pt x="343663" y="108839"/>
                      <a:pt x="340744" y="18370"/>
                    </a:cubicBezTo>
                    <a:cubicBezTo>
                      <a:pt x="339911" y="-6019"/>
                      <a:pt x="301763" y="-6227"/>
                      <a:pt x="302597" y="18370"/>
                    </a:cubicBezTo>
                    <a:cubicBezTo>
                      <a:pt x="305516" y="109048"/>
                      <a:pt x="308017" y="199517"/>
                      <a:pt x="305099" y="289986"/>
                    </a:cubicBezTo>
                    <a:cubicBezTo>
                      <a:pt x="311352" y="283524"/>
                      <a:pt x="317814" y="277270"/>
                      <a:pt x="324068" y="271016"/>
                    </a:cubicBezTo>
                    <a:cubicBezTo>
                      <a:pt x="222134" y="265180"/>
                      <a:pt x="120200" y="271225"/>
                      <a:pt x="18266" y="271225"/>
                    </a:cubicBezTo>
                    <a:cubicBezTo>
                      <a:pt x="-6123" y="271016"/>
                      <a:pt x="-6123" y="309164"/>
                      <a:pt x="18474" y="309164"/>
                    </a:cubicBezTo>
                    <a:lnTo>
                      <a:pt x="18474" y="30916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E0629D3-88A4-4CC7-A9E0-4CC968660070}"/>
                  </a:ext>
                </a:extLst>
              </p:cNvPr>
              <p:cNvSpPr/>
              <p:nvPr/>
            </p:nvSpPr>
            <p:spPr>
              <a:xfrm>
                <a:off x="9518610" y="3595780"/>
                <a:ext cx="260260" cy="296175"/>
              </a:xfrm>
              <a:custGeom>
                <a:avLst/>
                <a:gdLst>
                  <a:gd name="connsiteX0" fmla="*/ 18240 w 260260"/>
                  <a:gd name="connsiteY0" fmla="*/ 291914 h 296175"/>
                  <a:gd name="connsiteX1" fmla="*/ 234198 w 260260"/>
                  <a:gd name="connsiteY1" fmla="*/ 295875 h 296175"/>
                  <a:gd name="connsiteX2" fmla="*/ 257545 w 260260"/>
                  <a:gd name="connsiteY2" fmla="*/ 282534 h 296175"/>
                  <a:gd name="connsiteX3" fmla="*/ 224609 w 260260"/>
                  <a:gd name="connsiteY3" fmla="*/ 18214 h 296175"/>
                  <a:gd name="connsiteX4" fmla="*/ 186462 w 260260"/>
                  <a:gd name="connsiteY4" fmla="*/ 18214 h 296175"/>
                  <a:gd name="connsiteX5" fmla="*/ 220857 w 260260"/>
                  <a:gd name="connsiteY5" fmla="*/ 272528 h 296175"/>
                  <a:gd name="connsiteX6" fmla="*/ 244204 w 260260"/>
                  <a:gd name="connsiteY6" fmla="*/ 259187 h 296175"/>
                  <a:gd name="connsiteX7" fmla="*/ 18031 w 260260"/>
                  <a:gd name="connsiteY7" fmla="*/ 253975 h 296175"/>
                  <a:gd name="connsiteX8" fmla="*/ 18240 w 260260"/>
                  <a:gd name="connsiteY8" fmla="*/ 291914 h 296175"/>
                  <a:gd name="connsiteX9" fmla="*/ 18240 w 260260"/>
                  <a:gd name="connsiteY9" fmla="*/ 291914 h 29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260" h="296175">
                    <a:moveTo>
                      <a:pt x="18240" y="291914"/>
                    </a:moveTo>
                    <a:cubicBezTo>
                      <a:pt x="90573" y="284410"/>
                      <a:pt x="162282" y="284201"/>
                      <a:pt x="234198" y="295875"/>
                    </a:cubicBezTo>
                    <a:cubicBezTo>
                      <a:pt x="243370" y="297334"/>
                      <a:pt x="256086" y="293582"/>
                      <a:pt x="257545" y="282534"/>
                    </a:cubicBezTo>
                    <a:cubicBezTo>
                      <a:pt x="270678" y="190814"/>
                      <a:pt x="232322" y="108266"/>
                      <a:pt x="224609" y="18214"/>
                    </a:cubicBezTo>
                    <a:cubicBezTo>
                      <a:pt x="222525" y="-5967"/>
                      <a:pt x="184378" y="-6175"/>
                      <a:pt x="186462" y="18214"/>
                    </a:cubicBezTo>
                    <a:cubicBezTo>
                      <a:pt x="193758" y="103263"/>
                      <a:pt x="233364" y="186436"/>
                      <a:pt x="220857" y="272528"/>
                    </a:cubicBezTo>
                    <a:cubicBezTo>
                      <a:pt x="228778" y="268150"/>
                      <a:pt x="236491" y="263564"/>
                      <a:pt x="244204" y="259187"/>
                    </a:cubicBezTo>
                    <a:cubicBezTo>
                      <a:pt x="168744" y="246888"/>
                      <a:pt x="93909" y="245846"/>
                      <a:pt x="18031" y="253975"/>
                    </a:cubicBezTo>
                    <a:cubicBezTo>
                      <a:pt x="-5941" y="256477"/>
                      <a:pt x="-6149" y="294624"/>
                      <a:pt x="18240" y="291914"/>
                    </a:cubicBezTo>
                    <a:lnTo>
                      <a:pt x="18240" y="291914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92723B6-45A9-47FD-8E4A-AFD0E411C43D}"/>
                  </a:ext>
                </a:extLst>
              </p:cNvPr>
              <p:cNvSpPr/>
              <p:nvPr/>
            </p:nvSpPr>
            <p:spPr>
              <a:xfrm>
                <a:off x="9909618" y="374761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A26C7C7D-0404-4718-80E7-342BC143F67B}"/>
                  </a:ext>
                </a:extLst>
              </p:cNvPr>
              <p:cNvSpPr/>
              <p:nvPr/>
            </p:nvSpPr>
            <p:spPr>
              <a:xfrm>
                <a:off x="9842495" y="36875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91DA7848-EAB1-4D5C-906C-90B5F47677EF}"/>
                  </a:ext>
                </a:extLst>
              </p:cNvPr>
              <p:cNvSpPr/>
              <p:nvPr/>
            </p:nvSpPr>
            <p:spPr>
              <a:xfrm>
                <a:off x="9924209" y="3668192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DE29BC9F-2257-4E9D-B7E1-99C55FF1C9A6}"/>
                  </a:ext>
                </a:extLst>
              </p:cNvPr>
              <p:cNvSpPr/>
              <p:nvPr/>
            </p:nvSpPr>
            <p:spPr>
              <a:xfrm>
                <a:off x="9786421" y="427687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09B7B5B-834C-4DC5-81AE-1A4FC68375AE}"/>
                  </a:ext>
                </a:extLst>
              </p:cNvPr>
              <p:cNvSpPr/>
              <p:nvPr/>
            </p:nvSpPr>
            <p:spPr>
              <a:xfrm>
                <a:off x="9711169" y="4221638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1DB6618-7CA2-445D-8310-86C4FEAB6915}"/>
                  </a:ext>
                </a:extLst>
              </p:cNvPr>
              <p:cNvSpPr/>
              <p:nvPr/>
            </p:nvSpPr>
            <p:spPr>
              <a:xfrm>
                <a:off x="9809351" y="419266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208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8AEA4FA-8C16-45EB-BD48-78A87CD12C2E}"/>
                  </a:ext>
                </a:extLst>
              </p:cNvPr>
              <p:cNvSpPr/>
              <p:nvPr/>
            </p:nvSpPr>
            <p:spPr>
              <a:xfrm>
                <a:off x="9351378" y="360273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4D369714-2481-4EE0-A644-B27AC925A2B0}"/>
                  </a:ext>
                </a:extLst>
              </p:cNvPr>
              <p:cNvSpPr/>
              <p:nvPr/>
            </p:nvSpPr>
            <p:spPr>
              <a:xfrm>
                <a:off x="9397863" y="3559796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B546AEC4-90D1-4B1C-859C-84A7010EC009}"/>
                  </a:ext>
                </a:extLst>
              </p:cNvPr>
              <p:cNvSpPr/>
              <p:nvPr/>
            </p:nvSpPr>
            <p:spPr>
              <a:xfrm>
                <a:off x="10271911" y="3846003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09BD19F2-7D36-46BA-9BB4-2D80A0A0680B}"/>
                  </a:ext>
                </a:extLst>
              </p:cNvPr>
              <p:cNvSpPr/>
              <p:nvPr/>
            </p:nvSpPr>
            <p:spPr>
              <a:xfrm>
                <a:off x="10209583" y="3794307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C29E07EA-4ECE-402C-859D-E24E9CE75DF2}"/>
                  </a:ext>
                </a:extLst>
              </p:cNvPr>
              <p:cNvSpPr/>
              <p:nvPr/>
            </p:nvSpPr>
            <p:spPr>
              <a:xfrm>
                <a:off x="10067209" y="4547660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23C66A3-1941-4A8A-AA8E-9063CDEA4640}"/>
                  </a:ext>
                </a:extLst>
              </p:cNvPr>
              <p:cNvSpPr/>
              <p:nvPr/>
            </p:nvSpPr>
            <p:spPr>
              <a:xfrm>
                <a:off x="9991332" y="4520144"/>
                <a:ext cx="55344" cy="57116"/>
              </a:xfrm>
              <a:custGeom>
                <a:avLst/>
                <a:gdLst>
                  <a:gd name="connsiteX0" fmla="*/ 27672 w 55344"/>
                  <a:gd name="connsiteY0" fmla="*/ 57116 h 57116"/>
                  <a:gd name="connsiteX1" fmla="*/ 27672 w 55344"/>
                  <a:gd name="connsiteY1" fmla="*/ 0 h 57116"/>
                  <a:gd name="connsiteX2" fmla="*/ 27672 w 55344"/>
                  <a:gd name="connsiteY2" fmla="*/ 57116 h 57116"/>
                  <a:gd name="connsiteX3" fmla="*/ 27672 w 55344"/>
                  <a:gd name="connsiteY3" fmla="*/ 57116 h 5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4" h="57116">
                    <a:moveTo>
                      <a:pt x="27672" y="57116"/>
                    </a:moveTo>
                    <a:cubicBezTo>
                      <a:pt x="64569" y="57116"/>
                      <a:pt x="64569" y="0"/>
                      <a:pt x="27672" y="0"/>
                    </a:cubicBezTo>
                    <a:cubicBezTo>
                      <a:pt x="-9224" y="0"/>
                      <a:pt x="-9224" y="57116"/>
                      <a:pt x="27672" y="57116"/>
                    </a:cubicBezTo>
                    <a:lnTo>
                      <a:pt x="27672" y="57116"/>
                    </a:lnTo>
                    <a:close/>
                  </a:path>
                </a:pathLst>
              </a:custGeom>
              <a:solidFill>
                <a:srgbClr val="46AA9E"/>
              </a:solidFill>
              <a:ln w="20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62" name="Graphic 61">
              <a:extLst>
                <a:ext uri="{FF2B5EF4-FFF2-40B4-BE49-F238E27FC236}">
                  <a16:creationId xmlns="" xmlns:a16="http://schemas.microsoft.com/office/drawing/2014/main" id="{74D828CA-177E-4BEC-A66D-8F8F0D7E2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46101" y="2605828"/>
              <a:ext cx="1433328" cy="961600"/>
            </a:xfrm>
            <a:prstGeom prst="rect">
              <a:avLst/>
            </a:prstGeom>
          </p:spPr>
        </p:pic>
      </p:grpSp>
      <p:grpSp>
        <p:nvGrpSpPr>
          <p:cNvPr id="63" name="Graphic 153">
            <a:extLst>
              <a:ext uri="{FF2B5EF4-FFF2-40B4-BE49-F238E27FC236}">
                <a16:creationId xmlns="" xmlns:a16="http://schemas.microsoft.com/office/drawing/2014/main" id="{38F980C4-5C41-4BBA-8D12-4260A82B6A0B}"/>
              </a:ext>
            </a:extLst>
          </p:cNvPr>
          <p:cNvGrpSpPr/>
          <p:nvPr/>
        </p:nvGrpSpPr>
        <p:grpSpPr>
          <a:xfrm rot="5043306">
            <a:off x="737597" y="5559159"/>
            <a:ext cx="1068908" cy="1281259"/>
            <a:chOff x="11161825" y="3187825"/>
            <a:chExt cx="1068908" cy="1281259"/>
          </a:xfrm>
        </p:grpSpPr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14A8DA20-A388-4911-8497-8802BD5D1C43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A1BC016B-7AEE-48D5-A1CF-CF7FC753C1E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3F8AC50-D61A-479B-BFB9-C72789496E94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D9E58BB-38B0-4F75-B619-55E6E84E4776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626AF97-BDF4-42CA-BC12-83F447F7D952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69" name="Graphic 68">
            <a:extLst>
              <a:ext uri="{FF2B5EF4-FFF2-40B4-BE49-F238E27FC236}">
                <a16:creationId xmlns="" xmlns:a16="http://schemas.microsoft.com/office/drawing/2014/main" id="{ECB53AF2-23DF-4ABC-A899-1C0A07794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4190" y="4586771"/>
            <a:ext cx="1376593" cy="2413507"/>
          </a:xfrm>
          <a:prstGeom prst="rect">
            <a:avLst/>
          </a:prstGeom>
        </p:spPr>
      </p:pic>
      <p:grpSp>
        <p:nvGrpSpPr>
          <p:cNvPr id="70" name="Graphic 7">
            <a:extLst>
              <a:ext uri="{FF2B5EF4-FFF2-40B4-BE49-F238E27FC236}">
                <a16:creationId xmlns="" xmlns:a16="http://schemas.microsoft.com/office/drawing/2014/main" id="{23C3AD56-0171-46AA-A72C-486D7AADC391}"/>
              </a:ext>
            </a:extLst>
          </p:cNvPr>
          <p:cNvGrpSpPr/>
          <p:nvPr/>
        </p:nvGrpSpPr>
        <p:grpSpPr>
          <a:xfrm rot="1213838">
            <a:off x="-176942" y="-115834"/>
            <a:ext cx="3446538" cy="6075942"/>
            <a:chOff x="0" y="2213069"/>
            <a:chExt cx="2613113" cy="4606687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E09668D-5C8B-41B0-A44C-4CEBBE5DB117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2" name="Graphic 7">
              <a:extLst>
                <a:ext uri="{FF2B5EF4-FFF2-40B4-BE49-F238E27FC236}">
                  <a16:creationId xmlns="" xmlns:a16="http://schemas.microsoft.com/office/drawing/2014/main" id="{B32DCF59-74A1-4B49-AB40-7F1867D23C7F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0253AD42-E9EC-4270-8E5D-813A737261E4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12DA503E-886B-4487-A1B1-315BA9176787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359EAF16-378B-4742-A8A3-BC48AFA83C53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9BDEF95F-6BD1-4564-80D1-78DF2327DF4B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285197C5-65C5-4140-8311-C16CC8182D28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F80C07C-E794-4AAB-8F85-5D9138FEB10C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47143675-D089-4A0D-9E2E-AB6B162BF343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D40F508C-F06E-4B68-9429-1F332874397A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9FC89061-5493-48DF-BDD9-575E51C019B3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31869F1-EC97-4425-98F8-BA2304B0168F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5EAC43B8-E67B-41F6-8DEA-A9ABA68D4AC6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593E78D7-9898-4C9D-8182-B1C721F32AFC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3" name="Graphic 7">
              <a:extLst>
                <a:ext uri="{FF2B5EF4-FFF2-40B4-BE49-F238E27FC236}">
                  <a16:creationId xmlns="" xmlns:a16="http://schemas.microsoft.com/office/drawing/2014/main" id="{F4DEE5C5-0E5E-4799-B407-D607F001E427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8941E3C-D603-4AAE-A043-2F1E25E7A552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A31E00C8-0CB4-4321-964A-CD1F924D5134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BB77BDDC-693D-4C1C-ADFE-B1730A9E1B35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8CAB9CC-3AC6-4CBC-859A-DE66D1B7912B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08AD830-6B94-4E6B-94FB-720AAEF82CC3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2770A9B-4C98-4CA8-A5B8-95E188D59EE3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B70F10-7337-4F4D-A49C-6D1F9A8A49F7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1F957FE3-3354-4BC1-8E45-8183CF22BA56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9E486A82-A415-4852-807F-AD059E277E94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EC8ED032-6283-4897-8205-4FF6A24CE753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64003624-F6CB-4B35-B9A9-F1E29DB870D9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B5375DE4-326F-4119-A057-848685C6E71E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78" name="Graphic 233">
            <a:extLst>
              <a:ext uri="{FF2B5EF4-FFF2-40B4-BE49-F238E27FC236}">
                <a16:creationId xmlns="" xmlns:a16="http://schemas.microsoft.com/office/drawing/2014/main" id="{8C51C12E-10C7-4374-87D5-FDEFF0D40419}"/>
              </a:ext>
            </a:extLst>
          </p:cNvPr>
          <p:cNvGrpSpPr/>
          <p:nvPr/>
        </p:nvGrpSpPr>
        <p:grpSpPr>
          <a:xfrm>
            <a:off x="1392577" y="5382937"/>
            <a:ext cx="1484013" cy="1429614"/>
            <a:chOff x="2651548" y="5448024"/>
            <a:chExt cx="1484013" cy="1429614"/>
          </a:xfrm>
        </p:grpSpPr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AEB72E08-3878-44DA-B9AC-4956964D3706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93433354-1BCB-42F7-8D98-B681FD6609E8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B60E2632-31C6-40AB-BD3A-425C341249C4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BC64DC47-5EF0-470F-997E-A12567567D21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73ED4CD-9D2F-411B-BE4F-12317401CE9F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A547EB37-B5C2-4872-9812-0C4E9F00CBFA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F40D4FCA-26E2-4263-A2CB-24AC7DE55C20}"/>
                </a:ext>
              </a:extLst>
            </p:cNvPr>
            <p:cNvSpPr/>
            <p:nvPr/>
          </p:nvSpPr>
          <p:spPr>
            <a:xfrm>
              <a:off x="3340381" y="6185574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30A7C073-BED8-40E2-B99F-C7CF70AE5727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7" name="Graphic 243">
            <a:extLst>
              <a:ext uri="{FF2B5EF4-FFF2-40B4-BE49-F238E27FC236}">
                <a16:creationId xmlns="" xmlns:a16="http://schemas.microsoft.com/office/drawing/2014/main" id="{7A4959A7-6931-444F-903D-0F56DA5F86CB}"/>
              </a:ext>
            </a:extLst>
          </p:cNvPr>
          <p:cNvGrpSpPr/>
          <p:nvPr/>
        </p:nvGrpSpPr>
        <p:grpSpPr>
          <a:xfrm>
            <a:off x="9806836" y="5549127"/>
            <a:ext cx="1630724" cy="1255170"/>
            <a:chOff x="7982733" y="5589867"/>
            <a:chExt cx="1630724" cy="1255170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F798A43F-60C1-4010-AA26-F2939ED1990F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01FE8C2E-8AE7-4C0B-B3AB-3DE73D0D6C71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C07602E3-D6D9-4819-BE96-6C4F9AA3E9DA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2B75C081-6C34-43AD-A200-1892CD8A9BBF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75B8032C-EA11-429C-BB15-9EC3DECBF43C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1A4A2219-830A-4F4D-A0EC-62DAAD49CB9F}"/>
              </a:ext>
            </a:extLst>
          </p:cNvPr>
          <p:cNvSpPr/>
          <p:nvPr/>
        </p:nvSpPr>
        <p:spPr>
          <a:xfrm>
            <a:off x="3321546" y="2574318"/>
            <a:ext cx="7235446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Thank</a:t>
            </a:r>
          </a:p>
          <a:p>
            <a:pPr algn="ctr"/>
            <a:r>
              <a:rPr lang="en-US" sz="115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you</a:t>
            </a:r>
            <a:endParaRPr lang="th-TH" sz="115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05" name="Graphic 304">
            <a:extLst>
              <a:ext uri="{FF2B5EF4-FFF2-40B4-BE49-F238E27FC236}">
                <a16:creationId xmlns="" xmlns:a16="http://schemas.microsoft.com/office/drawing/2014/main" id="{B783832F-F3F8-4125-8A8A-827E21D4D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017820">
            <a:off x="9948945" y="-4980"/>
            <a:ext cx="2294946" cy="1762785"/>
          </a:xfrm>
          <a:prstGeom prst="rect">
            <a:avLst/>
          </a:prstGeom>
        </p:spPr>
      </p:pic>
      <p:pic>
        <p:nvPicPr>
          <p:cNvPr id="306" name="Graphic 305">
            <a:extLst>
              <a:ext uri="{FF2B5EF4-FFF2-40B4-BE49-F238E27FC236}">
                <a16:creationId xmlns="" xmlns:a16="http://schemas.microsoft.com/office/drawing/2014/main" id="{50ED756C-8661-4D4F-8E4C-FFB31452F2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395828">
            <a:off x="11461035" y="553889"/>
            <a:ext cx="1009110" cy="169825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1BF408EF-13A4-49E8-9C06-3B8A0D0855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0328" y="422573"/>
            <a:ext cx="1460633" cy="684352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="" xmlns:a16="http://schemas.microsoft.com/office/drawing/2014/main" id="{80EE7C79-5AA3-453F-B27C-E854B0D19A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88961" y="108767"/>
            <a:ext cx="1000125" cy="1085850"/>
          </a:xfrm>
          <a:prstGeom prst="rect">
            <a:avLst/>
          </a:prstGeom>
        </p:spPr>
      </p:pic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B4B81E58-4B00-43E5-AE5D-8C72EF6B07BB}"/>
              </a:ext>
            </a:extLst>
          </p:cNvPr>
          <p:cNvGrpSpPr/>
          <p:nvPr/>
        </p:nvGrpSpPr>
        <p:grpSpPr>
          <a:xfrm flipH="1">
            <a:off x="8750627" y="1655354"/>
            <a:ext cx="2110039" cy="1246123"/>
            <a:chOff x="1910854" y="856083"/>
            <a:chExt cx="2428670" cy="1434296"/>
          </a:xfrm>
        </p:grpSpPr>
        <p:grpSp>
          <p:nvGrpSpPr>
            <p:cNvPr id="329" name="Group 328">
              <a:extLst>
                <a:ext uri="{FF2B5EF4-FFF2-40B4-BE49-F238E27FC236}">
                  <a16:creationId xmlns="" xmlns:a16="http://schemas.microsoft.com/office/drawing/2014/main" id="{55F8876A-F00E-429F-B33F-3B0608D55FED}"/>
                </a:ext>
              </a:extLst>
            </p:cNvPr>
            <p:cNvGrpSpPr/>
            <p:nvPr/>
          </p:nvGrpSpPr>
          <p:grpSpPr>
            <a:xfrm>
              <a:off x="2714422" y="856083"/>
              <a:ext cx="1625102" cy="888291"/>
              <a:chOff x="-2757327" y="585888"/>
              <a:chExt cx="1625102" cy="888291"/>
            </a:xfrm>
          </p:grpSpPr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FC80CE40-5BC1-472B-9931-0F7A5F6C8BE8}"/>
                  </a:ext>
                </a:extLst>
              </p:cNvPr>
              <p:cNvSpPr/>
              <p:nvPr/>
            </p:nvSpPr>
            <p:spPr>
              <a:xfrm>
                <a:off x="-2746889" y="592219"/>
                <a:ext cx="1609688" cy="881960"/>
              </a:xfrm>
              <a:custGeom>
                <a:avLst/>
                <a:gdLst>
                  <a:gd name="connsiteX0" fmla="*/ 818901 w 1609688"/>
                  <a:gd name="connsiteY0" fmla="*/ 135 h 881960"/>
                  <a:gd name="connsiteX1" fmla="*/ 1590522 w 1609688"/>
                  <a:gd name="connsiteY1" fmla="*/ 423760 h 881960"/>
                  <a:gd name="connsiteX2" fmla="*/ 1609688 w 1609688"/>
                  <a:gd name="connsiteY2" fmla="*/ 474206 h 881960"/>
                  <a:gd name="connsiteX3" fmla="*/ 1118407 w 1609688"/>
                  <a:gd name="connsiteY3" fmla="*/ 474206 h 881960"/>
                  <a:gd name="connsiteX4" fmla="*/ 1086795 w 1609688"/>
                  <a:gd name="connsiteY4" fmla="*/ 430876 h 881960"/>
                  <a:gd name="connsiteX5" fmla="*/ 877194 w 1609688"/>
                  <a:gd name="connsiteY5" fmla="*/ 348274 h 881960"/>
                  <a:gd name="connsiteX6" fmla="*/ 491051 w 1609688"/>
                  <a:gd name="connsiteY6" fmla="*/ 881960 h 881960"/>
                  <a:gd name="connsiteX7" fmla="*/ 4514 w 1609688"/>
                  <a:gd name="connsiteY7" fmla="*/ 869387 h 881960"/>
                  <a:gd name="connsiteX8" fmla="*/ 818901 w 1609688"/>
                  <a:gd name="connsiteY8" fmla="*/ 135 h 88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9688" h="881960">
                    <a:moveTo>
                      <a:pt x="818901" y="135"/>
                    </a:moveTo>
                    <a:cubicBezTo>
                      <a:pt x="1283531" y="-6152"/>
                      <a:pt x="1495105" y="208018"/>
                      <a:pt x="1590522" y="423760"/>
                    </a:cubicBezTo>
                    <a:lnTo>
                      <a:pt x="1609688" y="474206"/>
                    </a:lnTo>
                    <a:lnTo>
                      <a:pt x="1118407" y="474206"/>
                    </a:lnTo>
                    <a:lnTo>
                      <a:pt x="1086795" y="430876"/>
                    </a:lnTo>
                    <a:cubicBezTo>
                      <a:pt x="1038083" y="382611"/>
                      <a:pt x="970587" y="349846"/>
                      <a:pt x="877194" y="348274"/>
                    </a:cubicBezTo>
                    <a:cubicBezTo>
                      <a:pt x="393800" y="340178"/>
                      <a:pt x="494194" y="875673"/>
                      <a:pt x="491051" y="881960"/>
                    </a:cubicBezTo>
                    <a:lnTo>
                      <a:pt x="4514" y="869387"/>
                    </a:lnTo>
                    <a:cubicBezTo>
                      <a:pt x="4514" y="869387"/>
                      <a:pt x="-110358" y="12708"/>
                      <a:pt x="818901" y="135"/>
                    </a:cubicBezTo>
                    <a:close/>
                  </a:path>
                </a:pathLst>
              </a:custGeom>
              <a:solidFill>
                <a:srgbClr val="FFDB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2DCC80BF-0AC5-4130-8941-CD031430C9B0}"/>
                  </a:ext>
                </a:extLst>
              </p:cNvPr>
              <p:cNvSpPr/>
              <p:nvPr/>
            </p:nvSpPr>
            <p:spPr>
              <a:xfrm>
                <a:off x="-2746889" y="592128"/>
                <a:ext cx="1614664" cy="877195"/>
              </a:xfrm>
              <a:custGeom>
                <a:avLst/>
                <a:gdLst>
                  <a:gd name="connsiteX0" fmla="*/ 818900 w 1614664"/>
                  <a:gd name="connsiteY0" fmla="*/ 133 h 877195"/>
                  <a:gd name="connsiteX1" fmla="*/ 1590533 w 1614664"/>
                  <a:gd name="connsiteY1" fmla="*/ 423841 h 877195"/>
                  <a:gd name="connsiteX2" fmla="*/ 1614664 w 1614664"/>
                  <a:gd name="connsiteY2" fmla="*/ 487349 h 877195"/>
                  <a:gd name="connsiteX3" fmla="*/ 1250947 w 1614664"/>
                  <a:gd name="connsiteY3" fmla="*/ 487349 h 877195"/>
                  <a:gd name="connsiteX4" fmla="*/ 1248918 w 1614664"/>
                  <a:gd name="connsiteY4" fmla="*/ 483122 h 877195"/>
                  <a:gd name="connsiteX5" fmla="*/ 1142560 w 1614664"/>
                  <a:gd name="connsiteY5" fmla="*/ 360464 h 877195"/>
                  <a:gd name="connsiteX6" fmla="*/ 803470 w 1614664"/>
                  <a:gd name="connsiteY6" fmla="*/ 255594 h 877195"/>
                  <a:gd name="connsiteX7" fmla="*/ 473333 w 1614664"/>
                  <a:gd name="connsiteY7" fmla="*/ 385229 h 877195"/>
                  <a:gd name="connsiteX8" fmla="*/ 347984 w 1614664"/>
                  <a:gd name="connsiteY8" fmla="*/ 877195 h 877195"/>
                  <a:gd name="connsiteX9" fmla="*/ 4513 w 1614664"/>
                  <a:gd name="connsiteY9" fmla="*/ 869385 h 877195"/>
                  <a:gd name="connsiteX10" fmla="*/ 818900 w 1614664"/>
                  <a:gd name="connsiteY10" fmla="*/ 133 h 87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4664" h="877195">
                    <a:moveTo>
                      <a:pt x="818900" y="133"/>
                    </a:moveTo>
                    <a:cubicBezTo>
                      <a:pt x="1283530" y="-6106"/>
                      <a:pt x="1495104" y="208087"/>
                      <a:pt x="1590533" y="423841"/>
                    </a:cubicBezTo>
                    <a:lnTo>
                      <a:pt x="1614664" y="487349"/>
                    </a:lnTo>
                    <a:lnTo>
                      <a:pt x="1250947" y="487349"/>
                    </a:lnTo>
                    <a:lnTo>
                      <a:pt x="1248918" y="483122"/>
                    </a:lnTo>
                    <a:cubicBezTo>
                      <a:pt x="1227023" y="445689"/>
                      <a:pt x="1195567" y="407517"/>
                      <a:pt x="1142560" y="360464"/>
                    </a:cubicBezTo>
                    <a:cubicBezTo>
                      <a:pt x="1028545" y="259308"/>
                      <a:pt x="885766" y="249212"/>
                      <a:pt x="803470" y="255594"/>
                    </a:cubicBezTo>
                    <a:cubicBezTo>
                      <a:pt x="688027" y="264547"/>
                      <a:pt x="556677" y="306933"/>
                      <a:pt x="473333" y="385229"/>
                    </a:cubicBezTo>
                    <a:cubicBezTo>
                      <a:pt x="344269" y="506387"/>
                      <a:pt x="334459" y="700506"/>
                      <a:pt x="347984" y="877195"/>
                    </a:cubicBezTo>
                    <a:lnTo>
                      <a:pt x="4513" y="869385"/>
                    </a:lnTo>
                    <a:cubicBezTo>
                      <a:pt x="4513" y="869385"/>
                      <a:pt x="-110359" y="12706"/>
                      <a:pt x="818900" y="133"/>
                    </a:cubicBezTo>
                    <a:close/>
                  </a:path>
                </a:pathLst>
              </a:custGeom>
              <a:solidFill>
                <a:srgbClr val="BFC4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="" xmlns:a16="http://schemas.microsoft.com/office/drawing/2014/main" id="{32819DE8-C929-4072-B29C-2456A2C88CBA}"/>
                  </a:ext>
                </a:extLst>
              </p:cNvPr>
              <p:cNvSpPr/>
              <p:nvPr/>
            </p:nvSpPr>
            <p:spPr>
              <a:xfrm>
                <a:off x="-2746889" y="592127"/>
                <a:ext cx="1614649" cy="874433"/>
              </a:xfrm>
              <a:custGeom>
                <a:avLst/>
                <a:gdLst>
                  <a:gd name="connsiteX0" fmla="*/ 818901 w 1614649"/>
                  <a:gd name="connsiteY0" fmla="*/ 133 h 874433"/>
                  <a:gd name="connsiteX1" fmla="*/ 1590522 w 1614649"/>
                  <a:gd name="connsiteY1" fmla="*/ 423841 h 874433"/>
                  <a:gd name="connsiteX2" fmla="*/ 1614649 w 1614649"/>
                  <a:gd name="connsiteY2" fmla="*/ 487349 h 874433"/>
                  <a:gd name="connsiteX3" fmla="*/ 1377954 w 1614649"/>
                  <a:gd name="connsiteY3" fmla="*/ 487349 h 874433"/>
                  <a:gd name="connsiteX4" fmla="*/ 1309344 w 1614649"/>
                  <a:gd name="connsiteY4" fmla="*/ 393992 h 874433"/>
                  <a:gd name="connsiteX5" fmla="*/ 634402 w 1614649"/>
                  <a:gd name="connsiteY5" fmla="*/ 178822 h 874433"/>
                  <a:gd name="connsiteX6" fmla="*/ 296836 w 1614649"/>
                  <a:gd name="connsiteY6" fmla="*/ 434187 h 874433"/>
                  <a:gd name="connsiteX7" fmla="*/ 198347 w 1614649"/>
                  <a:gd name="connsiteY7" fmla="*/ 874433 h 874433"/>
                  <a:gd name="connsiteX8" fmla="*/ 4514 w 1614649"/>
                  <a:gd name="connsiteY8" fmla="*/ 869385 h 874433"/>
                  <a:gd name="connsiteX9" fmla="*/ 818901 w 1614649"/>
                  <a:gd name="connsiteY9" fmla="*/ 133 h 8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4649" h="874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41"/>
                    </a:cubicBezTo>
                    <a:lnTo>
                      <a:pt x="1614649" y="487349"/>
                    </a:lnTo>
                    <a:lnTo>
                      <a:pt x="1377954" y="487349"/>
                    </a:lnTo>
                    <a:lnTo>
                      <a:pt x="1309344" y="393992"/>
                    </a:lnTo>
                    <a:cubicBezTo>
                      <a:pt x="1143418" y="203587"/>
                      <a:pt x="879480" y="122434"/>
                      <a:pt x="634402" y="178822"/>
                    </a:cubicBezTo>
                    <a:cubicBezTo>
                      <a:pt x="487336" y="212636"/>
                      <a:pt x="371607" y="304171"/>
                      <a:pt x="296836" y="434187"/>
                    </a:cubicBezTo>
                    <a:cubicBezTo>
                      <a:pt x="220445" y="567156"/>
                      <a:pt x="201014" y="723176"/>
                      <a:pt x="198347" y="874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67BAB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68A63086-C6DC-4371-863D-FABD6608C3A6}"/>
                  </a:ext>
                </a:extLst>
              </p:cNvPr>
              <p:cNvSpPr/>
              <p:nvPr/>
            </p:nvSpPr>
            <p:spPr>
              <a:xfrm>
                <a:off x="-2757327" y="585888"/>
                <a:ext cx="1620126" cy="872433"/>
              </a:xfrm>
              <a:custGeom>
                <a:avLst/>
                <a:gdLst>
                  <a:gd name="connsiteX0" fmla="*/ 818901 w 1620126"/>
                  <a:gd name="connsiteY0" fmla="*/ 133 h 872433"/>
                  <a:gd name="connsiteX1" fmla="*/ 1590522 w 1620126"/>
                  <a:gd name="connsiteY1" fmla="*/ 423853 h 872433"/>
                  <a:gd name="connsiteX2" fmla="*/ 1620126 w 1620126"/>
                  <a:gd name="connsiteY2" fmla="*/ 501781 h 872433"/>
                  <a:gd name="connsiteX3" fmla="*/ 1501006 w 1620126"/>
                  <a:gd name="connsiteY3" fmla="*/ 501781 h 872433"/>
                  <a:gd name="connsiteX4" fmla="*/ 1497571 w 1620126"/>
                  <a:gd name="connsiteY4" fmla="*/ 493281 h 872433"/>
                  <a:gd name="connsiteX5" fmla="*/ 1433454 w 1620126"/>
                  <a:gd name="connsiteY5" fmla="*/ 384467 h 872433"/>
                  <a:gd name="connsiteX6" fmla="*/ 830807 w 1620126"/>
                  <a:gd name="connsiteY6" fmla="*/ 81667 h 872433"/>
                  <a:gd name="connsiteX7" fmla="*/ 308552 w 1620126"/>
                  <a:gd name="connsiteY7" fmla="*/ 259594 h 872433"/>
                  <a:gd name="connsiteX8" fmla="*/ 124052 w 1620126"/>
                  <a:gd name="connsiteY8" fmla="*/ 872433 h 872433"/>
                  <a:gd name="connsiteX9" fmla="*/ 4514 w 1620126"/>
                  <a:gd name="connsiteY9" fmla="*/ 869385 h 872433"/>
                  <a:gd name="connsiteX10" fmla="*/ 818901 w 1620126"/>
                  <a:gd name="connsiteY10" fmla="*/ 133 h 87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0126" h="872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53"/>
                    </a:cubicBezTo>
                    <a:lnTo>
                      <a:pt x="1620126" y="501781"/>
                    </a:lnTo>
                    <a:lnTo>
                      <a:pt x="1501006" y="501781"/>
                    </a:lnTo>
                    <a:lnTo>
                      <a:pt x="1497571" y="493281"/>
                    </a:lnTo>
                    <a:cubicBezTo>
                      <a:pt x="1479121" y="455583"/>
                      <a:pt x="1457838" y="419186"/>
                      <a:pt x="1433454" y="384467"/>
                    </a:cubicBezTo>
                    <a:cubicBezTo>
                      <a:pt x="1295056" y="187490"/>
                      <a:pt x="1067885" y="85477"/>
                      <a:pt x="830807" y="81667"/>
                    </a:cubicBezTo>
                    <a:cubicBezTo>
                      <a:pt x="647070" y="78619"/>
                      <a:pt x="442949" y="127387"/>
                      <a:pt x="308552" y="259594"/>
                    </a:cubicBezTo>
                    <a:cubicBezTo>
                      <a:pt x="145007" y="420757"/>
                      <a:pt x="134339" y="656691"/>
                      <a:pt x="124052" y="872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FF88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34" name="Graphic 333">
              <a:extLst>
                <a:ext uri="{FF2B5EF4-FFF2-40B4-BE49-F238E27FC236}">
                  <a16:creationId xmlns="" xmlns:a16="http://schemas.microsoft.com/office/drawing/2014/main" id="{B58D9352-C8BB-4151-A086-9BC61A29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10854" y="1395295"/>
              <a:ext cx="1910403" cy="895084"/>
            </a:xfrm>
            <a:prstGeom prst="rect">
              <a:avLst/>
            </a:prstGeom>
          </p:spPr>
        </p:pic>
      </p:grpSp>
      <p:pic>
        <p:nvPicPr>
          <p:cNvPr id="199" name="Graphic 198">
            <a:extLst>
              <a:ext uri="{FF2B5EF4-FFF2-40B4-BE49-F238E27FC236}">
                <a16:creationId xmlns="" xmlns:a16="http://schemas.microsoft.com/office/drawing/2014/main" id="{96457B29-CE04-494B-BD76-E5894195C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27537" y="2778918"/>
            <a:ext cx="2377235" cy="3795907"/>
          </a:xfrm>
          <a:prstGeom prst="rect">
            <a:avLst/>
          </a:prstGeom>
        </p:spPr>
      </p:pic>
      <p:grpSp>
        <p:nvGrpSpPr>
          <p:cNvPr id="201" name="Group 200">
            <a:extLst>
              <a:ext uri="{FF2B5EF4-FFF2-40B4-BE49-F238E27FC236}">
                <a16:creationId xmlns="" xmlns:a16="http://schemas.microsoft.com/office/drawing/2014/main" id="{CD077F7D-82FA-4E2D-B8E3-0389AB3FB1BE}"/>
              </a:ext>
            </a:extLst>
          </p:cNvPr>
          <p:cNvGrpSpPr/>
          <p:nvPr/>
        </p:nvGrpSpPr>
        <p:grpSpPr>
          <a:xfrm>
            <a:off x="3032206" y="2908913"/>
            <a:ext cx="1862870" cy="1974329"/>
            <a:chOff x="-3133932" y="-781651"/>
            <a:chExt cx="2856443" cy="3027349"/>
          </a:xfrm>
        </p:grpSpPr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E8CD6BB0-623A-43A4-91C7-0326FBB4437A}"/>
                </a:ext>
              </a:extLst>
            </p:cNvPr>
            <p:cNvSpPr/>
            <p:nvPr/>
          </p:nvSpPr>
          <p:spPr>
            <a:xfrm rot="4565549">
              <a:off x="-3219385" y="-696198"/>
              <a:ext cx="3027349" cy="2856443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38" name="Graphic 7">
              <a:extLst>
                <a:ext uri="{FF2B5EF4-FFF2-40B4-BE49-F238E27FC236}">
                  <a16:creationId xmlns="" xmlns:a16="http://schemas.microsoft.com/office/drawing/2014/main" id="{364C77B5-5F84-4DC2-919D-6C7DC2D52740}"/>
                </a:ext>
              </a:extLst>
            </p:cNvPr>
            <p:cNvGrpSpPr/>
            <p:nvPr/>
          </p:nvGrpSpPr>
          <p:grpSpPr>
            <a:xfrm rot="1862317">
              <a:off x="-2990368" y="-421759"/>
              <a:ext cx="2526247" cy="2305587"/>
              <a:chOff x="199901" y="2459662"/>
              <a:chExt cx="2180577" cy="1990110"/>
            </a:xfrm>
          </p:grpSpPr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03398628-70D2-4898-B007-64B342E4C066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="" xmlns:a16="http://schemas.microsoft.com/office/drawing/2014/main" id="{09ABA486-7406-47F4-AC74-7BACF0BAE398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89EE7BC2-7987-419A-8532-5E08B929649C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="" xmlns:a16="http://schemas.microsoft.com/office/drawing/2014/main" id="{878F1571-29C3-4EDE-8909-B8C2B0152A94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="" xmlns:a16="http://schemas.microsoft.com/office/drawing/2014/main" id="{1C6DF872-627C-43E4-8B44-59133D96D788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="" xmlns:a16="http://schemas.microsoft.com/office/drawing/2014/main" id="{C3A178AD-B622-470A-AD19-26B5949684BB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="" xmlns:a16="http://schemas.microsoft.com/office/drawing/2014/main" id="{3F9A39D6-21DC-4243-9712-58D7CC2256E0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="" xmlns:a16="http://schemas.microsoft.com/office/drawing/2014/main" id="{0D13FA7F-052C-4EC2-80D1-BD0343963274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="" xmlns:a16="http://schemas.microsoft.com/office/drawing/2014/main" id="{61C0C009-6329-47E7-881E-CA151B97AE4E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="" xmlns:a16="http://schemas.microsoft.com/office/drawing/2014/main" id="{1DDC8D1F-FE76-4754-BDC5-9071CF3E5CCB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="" xmlns:a16="http://schemas.microsoft.com/office/drawing/2014/main" id="{611C090D-4D0D-42DE-A4CA-3CE7BB8BD1E2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="" xmlns:a16="http://schemas.microsoft.com/office/drawing/2014/main" id="{2E4489E9-E0FB-4BFB-8CF2-A4C80CC834BE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203" name="Graphic 202">
            <a:extLst>
              <a:ext uri="{FF2B5EF4-FFF2-40B4-BE49-F238E27FC236}">
                <a16:creationId xmlns="" xmlns:a16="http://schemas.microsoft.com/office/drawing/2014/main" id="{3AF02D30-EE91-4C6D-8DF8-A93B0DE765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6699" y="1857369"/>
            <a:ext cx="2111368" cy="18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Oval 855">
            <a:extLst>
              <a:ext uri="{FF2B5EF4-FFF2-40B4-BE49-F238E27FC236}">
                <a16:creationId xmlns="" xmlns:a16="http://schemas.microsoft.com/office/drawing/2014/main" id="{D9DDC65E-7BAB-4F09-8663-5CA2A56F4156}"/>
              </a:ext>
            </a:extLst>
          </p:cNvPr>
          <p:cNvSpPr/>
          <p:nvPr/>
        </p:nvSpPr>
        <p:spPr>
          <a:xfrm>
            <a:off x="1341210" y="6013163"/>
            <a:ext cx="1716238" cy="478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4" name="Graphic 154">
            <a:extLst>
              <a:ext uri="{FF2B5EF4-FFF2-40B4-BE49-F238E27FC236}">
                <a16:creationId xmlns="" xmlns:a16="http://schemas.microsoft.com/office/drawing/2014/main" id="{F03F700D-6C66-42DC-8F74-B42764CB2872}"/>
              </a:ext>
            </a:extLst>
          </p:cNvPr>
          <p:cNvGrpSpPr/>
          <p:nvPr/>
        </p:nvGrpSpPr>
        <p:grpSpPr>
          <a:xfrm rot="5241908">
            <a:off x="1978326" y="4004052"/>
            <a:ext cx="1734184" cy="1380521"/>
            <a:chOff x="9167261" y="3475651"/>
            <a:chExt cx="1734184" cy="1380521"/>
          </a:xfrm>
        </p:grpSpPr>
        <p:sp>
          <p:nvSpPr>
            <p:cNvPr id="835" name="Freeform: Shape 834">
              <a:extLst>
                <a:ext uri="{FF2B5EF4-FFF2-40B4-BE49-F238E27FC236}">
                  <a16:creationId xmlns="" xmlns:a16="http://schemas.microsoft.com/office/drawing/2014/main" id="{870DF9CA-1B22-40FA-A816-3DAB6F26204D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="" xmlns:a16="http://schemas.microsoft.com/office/drawing/2014/main" id="{BD29B9E8-611E-47FF-BF6C-0E84AE0026DF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="" xmlns:a16="http://schemas.microsoft.com/office/drawing/2014/main" id="{3E83E135-250E-4085-A5B3-9CD5A24BD38E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="" xmlns:a16="http://schemas.microsoft.com/office/drawing/2014/main" id="{5FFC9C1C-0CF6-492A-BCAD-0C9FA3D519E3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="" xmlns:a16="http://schemas.microsoft.com/office/drawing/2014/main" id="{F37694FE-8117-4D2F-8BB4-DF8C590B1196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="" xmlns:a16="http://schemas.microsoft.com/office/drawing/2014/main" id="{342BDAF5-8B65-487D-A663-37B9734777C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="" xmlns:a16="http://schemas.microsoft.com/office/drawing/2014/main" id="{199D5011-73CB-48DD-8E84-3BBFDB072BCA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="" xmlns:a16="http://schemas.microsoft.com/office/drawing/2014/main" id="{F331FDE9-5303-4B25-B4F5-C5E5B59ED848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="" xmlns:a16="http://schemas.microsoft.com/office/drawing/2014/main" id="{4B296D1B-8AA1-420E-8BBF-B41FF9FCD1B3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="" xmlns:a16="http://schemas.microsoft.com/office/drawing/2014/main" id="{401D4ADC-B740-4582-B05E-93A5FFBADC41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="" xmlns:a16="http://schemas.microsoft.com/office/drawing/2014/main" id="{0E69B112-D403-4D8F-8C5D-A20D3564103F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="" xmlns:a16="http://schemas.microsoft.com/office/drawing/2014/main" id="{5C455E93-0260-4529-A469-778971C44114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="" xmlns:a16="http://schemas.microsoft.com/office/drawing/2014/main" id="{39AE90BE-42B2-4A6E-B18B-9F08A2C99CFD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="" xmlns:a16="http://schemas.microsoft.com/office/drawing/2014/main" id="{AA7C12FD-92B8-4E07-91EB-06E055D85E76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="" xmlns:a16="http://schemas.microsoft.com/office/drawing/2014/main" id="{406A4291-49C5-424D-AF06-5914F2EF58A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="" xmlns:a16="http://schemas.microsoft.com/office/drawing/2014/main" id="{E5ADDF47-A4DF-4750-B326-D3F4FF4706C0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="" xmlns:a16="http://schemas.microsoft.com/office/drawing/2014/main" id="{C8E7F6E1-D71E-4B11-86EB-14E863B0CB24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="" xmlns:a16="http://schemas.microsoft.com/office/drawing/2014/main" id="{CA265397-A89F-4B57-B31D-1462DA32F2FD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="" xmlns:a16="http://schemas.microsoft.com/office/drawing/2014/main" id="{07275883-56CF-4462-A522-DC024527A5A0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522EC4-A9DF-4FD4-AF85-9B202B0790BC}"/>
              </a:ext>
            </a:extLst>
          </p:cNvPr>
          <p:cNvCxnSpPr>
            <a:cxnSpLocks/>
          </p:cNvCxnSpPr>
          <p:nvPr/>
        </p:nvCxnSpPr>
        <p:spPr>
          <a:xfrm>
            <a:off x="8910400" y="1470468"/>
            <a:ext cx="0" cy="40561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4CA78B4-C0DB-4040-ACD8-A2C970B5736D}"/>
              </a:ext>
            </a:extLst>
          </p:cNvPr>
          <p:cNvCxnSpPr>
            <a:cxnSpLocks/>
          </p:cNvCxnSpPr>
          <p:nvPr/>
        </p:nvCxnSpPr>
        <p:spPr>
          <a:xfrm>
            <a:off x="6833521" y="3519831"/>
            <a:ext cx="4196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A540BFC-D76E-4C89-9A04-9BEBC88C6DA9}"/>
              </a:ext>
            </a:extLst>
          </p:cNvPr>
          <p:cNvSpPr/>
          <p:nvPr/>
        </p:nvSpPr>
        <p:spPr>
          <a:xfrm>
            <a:off x="6833521" y="1298250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01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D784F5-ACB0-4B37-B4C9-F85A3FE15BD9}"/>
              </a:ext>
            </a:extLst>
          </p:cNvPr>
          <p:cNvSpPr/>
          <p:nvPr/>
        </p:nvSpPr>
        <p:spPr>
          <a:xfrm>
            <a:off x="8931951" y="3498559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04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0175D6-A60B-47CD-9E55-54A223773BCC}"/>
              </a:ext>
            </a:extLst>
          </p:cNvPr>
          <p:cNvSpPr/>
          <p:nvPr/>
        </p:nvSpPr>
        <p:spPr>
          <a:xfrm>
            <a:off x="8931951" y="1298249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02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59C43E3-3C1B-4547-BDC5-1A2DA6510E80}"/>
              </a:ext>
            </a:extLst>
          </p:cNvPr>
          <p:cNvSpPr/>
          <p:nvPr/>
        </p:nvSpPr>
        <p:spPr>
          <a:xfrm>
            <a:off x="6915338" y="3498560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03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0BF779D-6D72-40C5-9DAD-DD8456F91060}"/>
              </a:ext>
            </a:extLst>
          </p:cNvPr>
          <p:cNvSpPr/>
          <p:nvPr/>
        </p:nvSpPr>
        <p:spPr>
          <a:xfrm>
            <a:off x="6686339" y="2288316"/>
            <a:ext cx="2131847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TOY | HAPPY | FUNNY |SCHOOL</a:t>
            </a:r>
            <a:endParaRPr lang="th-TH" sz="11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2DFE129-5C36-4A83-9315-82BC59835B22}"/>
              </a:ext>
            </a:extLst>
          </p:cNvPr>
          <p:cNvSpPr/>
          <p:nvPr/>
        </p:nvSpPr>
        <p:spPr>
          <a:xfrm>
            <a:off x="8898535" y="2288316"/>
            <a:ext cx="2131847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TOY | HAPPY | FUNNY |SCHOOL</a:t>
            </a:r>
            <a:endParaRPr lang="th-TH" sz="11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E92D8B7-D113-4270-9241-5E8AD5D058C6}"/>
              </a:ext>
            </a:extLst>
          </p:cNvPr>
          <p:cNvSpPr/>
          <p:nvPr/>
        </p:nvSpPr>
        <p:spPr>
          <a:xfrm>
            <a:off x="6737644" y="4446194"/>
            <a:ext cx="2131847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TOY | HAPPY | FUNNY |SCHOOL</a:t>
            </a:r>
            <a:endParaRPr lang="th-TH" sz="11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8794C34-B72C-4C79-BDB9-85F097556E90}"/>
              </a:ext>
            </a:extLst>
          </p:cNvPr>
          <p:cNvSpPr/>
          <p:nvPr/>
        </p:nvSpPr>
        <p:spPr>
          <a:xfrm>
            <a:off x="8951308" y="4446194"/>
            <a:ext cx="2131847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TOY | HAPPY | FUNNY |SCHOOL</a:t>
            </a:r>
            <a:endParaRPr lang="th-TH" sz="11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518AEC2-CA9C-4817-9704-DD7F7ED891AE}"/>
              </a:ext>
            </a:extLst>
          </p:cNvPr>
          <p:cNvSpPr txBox="1"/>
          <p:nvPr/>
        </p:nvSpPr>
        <p:spPr>
          <a:xfrm>
            <a:off x="6627912" y="2647612"/>
            <a:ext cx="2351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Nunc gravida diam a </a:t>
            </a:r>
            <a:r>
              <a:rPr lang="en-US" sz="1600" dirty="0" err="1"/>
              <a:t>turpis</a:t>
            </a:r>
            <a:r>
              <a:rPr lang="en-US" sz="1600" dirty="0"/>
              <a:t> dictum, id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lacinia. </a:t>
            </a:r>
            <a:endParaRPr lang="th-TH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F623A6-1942-46A7-AE39-BCFD61C43B11}"/>
              </a:ext>
            </a:extLst>
          </p:cNvPr>
          <p:cNvSpPr txBox="1"/>
          <p:nvPr/>
        </p:nvSpPr>
        <p:spPr>
          <a:xfrm>
            <a:off x="8828583" y="2647612"/>
            <a:ext cx="2351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Nunc gravida diam a </a:t>
            </a:r>
            <a:r>
              <a:rPr lang="en-US" sz="1600" dirty="0" err="1"/>
              <a:t>turpis</a:t>
            </a:r>
            <a:r>
              <a:rPr lang="en-US" sz="1600" dirty="0"/>
              <a:t> dictum, id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lacinia. </a:t>
            </a:r>
            <a:endParaRPr lang="th-TH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14C5826-0160-40C4-B948-73E62F5DCF42}"/>
              </a:ext>
            </a:extLst>
          </p:cNvPr>
          <p:cNvSpPr txBox="1"/>
          <p:nvPr/>
        </p:nvSpPr>
        <p:spPr>
          <a:xfrm>
            <a:off x="6599999" y="4761223"/>
            <a:ext cx="2351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Nunc gravida diam a </a:t>
            </a:r>
            <a:r>
              <a:rPr lang="en-US" sz="1600" dirty="0" err="1"/>
              <a:t>turpis</a:t>
            </a:r>
            <a:r>
              <a:rPr lang="en-US" sz="1600" dirty="0"/>
              <a:t> dictum, id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lacinia. </a:t>
            </a:r>
            <a:endParaRPr lang="th-TH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B558C8F-F059-47B1-9F1E-CBDD89D76B92}"/>
              </a:ext>
            </a:extLst>
          </p:cNvPr>
          <p:cNvSpPr txBox="1"/>
          <p:nvPr/>
        </p:nvSpPr>
        <p:spPr>
          <a:xfrm>
            <a:off x="8841576" y="4780128"/>
            <a:ext cx="2351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Nunc gravida diam a </a:t>
            </a:r>
            <a:r>
              <a:rPr lang="en-US" sz="1600" dirty="0" err="1"/>
              <a:t>turpis</a:t>
            </a:r>
            <a:r>
              <a:rPr lang="en-US" sz="1600" dirty="0"/>
              <a:t> dictum, id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lacinia. </a:t>
            </a:r>
            <a:endParaRPr lang="th-TH" sz="1600" dirty="0"/>
          </a:p>
        </p:txBody>
      </p:sp>
      <p:sp>
        <p:nvSpPr>
          <p:cNvPr id="398" name="Graphic 170">
            <a:extLst>
              <a:ext uri="{FF2B5EF4-FFF2-40B4-BE49-F238E27FC236}">
                <a16:creationId xmlns="" xmlns:a16="http://schemas.microsoft.com/office/drawing/2014/main" id="{180AB5CB-1627-44B9-8558-44B12FA1039D}"/>
              </a:ext>
            </a:extLst>
          </p:cNvPr>
          <p:cNvSpPr/>
          <p:nvPr/>
        </p:nvSpPr>
        <p:spPr>
          <a:xfrm>
            <a:off x="4243867" y="707709"/>
            <a:ext cx="1200832" cy="683959"/>
          </a:xfrm>
          <a:custGeom>
            <a:avLst/>
            <a:gdLst>
              <a:gd name="connsiteX0" fmla="*/ 518035 w 844293"/>
              <a:gd name="connsiteY0" fmla="*/ 388298 h 392950"/>
              <a:gd name="connsiteX1" fmla="*/ 147322 w 844293"/>
              <a:gd name="connsiteY1" fmla="*/ 392298 h 392950"/>
              <a:gd name="connsiteX2" fmla="*/ 8257 w 844293"/>
              <a:gd name="connsiteY2" fmla="*/ 344292 h 392950"/>
              <a:gd name="connsiteX3" fmla="*/ 106841 w 844293"/>
              <a:gd name="connsiteY3" fmla="*/ 238660 h 392950"/>
              <a:gd name="connsiteX4" fmla="*/ 145131 w 844293"/>
              <a:gd name="connsiteY4" fmla="*/ 50350 h 392950"/>
              <a:gd name="connsiteX5" fmla="*/ 332012 w 844293"/>
              <a:gd name="connsiteY5" fmla="*/ 125979 h 392950"/>
              <a:gd name="connsiteX6" fmla="*/ 488698 w 844293"/>
              <a:gd name="connsiteY6" fmla="*/ 2344 h 392950"/>
              <a:gd name="connsiteX7" fmla="*/ 568899 w 844293"/>
              <a:gd name="connsiteY7" fmla="*/ 171794 h 392950"/>
              <a:gd name="connsiteX8" fmla="*/ 699677 w 844293"/>
              <a:gd name="connsiteY8" fmla="*/ 130456 h 392950"/>
              <a:gd name="connsiteX9" fmla="*/ 697962 w 844293"/>
              <a:gd name="connsiteY9" fmla="*/ 259710 h 392950"/>
              <a:gd name="connsiteX10" fmla="*/ 823883 w 844293"/>
              <a:gd name="connsiteY10" fmla="*/ 272855 h 392950"/>
              <a:gd name="connsiteX11" fmla="*/ 823692 w 844293"/>
              <a:gd name="connsiteY11" fmla="*/ 359056 h 392950"/>
              <a:gd name="connsiteX12" fmla="*/ 518035 w 844293"/>
              <a:gd name="connsiteY12" fmla="*/ 388298 h 39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293" h="392950">
                <a:moveTo>
                  <a:pt x="518035" y="388298"/>
                </a:moveTo>
                <a:cubicBezTo>
                  <a:pt x="417261" y="393346"/>
                  <a:pt x="247811" y="393060"/>
                  <a:pt x="147322" y="392298"/>
                </a:cubicBezTo>
                <a:cubicBezTo>
                  <a:pt x="104269" y="390774"/>
                  <a:pt x="32546" y="388202"/>
                  <a:pt x="8257" y="344292"/>
                </a:cubicBezTo>
                <a:cubicBezTo>
                  <a:pt x="-26700" y="276950"/>
                  <a:pt x="57597" y="248375"/>
                  <a:pt x="106841" y="238660"/>
                </a:cubicBezTo>
                <a:cubicBezTo>
                  <a:pt x="86172" y="171794"/>
                  <a:pt x="60359" y="90451"/>
                  <a:pt x="145131" y="50350"/>
                </a:cubicBezTo>
                <a:cubicBezTo>
                  <a:pt x="221141" y="12822"/>
                  <a:pt x="288006" y="72639"/>
                  <a:pt x="332012" y="125979"/>
                </a:cubicBezTo>
                <a:cubicBezTo>
                  <a:pt x="360015" y="66638"/>
                  <a:pt x="408879" y="-14896"/>
                  <a:pt x="488698" y="2344"/>
                </a:cubicBezTo>
                <a:cubicBezTo>
                  <a:pt x="562803" y="19394"/>
                  <a:pt x="571089" y="108739"/>
                  <a:pt x="568899" y="171794"/>
                </a:cubicBezTo>
                <a:cubicBezTo>
                  <a:pt x="604427" y="141505"/>
                  <a:pt x="651861" y="100071"/>
                  <a:pt x="699677" y="130456"/>
                </a:cubicBezTo>
                <a:cubicBezTo>
                  <a:pt x="755874" y="166937"/>
                  <a:pt x="716727" y="217229"/>
                  <a:pt x="697962" y="259710"/>
                </a:cubicBezTo>
                <a:cubicBezTo>
                  <a:pt x="738063" y="263996"/>
                  <a:pt x="790450" y="242946"/>
                  <a:pt x="823883" y="272855"/>
                </a:cubicBezTo>
                <a:cubicBezTo>
                  <a:pt x="851696" y="296858"/>
                  <a:pt x="850553" y="331243"/>
                  <a:pt x="823692" y="359056"/>
                </a:cubicBezTo>
                <a:cubicBezTo>
                  <a:pt x="778925" y="403347"/>
                  <a:pt x="578233" y="393346"/>
                  <a:pt x="518035" y="388298"/>
                </a:cubicBezTo>
              </a:path>
            </a:pathLst>
          </a:custGeom>
          <a:solidFill>
            <a:srgbClr val="F0FF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399" name="Graphic 398">
            <a:extLst>
              <a:ext uri="{FF2B5EF4-FFF2-40B4-BE49-F238E27FC236}">
                <a16:creationId xmlns="" xmlns:a16="http://schemas.microsoft.com/office/drawing/2014/main" id="{3D80CFFB-B7D7-4C0B-8963-4BD351C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567" y="5560063"/>
            <a:ext cx="1712149" cy="802195"/>
          </a:xfrm>
          <a:prstGeom prst="rect">
            <a:avLst/>
          </a:prstGeom>
        </p:spPr>
      </p:pic>
      <p:grpSp>
        <p:nvGrpSpPr>
          <p:cNvPr id="784" name="Graphic 7">
            <a:extLst>
              <a:ext uri="{FF2B5EF4-FFF2-40B4-BE49-F238E27FC236}">
                <a16:creationId xmlns="" xmlns:a16="http://schemas.microsoft.com/office/drawing/2014/main" id="{0D761DD2-F49F-41DB-B10E-26D552FBC53F}"/>
              </a:ext>
            </a:extLst>
          </p:cNvPr>
          <p:cNvGrpSpPr/>
          <p:nvPr/>
        </p:nvGrpSpPr>
        <p:grpSpPr>
          <a:xfrm>
            <a:off x="1959935" y="285234"/>
            <a:ext cx="3012906" cy="5311487"/>
            <a:chOff x="0" y="2213069"/>
            <a:chExt cx="2613113" cy="4606687"/>
          </a:xfrm>
        </p:grpSpPr>
        <p:sp>
          <p:nvSpPr>
            <p:cNvPr id="785" name="Freeform: Shape 784">
              <a:extLst>
                <a:ext uri="{FF2B5EF4-FFF2-40B4-BE49-F238E27FC236}">
                  <a16:creationId xmlns="" xmlns:a16="http://schemas.microsoft.com/office/drawing/2014/main" id="{A015F0D6-7B92-42CD-8307-E56847665506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86" name="Graphic 7">
              <a:extLst>
                <a:ext uri="{FF2B5EF4-FFF2-40B4-BE49-F238E27FC236}">
                  <a16:creationId xmlns="" xmlns:a16="http://schemas.microsoft.com/office/drawing/2014/main" id="{FB251430-0E18-4CC3-A994-DE7708F95775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800" name="Freeform: Shape 799">
                <a:extLst>
                  <a:ext uri="{FF2B5EF4-FFF2-40B4-BE49-F238E27FC236}">
                    <a16:creationId xmlns="" xmlns:a16="http://schemas.microsoft.com/office/drawing/2014/main" id="{1B6F22E2-A31F-4687-B5FF-017DD0EBE5AB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="" xmlns:a16="http://schemas.microsoft.com/office/drawing/2014/main" id="{B0787395-2401-4159-B626-A4D53AE56DB6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="" xmlns:a16="http://schemas.microsoft.com/office/drawing/2014/main" id="{19473467-2837-4742-8F35-D36AFC9B85FD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="" xmlns:a16="http://schemas.microsoft.com/office/drawing/2014/main" id="{5D0D6DFE-682A-49EC-A179-4AEC8C65E476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="" xmlns:a16="http://schemas.microsoft.com/office/drawing/2014/main" id="{3BE2440E-CA62-4118-8533-A5F1482A9D60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="" xmlns:a16="http://schemas.microsoft.com/office/drawing/2014/main" id="{5EC9B57E-CF28-499D-8D5D-DF3F961B8967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="" xmlns:a16="http://schemas.microsoft.com/office/drawing/2014/main" id="{7A2D09FE-216D-45FC-B07D-577E483F3827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="" xmlns:a16="http://schemas.microsoft.com/office/drawing/2014/main" id="{09D3E405-3F54-4594-874F-3621CFAE199D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="" xmlns:a16="http://schemas.microsoft.com/office/drawing/2014/main" id="{029F786A-BE43-4016-AA06-47A96D701111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="" xmlns:a16="http://schemas.microsoft.com/office/drawing/2014/main" id="{D50E3F1C-E12F-46F2-AE9A-41CFEA3A6469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="" xmlns:a16="http://schemas.microsoft.com/office/drawing/2014/main" id="{D6CE50B0-3999-4DEB-8F86-23E92C6FA4B4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="" xmlns:a16="http://schemas.microsoft.com/office/drawing/2014/main" id="{0E67C60B-7D48-4AAD-8674-D793072BE730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87" name="Graphic 7">
              <a:extLst>
                <a:ext uri="{FF2B5EF4-FFF2-40B4-BE49-F238E27FC236}">
                  <a16:creationId xmlns="" xmlns:a16="http://schemas.microsoft.com/office/drawing/2014/main" id="{E57B85A4-A9F6-4653-8EA5-04E7D3BDD26D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788" name="Freeform: Shape 787">
                <a:extLst>
                  <a:ext uri="{FF2B5EF4-FFF2-40B4-BE49-F238E27FC236}">
                    <a16:creationId xmlns="" xmlns:a16="http://schemas.microsoft.com/office/drawing/2014/main" id="{4C334BEC-C220-4062-A4EC-1783D467A01B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="" xmlns:a16="http://schemas.microsoft.com/office/drawing/2014/main" id="{FF3A3BF6-DD8D-4F5E-A11F-EEF0BD4F4ECD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="" xmlns:a16="http://schemas.microsoft.com/office/drawing/2014/main" id="{4E199951-B412-40F5-9B37-CDBB41612AC3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="" xmlns:a16="http://schemas.microsoft.com/office/drawing/2014/main" id="{5D334FA9-09C2-4667-8789-E41DB4D7A755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="" xmlns:a16="http://schemas.microsoft.com/office/drawing/2014/main" id="{FBC00DE4-861D-48BB-9ADD-FB35B3D7FB52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="" xmlns:a16="http://schemas.microsoft.com/office/drawing/2014/main" id="{46F3A62D-BB42-4277-BA8F-9FABD1100094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="" xmlns:a16="http://schemas.microsoft.com/office/drawing/2014/main" id="{34B1DB01-0AA4-48CB-93A4-BDD0026873EA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="" xmlns:a16="http://schemas.microsoft.com/office/drawing/2014/main" id="{481D92F1-2A3B-4C18-B600-86D400BCC50A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="" xmlns:a16="http://schemas.microsoft.com/office/drawing/2014/main" id="{763E6334-48DA-42D9-8844-881B4CC52628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="" xmlns:a16="http://schemas.microsoft.com/office/drawing/2014/main" id="{F75FF6A4-E6DB-477F-8945-426C716AF339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="" xmlns:a16="http://schemas.microsoft.com/office/drawing/2014/main" id="{B68CA6C2-3C04-485C-AB92-2B05F1FAA0B5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="" xmlns:a16="http://schemas.microsoft.com/office/drawing/2014/main" id="{F9224346-4DC5-47DE-8E5F-C8BB0B055DFE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13" name="Graphic 153">
            <a:extLst>
              <a:ext uri="{FF2B5EF4-FFF2-40B4-BE49-F238E27FC236}">
                <a16:creationId xmlns="" xmlns:a16="http://schemas.microsoft.com/office/drawing/2014/main" id="{D4D05578-31BD-47AF-850E-14A55A05B37A}"/>
              </a:ext>
            </a:extLst>
          </p:cNvPr>
          <p:cNvGrpSpPr/>
          <p:nvPr/>
        </p:nvGrpSpPr>
        <p:grpSpPr>
          <a:xfrm>
            <a:off x="11161825" y="3187825"/>
            <a:ext cx="1068908" cy="1281259"/>
            <a:chOff x="11161825" y="3187825"/>
            <a:chExt cx="1068908" cy="1281259"/>
          </a:xfrm>
        </p:grpSpPr>
        <p:sp>
          <p:nvSpPr>
            <p:cNvPr id="814" name="Freeform: Shape 813">
              <a:extLst>
                <a:ext uri="{FF2B5EF4-FFF2-40B4-BE49-F238E27FC236}">
                  <a16:creationId xmlns="" xmlns:a16="http://schemas.microsoft.com/office/drawing/2014/main" id="{B4F1EBFE-CB7D-497A-945C-7CAABB24B514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="" xmlns:a16="http://schemas.microsoft.com/office/drawing/2014/main" id="{1B8B0947-23EE-4A71-8460-DF7D99FD9B28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="" xmlns:a16="http://schemas.microsoft.com/office/drawing/2014/main" id="{C28A2300-57C3-4950-A528-0FDB3FD05669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="" xmlns:a16="http://schemas.microsoft.com/office/drawing/2014/main" id="{BCF4F70F-A386-4260-8C7D-CF32B87D30A6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="" xmlns:a16="http://schemas.microsoft.com/office/drawing/2014/main" id="{E7ED83BC-E396-4383-B829-C46CBD4CEF00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28" name="Graphic 243">
            <a:extLst>
              <a:ext uri="{FF2B5EF4-FFF2-40B4-BE49-F238E27FC236}">
                <a16:creationId xmlns="" xmlns:a16="http://schemas.microsoft.com/office/drawing/2014/main" id="{A58B7B92-5F2B-438F-AF44-3AD79B4CB063}"/>
              </a:ext>
            </a:extLst>
          </p:cNvPr>
          <p:cNvGrpSpPr/>
          <p:nvPr/>
        </p:nvGrpSpPr>
        <p:grpSpPr>
          <a:xfrm rot="1263797">
            <a:off x="813306" y="4130664"/>
            <a:ext cx="1630724" cy="1255170"/>
            <a:chOff x="7982733" y="5589867"/>
            <a:chExt cx="1630724" cy="1255170"/>
          </a:xfrm>
        </p:grpSpPr>
        <p:sp>
          <p:nvSpPr>
            <p:cNvPr id="829" name="Freeform: Shape 828">
              <a:extLst>
                <a:ext uri="{FF2B5EF4-FFF2-40B4-BE49-F238E27FC236}">
                  <a16:creationId xmlns="" xmlns:a16="http://schemas.microsoft.com/office/drawing/2014/main" id="{0C0780ED-4C34-4933-9051-B4AE6B6B1494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="" xmlns:a16="http://schemas.microsoft.com/office/drawing/2014/main" id="{CF619637-F632-4F9B-868A-FEFB0A39B0C9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="" xmlns:a16="http://schemas.microsoft.com/office/drawing/2014/main" id="{E6BA1695-D968-417F-8D46-5A0E1F9FBF56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="" xmlns:a16="http://schemas.microsoft.com/office/drawing/2014/main" id="{443A191B-9463-47E1-9B5F-7E73D5923696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="" xmlns:a16="http://schemas.microsoft.com/office/drawing/2014/main" id="{A2BBEA38-E70B-49AF-9669-1DDF9445C2BC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19" name="Graphic 233">
            <a:extLst>
              <a:ext uri="{FF2B5EF4-FFF2-40B4-BE49-F238E27FC236}">
                <a16:creationId xmlns="" xmlns:a16="http://schemas.microsoft.com/office/drawing/2014/main" id="{1E25EF6D-D466-4680-81F7-107B19F677E2}"/>
              </a:ext>
            </a:extLst>
          </p:cNvPr>
          <p:cNvGrpSpPr/>
          <p:nvPr/>
        </p:nvGrpSpPr>
        <p:grpSpPr>
          <a:xfrm>
            <a:off x="2595002" y="4098686"/>
            <a:ext cx="1484013" cy="1429614"/>
            <a:chOff x="2651548" y="5448024"/>
            <a:chExt cx="1484013" cy="1429614"/>
          </a:xfrm>
        </p:grpSpPr>
        <p:sp>
          <p:nvSpPr>
            <p:cNvPr id="820" name="Freeform: Shape 819">
              <a:extLst>
                <a:ext uri="{FF2B5EF4-FFF2-40B4-BE49-F238E27FC236}">
                  <a16:creationId xmlns="" xmlns:a16="http://schemas.microsoft.com/office/drawing/2014/main" id="{0E55A99C-C960-4E56-8389-83927518CC2B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="" xmlns:a16="http://schemas.microsoft.com/office/drawing/2014/main" id="{B546BA5C-C1D2-477F-8D65-D248CBCB68FE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="" xmlns:a16="http://schemas.microsoft.com/office/drawing/2014/main" id="{ED8E531D-DB1A-4CE4-9742-61FCB1B531B0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="" xmlns:a16="http://schemas.microsoft.com/office/drawing/2014/main" id="{6E7F802C-8ACF-439B-B505-D87E1EB92259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="" xmlns:a16="http://schemas.microsoft.com/office/drawing/2014/main" id="{63708C3D-1DE4-46F3-AEA2-B060E1527985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="" xmlns:a16="http://schemas.microsoft.com/office/drawing/2014/main" id="{E2FC010E-9939-469F-9522-2FC4EFC9B07D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="" xmlns:a16="http://schemas.microsoft.com/office/drawing/2014/main" id="{5E4EA77F-142C-4383-AA5B-E1F32443E08F}"/>
                </a:ext>
              </a:extLst>
            </p:cNvPr>
            <p:cNvSpPr/>
            <p:nvPr/>
          </p:nvSpPr>
          <p:spPr>
            <a:xfrm>
              <a:off x="3340381" y="6185574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="" xmlns:a16="http://schemas.microsoft.com/office/drawing/2014/main" id="{457DA395-0673-409A-9B4B-41FB1204D73B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812" name="Graphic 811">
            <a:extLst>
              <a:ext uri="{FF2B5EF4-FFF2-40B4-BE49-F238E27FC236}">
                <a16:creationId xmlns="" xmlns:a16="http://schemas.microsoft.com/office/drawing/2014/main" id="{475138BC-CFBE-4844-A2DF-DFB78C2F7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406" y="3211099"/>
            <a:ext cx="2458445" cy="2970622"/>
          </a:xfrm>
          <a:prstGeom prst="rect">
            <a:avLst/>
          </a:prstGeom>
        </p:spPr>
      </p:pic>
      <p:pic>
        <p:nvPicPr>
          <p:cNvPr id="854" name="Graphic 853">
            <a:extLst>
              <a:ext uri="{FF2B5EF4-FFF2-40B4-BE49-F238E27FC236}">
                <a16:creationId xmlns="" xmlns:a16="http://schemas.microsoft.com/office/drawing/2014/main" id="{3E597AB0-17BF-4592-9656-25D3E052D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0832" y="348700"/>
            <a:ext cx="1641739" cy="1686110"/>
          </a:xfrm>
          <a:prstGeom prst="rect">
            <a:avLst/>
          </a:prstGeom>
        </p:spPr>
      </p:pic>
      <p:pic>
        <p:nvPicPr>
          <p:cNvPr id="857" name="Graphic 856">
            <a:extLst>
              <a:ext uri="{FF2B5EF4-FFF2-40B4-BE49-F238E27FC236}">
                <a16:creationId xmlns="" xmlns:a16="http://schemas.microsoft.com/office/drawing/2014/main" id="{4184B06B-AF4C-4A41-AEF0-714F22DCB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601" y="613320"/>
            <a:ext cx="10001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8DCE00-D850-476D-90B8-693EDFB07632}"/>
              </a:ext>
            </a:extLst>
          </p:cNvPr>
          <p:cNvSpPr/>
          <p:nvPr/>
        </p:nvSpPr>
        <p:spPr>
          <a:xfrm>
            <a:off x="2710796" y="1415558"/>
            <a:ext cx="646634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CHAPTER</a:t>
            </a:r>
            <a:endParaRPr lang="th-TH" sz="6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BA7C11E-315F-4283-84E2-11B4A32E7FBC}"/>
              </a:ext>
            </a:extLst>
          </p:cNvPr>
          <p:cNvSpPr/>
          <p:nvPr/>
        </p:nvSpPr>
        <p:spPr>
          <a:xfrm>
            <a:off x="3474486" y="2732256"/>
            <a:ext cx="4561114" cy="87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08255248-DD14-4AF7-B247-9AEDCECA6E82}"/>
              </a:ext>
            </a:extLst>
          </p:cNvPr>
          <p:cNvGrpSpPr/>
          <p:nvPr/>
        </p:nvGrpSpPr>
        <p:grpSpPr>
          <a:xfrm flipH="1">
            <a:off x="123301" y="3260621"/>
            <a:ext cx="2912095" cy="2961879"/>
            <a:chOff x="-1456591" y="1094944"/>
            <a:chExt cx="2912095" cy="2961879"/>
          </a:xfrm>
        </p:grpSpPr>
        <p:pic>
          <p:nvPicPr>
            <p:cNvPr id="6" name="Graphic 5">
              <a:extLst>
                <a:ext uri="{FF2B5EF4-FFF2-40B4-BE49-F238E27FC236}">
                  <a16:creationId xmlns="" xmlns:a16="http://schemas.microsoft.com/office/drawing/2014/main" id="{4F2C4F26-3C28-4A16-B42D-969127D6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15077" y="1094944"/>
              <a:ext cx="1376593" cy="241350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BF111CC1-FD84-446D-AEE3-C34D9FA7A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448843">
              <a:off x="38563" y="2035561"/>
              <a:ext cx="962251" cy="1871630"/>
            </a:xfrm>
            <a:prstGeom prst="rect">
              <a:avLst/>
            </a:prstGeom>
          </p:spPr>
        </p:pic>
        <p:grpSp>
          <p:nvGrpSpPr>
            <p:cNvPr id="8" name="Graphic 233">
              <a:extLst>
                <a:ext uri="{FF2B5EF4-FFF2-40B4-BE49-F238E27FC236}">
                  <a16:creationId xmlns="" xmlns:a16="http://schemas.microsoft.com/office/drawing/2014/main" id="{70E42136-CDE0-457F-A71C-198180B5B087}"/>
                </a:ext>
              </a:extLst>
            </p:cNvPr>
            <p:cNvGrpSpPr/>
            <p:nvPr/>
          </p:nvGrpSpPr>
          <p:grpSpPr>
            <a:xfrm rot="18810904">
              <a:off x="-1446719" y="2571529"/>
              <a:ext cx="1121715" cy="1141459"/>
              <a:chOff x="2651548" y="5448024"/>
              <a:chExt cx="1484014" cy="142961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F9C84B30-1BAB-4DAE-86A1-5715F89B099A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A8871E6C-1633-495B-A0C0-EB01B829A9FF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E189EF97-56EA-434E-8ABF-E0DE6771FF11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BB447B19-921C-47A7-A92C-AC70EED860E2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A4C89CBB-C157-4FD4-BB51-C88E8849C15C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47369A2-B638-4A54-9411-BE1A72008EBA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BA72673-56EF-4AC1-978C-03FAA21D1014}"/>
                  </a:ext>
                </a:extLst>
              </p:cNvPr>
              <p:cNvSpPr/>
              <p:nvPr/>
            </p:nvSpPr>
            <p:spPr>
              <a:xfrm>
                <a:off x="3340380" y="6185575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25D8813-AAD0-48C3-B12A-18E00BAA93F1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46DE923F-0583-43F7-B4A9-54443486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955023">
              <a:off x="-829426" y="2703139"/>
              <a:ext cx="1009110" cy="1698258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56ADE692-0BE1-4582-9A41-15F749E24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619850">
            <a:off x="2597293" y="489115"/>
            <a:ext cx="1338905" cy="1028434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AB7A801A-43C8-4C84-8831-B91155BCDEB1}"/>
              </a:ext>
            </a:extLst>
          </p:cNvPr>
          <p:cNvSpPr txBox="1"/>
          <p:nvPr/>
        </p:nvSpPr>
        <p:spPr>
          <a:xfrm>
            <a:off x="3629316" y="2880111"/>
            <a:ext cx="43748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nisi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a </a:t>
            </a:r>
            <a:r>
              <a:rPr lang="en-US" sz="2000" dirty="0" err="1"/>
              <a:t>porttitorr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.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ligula. Nunc gravida diam a </a:t>
            </a:r>
            <a:r>
              <a:rPr lang="en-US" sz="2000" dirty="0" err="1"/>
              <a:t>turpis</a:t>
            </a:r>
            <a:r>
              <a:rPr lang="en-US" sz="2000" dirty="0"/>
              <a:t> dictum, id </a:t>
            </a:r>
            <a:r>
              <a:rPr lang="en-US" sz="2000" dirty="0" err="1"/>
              <a:t>elementum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lacinia.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ex </a:t>
            </a:r>
            <a:r>
              <a:rPr lang="en-US" sz="2000" dirty="0" err="1"/>
              <a:t>sem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vestibulum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blandit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.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. </a:t>
            </a:r>
          </a:p>
          <a:p>
            <a:pPr algn="ctr"/>
            <a:endParaRPr lang="en-US" sz="2000" dirty="0"/>
          </a:p>
        </p:txBody>
      </p:sp>
      <p:pic>
        <p:nvPicPr>
          <p:cNvPr id="150" name="Graphic 149">
            <a:extLst>
              <a:ext uri="{FF2B5EF4-FFF2-40B4-BE49-F238E27FC236}">
                <a16:creationId xmlns="" xmlns:a16="http://schemas.microsoft.com/office/drawing/2014/main" id="{AB40DBFA-4D06-4970-A5C1-A02D3DB4F2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3220" y="3420755"/>
            <a:ext cx="2449883" cy="2641613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="" xmlns:a16="http://schemas.microsoft.com/office/drawing/2014/main" id="{4AF5A031-1965-4B48-BD38-513C56804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16377">
            <a:off x="8680854" y="3109720"/>
            <a:ext cx="1376593" cy="2413507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="" xmlns:a16="http://schemas.microsoft.com/office/drawing/2014/main" id="{B55D174F-7914-4FCD-8475-3CC14EED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07444">
            <a:off x="9554933" y="3904218"/>
            <a:ext cx="962251" cy="187163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="" xmlns:a16="http://schemas.microsoft.com/office/drawing/2014/main" id="{C66EC1B6-B59C-4103-B1EE-ED63FD766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325346" flipH="1">
            <a:off x="8435550" y="4319640"/>
            <a:ext cx="838729" cy="1698258"/>
          </a:xfrm>
          <a:prstGeom prst="rect">
            <a:avLst/>
          </a:prstGeom>
        </p:spPr>
      </p:pic>
      <p:grpSp>
        <p:nvGrpSpPr>
          <p:cNvPr id="155" name="Graphic 233">
            <a:extLst>
              <a:ext uri="{FF2B5EF4-FFF2-40B4-BE49-F238E27FC236}">
                <a16:creationId xmlns="" xmlns:a16="http://schemas.microsoft.com/office/drawing/2014/main" id="{0D776E57-2BA7-429A-A192-7252989A4754}"/>
              </a:ext>
            </a:extLst>
          </p:cNvPr>
          <p:cNvGrpSpPr/>
          <p:nvPr/>
        </p:nvGrpSpPr>
        <p:grpSpPr>
          <a:xfrm rot="18269505">
            <a:off x="8614932" y="4194919"/>
            <a:ext cx="1121715" cy="1141459"/>
            <a:chOff x="2651548" y="5448024"/>
            <a:chExt cx="1484014" cy="1429613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76950F08-EF69-475A-9F91-3D23FF62ED54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222111BB-2040-4B43-8D6B-D50956DB119F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5B818C21-3C37-43F2-85C2-F1B36E6FA781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ACD235F9-3FFB-4CD1-82E2-339CF5F755A2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E78871BE-09F0-415D-B5AC-E8D5A06AB00E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C06CCC9E-A7E4-4BE3-81C9-5BBC32E2382F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7D65131B-37B9-416F-BD43-0B03197B0CFA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FD51ACB4-60A7-4B4F-99B7-56A28360C856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68" name="Graphic 167">
            <a:extLst>
              <a:ext uri="{FF2B5EF4-FFF2-40B4-BE49-F238E27FC236}">
                <a16:creationId xmlns="" xmlns:a16="http://schemas.microsoft.com/office/drawing/2014/main" id="{B8C7CFB5-4289-4093-A86A-293F0DBEA4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9394" y="1073382"/>
            <a:ext cx="1460633" cy="684352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="" xmlns:a16="http://schemas.microsoft.com/office/drawing/2014/main" id="{92140B7C-EAB5-4331-A517-56301AC215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9209" y="3264171"/>
            <a:ext cx="1712149" cy="8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3889203B-C9F1-433B-AA37-48676BF6E0D1}"/>
              </a:ext>
            </a:extLst>
          </p:cNvPr>
          <p:cNvSpPr/>
          <p:nvPr/>
        </p:nvSpPr>
        <p:spPr>
          <a:xfrm>
            <a:off x="1111613" y="774107"/>
            <a:ext cx="5556458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ANIMAL</a:t>
            </a:r>
            <a:endParaRPr lang="th-TH" sz="72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42" name="TextBox 6">
            <a:extLst>
              <a:ext uri="{FF2B5EF4-FFF2-40B4-BE49-F238E27FC236}">
                <a16:creationId xmlns="" xmlns:a16="http://schemas.microsoft.com/office/drawing/2014/main" id="{1C7CCFCE-9B87-4A85-9612-DC93326879C6}"/>
              </a:ext>
            </a:extLst>
          </p:cNvPr>
          <p:cNvSpPr txBox="1"/>
          <p:nvPr/>
        </p:nvSpPr>
        <p:spPr>
          <a:xfrm>
            <a:off x="2268228" y="2348394"/>
            <a:ext cx="39340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  <a:r>
              <a:rPr lang="en-US" sz="1800" dirty="0" err="1"/>
              <a:t>Quisque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non nisi </a:t>
            </a:r>
            <a:r>
              <a:rPr lang="en-US" sz="1800" dirty="0" err="1"/>
              <a:t>laoreet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placerat</a:t>
            </a:r>
            <a:r>
              <a:rPr lang="en-US" sz="1800" dirty="0"/>
              <a:t> </a:t>
            </a:r>
            <a:r>
              <a:rPr lang="en-US" sz="1800" dirty="0" err="1"/>
              <a:t>mauris</a:t>
            </a:r>
            <a:r>
              <a:rPr lang="en-US" sz="1800" dirty="0"/>
              <a:t> a </a:t>
            </a:r>
            <a:r>
              <a:rPr lang="en-US" sz="1800" dirty="0" err="1"/>
              <a:t>porttitorr</a:t>
            </a:r>
            <a:r>
              <a:rPr lang="en-US" sz="1800" dirty="0"/>
              <a:t> </a:t>
            </a:r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 ligula. Nunc gravida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vestibulum </a:t>
            </a:r>
            <a:r>
              <a:rPr lang="en-US" sz="1800" dirty="0" err="1"/>
              <a:t>leo</a:t>
            </a:r>
            <a:r>
              <a:rPr lang="en-US" sz="1800" dirty="0"/>
              <a:t> </a:t>
            </a:r>
            <a:r>
              <a:rPr lang="en-US" sz="1800" dirty="0" err="1"/>
              <a:t>blandit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. </a:t>
            </a:r>
          </a:p>
          <a:p>
            <a:pPr algn="ctr"/>
            <a:endParaRPr lang="en-US" sz="1800" dirty="0"/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518D4891-9558-42FB-909F-4C5842D68492}"/>
              </a:ext>
            </a:extLst>
          </p:cNvPr>
          <p:cNvSpPr/>
          <p:nvPr/>
        </p:nvSpPr>
        <p:spPr>
          <a:xfrm>
            <a:off x="3354821" y="1832729"/>
            <a:ext cx="2131847" cy="53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TOY | HAPPY | FUNNY |SCHOOL</a:t>
            </a:r>
            <a:endParaRPr lang="th-TH" sz="1100" dirty="0">
              <a:solidFill>
                <a:schemeClr val="tx1"/>
              </a:solidFill>
            </a:endParaRPr>
          </a:p>
        </p:txBody>
      </p:sp>
      <p:grpSp>
        <p:nvGrpSpPr>
          <p:cNvPr id="145" name="Graphic 153">
            <a:extLst>
              <a:ext uri="{FF2B5EF4-FFF2-40B4-BE49-F238E27FC236}">
                <a16:creationId xmlns="" xmlns:a16="http://schemas.microsoft.com/office/drawing/2014/main" id="{4DEEDB91-8DF5-4EE0-8257-3114A4B18598}"/>
              </a:ext>
            </a:extLst>
          </p:cNvPr>
          <p:cNvGrpSpPr/>
          <p:nvPr/>
        </p:nvGrpSpPr>
        <p:grpSpPr>
          <a:xfrm rot="5043306">
            <a:off x="931663" y="5909448"/>
            <a:ext cx="796145" cy="954309"/>
            <a:chOff x="11161825" y="3187825"/>
            <a:chExt cx="1068908" cy="1281259"/>
          </a:xfrm>
        </p:grpSpPr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5B732E56-8EAB-4EB6-ADC4-C55A9B58697A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4A4816E0-EA86-422A-A1A5-D013BE0AFF87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DD3DA5F-9A7D-4D4B-817F-518BC5F56E11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EAF9C151-AA19-4DC8-889C-11645790AF87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65C7EEA8-72DC-4CC0-AD58-EA81FEEADD50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1" name="Graphic 7">
            <a:extLst>
              <a:ext uri="{FF2B5EF4-FFF2-40B4-BE49-F238E27FC236}">
                <a16:creationId xmlns="" xmlns:a16="http://schemas.microsoft.com/office/drawing/2014/main" id="{81772FF2-C514-4775-85BF-A3FFFFE80AA6}"/>
              </a:ext>
            </a:extLst>
          </p:cNvPr>
          <p:cNvGrpSpPr/>
          <p:nvPr/>
        </p:nvGrpSpPr>
        <p:grpSpPr>
          <a:xfrm rot="180845">
            <a:off x="-562390" y="1936821"/>
            <a:ext cx="2707025" cy="4772244"/>
            <a:chOff x="0" y="2213069"/>
            <a:chExt cx="2613113" cy="4606687"/>
          </a:xfrm>
        </p:grpSpPr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9EEEEFFC-2864-49FB-8514-C100F5289B40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53" name="Graphic 7">
              <a:extLst>
                <a:ext uri="{FF2B5EF4-FFF2-40B4-BE49-F238E27FC236}">
                  <a16:creationId xmlns="" xmlns:a16="http://schemas.microsoft.com/office/drawing/2014/main" id="{FFAF42CF-4565-44AA-BD8A-90EC2291259D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7FF4592B-BD50-4BB3-904C-8422B9E3636F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50C5B737-6BFB-4CAC-8C1C-084813B352A3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60BA4E20-E206-466C-AEA8-8C0D5FE0E3F2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2A24E685-83D4-43A2-8943-8126BBBB1FED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C462FF23-62EE-41F7-9D2F-FF87ACDF245D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8D14D807-0484-4CB4-92F8-2A148EBCF189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078E1B70-CF8D-4389-9658-614C5D12F000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00D177DE-F512-4EEF-93CC-202535B184FD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39A091C4-596B-453D-92F3-E411EE2C6DC2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CBAC3A34-3DD8-405A-8B58-DD5AE0E1224A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C87714E3-3A85-46C7-A1A6-495866922A14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91BF847D-4A33-435F-8CD8-23E49E7003B3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4" name="Graphic 7">
              <a:extLst>
                <a:ext uri="{FF2B5EF4-FFF2-40B4-BE49-F238E27FC236}">
                  <a16:creationId xmlns="" xmlns:a16="http://schemas.microsoft.com/office/drawing/2014/main" id="{7323F1A3-EA0A-4693-AE80-E3868A4CC98D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932309E4-7EAF-4FAA-8BCC-6623F39912B6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D8B0F814-DC51-470E-A5C6-A4742B61E2AE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D0476371-1950-4755-BD7F-035E206B319C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729E800E-636E-45FC-8F95-AD8B0A0ABFAD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681D383-2226-421D-96D4-36328E9BED8D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EA77FC30-3A44-4112-A16D-8D8B65827E75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9A17DDFA-1C08-4D1F-9900-DDECAAB94AF7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1910FEE6-93CC-4AA4-9482-524B7508A544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EA883ECB-2420-4EB3-8255-CC2A649745B1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76DA23D2-2830-436C-BCC7-EE065EDA4DD6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55F7228E-C7C7-4C3D-B84F-91252612EDFF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149F5593-48AC-498B-8093-3EA27B0D9971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454" name="Graphic 453">
            <a:extLst>
              <a:ext uri="{FF2B5EF4-FFF2-40B4-BE49-F238E27FC236}">
                <a16:creationId xmlns="" xmlns:a16="http://schemas.microsoft.com/office/drawing/2014/main" id="{EBB06EB0-5BEF-41D4-8C64-B2DD12F2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210" y="417996"/>
            <a:ext cx="2439175" cy="3615718"/>
          </a:xfrm>
          <a:prstGeom prst="rect">
            <a:avLst/>
          </a:prstGeom>
        </p:spPr>
      </p:pic>
      <p:pic>
        <p:nvPicPr>
          <p:cNvPr id="457" name="Graphic 456">
            <a:extLst>
              <a:ext uri="{FF2B5EF4-FFF2-40B4-BE49-F238E27FC236}">
                <a16:creationId xmlns="" xmlns:a16="http://schemas.microsoft.com/office/drawing/2014/main" id="{9B45A95E-F062-4BA0-8D46-D5983395E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806904">
            <a:off x="-295068" y="5472415"/>
            <a:ext cx="1735472" cy="1164304"/>
          </a:xfrm>
          <a:prstGeom prst="rect">
            <a:avLst/>
          </a:prstGeom>
        </p:spPr>
      </p:pic>
      <p:pic>
        <p:nvPicPr>
          <p:cNvPr id="459" name="Graphic 458">
            <a:extLst>
              <a:ext uri="{FF2B5EF4-FFF2-40B4-BE49-F238E27FC236}">
                <a16:creationId xmlns="" xmlns:a16="http://schemas.microsoft.com/office/drawing/2014/main" id="{A6952E2F-33AB-4525-8E0B-C329185E4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6" y="4099521"/>
            <a:ext cx="1432196" cy="2717500"/>
          </a:xfrm>
          <a:prstGeom prst="rect">
            <a:avLst/>
          </a:prstGeom>
        </p:spPr>
      </p:pic>
      <p:pic>
        <p:nvPicPr>
          <p:cNvPr id="461" name="Graphic 460">
            <a:extLst>
              <a:ext uri="{FF2B5EF4-FFF2-40B4-BE49-F238E27FC236}">
                <a16:creationId xmlns="" xmlns:a16="http://schemas.microsoft.com/office/drawing/2014/main" id="{F459AF53-5E94-4724-B64C-C37D77E91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847" y="646785"/>
            <a:ext cx="1460633" cy="684352"/>
          </a:xfrm>
          <a:prstGeom prst="rect">
            <a:avLst/>
          </a:prstGeom>
        </p:spPr>
      </p:pic>
      <p:pic>
        <p:nvPicPr>
          <p:cNvPr id="463" name="Graphic 462">
            <a:extLst>
              <a:ext uri="{FF2B5EF4-FFF2-40B4-BE49-F238E27FC236}">
                <a16:creationId xmlns="" xmlns:a16="http://schemas.microsoft.com/office/drawing/2014/main" id="{E1694C42-FB8A-4591-95ED-F25012DB4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5683" y="179867"/>
            <a:ext cx="1460633" cy="6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2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C4DA5D6B-17A1-43CE-BC7C-2D36F60D0A79}"/>
              </a:ext>
            </a:extLst>
          </p:cNvPr>
          <p:cNvGrpSpPr/>
          <p:nvPr/>
        </p:nvGrpSpPr>
        <p:grpSpPr>
          <a:xfrm>
            <a:off x="1556915" y="309832"/>
            <a:ext cx="1625102" cy="888291"/>
            <a:chOff x="-2757327" y="585888"/>
            <a:chExt cx="1625102" cy="888291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AF701ED-4AE5-4538-BAB6-41139C79680E}"/>
                </a:ext>
              </a:extLst>
            </p:cNvPr>
            <p:cNvSpPr/>
            <p:nvPr/>
          </p:nvSpPr>
          <p:spPr>
            <a:xfrm>
              <a:off x="-2746889" y="592219"/>
              <a:ext cx="1609688" cy="881960"/>
            </a:xfrm>
            <a:custGeom>
              <a:avLst/>
              <a:gdLst>
                <a:gd name="connsiteX0" fmla="*/ 818901 w 1609688"/>
                <a:gd name="connsiteY0" fmla="*/ 135 h 881960"/>
                <a:gd name="connsiteX1" fmla="*/ 1590522 w 1609688"/>
                <a:gd name="connsiteY1" fmla="*/ 423760 h 881960"/>
                <a:gd name="connsiteX2" fmla="*/ 1609688 w 1609688"/>
                <a:gd name="connsiteY2" fmla="*/ 474206 h 881960"/>
                <a:gd name="connsiteX3" fmla="*/ 1118407 w 1609688"/>
                <a:gd name="connsiteY3" fmla="*/ 474206 h 881960"/>
                <a:gd name="connsiteX4" fmla="*/ 1086795 w 1609688"/>
                <a:gd name="connsiteY4" fmla="*/ 430876 h 881960"/>
                <a:gd name="connsiteX5" fmla="*/ 877194 w 1609688"/>
                <a:gd name="connsiteY5" fmla="*/ 348274 h 881960"/>
                <a:gd name="connsiteX6" fmla="*/ 491051 w 1609688"/>
                <a:gd name="connsiteY6" fmla="*/ 881960 h 881960"/>
                <a:gd name="connsiteX7" fmla="*/ 4514 w 1609688"/>
                <a:gd name="connsiteY7" fmla="*/ 869387 h 881960"/>
                <a:gd name="connsiteX8" fmla="*/ 818901 w 1609688"/>
                <a:gd name="connsiteY8" fmla="*/ 135 h 8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9688" h="881960">
                  <a:moveTo>
                    <a:pt x="818901" y="135"/>
                  </a:moveTo>
                  <a:cubicBezTo>
                    <a:pt x="1283531" y="-6152"/>
                    <a:pt x="1495105" y="208018"/>
                    <a:pt x="1590522" y="423760"/>
                  </a:cubicBezTo>
                  <a:lnTo>
                    <a:pt x="1609688" y="474206"/>
                  </a:lnTo>
                  <a:lnTo>
                    <a:pt x="1118407" y="474206"/>
                  </a:lnTo>
                  <a:lnTo>
                    <a:pt x="1086795" y="430876"/>
                  </a:lnTo>
                  <a:cubicBezTo>
                    <a:pt x="1038083" y="382611"/>
                    <a:pt x="970587" y="349846"/>
                    <a:pt x="877194" y="348274"/>
                  </a:cubicBezTo>
                  <a:cubicBezTo>
                    <a:pt x="393800" y="340178"/>
                    <a:pt x="494194" y="875673"/>
                    <a:pt x="491051" y="881960"/>
                  </a:cubicBezTo>
                  <a:lnTo>
                    <a:pt x="4514" y="869387"/>
                  </a:lnTo>
                  <a:cubicBezTo>
                    <a:pt x="4514" y="869387"/>
                    <a:pt x="-110358" y="12708"/>
                    <a:pt x="818901" y="135"/>
                  </a:cubicBezTo>
                  <a:close/>
                </a:path>
              </a:pathLst>
            </a:custGeom>
            <a:solidFill>
              <a:srgbClr val="FFDB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2B5E574-8C4B-4890-AF76-3CCD98EA82A7}"/>
                </a:ext>
              </a:extLst>
            </p:cNvPr>
            <p:cNvSpPr/>
            <p:nvPr/>
          </p:nvSpPr>
          <p:spPr>
            <a:xfrm>
              <a:off x="-2746889" y="592128"/>
              <a:ext cx="1614664" cy="877195"/>
            </a:xfrm>
            <a:custGeom>
              <a:avLst/>
              <a:gdLst>
                <a:gd name="connsiteX0" fmla="*/ 818900 w 1614664"/>
                <a:gd name="connsiteY0" fmla="*/ 133 h 877195"/>
                <a:gd name="connsiteX1" fmla="*/ 1590533 w 1614664"/>
                <a:gd name="connsiteY1" fmla="*/ 423841 h 877195"/>
                <a:gd name="connsiteX2" fmla="*/ 1614664 w 1614664"/>
                <a:gd name="connsiteY2" fmla="*/ 487349 h 877195"/>
                <a:gd name="connsiteX3" fmla="*/ 1250947 w 1614664"/>
                <a:gd name="connsiteY3" fmla="*/ 487349 h 877195"/>
                <a:gd name="connsiteX4" fmla="*/ 1248918 w 1614664"/>
                <a:gd name="connsiteY4" fmla="*/ 483122 h 877195"/>
                <a:gd name="connsiteX5" fmla="*/ 1142560 w 1614664"/>
                <a:gd name="connsiteY5" fmla="*/ 360464 h 877195"/>
                <a:gd name="connsiteX6" fmla="*/ 803470 w 1614664"/>
                <a:gd name="connsiteY6" fmla="*/ 255594 h 877195"/>
                <a:gd name="connsiteX7" fmla="*/ 473333 w 1614664"/>
                <a:gd name="connsiteY7" fmla="*/ 385229 h 877195"/>
                <a:gd name="connsiteX8" fmla="*/ 347984 w 1614664"/>
                <a:gd name="connsiteY8" fmla="*/ 877195 h 877195"/>
                <a:gd name="connsiteX9" fmla="*/ 4513 w 1614664"/>
                <a:gd name="connsiteY9" fmla="*/ 869385 h 877195"/>
                <a:gd name="connsiteX10" fmla="*/ 818900 w 1614664"/>
                <a:gd name="connsiteY10" fmla="*/ 133 h 8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4664" h="877195">
                  <a:moveTo>
                    <a:pt x="818900" y="133"/>
                  </a:moveTo>
                  <a:cubicBezTo>
                    <a:pt x="1283530" y="-6106"/>
                    <a:pt x="1495104" y="208087"/>
                    <a:pt x="1590533" y="423841"/>
                  </a:cubicBezTo>
                  <a:lnTo>
                    <a:pt x="1614664" y="487349"/>
                  </a:lnTo>
                  <a:lnTo>
                    <a:pt x="1250947" y="487349"/>
                  </a:lnTo>
                  <a:lnTo>
                    <a:pt x="1248918" y="483122"/>
                  </a:lnTo>
                  <a:cubicBezTo>
                    <a:pt x="1227023" y="445689"/>
                    <a:pt x="1195567" y="407517"/>
                    <a:pt x="1142560" y="360464"/>
                  </a:cubicBezTo>
                  <a:cubicBezTo>
                    <a:pt x="1028545" y="259308"/>
                    <a:pt x="885766" y="249212"/>
                    <a:pt x="803470" y="255594"/>
                  </a:cubicBezTo>
                  <a:cubicBezTo>
                    <a:pt x="688027" y="264547"/>
                    <a:pt x="556677" y="306933"/>
                    <a:pt x="473333" y="385229"/>
                  </a:cubicBezTo>
                  <a:cubicBezTo>
                    <a:pt x="344269" y="506387"/>
                    <a:pt x="334459" y="700506"/>
                    <a:pt x="347984" y="877195"/>
                  </a:cubicBezTo>
                  <a:lnTo>
                    <a:pt x="4513" y="869385"/>
                  </a:lnTo>
                  <a:cubicBezTo>
                    <a:pt x="4513" y="869385"/>
                    <a:pt x="-110359" y="12706"/>
                    <a:pt x="818900" y="133"/>
                  </a:cubicBezTo>
                  <a:close/>
                </a:path>
              </a:pathLst>
            </a:custGeom>
            <a:solidFill>
              <a:srgbClr val="BFC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447651DA-E352-469E-A759-D4A028583FA0}"/>
                </a:ext>
              </a:extLst>
            </p:cNvPr>
            <p:cNvSpPr/>
            <p:nvPr/>
          </p:nvSpPr>
          <p:spPr>
            <a:xfrm>
              <a:off x="-2746889" y="592127"/>
              <a:ext cx="1614649" cy="874433"/>
            </a:xfrm>
            <a:custGeom>
              <a:avLst/>
              <a:gdLst>
                <a:gd name="connsiteX0" fmla="*/ 818901 w 1614649"/>
                <a:gd name="connsiteY0" fmla="*/ 133 h 874433"/>
                <a:gd name="connsiteX1" fmla="*/ 1590522 w 1614649"/>
                <a:gd name="connsiteY1" fmla="*/ 423841 h 874433"/>
                <a:gd name="connsiteX2" fmla="*/ 1614649 w 1614649"/>
                <a:gd name="connsiteY2" fmla="*/ 487349 h 874433"/>
                <a:gd name="connsiteX3" fmla="*/ 1377954 w 1614649"/>
                <a:gd name="connsiteY3" fmla="*/ 487349 h 874433"/>
                <a:gd name="connsiteX4" fmla="*/ 1309344 w 1614649"/>
                <a:gd name="connsiteY4" fmla="*/ 393992 h 874433"/>
                <a:gd name="connsiteX5" fmla="*/ 634402 w 1614649"/>
                <a:gd name="connsiteY5" fmla="*/ 178822 h 874433"/>
                <a:gd name="connsiteX6" fmla="*/ 296836 w 1614649"/>
                <a:gd name="connsiteY6" fmla="*/ 434187 h 874433"/>
                <a:gd name="connsiteX7" fmla="*/ 198347 w 1614649"/>
                <a:gd name="connsiteY7" fmla="*/ 874433 h 874433"/>
                <a:gd name="connsiteX8" fmla="*/ 4514 w 1614649"/>
                <a:gd name="connsiteY8" fmla="*/ 869385 h 874433"/>
                <a:gd name="connsiteX9" fmla="*/ 818901 w 1614649"/>
                <a:gd name="connsiteY9" fmla="*/ 133 h 87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4649" h="874433">
                  <a:moveTo>
                    <a:pt x="818901" y="133"/>
                  </a:moveTo>
                  <a:cubicBezTo>
                    <a:pt x="1283531" y="-6106"/>
                    <a:pt x="1495105" y="208088"/>
                    <a:pt x="1590522" y="423841"/>
                  </a:cubicBezTo>
                  <a:lnTo>
                    <a:pt x="1614649" y="487349"/>
                  </a:lnTo>
                  <a:lnTo>
                    <a:pt x="1377954" y="487349"/>
                  </a:lnTo>
                  <a:lnTo>
                    <a:pt x="1309344" y="393992"/>
                  </a:lnTo>
                  <a:cubicBezTo>
                    <a:pt x="1143418" y="203587"/>
                    <a:pt x="879480" y="122434"/>
                    <a:pt x="634402" y="178822"/>
                  </a:cubicBezTo>
                  <a:cubicBezTo>
                    <a:pt x="487336" y="212636"/>
                    <a:pt x="371607" y="304171"/>
                    <a:pt x="296836" y="434187"/>
                  </a:cubicBezTo>
                  <a:cubicBezTo>
                    <a:pt x="220445" y="567156"/>
                    <a:pt x="201014" y="723176"/>
                    <a:pt x="198347" y="874433"/>
                  </a:cubicBezTo>
                  <a:lnTo>
                    <a:pt x="4514" y="869385"/>
                  </a:lnTo>
                  <a:cubicBezTo>
                    <a:pt x="4514" y="869385"/>
                    <a:pt x="-110358" y="12706"/>
                    <a:pt x="818901" y="133"/>
                  </a:cubicBezTo>
                  <a:close/>
                </a:path>
              </a:pathLst>
            </a:custGeom>
            <a:solidFill>
              <a:srgbClr val="67BA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B7FCEEBA-587B-4B15-8F39-1E87204999E8}"/>
                </a:ext>
              </a:extLst>
            </p:cNvPr>
            <p:cNvSpPr/>
            <p:nvPr/>
          </p:nvSpPr>
          <p:spPr>
            <a:xfrm>
              <a:off x="-2757327" y="585888"/>
              <a:ext cx="1620126" cy="872433"/>
            </a:xfrm>
            <a:custGeom>
              <a:avLst/>
              <a:gdLst>
                <a:gd name="connsiteX0" fmla="*/ 818901 w 1620126"/>
                <a:gd name="connsiteY0" fmla="*/ 133 h 872433"/>
                <a:gd name="connsiteX1" fmla="*/ 1590522 w 1620126"/>
                <a:gd name="connsiteY1" fmla="*/ 423853 h 872433"/>
                <a:gd name="connsiteX2" fmla="*/ 1620126 w 1620126"/>
                <a:gd name="connsiteY2" fmla="*/ 501781 h 872433"/>
                <a:gd name="connsiteX3" fmla="*/ 1501006 w 1620126"/>
                <a:gd name="connsiteY3" fmla="*/ 501781 h 872433"/>
                <a:gd name="connsiteX4" fmla="*/ 1497571 w 1620126"/>
                <a:gd name="connsiteY4" fmla="*/ 493281 h 872433"/>
                <a:gd name="connsiteX5" fmla="*/ 1433454 w 1620126"/>
                <a:gd name="connsiteY5" fmla="*/ 384467 h 872433"/>
                <a:gd name="connsiteX6" fmla="*/ 830807 w 1620126"/>
                <a:gd name="connsiteY6" fmla="*/ 81667 h 872433"/>
                <a:gd name="connsiteX7" fmla="*/ 308552 w 1620126"/>
                <a:gd name="connsiteY7" fmla="*/ 259594 h 872433"/>
                <a:gd name="connsiteX8" fmla="*/ 124052 w 1620126"/>
                <a:gd name="connsiteY8" fmla="*/ 872433 h 872433"/>
                <a:gd name="connsiteX9" fmla="*/ 4514 w 1620126"/>
                <a:gd name="connsiteY9" fmla="*/ 869385 h 872433"/>
                <a:gd name="connsiteX10" fmla="*/ 818901 w 1620126"/>
                <a:gd name="connsiteY10" fmla="*/ 133 h 87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126" h="872433">
                  <a:moveTo>
                    <a:pt x="818901" y="133"/>
                  </a:moveTo>
                  <a:cubicBezTo>
                    <a:pt x="1283531" y="-6106"/>
                    <a:pt x="1495105" y="208088"/>
                    <a:pt x="1590522" y="423853"/>
                  </a:cubicBezTo>
                  <a:lnTo>
                    <a:pt x="1620126" y="501781"/>
                  </a:lnTo>
                  <a:lnTo>
                    <a:pt x="1501006" y="501781"/>
                  </a:lnTo>
                  <a:lnTo>
                    <a:pt x="1497571" y="493281"/>
                  </a:lnTo>
                  <a:cubicBezTo>
                    <a:pt x="1479121" y="455583"/>
                    <a:pt x="1457838" y="419186"/>
                    <a:pt x="1433454" y="384467"/>
                  </a:cubicBezTo>
                  <a:cubicBezTo>
                    <a:pt x="1295056" y="187490"/>
                    <a:pt x="1067885" y="85477"/>
                    <a:pt x="830807" y="81667"/>
                  </a:cubicBezTo>
                  <a:cubicBezTo>
                    <a:pt x="647070" y="78619"/>
                    <a:pt x="442949" y="127387"/>
                    <a:pt x="308552" y="259594"/>
                  </a:cubicBezTo>
                  <a:cubicBezTo>
                    <a:pt x="145007" y="420757"/>
                    <a:pt x="134339" y="656691"/>
                    <a:pt x="124052" y="872433"/>
                  </a:cubicBezTo>
                  <a:lnTo>
                    <a:pt x="4514" y="869385"/>
                  </a:lnTo>
                  <a:cubicBezTo>
                    <a:pt x="4514" y="869385"/>
                    <a:pt x="-110358" y="12706"/>
                    <a:pt x="818901" y="133"/>
                  </a:cubicBezTo>
                  <a:close/>
                </a:path>
              </a:pathLst>
            </a:custGeom>
            <a:solidFill>
              <a:srgbClr val="FF88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B41B69F-788D-447E-A6A1-C85BE271E876}"/>
              </a:ext>
            </a:extLst>
          </p:cNvPr>
          <p:cNvSpPr/>
          <p:nvPr/>
        </p:nvSpPr>
        <p:spPr>
          <a:xfrm>
            <a:off x="1902073" y="431357"/>
            <a:ext cx="8387853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STUDIES FOR EASY</a:t>
            </a:r>
            <a:endParaRPr lang="th-TH" sz="48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EB5F1F9-4024-448E-9340-FB4C15EA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347" y="849044"/>
            <a:ext cx="1910403" cy="8950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1F80BC58-7FBA-402B-884E-DD1F81808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6945" y="574965"/>
            <a:ext cx="1677047" cy="785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F06F22-BC75-4226-B0AF-9842865F0D6E}"/>
              </a:ext>
            </a:extLst>
          </p:cNvPr>
          <p:cNvSpPr txBox="1"/>
          <p:nvPr/>
        </p:nvSpPr>
        <p:spPr>
          <a:xfrm>
            <a:off x="1515102" y="2476478"/>
            <a:ext cx="2351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Nunc gravida diam a </a:t>
            </a:r>
            <a:r>
              <a:rPr lang="en-US" sz="1600" dirty="0" err="1"/>
              <a:t>turpis</a:t>
            </a:r>
            <a:r>
              <a:rPr lang="en-US" sz="1600" dirty="0"/>
              <a:t> dictum, id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lacinia. </a:t>
            </a:r>
            <a:endParaRPr lang="th-TH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F940AA6-66CD-42D2-8894-E42BA769297C}"/>
              </a:ext>
            </a:extLst>
          </p:cNvPr>
          <p:cNvCxnSpPr/>
          <p:nvPr/>
        </p:nvCxnSpPr>
        <p:spPr>
          <a:xfrm>
            <a:off x="1536874" y="2590799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3B2D3BD-264C-4D2E-8581-9AD5F84D9725}"/>
              </a:ext>
            </a:extLst>
          </p:cNvPr>
          <p:cNvSpPr/>
          <p:nvPr/>
        </p:nvSpPr>
        <p:spPr>
          <a:xfrm>
            <a:off x="-587977" y="2117702"/>
            <a:ext cx="1587110" cy="1548547"/>
          </a:xfrm>
          <a:prstGeom prst="ellipse">
            <a:avLst/>
          </a:pr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61125C-49C7-4FA2-8FA4-B75460C13601}"/>
              </a:ext>
            </a:extLst>
          </p:cNvPr>
          <p:cNvSpPr/>
          <p:nvPr/>
        </p:nvSpPr>
        <p:spPr>
          <a:xfrm>
            <a:off x="53438" y="2172207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</a:t>
            </a:r>
            <a:endParaRPr lang="th-TH" sz="66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6A8D96B-414C-4561-9999-FB020DB1322E}"/>
              </a:ext>
            </a:extLst>
          </p:cNvPr>
          <p:cNvSpPr/>
          <p:nvPr/>
        </p:nvSpPr>
        <p:spPr>
          <a:xfrm>
            <a:off x="3931802" y="2561348"/>
            <a:ext cx="1359956" cy="1326912"/>
          </a:xfrm>
          <a:prstGeom prst="ellipse">
            <a:avLst/>
          </a:pr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4B0C4F2-7516-4EF1-8C5F-0A5E7C453321}"/>
              </a:ext>
            </a:extLst>
          </p:cNvPr>
          <p:cNvGrpSpPr/>
          <p:nvPr/>
        </p:nvGrpSpPr>
        <p:grpSpPr>
          <a:xfrm>
            <a:off x="3809063" y="2128664"/>
            <a:ext cx="3812973" cy="1619325"/>
            <a:chOff x="3809063" y="2128664"/>
            <a:chExt cx="3812973" cy="161932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12E0E1F-C7DE-4500-954D-D5BB487DC06C}"/>
                </a:ext>
              </a:extLst>
            </p:cNvPr>
            <p:cNvSpPr txBox="1"/>
            <p:nvPr/>
          </p:nvSpPr>
          <p:spPr>
            <a:xfrm>
              <a:off x="5270727" y="2432935"/>
              <a:ext cx="23513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Nunc gravida diam a </a:t>
              </a:r>
              <a:r>
                <a:rPr lang="en-US" sz="1600" dirty="0" err="1"/>
                <a:t>turpis</a:t>
              </a:r>
              <a:r>
                <a:rPr lang="en-US" sz="1600" dirty="0"/>
                <a:t> dictum, id </a:t>
              </a:r>
              <a:r>
                <a:rPr lang="en-US" sz="1600" dirty="0" err="1"/>
                <a:t>elementum</a:t>
              </a:r>
              <a:r>
                <a:rPr lang="en-US" sz="1600" dirty="0"/>
                <a:t> </a:t>
              </a:r>
              <a:r>
                <a:rPr lang="en-US" sz="1600" dirty="0" err="1"/>
                <a:t>enim</a:t>
              </a:r>
              <a:r>
                <a:rPr lang="en-US" sz="1600" dirty="0"/>
                <a:t> lacinia. </a:t>
              </a:r>
              <a:endParaRPr lang="th-TH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08B55B8-C42F-49DD-9AC7-05E3266269ED}"/>
                </a:ext>
              </a:extLst>
            </p:cNvPr>
            <p:cNvSpPr/>
            <p:nvPr/>
          </p:nvSpPr>
          <p:spPr>
            <a:xfrm>
              <a:off x="3809063" y="2128664"/>
              <a:ext cx="1995062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rPr>
                <a:t>B</a:t>
              </a:r>
              <a:endParaRPr lang="th-TH" sz="66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B8C982E-8E71-461F-92E5-A2578609A68A}"/>
                </a:ext>
              </a:extLst>
            </p:cNvPr>
            <p:cNvCxnSpPr/>
            <p:nvPr/>
          </p:nvCxnSpPr>
          <p:spPr>
            <a:xfrm>
              <a:off x="5292499" y="2547256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C91CD87-A9B2-42E2-B970-E72CADF6BC3C}"/>
              </a:ext>
            </a:extLst>
          </p:cNvPr>
          <p:cNvSpPr/>
          <p:nvPr/>
        </p:nvSpPr>
        <p:spPr>
          <a:xfrm>
            <a:off x="8164459" y="2038972"/>
            <a:ext cx="1359956" cy="1326912"/>
          </a:xfrm>
          <a:prstGeom prst="ellipse">
            <a:avLst/>
          </a:prstGeom>
          <a:solidFill>
            <a:srgbClr val="CB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FE1857-DE87-49C5-B8B4-96D3A5F18682}"/>
              </a:ext>
            </a:extLst>
          </p:cNvPr>
          <p:cNvSpPr txBox="1"/>
          <p:nvPr/>
        </p:nvSpPr>
        <p:spPr>
          <a:xfrm>
            <a:off x="9657950" y="2702428"/>
            <a:ext cx="2351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Nunc gravida diam a </a:t>
            </a:r>
            <a:r>
              <a:rPr lang="en-US" sz="1600" dirty="0" err="1"/>
              <a:t>turpis</a:t>
            </a:r>
            <a:r>
              <a:rPr lang="en-US" sz="1600" dirty="0"/>
              <a:t> dictum, id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lacinia. </a:t>
            </a:r>
            <a:endParaRPr lang="th-TH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0736F6B-4DDD-4830-8082-FF94052AF66E}"/>
              </a:ext>
            </a:extLst>
          </p:cNvPr>
          <p:cNvSpPr/>
          <p:nvPr/>
        </p:nvSpPr>
        <p:spPr>
          <a:xfrm>
            <a:off x="8196286" y="2398157"/>
            <a:ext cx="1995062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</a:t>
            </a:r>
            <a:endParaRPr lang="th-TH" sz="66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3F78F8E-F326-4337-B3CF-F792CD5CC80E}"/>
              </a:ext>
            </a:extLst>
          </p:cNvPr>
          <p:cNvCxnSpPr/>
          <p:nvPr/>
        </p:nvCxnSpPr>
        <p:spPr>
          <a:xfrm>
            <a:off x="9679722" y="2816749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D14C894-7DAD-4EEB-95F6-D717DBDF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6070" y="3786795"/>
            <a:ext cx="2479340" cy="339950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0BF8F83B-08A0-42D9-B089-ADAB1978A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535" y="3816166"/>
            <a:ext cx="1995062" cy="313178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6285F649-A44D-4078-B7F4-6C3D1710E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051" y="3655289"/>
            <a:ext cx="1726770" cy="34535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D08EC27-6936-4FD8-8713-9CEB3DFEBE2E}"/>
              </a:ext>
            </a:extLst>
          </p:cNvPr>
          <p:cNvSpPr/>
          <p:nvPr/>
        </p:nvSpPr>
        <p:spPr>
          <a:xfrm>
            <a:off x="-2311140" y="3557520"/>
            <a:ext cx="1519927" cy="88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6">
            <a:extLst>
              <a:ext uri="{FF2B5EF4-FFF2-40B4-BE49-F238E27FC236}">
                <a16:creationId xmlns="" xmlns:a16="http://schemas.microsoft.com/office/drawing/2014/main" id="{9C083AF3-835A-4833-8E31-98EB77C80C70}"/>
              </a:ext>
            </a:extLst>
          </p:cNvPr>
          <p:cNvSpPr txBox="1"/>
          <p:nvPr/>
        </p:nvSpPr>
        <p:spPr>
          <a:xfrm>
            <a:off x="4000279" y="2805237"/>
            <a:ext cx="41196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nisi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a </a:t>
            </a:r>
            <a:r>
              <a:rPr lang="en-US" sz="2000" dirty="0" err="1"/>
              <a:t>porttitorr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.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ligula. Nunc gravida diam a </a:t>
            </a:r>
            <a:r>
              <a:rPr lang="en-US" sz="2000" dirty="0" err="1"/>
              <a:t>turpis</a:t>
            </a:r>
            <a:r>
              <a:rPr lang="en-US" sz="2000" dirty="0"/>
              <a:t> dictum, id </a:t>
            </a:r>
            <a:r>
              <a:rPr lang="en-US" sz="2000" dirty="0" err="1"/>
              <a:t>elementum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lacinia.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ex </a:t>
            </a:r>
            <a:r>
              <a:rPr lang="en-US" sz="2000" dirty="0" err="1"/>
              <a:t>sem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vestibulum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blandit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.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</a:t>
            </a:r>
          </a:p>
          <a:p>
            <a:endParaRPr lang="en-US" sz="2000" dirty="0"/>
          </a:p>
        </p:txBody>
      </p:sp>
      <p:grpSp>
        <p:nvGrpSpPr>
          <p:cNvPr id="217" name="Graphic 4">
            <a:extLst>
              <a:ext uri="{FF2B5EF4-FFF2-40B4-BE49-F238E27FC236}">
                <a16:creationId xmlns="" xmlns:a16="http://schemas.microsoft.com/office/drawing/2014/main" id="{66990C33-61BA-448C-A402-EAFDE40308C8}"/>
              </a:ext>
            </a:extLst>
          </p:cNvPr>
          <p:cNvGrpSpPr/>
          <p:nvPr/>
        </p:nvGrpSpPr>
        <p:grpSpPr>
          <a:xfrm rot="21068396">
            <a:off x="2120672" y="855433"/>
            <a:ext cx="2095552" cy="6030346"/>
            <a:chOff x="2283958" y="833662"/>
            <a:chExt cx="2095552" cy="6030346"/>
          </a:xfrm>
        </p:grpSpPr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AF3079AC-639B-4903-9A19-31D17836C8E2}"/>
                </a:ext>
              </a:extLst>
            </p:cNvPr>
            <p:cNvSpPr/>
            <p:nvPr/>
          </p:nvSpPr>
          <p:spPr>
            <a:xfrm>
              <a:off x="3128666" y="2624308"/>
              <a:ext cx="558594" cy="558694"/>
            </a:xfrm>
            <a:custGeom>
              <a:avLst/>
              <a:gdLst>
                <a:gd name="connsiteX0" fmla="*/ 531560 w 558594"/>
                <a:gd name="connsiteY0" fmla="*/ 153111 h 558694"/>
                <a:gd name="connsiteX1" fmla="*/ 403483 w 558594"/>
                <a:gd name="connsiteY1" fmla="*/ 519157 h 558694"/>
                <a:gd name="connsiteX2" fmla="*/ 31113 w 558594"/>
                <a:gd name="connsiteY2" fmla="*/ 445316 h 558694"/>
                <a:gd name="connsiteX3" fmla="*/ 137685 w 558594"/>
                <a:gd name="connsiteY3" fmla="*/ 27249 h 558694"/>
                <a:gd name="connsiteX4" fmla="*/ 531560 w 558594"/>
                <a:gd name="connsiteY4" fmla="*/ 153111 h 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594" h="558694">
                  <a:moveTo>
                    <a:pt x="531560" y="153111"/>
                  </a:moveTo>
                  <a:cubicBezTo>
                    <a:pt x="603346" y="273598"/>
                    <a:pt x="522389" y="448320"/>
                    <a:pt x="403483" y="519157"/>
                  </a:cubicBezTo>
                  <a:cubicBezTo>
                    <a:pt x="284578" y="589994"/>
                    <a:pt x="102899" y="565802"/>
                    <a:pt x="31113" y="445316"/>
                  </a:cubicBezTo>
                  <a:cubicBezTo>
                    <a:pt x="-40673" y="324829"/>
                    <a:pt x="18780" y="98086"/>
                    <a:pt x="137685" y="27249"/>
                  </a:cubicBezTo>
                  <a:cubicBezTo>
                    <a:pt x="256433" y="-43589"/>
                    <a:pt x="459774" y="32625"/>
                    <a:pt x="531560" y="153111"/>
                  </a:cubicBez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47DEF5EA-F3D1-4DBC-84EB-3C7D391BDD8B}"/>
                </a:ext>
              </a:extLst>
            </p:cNvPr>
            <p:cNvSpPr/>
            <p:nvPr/>
          </p:nvSpPr>
          <p:spPr>
            <a:xfrm>
              <a:off x="3092944" y="6072409"/>
              <a:ext cx="396398" cy="396366"/>
            </a:xfrm>
            <a:custGeom>
              <a:avLst/>
              <a:gdLst>
                <a:gd name="connsiteX0" fmla="*/ 377222 w 396398"/>
                <a:gd name="connsiteY0" fmla="*/ 108682 h 396366"/>
                <a:gd name="connsiteX1" fmla="*/ 286304 w 396398"/>
                <a:gd name="connsiteY1" fmla="*/ 368314 h 396366"/>
                <a:gd name="connsiteX2" fmla="*/ 22087 w 396398"/>
                <a:gd name="connsiteY2" fmla="*/ 315976 h 396366"/>
                <a:gd name="connsiteX3" fmla="*/ 97668 w 396398"/>
                <a:gd name="connsiteY3" fmla="*/ 19345 h 396366"/>
                <a:gd name="connsiteX4" fmla="*/ 377222 w 396398"/>
                <a:gd name="connsiteY4" fmla="*/ 108682 h 39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398" h="396366">
                  <a:moveTo>
                    <a:pt x="377222" y="108682"/>
                  </a:moveTo>
                  <a:cubicBezTo>
                    <a:pt x="428137" y="194225"/>
                    <a:pt x="370740" y="318032"/>
                    <a:pt x="286304" y="368314"/>
                  </a:cubicBezTo>
                  <a:cubicBezTo>
                    <a:pt x="201868" y="418596"/>
                    <a:pt x="73001" y="401361"/>
                    <a:pt x="22087" y="315976"/>
                  </a:cubicBezTo>
                  <a:cubicBezTo>
                    <a:pt x="-28827" y="230434"/>
                    <a:pt x="13232" y="69627"/>
                    <a:pt x="97668" y="19345"/>
                  </a:cubicBezTo>
                  <a:cubicBezTo>
                    <a:pt x="182104" y="-30937"/>
                    <a:pt x="326308" y="23140"/>
                    <a:pt x="377222" y="108682"/>
                  </a:cubicBez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69680FA2-0CAE-4219-9F14-D1F7EF26E38D}"/>
                </a:ext>
              </a:extLst>
            </p:cNvPr>
            <p:cNvSpPr/>
            <p:nvPr/>
          </p:nvSpPr>
          <p:spPr>
            <a:xfrm>
              <a:off x="2541968" y="2819457"/>
              <a:ext cx="307468" cy="309511"/>
            </a:xfrm>
            <a:custGeom>
              <a:avLst/>
              <a:gdLst>
                <a:gd name="connsiteX0" fmla="*/ 288765 w 307468"/>
                <a:gd name="connsiteY0" fmla="*/ 75129 h 309511"/>
                <a:gd name="connsiteX1" fmla="*/ 230577 w 307468"/>
                <a:gd name="connsiteY1" fmla="*/ 282107 h 309511"/>
                <a:gd name="connsiteX2" fmla="*/ 22018 w 307468"/>
                <a:gd name="connsiteY2" fmla="*/ 254120 h 309511"/>
                <a:gd name="connsiteX3" fmla="*/ 66608 w 307468"/>
                <a:gd name="connsiteY3" fmla="*/ 19155 h 309511"/>
                <a:gd name="connsiteX4" fmla="*/ 288765 w 307468"/>
                <a:gd name="connsiteY4" fmla="*/ 75129 h 30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468" h="309511">
                  <a:moveTo>
                    <a:pt x="288765" y="75129"/>
                  </a:moveTo>
                  <a:cubicBezTo>
                    <a:pt x="332564" y="139325"/>
                    <a:pt x="293825" y="238782"/>
                    <a:pt x="230577" y="282107"/>
                  </a:cubicBezTo>
                  <a:cubicBezTo>
                    <a:pt x="167172" y="325431"/>
                    <a:pt x="65975" y="318316"/>
                    <a:pt x="22018" y="254120"/>
                  </a:cubicBezTo>
                  <a:cubicBezTo>
                    <a:pt x="-21781" y="189924"/>
                    <a:pt x="3202" y="62479"/>
                    <a:pt x="66608" y="19155"/>
                  </a:cubicBezTo>
                  <a:cubicBezTo>
                    <a:pt x="129856" y="-24170"/>
                    <a:pt x="244808" y="10933"/>
                    <a:pt x="288765" y="75129"/>
                  </a:cubicBez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4CDADA06-954E-4CB6-9A6F-1DE82F0C3BD7}"/>
                </a:ext>
              </a:extLst>
            </p:cNvPr>
            <p:cNvSpPr/>
            <p:nvPr/>
          </p:nvSpPr>
          <p:spPr>
            <a:xfrm>
              <a:off x="3199441" y="1157656"/>
              <a:ext cx="309772" cy="309680"/>
            </a:xfrm>
            <a:custGeom>
              <a:avLst/>
              <a:gdLst>
                <a:gd name="connsiteX0" fmla="*/ 294760 w 309772"/>
                <a:gd name="connsiteY0" fmla="*/ 84902 h 309680"/>
                <a:gd name="connsiteX1" fmla="*/ 223765 w 309772"/>
                <a:gd name="connsiteY1" fmla="*/ 287768 h 309680"/>
                <a:gd name="connsiteX2" fmla="*/ 17261 w 309772"/>
                <a:gd name="connsiteY2" fmla="*/ 246816 h 309680"/>
                <a:gd name="connsiteX3" fmla="*/ 76398 w 309772"/>
                <a:gd name="connsiteY3" fmla="*/ 15171 h 309680"/>
                <a:gd name="connsiteX4" fmla="*/ 294760 w 309772"/>
                <a:gd name="connsiteY4" fmla="*/ 84902 h 30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72" h="309680">
                  <a:moveTo>
                    <a:pt x="294760" y="84902"/>
                  </a:moveTo>
                  <a:cubicBezTo>
                    <a:pt x="334606" y="151628"/>
                    <a:pt x="289701" y="248555"/>
                    <a:pt x="223765" y="287768"/>
                  </a:cubicBezTo>
                  <a:cubicBezTo>
                    <a:pt x="157829" y="326982"/>
                    <a:pt x="57107" y="313700"/>
                    <a:pt x="17261" y="246816"/>
                  </a:cubicBezTo>
                  <a:cubicBezTo>
                    <a:pt x="-22585" y="180089"/>
                    <a:pt x="10462" y="54385"/>
                    <a:pt x="76398" y="15171"/>
                  </a:cubicBezTo>
                  <a:cubicBezTo>
                    <a:pt x="142334" y="-24201"/>
                    <a:pt x="254914" y="18017"/>
                    <a:pt x="294760" y="84902"/>
                  </a:cubicBezTo>
                  <a:close/>
                </a:path>
              </a:pathLst>
            </a:custGeom>
            <a:solidFill>
              <a:srgbClr val="AFAFA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D009B884-A416-45DB-805D-BDFCFA311810}"/>
                </a:ext>
              </a:extLst>
            </p:cNvPr>
            <p:cNvSpPr/>
            <p:nvPr/>
          </p:nvSpPr>
          <p:spPr>
            <a:xfrm>
              <a:off x="2535037" y="1971601"/>
              <a:ext cx="573858" cy="550149"/>
            </a:xfrm>
            <a:custGeom>
              <a:avLst/>
              <a:gdLst>
                <a:gd name="connsiteX0" fmla="*/ 565922 w 573858"/>
                <a:gd name="connsiteY0" fmla="*/ 375577 h 550149"/>
                <a:gd name="connsiteX1" fmla="*/ 215056 w 573858"/>
                <a:gd name="connsiteY1" fmla="*/ 540653 h 550149"/>
                <a:gd name="connsiteX2" fmla="*/ 6813 w 573858"/>
                <a:gd name="connsiteY2" fmla="*/ 223308 h 550149"/>
                <a:gd name="connsiteX3" fmla="*/ 379816 w 573858"/>
                <a:gd name="connsiteY3" fmla="*/ 6369 h 550149"/>
                <a:gd name="connsiteX4" fmla="*/ 565922 w 573858"/>
                <a:gd name="connsiteY4" fmla="*/ 375577 h 5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58" h="550149">
                  <a:moveTo>
                    <a:pt x="565922" y="375577"/>
                  </a:moveTo>
                  <a:cubicBezTo>
                    <a:pt x="530187" y="511243"/>
                    <a:pt x="348983" y="575914"/>
                    <a:pt x="215056" y="540653"/>
                  </a:cubicBezTo>
                  <a:cubicBezTo>
                    <a:pt x="81129" y="505392"/>
                    <a:pt x="-28922" y="358816"/>
                    <a:pt x="6813" y="223308"/>
                  </a:cubicBezTo>
                  <a:cubicBezTo>
                    <a:pt x="42548" y="87642"/>
                    <a:pt x="245889" y="-28892"/>
                    <a:pt x="379816" y="6369"/>
                  </a:cubicBezTo>
                  <a:cubicBezTo>
                    <a:pt x="513585" y="41471"/>
                    <a:pt x="601499" y="239910"/>
                    <a:pt x="565922" y="375577"/>
                  </a:cubicBez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6903C347-C859-4A0C-8C60-B1A29CB99539}"/>
                </a:ext>
              </a:extLst>
            </p:cNvPr>
            <p:cNvSpPr/>
            <p:nvPr/>
          </p:nvSpPr>
          <p:spPr>
            <a:xfrm>
              <a:off x="2850657" y="5258894"/>
              <a:ext cx="557217" cy="558571"/>
            </a:xfrm>
            <a:custGeom>
              <a:avLst/>
              <a:gdLst>
                <a:gd name="connsiteX0" fmla="*/ 527801 w 557217"/>
                <a:gd name="connsiteY0" fmla="*/ 146624 h 558571"/>
                <a:gd name="connsiteX1" fmla="*/ 408104 w 557217"/>
                <a:gd name="connsiteY1" fmla="*/ 515515 h 558571"/>
                <a:gd name="connsiteX2" fmla="*/ 34153 w 557217"/>
                <a:gd name="connsiteY2" fmla="*/ 450212 h 558571"/>
                <a:gd name="connsiteX3" fmla="*/ 131080 w 557217"/>
                <a:gd name="connsiteY3" fmla="*/ 29773 h 558571"/>
                <a:gd name="connsiteX4" fmla="*/ 527801 w 557217"/>
                <a:gd name="connsiteY4" fmla="*/ 146624 h 55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7" h="558571">
                  <a:moveTo>
                    <a:pt x="527801" y="146624"/>
                  </a:moveTo>
                  <a:cubicBezTo>
                    <a:pt x="602275" y="265529"/>
                    <a:pt x="525429" y="441990"/>
                    <a:pt x="408104" y="515515"/>
                  </a:cubicBezTo>
                  <a:cubicBezTo>
                    <a:pt x="290780" y="589041"/>
                    <a:pt x="108627" y="569117"/>
                    <a:pt x="34153" y="450212"/>
                  </a:cubicBezTo>
                  <a:cubicBezTo>
                    <a:pt x="-40321" y="331307"/>
                    <a:pt x="13755" y="103299"/>
                    <a:pt x="131080" y="29773"/>
                  </a:cubicBezTo>
                  <a:cubicBezTo>
                    <a:pt x="248246" y="-43752"/>
                    <a:pt x="453168" y="27876"/>
                    <a:pt x="527801" y="146624"/>
                  </a:cubicBez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7BFF1BDE-0B0B-432F-A80B-43862293BA4B}"/>
                </a:ext>
              </a:extLst>
            </p:cNvPr>
            <p:cNvSpPr/>
            <p:nvPr/>
          </p:nvSpPr>
          <p:spPr>
            <a:xfrm>
              <a:off x="2554499" y="4044902"/>
              <a:ext cx="279080" cy="314815"/>
            </a:xfrm>
            <a:custGeom>
              <a:avLst/>
              <a:gdLst>
                <a:gd name="connsiteX0" fmla="*/ 0 w 279080"/>
                <a:gd name="connsiteY0" fmla="*/ 0 h 314815"/>
                <a:gd name="connsiteX1" fmla="*/ 279080 w 279080"/>
                <a:gd name="connsiteY1" fmla="*/ 169820 h 314815"/>
                <a:gd name="connsiteX2" fmla="*/ 49333 w 279080"/>
                <a:gd name="connsiteY2" fmla="*/ 314815 h 31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080" h="314815">
                  <a:moveTo>
                    <a:pt x="0" y="0"/>
                  </a:moveTo>
                  <a:lnTo>
                    <a:pt x="279080" y="169820"/>
                  </a:lnTo>
                  <a:lnTo>
                    <a:pt x="49333" y="314815"/>
                  </a:lnTo>
                  <a:close/>
                </a:path>
              </a:pathLst>
            </a:custGeom>
            <a:solidFill>
              <a:srgbClr val="AFAFA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994551F5-F6F8-4BFC-A8B0-62554C615789}"/>
                </a:ext>
              </a:extLst>
            </p:cNvPr>
            <p:cNvSpPr/>
            <p:nvPr/>
          </p:nvSpPr>
          <p:spPr>
            <a:xfrm>
              <a:off x="3129262" y="4363196"/>
              <a:ext cx="271648" cy="293943"/>
            </a:xfrm>
            <a:custGeom>
              <a:avLst/>
              <a:gdLst>
                <a:gd name="connsiteX0" fmla="*/ 148632 w 271648"/>
                <a:gd name="connsiteY0" fmla="*/ 293943 h 293943"/>
                <a:gd name="connsiteX1" fmla="*/ 0 w 271648"/>
                <a:gd name="connsiteY1" fmla="*/ 3004 h 293943"/>
                <a:gd name="connsiteX2" fmla="*/ 271649 w 271648"/>
                <a:gd name="connsiteY2" fmla="*/ 0 h 2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648" h="293943">
                  <a:moveTo>
                    <a:pt x="148632" y="293943"/>
                  </a:moveTo>
                  <a:lnTo>
                    <a:pt x="0" y="3004"/>
                  </a:lnTo>
                  <a:lnTo>
                    <a:pt x="271649" y="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23B6342C-8EEE-47A5-A5BF-387870E6CA16}"/>
                </a:ext>
              </a:extLst>
            </p:cNvPr>
            <p:cNvSpPr/>
            <p:nvPr/>
          </p:nvSpPr>
          <p:spPr>
            <a:xfrm>
              <a:off x="4111498" y="833662"/>
              <a:ext cx="268011" cy="323986"/>
            </a:xfrm>
            <a:custGeom>
              <a:avLst/>
              <a:gdLst>
                <a:gd name="connsiteX0" fmla="*/ 0 w 268011"/>
                <a:gd name="connsiteY0" fmla="*/ 323986 h 323986"/>
                <a:gd name="connsiteX1" fmla="*/ 42218 w 268011"/>
                <a:gd name="connsiteY1" fmla="*/ 0 h 323986"/>
                <a:gd name="connsiteX2" fmla="*/ 268012 w 268011"/>
                <a:gd name="connsiteY2" fmla="*/ 151320 h 32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23986">
                  <a:moveTo>
                    <a:pt x="0" y="323986"/>
                  </a:moveTo>
                  <a:lnTo>
                    <a:pt x="42218" y="0"/>
                  </a:lnTo>
                  <a:lnTo>
                    <a:pt x="268012" y="15132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911A16C-1C82-4610-A961-0D7CF663C02B}"/>
                </a:ext>
              </a:extLst>
            </p:cNvPr>
            <p:cNvSpPr/>
            <p:nvPr/>
          </p:nvSpPr>
          <p:spPr>
            <a:xfrm>
              <a:off x="2397487" y="5803819"/>
              <a:ext cx="271806" cy="293943"/>
            </a:xfrm>
            <a:custGeom>
              <a:avLst/>
              <a:gdLst>
                <a:gd name="connsiteX0" fmla="*/ 148632 w 271806"/>
                <a:gd name="connsiteY0" fmla="*/ 293944 h 293943"/>
                <a:gd name="connsiteX1" fmla="*/ 0 w 271806"/>
                <a:gd name="connsiteY1" fmla="*/ 3004 h 293943"/>
                <a:gd name="connsiteX2" fmla="*/ 271807 w 271806"/>
                <a:gd name="connsiteY2" fmla="*/ 0 h 2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06" h="293943">
                  <a:moveTo>
                    <a:pt x="148632" y="293944"/>
                  </a:moveTo>
                  <a:lnTo>
                    <a:pt x="0" y="3004"/>
                  </a:lnTo>
                  <a:lnTo>
                    <a:pt x="271807" y="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465772AF-5F73-46B6-926C-C062DD415644}"/>
                </a:ext>
              </a:extLst>
            </p:cNvPr>
            <p:cNvSpPr/>
            <p:nvPr/>
          </p:nvSpPr>
          <p:spPr>
            <a:xfrm>
              <a:off x="2283958" y="3710797"/>
              <a:ext cx="310545" cy="290781"/>
            </a:xfrm>
            <a:custGeom>
              <a:avLst/>
              <a:gdLst>
                <a:gd name="connsiteX0" fmla="*/ 0 w 310545"/>
                <a:gd name="connsiteY0" fmla="*/ 290781 h 290781"/>
                <a:gd name="connsiteX1" fmla="*/ 149106 w 310545"/>
                <a:gd name="connsiteY1" fmla="*/ 0 h 290781"/>
                <a:gd name="connsiteX2" fmla="*/ 310546 w 310545"/>
                <a:gd name="connsiteY2" fmla="*/ 218679 h 29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545" h="290781">
                  <a:moveTo>
                    <a:pt x="0" y="290781"/>
                  </a:moveTo>
                  <a:lnTo>
                    <a:pt x="149106" y="0"/>
                  </a:lnTo>
                  <a:lnTo>
                    <a:pt x="310546" y="218679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8267AD2A-FA3F-4390-A2D9-849E4340CBC4}"/>
                </a:ext>
              </a:extLst>
            </p:cNvPr>
            <p:cNvSpPr/>
            <p:nvPr/>
          </p:nvSpPr>
          <p:spPr>
            <a:xfrm>
              <a:off x="2286487" y="4578554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285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285" y="0"/>
                  </a:ln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D18D339C-2A50-4E5F-8521-88AD527381B9}"/>
                </a:ext>
              </a:extLst>
            </p:cNvPr>
            <p:cNvSpPr/>
            <p:nvPr/>
          </p:nvSpPr>
          <p:spPr>
            <a:xfrm>
              <a:off x="2734913" y="3402306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444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444" y="0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2D84982E-AC91-4A79-84DF-1C4D80DEAD8D}"/>
                </a:ext>
              </a:extLst>
            </p:cNvPr>
            <p:cNvSpPr/>
            <p:nvPr/>
          </p:nvSpPr>
          <p:spPr>
            <a:xfrm>
              <a:off x="2560033" y="6254617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285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285" y="0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E4EDC165-2FFD-4C8A-88BB-64BD6803AF40}"/>
                </a:ext>
              </a:extLst>
            </p:cNvPr>
            <p:cNvSpPr/>
            <p:nvPr/>
          </p:nvSpPr>
          <p:spPr>
            <a:xfrm>
              <a:off x="3642517" y="2202657"/>
              <a:ext cx="274652" cy="246823"/>
            </a:xfrm>
            <a:custGeom>
              <a:avLst/>
              <a:gdLst>
                <a:gd name="connsiteX0" fmla="*/ 188478 w 274652"/>
                <a:gd name="connsiteY0" fmla="*/ 246824 h 246823"/>
                <a:gd name="connsiteX1" fmla="*/ 0 w 274652"/>
                <a:gd name="connsiteY1" fmla="*/ 59453 h 246823"/>
                <a:gd name="connsiteX2" fmla="*/ 143414 w 274652"/>
                <a:gd name="connsiteY2" fmla="*/ 0 h 246823"/>
                <a:gd name="connsiteX3" fmla="*/ 274653 w 274652"/>
                <a:gd name="connsiteY3" fmla="*/ 206187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652" h="246823">
                  <a:moveTo>
                    <a:pt x="188478" y="246824"/>
                  </a:moveTo>
                  <a:lnTo>
                    <a:pt x="0" y="59453"/>
                  </a:lnTo>
                  <a:lnTo>
                    <a:pt x="143414" y="0"/>
                  </a:lnTo>
                  <a:lnTo>
                    <a:pt x="274653" y="206187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98DE100A-B7C3-4A9A-BF33-8ABAA935AC0B}"/>
                </a:ext>
              </a:extLst>
            </p:cNvPr>
            <p:cNvSpPr/>
            <p:nvPr/>
          </p:nvSpPr>
          <p:spPr>
            <a:xfrm>
              <a:off x="3637615" y="3478836"/>
              <a:ext cx="284456" cy="242870"/>
            </a:xfrm>
            <a:custGeom>
              <a:avLst/>
              <a:gdLst>
                <a:gd name="connsiteX0" fmla="*/ 83171 w 284456"/>
                <a:gd name="connsiteY0" fmla="*/ 0 h 242870"/>
                <a:gd name="connsiteX1" fmla="*/ 284456 w 284456"/>
                <a:gd name="connsiteY1" fmla="*/ 173299 h 242870"/>
                <a:gd name="connsiteX2" fmla="*/ 145786 w 284456"/>
                <a:gd name="connsiteY2" fmla="*/ 242871 h 242870"/>
                <a:gd name="connsiteX3" fmla="*/ 0 w 284456"/>
                <a:gd name="connsiteY3" fmla="*/ 46645 h 24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6" h="242870">
                  <a:moveTo>
                    <a:pt x="83171" y="0"/>
                  </a:moveTo>
                  <a:lnTo>
                    <a:pt x="284456" y="173299"/>
                  </a:lnTo>
                  <a:lnTo>
                    <a:pt x="145786" y="242871"/>
                  </a:lnTo>
                  <a:lnTo>
                    <a:pt x="0" y="46645"/>
                  </a:lnTo>
                  <a:close/>
                </a:path>
              </a:pathLst>
            </a:custGeom>
            <a:solidFill>
              <a:srgbClr val="FCDB81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E3673C50-85A5-4540-A051-B5EF359E18F3}"/>
                </a:ext>
              </a:extLst>
            </p:cNvPr>
            <p:cNvSpPr/>
            <p:nvPr/>
          </p:nvSpPr>
          <p:spPr>
            <a:xfrm>
              <a:off x="3384308" y="1692090"/>
              <a:ext cx="200653" cy="311336"/>
            </a:xfrm>
            <a:custGeom>
              <a:avLst/>
              <a:gdLst>
                <a:gd name="connsiteX0" fmla="*/ 200653 w 200653"/>
                <a:gd name="connsiteY0" fmla="*/ 59137 h 311336"/>
                <a:gd name="connsiteX1" fmla="*/ 117166 w 200653"/>
                <a:gd name="connsiteY1" fmla="*/ 311337 h 311336"/>
                <a:gd name="connsiteX2" fmla="*/ 0 w 200653"/>
                <a:gd name="connsiteY2" fmla="*/ 209666 h 311336"/>
                <a:gd name="connsiteX3" fmla="*/ 125863 w 200653"/>
                <a:gd name="connsiteY3" fmla="*/ 0 h 31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53" h="311336">
                  <a:moveTo>
                    <a:pt x="200653" y="59137"/>
                  </a:moveTo>
                  <a:lnTo>
                    <a:pt x="117166" y="311337"/>
                  </a:lnTo>
                  <a:lnTo>
                    <a:pt x="0" y="209666"/>
                  </a:lnTo>
                  <a:lnTo>
                    <a:pt x="125863" y="0"/>
                  </a:lnTo>
                  <a:close/>
                </a:path>
              </a:pathLst>
            </a:custGeom>
            <a:solidFill>
              <a:srgbClr val="F9A0A0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9A3C70FB-F00D-4919-AF00-2B589CD8BEC0}"/>
                </a:ext>
              </a:extLst>
            </p:cNvPr>
            <p:cNvSpPr/>
            <p:nvPr/>
          </p:nvSpPr>
          <p:spPr>
            <a:xfrm>
              <a:off x="2824250" y="1333950"/>
              <a:ext cx="160649" cy="266746"/>
            </a:xfrm>
            <a:custGeom>
              <a:avLst/>
              <a:gdLst>
                <a:gd name="connsiteX0" fmla="*/ 65619 w 160649"/>
                <a:gd name="connsiteY0" fmla="*/ 257418 h 266746"/>
                <a:gd name="connsiteX1" fmla="*/ 0 w 160649"/>
                <a:gd name="connsiteY1" fmla="*/ 0 h 266746"/>
                <a:gd name="connsiteX2" fmla="*/ 153376 w 160649"/>
                <a:gd name="connsiteY2" fmla="*/ 22295 h 266746"/>
                <a:gd name="connsiteX3" fmla="*/ 160649 w 160649"/>
                <a:gd name="connsiteY3" fmla="*/ 266747 h 26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49" h="266746">
                  <a:moveTo>
                    <a:pt x="65619" y="257418"/>
                  </a:moveTo>
                  <a:lnTo>
                    <a:pt x="0" y="0"/>
                  </a:lnTo>
                  <a:lnTo>
                    <a:pt x="153376" y="22295"/>
                  </a:lnTo>
                  <a:lnTo>
                    <a:pt x="160649" y="266747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A0392015-85D4-4E2F-82AA-4BA1529D7A95}"/>
                </a:ext>
              </a:extLst>
            </p:cNvPr>
            <p:cNvSpPr/>
            <p:nvPr/>
          </p:nvSpPr>
          <p:spPr>
            <a:xfrm>
              <a:off x="3447240" y="6588248"/>
              <a:ext cx="246507" cy="275759"/>
            </a:xfrm>
            <a:custGeom>
              <a:avLst/>
              <a:gdLst>
                <a:gd name="connsiteX0" fmla="*/ 0 w 246507"/>
                <a:gd name="connsiteY0" fmla="*/ 189743 h 275759"/>
                <a:gd name="connsiteX1" fmla="*/ 185948 w 246507"/>
                <a:gd name="connsiteY1" fmla="*/ 0 h 275759"/>
                <a:gd name="connsiteX2" fmla="*/ 246508 w 246507"/>
                <a:gd name="connsiteY2" fmla="*/ 142940 h 275759"/>
                <a:gd name="connsiteX3" fmla="*/ 41269 w 246507"/>
                <a:gd name="connsiteY3" fmla="*/ 275760 h 27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507" h="275759">
                  <a:moveTo>
                    <a:pt x="0" y="189743"/>
                  </a:moveTo>
                  <a:lnTo>
                    <a:pt x="185948" y="0"/>
                  </a:lnTo>
                  <a:lnTo>
                    <a:pt x="246508" y="142940"/>
                  </a:lnTo>
                  <a:lnTo>
                    <a:pt x="41269" y="275760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7ACA3435-DCB6-420F-A847-D0B296F8C692}"/>
                </a:ext>
              </a:extLst>
            </p:cNvPr>
            <p:cNvSpPr/>
            <p:nvPr/>
          </p:nvSpPr>
          <p:spPr>
            <a:xfrm>
              <a:off x="3799845" y="1134404"/>
              <a:ext cx="194960" cy="259473"/>
            </a:xfrm>
            <a:custGeom>
              <a:avLst/>
              <a:gdLst>
                <a:gd name="connsiteX0" fmla="*/ 0 w 194960"/>
                <a:gd name="connsiteY0" fmla="*/ 112423 h 259473"/>
                <a:gd name="connsiteX1" fmla="*/ 44115 w 194960"/>
                <a:gd name="connsiteY1" fmla="*/ 259473 h 259473"/>
                <a:gd name="connsiteX2" fmla="*/ 194961 w 194960"/>
                <a:gd name="connsiteY2" fmla="*/ 211721 h 259473"/>
                <a:gd name="connsiteX3" fmla="*/ 107363 w 194960"/>
                <a:gd name="connsiteY3" fmla="*/ 0 h 2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60" h="259473">
                  <a:moveTo>
                    <a:pt x="0" y="112423"/>
                  </a:moveTo>
                  <a:lnTo>
                    <a:pt x="44115" y="259473"/>
                  </a:lnTo>
                  <a:lnTo>
                    <a:pt x="194961" y="211721"/>
                  </a:lnTo>
                  <a:lnTo>
                    <a:pt x="107363" y="0"/>
                  </a:ln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59207B9D-0780-4F67-A37F-AC4D88B278FD}"/>
                </a:ext>
              </a:extLst>
            </p:cNvPr>
            <p:cNvSpPr/>
            <p:nvPr/>
          </p:nvSpPr>
          <p:spPr>
            <a:xfrm>
              <a:off x="3205317" y="3563272"/>
              <a:ext cx="241922" cy="318293"/>
            </a:xfrm>
            <a:custGeom>
              <a:avLst/>
              <a:gdLst>
                <a:gd name="connsiteX0" fmla="*/ 76846 w 241922"/>
                <a:gd name="connsiteY0" fmla="*/ 130290 h 318293"/>
                <a:gd name="connsiteX1" fmla="*/ 76846 w 241922"/>
                <a:gd name="connsiteY1" fmla="*/ 0 h 318293"/>
                <a:gd name="connsiteX2" fmla="*/ 154008 w 241922"/>
                <a:gd name="connsiteY2" fmla="*/ 109576 h 318293"/>
                <a:gd name="connsiteX3" fmla="*/ 241922 w 241922"/>
                <a:gd name="connsiteY3" fmla="*/ 107046 h 318293"/>
                <a:gd name="connsiteX4" fmla="*/ 197965 w 241922"/>
                <a:gd name="connsiteY4" fmla="*/ 187055 h 318293"/>
                <a:gd name="connsiteX5" fmla="*/ 241922 w 241922"/>
                <a:gd name="connsiteY5" fmla="*/ 252042 h 318293"/>
                <a:gd name="connsiteX6" fmla="*/ 126812 w 241922"/>
                <a:gd name="connsiteY6" fmla="*/ 224371 h 318293"/>
                <a:gd name="connsiteX7" fmla="*/ 76846 w 241922"/>
                <a:gd name="connsiteY7" fmla="*/ 318294 h 318293"/>
                <a:gd name="connsiteX8" fmla="*/ 76846 w 241922"/>
                <a:gd name="connsiteY8" fmla="*/ 202392 h 318293"/>
                <a:gd name="connsiteX9" fmla="*/ 0 w 241922"/>
                <a:gd name="connsiteY9" fmla="*/ 162230 h 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22" h="318293">
                  <a:moveTo>
                    <a:pt x="76846" y="130290"/>
                  </a:moveTo>
                  <a:lnTo>
                    <a:pt x="76846" y="0"/>
                  </a:lnTo>
                  <a:lnTo>
                    <a:pt x="154008" y="109576"/>
                  </a:lnTo>
                  <a:lnTo>
                    <a:pt x="241922" y="107046"/>
                  </a:lnTo>
                  <a:lnTo>
                    <a:pt x="197965" y="187055"/>
                  </a:lnTo>
                  <a:lnTo>
                    <a:pt x="241922" y="252042"/>
                  </a:lnTo>
                  <a:lnTo>
                    <a:pt x="126812" y="224371"/>
                  </a:lnTo>
                  <a:lnTo>
                    <a:pt x="76846" y="318294"/>
                  </a:lnTo>
                  <a:lnTo>
                    <a:pt x="76846" y="202392"/>
                  </a:lnTo>
                  <a:lnTo>
                    <a:pt x="0" y="162230"/>
                  </a:lnTo>
                  <a:close/>
                </a:path>
              </a:pathLst>
            </a:custGeom>
            <a:solidFill>
              <a:srgbClr val="FCDB81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0DA28072-A0A3-48D9-BD6B-FA705BC43C52}"/>
                </a:ext>
              </a:extLst>
            </p:cNvPr>
            <p:cNvSpPr/>
            <p:nvPr/>
          </p:nvSpPr>
          <p:spPr>
            <a:xfrm>
              <a:off x="2647473" y="4828857"/>
              <a:ext cx="257101" cy="301058"/>
            </a:xfrm>
            <a:custGeom>
              <a:avLst/>
              <a:gdLst>
                <a:gd name="connsiteX0" fmla="*/ 108944 w 257101"/>
                <a:gd name="connsiteY0" fmla="*/ 106098 h 301058"/>
                <a:gd name="connsiteX1" fmla="*/ 184525 w 257101"/>
                <a:gd name="connsiteY1" fmla="*/ 0 h 301058"/>
                <a:gd name="connsiteX2" fmla="*/ 183893 w 257101"/>
                <a:gd name="connsiteY2" fmla="*/ 133927 h 301058"/>
                <a:gd name="connsiteX3" fmla="*/ 257102 w 257101"/>
                <a:gd name="connsiteY3" fmla="*/ 182944 h 301058"/>
                <a:gd name="connsiteX4" fmla="*/ 174880 w 257101"/>
                <a:gd name="connsiteY4" fmla="*/ 222632 h 301058"/>
                <a:gd name="connsiteX5" fmla="*/ 172982 w 257101"/>
                <a:gd name="connsiteY5" fmla="*/ 301059 h 301058"/>
                <a:gd name="connsiteX6" fmla="*/ 95188 w 257101"/>
                <a:gd name="connsiteY6" fmla="*/ 211721 h 301058"/>
                <a:gd name="connsiteX7" fmla="*/ 0 w 257101"/>
                <a:gd name="connsiteY7" fmla="*/ 259473 h 301058"/>
                <a:gd name="connsiteX8" fmla="*/ 67201 w 257101"/>
                <a:gd name="connsiteY8" fmla="*/ 164918 h 301058"/>
                <a:gd name="connsiteX9" fmla="*/ 27987 w 257101"/>
                <a:gd name="connsiteY9" fmla="*/ 87756 h 3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01" h="301058">
                  <a:moveTo>
                    <a:pt x="108944" y="106098"/>
                  </a:moveTo>
                  <a:lnTo>
                    <a:pt x="184525" y="0"/>
                  </a:lnTo>
                  <a:lnTo>
                    <a:pt x="183893" y="133927"/>
                  </a:lnTo>
                  <a:lnTo>
                    <a:pt x="257102" y="182944"/>
                  </a:lnTo>
                  <a:lnTo>
                    <a:pt x="174880" y="222632"/>
                  </a:lnTo>
                  <a:lnTo>
                    <a:pt x="172982" y="301059"/>
                  </a:lnTo>
                  <a:lnTo>
                    <a:pt x="95188" y="211721"/>
                  </a:lnTo>
                  <a:lnTo>
                    <a:pt x="0" y="259473"/>
                  </a:lnTo>
                  <a:lnTo>
                    <a:pt x="67201" y="164918"/>
                  </a:lnTo>
                  <a:lnTo>
                    <a:pt x="27987" y="87756"/>
                  </a:ln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0" name="Graphic 28">
            <a:extLst>
              <a:ext uri="{FF2B5EF4-FFF2-40B4-BE49-F238E27FC236}">
                <a16:creationId xmlns="" xmlns:a16="http://schemas.microsoft.com/office/drawing/2014/main" id="{AA18C519-329C-4F70-82E1-A15640DA5445}"/>
              </a:ext>
            </a:extLst>
          </p:cNvPr>
          <p:cNvGrpSpPr/>
          <p:nvPr/>
        </p:nvGrpSpPr>
        <p:grpSpPr>
          <a:xfrm>
            <a:off x="7792901" y="624706"/>
            <a:ext cx="2046638" cy="6503579"/>
            <a:chOff x="7792901" y="624706"/>
            <a:chExt cx="2046638" cy="6503579"/>
          </a:xfrm>
        </p:grpSpPr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DA98B40A-AE81-4CAC-B383-F83BC4FE4D70}"/>
                </a:ext>
              </a:extLst>
            </p:cNvPr>
            <p:cNvSpPr/>
            <p:nvPr/>
          </p:nvSpPr>
          <p:spPr>
            <a:xfrm>
              <a:off x="8425798" y="4549358"/>
              <a:ext cx="618188" cy="618349"/>
            </a:xfrm>
            <a:custGeom>
              <a:avLst/>
              <a:gdLst>
                <a:gd name="connsiteX0" fmla="*/ 29944 w 618188"/>
                <a:gd name="connsiteY0" fmla="*/ 169478 h 618349"/>
                <a:gd name="connsiteX1" fmla="*/ 171640 w 618188"/>
                <a:gd name="connsiteY1" fmla="*/ 574567 h 618349"/>
                <a:gd name="connsiteX2" fmla="*/ 583737 w 618188"/>
                <a:gd name="connsiteY2" fmla="*/ 492866 h 618349"/>
                <a:gd name="connsiteX3" fmla="*/ 465799 w 618188"/>
                <a:gd name="connsiteY3" fmla="*/ 30176 h 618349"/>
                <a:gd name="connsiteX4" fmla="*/ 29944 w 618188"/>
                <a:gd name="connsiteY4" fmla="*/ 169478 h 6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88" h="618349">
                  <a:moveTo>
                    <a:pt x="29944" y="169478"/>
                  </a:moveTo>
                  <a:cubicBezTo>
                    <a:pt x="-49535" y="302799"/>
                    <a:pt x="40029" y="496114"/>
                    <a:pt x="171640" y="574567"/>
                  </a:cubicBezTo>
                  <a:cubicBezTo>
                    <a:pt x="303251" y="653021"/>
                    <a:pt x="504257" y="626186"/>
                    <a:pt x="583737" y="492866"/>
                  </a:cubicBezTo>
                  <a:cubicBezTo>
                    <a:pt x="663216" y="359545"/>
                    <a:pt x="597411" y="108459"/>
                    <a:pt x="465799" y="30176"/>
                  </a:cubicBezTo>
                  <a:cubicBezTo>
                    <a:pt x="334359" y="-48278"/>
                    <a:pt x="109424" y="36158"/>
                    <a:pt x="29944" y="169478"/>
                  </a:cubicBez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429215C5-7AA4-4131-B7ED-AF0879272678}"/>
                </a:ext>
              </a:extLst>
            </p:cNvPr>
            <p:cNvSpPr/>
            <p:nvPr/>
          </p:nvSpPr>
          <p:spPr>
            <a:xfrm>
              <a:off x="8008213" y="6689493"/>
              <a:ext cx="438658" cy="438792"/>
            </a:xfrm>
            <a:custGeom>
              <a:avLst/>
              <a:gdLst>
                <a:gd name="connsiteX0" fmla="*/ 21245 w 438658"/>
                <a:gd name="connsiteY0" fmla="*/ 120251 h 438792"/>
                <a:gd name="connsiteX1" fmla="*/ 121919 w 438658"/>
                <a:gd name="connsiteY1" fmla="*/ 407745 h 438792"/>
                <a:gd name="connsiteX2" fmla="*/ 414199 w 438658"/>
                <a:gd name="connsiteY2" fmla="*/ 349802 h 438792"/>
                <a:gd name="connsiteX3" fmla="*/ 330617 w 438658"/>
                <a:gd name="connsiteY3" fmla="*/ 21457 h 438792"/>
                <a:gd name="connsiteX4" fmla="*/ 21245 w 438658"/>
                <a:gd name="connsiteY4" fmla="*/ 120251 h 43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658" h="438792">
                  <a:moveTo>
                    <a:pt x="21245" y="120251"/>
                  </a:moveTo>
                  <a:cubicBezTo>
                    <a:pt x="-35159" y="214943"/>
                    <a:pt x="28424" y="352024"/>
                    <a:pt x="121919" y="407745"/>
                  </a:cubicBezTo>
                  <a:cubicBezTo>
                    <a:pt x="215244" y="463295"/>
                    <a:pt x="357965" y="444493"/>
                    <a:pt x="414199" y="349802"/>
                  </a:cubicBezTo>
                  <a:cubicBezTo>
                    <a:pt x="470603" y="255110"/>
                    <a:pt x="423941" y="77179"/>
                    <a:pt x="330617" y="21457"/>
                  </a:cubicBezTo>
                  <a:cubicBezTo>
                    <a:pt x="237122" y="-34263"/>
                    <a:pt x="77650" y="25560"/>
                    <a:pt x="21245" y="120251"/>
                  </a:cubicBez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42403EA8-537C-4027-B066-48430081C181}"/>
                </a:ext>
              </a:extLst>
            </p:cNvPr>
            <p:cNvSpPr/>
            <p:nvPr/>
          </p:nvSpPr>
          <p:spPr>
            <a:xfrm>
              <a:off x="9362977" y="2773115"/>
              <a:ext cx="342859" cy="342792"/>
            </a:xfrm>
            <a:custGeom>
              <a:avLst/>
              <a:gdLst>
                <a:gd name="connsiteX0" fmla="*/ 16607 w 342859"/>
                <a:gd name="connsiteY0" fmla="*/ 93936 h 342792"/>
                <a:gd name="connsiteX1" fmla="*/ 95232 w 342859"/>
                <a:gd name="connsiteY1" fmla="*/ 318530 h 342792"/>
                <a:gd name="connsiteX2" fmla="*/ 323757 w 342859"/>
                <a:gd name="connsiteY2" fmla="*/ 273235 h 342792"/>
                <a:gd name="connsiteX3" fmla="*/ 258293 w 342859"/>
                <a:gd name="connsiteY3" fmla="*/ 16679 h 342792"/>
                <a:gd name="connsiteX4" fmla="*/ 16607 w 342859"/>
                <a:gd name="connsiteY4" fmla="*/ 93936 h 3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59" h="342792">
                  <a:moveTo>
                    <a:pt x="16607" y="93936"/>
                  </a:moveTo>
                  <a:cubicBezTo>
                    <a:pt x="-27491" y="167946"/>
                    <a:pt x="22248" y="274944"/>
                    <a:pt x="95232" y="318530"/>
                  </a:cubicBezTo>
                  <a:cubicBezTo>
                    <a:pt x="168216" y="361944"/>
                    <a:pt x="279659" y="347245"/>
                    <a:pt x="323757" y="273235"/>
                  </a:cubicBezTo>
                  <a:cubicBezTo>
                    <a:pt x="367855" y="199225"/>
                    <a:pt x="331278" y="60264"/>
                    <a:pt x="258293" y="16679"/>
                  </a:cubicBezTo>
                  <a:cubicBezTo>
                    <a:pt x="185138" y="-26736"/>
                    <a:pt x="60535" y="20097"/>
                    <a:pt x="16607" y="93936"/>
                  </a:cubicBez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376BB39E-BB93-4F1C-A3F9-59908AB0D69A}"/>
                </a:ext>
              </a:extLst>
            </p:cNvPr>
            <p:cNvSpPr/>
            <p:nvPr/>
          </p:nvSpPr>
          <p:spPr>
            <a:xfrm>
              <a:off x="8791921" y="786300"/>
              <a:ext cx="342895" cy="342792"/>
            </a:xfrm>
            <a:custGeom>
              <a:avLst/>
              <a:gdLst>
                <a:gd name="connsiteX0" fmla="*/ 16607 w 342895"/>
                <a:gd name="connsiteY0" fmla="*/ 93936 h 342792"/>
                <a:gd name="connsiteX1" fmla="*/ 95232 w 342895"/>
                <a:gd name="connsiteY1" fmla="*/ 318530 h 342792"/>
                <a:gd name="connsiteX2" fmla="*/ 323757 w 342895"/>
                <a:gd name="connsiteY2" fmla="*/ 273235 h 342792"/>
                <a:gd name="connsiteX3" fmla="*/ 258464 w 342895"/>
                <a:gd name="connsiteY3" fmla="*/ 16679 h 342792"/>
                <a:gd name="connsiteX4" fmla="*/ 16607 w 342895"/>
                <a:gd name="connsiteY4" fmla="*/ 93936 h 3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95" h="342792">
                  <a:moveTo>
                    <a:pt x="16607" y="93936"/>
                  </a:moveTo>
                  <a:cubicBezTo>
                    <a:pt x="-27491" y="167946"/>
                    <a:pt x="22248" y="275115"/>
                    <a:pt x="95232" y="318530"/>
                  </a:cubicBezTo>
                  <a:cubicBezTo>
                    <a:pt x="168217" y="361944"/>
                    <a:pt x="279659" y="347245"/>
                    <a:pt x="323757" y="273235"/>
                  </a:cubicBezTo>
                  <a:cubicBezTo>
                    <a:pt x="367855" y="199225"/>
                    <a:pt x="331448" y="60264"/>
                    <a:pt x="258464" y="16679"/>
                  </a:cubicBezTo>
                  <a:cubicBezTo>
                    <a:pt x="185309" y="-26736"/>
                    <a:pt x="60706" y="20097"/>
                    <a:pt x="16607" y="93936"/>
                  </a:cubicBezTo>
                  <a:close/>
                </a:path>
              </a:pathLst>
            </a:custGeom>
            <a:solidFill>
              <a:srgbClr val="AFAFA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EB23A4D5-52D2-459D-9BE3-48C423C58744}"/>
                </a:ext>
              </a:extLst>
            </p:cNvPr>
            <p:cNvSpPr/>
            <p:nvPr/>
          </p:nvSpPr>
          <p:spPr>
            <a:xfrm>
              <a:off x="8963301" y="3300462"/>
              <a:ext cx="632651" cy="606486"/>
            </a:xfrm>
            <a:custGeom>
              <a:avLst/>
              <a:gdLst>
                <a:gd name="connsiteX0" fmla="*/ 13929 w 632651"/>
                <a:gd name="connsiteY0" fmla="*/ 431804 h 606486"/>
                <a:gd name="connsiteX1" fmla="*/ 412865 w 632651"/>
                <a:gd name="connsiteY1" fmla="*/ 590079 h 606486"/>
                <a:gd name="connsiteX2" fmla="*/ 621050 w 632651"/>
                <a:gd name="connsiteY2" fmla="*/ 225157 h 606486"/>
                <a:gd name="connsiteX3" fmla="*/ 194083 w 632651"/>
                <a:gd name="connsiteY3" fmla="*/ 11161 h 606486"/>
                <a:gd name="connsiteX4" fmla="*/ 13929 w 632651"/>
                <a:gd name="connsiteY4" fmla="*/ 431804 h 6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51" h="606486">
                  <a:moveTo>
                    <a:pt x="13929" y="431804"/>
                  </a:moveTo>
                  <a:cubicBezTo>
                    <a:pt x="62643" y="579311"/>
                    <a:pt x="267409" y="638109"/>
                    <a:pt x="412865" y="590079"/>
                  </a:cubicBezTo>
                  <a:cubicBezTo>
                    <a:pt x="558321" y="542049"/>
                    <a:pt x="669763" y="372493"/>
                    <a:pt x="621050" y="225157"/>
                  </a:cubicBezTo>
                  <a:cubicBezTo>
                    <a:pt x="572337" y="77650"/>
                    <a:pt x="339710" y="-37039"/>
                    <a:pt x="194083" y="11161"/>
                  </a:cubicBezTo>
                  <a:cubicBezTo>
                    <a:pt x="48798" y="59190"/>
                    <a:pt x="-34784" y="284468"/>
                    <a:pt x="13929" y="431804"/>
                  </a:cubicBez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DA619C7B-9452-48A8-8EF1-4BECE2D02557}"/>
                </a:ext>
              </a:extLst>
            </p:cNvPr>
            <p:cNvSpPr/>
            <p:nvPr/>
          </p:nvSpPr>
          <p:spPr>
            <a:xfrm>
              <a:off x="8769239" y="5325742"/>
              <a:ext cx="616924" cy="618227"/>
            </a:xfrm>
            <a:custGeom>
              <a:avLst/>
              <a:gdLst>
                <a:gd name="connsiteX0" fmla="*/ 32624 w 616924"/>
                <a:gd name="connsiteY0" fmla="*/ 162250 h 618227"/>
                <a:gd name="connsiteX1" fmla="*/ 165090 w 616924"/>
                <a:gd name="connsiteY1" fmla="*/ 570587 h 618227"/>
                <a:gd name="connsiteX2" fmla="*/ 579067 w 616924"/>
                <a:gd name="connsiteY2" fmla="*/ 498286 h 618227"/>
                <a:gd name="connsiteX3" fmla="*/ 471898 w 616924"/>
                <a:gd name="connsiteY3" fmla="*/ 32861 h 618227"/>
                <a:gd name="connsiteX4" fmla="*/ 32624 w 616924"/>
                <a:gd name="connsiteY4" fmla="*/ 162250 h 6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924" h="618227">
                  <a:moveTo>
                    <a:pt x="32624" y="162250"/>
                  </a:moveTo>
                  <a:cubicBezTo>
                    <a:pt x="-49932" y="293862"/>
                    <a:pt x="35188" y="489056"/>
                    <a:pt x="165090" y="570587"/>
                  </a:cubicBezTo>
                  <a:cubicBezTo>
                    <a:pt x="294821" y="651946"/>
                    <a:pt x="496510" y="629897"/>
                    <a:pt x="579067" y="498286"/>
                  </a:cubicBezTo>
                  <a:cubicBezTo>
                    <a:pt x="661623" y="366675"/>
                    <a:pt x="601628" y="114392"/>
                    <a:pt x="471898" y="32861"/>
                  </a:cubicBezTo>
                  <a:cubicBezTo>
                    <a:pt x="341825" y="-48328"/>
                    <a:pt x="115180" y="30810"/>
                    <a:pt x="32624" y="162250"/>
                  </a:cubicBez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DE70292E-8F94-417B-A7A0-092F327EFC85}"/>
                </a:ext>
              </a:extLst>
            </p:cNvPr>
            <p:cNvSpPr/>
            <p:nvPr/>
          </p:nvSpPr>
          <p:spPr>
            <a:xfrm>
              <a:off x="9404881" y="3981985"/>
              <a:ext cx="308858" cy="348513"/>
            </a:xfrm>
            <a:custGeom>
              <a:avLst/>
              <a:gdLst>
                <a:gd name="connsiteX0" fmla="*/ 308859 w 308858"/>
                <a:gd name="connsiteY0" fmla="*/ 0 h 348513"/>
                <a:gd name="connsiteX1" fmla="*/ 0 w 308858"/>
                <a:gd name="connsiteY1" fmla="*/ 188016 h 348513"/>
                <a:gd name="connsiteX2" fmla="*/ 254334 w 308858"/>
                <a:gd name="connsiteY2" fmla="*/ 348513 h 34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858" h="348513">
                  <a:moveTo>
                    <a:pt x="308859" y="0"/>
                  </a:moveTo>
                  <a:lnTo>
                    <a:pt x="0" y="188016"/>
                  </a:lnTo>
                  <a:lnTo>
                    <a:pt x="254334" y="348513"/>
                  </a:lnTo>
                  <a:close/>
                </a:path>
              </a:pathLst>
            </a:custGeom>
            <a:solidFill>
              <a:srgbClr val="AFAFA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F83FE49D-1649-4CA9-9E86-B5D385BC9714}"/>
                </a:ext>
              </a:extLst>
            </p:cNvPr>
            <p:cNvSpPr/>
            <p:nvPr/>
          </p:nvSpPr>
          <p:spPr>
            <a:xfrm>
              <a:off x="8991417" y="4264693"/>
              <a:ext cx="275699" cy="361503"/>
            </a:xfrm>
            <a:custGeom>
              <a:avLst/>
              <a:gdLst>
                <a:gd name="connsiteX0" fmla="*/ 275700 w 275699"/>
                <a:gd name="connsiteY0" fmla="*/ 361503 h 361503"/>
                <a:gd name="connsiteX1" fmla="*/ 265273 w 275699"/>
                <a:gd name="connsiteY1" fmla="*/ 0 h 361503"/>
                <a:gd name="connsiteX2" fmla="*/ 0 w 275699"/>
                <a:gd name="connsiteY2" fmla="*/ 141525 h 3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699" h="361503">
                  <a:moveTo>
                    <a:pt x="275700" y="361503"/>
                  </a:moveTo>
                  <a:lnTo>
                    <a:pt x="265273" y="0"/>
                  </a:lnTo>
                  <a:lnTo>
                    <a:pt x="0" y="141525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2F6DD9AF-D1C5-4E34-96BF-BC5E70DE56E3}"/>
                </a:ext>
              </a:extLst>
            </p:cNvPr>
            <p:cNvSpPr/>
            <p:nvPr/>
          </p:nvSpPr>
          <p:spPr>
            <a:xfrm>
              <a:off x="8620854" y="1900308"/>
              <a:ext cx="296552" cy="358597"/>
            </a:xfrm>
            <a:custGeom>
              <a:avLst/>
              <a:gdLst>
                <a:gd name="connsiteX0" fmla="*/ 296552 w 296552"/>
                <a:gd name="connsiteY0" fmla="*/ 358598 h 358597"/>
                <a:gd name="connsiteX1" fmla="*/ 249890 w 296552"/>
                <a:gd name="connsiteY1" fmla="*/ 0 h 358597"/>
                <a:gd name="connsiteX2" fmla="*/ 0 w 296552"/>
                <a:gd name="connsiteY2" fmla="*/ 167505 h 3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52" h="358597">
                  <a:moveTo>
                    <a:pt x="296552" y="358598"/>
                  </a:moveTo>
                  <a:lnTo>
                    <a:pt x="249890" y="0"/>
                  </a:lnTo>
                  <a:lnTo>
                    <a:pt x="0" y="167505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09789FF7-A4F4-4FC2-BBC8-E1B58A337E02}"/>
                </a:ext>
              </a:extLst>
            </p:cNvPr>
            <p:cNvSpPr/>
            <p:nvPr/>
          </p:nvSpPr>
          <p:spPr>
            <a:xfrm>
              <a:off x="8978939" y="1515217"/>
              <a:ext cx="300654" cy="325267"/>
            </a:xfrm>
            <a:custGeom>
              <a:avLst/>
              <a:gdLst>
                <a:gd name="connsiteX0" fmla="*/ 136226 w 300654"/>
                <a:gd name="connsiteY0" fmla="*/ 325267 h 325267"/>
                <a:gd name="connsiteX1" fmla="*/ 300655 w 300654"/>
                <a:gd name="connsiteY1" fmla="*/ 3248 h 325267"/>
                <a:gd name="connsiteX2" fmla="*/ 0 w 300654"/>
                <a:gd name="connsiteY2" fmla="*/ 0 h 3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654" h="325267">
                  <a:moveTo>
                    <a:pt x="136226" y="325267"/>
                  </a:moveTo>
                  <a:lnTo>
                    <a:pt x="300655" y="3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507CC4F3-E566-423B-8CDF-AE7EB1F4C3F6}"/>
                </a:ext>
              </a:extLst>
            </p:cNvPr>
            <p:cNvSpPr/>
            <p:nvPr/>
          </p:nvSpPr>
          <p:spPr>
            <a:xfrm>
              <a:off x="9399924" y="2130029"/>
              <a:ext cx="343727" cy="321678"/>
            </a:xfrm>
            <a:custGeom>
              <a:avLst/>
              <a:gdLst>
                <a:gd name="connsiteX0" fmla="*/ 343727 w 343727"/>
                <a:gd name="connsiteY0" fmla="*/ 321678 h 321678"/>
                <a:gd name="connsiteX1" fmla="*/ 178615 w 343727"/>
                <a:gd name="connsiteY1" fmla="*/ 0 h 321678"/>
                <a:gd name="connsiteX2" fmla="*/ 0 w 343727"/>
                <a:gd name="connsiteY2" fmla="*/ 242028 h 3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727" h="321678">
                  <a:moveTo>
                    <a:pt x="343727" y="321678"/>
                  </a:moveTo>
                  <a:lnTo>
                    <a:pt x="178615" y="0"/>
                  </a:lnTo>
                  <a:lnTo>
                    <a:pt x="0" y="242028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2A188856-A23F-4CD0-B0D2-0B160F2425EA}"/>
                </a:ext>
              </a:extLst>
            </p:cNvPr>
            <p:cNvSpPr/>
            <p:nvPr/>
          </p:nvSpPr>
          <p:spPr>
            <a:xfrm>
              <a:off x="9492052" y="5844710"/>
              <a:ext cx="296723" cy="351248"/>
            </a:xfrm>
            <a:custGeom>
              <a:avLst/>
              <a:gdLst>
                <a:gd name="connsiteX0" fmla="*/ 0 w 296723"/>
                <a:gd name="connsiteY0" fmla="*/ 351248 h 351248"/>
                <a:gd name="connsiteX1" fmla="*/ 296723 w 296723"/>
                <a:gd name="connsiteY1" fmla="*/ 144431 h 351248"/>
                <a:gd name="connsiteX2" fmla="*/ 32988 w 296723"/>
                <a:gd name="connsiteY2" fmla="*/ 0 h 3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723" h="351248">
                  <a:moveTo>
                    <a:pt x="0" y="351248"/>
                  </a:moveTo>
                  <a:lnTo>
                    <a:pt x="296723" y="144431"/>
                  </a:lnTo>
                  <a:lnTo>
                    <a:pt x="32988" y="0"/>
                  </a:ln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541A07B2-FD26-4509-BEC8-D064CD379E7D}"/>
                </a:ext>
              </a:extLst>
            </p:cNvPr>
            <p:cNvSpPr/>
            <p:nvPr/>
          </p:nvSpPr>
          <p:spPr>
            <a:xfrm>
              <a:off x="7792901" y="624706"/>
              <a:ext cx="285613" cy="360648"/>
            </a:xfrm>
            <a:custGeom>
              <a:avLst/>
              <a:gdLst>
                <a:gd name="connsiteX0" fmla="*/ 285613 w 285613"/>
                <a:gd name="connsiteY0" fmla="*/ 360649 h 360648"/>
                <a:gd name="connsiteX1" fmla="*/ 258607 w 285613"/>
                <a:gd name="connsiteY1" fmla="*/ 0 h 360648"/>
                <a:gd name="connsiteX2" fmla="*/ 0 w 285613"/>
                <a:gd name="connsiteY2" fmla="*/ 153660 h 3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613" h="360648">
                  <a:moveTo>
                    <a:pt x="285613" y="360649"/>
                  </a:moveTo>
                  <a:lnTo>
                    <a:pt x="258607" y="0"/>
                  </a:lnTo>
                  <a:lnTo>
                    <a:pt x="0" y="153660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54111A88-F191-4954-9498-712DC5A7D6BF}"/>
                </a:ext>
              </a:extLst>
            </p:cNvPr>
            <p:cNvSpPr/>
            <p:nvPr/>
          </p:nvSpPr>
          <p:spPr>
            <a:xfrm>
              <a:off x="9201653" y="6365001"/>
              <a:ext cx="296552" cy="351248"/>
            </a:xfrm>
            <a:custGeom>
              <a:avLst/>
              <a:gdLst>
                <a:gd name="connsiteX0" fmla="*/ 0 w 296552"/>
                <a:gd name="connsiteY0" fmla="*/ 351248 h 351248"/>
                <a:gd name="connsiteX1" fmla="*/ 296552 w 296552"/>
                <a:gd name="connsiteY1" fmla="*/ 144431 h 351248"/>
                <a:gd name="connsiteX2" fmla="*/ 32817 w 296552"/>
                <a:gd name="connsiteY2" fmla="*/ 0 h 3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52" h="351248">
                  <a:moveTo>
                    <a:pt x="0" y="351248"/>
                  </a:moveTo>
                  <a:lnTo>
                    <a:pt x="296552" y="144431"/>
                  </a:lnTo>
                  <a:lnTo>
                    <a:pt x="32817" y="0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B2668353-1D7A-497C-9BB3-F63CC1AC2FA7}"/>
                </a:ext>
              </a:extLst>
            </p:cNvPr>
            <p:cNvSpPr/>
            <p:nvPr/>
          </p:nvSpPr>
          <p:spPr>
            <a:xfrm>
              <a:off x="8912279" y="2526913"/>
              <a:ext cx="216902" cy="344752"/>
            </a:xfrm>
            <a:custGeom>
              <a:avLst/>
              <a:gdLst>
                <a:gd name="connsiteX0" fmla="*/ 216902 w 216902"/>
                <a:gd name="connsiteY0" fmla="*/ 281853 h 344752"/>
                <a:gd name="connsiteX1" fmla="*/ 132979 w 216902"/>
                <a:gd name="connsiteY1" fmla="*/ 0 h 344752"/>
                <a:gd name="connsiteX2" fmla="*/ 0 w 216902"/>
                <a:gd name="connsiteY2" fmla="*/ 108536 h 344752"/>
                <a:gd name="connsiteX3" fmla="*/ 132124 w 216902"/>
                <a:gd name="connsiteY3" fmla="*/ 344753 h 3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02" h="344752">
                  <a:moveTo>
                    <a:pt x="216902" y="281853"/>
                  </a:moveTo>
                  <a:lnTo>
                    <a:pt x="132979" y="0"/>
                  </a:lnTo>
                  <a:lnTo>
                    <a:pt x="0" y="108536"/>
                  </a:lnTo>
                  <a:lnTo>
                    <a:pt x="132124" y="344753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9FFCB0AA-8CCD-4389-B5A8-BA91173AD0A4}"/>
                </a:ext>
              </a:extLst>
            </p:cNvPr>
            <p:cNvSpPr/>
            <p:nvPr/>
          </p:nvSpPr>
          <p:spPr>
            <a:xfrm>
              <a:off x="8411815" y="5805739"/>
              <a:ext cx="217585" cy="344581"/>
            </a:xfrm>
            <a:custGeom>
              <a:avLst/>
              <a:gdLst>
                <a:gd name="connsiteX0" fmla="*/ 0 w 217585"/>
                <a:gd name="connsiteY0" fmla="*/ 63071 h 344581"/>
                <a:gd name="connsiteX1" fmla="*/ 84949 w 217585"/>
                <a:gd name="connsiteY1" fmla="*/ 344582 h 344581"/>
                <a:gd name="connsiteX2" fmla="*/ 217586 w 217585"/>
                <a:gd name="connsiteY2" fmla="*/ 235533 h 344581"/>
                <a:gd name="connsiteX3" fmla="*/ 84607 w 217585"/>
                <a:gd name="connsiteY3" fmla="*/ 0 h 3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85" h="344581">
                  <a:moveTo>
                    <a:pt x="0" y="63071"/>
                  </a:moveTo>
                  <a:lnTo>
                    <a:pt x="84949" y="344582"/>
                  </a:lnTo>
                  <a:lnTo>
                    <a:pt x="217586" y="235533"/>
                  </a:lnTo>
                  <a:lnTo>
                    <a:pt x="84607" y="0"/>
                  </a:lnTo>
                  <a:close/>
                </a:path>
              </a:pathLst>
            </a:custGeom>
            <a:solidFill>
              <a:srgbClr val="FCDB81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0C21D561-A15C-42BF-8BAF-D4BC5FF1F714}"/>
                </a:ext>
              </a:extLst>
            </p:cNvPr>
            <p:cNvSpPr/>
            <p:nvPr/>
          </p:nvSpPr>
          <p:spPr>
            <a:xfrm>
              <a:off x="9251904" y="1047912"/>
              <a:ext cx="222029" cy="344410"/>
            </a:xfrm>
            <a:custGeom>
              <a:avLst/>
              <a:gdLst>
                <a:gd name="connsiteX0" fmla="*/ 0 w 222029"/>
                <a:gd name="connsiteY0" fmla="*/ 65293 h 344410"/>
                <a:gd name="connsiteX1" fmla="*/ 92299 w 222029"/>
                <a:gd name="connsiteY1" fmla="*/ 344411 h 344410"/>
                <a:gd name="connsiteX2" fmla="*/ 222030 w 222029"/>
                <a:gd name="connsiteY2" fmla="*/ 231943 h 344410"/>
                <a:gd name="connsiteX3" fmla="*/ 82898 w 222029"/>
                <a:gd name="connsiteY3" fmla="*/ 0 h 3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029" h="344410">
                  <a:moveTo>
                    <a:pt x="0" y="65293"/>
                  </a:moveTo>
                  <a:lnTo>
                    <a:pt x="92299" y="344411"/>
                  </a:lnTo>
                  <a:lnTo>
                    <a:pt x="222030" y="231943"/>
                  </a:lnTo>
                  <a:lnTo>
                    <a:pt x="82898" y="0"/>
                  </a:lnTo>
                  <a:close/>
                </a:path>
              </a:pathLst>
            </a:custGeom>
            <a:solidFill>
              <a:srgbClr val="F9A0A0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8A6A6EFA-28A5-46AA-A4A3-32AED43CE023}"/>
                </a:ext>
              </a:extLst>
            </p:cNvPr>
            <p:cNvSpPr/>
            <p:nvPr/>
          </p:nvSpPr>
          <p:spPr>
            <a:xfrm>
              <a:off x="8557271" y="1367539"/>
              <a:ext cx="177760" cy="295184"/>
            </a:xfrm>
            <a:custGeom>
              <a:avLst/>
              <a:gdLst>
                <a:gd name="connsiteX0" fmla="*/ 104947 w 177760"/>
                <a:gd name="connsiteY0" fmla="*/ 284930 h 295184"/>
                <a:gd name="connsiteX1" fmla="*/ 177760 w 177760"/>
                <a:gd name="connsiteY1" fmla="*/ 0 h 295184"/>
                <a:gd name="connsiteX2" fmla="*/ 7862 w 177760"/>
                <a:gd name="connsiteY2" fmla="*/ 24784 h 295184"/>
                <a:gd name="connsiteX3" fmla="*/ 0 w 177760"/>
                <a:gd name="connsiteY3" fmla="*/ 295185 h 2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0" h="295184">
                  <a:moveTo>
                    <a:pt x="104947" y="284930"/>
                  </a:moveTo>
                  <a:lnTo>
                    <a:pt x="177760" y="0"/>
                  </a:lnTo>
                  <a:lnTo>
                    <a:pt x="7862" y="24784"/>
                  </a:lnTo>
                  <a:lnTo>
                    <a:pt x="0" y="295185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262576DC-C49F-4BC9-AA2C-51C57D908C30}"/>
                </a:ext>
              </a:extLst>
            </p:cNvPr>
            <p:cNvSpPr/>
            <p:nvPr/>
          </p:nvSpPr>
          <p:spPr>
            <a:xfrm>
              <a:off x="8692129" y="6341926"/>
              <a:ext cx="272794" cy="305098"/>
            </a:xfrm>
            <a:custGeom>
              <a:avLst/>
              <a:gdLst>
                <a:gd name="connsiteX0" fmla="*/ 272794 w 272794"/>
                <a:gd name="connsiteY0" fmla="*/ 209894 h 305098"/>
                <a:gd name="connsiteX1" fmla="*/ 66831 w 272794"/>
                <a:gd name="connsiteY1" fmla="*/ 0 h 305098"/>
                <a:gd name="connsiteX2" fmla="*/ 0 w 272794"/>
                <a:gd name="connsiteY2" fmla="*/ 158104 h 305098"/>
                <a:gd name="connsiteX3" fmla="*/ 227157 w 272794"/>
                <a:gd name="connsiteY3" fmla="*/ 305099 h 3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94" h="305098">
                  <a:moveTo>
                    <a:pt x="272794" y="209894"/>
                  </a:moveTo>
                  <a:lnTo>
                    <a:pt x="66831" y="0"/>
                  </a:lnTo>
                  <a:lnTo>
                    <a:pt x="0" y="158104"/>
                  </a:lnTo>
                  <a:lnTo>
                    <a:pt x="227157" y="305099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05A526F3-37CE-4889-A725-811157071EB5}"/>
                </a:ext>
              </a:extLst>
            </p:cNvPr>
            <p:cNvSpPr/>
            <p:nvPr/>
          </p:nvSpPr>
          <p:spPr>
            <a:xfrm>
              <a:off x="8325327" y="760590"/>
              <a:ext cx="215705" cy="287322"/>
            </a:xfrm>
            <a:custGeom>
              <a:avLst/>
              <a:gdLst>
                <a:gd name="connsiteX0" fmla="*/ 215706 w 215705"/>
                <a:gd name="connsiteY0" fmla="*/ 124603 h 287322"/>
                <a:gd name="connsiteX1" fmla="*/ 166992 w 215705"/>
                <a:gd name="connsiteY1" fmla="*/ 287322 h 287322"/>
                <a:gd name="connsiteX2" fmla="*/ 0 w 215705"/>
                <a:gd name="connsiteY2" fmla="*/ 234336 h 287322"/>
                <a:gd name="connsiteX3" fmla="*/ 96914 w 215705"/>
                <a:gd name="connsiteY3" fmla="*/ 0 h 2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05" h="287322">
                  <a:moveTo>
                    <a:pt x="215706" y="124603"/>
                  </a:moveTo>
                  <a:lnTo>
                    <a:pt x="166992" y="287322"/>
                  </a:lnTo>
                  <a:lnTo>
                    <a:pt x="0" y="234336"/>
                  </a:lnTo>
                  <a:lnTo>
                    <a:pt x="96914" y="0"/>
                  </a:ln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DDDE2EFB-CF4B-49B1-989D-E10C8B33D01B}"/>
                </a:ext>
              </a:extLst>
            </p:cNvPr>
            <p:cNvSpPr/>
            <p:nvPr/>
          </p:nvSpPr>
          <p:spPr>
            <a:xfrm>
              <a:off x="9571873" y="1580168"/>
              <a:ext cx="267666" cy="352273"/>
            </a:xfrm>
            <a:custGeom>
              <a:avLst/>
              <a:gdLst>
                <a:gd name="connsiteX0" fmla="*/ 182717 w 267666"/>
                <a:gd name="connsiteY0" fmla="*/ 144089 h 352273"/>
                <a:gd name="connsiteX1" fmla="*/ 182717 w 267666"/>
                <a:gd name="connsiteY1" fmla="*/ 0 h 352273"/>
                <a:gd name="connsiteX2" fmla="*/ 97255 w 267666"/>
                <a:gd name="connsiteY2" fmla="*/ 121185 h 352273"/>
                <a:gd name="connsiteX3" fmla="*/ 0 w 267666"/>
                <a:gd name="connsiteY3" fmla="*/ 118450 h 352273"/>
                <a:gd name="connsiteX4" fmla="*/ 48542 w 267666"/>
                <a:gd name="connsiteY4" fmla="*/ 206988 h 352273"/>
                <a:gd name="connsiteX5" fmla="*/ 0 w 267666"/>
                <a:gd name="connsiteY5" fmla="*/ 278947 h 352273"/>
                <a:gd name="connsiteX6" fmla="*/ 127338 w 267666"/>
                <a:gd name="connsiteY6" fmla="*/ 248181 h 352273"/>
                <a:gd name="connsiteX7" fmla="*/ 182717 w 267666"/>
                <a:gd name="connsiteY7" fmla="*/ 352273 h 352273"/>
                <a:gd name="connsiteX8" fmla="*/ 182717 w 267666"/>
                <a:gd name="connsiteY8" fmla="*/ 223910 h 352273"/>
                <a:gd name="connsiteX9" fmla="*/ 267666 w 267666"/>
                <a:gd name="connsiteY9" fmla="*/ 179470 h 35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666" h="352273">
                  <a:moveTo>
                    <a:pt x="182717" y="144089"/>
                  </a:moveTo>
                  <a:lnTo>
                    <a:pt x="182717" y="0"/>
                  </a:lnTo>
                  <a:lnTo>
                    <a:pt x="97255" y="121185"/>
                  </a:lnTo>
                  <a:lnTo>
                    <a:pt x="0" y="118450"/>
                  </a:lnTo>
                  <a:lnTo>
                    <a:pt x="48542" y="206988"/>
                  </a:lnTo>
                  <a:lnTo>
                    <a:pt x="0" y="278947"/>
                  </a:lnTo>
                  <a:lnTo>
                    <a:pt x="127338" y="248181"/>
                  </a:lnTo>
                  <a:lnTo>
                    <a:pt x="182717" y="352273"/>
                  </a:lnTo>
                  <a:lnTo>
                    <a:pt x="182717" y="223910"/>
                  </a:lnTo>
                  <a:lnTo>
                    <a:pt x="267666" y="179470"/>
                  </a:lnTo>
                  <a:close/>
                </a:path>
              </a:pathLst>
            </a:custGeom>
            <a:solidFill>
              <a:srgbClr val="FCDB81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FF433DC1-48ED-4051-9565-847407EF7302}"/>
                </a:ext>
              </a:extLst>
            </p:cNvPr>
            <p:cNvSpPr/>
            <p:nvPr/>
          </p:nvSpPr>
          <p:spPr>
            <a:xfrm>
              <a:off x="9349843" y="4729605"/>
              <a:ext cx="284587" cy="333300"/>
            </a:xfrm>
            <a:custGeom>
              <a:avLst/>
              <a:gdLst>
                <a:gd name="connsiteX0" fmla="*/ 163916 w 284587"/>
                <a:gd name="connsiteY0" fmla="*/ 117595 h 333300"/>
                <a:gd name="connsiteX1" fmla="*/ 80334 w 284587"/>
                <a:gd name="connsiteY1" fmla="*/ 0 h 333300"/>
                <a:gd name="connsiteX2" fmla="*/ 81018 w 284587"/>
                <a:gd name="connsiteY2" fmla="*/ 148362 h 333300"/>
                <a:gd name="connsiteX3" fmla="*/ 0 w 284587"/>
                <a:gd name="connsiteY3" fmla="*/ 202544 h 333300"/>
                <a:gd name="connsiteX4" fmla="*/ 91102 w 284587"/>
                <a:gd name="connsiteY4" fmla="*/ 246472 h 333300"/>
                <a:gd name="connsiteX5" fmla="*/ 93153 w 284587"/>
                <a:gd name="connsiteY5" fmla="*/ 333301 h 333300"/>
                <a:gd name="connsiteX6" fmla="*/ 179128 w 284587"/>
                <a:gd name="connsiteY6" fmla="*/ 234507 h 333300"/>
                <a:gd name="connsiteX7" fmla="*/ 284588 w 284587"/>
                <a:gd name="connsiteY7" fmla="*/ 287151 h 333300"/>
                <a:gd name="connsiteX8" fmla="*/ 210065 w 284587"/>
                <a:gd name="connsiteY8" fmla="*/ 182546 h 333300"/>
                <a:gd name="connsiteX9" fmla="*/ 253651 w 284587"/>
                <a:gd name="connsiteY9" fmla="*/ 97084 h 3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587" h="333300">
                  <a:moveTo>
                    <a:pt x="163916" y="117595"/>
                  </a:moveTo>
                  <a:lnTo>
                    <a:pt x="80334" y="0"/>
                  </a:lnTo>
                  <a:lnTo>
                    <a:pt x="81018" y="148362"/>
                  </a:lnTo>
                  <a:lnTo>
                    <a:pt x="0" y="202544"/>
                  </a:lnTo>
                  <a:lnTo>
                    <a:pt x="91102" y="246472"/>
                  </a:lnTo>
                  <a:lnTo>
                    <a:pt x="93153" y="333301"/>
                  </a:lnTo>
                  <a:lnTo>
                    <a:pt x="179128" y="234507"/>
                  </a:lnTo>
                  <a:lnTo>
                    <a:pt x="284588" y="287151"/>
                  </a:lnTo>
                  <a:lnTo>
                    <a:pt x="210065" y="182546"/>
                  </a:lnTo>
                  <a:lnTo>
                    <a:pt x="253651" y="97084"/>
                  </a:ln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63" name="Graphic 262">
            <a:extLst>
              <a:ext uri="{FF2B5EF4-FFF2-40B4-BE49-F238E27FC236}">
                <a16:creationId xmlns="" xmlns:a16="http://schemas.microsoft.com/office/drawing/2014/main" id="{55BE14DA-2A32-43A9-AF15-908678DE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62008">
            <a:off x="1972892" y="4151827"/>
            <a:ext cx="1376593" cy="2413507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="" xmlns:a16="http://schemas.microsoft.com/office/drawing/2014/main" id="{76FA2CC8-B9CA-41F1-91DA-4CC6D7422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53075">
            <a:off x="2846971" y="4946325"/>
            <a:ext cx="962251" cy="1871630"/>
          </a:xfrm>
          <a:prstGeom prst="rect">
            <a:avLst/>
          </a:prstGeom>
        </p:spPr>
      </p:pic>
      <p:grpSp>
        <p:nvGrpSpPr>
          <p:cNvPr id="265" name="Graphic 233">
            <a:extLst>
              <a:ext uri="{FF2B5EF4-FFF2-40B4-BE49-F238E27FC236}">
                <a16:creationId xmlns="" xmlns:a16="http://schemas.microsoft.com/office/drawing/2014/main" id="{FB71A5FB-46D0-4A2D-954E-2D07077AB42E}"/>
              </a:ext>
            </a:extLst>
          </p:cNvPr>
          <p:cNvGrpSpPr/>
          <p:nvPr/>
        </p:nvGrpSpPr>
        <p:grpSpPr>
          <a:xfrm rot="17515136">
            <a:off x="1906970" y="5237026"/>
            <a:ext cx="1121715" cy="1141459"/>
            <a:chOff x="2651548" y="5448024"/>
            <a:chExt cx="1484014" cy="1429613"/>
          </a:xfrm>
        </p:grpSpPr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1CCCFFD2-6274-4DAE-99FC-568A8CAA448E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3C057C34-EA0B-4943-8ADC-65229F59A3BC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70832336-DA51-4D8C-BC20-CE198DA09463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F063332B-27FA-4341-A0F4-559CE7B92982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53C0961D-7124-40D2-B4B9-82E3C6DC36D4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88256791-12DA-4506-B52B-0BD77C1DD584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EFF03001-B48B-4BCA-BA89-A7CEBAD85881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="" xmlns:a16="http://schemas.microsoft.com/office/drawing/2014/main" id="{DCDBEF1D-9372-4E71-97B1-D6914FD7D5CC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74" name="Graphic 273">
            <a:extLst>
              <a:ext uri="{FF2B5EF4-FFF2-40B4-BE49-F238E27FC236}">
                <a16:creationId xmlns="" xmlns:a16="http://schemas.microsoft.com/office/drawing/2014/main" id="{944CF53C-23D0-4EE1-96DE-ECE02E6CB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77931">
            <a:off x="8374335" y="4302361"/>
            <a:ext cx="1376593" cy="2413507"/>
          </a:xfrm>
          <a:prstGeom prst="rect">
            <a:avLst/>
          </a:prstGeom>
        </p:spPr>
      </p:pic>
      <p:pic>
        <p:nvPicPr>
          <p:cNvPr id="275" name="Graphic 274">
            <a:extLst>
              <a:ext uri="{FF2B5EF4-FFF2-40B4-BE49-F238E27FC236}">
                <a16:creationId xmlns="" xmlns:a16="http://schemas.microsoft.com/office/drawing/2014/main" id="{37C336B9-E80E-4A0E-B0EC-A88D9A1A5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568998">
            <a:off x="9248414" y="5096859"/>
            <a:ext cx="962251" cy="1871630"/>
          </a:xfrm>
          <a:prstGeom prst="rect">
            <a:avLst/>
          </a:prstGeom>
        </p:spPr>
      </p:pic>
      <p:grpSp>
        <p:nvGrpSpPr>
          <p:cNvPr id="276" name="Graphic 233">
            <a:extLst>
              <a:ext uri="{FF2B5EF4-FFF2-40B4-BE49-F238E27FC236}">
                <a16:creationId xmlns="" xmlns:a16="http://schemas.microsoft.com/office/drawing/2014/main" id="{436A6E0C-3822-407D-986C-1C1FD60903E3}"/>
              </a:ext>
            </a:extLst>
          </p:cNvPr>
          <p:cNvGrpSpPr/>
          <p:nvPr/>
        </p:nvGrpSpPr>
        <p:grpSpPr>
          <a:xfrm rot="18931059">
            <a:off x="8308413" y="5387560"/>
            <a:ext cx="1121715" cy="1141459"/>
            <a:chOff x="2651548" y="5448024"/>
            <a:chExt cx="1484014" cy="1429613"/>
          </a:xfrm>
        </p:grpSpPr>
        <p:sp>
          <p:nvSpPr>
            <p:cNvPr id="277" name="Freeform: Shape 276">
              <a:extLst>
                <a:ext uri="{FF2B5EF4-FFF2-40B4-BE49-F238E27FC236}">
                  <a16:creationId xmlns="" xmlns:a16="http://schemas.microsoft.com/office/drawing/2014/main" id="{3906443E-C312-4091-9911-13EF7BE0469D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16="http://schemas.microsoft.com/office/drawing/2014/main" id="{A6E5A8E6-71F6-43E7-9C88-907EA2A4437A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63838F39-2196-4159-82DD-82C178DF253B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0A917C1C-2EC4-48B3-B0F0-12B5FBC95F90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7FD2DFC7-E002-4AB3-86BE-B093C7AA7BC9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D40B47AE-485E-4A18-AB43-227BC0DCA02F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1C443B21-787B-4AF4-BBA3-EFAFEBC9CDE7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77DD616A-9E85-4F3C-A279-3383BF4CCB46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85" name="Graphic 284">
            <a:extLst>
              <a:ext uri="{FF2B5EF4-FFF2-40B4-BE49-F238E27FC236}">
                <a16:creationId xmlns="" xmlns:a16="http://schemas.microsoft.com/office/drawing/2014/main" id="{C5B8FBF9-05AC-4056-93CF-40A01CCCC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206740" y="3809694"/>
            <a:ext cx="1876680" cy="2980609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="" xmlns:a16="http://schemas.microsoft.com/office/drawing/2014/main" id="{CD0394B4-222B-433C-89AE-DD412C3A4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7834" y="3757261"/>
            <a:ext cx="1796152" cy="2969638"/>
          </a:xfrm>
          <a:prstGeom prst="rect">
            <a:avLst/>
          </a:prstGeom>
        </p:spPr>
      </p:pic>
      <p:grpSp>
        <p:nvGrpSpPr>
          <p:cNvPr id="293" name="Group 292">
            <a:extLst>
              <a:ext uri="{FF2B5EF4-FFF2-40B4-BE49-F238E27FC236}">
                <a16:creationId xmlns="" xmlns:a16="http://schemas.microsoft.com/office/drawing/2014/main" id="{0793B03E-9A6D-4C40-AE73-EB0BD3D972D5}"/>
              </a:ext>
            </a:extLst>
          </p:cNvPr>
          <p:cNvGrpSpPr/>
          <p:nvPr/>
        </p:nvGrpSpPr>
        <p:grpSpPr>
          <a:xfrm flipH="1">
            <a:off x="9144386" y="3075209"/>
            <a:ext cx="2428670" cy="1434296"/>
            <a:chOff x="9473762" y="968123"/>
            <a:chExt cx="2428670" cy="1434296"/>
          </a:xfrm>
        </p:grpSpPr>
        <p:grpSp>
          <p:nvGrpSpPr>
            <p:cNvPr id="287" name="Group 286">
              <a:extLst>
                <a:ext uri="{FF2B5EF4-FFF2-40B4-BE49-F238E27FC236}">
                  <a16:creationId xmlns="" xmlns:a16="http://schemas.microsoft.com/office/drawing/2014/main" id="{6183B95B-988C-412D-A00E-D706F994BB75}"/>
                </a:ext>
              </a:extLst>
            </p:cNvPr>
            <p:cNvGrpSpPr/>
            <p:nvPr/>
          </p:nvGrpSpPr>
          <p:grpSpPr>
            <a:xfrm>
              <a:off x="10277330" y="968123"/>
              <a:ext cx="1625102" cy="888291"/>
              <a:chOff x="-2757327" y="585888"/>
              <a:chExt cx="1625102" cy="888291"/>
            </a:xfrm>
          </p:grpSpPr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B72F4747-275C-48E8-BBC1-B948169CB70A}"/>
                  </a:ext>
                </a:extLst>
              </p:cNvPr>
              <p:cNvSpPr/>
              <p:nvPr/>
            </p:nvSpPr>
            <p:spPr>
              <a:xfrm>
                <a:off x="-2746889" y="592219"/>
                <a:ext cx="1609688" cy="881960"/>
              </a:xfrm>
              <a:custGeom>
                <a:avLst/>
                <a:gdLst>
                  <a:gd name="connsiteX0" fmla="*/ 818901 w 1609688"/>
                  <a:gd name="connsiteY0" fmla="*/ 135 h 881960"/>
                  <a:gd name="connsiteX1" fmla="*/ 1590522 w 1609688"/>
                  <a:gd name="connsiteY1" fmla="*/ 423760 h 881960"/>
                  <a:gd name="connsiteX2" fmla="*/ 1609688 w 1609688"/>
                  <a:gd name="connsiteY2" fmla="*/ 474206 h 881960"/>
                  <a:gd name="connsiteX3" fmla="*/ 1118407 w 1609688"/>
                  <a:gd name="connsiteY3" fmla="*/ 474206 h 881960"/>
                  <a:gd name="connsiteX4" fmla="*/ 1086795 w 1609688"/>
                  <a:gd name="connsiteY4" fmla="*/ 430876 h 881960"/>
                  <a:gd name="connsiteX5" fmla="*/ 877194 w 1609688"/>
                  <a:gd name="connsiteY5" fmla="*/ 348274 h 881960"/>
                  <a:gd name="connsiteX6" fmla="*/ 491051 w 1609688"/>
                  <a:gd name="connsiteY6" fmla="*/ 881960 h 881960"/>
                  <a:gd name="connsiteX7" fmla="*/ 4514 w 1609688"/>
                  <a:gd name="connsiteY7" fmla="*/ 869387 h 881960"/>
                  <a:gd name="connsiteX8" fmla="*/ 818901 w 1609688"/>
                  <a:gd name="connsiteY8" fmla="*/ 135 h 88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9688" h="881960">
                    <a:moveTo>
                      <a:pt x="818901" y="135"/>
                    </a:moveTo>
                    <a:cubicBezTo>
                      <a:pt x="1283531" y="-6152"/>
                      <a:pt x="1495105" y="208018"/>
                      <a:pt x="1590522" y="423760"/>
                    </a:cubicBezTo>
                    <a:lnTo>
                      <a:pt x="1609688" y="474206"/>
                    </a:lnTo>
                    <a:lnTo>
                      <a:pt x="1118407" y="474206"/>
                    </a:lnTo>
                    <a:lnTo>
                      <a:pt x="1086795" y="430876"/>
                    </a:lnTo>
                    <a:cubicBezTo>
                      <a:pt x="1038083" y="382611"/>
                      <a:pt x="970587" y="349846"/>
                      <a:pt x="877194" y="348274"/>
                    </a:cubicBezTo>
                    <a:cubicBezTo>
                      <a:pt x="393800" y="340178"/>
                      <a:pt x="494194" y="875673"/>
                      <a:pt x="491051" y="881960"/>
                    </a:cubicBezTo>
                    <a:lnTo>
                      <a:pt x="4514" y="869387"/>
                    </a:lnTo>
                    <a:cubicBezTo>
                      <a:pt x="4514" y="869387"/>
                      <a:pt x="-110358" y="12708"/>
                      <a:pt x="818901" y="135"/>
                    </a:cubicBezTo>
                    <a:close/>
                  </a:path>
                </a:pathLst>
              </a:custGeom>
              <a:solidFill>
                <a:srgbClr val="FFDB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C4C2EA63-CED1-4F32-936D-EC724058E3C0}"/>
                  </a:ext>
                </a:extLst>
              </p:cNvPr>
              <p:cNvSpPr/>
              <p:nvPr/>
            </p:nvSpPr>
            <p:spPr>
              <a:xfrm>
                <a:off x="-2746889" y="592128"/>
                <a:ext cx="1614664" cy="877195"/>
              </a:xfrm>
              <a:custGeom>
                <a:avLst/>
                <a:gdLst>
                  <a:gd name="connsiteX0" fmla="*/ 818900 w 1614664"/>
                  <a:gd name="connsiteY0" fmla="*/ 133 h 877195"/>
                  <a:gd name="connsiteX1" fmla="*/ 1590533 w 1614664"/>
                  <a:gd name="connsiteY1" fmla="*/ 423841 h 877195"/>
                  <a:gd name="connsiteX2" fmla="*/ 1614664 w 1614664"/>
                  <a:gd name="connsiteY2" fmla="*/ 487349 h 877195"/>
                  <a:gd name="connsiteX3" fmla="*/ 1250947 w 1614664"/>
                  <a:gd name="connsiteY3" fmla="*/ 487349 h 877195"/>
                  <a:gd name="connsiteX4" fmla="*/ 1248918 w 1614664"/>
                  <a:gd name="connsiteY4" fmla="*/ 483122 h 877195"/>
                  <a:gd name="connsiteX5" fmla="*/ 1142560 w 1614664"/>
                  <a:gd name="connsiteY5" fmla="*/ 360464 h 877195"/>
                  <a:gd name="connsiteX6" fmla="*/ 803470 w 1614664"/>
                  <a:gd name="connsiteY6" fmla="*/ 255594 h 877195"/>
                  <a:gd name="connsiteX7" fmla="*/ 473333 w 1614664"/>
                  <a:gd name="connsiteY7" fmla="*/ 385229 h 877195"/>
                  <a:gd name="connsiteX8" fmla="*/ 347984 w 1614664"/>
                  <a:gd name="connsiteY8" fmla="*/ 877195 h 877195"/>
                  <a:gd name="connsiteX9" fmla="*/ 4513 w 1614664"/>
                  <a:gd name="connsiteY9" fmla="*/ 869385 h 877195"/>
                  <a:gd name="connsiteX10" fmla="*/ 818900 w 1614664"/>
                  <a:gd name="connsiteY10" fmla="*/ 133 h 87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4664" h="877195">
                    <a:moveTo>
                      <a:pt x="818900" y="133"/>
                    </a:moveTo>
                    <a:cubicBezTo>
                      <a:pt x="1283530" y="-6106"/>
                      <a:pt x="1495104" y="208087"/>
                      <a:pt x="1590533" y="423841"/>
                    </a:cubicBezTo>
                    <a:lnTo>
                      <a:pt x="1614664" y="487349"/>
                    </a:lnTo>
                    <a:lnTo>
                      <a:pt x="1250947" y="487349"/>
                    </a:lnTo>
                    <a:lnTo>
                      <a:pt x="1248918" y="483122"/>
                    </a:lnTo>
                    <a:cubicBezTo>
                      <a:pt x="1227023" y="445689"/>
                      <a:pt x="1195567" y="407517"/>
                      <a:pt x="1142560" y="360464"/>
                    </a:cubicBezTo>
                    <a:cubicBezTo>
                      <a:pt x="1028545" y="259308"/>
                      <a:pt x="885766" y="249212"/>
                      <a:pt x="803470" y="255594"/>
                    </a:cubicBezTo>
                    <a:cubicBezTo>
                      <a:pt x="688027" y="264547"/>
                      <a:pt x="556677" y="306933"/>
                      <a:pt x="473333" y="385229"/>
                    </a:cubicBezTo>
                    <a:cubicBezTo>
                      <a:pt x="344269" y="506387"/>
                      <a:pt x="334459" y="700506"/>
                      <a:pt x="347984" y="877195"/>
                    </a:cubicBezTo>
                    <a:lnTo>
                      <a:pt x="4513" y="869385"/>
                    </a:lnTo>
                    <a:cubicBezTo>
                      <a:pt x="4513" y="869385"/>
                      <a:pt x="-110359" y="12706"/>
                      <a:pt x="818900" y="133"/>
                    </a:cubicBezTo>
                    <a:close/>
                  </a:path>
                </a:pathLst>
              </a:custGeom>
              <a:solidFill>
                <a:srgbClr val="BFC4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78989FD4-128D-42C7-AB77-ACE1785E5FD5}"/>
                  </a:ext>
                </a:extLst>
              </p:cNvPr>
              <p:cNvSpPr/>
              <p:nvPr/>
            </p:nvSpPr>
            <p:spPr>
              <a:xfrm>
                <a:off x="-2746889" y="592127"/>
                <a:ext cx="1614649" cy="874433"/>
              </a:xfrm>
              <a:custGeom>
                <a:avLst/>
                <a:gdLst>
                  <a:gd name="connsiteX0" fmla="*/ 818901 w 1614649"/>
                  <a:gd name="connsiteY0" fmla="*/ 133 h 874433"/>
                  <a:gd name="connsiteX1" fmla="*/ 1590522 w 1614649"/>
                  <a:gd name="connsiteY1" fmla="*/ 423841 h 874433"/>
                  <a:gd name="connsiteX2" fmla="*/ 1614649 w 1614649"/>
                  <a:gd name="connsiteY2" fmla="*/ 487349 h 874433"/>
                  <a:gd name="connsiteX3" fmla="*/ 1377954 w 1614649"/>
                  <a:gd name="connsiteY3" fmla="*/ 487349 h 874433"/>
                  <a:gd name="connsiteX4" fmla="*/ 1309344 w 1614649"/>
                  <a:gd name="connsiteY4" fmla="*/ 393992 h 874433"/>
                  <a:gd name="connsiteX5" fmla="*/ 634402 w 1614649"/>
                  <a:gd name="connsiteY5" fmla="*/ 178822 h 874433"/>
                  <a:gd name="connsiteX6" fmla="*/ 296836 w 1614649"/>
                  <a:gd name="connsiteY6" fmla="*/ 434187 h 874433"/>
                  <a:gd name="connsiteX7" fmla="*/ 198347 w 1614649"/>
                  <a:gd name="connsiteY7" fmla="*/ 874433 h 874433"/>
                  <a:gd name="connsiteX8" fmla="*/ 4514 w 1614649"/>
                  <a:gd name="connsiteY8" fmla="*/ 869385 h 874433"/>
                  <a:gd name="connsiteX9" fmla="*/ 818901 w 1614649"/>
                  <a:gd name="connsiteY9" fmla="*/ 133 h 8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4649" h="874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41"/>
                    </a:cubicBezTo>
                    <a:lnTo>
                      <a:pt x="1614649" y="487349"/>
                    </a:lnTo>
                    <a:lnTo>
                      <a:pt x="1377954" y="487349"/>
                    </a:lnTo>
                    <a:lnTo>
                      <a:pt x="1309344" y="393992"/>
                    </a:lnTo>
                    <a:cubicBezTo>
                      <a:pt x="1143418" y="203587"/>
                      <a:pt x="879480" y="122434"/>
                      <a:pt x="634402" y="178822"/>
                    </a:cubicBezTo>
                    <a:cubicBezTo>
                      <a:pt x="487336" y="212636"/>
                      <a:pt x="371607" y="304171"/>
                      <a:pt x="296836" y="434187"/>
                    </a:cubicBezTo>
                    <a:cubicBezTo>
                      <a:pt x="220445" y="567156"/>
                      <a:pt x="201014" y="723176"/>
                      <a:pt x="198347" y="874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67BAB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61D733CD-26BC-44EA-A11B-3A8A02526864}"/>
                  </a:ext>
                </a:extLst>
              </p:cNvPr>
              <p:cNvSpPr/>
              <p:nvPr/>
            </p:nvSpPr>
            <p:spPr>
              <a:xfrm>
                <a:off x="-2757327" y="585888"/>
                <a:ext cx="1620126" cy="872433"/>
              </a:xfrm>
              <a:custGeom>
                <a:avLst/>
                <a:gdLst>
                  <a:gd name="connsiteX0" fmla="*/ 818901 w 1620126"/>
                  <a:gd name="connsiteY0" fmla="*/ 133 h 872433"/>
                  <a:gd name="connsiteX1" fmla="*/ 1590522 w 1620126"/>
                  <a:gd name="connsiteY1" fmla="*/ 423853 h 872433"/>
                  <a:gd name="connsiteX2" fmla="*/ 1620126 w 1620126"/>
                  <a:gd name="connsiteY2" fmla="*/ 501781 h 872433"/>
                  <a:gd name="connsiteX3" fmla="*/ 1501006 w 1620126"/>
                  <a:gd name="connsiteY3" fmla="*/ 501781 h 872433"/>
                  <a:gd name="connsiteX4" fmla="*/ 1497571 w 1620126"/>
                  <a:gd name="connsiteY4" fmla="*/ 493281 h 872433"/>
                  <a:gd name="connsiteX5" fmla="*/ 1433454 w 1620126"/>
                  <a:gd name="connsiteY5" fmla="*/ 384467 h 872433"/>
                  <a:gd name="connsiteX6" fmla="*/ 830807 w 1620126"/>
                  <a:gd name="connsiteY6" fmla="*/ 81667 h 872433"/>
                  <a:gd name="connsiteX7" fmla="*/ 308552 w 1620126"/>
                  <a:gd name="connsiteY7" fmla="*/ 259594 h 872433"/>
                  <a:gd name="connsiteX8" fmla="*/ 124052 w 1620126"/>
                  <a:gd name="connsiteY8" fmla="*/ 872433 h 872433"/>
                  <a:gd name="connsiteX9" fmla="*/ 4514 w 1620126"/>
                  <a:gd name="connsiteY9" fmla="*/ 869385 h 872433"/>
                  <a:gd name="connsiteX10" fmla="*/ 818901 w 1620126"/>
                  <a:gd name="connsiteY10" fmla="*/ 133 h 87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0126" h="872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53"/>
                    </a:cubicBezTo>
                    <a:lnTo>
                      <a:pt x="1620126" y="501781"/>
                    </a:lnTo>
                    <a:lnTo>
                      <a:pt x="1501006" y="501781"/>
                    </a:lnTo>
                    <a:lnTo>
                      <a:pt x="1497571" y="493281"/>
                    </a:lnTo>
                    <a:cubicBezTo>
                      <a:pt x="1479121" y="455583"/>
                      <a:pt x="1457838" y="419186"/>
                      <a:pt x="1433454" y="384467"/>
                    </a:cubicBezTo>
                    <a:cubicBezTo>
                      <a:pt x="1295056" y="187490"/>
                      <a:pt x="1067885" y="85477"/>
                      <a:pt x="830807" y="81667"/>
                    </a:cubicBezTo>
                    <a:cubicBezTo>
                      <a:pt x="647070" y="78619"/>
                      <a:pt x="442949" y="127387"/>
                      <a:pt x="308552" y="259594"/>
                    </a:cubicBezTo>
                    <a:cubicBezTo>
                      <a:pt x="145007" y="420757"/>
                      <a:pt x="134339" y="656691"/>
                      <a:pt x="124052" y="872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FF88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92" name="Graphic 291">
              <a:extLst>
                <a:ext uri="{FF2B5EF4-FFF2-40B4-BE49-F238E27FC236}">
                  <a16:creationId xmlns="" xmlns:a16="http://schemas.microsoft.com/office/drawing/2014/main" id="{13A839FE-540F-41F9-BAE2-6D2B8C856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73762" y="1507335"/>
              <a:ext cx="1910403" cy="895084"/>
            </a:xfrm>
            <a:prstGeom prst="rect">
              <a:avLst/>
            </a:prstGeom>
          </p:spPr>
        </p:pic>
      </p:grpSp>
      <p:pic>
        <p:nvPicPr>
          <p:cNvPr id="295" name="Graphic 294">
            <a:extLst>
              <a:ext uri="{FF2B5EF4-FFF2-40B4-BE49-F238E27FC236}">
                <a16:creationId xmlns="" xmlns:a16="http://schemas.microsoft.com/office/drawing/2014/main" id="{D6FA705B-E416-45D2-85B1-44E67A6F8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9252" y="910185"/>
            <a:ext cx="1460633" cy="684352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="" xmlns:a16="http://schemas.microsoft.com/office/drawing/2014/main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79409" y="719373"/>
            <a:ext cx="2444487" cy="114531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="" xmlns:a16="http://schemas.microsoft.com/office/drawing/2014/main" id="{760501EE-1A66-40B0-9A10-6C1E40E6E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0588" y="3893494"/>
            <a:ext cx="1090936" cy="511137"/>
          </a:xfrm>
          <a:prstGeom prst="rect">
            <a:avLst/>
          </a:prstGeom>
        </p:spPr>
      </p:pic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D6618CA7-A4BA-4EF8-BB4F-AB9E13FFEA4F}"/>
              </a:ext>
            </a:extLst>
          </p:cNvPr>
          <p:cNvSpPr/>
          <p:nvPr/>
        </p:nvSpPr>
        <p:spPr>
          <a:xfrm>
            <a:off x="2036640" y="1359877"/>
            <a:ext cx="8096946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CHAPTER</a:t>
            </a:r>
            <a:endParaRPr lang="th-TH" sz="8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75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="" xmlns:a16="http://schemas.microsoft.com/office/drawing/2014/main" id="{BEAACB4B-737E-47A5-86F4-80CC0A93A60B}"/>
              </a:ext>
            </a:extLst>
          </p:cNvPr>
          <p:cNvSpPr/>
          <p:nvPr/>
        </p:nvSpPr>
        <p:spPr>
          <a:xfrm rot="20570981">
            <a:off x="-485106" y="3973642"/>
            <a:ext cx="4685314" cy="3982585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AFE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2" name="Graphic 200">
            <a:extLst>
              <a:ext uri="{FF2B5EF4-FFF2-40B4-BE49-F238E27FC236}">
                <a16:creationId xmlns="" xmlns:a16="http://schemas.microsoft.com/office/drawing/2014/main" id="{719A3CB7-9D09-4E5E-A036-F3A2342C487D}"/>
              </a:ext>
            </a:extLst>
          </p:cNvPr>
          <p:cNvSpPr/>
          <p:nvPr/>
        </p:nvSpPr>
        <p:spPr>
          <a:xfrm rot="-2299724">
            <a:off x="4422488" y="630449"/>
            <a:ext cx="725649" cy="725649"/>
          </a:xfrm>
          <a:custGeom>
            <a:avLst/>
            <a:gdLst>
              <a:gd name="connsiteX0" fmla="*/ 725649 w 725649"/>
              <a:gd name="connsiteY0" fmla="*/ 362825 h 725649"/>
              <a:gd name="connsiteX1" fmla="*/ 362825 w 725649"/>
              <a:gd name="connsiteY1" fmla="*/ 725649 h 725649"/>
              <a:gd name="connsiteX2" fmla="*/ 0 w 725649"/>
              <a:gd name="connsiteY2" fmla="*/ 362825 h 725649"/>
              <a:gd name="connsiteX3" fmla="*/ 362825 w 725649"/>
              <a:gd name="connsiteY3" fmla="*/ 0 h 725649"/>
              <a:gd name="connsiteX4" fmla="*/ 725649 w 725649"/>
              <a:gd name="connsiteY4" fmla="*/ 362825 h 7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49" h="725649">
                <a:moveTo>
                  <a:pt x="725649" y="362825"/>
                </a:moveTo>
                <a:cubicBezTo>
                  <a:pt x="725649" y="563207"/>
                  <a:pt x="563207" y="725649"/>
                  <a:pt x="362825" y="725649"/>
                </a:cubicBezTo>
                <a:cubicBezTo>
                  <a:pt x="162442" y="725649"/>
                  <a:pt x="0" y="563207"/>
                  <a:pt x="0" y="362825"/>
                </a:cubicBezTo>
                <a:cubicBezTo>
                  <a:pt x="0" y="162442"/>
                  <a:pt x="162442" y="0"/>
                  <a:pt x="362825" y="0"/>
                </a:cubicBezTo>
                <a:cubicBezTo>
                  <a:pt x="563207" y="0"/>
                  <a:pt x="725649" y="162442"/>
                  <a:pt x="725649" y="362825"/>
                </a:cubicBezTo>
                <a:close/>
              </a:path>
            </a:pathLst>
          </a:custGeom>
          <a:noFill/>
          <a:ln w="38102" cap="flat">
            <a:solidFill>
              <a:srgbClr val="97D3C9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203" name="Graphic 202">
            <a:extLst>
              <a:ext uri="{FF2B5EF4-FFF2-40B4-BE49-F238E27FC236}">
                <a16:creationId xmlns="" xmlns:a16="http://schemas.microsoft.com/office/drawing/2014/main" id="{0CB10859-67D9-445F-9DDB-8A1A7C056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623" y="5947342"/>
            <a:ext cx="3164529" cy="417031"/>
          </a:xfrm>
          <a:prstGeom prst="rect">
            <a:avLst/>
          </a:prstGeom>
        </p:spPr>
      </p:pic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70DFACC-56C4-48C3-988F-70BBB673C521}"/>
              </a:ext>
            </a:extLst>
          </p:cNvPr>
          <p:cNvSpPr/>
          <p:nvPr/>
        </p:nvSpPr>
        <p:spPr>
          <a:xfrm>
            <a:off x="8576390" y="-938798"/>
            <a:ext cx="4685314" cy="3982585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" name="TextBox 5">
            <a:extLst>
              <a:ext uri="{FF2B5EF4-FFF2-40B4-BE49-F238E27FC236}">
                <a16:creationId xmlns="" xmlns:a16="http://schemas.microsoft.com/office/drawing/2014/main" id="{77944B60-5090-4F55-9F72-DB8C117388AD}"/>
              </a:ext>
            </a:extLst>
          </p:cNvPr>
          <p:cNvSpPr txBox="1"/>
          <p:nvPr/>
        </p:nvSpPr>
        <p:spPr>
          <a:xfrm>
            <a:off x="5016372" y="223906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Nullam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est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justo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,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mollis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sed lorem at,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hendrerit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blandit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metus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. Ut lacinia ex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ut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mauris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luctus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, non cursus nisi </a:t>
            </a:r>
            <a:r>
              <a:rPr lang="en-US" sz="4000" b="0" i="0" dirty="0" err="1">
                <a:effectLst/>
                <a:latin typeface="Bahnschrift SemiBold Condensed" panose="020B0502040204020203" pitchFamily="34" charset="0"/>
              </a:rPr>
              <a:t>consectetur</a:t>
            </a:r>
            <a:r>
              <a:rPr lang="en-US" sz="4000" b="0" i="0" dirty="0">
                <a:effectLst/>
                <a:latin typeface="Bahnschrift SemiBold Condensed" panose="020B0502040204020203" pitchFamily="34" charset="0"/>
              </a:rPr>
              <a:t>.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2FF23A-E4DC-4AA7-BCDF-917AAD53CFE5}"/>
              </a:ext>
            </a:extLst>
          </p:cNvPr>
          <p:cNvSpPr/>
          <p:nvPr/>
        </p:nvSpPr>
        <p:spPr>
          <a:xfrm>
            <a:off x="469736" y="1411473"/>
            <a:ext cx="5249841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solidFill>
                  <a:schemeClr val="accent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01</a:t>
            </a:r>
            <a:endParaRPr lang="th-TH" sz="28700" dirty="0">
              <a:solidFill>
                <a:schemeClr val="accent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207" name="Graphic 143">
            <a:extLst>
              <a:ext uri="{FF2B5EF4-FFF2-40B4-BE49-F238E27FC236}">
                <a16:creationId xmlns="" xmlns:a16="http://schemas.microsoft.com/office/drawing/2014/main" id="{DC617452-3F1F-43BC-95D3-1AC03FBA4479}"/>
              </a:ext>
            </a:extLst>
          </p:cNvPr>
          <p:cNvGrpSpPr/>
          <p:nvPr/>
        </p:nvGrpSpPr>
        <p:grpSpPr>
          <a:xfrm flipH="1">
            <a:off x="557946" y="2679035"/>
            <a:ext cx="1876002" cy="3664187"/>
            <a:chOff x="10445531" y="3270549"/>
            <a:chExt cx="1876002" cy="3664187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D03389D1-C51F-463C-A765-433F720ECE72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4B9ED9A1-28F8-440F-9176-A46911307B6A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2BC38071-B8C1-4D61-98AC-3C7AA3191BF9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58FCDFAD-E616-4C91-8A46-9DC963A16999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31DE2B1A-DD03-492E-9557-75FAE85E2FA9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9A2CE004-5F75-4ED6-AC41-CFB51880D4A0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EDAB9FF5-A9D1-4E5E-A90B-0030B1FA1BDA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91604A68-B324-4389-BA90-494F25EC3D1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6" name="Graphic 153">
            <a:extLst>
              <a:ext uri="{FF2B5EF4-FFF2-40B4-BE49-F238E27FC236}">
                <a16:creationId xmlns="" xmlns:a16="http://schemas.microsoft.com/office/drawing/2014/main" id="{FCF120B6-5167-4404-95FA-BFB3A7388323}"/>
              </a:ext>
            </a:extLst>
          </p:cNvPr>
          <p:cNvGrpSpPr/>
          <p:nvPr/>
        </p:nvGrpSpPr>
        <p:grpSpPr>
          <a:xfrm flipH="1">
            <a:off x="5740" y="2877930"/>
            <a:ext cx="1068908" cy="1281259"/>
            <a:chOff x="11161825" y="3187825"/>
            <a:chExt cx="1068908" cy="1281259"/>
          </a:xfrm>
        </p:grpSpPr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E406E576-0425-4C35-BA25-EB5345EFDDA6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8B337B91-B464-443A-808A-8C8852CA16AD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46111986-DE4E-4168-A7CE-CB06A55EACB7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3AB0D8E9-13F8-43D0-B4F7-4EA5085921C4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D41DABEE-A934-4EFA-83E6-4753D9E0765D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2" name="Graphic 154">
            <a:extLst>
              <a:ext uri="{FF2B5EF4-FFF2-40B4-BE49-F238E27FC236}">
                <a16:creationId xmlns="" xmlns:a16="http://schemas.microsoft.com/office/drawing/2014/main" id="{BAC604ED-6DA1-4CC5-9C1D-EF0194F67F13}"/>
              </a:ext>
            </a:extLst>
          </p:cNvPr>
          <p:cNvGrpSpPr/>
          <p:nvPr/>
        </p:nvGrpSpPr>
        <p:grpSpPr>
          <a:xfrm flipH="1">
            <a:off x="1978034" y="2884137"/>
            <a:ext cx="1734184" cy="1380521"/>
            <a:chOff x="9167261" y="3475651"/>
            <a:chExt cx="1734184" cy="1380521"/>
          </a:xfrm>
        </p:grpSpPr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83E0A40D-5D9A-4C04-8192-C6D85569ADB1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C15806B5-752E-4258-8F0D-8A23BA406110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B7B1E264-2C88-4416-B286-D00955904345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8B8DA408-7A3C-4CA2-B2D5-E3DF8BC1775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C1C04E7-A644-4BCC-9E42-69A34435957C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B35F4E5B-99FD-436F-AE6B-3F8A86F037C3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90FFA497-3244-4E60-AB99-2C797EF62939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0AD65E53-7508-4F5D-82A6-507F48787883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CD4312A1-BF19-4ECC-9225-D7B2342E7432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7B6F9A0D-E479-4422-A341-E5FFD92D188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9960C060-22C0-480F-BC8F-0CB4D64A96B6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9BE7EA5E-C07B-4597-A05D-CC1BB437816B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C9988127-1A5F-4D02-9315-4A366425E225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20332719-3258-4AA1-BCB6-D5156CB746C6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CB8C45E1-E933-4227-B531-10D0128E6367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9713422C-A98C-4DBD-A89A-D0C3835CB977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E971AFB2-16EF-4C89-9D46-B2EDFB6A9C75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78674A88-B82A-471E-9757-DBE7BD082169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3D469F11-BC5C-4112-8FE6-A946F413DC90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42" name="Graphic 241">
            <a:extLst>
              <a:ext uri="{FF2B5EF4-FFF2-40B4-BE49-F238E27FC236}">
                <a16:creationId xmlns="" xmlns:a16="http://schemas.microsoft.com/office/drawing/2014/main" id="{F8AF2EB7-630A-410E-8DC8-D32198850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7044" y="2295933"/>
            <a:ext cx="1433328" cy="961600"/>
          </a:xfrm>
          <a:prstGeom prst="rect">
            <a:avLst/>
          </a:prstGeom>
        </p:spPr>
      </p:pic>
      <p:grpSp>
        <p:nvGrpSpPr>
          <p:cNvPr id="243" name="Graphic 243">
            <a:extLst>
              <a:ext uri="{FF2B5EF4-FFF2-40B4-BE49-F238E27FC236}">
                <a16:creationId xmlns="" xmlns:a16="http://schemas.microsoft.com/office/drawing/2014/main" id="{73E5714E-7806-4E90-87A8-FF21A5103643}"/>
              </a:ext>
            </a:extLst>
          </p:cNvPr>
          <p:cNvGrpSpPr/>
          <p:nvPr/>
        </p:nvGrpSpPr>
        <p:grpSpPr>
          <a:xfrm flipH="1">
            <a:off x="2566303" y="5084467"/>
            <a:ext cx="1630724" cy="1255170"/>
            <a:chOff x="7982733" y="5589867"/>
            <a:chExt cx="1630724" cy="1255170"/>
          </a:xfrm>
        </p:grpSpPr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7360ED01-7B6E-420A-8E94-197D002D9FE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9762072-965B-4529-9A56-D3411C2B0676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C23D7769-9A50-413D-BB8B-20619FB3CB36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C5BE9BA8-CBB7-4209-805D-0D66218BF2F6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0031152A-6507-43A9-942D-972B9F14174A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01" name="Oval 200">
            <a:extLst>
              <a:ext uri="{FF2B5EF4-FFF2-40B4-BE49-F238E27FC236}">
                <a16:creationId xmlns="" xmlns:a16="http://schemas.microsoft.com/office/drawing/2014/main" id="{14962FD2-81CF-432F-AC9B-E86F6E74A4A0}"/>
              </a:ext>
            </a:extLst>
          </p:cNvPr>
          <p:cNvSpPr/>
          <p:nvPr/>
        </p:nvSpPr>
        <p:spPr>
          <a:xfrm>
            <a:off x="741413" y="5960238"/>
            <a:ext cx="2772174" cy="67755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6C318872-3C24-4DF6-A208-BCED5003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171" y="3076412"/>
            <a:ext cx="2344885" cy="3137076"/>
          </a:xfrm>
          <a:prstGeom prst="rect">
            <a:avLst/>
          </a:prstGeom>
        </p:spPr>
      </p:pic>
      <p:pic>
        <p:nvPicPr>
          <p:cNvPr id="251" name="Graphic 250">
            <a:extLst>
              <a:ext uri="{FF2B5EF4-FFF2-40B4-BE49-F238E27FC236}">
                <a16:creationId xmlns="" xmlns:a16="http://schemas.microsoft.com/office/drawing/2014/main" id="{0C1A9E3F-0B91-4C6B-BA0E-1D41EF3FA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40289" y="844462"/>
            <a:ext cx="1460633" cy="684352"/>
          </a:xfrm>
          <a:prstGeom prst="rect">
            <a:avLst/>
          </a:prstGeom>
        </p:spPr>
      </p:pic>
      <p:pic>
        <p:nvPicPr>
          <p:cNvPr id="253" name="Graphic 252">
            <a:extLst>
              <a:ext uri="{FF2B5EF4-FFF2-40B4-BE49-F238E27FC236}">
                <a16:creationId xmlns="" xmlns:a16="http://schemas.microsoft.com/office/drawing/2014/main" id="{7A783A58-01C4-44B3-8FB4-48A6993D5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8472" y="5161693"/>
            <a:ext cx="2444487" cy="1145318"/>
          </a:xfrm>
          <a:prstGeom prst="rect">
            <a:avLst/>
          </a:prstGeom>
        </p:spPr>
      </p:pic>
      <p:pic>
        <p:nvPicPr>
          <p:cNvPr id="255" name="Graphic 254">
            <a:extLst>
              <a:ext uri="{FF2B5EF4-FFF2-40B4-BE49-F238E27FC236}">
                <a16:creationId xmlns="" xmlns:a16="http://schemas.microsoft.com/office/drawing/2014/main" id="{E6B2FA27-BDAB-4DE4-9723-550224B05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1436" y="5110517"/>
            <a:ext cx="1090936" cy="511137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="" xmlns:a16="http://schemas.microsoft.com/office/drawing/2014/main" id="{AB741FFB-1B3B-4FCC-B7F1-F2C692364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8922" y="530656"/>
            <a:ext cx="10001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: Shape 178">
            <a:extLst>
              <a:ext uri="{FF2B5EF4-FFF2-40B4-BE49-F238E27FC236}">
                <a16:creationId xmlns="" xmlns:a16="http://schemas.microsoft.com/office/drawing/2014/main" id="{D465AFC0-AA0F-440E-98EC-E9321EF10E2E}"/>
              </a:ext>
            </a:extLst>
          </p:cNvPr>
          <p:cNvSpPr/>
          <p:nvPr/>
        </p:nvSpPr>
        <p:spPr>
          <a:xfrm rot="20589086">
            <a:off x="-2297312" y="2897570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FD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0" name="TextBox 6">
            <a:extLst>
              <a:ext uri="{FF2B5EF4-FFF2-40B4-BE49-F238E27FC236}">
                <a16:creationId xmlns="" xmlns:a16="http://schemas.microsoft.com/office/drawing/2014/main" id="{448D72AE-A43D-4922-BD6E-D4BAC83DC672}"/>
              </a:ext>
            </a:extLst>
          </p:cNvPr>
          <p:cNvSpPr txBox="1"/>
          <p:nvPr/>
        </p:nvSpPr>
        <p:spPr>
          <a:xfrm>
            <a:off x="4402767" y="2465238"/>
            <a:ext cx="5034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nisi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a </a:t>
            </a:r>
            <a:r>
              <a:rPr lang="en-US" sz="2000" dirty="0" err="1"/>
              <a:t>porttitorr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.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ligula. Nunc gravida diam a </a:t>
            </a:r>
            <a:r>
              <a:rPr lang="en-US" sz="2000" dirty="0" err="1"/>
              <a:t>turpis</a:t>
            </a:r>
            <a:r>
              <a:rPr lang="en-US" sz="2000" dirty="0"/>
              <a:t> dictum, id </a:t>
            </a:r>
            <a:r>
              <a:rPr lang="en-US" sz="2000" dirty="0" err="1"/>
              <a:t>elementum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lacinia.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ex </a:t>
            </a:r>
            <a:r>
              <a:rPr lang="en-US" sz="2000" dirty="0" err="1"/>
              <a:t>sem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vestibulum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blandit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.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non </a:t>
            </a:r>
          </a:p>
          <a:p>
            <a:pPr algn="ctr"/>
            <a:endParaRPr lang="en-US" sz="2000" dirty="0"/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C1BC7F48-0C5C-4B20-B5A2-DBA84F0C65DA}"/>
              </a:ext>
            </a:extLst>
          </p:cNvPr>
          <p:cNvSpPr/>
          <p:nvPr/>
        </p:nvSpPr>
        <p:spPr>
          <a:xfrm>
            <a:off x="4736178" y="1184408"/>
            <a:ext cx="4494649" cy="16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ANIMAL</a:t>
            </a:r>
            <a:endParaRPr lang="th-TH" sz="6000" dirty="0">
              <a:solidFill>
                <a:schemeClr val="tx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82" name="Freeform: Shape 181">
            <a:extLst>
              <a:ext uri="{FF2B5EF4-FFF2-40B4-BE49-F238E27FC236}">
                <a16:creationId xmlns="" xmlns:a16="http://schemas.microsoft.com/office/drawing/2014/main" id="{7EEBD52A-2B21-4D11-A567-CC7B165518D4}"/>
              </a:ext>
            </a:extLst>
          </p:cNvPr>
          <p:cNvSpPr/>
          <p:nvPr/>
        </p:nvSpPr>
        <p:spPr>
          <a:xfrm rot="21068396">
            <a:off x="2943490" y="1576091"/>
            <a:ext cx="871704" cy="835689"/>
          </a:xfrm>
          <a:custGeom>
            <a:avLst/>
            <a:gdLst>
              <a:gd name="connsiteX0" fmla="*/ 565922 w 573858"/>
              <a:gd name="connsiteY0" fmla="*/ 375577 h 550149"/>
              <a:gd name="connsiteX1" fmla="*/ 215056 w 573858"/>
              <a:gd name="connsiteY1" fmla="*/ 540653 h 550149"/>
              <a:gd name="connsiteX2" fmla="*/ 6813 w 573858"/>
              <a:gd name="connsiteY2" fmla="*/ 223308 h 550149"/>
              <a:gd name="connsiteX3" fmla="*/ 379816 w 573858"/>
              <a:gd name="connsiteY3" fmla="*/ 6369 h 550149"/>
              <a:gd name="connsiteX4" fmla="*/ 565922 w 573858"/>
              <a:gd name="connsiteY4" fmla="*/ 375577 h 55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58" h="550149">
                <a:moveTo>
                  <a:pt x="565922" y="375577"/>
                </a:moveTo>
                <a:cubicBezTo>
                  <a:pt x="530187" y="511243"/>
                  <a:pt x="348983" y="575914"/>
                  <a:pt x="215056" y="540653"/>
                </a:cubicBezTo>
                <a:cubicBezTo>
                  <a:pt x="81129" y="505392"/>
                  <a:pt x="-28922" y="358816"/>
                  <a:pt x="6813" y="223308"/>
                </a:cubicBezTo>
                <a:cubicBezTo>
                  <a:pt x="42548" y="87642"/>
                  <a:pt x="245889" y="-28892"/>
                  <a:pt x="379816" y="6369"/>
                </a:cubicBezTo>
                <a:cubicBezTo>
                  <a:pt x="513585" y="41471"/>
                  <a:pt x="601499" y="239910"/>
                  <a:pt x="565922" y="375577"/>
                </a:cubicBezTo>
                <a:close/>
              </a:path>
            </a:pathLst>
          </a:custGeom>
          <a:solidFill>
            <a:srgbClr val="97D3C9"/>
          </a:solidFill>
          <a:ln w="1575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="" xmlns:a16="http://schemas.microsoft.com/office/drawing/2014/main" id="{F8E90760-490A-41C4-AA81-741B3171687C}"/>
              </a:ext>
            </a:extLst>
          </p:cNvPr>
          <p:cNvSpPr/>
          <p:nvPr/>
        </p:nvSpPr>
        <p:spPr>
          <a:xfrm rot="21068396">
            <a:off x="3428391" y="-54403"/>
            <a:ext cx="1829104" cy="1753533"/>
          </a:xfrm>
          <a:custGeom>
            <a:avLst/>
            <a:gdLst>
              <a:gd name="connsiteX0" fmla="*/ 565922 w 573858"/>
              <a:gd name="connsiteY0" fmla="*/ 375577 h 550149"/>
              <a:gd name="connsiteX1" fmla="*/ 215056 w 573858"/>
              <a:gd name="connsiteY1" fmla="*/ 540653 h 550149"/>
              <a:gd name="connsiteX2" fmla="*/ 6813 w 573858"/>
              <a:gd name="connsiteY2" fmla="*/ 223308 h 550149"/>
              <a:gd name="connsiteX3" fmla="*/ 379816 w 573858"/>
              <a:gd name="connsiteY3" fmla="*/ 6369 h 550149"/>
              <a:gd name="connsiteX4" fmla="*/ 565922 w 573858"/>
              <a:gd name="connsiteY4" fmla="*/ 375577 h 55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858" h="550149">
                <a:moveTo>
                  <a:pt x="565922" y="375577"/>
                </a:moveTo>
                <a:cubicBezTo>
                  <a:pt x="530187" y="511243"/>
                  <a:pt x="348983" y="575914"/>
                  <a:pt x="215056" y="540653"/>
                </a:cubicBezTo>
                <a:cubicBezTo>
                  <a:pt x="81129" y="505392"/>
                  <a:pt x="-28922" y="358816"/>
                  <a:pt x="6813" y="223308"/>
                </a:cubicBezTo>
                <a:cubicBezTo>
                  <a:pt x="42548" y="87642"/>
                  <a:pt x="245889" y="-28892"/>
                  <a:pt x="379816" y="6369"/>
                </a:cubicBezTo>
                <a:cubicBezTo>
                  <a:pt x="513585" y="41471"/>
                  <a:pt x="601499" y="239910"/>
                  <a:pt x="565922" y="375577"/>
                </a:cubicBezTo>
                <a:close/>
              </a:path>
            </a:pathLst>
          </a:custGeom>
          <a:solidFill>
            <a:srgbClr val="CBD5CD"/>
          </a:solidFill>
          <a:ln w="1575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84" name="Graphic 200">
            <a:extLst>
              <a:ext uri="{FF2B5EF4-FFF2-40B4-BE49-F238E27FC236}">
                <a16:creationId xmlns="" xmlns:a16="http://schemas.microsoft.com/office/drawing/2014/main" id="{DDF24249-78B1-4745-A2A5-62C47193BBCC}"/>
              </a:ext>
            </a:extLst>
          </p:cNvPr>
          <p:cNvSpPr/>
          <p:nvPr/>
        </p:nvSpPr>
        <p:spPr>
          <a:xfrm rot="-2299724">
            <a:off x="10402440" y="5002339"/>
            <a:ext cx="2422941" cy="2422941"/>
          </a:xfrm>
          <a:custGeom>
            <a:avLst/>
            <a:gdLst>
              <a:gd name="connsiteX0" fmla="*/ 725649 w 725649"/>
              <a:gd name="connsiteY0" fmla="*/ 362825 h 725649"/>
              <a:gd name="connsiteX1" fmla="*/ 362825 w 725649"/>
              <a:gd name="connsiteY1" fmla="*/ 725649 h 725649"/>
              <a:gd name="connsiteX2" fmla="*/ 0 w 725649"/>
              <a:gd name="connsiteY2" fmla="*/ 362825 h 725649"/>
              <a:gd name="connsiteX3" fmla="*/ 362825 w 725649"/>
              <a:gd name="connsiteY3" fmla="*/ 0 h 725649"/>
              <a:gd name="connsiteX4" fmla="*/ 725649 w 725649"/>
              <a:gd name="connsiteY4" fmla="*/ 362825 h 7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49" h="725649">
                <a:moveTo>
                  <a:pt x="725649" y="362825"/>
                </a:moveTo>
                <a:cubicBezTo>
                  <a:pt x="725649" y="563207"/>
                  <a:pt x="563207" y="725649"/>
                  <a:pt x="362825" y="725649"/>
                </a:cubicBezTo>
                <a:cubicBezTo>
                  <a:pt x="162442" y="725649"/>
                  <a:pt x="0" y="563207"/>
                  <a:pt x="0" y="362825"/>
                </a:cubicBezTo>
                <a:cubicBezTo>
                  <a:pt x="0" y="162442"/>
                  <a:pt x="162442" y="0"/>
                  <a:pt x="362825" y="0"/>
                </a:cubicBezTo>
                <a:cubicBezTo>
                  <a:pt x="563207" y="0"/>
                  <a:pt x="725649" y="162442"/>
                  <a:pt x="725649" y="362825"/>
                </a:cubicBezTo>
                <a:close/>
              </a:path>
            </a:pathLst>
          </a:custGeom>
          <a:noFill/>
          <a:ln w="38102" cap="flat">
            <a:solidFill>
              <a:srgbClr val="97D3C9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85" name="Graphic 7">
            <a:extLst>
              <a:ext uri="{FF2B5EF4-FFF2-40B4-BE49-F238E27FC236}">
                <a16:creationId xmlns="" xmlns:a16="http://schemas.microsoft.com/office/drawing/2014/main" id="{7E3F8691-FABE-46D3-B09D-E49E4D46538C}"/>
              </a:ext>
            </a:extLst>
          </p:cNvPr>
          <p:cNvGrpSpPr/>
          <p:nvPr/>
        </p:nvGrpSpPr>
        <p:grpSpPr>
          <a:xfrm>
            <a:off x="1309628" y="265553"/>
            <a:ext cx="3233143" cy="6344712"/>
            <a:chOff x="0" y="2213069"/>
            <a:chExt cx="2613113" cy="4606687"/>
          </a:xfrm>
        </p:grpSpPr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D40F48B-7796-4FD1-819B-64F0A5C4BDEC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87" name="Graphic 7">
              <a:extLst>
                <a:ext uri="{FF2B5EF4-FFF2-40B4-BE49-F238E27FC236}">
                  <a16:creationId xmlns="" xmlns:a16="http://schemas.microsoft.com/office/drawing/2014/main" id="{6DDCE3C3-CB3E-4453-B55F-80D44271A353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1A8E5E35-4B50-41DA-A278-D6307622E8CB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09EBCC41-2FF6-4536-A17D-CE46A9781822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C04B2C87-012E-487E-8FC5-3D9A48BE757F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823B03BA-50D6-4428-B8D0-6638B46DDBBD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E97E362C-B171-41B2-85E7-39FEFD2AB4B8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0595C816-887E-445B-84CB-99282104C42C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9EEDD42C-3AA3-4E61-BDA6-F8974ECC0500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BBBF8553-EA71-4B1B-BA47-78AC979C6B5C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5BB1CB6A-1761-4A53-8FC8-A89677E7B9BA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C9F4EE32-6E96-4B72-952D-D5491D93EC06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7951720A-5AFE-40A1-A650-D0AA07B59BF0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4B5AED42-4539-4FF3-A281-99025CE18E5D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88" name="Graphic 7">
              <a:extLst>
                <a:ext uri="{FF2B5EF4-FFF2-40B4-BE49-F238E27FC236}">
                  <a16:creationId xmlns="" xmlns:a16="http://schemas.microsoft.com/office/drawing/2014/main" id="{2B8232CD-A0C1-4B6D-BAE9-FA99F2F11AC3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F9EDC935-CC77-4764-9F85-1BD7D7847F57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05F66D6-1CF2-4620-BE37-489C082F81C6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E2451EAA-501C-463C-80DC-21BEA8A83109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3EECE99-2AF5-4D15-8383-9B8D7676A3E2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716BF943-AAE7-493B-9E4A-51285DA757AB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1C5FC803-E23D-41D1-8AFD-693FA08FE894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0C60255A-3B19-4A0C-9F5A-136D0C7C5849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F866063-7130-44DE-A85C-A12872128250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771DAE54-CA7C-42F3-A900-51341209F57A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778ACFDA-B5B7-4739-B9EF-97F86BC69A3E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F0AD68A4-FD4D-415A-AE0C-FB30AE325452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2F0D2C3-85B7-434C-B6D5-9CE677423D65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86" name="Graphic 143">
            <a:extLst>
              <a:ext uri="{FF2B5EF4-FFF2-40B4-BE49-F238E27FC236}">
                <a16:creationId xmlns="" xmlns:a16="http://schemas.microsoft.com/office/drawing/2014/main" id="{D43C46DA-F6DD-4F60-B580-DFC4FBBACB3A}"/>
              </a:ext>
            </a:extLst>
          </p:cNvPr>
          <p:cNvGrpSpPr/>
          <p:nvPr/>
        </p:nvGrpSpPr>
        <p:grpSpPr>
          <a:xfrm rot="2645555">
            <a:off x="2012264" y="3702702"/>
            <a:ext cx="1876002" cy="3664187"/>
            <a:chOff x="10445531" y="3270549"/>
            <a:chExt cx="1876002" cy="3664187"/>
          </a:xfrm>
        </p:grpSpPr>
        <p:sp>
          <p:nvSpPr>
            <p:cNvPr id="487" name="Freeform: Shape 486">
              <a:extLst>
                <a:ext uri="{FF2B5EF4-FFF2-40B4-BE49-F238E27FC236}">
                  <a16:creationId xmlns="" xmlns:a16="http://schemas.microsoft.com/office/drawing/2014/main" id="{51DEBC54-76B6-4E60-B3F9-6FE78FF0BB1F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="" xmlns:a16="http://schemas.microsoft.com/office/drawing/2014/main" id="{F97C4979-F1BC-4E4A-8A9E-3DEAA36CC655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="" xmlns:a16="http://schemas.microsoft.com/office/drawing/2014/main" id="{3325B5C8-5EB6-4376-8F87-72008AC73C9E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="" xmlns:a16="http://schemas.microsoft.com/office/drawing/2014/main" id="{A711D5DA-DC61-432E-9B1C-ECA426F6BE50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="" xmlns:a16="http://schemas.microsoft.com/office/drawing/2014/main" id="{C04F0DA8-920A-4E03-A887-D136296C5534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="" xmlns:a16="http://schemas.microsoft.com/office/drawing/2014/main" id="{1A64FE1C-40E8-4FE8-94DF-1D4E136B2401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="" xmlns:a16="http://schemas.microsoft.com/office/drawing/2014/main" id="{9C366151-3461-456F-8FDF-8BCB6B223368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="" xmlns:a16="http://schemas.microsoft.com/office/drawing/2014/main" id="{BD05E7B1-C8E4-44FB-9228-0E0474B27EDB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95" name="Graphic 153">
            <a:extLst>
              <a:ext uri="{FF2B5EF4-FFF2-40B4-BE49-F238E27FC236}">
                <a16:creationId xmlns="" xmlns:a16="http://schemas.microsoft.com/office/drawing/2014/main" id="{D0A6371B-D1E3-4E31-971B-428A1F9B339F}"/>
              </a:ext>
            </a:extLst>
          </p:cNvPr>
          <p:cNvGrpSpPr/>
          <p:nvPr/>
        </p:nvGrpSpPr>
        <p:grpSpPr>
          <a:xfrm rot="5229554">
            <a:off x="2630702" y="5294588"/>
            <a:ext cx="1488064" cy="1783685"/>
            <a:chOff x="11161825" y="3187825"/>
            <a:chExt cx="1068908" cy="1281259"/>
          </a:xfrm>
        </p:grpSpPr>
        <p:sp>
          <p:nvSpPr>
            <p:cNvPr id="496" name="Freeform: Shape 495">
              <a:extLst>
                <a:ext uri="{FF2B5EF4-FFF2-40B4-BE49-F238E27FC236}">
                  <a16:creationId xmlns="" xmlns:a16="http://schemas.microsoft.com/office/drawing/2014/main" id="{2460A369-FB46-4FEE-AF3D-58EC5321C566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="" xmlns:a16="http://schemas.microsoft.com/office/drawing/2014/main" id="{AFBDEF1B-4664-42AB-B9FC-43F1DBF28335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="" xmlns:a16="http://schemas.microsoft.com/office/drawing/2014/main" id="{0A6E2C65-0DB7-4C54-9864-EBA7F339789F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="" xmlns:a16="http://schemas.microsoft.com/office/drawing/2014/main" id="{47589131-ED86-4F4B-AE69-10E7B0C93A88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="" xmlns:a16="http://schemas.microsoft.com/office/drawing/2014/main" id="{05DA89C4-DE8A-483B-AE08-9CF067ABC7B2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01" name="Graphic 154">
            <a:extLst>
              <a:ext uri="{FF2B5EF4-FFF2-40B4-BE49-F238E27FC236}">
                <a16:creationId xmlns="" xmlns:a16="http://schemas.microsoft.com/office/drawing/2014/main" id="{3C0A5AFE-FFE8-4E92-8ABC-19DF6DC4FCB7}"/>
              </a:ext>
            </a:extLst>
          </p:cNvPr>
          <p:cNvGrpSpPr/>
          <p:nvPr/>
        </p:nvGrpSpPr>
        <p:grpSpPr>
          <a:xfrm>
            <a:off x="8508245" y="1161767"/>
            <a:ext cx="869341" cy="692051"/>
            <a:chOff x="9167261" y="3475651"/>
            <a:chExt cx="1734184" cy="1380521"/>
          </a:xfrm>
        </p:grpSpPr>
        <p:sp>
          <p:nvSpPr>
            <p:cNvPr id="502" name="Freeform: Shape 501">
              <a:extLst>
                <a:ext uri="{FF2B5EF4-FFF2-40B4-BE49-F238E27FC236}">
                  <a16:creationId xmlns="" xmlns:a16="http://schemas.microsoft.com/office/drawing/2014/main" id="{E04D1EBA-5308-419F-95F6-51F61CE65CA7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="" xmlns:a16="http://schemas.microsoft.com/office/drawing/2014/main" id="{88963658-2F10-4BA2-B65B-C46B1E6EA97C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="" xmlns:a16="http://schemas.microsoft.com/office/drawing/2014/main" id="{1D8B7365-2401-498C-BC58-5C8D6D37A617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="" xmlns:a16="http://schemas.microsoft.com/office/drawing/2014/main" id="{FA9DE98C-1D9A-42FA-BA95-18064690338E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="" xmlns:a16="http://schemas.microsoft.com/office/drawing/2014/main" id="{49DB1137-0DC0-482F-AD7E-C483B5FDF904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="" xmlns:a16="http://schemas.microsoft.com/office/drawing/2014/main" id="{30CB1C45-DDAC-4A33-BCFA-D2D7A3A84350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="" xmlns:a16="http://schemas.microsoft.com/office/drawing/2014/main" id="{D8965DD7-71B0-4AE1-B70F-E3231D488FDC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="" xmlns:a16="http://schemas.microsoft.com/office/drawing/2014/main" id="{E06AB017-9D0B-412D-92BF-9F90E3D555DC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="" xmlns:a16="http://schemas.microsoft.com/office/drawing/2014/main" id="{409B41C9-4741-410F-A0EE-77BC325A4CB5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="" xmlns:a16="http://schemas.microsoft.com/office/drawing/2014/main" id="{17243F39-A683-4BC5-ADD3-5DA83FE58FFF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="" xmlns:a16="http://schemas.microsoft.com/office/drawing/2014/main" id="{B011766A-98F5-497D-8D16-CC8FD7B25719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="" xmlns:a16="http://schemas.microsoft.com/office/drawing/2014/main" id="{A5E00C70-3E4C-4E71-A1DB-09DD368E8A8F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="" xmlns:a16="http://schemas.microsoft.com/office/drawing/2014/main" id="{87C86EB2-5C1C-45FB-B8C7-25C8857B442B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="" xmlns:a16="http://schemas.microsoft.com/office/drawing/2014/main" id="{6CE1FEB0-1346-4ADA-86EA-D1BA6ECE3C67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="" xmlns:a16="http://schemas.microsoft.com/office/drawing/2014/main" id="{33A22BD1-030E-4543-830B-D969126837A6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="" xmlns:a16="http://schemas.microsoft.com/office/drawing/2014/main" id="{C6FAA1C4-4E7D-4D28-A96F-DADD86BB5F11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="" xmlns:a16="http://schemas.microsoft.com/office/drawing/2014/main" id="{5D91CB00-3E87-45DA-8236-DE850527DED5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="" xmlns:a16="http://schemas.microsoft.com/office/drawing/2014/main" id="{9E8FAB5E-8286-4ACF-B7C5-F7246C319CED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="" xmlns:a16="http://schemas.microsoft.com/office/drawing/2014/main" id="{08E96B57-B5AF-4DC8-AC97-D163748EE3D7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521" name="Graphic 520">
            <a:extLst>
              <a:ext uri="{FF2B5EF4-FFF2-40B4-BE49-F238E27FC236}">
                <a16:creationId xmlns="" xmlns:a16="http://schemas.microsoft.com/office/drawing/2014/main" id="{0C9373E2-57AC-4916-BE93-1AA2041AE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05535">
            <a:off x="210583" y="4691020"/>
            <a:ext cx="2279413" cy="1529227"/>
          </a:xfrm>
          <a:prstGeom prst="rect">
            <a:avLst/>
          </a:prstGeom>
        </p:spPr>
      </p:pic>
      <p:grpSp>
        <p:nvGrpSpPr>
          <p:cNvPr id="522" name="Graphic 243">
            <a:extLst>
              <a:ext uri="{FF2B5EF4-FFF2-40B4-BE49-F238E27FC236}">
                <a16:creationId xmlns="" xmlns:a16="http://schemas.microsoft.com/office/drawing/2014/main" id="{8F22A5F3-E398-47BB-9E17-3D4B4206587F}"/>
              </a:ext>
            </a:extLst>
          </p:cNvPr>
          <p:cNvGrpSpPr/>
          <p:nvPr/>
        </p:nvGrpSpPr>
        <p:grpSpPr>
          <a:xfrm>
            <a:off x="548885" y="5926037"/>
            <a:ext cx="1630724" cy="1255170"/>
            <a:chOff x="7982733" y="5589867"/>
            <a:chExt cx="1630724" cy="1255170"/>
          </a:xfrm>
        </p:grpSpPr>
        <p:sp>
          <p:nvSpPr>
            <p:cNvPr id="523" name="Freeform: Shape 522">
              <a:extLst>
                <a:ext uri="{FF2B5EF4-FFF2-40B4-BE49-F238E27FC236}">
                  <a16:creationId xmlns="" xmlns:a16="http://schemas.microsoft.com/office/drawing/2014/main" id="{B84964E4-D92E-4483-836E-6BD46F041C64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="" xmlns:a16="http://schemas.microsoft.com/office/drawing/2014/main" id="{43FCC752-4231-486F-A1AF-D318738A7A8B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="" xmlns:a16="http://schemas.microsoft.com/office/drawing/2014/main" id="{2C6DF430-0646-47ED-A21D-F53F7957CB49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="" xmlns:a16="http://schemas.microsoft.com/office/drawing/2014/main" id="{F00DFA68-C85F-41F9-A374-881939D2D9A8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="" xmlns:a16="http://schemas.microsoft.com/office/drawing/2014/main" id="{C39A555B-A3C0-4AC7-8F4F-4D222E76F9DA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2130ADE-C4B8-4BAC-AC60-F7413B185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337971" y="3668240"/>
            <a:ext cx="2143304" cy="3000626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="" xmlns:a16="http://schemas.microsoft.com/office/drawing/2014/main" id="{6E07A595-DA80-4FAA-921E-28CF55419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9939" y="3560420"/>
            <a:ext cx="1378932" cy="1930505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="" xmlns:a16="http://schemas.microsoft.com/office/drawing/2014/main" id="{64078804-9DEF-4477-890F-A13E99EA6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08856" y="5875767"/>
            <a:ext cx="576493" cy="807090"/>
          </a:xfrm>
          <a:prstGeom prst="rect">
            <a:avLst/>
          </a:prstGeom>
        </p:spPr>
      </p:pic>
      <p:pic>
        <p:nvPicPr>
          <p:cNvPr id="611" name="Graphic 610">
            <a:extLst>
              <a:ext uri="{FF2B5EF4-FFF2-40B4-BE49-F238E27FC236}">
                <a16:creationId xmlns="" xmlns:a16="http://schemas.microsoft.com/office/drawing/2014/main" id="{A54A8BB8-0F53-472E-8143-5CCF6A884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2815" y="1612058"/>
            <a:ext cx="2444487" cy="1145318"/>
          </a:xfrm>
          <a:prstGeom prst="rect">
            <a:avLst/>
          </a:prstGeom>
        </p:spPr>
      </p:pic>
      <p:pic>
        <p:nvPicPr>
          <p:cNvPr id="613" name="Graphic 612">
            <a:extLst>
              <a:ext uri="{FF2B5EF4-FFF2-40B4-BE49-F238E27FC236}">
                <a16:creationId xmlns="" xmlns:a16="http://schemas.microsoft.com/office/drawing/2014/main" id="{55CE4F4D-15B3-4455-8ACE-368C7FA5A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9212" y="319208"/>
            <a:ext cx="1460633" cy="684352"/>
          </a:xfrm>
          <a:prstGeom prst="rect">
            <a:avLst/>
          </a:prstGeom>
        </p:spPr>
      </p:pic>
      <p:pic>
        <p:nvPicPr>
          <p:cNvPr id="615" name="Graphic 614">
            <a:extLst>
              <a:ext uri="{FF2B5EF4-FFF2-40B4-BE49-F238E27FC236}">
                <a16:creationId xmlns="" xmlns:a16="http://schemas.microsoft.com/office/drawing/2014/main" id="{03B2A22E-220C-4D6A-8044-A698725D2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8969" y="5829743"/>
            <a:ext cx="1090936" cy="511137"/>
          </a:xfrm>
          <a:prstGeom prst="rect">
            <a:avLst/>
          </a:prstGeom>
        </p:spPr>
      </p:pic>
      <p:pic>
        <p:nvPicPr>
          <p:cNvPr id="617" name="Graphic 616">
            <a:extLst>
              <a:ext uri="{FF2B5EF4-FFF2-40B4-BE49-F238E27FC236}">
                <a16:creationId xmlns="" xmlns:a16="http://schemas.microsoft.com/office/drawing/2014/main" id="{612410AA-B8D4-42CF-A76D-5079AF686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5813" y="4791695"/>
            <a:ext cx="1090936" cy="5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0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3">
      <a:dk1>
        <a:srgbClr val="767171"/>
      </a:dk1>
      <a:lt1>
        <a:srgbClr val="AFE2DB"/>
      </a:lt1>
      <a:dk2>
        <a:srgbClr val="FDDACA"/>
      </a:dk2>
      <a:lt2>
        <a:srgbClr val="767171"/>
      </a:lt2>
      <a:accent1>
        <a:srgbClr val="97D3C9"/>
      </a:accent1>
      <a:accent2>
        <a:srgbClr val="FF8888"/>
      </a:accent2>
      <a:accent3>
        <a:srgbClr val="FFDB69"/>
      </a:accent3>
      <a:accent4>
        <a:srgbClr val="BC8662"/>
      </a:accent4>
      <a:accent5>
        <a:srgbClr val="637B94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891</Words>
  <Application>Microsoft Office PowerPoint</Application>
  <PresentationFormat>กำหนดเอง</PresentationFormat>
  <Paragraphs>77</Paragraphs>
  <Slides>20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User</cp:lastModifiedBy>
  <cp:revision>12</cp:revision>
  <dcterms:created xsi:type="dcterms:W3CDTF">2020-07-25T07:18:36Z</dcterms:created>
  <dcterms:modified xsi:type="dcterms:W3CDTF">2022-12-24T14:12:27Z</dcterms:modified>
</cp:coreProperties>
</file>