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63F0A-6491-43C1-9CDA-A19D6DD0C757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28C1826F-A046-43F1-99A5-E61C63612998}">
      <dgm:prSet phldrT="[ข้อความ]" custT="1"/>
      <dgm:spPr/>
      <dgm:t>
        <a:bodyPr/>
        <a:lstStyle/>
        <a:p>
          <a:r>
            <a:rPr lang="th-TH" sz="2400" b="1" dirty="0">
              <a:effectLst/>
              <a:latin typeface="TH Sarabun New" panose="020B0500040200020003" pitchFamily="34" charset="-34"/>
              <a:cs typeface="TH Sarabun New" panose="020B0500040200020003" pitchFamily="34" charset="-34"/>
            </a:rPr>
            <a:t>การวิจัยเชิงสำรวจ</a:t>
          </a:r>
        </a:p>
      </dgm:t>
    </dgm:pt>
    <dgm:pt modelId="{CF740F81-7F20-4257-97BF-9EEDCE4C261C}" type="parTrans" cxnId="{087D53B5-B180-4CEE-BCC6-AF3C4BD0B6C6}">
      <dgm:prSet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A7500D72-7432-41C2-93EE-2DFF7E37919A}" type="sibTrans" cxnId="{087D53B5-B180-4CEE-BCC6-AF3C4BD0B6C6}">
      <dgm:prSet custT="1"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8C3675CF-B03C-4E09-B112-B737E712A06D}">
      <dgm:prSet phldrT="[ข้อความ]" phldr="1" custT="1"/>
      <dgm:spPr/>
      <dgm:t>
        <a:bodyPr/>
        <a:lstStyle/>
        <a:p>
          <a:endParaRPr lang="th-TH" sz="2400" b="1" dirty="0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1432BF10-4758-414B-B560-0E776236D2E4}" type="parTrans" cxnId="{0065EC93-3BB5-4A53-9D76-5AF12796DC3A}">
      <dgm:prSet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2073DB7B-BC27-4FDD-B450-5723C65B337F}" type="sibTrans" cxnId="{0065EC93-3BB5-4A53-9D76-5AF12796DC3A}">
      <dgm:prSet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36BA4C8F-73E6-47EA-9803-2BE3141E0514}">
      <dgm:prSet phldrT="[ข้อความ]" custT="1"/>
      <dgm:spPr/>
      <dgm:t>
        <a:bodyPr/>
        <a:lstStyle/>
        <a:p>
          <a:r>
            <a:rPr lang="th-TH" sz="2400" b="1" dirty="0">
              <a:effectLst/>
              <a:latin typeface="TH Sarabun New" panose="020B0500040200020003" pitchFamily="34" charset="-34"/>
              <a:cs typeface="TH Sarabun New" panose="020B0500040200020003" pitchFamily="34" charset="-34"/>
            </a:rPr>
            <a:t>การวิจัยเชิงทดลอง</a:t>
          </a:r>
        </a:p>
      </dgm:t>
    </dgm:pt>
    <dgm:pt modelId="{BEFFE261-CD11-4840-A1C7-AF7D8C23C936}" type="parTrans" cxnId="{963F5045-251C-4955-B773-B6712B270799}">
      <dgm:prSet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32395184-F146-4B7B-BA0F-54387A7C039E}" type="sibTrans" cxnId="{963F5045-251C-4955-B773-B6712B270799}">
      <dgm:prSet custT="1"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A285BEF2-5718-4D81-B17B-A057B2A8BADE}">
      <dgm:prSet phldrT="[ข้อความ]" phldr="1" custT="1"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95CCC2FB-9CCD-4692-B4BB-3FB12F0289F3}" type="parTrans" cxnId="{E445BA5F-6C75-44A4-9501-0846BB5233F1}">
      <dgm:prSet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3FD7A6E0-A7A0-4682-AA1E-27207212B26B}" type="sibTrans" cxnId="{E445BA5F-6C75-44A4-9501-0846BB5233F1}">
      <dgm:prSet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FD6AD3B8-79A6-4926-B06A-FBB19736412E}">
      <dgm:prSet phldrT="[ข้อความ]" custT="1"/>
      <dgm:spPr/>
      <dgm:t>
        <a:bodyPr/>
        <a:lstStyle/>
        <a:p>
          <a:r>
            <a:rPr lang="th-TH" sz="2400" b="1" dirty="0">
              <a:effectLst/>
              <a:latin typeface="TH Sarabun New" panose="020B0500040200020003" pitchFamily="34" charset="-34"/>
              <a:cs typeface="TH Sarabun New" panose="020B0500040200020003" pitchFamily="34" charset="-34"/>
            </a:rPr>
            <a:t>การวิจัยและพัฒนา</a:t>
          </a:r>
        </a:p>
      </dgm:t>
    </dgm:pt>
    <dgm:pt modelId="{0BE0FB96-8B16-4ABC-887F-CBE0AD79A69F}" type="parTrans" cxnId="{117DB02C-53BD-4708-ACD3-A86E63A5E4BB}">
      <dgm:prSet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DC205F0F-AC41-497D-9DD3-246BF0DC8203}" type="sibTrans" cxnId="{117DB02C-53BD-4708-ACD3-A86E63A5E4BB}">
      <dgm:prSet custT="1"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7359A9FF-4136-4368-A7AF-3D984ECA4B84}">
      <dgm:prSet phldrT="[ข้อความ]" phldr="1" custT="1"/>
      <dgm:spPr/>
      <dgm:t>
        <a:bodyPr/>
        <a:lstStyle/>
        <a:p>
          <a:endParaRPr lang="th-TH" sz="2400" b="1" dirty="0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223689CC-4CE9-4B99-BFE7-AFAB7176164C}" type="parTrans" cxnId="{925247D0-4FB1-4DF2-A6AA-2B474CB54A47}">
      <dgm:prSet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C1C002CB-CE38-46C3-9BE4-06CB7604EBFD}" type="sibTrans" cxnId="{925247D0-4FB1-4DF2-A6AA-2B474CB54A47}">
      <dgm:prSet/>
      <dgm:spPr/>
      <dgm:t>
        <a:bodyPr/>
        <a:lstStyle/>
        <a:p>
          <a:endParaRPr lang="th-TH" sz="2400" b="1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7631F537-DF81-4E8F-9570-6E32151E7861}" type="pres">
      <dgm:prSet presAssocID="{30B63F0A-6491-43C1-9CDA-A19D6DD0C757}" presName="Name0" presStyleCnt="0">
        <dgm:presLayoutVars>
          <dgm:chMax/>
          <dgm:chPref/>
          <dgm:dir/>
          <dgm:animLvl val="lvl"/>
        </dgm:presLayoutVars>
      </dgm:prSet>
      <dgm:spPr/>
    </dgm:pt>
    <dgm:pt modelId="{39370447-A7DE-4A3F-AC4C-09C78C853A19}" type="pres">
      <dgm:prSet presAssocID="{28C1826F-A046-43F1-99A5-E61C63612998}" presName="composite" presStyleCnt="0"/>
      <dgm:spPr/>
    </dgm:pt>
    <dgm:pt modelId="{58E02A10-2B2F-4937-B0D2-B668B9575562}" type="pres">
      <dgm:prSet presAssocID="{28C1826F-A046-43F1-99A5-E61C6361299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6E9894ED-38B2-494B-9F68-246E21E977B1}" type="pres">
      <dgm:prSet presAssocID="{28C1826F-A046-43F1-99A5-E61C6361299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3F31934-6B4C-4E35-83A3-A701C074AFDE}" type="pres">
      <dgm:prSet presAssocID="{28C1826F-A046-43F1-99A5-E61C63612998}" presName="BalanceSpacing" presStyleCnt="0"/>
      <dgm:spPr/>
    </dgm:pt>
    <dgm:pt modelId="{25FF4925-7F08-4C4C-BC73-958631F74C29}" type="pres">
      <dgm:prSet presAssocID="{28C1826F-A046-43F1-99A5-E61C63612998}" presName="BalanceSpacing1" presStyleCnt="0"/>
      <dgm:spPr/>
    </dgm:pt>
    <dgm:pt modelId="{E89F1606-796D-403E-83B5-FD0F0F7CB26C}" type="pres">
      <dgm:prSet presAssocID="{A7500D72-7432-41C2-93EE-2DFF7E37919A}" presName="Accent1Text" presStyleLbl="node1" presStyleIdx="1" presStyleCnt="6"/>
      <dgm:spPr/>
    </dgm:pt>
    <dgm:pt modelId="{E13410E4-CD14-489C-AA59-B60B586CC5E9}" type="pres">
      <dgm:prSet presAssocID="{A7500D72-7432-41C2-93EE-2DFF7E37919A}" presName="spaceBetweenRectangles" presStyleCnt="0"/>
      <dgm:spPr/>
    </dgm:pt>
    <dgm:pt modelId="{66BC0BAB-E622-46C5-B8CA-3DF8FA8EC480}" type="pres">
      <dgm:prSet presAssocID="{36BA4C8F-73E6-47EA-9803-2BE3141E0514}" presName="composite" presStyleCnt="0"/>
      <dgm:spPr/>
    </dgm:pt>
    <dgm:pt modelId="{D17BC844-E285-4C37-AFEB-2C1D304A06EC}" type="pres">
      <dgm:prSet presAssocID="{36BA4C8F-73E6-47EA-9803-2BE3141E0514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595B46C2-C9A1-4D96-AF71-FA119055C627}" type="pres">
      <dgm:prSet presAssocID="{36BA4C8F-73E6-47EA-9803-2BE3141E051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3D7ED390-3C25-4BB4-9A40-ABF1359965A9}" type="pres">
      <dgm:prSet presAssocID="{36BA4C8F-73E6-47EA-9803-2BE3141E0514}" presName="BalanceSpacing" presStyleCnt="0"/>
      <dgm:spPr/>
    </dgm:pt>
    <dgm:pt modelId="{BFABEB47-A97A-465B-A056-F27BD5D2A74F}" type="pres">
      <dgm:prSet presAssocID="{36BA4C8F-73E6-47EA-9803-2BE3141E0514}" presName="BalanceSpacing1" presStyleCnt="0"/>
      <dgm:spPr/>
    </dgm:pt>
    <dgm:pt modelId="{9AB5B1AF-FC43-4C4E-8C05-9BE73C527289}" type="pres">
      <dgm:prSet presAssocID="{32395184-F146-4B7B-BA0F-54387A7C039E}" presName="Accent1Text" presStyleLbl="node1" presStyleIdx="3" presStyleCnt="6"/>
      <dgm:spPr/>
    </dgm:pt>
    <dgm:pt modelId="{745F9718-E17A-48C9-A8E0-08EFD69D0354}" type="pres">
      <dgm:prSet presAssocID="{32395184-F146-4B7B-BA0F-54387A7C039E}" presName="spaceBetweenRectangles" presStyleCnt="0"/>
      <dgm:spPr/>
    </dgm:pt>
    <dgm:pt modelId="{91BADF10-A061-4DA1-8C5D-11A2F96AE79F}" type="pres">
      <dgm:prSet presAssocID="{FD6AD3B8-79A6-4926-B06A-FBB19736412E}" presName="composite" presStyleCnt="0"/>
      <dgm:spPr/>
    </dgm:pt>
    <dgm:pt modelId="{8399A403-3753-4996-97EA-142266D68C9A}" type="pres">
      <dgm:prSet presAssocID="{FD6AD3B8-79A6-4926-B06A-FBB19736412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A9E2D776-FF69-4A22-BA40-2D62818E3EEA}" type="pres">
      <dgm:prSet presAssocID="{FD6AD3B8-79A6-4926-B06A-FBB19736412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B718BC9-1C59-4C8C-B5FB-C0B1AD9C4728}" type="pres">
      <dgm:prSet presAssocID="{FD6AD3B8-79A6-4926-B06A-FBB19736412E}" presName="BalanceSpacing" presStyleCnt="0"/>
      <dgm:spPr/>
    </dgm:pt>
    <dgm:pt modelId="{BD1F9222-8124-4706-B327-1A8C85428CD6}" type="pres">
      <dgm:prSet presAssocID="{FD6AD3B8-79A6-4926-B06A-FBB19736412E}" presName="BalanceSpacing1" presStyleCnt="0"/>
      <dgm:spPr/>
    </dgm:pt>
    <dgm:pt modelId="{C83843F6-9BE3-4814-A3FB-3F4B6535B0C2}" type="pres">
      <dgm:prSet presAssocID="{DC205F0F-AC41-497D-9DD3-246BF0DC8203}" presName="Accent1Text" presStyleLbl="node1" presStyleIdx="5" presStyleCnt="6"/>
      <dgm:spPr/>
    </dgm:pt>
  </dgm:ptLst>
  <dgm:cxnLst>
    <dgm:cxn modelId="{0D4A530F-5230-4366-A2F5-F84DE61A7939}" type="presOf" srcId="{30B63F0A-6491-43C1-9CDA-A19D6DD0C757}" destId="{7631F537-DF81-4E8F-9570-6E32151E7861}" srcOrd="0" destOrd="0" presId="urn:microsoft.com/office/officeart/2008/layout/AlternatingHexagons"/>
    <dgm:cxn modelId="{7647741D-B716-4D6A-AAC5-5B67B4BD92E7}" type="presOf" srcId="{7359A9FF-4136-4368-A7AF-3D984ECA4B84}" destId="{A9E2D776-FF69-4A22-BA40-2D62818E3EEA}" srcOrd="0" destOrd="0" presId="urn:microsoft.com/office/officeart/2008/layout/AlternatingHexagons"/>
    <dgm:cxn modelId="{4B9A1B2A-34F2-406F-91A1-C4B9268BD968}" type="presOf" srcId="{36BA4C8F-73E6-47EA-9803-2BE3141E0514}" destId="{D17BC844-E285-4C37-AFEB-2C1D304A06EC}" srcOrd="0" destOrd="0" presId="urn:microsoft.com/office/officeart/2008/layout/AlternatingHexagons"/>
    <dgm:cxn modelId="{117DB02C-53BD-4708-ACD3-A86E63A5E4BB}" srcId="{30B63F0A-6491-43C1-9CDA-A19D6DD0C757}" destId="{FD6AD3B8-79A6-4926-B06A-FBB19736412E}" srcOrd="2" destOrd="0" parTransId="{0BE0FB96-8B16-4ABC-887F-CBE0AD79A69F}" sibTransId="{DC205F0F-AC41-497D-9DD3-246BF0DC8203}"/>
    <dgm:cxn modelId="{3933722E-55E6-4348-91C4-BD7A683FD26A}" type="presOf" srcId="{FD6AD3B8-79A6-4926-B06A-FBB19736412E}" destId="{8399A403-3753-4996-97EA-142266D68C9A}" srcOrd="0" destOrd="0" presId="urn:microsoft.com/office/officeart/2008/layout/AlternatingHexagons"/>
    <dgm:cxn modelId="{86856733-B4A4-4CDF-B022-BE297AECC292}" type="presOf" srcId="{8C3675CF-B03C-4E09-B112-B737E712A06D}" destId="{6E9894ED-38B2-494B-9F68-246E21E977B1}" srcOrd="0" destOrd="0" presId="urn:microsoft.com/office/officeart/2008/layout/AlternatingHexagons"/>
    <dgm:cxn modelId="{2167D63C-929C-4208-BDAC-46A51710BA92}" type="presOf" srcId="{32395184-F146-4B7B-BA0F-54387A7C039E}" destId="{9AB5B1AF-FC43-4C4E-8C05-9BE73C527289}" srcOrd="0" destOrd="0" presId="urn:microsoft.com/office/officeart/2008/layout/AlternatingHexagons"/>
    <dgm:cxn modelId="{963F5045-251C-4955-B773-B6712B270799}" srcId="{30B63F0A-6491-43C1-9CDA-A19D6DD0C757}" destId="{36BA4C8F-73E6-47EA-9803-2BE3141E0514}" srcOrd="1" destOrd="0" parTransId="{BEFFE261-CD11-4840-A1C7-AF7D8C23C936}" sibTransId="{32395184-F146-4B7B-BA0F-54387A7C039E}"/>
    <dgm:cxn modelId="{E445BA5F-6C75-44A4-9501-0846BB5233F1}" srcId="{36BA4C8F-73E6-47EA-9803-2BE3141E0514}" destId="{A285BEF2-5718-4D81-B17B-A057B2A8BADE}" srcOrd="0" destOrd="0" parTransId="{95CCC2FB-9CCD-4692-B4BB-3FB12F0289F3}" sibTransId="{3FD7A6E0-A7A0-4682-AA1E-27207212B26B}"/>
    <dgm:cxn modelId="{0065EC93-3BB5-4A53-9D76-5AF12796DC3A}" srcId="{28C1826F-A046-43F1-99A5-E61C63612998}" destId="{8C3675CF-B03C-4E09-B112-B737E712A06D}" srcOrd="0" destOrd="0" parTransId="{1432BF10-4758-414B-B560-0E776236D2E4}" sibTransId="{2073DB7B-BC27-4FDD-B450-5723C65B337F}"/>
    <dgm:cxn modelId="{BA85FD94-75A8-4377-AF7D-C6D322CA0A48}" type="presOf" srcId="{A285BEF2-5718-4D81-B17B-A057B2A8BADE}" destId="{595B46C2-C9A1-4D96-AF71-FA119055C627}" srcOrd="0" destOrd="0" presId="urn:microsoft.com/office/officeart/2008/layout/AlternatingHexagons"/>
    <dgm:cxn modelId="{0369A8A6-51DF-4263-81D5-4DF30A70DF9E}" type="presOf" srcId="{DC205F0F-AC41-497D-9DD3-246BF0DC8203}" destId="{C83843F6-9BE3-4814-A3FB-3F4B6535B0C2}" srcOrd="0" destOrd="0" presId="urn:microsoft.com/office/officeart/2008/layout/AlternatingHexagons"/>
    <dgm:cxn modelId="{087D53B5-B180-4CEE-BCC6-AF3C4BD0B6C6}" srcId="{30B63F0A-6491-43C1-9CDA-A19D6DD0C757}" destId="{28C1826F-A046-43F1-99A5-E61C63612998}" srcOrd="0" destOrd="0" parTransId="{CF740F81-7F20-4257-97BF-9EEDCE4C261C}" sibTransId="{A7500D72-7432-41C2-93EE-2DFF7E37919A}"/>
    <dgm:cxn modelId="{405717BC-58DB-4605-A326-8DB1F0657BC0}" type="presOf" srcId="{A7500D72-7432-41C2-93EE-2DFF7E37919A}" destId="{E89F1606-796D-403E-83B5-FD0F0F7CB26C}" srcOrd="0" destOrd="0" presId="urn:microsoft.com/office/officeart/2008/layout/AlternatingHexagons"/>
    <dgm:cxn modelId="{925247D0-4FB1-4DF2-A6AA-2B474CB54A47}" srcId="{FD6AD3B8-79A6-4926-B06A-FBB19736412E}" destId="{7359A9FF-4136-4368-A7AF-3D984ECA4B84}" srcOrd="0" destOrd="0" parTransId="{223689CC-4CE9-4B99-BFE7-AFAB7176164C}" sibTransId="{C1C002CB-CE38-46C3-9BE4-06CB7604EBFD}"/>
    <dgm:cxn modelId="{5E9C60EB-1B23-4E8D-8273-1BBEEC7B00B2}" type="presOf" srcId="{28C1826F-A046-43F1-99A5-E61C63612998}" destId="{58E02A10-2B2F-4937-B0D2-B668B9575562}" srcOrd="0" destOrd="0" presId="urn:microsoft.com/office/officeart/2008/layout/AlternatingHexagons"/>
    <dgm:cxn modelId="{94308CE9-0881-4907-BC9C-24224924DAC8}" type="presParOf" srcId="{7631F537-DF81-4E8F-9570-6E32151E7861}" destId="{39370447-A7DE-4A3F-AC4C-09C78C853A19}" srcOrd="0" destOrd="0" presId="urn:microsoft.com/office/officeart/2008/layout/AlternatingHexagons"/>
    <dgm:cxn modelId="{AA4723E8-4214-4368-A308-09CFC7864BC6}" type="presParOf" srcId="{39370447-A7DE-4A3F-AC4C-09C78C853A19}" destId="{58E02A10-2B2F-4937-B0D2-B668B9575562}" srcOrd="0" destOrd="0" presId="urn:microsoft.com/office/officeart/2008/layout/AlternatingHexagons"/>
    <dgm:cxn modelId="{67367DEF-7E71-4E38-9145-F01D16B13ACD}" type="presParOf" srcId="{39370447-A7DE-4A3F-AC4C-09C78C853A19}" destId="{6E9894ED-38B2-494B-9F68-246E21E977B1}" srcOrd="1" destOrd="0" presId="urn:microsoft.com/office/officeart/2008/layout/AlternatingHexagons"/>
    <dgm:cxn modelId="{64053131-A80C-4659-B0A7-9DEF23BF56AE}" type="presParOf" srcId="{39370447-A7DE-4A3F-AC4C-09C78C853A19}" destId="{83F31934-6B4C-4E35-83A3-A701C074AFDE}" srcOrd="2" destOrd="0" presId="urn:microsoft.com/office/officeart/2008/layout/AlternatingHexagons"/>
    <dgm:cxn modelId="{94AFD0BF-FF07-4008-A2E0-5C8215723E35}" type="presParOf" srcId="{39370447-A7DE-4A3F-AC4C-09C78C853A19}" destId="{25FF4925-7F08-4C4C-BC73-958631F74C29}" srcOrd="3" destOrd="0" presId="urn:microsoft.com/office/officeart/2008/layout/AlternatingHexagons"/>
    <dgm:cxn modelId="{A901329F-93D7-4346-91CF-56C0C1D59A8C}" type="presParOf" srcId="{39370447-A7DE-4A3F-AC4C-09C78C853A19}" destId="{E89F1606-796D-403E-83B5-FD0F0F7CB26C}" srcOrd="4" destOrd="0" presId="urn:microsoft.com/office/officeart/2008/layout/AlternatingHexagons"/>
    <dgm:cxn modelId="{8021D73F-DABC-4ED0-9AD4-3D6B6EA8CBC8}" type="presParOf" srcId="{7631F537-DF81-4E8F-9570-6E32151E7861}" destId="{E13410E4-CD14-489C-AA59-B60B586CC5E9}" srcOrd="1" destOrd="0" presId="urn:microsoft.com/office/officeart/2008/layout/AlternatingHexagons"/>
    <dgm:cxn modelId="{1131EEC1-8E2A-42B5-BBF5-492B312B987F}" type="presParOf" srcId="{7631F537-DF81-4E8F-9570-6E32151E7861}" destId="{66BC0BAB-E622-46C5-B8CA-3DF8FA8EC480}" srcOrd="2" destOrd="0" presId="urn:microsoft.com/office/officeart/2008/layout/AlternatingHexagons"/>
    <dgm:cxn modelId="{9ED0BDF9-9F66-403F-B43D-338D986AE2DE}" type="presParOf" srcId="{66BC0BAB-E622-46C5-B8CA-3DF8FA8EC480}" destId="{D17BC844-E285-4C37-AFEB-2C1D304A06EC}" srcOrd="0" destOrd="0" presId="urn:microsoft.com/office/officeart/2008/layout/AlternatingHexagons"/>
    <dgm:cxn modelId="{4C0886AF-6A17-4CEE-BDEB-AE9E47B015B2}" type="presParOf" srcId="{66BC0BAB-E622-46C5-B8CA-3DF8FA8EC480}" destId="{595B46C2-C9A1-4D96-AF71-FA119055C627}" srcOrd="1" destOrd="0" presId="urn:microsoft.com/office/officeart/2008/layout/AlternatingHexagons"/>
    <dgm:cxn modelId="{0E8EAB3C-9A36-4F23-8420-D9DA74684802}" type="presParOf" srcId="{66BC0BAB-E622-46C5-B8CA-3DF8FA8EC480}" destId="{3D7ED390-3C25-4BB4-9A40-ABF1359965A9}" srcOrd="2" destOrd="0" presId="urn:microsoft.com/office/officeart/2008/layout/AlternatingHexagons"/>
    <dgm:cxn modelId="{C47157F8-C693-4A13-9C4C-7A885B57AE40}" type="presParOf" srcId="{66BC0BAB-E622-46C5-B8CA-3DF8FA8EC480}" destId="{BFABEB47-A97A-465B-A056-F27BD5D2A74F}" srcOrd="3" destOrd="0" presId="urn:microsoft.com/office/officeart/2008/layout/AlternatingHexagons"/>
    <dgm:cxn modelId="{38AEC8FB-0BB3-4D17-87A3-D06528A653C1}" type="presParOf" srcId="{66BC0BAB-E622-46C5-B8CA-3DF8FA8EC480}" destId="{9AB5B1AF-FC43-4C4E-8C05-9BE73C527289}" srcOrd="4" destOrd="0" presId="urn:microsoft.com/office/officeart/2008/layout/AlternatingHexagons"/>
    <dgm:cxn modelId="{39AF1B91-FE55-4868-9487-ACCE8C85C41D}" type="presParOf" srcId="{7631F537-DF81-4E8F-9570-6E32151E7861}" destId="{745F9718-E17A-48C9-A8E0-08EFD69D0354}" srcOrd="3" destOrd="0" presId="urn:microsoft.com/office/officeart/2008/layout/AlternatingHexagons"/>
    <dgm:cxn modelId="{085DE309-C406-4FE5-9AD4-FBA6B6EED206}" type="presParOf" srcId="{7631F537-DF81-4E8F-9570-6E32151E7861}" destId="{91BADF10-A061-4DA1-8C5D-11A2F96AE79F}" srcOrd="4" destOrd="0" presId="urn:microsoft.com/office/officeart/2008/layout/AlternatingHexagons"/>
    <dgm:cxn modelId="{34B382F9-1544-4539-943F-08DE8DBF18AA}" type="presParOf" srcId="{91BADF10-A061-4DA1-8C5D-11A2F96AE79F}" destId="{8399A403-3753-4996-97EA-142266D68C9A}" srcOrd="0" destOrd="0" presId="urn:microsoft.com/office/officeart/2008/layout/AlternatingHexagons"/>
    <dgm:cxn modelId="{54CD24EE-A348-4057-A7D8-DD8092F890D0}" type="presParOf" srcId="{91BADF10-A061-4DA1-8C5D-11A2F96AE79F}" destId="{A9E2D776-FF69-4A22-BA40-2D62818E3EEA}" srcOrd="1" destOrd="0" presId="urn:microsoft.com/office/officeart/2008/layout/AlternatingHexagons"/>
    <dgm:cxn modelId="{B0BC5CE6-F51E-402E-90BC-056D11A51B0D}" type="presParOf" srcId="{91BADF10-A061-4DA1-8C5D-11A2F96AE79F}" destId="{4B718BC9-1C59-4C8C-B5FB-C0B1AD9C4728}" srcOrd="2" destOrd="0" presId="urn:microsoft.com/office/officeart/2008/layout/AlternatingHexagons"/>
    <dgm:cxn modelId="{58D501A8-B9CB-4F94-8F2C-AF4F928C2BF6}" type="presParOf" srcId="{91BADF10-A061-4DA1-8C5D-11A2F96AE79F}" destId="{BD1F9222-8124-4706-B327-1A8C85428CD6}" srcOrd="3" destOrd="0" presId="urn:microsoft.com/office/officeart/2008/layout/AlternatingHexagons"/>
    <dgm:cxn modelId="{D005D09B-751F-4322-8BB5-D7CBAFDAF652}" type="presParOf" srcId="{91BADF10-A061-4DA1-8C5D-11A2F96AE79F}" destId="{C83843F6-9BE3-4814-A3FB-3F4B6535B0C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02A10-2B2F-4937-B0D2-B668B9575562}">
      <dsp:nvSpPr>
        <dsp:cNvPr id="0" name=""/>
        <dsp:cNvSpPr/>
      </dsp:nvSpPr>
      <dsp:spPr>
        <a:xfrm rot="5400000">
          <a:off x="2750977" y="297798"/>
          <a:ext cx="1806763" cy="157188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rPr>
            <a:t>การวิจัยเชิงสำรวจ</a:t>
          </a:r>
        </a:p>
      </dsp:txBody>
      <dsp:txXfrm rot="-5400000">
        <a:off x="3113369" y="461912"/>
        <a:ext cx="1081979" cy="1243655"/>
      </dsp:txXfrm>
    </dsp:sp>
    <dsp:sp modelId="{6E9894ED-38B2-494B-9F68-246E21E977B1}">
      <dsp:nvSpPr>
        <dsp:cNvPr id="0" name=""/>
        <dsp:cNvSpPr/>
      </dsp:nvSpPr>
      <dsp:spPr>
        <a:xfrm>
          <a:off x="4487999" y="541711"/>
          <a:ext cx="2016347" cy="108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b="1" kern="1200" dirty="0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>
        <a:off x="4487999" y="541711"/>
        <a:ext cx="2016347" cy="1084057"/>
      </dsp:txXfrm>
    </dsp:sp>
    <dsp:sp modelId="{E89F1606-796D-403E-83B5-FD0F0F7CB26C}">
      <dsp:nvSpPr>
        <dsp:cNvPr id="0" name=""/>
        <dsp:cNvSpPr/>
      </dsp:nvSpPr>
      <dsp:spPr>
        <a:xfrm rot="5400000">
          <a:off x="1053342" y="297798"/>
          <a:ext cx="1806763" cy="157188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b="1" kern="1200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 rot="-5400000">
        <a:off x="1415734" y="461912"/>
        <a:ext cx="1081979" cy="1243655"/>
      </dsp:txXfrm>
    </dsp:sp>
    <dsp:sp modelId="{D17BC844-E285-4C37-AFEB-2C1D304A06EC}">
      <dsp:nvSpPr>
        <dsp:cNvPr id="0" name=""/>
        <dsp:cNvSpPr/>
      </dsp:nvSpPr>
      <dsp:spPr>
        <a:xfrm rot="5400000">
          <a:off x="1898907" y="1831379"/>
          <a:ext cx="1806763" cy="157188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rPr>
            <a:t>การวิจัยเชิงทดลอง</a:t>
          </a:r>
        </a:p>
      </dsp:txBody>
      <dsp:txXfrm rot="-5400000">
        <a:off x="2261299" y="1995493"/>
        <a:ext cx="1081979" cy="1243655"/>
      </dsp:txXfrm>
    </dsp:sp>
    <dsp:sp modelId="{595B46C2-C9A1-4D96-AF71-FA119055C627}">
      <dsp:nvSpPr>
        <dsp:cNvPr id="0" name=""/>
        <dsp:cNvSpPr/>
      </dsp:nvSpPr>
      <dsp:spPr>
        <a:xfrm>
          <a:off x="0" y="2075292"/>
          <a:ext cx="1951304" cy="108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b="1" kern="1200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>
        <a:off x="0" y="2075292"/>
        <a:ext cx="1951304" cy="1084057"/>
      </dsp:txXfrm>
    </dsp:sp>
    <dsp:sp modelId="{9AB5B1AF-FC43-4C4E-8C05-9BE73C527289}">
      <dsp:nvSpPr>
        <dsp:cNvPr id="0" name=""/>
        <dsp:cNvSpPr/>
      </dsp:nvSpPr>
      <dsp:spPr>
        <a:xfrm rot="5400000">
          <a:off x="3596542" y="1831379"/>
          <a:ext cx="1806763" cy="157188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b="1" kern="1200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 rot="-5400000">
        <a:off x="3958934" y="1995493"/>
        <a:ext cx="1081979" cy="1243655"/>
      </dsp:txXfrm>
    </dsp:sp>
    <dsp:sp modelId="{8399A403-3753-4996-97EA-142266D68C9A}">
      <dsp:nvSpPr>
        <dsp:cNvPr id="0" name=""/>
        <dsp:cNvSpPr/>
      </dsp:nvSpPr>
      <dsp:spPr>
        <a:xfrm rot="5400000">
          <a:off x="2750977" y="3364959"/>
          <a:ext cx="1806763" cy="1571883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rPr>
            <a:t>การวิจัยและพัฒนา</a:t>
          </a:r>
        </a:p>
      </dsp:txBody>
      <dsp:txXfrm rot="-5400000">
        <a:off x="3113369" y="3529073"/>
        <a:ext cx="1081979" cy="1243655"/>
      </dsp:txXfrm>
    </dsp:sp>
    <dsp:sp modelId="{A9E2D776-FF69-4A22-BA40-2D62818E3EEA}">
      <dsp:nvSpPr>
        <dsp:cNvPr id="0" name=""/>
        <dsp:cNvSpPr/>
      </dsp:nvSpPr>
      <dsp:spPr>
        <a:xfrm>
          <a:off x="4487999" y="3608872"/>
          <a:ext cx="2016347" cy="108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b="1" kern="1200" dirty="0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>
        <a:off x="4487999" y="3608872"/>
        <a:ext cx="2016347" cy="1084057"/>
      </dsp:txXfrm>
    </dsp:sp>
    <dsp:sp modelId="{C83843F6-9BE3-4814-A3FB-3F4B6535B0C2}">
      <dsp:nvSpPr>
        <dsp:cNvPr id="0" name=""/>
        <dsp:cNvSpPr/>
      </dsp:nvSpPr>
      <dsp:spPr>
        <a:xfrm rot="5400000">
          <a:off x="1053342" y="3364959"/>
          <a:ext cx="1806763" cy="157188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b="1" kern="1200">
            <a:effectLst/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 rot="-5400000">
        <a:off x="1415734" y="3529073"/>
        <a:ext cx="1081979" cy="1243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space.bu.ac.th/bitstream/123456789/1319/1/chawan.iams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430306-BFD9-492D-A154-0FD5FD8CD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แนวทางการศึกษาปัญหาพิเศษ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2564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E60671D-931C-4F9D-80F3-882FD7C3E4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373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B2BF365-5FE9-4474-9F83-113A63454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ประเภทของงานวิจัย</a:t>
            </a: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:a16="http://schemas.microsoft.com/office/drawing/2014/main" id="{0F797223-64F4-44A2-8FE8-FC2F13A23A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793493"/>
              </p:ext>
            </p:extLst>
          </p:nvPr>
        </p:nvGraphicFramePr>
        <p:xfrm>
          <a:off x="5064412" y="515709"/>
          <a:ext cx="6504347" cy="5234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ตัวแทนข้อความ 6">
            <a:extLst>
              <a:ext uri="{FF2B5EF4-FFF2-40B4-BE49-F238E27FC236}">
                <a16:creationId xmlns:a16="http://schemas.microsoft.com/office/drawing/2014/main" id="{B7D9D31D-E734-4DE4-9B3A-BEE32F43D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910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C14514-D8CA-4254-ACCD-519E6039A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ปัญหาพิเศษเชิงพัฒนาผลิตภัณฑ์อาหาร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3B9A4F9-9177-4869-A6BC-152416953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52817" cy="34506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การพัฒนาผลิตภัณฑ์จำนวน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ผลิตภัณฑ์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แสดงแนวคิดเบื้องต้นในการพัฒนาผลิตภัณฑ์อาหารชนิดนั้น เช่น ปัญหาที่จำเป็นต้องพัฒนาผลิตภัณฑ์ จุดมุ่งหมายในการพัฒนาผลิตภัณฑ์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งจากพัฒนาผลิตภัณฑ์แล้วต้องสามารถวิเคราะห์ปัจจัยสำคัญที่มีผลต่อคุณภาพของผลิตภัณฑ์ที่พัฒนาได้ โดยเชื่องโยงกับงานวิจัยและความรู้ด้านวิทยาศาสตร์และเทคโนโลยีอาหารที่น่าเชื่อถือ </a:t>
            </a:r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785A4965-85E9-4060-B8E5-4AEE1B3E7D69}"/>
              </a:ext>
            </a:extLst>
          </p:cNvPr>
          <p:cNvSpPr/>
          <p:nvPr/>
        </p:nvSpPr>
        <p:spPr>
          <a:xfrm>
            <a:off x="2023620" y="5169401"/>
            <a:ext cx="7956223" cy="593888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นักศึกษาสามารถขอเบิกสารเคมี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Food  grade 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เพื่อนำไปพัฒนาผลิตภัณฑ์ได้</a:t>
            </a:r>
          </a:p>
        </p:txBody>
      </p:sp>
    </p:spTree>
    <p:extLst>
      <p:ext uri="{BB962C8B-B14F-4D97-AF65-F5344CB8AC3E}">
        <p14:creationId xmlns:p14="http://schemas.microsoft.com/office/powerpoint/2010/main" val="205456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42CF9F06-BDC6-4986-A812-9524BC04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ปัญหาพิเศษเชิงสำรวจ</a:t>
            </a:r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B6FD366D-5867-478E-A518-2A1632154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การวิจัยเชิงสำรวจเป็นการศึกษาที่เน้นรวบรวมข้อมูลต่าง ๆ ที่เกิดขึ้นอย่างเป็นระบบ ไม่มีการสร้างสถานการณ์ โดยเป็นการสุ่มตัวอย่างจำนวนหนึ่งจากประชากรกลุ่มเป้าหมาย และผลที่ได้จากการศึกษานี้อ้างอิงหรือประมาณค่าไปยังประชากรทั้งหมดเพื่อศึกษาผลที่เป็นข้อเท็จจริง</a:t>
            </a:r>
          </a:p>
        </p:txBody>
      </p:sp>
    </p:spTree>
    <p:extLst>
      <p:ext uri="{BB962C8B-B14F-4D97-AF65-F5344CB8AC3E}">
        <p14:creationId xmlns:p14="http://schemas.microsoft.com/office/powerpoint/2010/main" val="224106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42CF9F06-BDC6-4986-A812-9524BC04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ปัญหาพิเศษเชิงสำรวจ</a:t>
            </a:r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B6FD366D-5867-478E-A518-2A1632154D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มีขั้นตอนดังนี้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กำหนดปัญหาที่จะศึกษา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ตั้งสมมุติฐาน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กำหนดตัวแปรที่สามารถวัดได้และระบุถึงกลุ่มตัวอย่างที่ใช้ศึกษา</a:t>
            </a:r>
          </a:p>
          <a:p>
            <a:pPr marL="457200" indent="-457200">
              <a:buFont typeface="+mj-lt"/>
              <a:buAutoNum type="arabicParenR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สร้างเครื่องมือที่ใช้เก็บข้อมูล เช่น แบบสำรวจ แบบสอบถาม</a:t>
            </a:r>
          </a:p>
          <a:p>
            <a:pPr marL="457200" indent="-457200">
              <a:buFont typeface="+mj-lt"/>
              <a:buAutoNum type="arabicParenR"/>
            </a:pPr>
            <a:endParaRPr lang="th-TH" sz="2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02F2B215-F60E-48B2-95CB-CFC75F6B5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9700" y="2460403"/>
            <a:ext cx="4645152" cy="230956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 startAt="5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กำหนดรูปแบบของการสำรวจ</a:t>
            </a:r>
          </a:p>
          <a:p>
            <a:pPr marL="457200" indent="-457200">
              <a:buFont typeface="+mj-lt"/>
              <a:buAutoNum type="arabicParenR" startAt="5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วิเคราะห์ข้อมูลทางสถิติ</a:t>
            </a:r>
          </a:p>
          <a:p>
            <a:pPr marL="457200" indent="-457200">
              <a:buFont typeface="+mj-lt"/>
              <a:buAutoNum type="arabicParenR" startAt="5"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วิจารณ์ผลการศึกษาให้เชื่องโยงกับความรู้ด้านวิทยาศาสตร์และเทคโนโลยีอาหาร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5315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46AE9F6-0B8C-454B-AE39-B67EB598E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00" y="244749"/>
            <a:ext cx="9605635" cy="4727809"/>
          </a:xfrm>
        </p:spPr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02139337-D480-7F42-8D59-0DA3C985FB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068"/>
          <a:stretch/>
        </p:blipFill>
        <p:spPr>
          <a:xfrm>
            <a:off x="1421766" y="733183"/>
            <a:ext cx="8708069" cy="1641844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D365BE9-D6DC-0B43-87BC-601C48ED0A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833"/>
          <a:stretch/>
        </p:blipFill>
        <p:spPr>
          <a:xfrm>
            <a:off x="1421766" y="1982106"/>
            <a:ext cx="8708068" cy="4057650"/>
          </a:xfrm>
          <a:prstGeom prst="rect">
            <a:avLst/>
          </a:prstGeom>
        </p:spPr>
      </p:pic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EB6E4E31-863D-E548-938D-E42CFEE0D0FC}"/>
              </a:ext>
            </a:extLst>
          </p:cNvPr>
          <p:cNvSpPr txBox="1"/>
          <p:nvPr/>
        </p:nvSpPr>
        <p:spPr>
          <a:xfrm>
            <a:off x="1421767" y="6221481"/>
            <a:ext cx="8708068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นำข้อมูลปัจจัยมาวิครา</a:t>
            </a:r>
            <a:r>
              <a:rPr lang="th-TH" sz="3200" b="1" dirty="0" err="1"/>
              <a:t>ะห์</a:t>
            </a:r>
            <a:r>
              <a:rPr lang="th-TH" sz="3200" b="1" dirty="0"/>
              <a:t>ความสัมพันธ์โดยใช้วิธีการทาง</a:t>
            </a:r>
            <a:r>
              <a:rPr lang="th-TH" sz="3200" b="1" dirty="0" err="1"/>
              <a:t>สิถิ</a:t>
            </a:r>
            <a:r>
              <a:rPr lang="th-TH" sz="3200" b="1" dirty="0"/>
              <a:t>ติ</a:t>
            </a:r>
          </a:p>
        </p:txBody>
      </p:sp>
    </p:spTree>
    <p:extLst>
      <p:ext uri="{BB962C8B-B14F-4D97-AF65-F5344CB8AC3E}">
        <p14:creationId xmlns:p14="http://schemas.microsoft.com/office/powerpoint/2010/main" val="344630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020C71-9AD0-2D45-AC84-C4EE3549B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31" y="804889"/>
            <a:ext cx="10984374" cy="1023911"/>
          </a:xfrm>
        </p:spPr>
        <p:txBody>
          <a:bodyPr>
            <a:norm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b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/>
              <a:t> </a:t>
            </a:r>
            <a:r>
              <a:rPr lang="en" sz="2400" dirty="0">
                <a:hlinkClick r:id="rId2"/>
              </a:rPr>
              <a:t>http://dspace.bu.ac.th/bitstream/123456789/1319/1/chawan.iams.pdf</a:t>
            </a:r>
            <a:br>
              <a:rPr lang="th-TH" sz="2400" dirty="0"/>
            </a:b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534308114"/>
      </p:ext>
    </p:extLst>
  </p:cSld>
  <p:clrMapOvr>
    <a:masterClrMapping/>
  </p:clrMapOvr>
</p:sld>
</file>

<file path=ppt/theme/theme1.xml><?xml version="1.0" encoding="utf-8"?>
<a:theme xmlns:a="http://schemas.openxmlformats.org/drawingml/2006/main" name="แกลเลอรี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06DDB191193A7D41BFB70E6E3A407D4D" ma:contentTypeVersion="13" ma:contentTypeDescription="สร้างเอกสารใหม่" ma:contentTypeScope="" ma:versionID="3d598246e2076b17c68ee42f31c29561">
  <xsd:schema xmlns:xsd="http://www.w3.org/2001/XMLSchema" xmlns:xs="http://www.w3.org/2001/XMLSchema" xmlns:p="http://schemas.microsoft.com/office/2006/metadata/properties" xmlns:ns3="d84c6dab-0d71-4221-9aea-c0a3e5d813cc" xmlns:ns4="119efc9c-bcd1-4ae1-a007-8bcc52039212" targetNamespace="http://schemas.microsoft.com/office/2006/metadata/properties" ma:root="true" ma:fieldsID="48d958d2b9988920e4afb868649f5b35" ns3:_="" ns4:_="">
    <xsd:import namespace="d84c6dab-0d71-4221-9aea-c0a3e5d813cc"/>
    <xsd:import namespace="119efc9c-bcd1-4ae1-a007-8bcc520392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c6dab-0d71-4221-9aea-c0a3e5d813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efc9c-bcd1-4ae1-a007-8bcc5203921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การแชร์แฮชคำแนะนำ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815993-407A-4388-8C24-F030ECBC03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4c6dab-0d71-4221-9aea-c0a3e5d813cc"/>
    <ds:schemaRef ds:uri="119efc9c-bcd1-4ae1-a007-8bcc520392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A11315-0D3C-4AD3-A22B-5A93E29CBD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5CA838-F7E0-42D9-8B25-C93B4042E1C1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119efc9c-bcd1-4ae1-a007-8bcc52039212"/>
    <ds:schemaRef ds:uri="d84c6dab-0d71-4221-9aea-c0a3e5d813c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TM10001114[[fn=แกลเลอรี]]</Template>
  <TotalTime>578</TotalTime>
  <Words>255</Words>
  <Application>Microsoft Macintosh PowerPoint</Application>
  <PresentationFormat>แบบจอกว้าง</PresentationFormat>
  <Paragraphs>24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TH Sarabun New</vt:lpstr>
      <vt:lpstr>TH SarabunPSK</vt:lpstr>
      <vt:lpstr>แกลเลอรี</vt:lpstr>
      <vt:lpstr>แนวทางการศึกษาปัญหาพิเศษ 2564</vt:lpstr>
      <vt:lpstr>ประเภทของงานวิจัย</vt:lpstr>
      <vt:lpstr>ปัญหาพิเศษเชิงพัฒนาผลิตภัณฑ์อาหาร</vt:lpstr>
      <vt:lpstr>ปัญหาพิเศษเชิงสำรวจ</vt:lpstr>
      <vt:lpstr>ปัญหาพิเศษเชิงสำรวจ</vt:lpstr>
      <vt:lpstr>วัตถุประสงค์   </vt:lpstr>
      <vt:lpstr>ตัวอย่าง  http://dspace.bu.ac.th/bitstream/123456789/1319/1/chawan.iams.pdf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คืนจันทร์ ณ นคร</dc:creator>
  <cp:lastModifiedBy>nutchanet toyed</cp:lastModifiedBy>
  <cp:revision>17</cp:revision>
  <dcterms:created xsi:type="dcterms:W3CDTF">2021-06-26T06:58:46Z</dcterms:created>
  <dcterms:modified xsi:type="dcterms:W3CDTF">2021-06-27T04:13:31Z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0x01010006DDB191193A7D41BFB70E6E3A407D4D</vt:lpwstr>
  </property>
</Properties>
</file>