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BB9D-42E7-4989-87AC-96E5B4B7511E}" type="datetimeFigureOut">
              <a:rPr lang="th-TH" smtClean="0"/>
              <a:t>29/11/65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379-5B58-470C-853C-738EBB19E096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15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BB9D-42E7-4989-87AC-96E5B4B7511E}" type="datetimeFigureOut">
              <a:rPr lang="th-TH" smtClean="0"/>
              <a:t>29/11/65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379-5B58-470C-853C-738EBB19E0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372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BB9D-42E7-4989-87AC-96E5B4B7511E}" type="datetimeFigureOut">
              <a:rPr lang="th-TH" smtClean="0"/>
              <a:t>29/11/65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379-5B58-470C-853C-738EBB19E0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742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BB9D-42E7-4989-87AC-96E5B4B7511E}" type="datetimeFigureOut">
              <a:rPr lang="th-TH" smtClean="0"/>
              <a:t>29/11/65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379-5B58-470C-853C-738EBB19E0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643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BB9D-42E7-4989-87AC-96E5B4B7511E}" type="datetimeFigureOut">
              <a:rPr lang="th-TH" smtClean="0"/>
              <a:t>29/11/65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379-5B58-470C-853C-738EBB19E096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36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BB9D-42E7-4989-87AC-96E5B4B7511E}" type="datetimeFigureOut">
              <a:rPr lang="th-TH" smtClean="0"/>
              <a:t>29/11/65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379-5B58-470C-853C-738EBB19E0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274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BB9D-42E7-4989-87AC-96E5B4B7511E}" type="datetimeFigureOut">
              <a:rPr lang="th-TH" smtClean="0"/>
              <a:t>29/11/65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379-5B58-470C-853C-738EBB19E0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653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BB9D-42E7-4989-87AC-96E5B4B7511E}" type="datetimeFigureOut">
              <a:rPr lang="th-TH" smtClean="0"/>
              <a:t>29/11/65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379-5B58-470C-853C-738EBB19E0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17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BB9D-42E7-4989-87AC-96E5B4B7511E}" type="datetimeFigureOut">
              <a:rPr lang="th-TH" smtClean="0"/>
              <a:t>29/11/65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379-5B58-470C-853C-738EBB19E0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551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7D9BB9D-42E7-4989-87AC-96E5B4B7511E}" type="datetimeFigureOut">
              <a:rPr lang="th-TH" smtClean="0"/>
              <a:t>29/11/65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921379-5B58-470C-853C-738EBB19E0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099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BB9D-42E7-4989-87AC-96E5B4B7511E}" type="datetimeFigureOut">
              <a:rPr lang="th-TH" smtClean="0"/>
              <a:t>29/11/65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379-5B58-470C-853C-738EBB19E0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484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D9BB9D-42E7-4989-87AC-96E5B4B7511E}" type="datetimeFigureOut">
              <a:rPr lang="th-TH" smtClean="0"/>
              <a:t>29/11/65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7921379-5B58-470C-853C-738EBB19E096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82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B2DCC8A-E805-43A7-AE0E-79379A1B7D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طرق تدريس اللغة العربية</a:t>
            </a:r>
            <a:b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EG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العبارات الأكثر استخداما في الفصل</a:t>
            </a:r>
            <a:b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D24E706-6B87-443B-B048-67251623E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3373498"/>
            <a:ext cx="10058400" cy="1143000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ประโยคและสำนวนที่ใช้บ่อยในการสอนภาษาอาหรับในชั้นเรียน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BBCEEDA2-B914-476C-A609-D0BDED1B9AF5}"/>
              </a:ext>
            </a:extLst>
          </p:cNvPr>
          <p:cNvSpPr txBox="1"/>
          <p:nvPr/>
        </p:nvSpPr>
        <p:spPr>
          <a:xfrm>
            <a:off x="1424763" y="4657060"/>
            <a:ext cx="9420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วิชาภาษาอาหรับสำหรับบัณฑิต อาจารย์รอมยี   มอหิ</a:t>
            </a:r>
          </a:p>
        </p:txBody>
      </p:sp>
    </p:spTree>
    <p:extLst>
      <p:ext uri="{BB962C8B-B14F-4D97-AF65-F5344CB8AC3E}">
        <p14:creationId xmlns:p14="http://schemas.microsoft.com/office/powerpoint/2010/main" val="227763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1140A8D-AEC8-40D3-B6F9-E66ACAA27DE3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42900" lvl="0" indent="-342900" algn="ctr" rtl="1">
              <a:lnSpc>
                <a:spcPct val="115000"/>
              </a:lnSpc>
              <a:spcAft>
                <a:spcPts val="1000"/>
              </a:spcAft>
            </a:pPr>
            <a:br>
              <a:rPr lang="ar-EG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EG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لتحية الطلاب</a:t>
            </a:r>
            <a:br>
              <a:rPr lang="ar-EG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en-US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Greeting your students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910111A-3D44-4508-AD84-F66492DFC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صباح الخير/أسعد الله صباحكم جميعا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r" rtl="1">
              <a:lnSpc>
                <a:spcPct val="115000"/>
              </a:lnSpc>
              <a:spcAft>
                <a:spcPts val="1000"/>
              </a:spcAft>
            </a:pPr>
            <a:r>
              <a:rPr lang="ar-EG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يمكن استخدام أسلوب النداء( أيها الطلاب)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صباح الخير أيها الطلاب / أيتها الطالبات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كيف حالكم اليوم؟ أو / كيف صباحكم؟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96659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252438-893A-4149-88C4-E6D0E5F9F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998" y="95693"/>
            <a:ext cx="10556004" cy="14779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تقديم المعلم نفسه للطلاب في أول أيام الدراسة؟</a:t>
            </a:r>
            <a:br>
              <a:rPr lang="ar-EG" sz="2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EG" sz="2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والمادة التي سيدرسها لهم </a:t>
            </a:r>
            <a:br>
              <a:rPr lang="ar-EG" sz="2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en-US" sz="2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Introduce you and your subject to your students</a:t>
            </a:r>
            <a:endParaRPr lang="th-TH" sz="2400" dirty="0">
              <a:latin typeface="Traditional Arabic" panose="02020603050405020304" pitchFamily="18" charset="-78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C20F4A0-2497-411C-A967-02A33354D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4992" y="1920161"/>
            <a:ext cx="10058400" cy="4023360"/>
          </a:xfrm>
        </p:spPr>
        <p:txBody>
          <a:bodyPr>
            <a:normAutofit/>
          </a:bodyPr>
          <a:lstStyle/>
          <a:p>
            <a:pPr marL="457200" algn="r" rtl="1">
              <a:lnSpc>
                <a:spcPct val="115000"/>
              </a:lnSpc>
              <a:spcAft>
                <a:spcPts val="1000"/>
              </a:spcAft>
            </a:pPr>
            <a:r>
              <a:rPr lang="ar-EG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اسمي أستاذ/ أستاذة .................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  <a:spcAft>
                <a:spcPts val="1000"/>
              </a:spcAft>
            </a:pPr>
            <a:r>
              <a:rPr lang="ar-EG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أنا معلم / معلمة مادة اللغة العربية لهذا الفصل الدراسي وسأدرس لكم مادة النحو / القراءة / المحادثة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423114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0AA5C78-E1A8-4150-BA80-E5152B46963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42900" lvl="0" indent="-342900" algn="ctr" rtl="1">
              <a:lnSpc>
                <a:spcPct val="115000"/>
              </a:lnSpc>
              <a:spcAft>
                <a:spcPts val="1000"/>
              </a:spcAft>
            </a:pPr>
            <a:r>
              <a:rPr lang="ar-EG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وقت البدء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Introduction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CFC20B7-9F31-4049-8512-855A09FE5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- دعونا نبدأ الدرس الآن / أرجو منكم الانتباه وفتح الكتب لنبدأ درس اليوم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- هل أنتم مستعدون لبدء الدرس اليوم؟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- أتمنى أن تكونوا جاهزين الآن لبدء الدرس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- أظن أننا نستطيع أن نبدأ الدرس الآن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95298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E172FA-45CC-4174-8250-4711E0BBBE3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42900" lvl="0" indent="-342900" algn="ctr" rtl="1">
              <a:lnSpc>
                <a:spcPct val="115000"/>
              </a:lnSpc>
              <a:spcAft>
                <a:spcPts val="1000"/>
              </a:spcAft>
            </a:pPr>
            <a:r>
              <a:rPr lang="ar-EG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للاستعداد للدرس أو أثناء الشرح وحدث فوضى بين الطلاب</a:t>
            </a:r>
            <a:br>
              <a:rPr lang="en-US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Classroom Management During teaching 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616AB0D-2590-4000-9E3A-C9728298F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algn="r" rtl="1">
              <a:lnSpc>
                <a:spcPct val="115000"/>
              </a:lnSpc>
              <a:spcAft>
                <a:spcPts val="1000"/>
              </a:spcAft>
            </a:pPr>
            <a:r>
              <a:rPr lang="ar-EG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يتوقف المعلم عن الشرح ليهدأ الفصل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أيها الطلاب / أيتها الطالبات / يا شباب الهدوء لو سمحتم / اهدأوا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لن نكمل الدرس قبل أن تهدأوا وتنتبهوا جميعا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أترككم حتى تهدأوا وتنتبهوا لنبدأ الدرس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617994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0667AE7-FD73-437F-AF4F-F195CC5BC5F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</a:pPr>
            <a:r>
              <a:rPr lang="ar-EG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عبارات للتشجيع أثناء مناقشة الدرس أو إجابة الأسئلة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Phrase for motivating students in QA time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6916282-1E4B-41B9-A4DB-86871339A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ممتاز / ممتازة    </a:t>
            </a: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أحسنت       تمام       صحيح     إجابة ممتازة. </a:t>
            </a: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 جيد.     رائع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فكر بالإجابة مرة أخرى      </a:t>
            </a: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حاول مرة أخرى / مرة ثانية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216812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6CDEFAD-8A66-477A-99E7-B08D83821A9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42900" lvl="0" indent="-342900" algn="ctr" rtl="1">
              <a:lnSpc>
                <a:spcPct val="115000"/>
              </a:lnSpc>
              <a:spcAft>
                <a:spcPts val="1000"/>
              </a:spcAft>
            </a:pPr>
            <a:r>
              <a:rPr lang="ar-EG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لإنهاء الدرس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Conclusion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374CC34-E087-4E26-9098-0D0CDE51F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نكتفي بهذا القدر اليوم من الدرس ونكمل في الحصة القادمة إن شاء الله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أغلقوا كتبكم ودعونا نراجع ما درسناه اليوم سريعا / مراجعة سريعة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هل من أسئلة ؟/ هل لديكم أسئلة؟ هل يريد أحدكم أن يسأل شيئا؟ / عن شيئ؟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هل كان الدرس مفهوم؟/ واضح؟ / سهلا أم صعبا؟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هل فهمتم كل ما درسناه اليوم؟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من لديه سؤال فليتفضل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74933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E85EF42-8E1D-44B2-AC00-6959554118C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</a:pPr>
            <a:r>
              <a:rPr lang="ar-EG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للواجبات المنزلية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giving homework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E36F17F-1A9A-411D-BDE8-F43BE20E6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لديكم اليوم واجب تكتبونه في البيت بعد مراجعة الدرس بأنفسكم مرة أخرى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أريد من كل طالب منكم أن يكتب ........ / أن يجيب على التدريبات في الصفحة رقم.......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أرجو التركيز والانتباه أثناء الإجابة عن الأسئلة في البيت؟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سيقوم كل طالب منكم بكتابة الجمل الآتية في الكراسة وحل الأسئلة صفحة.....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لابد من مراجعة الدرس الذي درسناه اليوم أولا ثم كتابة الواجب / حل الأسئلة/ الإجابة على الأسئلة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8622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79549CA-BFF3-4181-90EF-313C3C9E37D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</a:pPr>
            <a:r>
              <a:rPr lang="ar-EG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توديع الطلاب والخروج من الفصل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Phrase before leaving class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AD16273-923F-4128-9281-877A86033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طيب/ حسنا أراكم الحصة القادمة. إلى اللقاء/ مع السلامة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بالتوفيق لكم جميعا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حسنا/ شكرا لحسن استماعكم أيها الطلاب وإلى اللقاء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وفقكم الله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راجعوا دروسكم جيدا حتى موعد الحصة القادمة وبالتوفيق لكم جميعا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EG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وداعا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844739864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</TotalTime>
  <Words>443</Words>
  <Application>Microsoft Office PowerPoint</Application>
  <PresentationFormat>แบบจอกว้าง</PresentationFormat>
  <Paragraphs>47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TH SarabunPSK</vt:lpstr>
      <vt:lpstr>Traditional Arabic</vt:lpstr>
      <vt:lpstr>ย้อนยุค</vt:lpstr>
      <vt:lpstr>طرق تدريس اللغة العربية العبارات الأكثر استخداما في الفصل </vt:lpstr>
      <vt:lpstr> لتحية الطلاب Greeting your students</vt:lpstr>
      <vt:lpstr>تقديم المعلم نفسه للطلاب في أول أيام الدراسة؟  والمادة التي سيدرسها لهم  Introduce you and your subject to your students</vt:lpstr>
      <vt:lpstr>وقت البدء Introduction</vt:lpstr>
      <vt:lpstr>للاستعداد للدرس أو أثناء الشرح وحدث فوضى بين الطلاب Classroom Management During teaching </vt:lpstr>
      <vt:lpstr>عبارات للتشجيع أثناء مناقشة الدرس أو إجابة الأسئلة Phrase for motivating students in QA time</vt:lpstr>
      <vt:lpstr>لإنهاء الدرس in Conclusion</vt:lpstr>
      <vt:lpstr>للواجبات المنزلية in giving homework</vt:lpstr>
      <vt:lpstr>توديع الطلاب والخروج من الفصل Phrase before leaving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تدريس اللغة العربية العبارات الأكثر استخداما في الفصل </dc:title>
  <dc:creator>ADMIN</dc:creator>
  <cp:lastModifiedBy>ADMIN</cp:lastModifiedBy>
  <cp:revision>4</cp:revision>
  <dcterms:created xsi:type="dcterms:W3CDTF">2021-12-28T04:08:13Z</dcterms:created>
  <dcterms:modified xsi:type="dcterms:W3CDTF">2022-11-29T14:48:20Z</dcterms:modified>
</cp:coreProperties>
</file>