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78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78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77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0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3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0" r:id="rId6"/>
    <p:sldLayoutId id="2147483736" r:id="rId7"/>
    <p:sldLayoutId id="2147483737" r:id="rId8"/>
    <p:sldLayoutId id="2147483738" r:id="rId9"/>
    <p:sldLayoutId id="2147483739" r:id="rId10"/>
    <p:sldLayoutId id="214748374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0ED98E50-9E03-87FC-941E-1B753EF6B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07" b="422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A230B38-5D01-4343-9209-8B2DDAACD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4" y="-9823"/>
            <a:ext cx="12188952" cy="170897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F8FD28F-2D67-45A9-BB95-396877333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3869140"/>
            <a:ext cx="12188952" cy="298748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9EB1A-96BE-4082-9F66-79EF5D9A2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944" y="1752605"/>
            <a:ext cx="8373711" cy="3819190"/>
          </a:xfrm>
        </p:spPr>
        <p:txBody>
          <a:bodyPr anchor="b">
            <a:normAutofit/>
          </a:bodyPr>
          <a:lstStyle/>
          <a:p>
            <a:r>
              <a:rPr lang="th-TH" sz="5400">
                <a:solidFill>
                  <a:srgbClr val="FFFFFF"/>
                </a:solidFill>
              </a:rPr>
              <a:t>การนำเสนอที่ดี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2FB9A8-E482-4339-A730-6C024982A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1380213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9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053-8325-4C66-A131-E5B65DF6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9B33A-17C3-4AB1-8339-6244C1B0C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C8FCB-4359-4F73-BE35-8A4DD69D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71B87-F651-4F08-9300-08E6C0DBDD60}"/>
              </a:ext>
            </a:extLst>
          </p:cNvPr>
          <p:cNvSpPr/>
          <p:nvPr/>
        </p:nvSpPr>
        <p:spPr>
          <a:xfrm>
            <a:off x="718475" y="470921"/>
            <a:ext cx="86330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>
                <a:highlight>
                  <a:srgbClr val="00FFFF"/>
                </a:highlight>
              </a:rPr>
              <a:t>หลักการของการนำเสนอ</a:t>
            </a:r>
            <a:endParaRPr lang="en-US" sz="4400" dirty="0">
              <a:highlight>
                <a:srgbClr val="00FFFF"/>
              </a:highligh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Big </a:t>
            </a:r>
            <a:r>
              <a:rPr lang="th-TH" sz="2400" dirty="0"/>
              <a:t>คือ ตัวใหญ่ อ่านได้ชัดเจน แม้จะอยู่</a:t>
            </a:r>
            <a:r>
              <a:rPr lang="th-TH" sz="2400" dirty="0" err="1"/>
              <a:t>ไกลๆ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Clear </a:t>
            </a:r>
            <a:r>
              <a:rPr lang="th-TH" sz="2400" dirty="0"/>
              <a:t>คือ ข้อความกระชับ ชัดเจน ตรงประเด็น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Clean </a:t>
            </a:r>
            <a:r>
              <a:rPr lang="th-TH" sz="2400" dirty="0"/>
              <a:t>คือ เรียบร้อย ไม่รก สะอาดตา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Simple </a:t>
            </a:r>
            <a:r>
              <a:rPr lang="th-TH" sz="2400" dirty="0"/>
              <a:t>คือ เรียบง่าย ไม่ซับซ้อน เนื่องจากผู้อ่านจะได้เข้าใจได้ง่าย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Story </a:t>
            </a:r>
            <a:r>
              <a:rPr lang="th-TH" sz="2400" dirty="0"/>
              <a:t>คือ มีการเล่าเรื่องที่น่าสนใจ โดยมีทั้งเทคนิคการเล่าในหลายลักษณะ ต้องเข้าใจถึงเป้าหมายของการนำเสนอ (</a:t>
            </a:r>
            <a:r>
              <a:rPr lang="en-US" sz="2400" dirty="0"/>
              <a:t>Objective) </a:t>
            </a:r>
            <a:r>
              <a:rPr lang="th-TH" sz="2400" dirty="0"/>
              <a:t>กลุ่มผู้ฟัง (</a:t>
            </a:r>
            <a:r>
              <a:rPr lang="en-US" sz="2400" dirty="0"/>
              <a:t>Audience)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Good Presentation Technique </a:t>
            </a:r>
            <a:r>
              <a:rPr lang="th-TH" sz="2400" dirty="0"/>
              <a:t>คือ มีเทคนิคการนำเสนอที่ดี มี </a:t>
            </a:r>
            <a:r>
              <a:rPr lang="en-US" sz="2400" dirty="0"/>
              <a:t>Animation </a:t>
            </a:r>
            <a:r>
              <a:rPr lang="th-TH" sz="2400" dirty="0"/>
              <a:t>ประกอบเพื่อช่วยสื่อสารกับผู้ใช้</a:t>
            </a:r>
          </a:p>
          <a:p>
            <a:r>
              <a:rPr lang="th-TH" sz="2400" dirty="0"/>
              <a:t>	หลายๆ ส่วนเป็น </a:t>
            </a:r>
            <a:r>
              <a:rPr lang="en-US" sz="2400" dirty="0"/>
              <a:t>Soft Skills </a:t>
            </a:r>
            <a:r>
              <a:rPr lang="th-TH" sz="2400" dirty="0"/>
              <a:t>ที่ต้องอาศัยศิลปะในการนำเสนอ หลายส่วนเป็นเทคนิคที่ต้องอาศัยการเรียนรู้และประสบการณ์ที่จะทำให้เราสร้างงานนำเสนอให้ดูเป็นมืออาชีพ มากยิ่งขึ้น หวังว่าเทคนิคเหล่านี้ลองปรับนำไปใช้ดูสำหรับใครที่ใช้ </a:t>
            </a:r>
            <a:r>
              <a:rPr lang="en-US" sz="2400" dirty="0"/>
              <a:t>Microsoft PowerPoint, Keynote </a:t>
            </a:r>
            <a:r>
              <a:rPr lang="th-TH" sz="2400" dirty="0"/>
              <a:t>หรือโปรแกรมในการนำเสนอในลักษณะต่าง ๆ </a:t>
            </a:r>
          </a:p>
        </p:txBody>
      </p:sp>
    </p:spTree>
    <p:extLst>
      <p:ext uri="{BB962C8B-B14F-4D97-AF65-F5344CB8AC3E}">
        <p14:creationId xmlns:p14="http://schemas.microsoft.com/office/powerpoint/2010/main" val="40218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490F2-2C11-452F-8BA9-B287A023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BE9D9-EEEB-42C0-8E57-E7E948D8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3BED2-B7EC-4F68-ABB0-67FE9B74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2F6D6B-ED55-4B0C-A01B-F96F239EA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870" y="365310"/>
            <a:ext cx="7413812" cy="556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6A2F-766B-4789-9B21-17494D8E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B4DC3-FA3B-4079-89DA-EA92386B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86E69-6656-4CAF-9471-B4DE575D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9AEE70-1069-4BD1-9CB6-6AE843D1EF3F}"/>
              </a:ext>
            </a:extLst>
          </p:cNvPr>
          <p:cNvSpPr/>
          <p:nvPr/>
        </p:nvSpPr>
        <p:spPr>
          <a:xfrm>
            <a:off x="555811" y="1012954"/>
            <a:ext cx="1004943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Microsoft PowerPoint </a:t>
            </a:r>
            <a:r>
              <a:rPr lang="th-TH" dirty="0"/>
              <a:t>เป็นโปรแกรมหนึ่งในกลุ่มของการนำเสนอ (</a:t>
            </a:r>
            <a:r>
              <a:rPr lang="en-US" dirty="0"/>
              <a:t>Presentation) </a:t>
            </a:r>
            <a:r>
              <a:rPr lang="th-TH" dirty="0"/>
              <a:t>โดยบางคนเริ่มทำโดยใช้ </a:t>
            </a:r>
            <a:r>
              <a:rPr lang="en-US" dirty="0"/>
              <a:t>Microsoft PowerPoint </a:t>
            </a:r>
            <a:r>
              <a:rPr lang="th-TH" dirty="0"/>
              <a:t>ลุยกันตั้งแต่ต้นเลย โดยบทความนี้จะแนะนำการเริ่มต้นการนำเสนอแบบเป็นขั้นเป็นตอนกันครับ</a:t>
            </a:r>
          </a:p>
          <a:p>
            <a:r>
              <a:rPr lang="th-TH" dirty="0"/>
              <a:t>โดยขั้นตอนของ</a:t>
            </a:r>
            <a:r>
              <a:rPr lang="th-TH" dirty="0" err="1"/>
              <a:t>การทำ</a:t>
            </a:r>
            <a:r>
              <a:rPr lang="th-TH" dirty="0"/>
              <a:t> </a:t>
            </a:r>
            <a:r>
              <a:rPr lang="en-US" dirty="0"/>
              <a:t>Presentation </a:t>
            </a:r>
            <a:r>
              <a:rPr lang="th-TH" dirty="0"/>
              <a:t>แบบมืออาชีพ ว่าจะต้องวางแผนก่อน เริ่มทำ และ มีการแยกระหว่าง เนื้อหา และ การตกแต่ง ออกจากกัน แล้วใช้ </a:t>
            </a:r>
            <a:r>
              <a:rPr lang="en-US" dirty="0"/>
              <a:t>Theme </a:t>
            </a:r>
            <a:r>
              <a:rPr lang="th-TH" dirty="0"/>
              <a:t>เป็นตัวจัดการ เรื่องสวยงามค่ะ อีกทั้งต้องมี</a:t>
            </a:r>
            <a:r>
              <a:rPr lang="th-TH" dirty="0" err="1"/>
              <a:t>เทค</a:t>
            </a:r>
            <a:r>
              <a:rPr lang="th-TH" dirty="0"/>
              <a:t>นิดการนำเสนอที่น่าสนใจ และมีพลัง ครับ</a:t>
            </a:r>
          </a:p>
          <a:p>
            <a:r>
              <a:rPr lang="th-TH" dirty="0"/>
              <a:t>ขั้นตอนของ</a:t>
            </a:r>
            <a:r>
              <a:rPr lang="th-TH" dirty="0" err="1"/>
              <a:t>การทำ</a:t>
            </a:r>
            <a:r>
              <a:rPr lang="th-TH" dirty="0"/>
              <a:t> </a:t>
            </a:r>
            <a:r>
              <a:rPr lang="en-US" dirty="0"/>
              <a:t>Presentation </a:t>
            </a:r>
            <a:r>
              <a:rPr lang="th-TH" dirty="0"/>
              <a:t>มีดังนี้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43385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FCDAB-B8D7-4C87-8DEE-DBF83A7A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1D01E-E5EF-499B-AFA7-CC9BB616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CF520-27D6-4246-8C5A-03847A00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BE5A10-BD80-49E6-B92D-6DF81A2DCE26}"/>
              </a:ext>
            </a:extLst>
          </p:cNvPr>
          <p:cNvSpPr/>
          <p:nvPr/>
        </p:nvSpPr>
        <p:spPr>
          <a:xfrm>
            <a:off x="718475" y="507993"/>
            <a:ext cx="97446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h-TH" sz="2400" dirty="0"/>
              <a:t>วางแผน (</a:t>
            </a:r>
            <a:r>
              <a:rPr lang="en-US" sz="2400" dirty="0"/>
              <a:t>Planning) - </a:t>
            </a:r>
            <a:r>
              <a:rPr lang="th-TH" sz="2400" dirty="0"/>
              <a:t>ต้องคิดให้ดีทั้ง เป้าหมาย วัตถุประสงค์ กลุ่มผู้ฟัง สถานการณ์ และรูปแบบการนำเสนอที่จะต้องใช้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/>
              <a:t>เริ่มสร้างงานนำเสนอ (</a:t>
            </a:r>
            <a:r>
              <a:rPr lang="en-US" sz="2400" dirty="0"/>
              <a:t>Create Presentation) - </a:t>
            </a:r>
            <a:r>
              <a:rPr lang="th-TH" sz="2400" dirty="0"/>
              <a:t>เลือกใช้เครื่องมือที่เหมาะสม อย่าง </a:t>
            </a:r>
            <a:r>
              <a:rPr lang="en-US" sz="2400" dirty="0"/>
              <a:t>Microsoft PowerPoint </a:t>
            </a:r>
            <a:r>
              <a:rPr lang="th-TH" sz="2400" dirty="0"/>
              <a:t>ก็เป็นโปรแกรมที่ช่วยให้งานนำเสนอเรามีความน่าสนใจ และ เป็นสากล ใช้งานง่าย มีเทคนิคตั้งแต่ระดับต้นจนถึงระดับสูง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/>
              <a:t>ใส่เนื้อหา (</a:t>
            </a:r>
            <a:r>
              <a:rPr lang="en-US" sz="2400" dirty="0"/>
              <a:t>Insert Content) - </a:t>
            </a:r>
            <a:r>
              <a:rPr lang="th-TH" sz="2400" dirty="0"/>
              <a:t>ทำการใส่เนื้อหาเข้ามา โดยยังไม่เน้นเรื่องการตกแต่ง เนื้อหาได้แก่ ข้อความ รูปภาพ กราฟฟิค เสียง วีดิโอ เป็นต้น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/>
              <a:t>จัดรูปแบบ (</a:t>
            </a:r>
            <a:r>
              <a:rPr lang="en-US" sz="2400" dirty="0"/>
              <a:t>Formatting) - </a:t>
            </a:r>
            <a:r>
              <a:rPr lang="th-TH" sz="2400" dirty="0"/>
              <a:t>จัดรูปแบบของสไลด์ให้น่าสนใจ โดยหากใช้ </a:t>
            </a:r>
            <a:r>
              <a:rPr lang="en-US" sz="2400" dirty="0"/>
              <a:t>PowerPoint </a:t>
            </a:r>
            <a:r>
              <a:rPr lang="th-TH" sz="2400" dirty="0"/>
              <a:t>จะต้องรู้จักเรื่อง</a:t>
            </a:r>
            <a:r>
              <a:rPr lang="th-TH" sz="2400" dirty="0" err="1"/>
              <a:t>การทำ</a:t>
            </a:r>
            <a:r>
              <a:rPr lang="th-TH" sz="2400" dirty="0"/>
              <a:t> </a:t>
            </a:r>
            <a:r>
              <a:rPr lang="en-US" sz="2400" dirty="0"/>
              <a:t>Theme </a:t>
            </a:r>
            <a:r>
              <a:rPr lang="th-TH" sz="2400" dirty="0"/>
              <a:t>ของตัวเอง เพื่อให้เป็นสไตล์ของตนเอง และ การปรับเปลี่ยนได้ง่าย (เพราะเราแยกระหว่างเนื้อหาและการตกแต่ง)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/>
              <a:t>จัด</a:t>
            </a:r>
            <a:r>
              <a:rPr lang="th-TH" sz="2400" dirty="0" err="1"/>
              <a:t>แอนนิเมชั่น</a:t>
            </a:r>
            <a:r>
              <a:rPr lang="th-TH" sz="2400" dirty="0"/>
              <a:t> (</a:t>
            </a:r>
            <a:r>
              <a:rPr lang="en-US" sz="2400" dirty="0"/>
              <a:t>Animation) - </a:t>
            </a:r>
            <a:r>
              <a:rPr lang="th-TH" sz="2400" dirty="0"/>
              <a:t>จัดให้การนำเสนอดูน่าสนใจ หรือสำหรับเนื้อหาบางอย่างที่ต้องสื่อสารด้วย</a:t>
            </a:r>
            <a:r>
              <a:rPr lang="th-TH" sz="2400" dirty="0" err="1"/>
              <a:t>การทำ</a:t>
            </a:r>
            <a:r>
              <a:rPr lang="th-TH" sz="2400" dirty="0"/>
              <a:t>การเคลื่อนไหว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/>
              <a:t>เริ่มการนำเสนอ (</a:t>
            </a:r>
            <a:r>
              <a:rPr lang="en-US" sz="2400" dirty="0"/>
              <a:t>Present) - </a:t>
            </a:r>
            <a:r>
              <a:rPr lang="th-TH" sz="2400" dirty="0"/>
              <a:t>ในส่วนนี้จะต้องรวมถึงการซ้อมการนำเสนอ แล้วทำการนำเสนออย่างมืออาชีพ โดย </a:t>
            </a:r>
            <a:r>
              <a:rPr lang="en-US" sz="2400" dirty="0"/>
              <a:t>Microsoft PowerPoint </a:t>
            </a:r>
            <a:r>
              <a:rPr lang="th-TH" sz="2400" dirty="0"/>
              <a:t>มีเทคนิค ต่าง ๆ ที่จะให้การนำเสนอน่าสนใจ เช่น</a:t>
            </a:r>
            <a:r>
              <a:rPr lang="th-TH" sz="2400" dirty="0" err="1"/>
              <a:t>การทำ</a:t>
            </a:r>
            <a:r>
              <a:rPr lang="th-TH" sz="2400" dirty="0"/>
              <a:t>หน้าจอมืด เพื่อดึงความสนใจของผู้ชม การใช้ปากกา หรือ</a:t>
            </a:r>
            <a:r>
              <a:rPr lang="th-TH" sz="2400" dirty="0" err="1"/>
              <a:t>การทำ</a:t>
            </a:r>
            <a:r>
              <a:rPr lang="th-TH" sz="2400" dirty="0"/>
              <a:t> เลเซอร์ (</a:t>
            </a:r>
            <a:r>
              <a:rPr lang="en-US" sz="2400" dirty="0"/>
              <a:t>Laser Pointer) </a:t>
            </a:r>
            <a:r>
              <a:rPr lang="th-TH" sz="2400" dirty="0"/>
              <a:t>ก็สามารถทำได้ </a:t>
            </a:r>
          </a:p>
        </p:txBody>
      </p:sp>
    </p:spTree>
    <p:extLst>
      <p:ext uri="{BB962C8B-B14F-4D97-AF65-F5344CB8AC3E}">
        <p14:creationId xmlns:p14="http://schemas.microsoft.com/office/powerpoint/2010/main" val="82436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9BDCC-141E-4A6B-8336-1DB6F239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ABAB1-BAB1-4067-80C9-49DA001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D1FAC-72BB-41A1-BE36-36CDBB4C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67B3BE-AEB9-48FF-8F2B-BA642AE6D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100" y="703687"/>
            <a:ext cx="7010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64833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Elephant</vt:lpstr>
      <vt:lpstr>Univers Condensed</vt:lpstr>
      <vt:lpstr>MemoVTI</vt:lpstr>
      <vt:lpstr>การนำเสนอที่ดี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การนำเสนอที่ดี</dc:title>
  <dc:creator>porhathai soonsan</dc:creator>
  <cp:lastModifiedBy>porhathai soonsan</cp:lastModifiedBy>
  <cp:revision>2</cp:revision>
  <dcterms:created xsi:type="dcterms:W3CDTF">2024-01-08T05:55:57Z</dcterms:created>
  <dcterms:modified xsi:type="dcterms:W3CDTF">2024-01-08T06:04:50Z</dcterms:modified>
</cp:coreProperties>
</file>