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2" r:id="rId5"/>
    <p:sldId id="273" r:id="rId6"/>
    <p:sldId id="283" r:id="rId7"/>
    <p:sldId id="284" r:id="rId8"/>
    <p:sldId id="285" r:id="rId9"/>
    <p:sldId id="286" r:id="rId10"/>
    <p:sldId id="278" r:id="rId11"/>
    <p:sldId id="262" r:id="rId12"/>
    <p:sldId id="263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38" d="100"/>
          <a:sy n="38" d="100"/>
        </p:scale>
        <p:origin x="67" y="427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2/27/2024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3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7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9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ารเปรียบเทียบ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รูปภาพพร้อมคำอธิบายภาพ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982" y="1856654"/>
            <a:ext cx="9144000" cy="2387600"/>
          </a:xfrm>
        </p:spPr>
        <p:txBody>
          <a:bodyPr/>
          <a:lstStyle/>
          <a:p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3291" y="706581"/>
            <a:ext cx="11485418" cy="4572000"/>
          </a:xfrm>
        </p:spPr>
        <p:txBody>
          <a:bodyPr>
            <a:normAutofit/>
          </a:bodyPr>
          <a:lstStyle/>
          <a:p>
            <a:pPr algn="just"/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a.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terhadap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tulisan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:</a:t>
            </a:r>
          </a:p>
          <a:p>
            <a:pPr algn="just"/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Arab yang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terpenting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ialah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terciptanya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tulisan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jawi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. Tulisan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jawi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yang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diambil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daripada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aksara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Arab dan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ditambah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dengan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6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huruf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digunakan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tulisan untuk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.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Dengan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adanya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tulisan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jawi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maka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karya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sastera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islam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kitab agama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dapat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dihasilkan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bentuk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tulisan.</a:t>
            </a:r>
          </a:p>
          <a:p>
            <a:pPr algn="just"/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b.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terhadap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kosa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kata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Melayu</a:t>
            </a:r>
            <a:endParaRPr lang="en-US" i="0" dirty="0">
              <a:solidFill>
                <a:srgbClr val="333333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Helvetica Neue Light"/>
            </a:endParaRPr>
          </a:p>
          <a:p>
            <a:pPr algn="just"/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Kosa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kata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banyak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terdapat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terutama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bagi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membicarakan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hal-hal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agama dan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bidang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lain:</a:t>
            </a:r>
          </a:p>
          <a:p>
            <a:pPr algn="just"/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Doa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hadis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haji,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koblat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murtad,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rukuk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hisab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ilmu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sejarah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soal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tarikh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akal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faham, fakir, halal, haram,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zalim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akad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fitnah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hormat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kaum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kerabat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maaf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salam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sedekah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tahniah,akhirat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alam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haiwan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dunia,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wajah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wujud,roh</a:t>
            </a:r>
            <a:r>
              <a:rPr lang="en-US" i="0" dirty="0">
                <a:solidFill>
                  <a:srgbClr val="33333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elvetica Neue Light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29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3291" y="706581"/>
            <a:ext cx="11485418" cy="52084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c.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terhadap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struktur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struktur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terlihat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menerusi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penggunaan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songsang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pasif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.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struktur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dimulakan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dengan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kata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kerja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(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fi’liah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) dan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apabila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diterapkan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ke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akan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menjadi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songsang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algn="just"/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Duduklah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dia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di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atas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bangku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itu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sambil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menyiapkan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kerjanya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d.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Arab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terhadap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bunyi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Bahasa Arab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turut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mempengaruhi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bunyi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/dh/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dhaif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dharab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hadhirat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haidh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dz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dzahir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dzuhur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dzalim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adzab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/f/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fajar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fakir, daftar, kafir,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arif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gh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ghaib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ghairah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loghat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maghrib</a:t>
            </a: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khasiat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khidmat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akhbar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tarikh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/q/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qadak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qadar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qunut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baqa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wuquf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sy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syarat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syiar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asyik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masyarakat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nusyuz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thabit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thalatha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ithnin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bahath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hadath</a:t>
            </a:r>
            <a:endParaRPr lang="en-US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/z/ :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zikir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zuriat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bazir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Helvetica Neue Light"/>
              </a:rPr>
              <a:t>khazanah</a:t>
            </a:r>
            <a:r>
              <a:rPr lang="en-US" i="0" dirty="0">
                <a:solidFill>
                  <a:srgbClr val="333333"/>
                </a:solidFill>
                <a:effectLst/>
                <a:latin typeface="Helvetica Neue Light"/>
              </a:rPr>
              <a:t>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42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3291" y="706581"/>
            <a:ext cx="11485418" cy="4572000"/>
          </a:xfrm>
        </p:spPr>
        <p:txBody>
          <a:bodyPr>
            <a:normAutofit/>
          </a:bodyPr>
          <a:lstStyle/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e.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Arab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terhadap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imbuhan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Terdapat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6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imbuhan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akhiran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Arab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dipinjam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-ah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muslimah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hajah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qariah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ustazah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-at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hadirat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mukminat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muslimat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-I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abadi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amali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azali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insani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mithali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alamiah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batiniah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jasmaniah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lahiriah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-in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hadirin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mukminin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muslimin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musyrikin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wi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duniawi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maknawi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nabawi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ukhrawi</a:t>
            </a:r>
            <a:r>
              <a:rPr lang="th-TH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0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8775746" cy="676656"/>
          </a:xfrm>
        </p:spPr>
        <p:txBody>
          <a:bodyPr/>
          <a:lstStyle/>
          <a:p>
            <a:r>
              <a:rPr lang="en-US" sz="4400" b="1" dirty="0" err="1">
                <a:solidFill>
                  <a:srgbClr val="333333"/>
                </a:solidFill>
                <a:effectLst/>
                <a:latin typeface="Helvetica Neue Light"/>
              </a:rPr>
              <a:t>Latar</a:t>
            </a:r>
            <a:r>
              <a:rPr lang="en-US" sz="4400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Helvetica Neue Light"/>
              </a:rPr>
              <a:t>belakang</a:t>
            </a:r>
            <a:r>
              <a:rPr lang="en-US" sz="4400" b="1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4400" b="1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endParaRPr lang="en-US" sz="4400" dirty="0"/>
          </a:p>
        </p:txBody>
      </p:sp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id="{447F90CB-51ED-3538-52C4-25FDE3A0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63" y="1735698"/>
            <a:ext cx="10604546" cy="3877056"/>
          </a:xfrm>
        </p:spPr>
        <p:txBody>
          <a:bodyPr>
            <a:normAutofit/>
          </a:bodyPr>
          <a:lstStyle/>
          <a:p>
            <a:pPr algn="thaiDist"/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- Bahasa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mula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menerima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sejak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zaman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kuno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dengan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menerima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pengaruh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Sanskrit,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diikuti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klasik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menerima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Arab dan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moden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menerima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3200" b="0" i="0" dirty="0" err="1">
                <a:solidFill>
                  <a:srgbClr val="333333"/>
                </a:solidFill>
                <a:effectLst/>
                <a:latin typeface="Helvetica Neue Light"/>
              </a:rPr>
              <a:t>Eropah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id="{447F90CB-51ED-3538-52C4-25FDE3A0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706582"/>
            <a:ext cx="10903528" cy="490617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 Bahasa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mudah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menerima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disebabkan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itu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sendiri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bersifat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dinamik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ini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secara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tidak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langsung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telah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memperkaya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kosa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kata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  <a:endParaRPr lang="th-TH" dirty="0">
              <a:solidFill>
                <a:srgbClr val="333333"/>
              </a:solidFill>
              <a:latin typeface="Helvetica Neue Light"/>
            </a:endParaRPr>
          </a:p>
          <a:p>
            <a:pPr marL="0" indent="0" algn="thaiDist">
              <a:buNone/>
            </a:pPr>
            <a:endParaRPr lang="th-TH" sz="2000" dirty="0">
              <a:solidFill>
                <a:srgbClr val="333333"/>
              </a:solidFill>
              <a:latin typeface="Helvetica Neue Light"/>
            </a:endParaRPr>
          </a:p>
          <a:p>
            <a:pPr marL="0" indent="0" algn="just">
              <a:buNone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-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kosa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kata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aing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ini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melalui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algn="just"/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a.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terus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dengan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menyesuaikan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ejaan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sebutan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.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Contoh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: psychology –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psikologi</a:t>
            </a:r>
            <a:endParaRPr lang="en-US" sz="2800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algn="just"/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b.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penterjemahan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dengan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mengambil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makna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atau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konsep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itu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.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Contoh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: honeymoon –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bulan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Helvetica Neue Light"/>
              </a:rPr>
              <a:t>madu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</a:p>
          <a:p>
            <a:pPr algn="thaiDi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547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id="{447F90CB-51ED-3538-52C4-25FDE3A0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706581"/>
            <a:ext cx="11111346" cy="561109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- Ada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beberapa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sebab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perlu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meminjam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kosa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kata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a.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Keperluan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untuk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menamakan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sesuatu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benda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konsep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baru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kerana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tiada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sesuai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:</a:t>
            </a:r>
          </a:p>
          <a:p>
            <a:pPr marL="0" indent="0" algn="thaiDist">
              <a:buNone/>
            </a:pP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Contoh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syurga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camca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mee,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taubat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</a:p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b.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tidak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menepati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maksud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endParaRPr lang="en-US" b="0" i="0" dirty="0">
              <a:solidFill>
                <a:srgbClr val="333333"/>
              </a:solidFill>
              <a:effectLst/>
              <a:latin typeface="Helvetica Neue Light"/>
            </a:endParaRPr>
          </a:p>
          <a:p>
            <a:pPr marL="0" indent="0" algn="thaiDist">
              <a:buNone/>
            </a:pP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Contoh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: doctor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tabib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), polis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mata-mata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), radio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tetuang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udara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02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id="{447F90CB-51ED-3538-52C4-25FDE3A0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706581"/>
            <a:ext cx="11111346" cy="561109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c.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Sikap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mengagungkan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sehingga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dianggap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lapuk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ketinggalan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zaman</a:t>
            </a:r>
          </a:p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d. Kekerapan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penggunaan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lebih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tinggi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berbanding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penggunaan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kerana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mempunyai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maksud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berbeza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</a:p>
          <a:p>
            <a:pPr marL="0" indent="0" algn="thaiDi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d. Untuk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mengatasi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masalah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makna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Contoh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riak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tidak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boleh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digantikan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dengan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perkataan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sombong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dalam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  <a:endParaRPr lang="th-TH" dirty="0">
              <a:solidFill>
                <a:srgbClr val="333333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516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id="{447F90CB-51ED-3538-52C4-25FDE3A0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706581"/>
            <a:ext cx="11111346" cy="5611091"/>
          </a:xfrm>
        </p:spPr>
        <p:txBody>
          <a:bodyPr>
            <a:normAutofit/>
          </a:bodyPr>
          <a:lstStyle/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Peminjaman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berlaku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disebabkan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pertembungan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budaya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seperti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perniagaan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peperangan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penjajahan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penghijrahan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pendidikan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penyebaran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agama.</a:t>
            </a: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-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Unsur-unsur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daripada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asing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yang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diambil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oleh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Melayu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termasuklah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bunyi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tulisan,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imbuhan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kosa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kata,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istilah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peribahasa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dan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struktur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 Light"/>
              </a:rPr>
              <a:t>ayat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23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964"/>
            <a:ext cx="9144000" cy="1029997"/>
          </a:xfrm>
        </p:spPr>
        <p:txBody>
          <a:bodyPr/>
          <a:lstStyle/>
          <a:p>
            <a:r>
              <a:rPr lang="en-US" b="1" dirty="0">
                <a:solidFill>
                  <a:srgbClr val="333333"/>
                </a:solidFill>
                <a:effectLst/>
                <a:latin typeface="Helvetica Neue Light"/>
              </a:rPr>
              <a:t>Bahasa Sanskrit</a:t>
            </a:r>
            <a:endParaRPr lang="en-US" dirty="0"/>
          </a:p>
        </p:txBody>
      </p:sp>
      <p:sp>
        <p:nvSpPr>
          <p:cNvPr id="4" name="ชื่อเรื่องรอง 3">
            <a:extLst>
              <a:ext uri="{FF2B5EF4-FFF2-40B4-BE49-F238E27FC236}">
                <a16:creationId xmlns:a16="http://schemas.microsoft.com/office/drawing/2014/main" id="{2531693D-109A-0D25-0B12-3C74F77F9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908" y="1593273"/>
            <a:ext cx="11443855" cy="4793672"/>
          </a:xfrm>
        </p:spPr>
        <p:txBody>
          <a:bodyPr>
            <a:normAutofit/>
          </a:bodyPr>
          <a:lstStyle/>
          <a:p>
            <a:pPr algn="thaiDist"/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Pengaruh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Sanskrit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berlaku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ketika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zaman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Melayu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kuno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iaitu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abad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7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hingga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13. Bahasa Sanskrit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dibawa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oleh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pedagang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India dan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sami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serta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pendeta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agama Hindu dan Buddha.</a:t>
            </a:r>
          </a:p>
          <a:p>
            <a:pPr algn="thaiDist"/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Pengaruh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Sanskrit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kosa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kata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Melayu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:</a:t>
            </a:r>
          </a:p>
          <a:p>
            <a:pPr algn="thaiDist"/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Bahasa,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bicara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guru,cinta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duka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merdu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setia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bahu,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kepala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lidah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senja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permata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emas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keranda,ayah,isteri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 ,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janda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suami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menteri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dosa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pahala,asmara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bahaya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rahsia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bumi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cahaya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suria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tanah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melor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seroja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</a:rPr>
              <a:t>hari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</a:rPr>
              <a:t>, masa.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1">
            <a:extLst>
              <a:ext uri="{FF2B5EF4-FFF2-40B4-BE49-F238E27FC236}">
                <a16:creationId xmlns:a16="http://schemas.microsoft.com/office/drawing/2014/main" id="{675D3CD0-DEFD-D945-7A4F-F6ADE29BF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425" y="1288472"/>
            <a:ext cx="10788939" cy="5001491"/>
          </a:xfrm>
        </p:spPr>
        <p:txBody>
          <a:bodyPr>
            <a:normAutofit/>
          </a:bodyPr>
          <a:lstStyle/>
          <a:p>
            <a:pPr algn="thaiDist"/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Pengaruh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Sanskrit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ke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imbuhan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Melayu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:</a:t>
            </a:r>
          </a:p>
          <a:p>
            <a:pPr algn="thaiDist"/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Eka,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dwi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maha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pra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swa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, tata, tuna, wan, man, wait,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nita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.</a:t>
            </a:r>
          </a:p>
          <a:p>
            <a:pPr algn="thaiDist"/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Pengaruh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Sanskrit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terhadap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bunyi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Melayu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:</a:t>
            </a:r>
          </a:p>
          <a:p>
            <a:pPr algn="thaiDist"/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Bunyi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dipinjam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daripada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bahasa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Sanskrit 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sperti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 /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dw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/, /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sw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/, /</a:t>
            </a:r>
            <a:r>
              <a:rPr lang="en-US" sz="2800" b="1" dirty="0" err="1">
                <a:solidFill>
                  <a:schemeClr val="accent6">
                    <a:lumMod val="10000"/>
                  </a:schemeClr>
                </a:solidFill>
              </a:rPr>
              <a:t>sy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</a:rPr>
              <a:t>/</a:t>
            </a:r>
          </a:p>
          <a:p>
            <a:pPr algn="l"/>
            <a:endParaRPr lang="en-US" sz="2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CC35A-169D-2E87-6515-5E6B9D8F47E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64300"/>
            <a:ext cx="987425" cy="311150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73CF-CD73-39D0-D208-17D75BEB817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8753475" y="6464300"/>
            <a:ext cx="3438525" cy="31115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0540EB-6A4B-28A8-564F-BC45DFDE088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04575" y="6464300"/>
            <a:ext cx="987425" cy="311150"/>
          </a:xfrm>
        </p:spPr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5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145" y="849007"/>
            <a:ext cx="10515600" cy="466344"/>
          </a:xfrm>
        </p:spPr>
        <p:txBody>
          <a:bodyPr/>
          <a:lstStyle/>
          <a:p>
            <a:r>
              <a:rPr lang="en-US" sz="4000" b="1" dirty="0">
                <a:solidFill>
                  <a:srgbClr val="333333"/>
                </a:solidFill>
                <a:effectLst/>
                <a:latin typeface="Helvetica Neue Light"/>
              </a:rPr>
              <a:t> Bahasa Arab</a:t>
            </a:r>
            <a:endParaRPr lang="en-US" sz="40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453" y="1684990"/>
            <a:ext cx="11277601" cy="4779818"/>
          </a:xfrm>
        </p:spPr>
        <p:txBody>
          <a:bodyPr>
            <a:normAutofit/>
          </a:bodyPr>
          <a:lstStyle/>
          <a:p>
            <a:pPr algn="just"/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-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Pengaruh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Arab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meresap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dalam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dengan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kedatangan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Islam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alam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oleh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pedagang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dan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pendakwah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Arab.</a:t>
            </a:r>
          </a:p>
          <a:p>
            <a:pPr algn="just"/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- Proses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pengislaman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orang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berjalan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lancer kerana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apabila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pihak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istana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memeluk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islam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maka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rakyat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jelata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akan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mengikutinya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.</a:t>
            </a:r>
          </a:p>
          <a:p>
            <a:pPr algn="just"/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- Proses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pengislaman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bukan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sahaja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mengubah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kepercayaan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agama,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tetapi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juga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memberi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kesan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kepada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budaya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,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sastera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dan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bahasa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 orang </a:t>
            </a:r>
            <a:r>
              <a:rPr lang="en-US" i="0" dirty="0" err="1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Melayu</a:t>
            </a:r>
            <a:r>
              <a:rPr lang="en-US" i="0" dirty="0">
                <a:solidFill>
                  <a:schemeClr val="accent6">
                    <a:lumMod val="10000"/>
                  </a:schemeClr>
                </a:solidFill>
                <a:effectLst/>
                <a:latin typeface="Helvetica Neue Light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 design" id="{5BB9B75E-A368-4614-97CA-C549A936357F}" vid="{66BDDD71-3AB6-4D26-9C54-3E9BC0AA3D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E7813-FB42-416C-BEF8-5F3180DDB0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18840F3C-8AB4-4243-A06A-B5999EF600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E26AC2-BC04-45BA-BD7C-5CDF09AA94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{EB802451-F785-4A77-ADDA-1C739A25B26E}tf11964407_win32</Template>
  <TotalTime>21</TotalTime>
  <Words>947</Words>
  <Application>Microsoft Office PowerPoint</Application>
  <PresentationFormat>แบบจอกว้าง</PresentationFormat>
  <Paragraphs>69</Paragraphs>
  <Slides>12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Gill Sans Nova</vt:lpstr>
      <vt:lpstr>Gill Sans Nova Light</vt:lpstr>
      <vt:lpstr>Helvetica Neue Light</vt:lpstr>
      <vt:lpstr>Sagona Book</vt:lpstr>
      <vt:lpstr>ธีมของ Office</vt:lpstr>
      <vt:lpstr>Pengaruh bahasa asing dalam bahasa melayu</vt:lpstr>
      <vt:lpstr>Latar belakang peminjaman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Bahasa Sanskrit</vt:lpstr>
      <vt:lpstr>งานนำเสนอ PowerPoint</vt:lpstr>
      <vt:lpstr> Bahasa Arab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bahasa asing dalam bahasa melayu</dc:title>
  <dc:creator>ซำสีนาร์ ยาพา</dc:creator>
  <cp:lastModifiedBy>ซำสีนาร์ ยาพา</cp:lastModifiedBy>
  <cp:revision>1</cp:revision>
  <dcterms:created xsi:type="dcterms:W3CDTF">2024-02-27T13:09:30Z</dcterms:created>
  <dcterms:modified xsi:type="dcterms:W3CDTF">2024-02-27T13:31:27Z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