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3" r:id="rId5"/>
    <p:sldId id="259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C5066B-BC9B-4DAF-A60D-652D06236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F4732C20-EA80-4CCB-BEA8-DD03252A5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A8561FB-EA8C-49A1-92A8-E58165A8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D26F448-B5AC-4271-B8B9-8E5C35C09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50F676C-F347-4D1C-A220-1399737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453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C99A12F-6592-48FC-BAE5-D51325F0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620225F-7936-4F5A-B9C3-9946D2FCC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85A8255-D046-45B9-8273-06918796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828F17C-8F1C-423D-A19B-E1AAEEA3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009F5D6-1607-4BE7-A14D-CFA56A8E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357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5AC9EED6-936D-40D3-B5C0-EABA5E828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DC62D4E-6E36-403E-BC9E-F28996CDA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F532548-0466-45BD-B788-587E87A1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95125FE-DEE1-4A6D-B74E-AB226E1C9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84BA65C-AD93-4967-B458-1E05017D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911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FFC64D-1A5D-46FB-9255-5787FC28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373759E-8AE2-4E28-BB57-41BA05FC7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5089F07-C4A7-439B-935D-386AB900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89177D9-F928-4340-B842-D5BE6B69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E8272D7-F8A4-4423-B985-71E41201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313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18CFB0D-55CF-419E-B022-FBEF0101F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A5731D0-880F-44AC-9D1C-ABE9D7C78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3F1031F-BC71-4873-AB51-A7A6F02B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5722856-1705-49FE-B80C-2A81911C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6C737AC-3B79-4ADE-AFAA-CCA9CC88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501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3808E75-9BF1-4C89-849F-B77FAC5A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3506ABF-0462-45A5-AFEC-7FD0CC8DE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D3B367F-4F7A-4486-A7D6-F3BBD06C8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9A36A01-077A-4713-8D1B-3FB2E72E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C0F1AF0-C5DF-44D5-89C9-9133C03E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08753B3-01B2-4862-8FF2-6F02D367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4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E36A0D-40C1-4848-8FC4-0E5516AD1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6232E1D-EBCD-4C4E-B7C7-0B88B69F6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1B98201-CEFF-4F6A-AA4F-9B4CB155E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0C9EF5AE-C50D-4AD5-B075-BF0CDB46C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E6DF5BA-9869-4BFC-9778-3B6B2460E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44808D3F-31DF-4A1D-896D-5957BE47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61D58EF-B8F4-4AC6-90A3-50583F35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C9D9034-4546-4D70-9A98-D3A45F412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206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4CEB3D5-0F48-4140-B775-D8799C4A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BF1B59A5-2B82-444D-B46C-524D210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3F533A3A-F666-41D9-BA78-C523D03EE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E7DB309-7B1B-4090-AF9F-F669D9D2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890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B335797-3488-4EA5-AE41-9CDC111F9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DAAE189-B44E-4AAC-ADD6-45C7882F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903EF76B-0517-4458-A185-595CAB3B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528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AC33AF8-726F-4D1E-AD63-84E4541BE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FE3BD74-E432-4894-96B1-3CFA47B79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7304294-DF28-4757-BDB8-045F29359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24F81AE-4885-4624-996A-3D00DAB3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B15553A-7748-4015-8D5E-5A8320CF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3766C01-125D-4A3A-9585-FD66C52C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010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5B2206-79B9-454C-B77F-37D30729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B2F288E-CF5A-4A42-AB1B-7227C4A4E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5562438-D2E0-401A-A96F-D9CA7A1D5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35D248B-E84D-4AE2-8079-F4AABA85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87DCB74-0FCF-4D2E-A52B-479A6F44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3F0E2AA-E81B-485B-B0D3-BB10565A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539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07DDDFF3-38D6-4545-A464-AE3E8A4C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CF6A409-34F0-49FA-A042-583B863C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DD63E7C-D6F2-46F0-9AB5-3C44764AF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3883-6EDE-47D9-A287-247C78959B88}" type="datetimeFigureOut">
              <a:rPr lang="th-TH" smtClean="0"/>
              <a:t>26/08/65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32C773E-2543-4939-A756-D9F815927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6D3EE33-6E79-471F-950D-3171BEF81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47B7D-93A2-4C79-9F74-F3DAEC655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976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4A478E-6DC8-4E97-95D7-030154CB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Ecotourism Concept</a:t>
            </a:r>
            <a:endParaRPr lang="th-TH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B0D778-F75D-4C2E-B08E-401B074B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ชื่อสถานที่</a:t>
            </a:r>
          </a:p>
          <a:p>
            <a:r>
              <a:rPr lang="th-TH" dirty="0"/>
              <a:t>รายละเอียดสถานที่/ชุมชนที่สถานที่ตั้ง</a:t>
            </a:r>
          </a:p>
        </p:txBody>
      </p:sp>
    </p:spTree>
    <p:extLst>
      <p:ext uri="{BB962C8B-B14F-4D97-AF65-F5344CB8AC3E}">
        <p14:creationId xmlns:p14="http://schemas.microsoft.com/office/powerpoint/2010/main" val="371311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4A478E-6DC8-4E97-95D7-030154CB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Ecotourism Concept</a:t>
            </a:r>
            <a:endParaRPr lang="th-TH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B0D778-F75D-4C2E-B08E-401B074B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จุดเด่นของพื้นที่</a:t>
            </a:r>
          </a:p>
        </p:txBody>
      </p:sp>
    </p:spTree>
    <p:extLst>
      <p:ext uri="{BB962C8B-B14F-4D97-AF65-F5344CB8AC3E}">
        <p14:creationId xmlns:p14="http://schemas.microsoft.com/office/powerpoint/2010/main" val="179529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4A478E-6DC8-4E97-95D7-030154CB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Ecotourism Concept</a:t>
            </a:r>
            <a:endParaRPr lang="th-TH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B0D778-F75D-4C2E-B08E-401B074B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แนวทาง/วิธีการจัด</a:t>
            </a:r>
            <a:r>
              <a:rPr lang="en-US" dirty="0"/>
              <a:t> Ecotourism</a:t>
            </a:r>
            <a:r>
              <a:rPr lang="th-T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574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8A05384-B285-1410-41A7-C27A859B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3174B8-3DD5-5E4C-43A1-F1CF1CB0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1.Clip 5-10 </a:t>
            </a:r>
            <a:r>
              <a:rPr lang="th-TH" sz="4400" dirty="0"/>
              <a:t>นาที</a:t>
            </a:r>
          </a:p>
          <a:p>
            <a:pPr marL="0" indent="0">
              <a:buNone/>
            </a:pPr>
            <a:r>
              <a:rPr lang="th-TH" sz="4400" dirty="0"/>
              <a:t>2.</a:t>
            </a:r>
            <a:r>
              <a:rPr lang="th-TH" sz="4400" dirty="0" err="1"/>
              <a:t>อัพ</a:t>
            </a:r>
            <a:r>
              <a:rPr lang="th-TH" sz="4400" dirty="0"/>
              <a:t>ลง </a:t>
            </a:r>
            <a:r>
              <a:rPr lang="en-US" sz="4400" dirty="0" err="1"/>
              <a:t>Youtube</a:t>
            </a:r>
            <a:r>
              <a:rPr lang="en-US" sz="4400" dirty="0"/>
              <a:t> +</a:t>
            </a:r>
            <a:r>
              <a:rPr lang="th-TH" sz="4400" dirty="0"/>
              <a:t>คะแนน</a:t>
            </a:r>
          </a:p>
          <a:p>
            <a:pPr marL="0" indent="0">
              <a:buNone/>
            </a:pPr>
            <a:r>
              <a:rPr lang="th-TH" sz="4400" dirty="0"/>
              <a:t>26 </a:t>
            </a:r>
            <a:r>
              <a:rPr lang="th-TH" sz="4400" dirty="0" err="1"/>
              <a:t>กย</a:t>
            </a:r>
            <a:r>
              <a:rPr lang="th-TH" sz="4400" dirty="0"/>
              <a:t> 65 เก็บยอด</a:t>
            </a:r>
          </a:p>
          <a:p>
            <a:pPr marL="0" indent="0">
              <a:buNone/>
            </a:pPr>
            <a:r>
              <a:rPr lang="th-TH" sz="4400" dirty="0"/>
              <a:t>4คน/กลุ่ม/แจ้ง</a:t>
            </a:r>
            <a:r>
              <a:rPr lang="th-TH" sz="4400"/>
              <a:t>สถานที่ในไลน์</a:t>
            </a:r>
            <a:endParaRPr lang="en-US" sz="44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993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9A37EC-2C0D-4ED9-8837-B126ADE685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สมาชิกในกลุ่ม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FDFAEEF-3412-4622-A816-2A92B7FC34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80279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50</Words>
  <Application>Microsoft Office PowerPoint</Application>
  <PresentationFormat>แบบจอกว้าง</PresentationFormat>
  <Paragraphs>12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ธีมของ Office</vt:lpstr>
      <vt:lpstr>Ecotourism Concept</vt:lpstr>
      <vt:lpstr>Ecotourism Concept</vt:lpstr>
      <vt:lpstr>Ecotourism Concept</vt:lpstr>
      <vt:lpstr>งานนำเสนอ PowerPoint</vt:lpstr>
      <vt:lpstr>สมาชิกในกลุ่ม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Ecotourism Concept</dc:title>
  <dc:creator>Dell</dc:creator>
  <cp:lastModifiedBy>Dell</cp:lastModifiedBy>
  <cp:revision>5</cp:revision>
  <dcterms:created xsi:type="dcterms:W3CDTF">2022-01-14T07:34:59Z</dcterms:created>
  <dcterms:modified xsi:type="dcterms:W3CDTF">2022-08-26T07:55:00Z</dcterms:modified>
</cp:coreProperties>
</file>