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12"/>
  </p:notesMasterIdLst>
  <p:sldIdLst>
    <p:sldId id="256" r:id="rId2"/>
    <p:sldId id="258" r:id="rId3"/>
    <p:sldId id="257" r:id="rId4"/>
    <p:sldId id="262" r:id="rId5"/>
    <p:sldId id="263" r:id="rId6"/>
    <p:sldId id="259" r:id="rId7"/>
    <p:sldId id="260" r:id="rId8"/>
    <p:sldId id="261" r:id="rId9"/>
    <p:sldId id="264" r:id="rId10"/>
    <p:sldId id="265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23" d="100"/>
          <a:sy n="23" d="100"/>
        </p:scale>
        <p:origin x="-2460" y="-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9BB5AD6-6AC1-44BD-A7BF-37AB7672E091}" type="datetimeFigureOut">
              <a:rPr lang="th-TH" smtClean="0"/>
              <a:t>07/12/65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1F57286-C273-40C8-BBFB-65280CFC90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927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CF6347-2765-446D-A0AA-10FC05F2BE66}" type="datetime1">
              <a:rPr lang="th-TH" smtClean="0"/>
              <a:t>07/12/65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293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739A-E27A-4797-8FDB-F4C5008EB54A}" type="datetime1">
              <a:rPr lang="th-TH" smtClean="0"/>
              <a:t>07/12/65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878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B18A-39A2-4957-9942-DA397F0B018A}" type="datetime1">
              <a:rPr lang="th-TH" smtClean="0"/>
              <a:t>07/12/65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957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4A45-3144-4BC8-99FD-EEE60F21B5E5}" type="datetime1">
              <a:rPr lang="th-TH" smtClean="0"/>
              <a:t>07/12/65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94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BC088A-2378-4D87-A631-2740C54A6179}" type="datetime1">
              <a:rPr lang="th-TH" smtClean="0"/>
              <a:t>07/12/65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3911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BBF3-BCC6-4CA6-84D5-5EB3F669E1B7}" type="datetime1">
              <a:rPr lang="th-TH" smtClean="0"/>
              <a:t>07/12/65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746276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2DC-F424-4060-A8B5-BCFFCD4DE210}" type="datetime1">
              <a:rPr lang="th-TH" smtClean="0"/>
              <a:t>07/12/65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11270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F7D-35FA-44A9-A6AF-D0344283F42F}" type="datetime1">
              <a:rPr lang="th-TH" smtClean="0"/>
              <a:t>07/12/65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427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2FC0-EC84-4F64-A6D0-3D16F3494577}" type="datetime1">
              <a:rPr lang="th-TH" smtClean="0"/>
              <a:t>07/12/65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645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FB959A6-1A00-44DA-A704-4C548AF629E8}" type="datetime1">
              <a:rPr lang="th-TH" smtClean="0"/>
              <a:t>07/12/65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04765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B404460-1091-4CA8-BA20-3F07C817D095}" type="datetime1">
              <a:rPr lang="th-TH" smtClean="0"/>
              <a:t>07/12/65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456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86C301D-BF28-4583-BC6A-67DFB7B0F055}" type="datetime1">
              <a:rPr lang="th-TH" smtClean="0"/>
              <a:t>07/12/65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0B33F06-DEC0-4F78-A8C7-D4DEA8C3DB04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437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380B72F5-6B50-261B-3E57-91600F541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การวิจัยในชั้นเรียน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AA2B563B-1194-39E3-E896-EB121D5B9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918" y="5880044"/>
            <a:ext cx="5578249" cy="742279"/>
          </a:xfrm>
        </p:spPr>
        <p:txBody>
          <a:bodyPr/>
          <a:lstStyle/>
          <a:p>
            <a:r>
              <a:rPr lang="th-TH" dirty="0"/>
              <a:t>อาจารย์ซามียะ</a:t>
            </a:r>
            <a:r>
              <a:rPr lang="th-TH" dirty="0" err="1"/>
              <a:t>ห์</a:t>
            </a:r>
            <a:r>
              <a:rPr lang="th-TH" dirty="0"/>
              <a:t> บาเละ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FA9A282B-4F85-F5E1-A31B-3F810AEA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9059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7DAAFB1-2AF5-6154-C5E7-A5C893C5E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0432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ลักษณะของการวิจัยในชั้นเรียน</a:t>
            </a:r>
            <a:r>
              <a:rPr lang="th-TH" sz="1800" b="1" dirty="0"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/>
            </a:r>
            <a:br>
              <a:rPr lang="th-TH" sz="1800" b="1" dirty="0"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th-TH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0A87CE8-B7A3-A48F-9353-92217D963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72817"/>
            <a:ext cx="10178322" cy="5108713"/>
          </a:xfrm>
        </p:spPr>
        <p:txBody>
          <a:bodyPr>
            <a:noAutofit/>
          </a:bodyPr>
          <a:lstStyle/>
          <a:p>
            <a:r>
              <a:rPr lang="th-TH" sz="32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การวิจัยในชั้นเรียน เป็นการวิจัยที่เกิดจากการศึกษาโดยครูซึ่งเป็นผู้ที่อยู่ในเหตุการณ์หรือสถานการณ์ของห้องเรียนในขณะที่ทำกิจกรรมการเรียนการสอนในช่วงระยะเวลาใดเวลาหนึ่ง แล้วทำการเขียนรายงานผลการศึกษาออกมาในรูปแบบของงานวิจัยในชั้นเรียน เพื่อใช้เป็นแนวทางในการศึกษาปัญหาที่เกิดขึ้นในครั้งต่อไป ดังนั้น การวิจัยในชั้นเรียนจึงมีลักษณะดังนี้</a:t>
            </a:r>
            <a:br>
              <a:rPr lang="th-TH" sz="32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2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1. เป็นงานวิจัยที่มุ่งค้นหารูปแบบ และวิธีการที่เกี่ยวกับการเรียนการสอน</a:t>
            </a:r>
            <a:br>
              <a:rPr lang="th-TH" sz="32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2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2. เป็นงานวิจัยที่มุ่งพัฒนาคุณภาพของตัวผู้เรียนและประสิทธิภาพของครูผู้สอน</a:t>
            </a:r>
            <a:br>
              <a:rPr lang="th-TH" sz="32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2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3. เป็นงานวิจัยที่มุ่งศึกษา สำรวจสภาพที่ปรากฏตามความต้องการ ความคิดเห็น และความสนใจของบุคคลในห้องเรียน</a:t>
            </a:r>
            <a:endParaRPr lang="th-TH" sz="3200" dirty="0">
              <a:solidFill>
                <a:schemeClr val="tx1"/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88CE793A-0E41-C423-294B-36B650F0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50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E740F68-B0FA-87AB-D55C-33843DA4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9215"/>
          </a:xfrm>
        </p:spPr>
        <p:txBody>
          <a:bodyPr/>
          <a:lstStyle/>
          <a:p>
            <a:r>
              <a:rPr lang="th-TH" dirty="0"/>
              <a:t>ครูกับการวิจัย ทำไมครูต้องทำวิจัย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7DF89E19-7373-2EE8-BCD6-1C224FFEC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78805"/>
            <a:ext cx="10178322" cy="3657600"/>
          </a:xfrm>
        </p:spPr>
        <p:txBody>
          <a:bodyPr>
            <a:normAutofit/>
          </a:bodyPr>
          <a:lstStyle/>
          <a:p>
            <a:pPr marL="0" marR="0" algn="l" fontAlgn="base">
              <a:lnSpc>
                <a:spcPts val="1575"/>
              </a:lnSpc>
              <a:spcBef>
                <a:spcPts val="1810"/>
              </a:spcBef>
              <a:spcAft>
                <a:spcPts val="1050"/>
              </a:spcAft>
            </a:pPr>
            <a:endParaRPr lang="th-TH" sz="2400" i="0" kern="0" spc="0" dirty="0">
              <a:solidFill>
                <a:srgbClr val="4E4E4E"/>
              </a:solidFill>
              <a:effectLst/>
              <a:latin typeface="TH SarabunPSK" panose="020B0500040200020003" pitchFamily="34" charset="-34"/>
              <a:ea typeface="Myriad Pro" panose="020B0503030403020204" pitchFamily="34" charset="0"/>
              <a:cs typeface="TH SarabunPSK" panose="020B0500040200020003" pitchFamily="34" charset="-34"/>
            </a:endParaRPr>
          </a:p>
          <a:p>
            <a:pPr marL="0" marR="0" algn="l" fontAlgn="base">
              <a:lnSpc>
                <a:spcPct val="150000"/>
              </a:lnSpc>
              <a:spcBef>
                <a:spcPts val="1810"/>
              </a:spcBef>
              <a:spcAft>
                <a:spcPts val="1050"/>
              </a:spcAft>
            </a:pPr>
            <a:r>
              <a:rPr lang="th-TH" sz="24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การวิจัยเป็นเครื่องมือ เป็นกระบวนการที่ทุกงานในทุกสาขาอาชีพใช้ในการหาความรู้ หรือข้อค้นพบในการแก้ปัญหา  หรือพัฒนางานได้อย่างเป็นระบบน่าเชื่อถือ</a:t>
            </a:r>
            <a:endParaRPr lang="th-TH" sz="240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algn="l" fontAlgn="base">
              <a:lnSpc>
                <a:spcPct val="150000"/>
              </a:lnSpc>
              <a:spcBef>
                <a:spcPts val="1810"/>
              </a:spcBef>
              <a:spcAft>
                <a:spcPts val="1050"/>
              </a:spcAft>
            </a:pPr>
            <a:r>
              <a:rPr lang="th-TH" sz="24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งานของครูนับเป็นวิชาชีพชั้นสูงที่ต้องการความเชื่อถือได้ในผลงาน ซึ่งถ้าครูใช้การวิจัยในการพัฒนาหรือแก้ปัญหาการเรียนรู้ของผู้เรียนจะแสดงให้เห็นถึงความเชื่อมั่นได้ในการทำงานของครูและเป็นการประกันคุณภาพลักษณะหนึ่ง</a:t>
            </a:r>
            <a:endParaRPr lang="th-TH" sz="240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85480EAF-757A-2CFA-F5DC-BE4007A6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913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C7F9A94A-3CF8-23F2-478D-C18E8F2A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1673"/>
          </a:xfrm>
        </p:spPr>
        <p:txBody>
          <a:bodyPr/>
          <a:lstStyle/>
          <a:p>
            <a:r>
              <a:rPr lang="th-TH" dirty="0"/>
              <a:t> ความหมายของการวิจัยและการวิจัยในชั้นเรียน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78F7D2F6-5BA1-7F3F-6905-077403CF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4227"/>
            <a:ext cx="10178322" cy="4425365"/>
          </a:xfrm>
        </p:spPr>
        <p:txBody>
          <a:bodyPr>
            <a:normAutofit/>
          </a:bodyPr>
          <a:lstStyle/>
          <a:p>
            <a:pPr algn="thaiDist"/>
            <a:r>
              <a:rPr lang="th-TH" sz="2400" dirty="0"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</a:t>
            </a:r>
            <a:r>
              <a:rPr lang="th-TH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การวิจัยในชั้นเรียน เป็นรูปแบบหนึ่งของการวิจัยเชิงปฏิบัติการ (</a:t>
            </a:r>
            <a:r>
              <a:rPr lang="en-US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Action Research) </a:t>
            </a:r>
            <a:r>
              <a:rPr lang="th-TH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ซึ่งเป็นการวิจัยที่มุ่งแก้ปัญหาที่เกิดขึ้นเฉพาะหน้าเป็นครั้ง ๆ ไป หรือเป็นเรื่องใดเรื่องหนึ่งในช่วงระยะเวลาหนึ่ง ผลการวิจัยที่ค้นพบนี้ไม่สามารถนำไปใช้อ้างอิงกับกลุ่มอื่น ๆ ได้ เพราะเป็นปัญหาที่เกิดขึ้นในวงจำกัด หรือเป็นปัญหาเฉพาะที่ เช่น ปัญหาที่เกิดขึ้นในห้องเรียนบางอย่างที่ครูต้องการคำตอบมาอธิบายเฉพาะที่เกิดขึ้นในห้องที่ตนรับผิดชอบอยู่ เท่านั้น ไม่เกี่ยวกับปัญหาของห้องเรียนอื่น ๆ การศึกษาปัญหาลักษณะนี้ เราเรียกว่า การวิจัยในชั้นเรียน (</a:t>
            </a:r>
            <a:r>
              <a:rPr lang="en-US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Classroom Action Research) </a:t>
            </a:r>
            <a:r>
              <a:rPr lang="th-TH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ซึ่งเป็นรูปแบบของการวิจัยที่ครูกำลังให้ความสนใจเป็นอย่างยิ่ง เพราะสามารถนำไปใช้เพื่อการศึกษา และการวิจัยในสถานการณ์ที่เกิดขึ้นจริงของห้องเรียน จึงอาจกล่าวได้ว่า การวิจัยในชั้นเรียนเป็นวิธีการวิจัยที่ออกแบบ และพัฒนาขึ้นมาเพื่อช่วยให้ครูสามารถค้นพบว่ามีอะไรเกิดขึ้นในห้องเรียนบ้าง และยังช่วยให้ครูทราบข้อมูลที่จะนำไปใช้เพื่อการพัฒนาการเรียนการสอนที่จะมีขึ้นต่อไปในอนาคต โดยเลือกใช้วิธีการวิจัยเชิงคุณภาพ การวิจัยเชิงปริมาณ การวิจัยเชิงบรรยาย หรือการวิจัยเชิงทดลอง อย่างใดอย่างหนึ่งเป็นวิธีการศึกษา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36E132D3-9557-CB85-C633-EEC8B3FB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965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5FE5733-BA66-43DE-D19E-398670B6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9702"/>
          </a:xfrm>
        </p:spPr>
        <p:txBody>
          <a:bodyPr/>
          <a:lstStyle/>
          <a:p>
            <a:r>
              <a:rPr lang="th-TH" dirty="0"/>
              <a:t> ความหมายของการวิจัยและการวิจัยในชั้นเรียน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05AFA5B5-304A-12BB-5992-37BDA4F60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2087"/>
            <a:ext cx="10178322" cy="4587505"/>
          </a:xfrm>
        </p:spPr>
        <p:txBody>
          <a:bodyPr>
            <a:normAutofit fontScale="55000" lnSpcReduction="20000"/>
          </a:bodyPr>
          <a:lstStyle/>
          <a:p>
            <a:pPr algn="thaiDist"/>
            <a:r>
              <a:rPr lang="th-TH" sz="51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การวิจัยในชั้นเรียน หมายถึงการวิจัยที่</a:t>
            </a:r>
            <a:r>
              <a:rPr lang="th-TH" sz="5100" i="0" kern="0" spc="0" dirty="0" err="1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ทำใน</a:t>
            </a:r>
            <a:r>
              <a:rPr lang="th-TH" sz="51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บริบทของชั้นเรียน และมุ่งนำผลการวิจัยมาใช้ในการพัฒนาการเรียนการสอนของตน เป็นการนำกระบวนการวิจัยไปใช้ในการพัฒนาครูให้ไปสู่ความเป็นเลิศ และมีอิสระทางวิชาการ (ทิศนา แขมมณี 2540: 5) </a:t>
            </a:r>
          </a:p>
          <a:p>
            <a:pPr algn="thaiDist"/>
            <a:r>
              <a:rPr lang="th-TH" sz="51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การวิจัยในชั้นเรียน คือกระบวนการแสวงหาความรู้อันเป็นความจริงที่เชื่อถือได้ ในเนื้อหาเกี่ยวกับการพัฒนาการจัดการเรียนการสอน เพื่อการพัฒนาการเรียนรู้ของนักเรียนในบริบทของชั้นเรียน (สุวัฒนา สุวรรณเขตนิคม 2540: 3)       </a:t>
            </a:r>
          </a:p>
          <a:p>
            <a:pPr algn="thaiDist"/>
            <a:r>
              <a:rPr lang="th-TH" sz="5100" i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 การวิจัยปฏิบัติการในชั้นเรียน เป็นการศึกษาค้นคว้าของครู ซึ่งจัดว่าเป็นผู้ปฏิบัติงานในชั้นเรียนเพื่อแก้ปัญหา (</a:t>
            </a:r>
            <a:r>
              <a:rPr lang="en-US" sz="5100" i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Problem Solving) </a:t>
            </a:r>
            <a:r>
              <a:rPr lang="th-TH" sz="5100" i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การจัดกิจกรรมการเรียนการสอนหรือพฤติกรรมนักเรียนและคิดวิเคราะห์ (</a:t>
            </a:r>
            <a:r>
              <a:rPr lang="en-US" sz="5100" i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Critical Thinking) </a:t>
            </a:r>
            <a:r>
              <a:rPr lang="th-TH" sz="5100" i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เพื่อพัฒนานวัตกรรมการเรียนการสอน (ประ</a:t>
            </a:r>
            <a:r>
              <a:rPr lang="th-TH" sz="5100" i="0" spc="0" dirty="0" err="1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วิต</a:t>
            </a:r>
            <a:r>
              <a:rPr lang="th-TH" sz="5100" i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 เอราว</a:t>
            </a:r>
            <a:r>
              <a:rPr lang="th-TH" sz="5100" i="0" spc="0" dirty="0" err="1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รร</a:t>
            </a:r>
            <a:r>
              <a:rPr lang="th-TH" sz="5100" i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ณ์ 2542: 3)     </a:t>
            </a:r>
            <a:endParaRPr lang="th-TH" sz="51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4F36899E-C8BA-4FA3-723E-330F99CB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700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15BF77FB-C871-EC47-645F-CB780A099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8972"/>
          </a:xfrm>
        </p:spPr>
        <p:txBody>
          <a:bodyPr/>
          <a:lstStyle/>
          <a:p>
            <a:r>
              <a:rPr lang="th-TH" dirty="0"/>
              <a:t> ความหมายของการวิจัยและการวิจัยในชั้นเรียน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6117594D-6908-422C-0D25-C39C6217F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1357"/>
            <a:ext cx="10178322" cy="4468235"/>
          </a:xfrm>
        </p:spPr>
        <p:txBody>
          <a:bodyPr>
            <a:noAutofit/>
          </a:bodyPr>
          <a:lstStyle/>
          <a:p>
            <a:pPr algn="thaiDist">
              <a:lnSpc>
                <a:spcPct val="100000"/>
              </a:lnSpc>
            </a:pPr>
            <a:r>
              <a:rPr lang="th-TH" sz="26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 การวิจัยในชั้นเรียน คือการวิจัยที่ทำโดยครูผู้สอนในห้องเรียน เพื่อแก้ไขปัญหาที่เกิดขึ้นในห้องเรียนและนำผลมาใช้ปรับปรุงการเรียนการสอนเพื่อประโยชน์สูงสุดแก่ผู้เรียน เป็นการวิจัยที่ต้องทำอย่างรวดเร็ว นำผลไปใช้ทันทีและสะท้อนข้อมูลเกี่ยวกับการปฏิบัติงานต่าง ๆ ของตนเอง ให้ทั้งตนเองและกลุ่มเพื่อนร่วมงาน (สุวิมล ว่องวานิช 2543: 163)      </a:t>
            </a:r>
          </a:p>
          <a:p>
            <a:pPr marL="0" marR="0" algn="thaiDist" fontAlgn="base">
              <a:lnSpc>
                <a:spcPct val="100000"/>
              </a:lnSpc>
              <a:spcBef>
                <a:spcPts val="1810"/>
              </a:spcBef>
              <a:spcAft>
                <a:spcPts val="1050"/>
              </a:spcAft>
            </a:pPr>
            <a:r>
              <a:rPr lang="th-TH" sz="26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 การวิจัยในชั้นเรียน คือกระบวนการแสวงหาความจริงด้วยวิธีการที่เชื่อถือได้ในเนื้อหาที่เกี่ยวกับการจัดการเรียนการสอน เพื่อนำไปสู่การแก้ปัญหาและพัฒนาความสามารถของผู้เรียนอย่างเป็นระบบ (ประกอบ มณีโรจน์ 2544: 4)       </a:t>
            </a:r>
            <a:endParaRPr lang="th-TH" sz="26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algn="thaiDist" fontAlgn="base">
              <a:lnSpc>
                <a:spcPct val="100000"/>
              </a:lnSpc>
              <a:spcBef>
                <a:spcPts val="1810"/>
              </a:spcBef>
              <a:spcAft>
                <a:spcPts val="1050"/>
              </a:spcAft>
            </a:pPr>
            <a:r>
              <a:rPr lang="th-TH" sz="2600" kern="0" dirty="0">
                <a:solidFill>
                  <a:schemeClr val="tx1"/>
                </a:solidFill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 </a:t>
            </a:r>
            <a:r>
              <a:rPr lang="th-TH" sz="26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จากที่กล่าวมานี้สรุปได้ว่า การวิจัยในชั้นเรียนเป็นการวิจัยที่ครูทำเพื่อแก้ปัญหาที่เกิดขึ้นในห้องเรียนของผู้เรียนบางคน บางกลุ่ม หรือทั้งหมด ซึ่งผลการวิจัยสามารถนำมาใช้ในการปรับปรุงการเรียน การสอน และพฤติกรรมของผู้เรียน โดยมีกระบวนการวางแผน ปฏิบัติตามแผน สังเกตผลที่เกิดขึ้น และการสะท้อนความคิด</a:t>
            </a:r>
            <a:endParaRPr lang="th-TH" sz="2600" dirty="0">
              <a:solidFill>
                <a:schemeClr val="tx1"/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5DC293F5-B618-01B7-55B1-41A4A390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268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E3A97F5-969D-1C1C-7A72-A5A18D549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354592"/>
            <a:ext cx="10178322" cy="1247632"/>
          </a:xfrm>
        </p:spPr>
        <p:txBody>
          <a:bodyPr>
            <a:normAutofit fontScale="90000"/>
          </a:bodyPr>
          <a:lstStyle/>
          <a:p>
            <a:r>
              <a:rPr lang="th-TH" sz="5700" b="1" i="0" spc="0" dirty="0">
                <a:solidFill>
                  <a:srgbClr val="4E4E4E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การวิจัยในชั้นเรียนแบบง่าย</a:t>
            </a:r>
            <a:r>
              <a:rPr lang="th-TH" sz="1800" dirty="0">
                <a:effectLst/>
                <a:latin typeface="Times New Roman" panose="02020603050405020304" pitchFamily="18" charset="0"/>
              </a:rPr>
              <a:t/>
            </a:r>
            <a:br>
              <a:rPr lang="th-TH" sz="1800" dirty="0">
                <a:effectLst/>
                <a:latin typeface="Times New Roman" panose="02020603050405020304" pitchFamily="18" charset="0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73F0C72-7120-A496-9EB6-1D09ED844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31843"/>
            <a:ext cx="10178322" cy="4547749"/>
          </a:xfrm>
        </p:spPr>
        <p:txBody>
          <a:bodyPr>
            <a:normAutofit fontScale="92500" lnSpcReduction="20000"/>
          </a:bodyPr>
          <a:lstStyle/>
          <a:p>
            <a:pPr marL="0" marR="0" algn="thaiDist" fontAlgn="base">
              <a:lnSpc>
                <a:spcPct val="100000"/>
              </a:lnSpc>
              <a:spcBef>
                <a:spcPts val="1810"/>
              </a:spcBef>
              <a:spcAft>
                <a:spcPts val="1050"/>
              </a:spcAft>
            </a:pPr>
            <a:r>
              <a:rPr lang="th-TH" sz="40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การวิจัยในชั้นเรียน เป็นกระบวนการศึกษาค้นคว้าหาคำตอบของปัญหาที่เกิดขึ้น จากการจัดกิจกรรมการเรียนการสอนหรือการจัดการเรียนรู้หรือเป็นข้อค้นพบที่เกิดขึ้นจากการจัดการเรียนรู้</a:t>
            </a:r>
            <a:endParaRPr lang="th-TH" sz="40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algn="thaiDist" fontAlgn="base">
              <a:lnSpc>
                <a:spcPct val="100000"/>
              </a:lnSpc>
              <a:spcBef>
                <a:spcPts val="1810"/>
              </a:spcBef>
              <a:spcAft>
                <a:spcPts val="1050"/>
              </a:spcAft>
            </a:pPr>
            <a:r>
              <a:rPr lang="th-TH" sz="40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การวิจัยในชั้นเรียน กับ การเรียนการสอนถือว่าเป็นเรื่องเดียวกัน กล่าวคือ ครู สามารถทำการวิจัยไปพร้อมกับการจัดกิจกรรมการเรียนการสอนโดยปกติได้ตลอดเวลา โดยยึดหลักว่า การสอนนำและการวิจัยตาม ซึ่งไม่จำเป็นต้องใช้สถิติชั้นสูง เหมือนกับการวิจัยทางการศึกษาโดยทั่วไปก็ได้ เช่น ค่าร้อยละ ค่าเฉลี่ยและการแจกแจงความถี่ เป็นต้น</a:t>
            </a:r>
            <a:endParaRPr lang="th-TH" sz="40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3AAF8FA8-1113-3B1C-3470-3DBAD3A7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453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7D6EBA3-251B-55F1-E360-45A2EA38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9945"/>
          </a:xfrm>
        </p:spPr>
        <p:txBody>
          <a:bodyPr>
            <a:noAutofit/>
          </a:bodyPr>
          <a:lstStyle/>
          <a:p>
            <a:r>
              <a:rPr lang="th-TH" b="1" i="0" kern="0" spc="0" dirty="0">
                <a:solidFill>
                  <a:srgbClr val="4E4E4E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การวิจัยในชั้นเรียนหรือข้อค้นพบในชั้นเรียน</a:t>
            </a:r>
            <a:r>
              <a:rPr lang="th-TH" dirty="0">
                <a:effectLst/>
                <a:latin typeface="Times New Roman" panose="02020603050405020304" pitchFamily="18" charset="0"/>
              </a:rPr>
              <a:t/>
            </a:r>
            <a:br>
              <a:rPr lang="th-TH" dirty="0">
                <a:effectLst/>
                <a:latin typeface="Times New Roman" panose="02020603050405020304" pitchFamily="18" charset="0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1941E60C-8A28-079B-CDDE-F57CB896B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1235"/>
            <a:ext cx="10178322" cy="4448357"/>
          </a:xfrm>
        </p:spPr>
        <p:txBody>
          <a:bodyPr>
            <a:normAutofit fontScale="85000" lnSpcReduction="20000"/>
          </a:bodyPr>
          <a:lstStyle/>
          <a:p>
            <a:pPr algn="thaiDist"/>
            <a:r>
              <a:rPr lang="th-TH" sz="5100" i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เป็นวิธีการหนึ่งที่ครูผู้สอนนำมาใช้ในการแก้ปัญหาและพัฒนาการเรียนการสอนได้</a:t>
            </a:r>
            <a:endParaRPr lang="th-TH" sz="5100" dirty="0">
              <a:solidFill>
                <a:schemeClr val="tx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thaiDist"/>
            <a:r>
              <a:rPr lang="th-TH" sz="5100" i="0" kern="0" spc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Myriad Pro" panose="020B0503030403020204" pitchFamily="34" charset="0"/>
                <a:cs typeface="TH SarabunPSK" panose="020B0500040200020003" pitchFamily="34" charset="-34"/>
              </a:rPr>
              <a:t>การวิจัยในชั้นเรียน ครูผู้สอนจะต้องทำควบคู่กันไประหว่างการสอนกับการวิจัย หากเก่งสอนแต่ขาดการวิจัย หรือเก่งวิจัยแต่ขาดการจัดการเรียนการสอนไม่ดี ก็เป็นครูนักวิจัยไม่ได้ การจัดการเรียนการสอนครูที่ประสบผลสำเร็จมักจะทำการวิจัยในชั้นเรียนควบคู่ไปกับการจัดการเรียนการสอนหรือเรียกว่า “ครูนักวิจัย”</a:t>
            </a:r>
          </a:p>
          <a:p>
            <a:endParaRPr lang="th-TH" sz="5100" dirty="0">
              <a:effectLst/>
              <a:latin typeface="Times New Roman" panose="02020603050405020304" pitchFamily="18" charset="0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6B8CDFFE-FABD-9938-C136-3FB84691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3585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E48D5412-280C-33DB-7678-B6E95295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0432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หลักการและแนวคิดของการวิจัยในชั้นเรียน</a:t>
            </a:r>
            <a:r>
              <a:rPr lang="th-TH" sz="1800" b="1" dirty="0"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/>
            </a:r>
            <a:br>
              <a:rPr lang="th-TH" sz="1800" b="1" dirty="0"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th-TH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3AFC3E91-9E28-AD4A-6839-625F0DEF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72817"/>
            <a:ext cx="10178322" cy="5302798"/>
          </a:xfrm>
        </p:spPr>
        <p:txBody>
          <a:bodyPr>
            <a:noAutofit/>
          </a:bodyPr>
          <a:lstStyle/>
          <a:p>
            <a:r>
              <a:rPr lang="th-TH" sz="3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เนื่องจากการวิจัยในชั้นเรียนเป็นรูปแบบหนึ่งของการวิจัยเชิงปฏิบัติการที่ใช้เพื่อการศึกษาสภาพที่เกิดขึ้นภายในห้องเรียนโดยมีครูเป็นผู้ดำเนินการ จึงมีหลักการและแนวคิดดังนี้</a:t>
            </a:r>
            <a:br>
              <a:rPr lang="th-TH" sz="3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1. เป็นการศึกษาค้นคว้าที่เกี่ยวข้องกับการเรียนการสอนในห้องเรียน</a:t>
            </a:r>
            <a:br>
              <a:rPr lang="th-TH" sz="3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2. เป็นการหาแนวทางในการปรับปรุงคุณภาพการเรียนการสอนที่เกี่ยวข้องกับหลักสูตร วิธีสอน การจัดกิจกรรม สื่อ แบบฝึก และวิธีการวัดและประเมินผล</a:t>
            </a:r>
            <a:br>
              <a:rPr lang="th-TH" sz="3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3. เป็นประโยชน์ต่อการพัฒนาประสิทธิภาพการเรียนการสอน</a:t>
            </a:r>
            <a:endParaRPr lang="th-TH" sz="3400" dirty="0">
              <a:solidFill>
                <a:schemeClr val="tx1"/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4791D25E-C357-AC6E-87C1-BF228A01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002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D5DC568F-88BB-19ED-B0B7-21E92C462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0189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วัตถุประสงค์ของการวิจัยในชั้นเรียน</a:t>
            </a:r>
            <a:r>
              <a:rPr lang="th-TH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th-TH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63C56754-E5B9-E5B2-80EA-E4D63C06D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2575"/>
            <a:ext cx="10178322" cy="4667018"/>
          </a:xfrm>
        </p:spPr>
        <p:txBody>
          <a:bodyPr>
            <a:normAutofit fontScale="92500"/>
          </a:bodyPr>
          <a:lstStyle/>
          <a:p>
            <a: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จากหลักการและแนวคิดของการวิจัยในชั้นเรียน เราสามารถกำหนดวัตถุประสงค์ของการวิจัยในชั้นเรียน ได้ดังนี้</a:t>
            </a:r>
            <a:b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1. เพื่อศึกษาค้นคว้าเกี่ยวกับกิจกรรมการเรียนการสอนที่มีประสิทธิภาพ</a:t>
            </a:r>
            <a:b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2. เพื่อพัฒนา ปรับปรุงคุณภาพการเรียนการสอน</a:t>
            </a:r>
            <a:b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3. เพื่อการพัฒนา ปรับปรุงหลักสูตร และนวัตกรรม</a:t>
            </a:r>
            <a:b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4. เพื่อพัฒนา ปรับปรุงเทคนิคการวัดและประเมินผล</a:t>
            </a:r>
            <a:b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5. เพื่อพัฒนาประสิทธิภาพการสอนของครู - </a:t>
            </a:r>
            <a:r>
              <a:rPr lang="th-TH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ngsana New" panose="02020603050405020304" pitchFamily="18" charset="-34"/>
              </a:rPr>
              <a:t>อาจารย์</a:t>
            </a:r>
            <a: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/>
            </a:r>
            <a:b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</a:br>
            <a:r>
              <a:rPr lang="th-TH" sz="36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SimSun" panose="02010600030101010101" pitchFamily="2" charset="-122"/>
                <a:cs typeface="Angsana New" panose="02020603050405020304" pitchFamily="18" charset="-34"/>
              </a:rPr>
              <a:t>                    6. เพื่อพัฒนาเทคนิคการเรียนการสอน</a:t>
            </a:r>
            <a:endParaRPr lang="th-TH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F2DF703C-7ADC-F71B-F072-FEF18B95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F06-DEC0-4F78-A8C7-D4DEA8C3DB04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0181872"/>
      </p:ext>
    </p:extLst>
  </p:cSld>
  <p:clrMapOvr>
    <a:masterClrMapping/>
  </p:clrMapOvr>
</p:sld>
</file>

<file path=ppt/theme/theme1.xml><?xml version="1.0" encoding="utf-8"?>
<a:theme xmlns:a="http://schemas.openxmlformats.org/drawingml/2006/main" name="ป้าย">
  <a:themeElements>
    <a:clrScheme name="ป้าย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ป้าย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ป้าย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ป้าย</Template>
  <TotalTime>71</TotalTime>
  <Words>1080</Words>
  <Application>Microsoft Office PowerPoint</Application>
  <PresentationFormat>กำหนดเอง</PresentationFormat>
  <Paragraphs>38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ป้าย</vt:lpstr>
      <vt:lpstr>การวิจัยในชั้นเรียน</vt:lpstr>
      <vt:lpstr>ครูกับการวิจัย ทำไมครูต้องทำวิจัย</vt:lpstr>
      <vt:lpstr> ความหมายของการวิจัยและการวิจัยในชั้นเรียน</vt:lpstr>
      <vt:lpstr> ความหมายของการวิจัยและการวิจัยในชั้นเรียน</vt:lpstr>
      <vt:lpstr> ความหมายของการวิจัยและการวิจัยในชั้นเรียน</vt:lpstr>
      <vt:lpstr>การวิจัยในชั้นเรียนแบบง่าย </vt:lpstr>
      <vt:lpstr>การวิจัยในชั้นเรียนหรือข้อค้นพบในชั้นเรียน </vt:lpstr>
      <vt:lpstr>หลักการและแนวคิดของการวิจัยในชั้นเรียน  </vt:lpstr>
      <vt:lpstr>วัตถุประสงค์ของการวิจัยในชั้นเรียน </vt:lpstr>
      <vt:lpstr>ลักษณะของการวิจัยในชั้นเรียน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การวิจัยในชั้นเรียน</dc:title>
  <dc:creator>Admin</dc:creator>
  <cp:lastModifiedBy>User</cp:lastModifiedBy>
  <cp:revision>8</cp:revision>
  <cp:lastPrinted>2022-12-01T03:51:35Z</cp:lastPrinted>
  <dcterms:created xsi:type="dcterms:W3CDTF">2022-12-01T02:41:27Z</dcterms:created>
  <dcterms:modified xsi:type="dcterms:W3CDTF">2022-12-07T02:34:04Z</dcterms:modified>
</cp:coreProperties>
</file>