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5" r:id="rId2"/>
    <p:sldId id="334" r:id="rId3"/>
    <p:sldId id="321" r:id="rId4"/>
    <p:sldId id="341" r:id="rId5"/>
    <p:sldId id="339" r:id="rId6"/>
    <p:sldId id="340" r:id="rId7"/>
    <p:sldId id="342" r:id="rId8"/>
    <p:sldId id="335" r:id="rId9"/>
    <p:sldId id="331" r:id="rId10"/>
    <p:sldId id="336" r:id="rId11"/>
    <p:sldId id="337" r:id="rId12"/>
    <p:sldId id="338" r:id="rId13"/>
  </p:sldIdLst>
  <p:sldSz cx="12192000" cy="6858000"/>
  <p:notesSz cx="6858000" cy="9144000"/>
  <p:embeddedFontLst>
    <p:embeddedFont>
      <p:font typeface="Rockwell" panose="02060603020205020403" pitchFamily="18" charset="0"/>
      <p:regular r:id="rId15"/>
      <p:bold r:id="rId16"/>
      <p:italic r:id="rId17"/>
      <p:boldItalic r:id="rId18"/>
    </p:embeddedFont>
    <p:embeddedFont>
      <p:font typeface="바탕" panose="02030600000101010101" pitchFamily="18" charset="-127"/>
      <p:regular r:id="rId19"/>
    </p:embeddedFon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JasmineUPC" panose="02020603050405020304" pitchFamily="18" charset="-34"/>
      <p:regular r:id="rId24"/>
      <p:bold r:id="rId25"/>
      <p:italic r:id="rId26"/>
      <p:boldItalic r:id="rId27"/>
    </p:embeddedFont>
    <p:embeddedFont>
      <p:font typeface="Itim" panose="00000500000000000000" pitchFamily="2" charset="-34"/>
      <p:regular r:id="rId28"/>
    </p:embeddedFont>
    <p:embeddedFont>
      <p:font typeface="Barlow Semi Condensed" panose="020B0604020202020204" charset="0"/>
      <p:regular r:id="rId29"/>
    </p:embeddedFont>
    <p:embeddedFont>
      <p:font typeface="Pattaya" panose="00000500000000000000" pitchFamily="2" charset="-3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D25"/>
    <a:srgbClr val="FFCE1A"/>
    <a:srgbClr val="FFB03B"/>
    <a:srgbClr val="000000"/>
    <a:srgbClr val="FFCE4B"/>
    <a:srgbClr val="96200C"/>
    <a:srgbClr val="C62A10"/>
    <a:srgbClr val="8E1F0B"/>
    <a:srgbClr val="A7A7FF"/>
    <a:srgbClr val="D3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884" autoAdjust="0"/>
  </p:normalViewPr>
  <p:slideViewPr>
    <p:cSldViewPr snapToGrid="0" showGuides="1">
      <p:cViewPr varScale="1">
        <p:scale>
          <a:sx n="82" d="100"/>
          <a:sy n="82" d="100"/>
        </p:scale>
        <p:origin x="750" y="10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962F2-D102-4CFC-A2B3-E9957E69D35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6F82-188D-4BAE-806B-B21349FF9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0615-F7EA-4C47-9722-9E16D73D548D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96CE-192B-4E8E-B3B5-CD9440C4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E570-257E-4BEE-8946-2D626217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E4B6-9B87-4E63-84CF-8FF29B6A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3B89FD-C14C-41BC-8343-F5CF85A4BC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ABCD7-355A-4C0C-85DE-C23A1680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57BC6-57E1-4CA5-B815-1BA4A90B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F2342-D393-407E-8B28-70B31AD2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423AB-C0CE-40FA-A9F2-0678B13DC412}"/>
              </a:ext>
            </a:extLst>
          </p:cNvPr>
          <p:cNvSpPr/>
          <p:nvPr userDrawn="1"/>
        </p:nvSpPr>
        <p:spPr>
          <a:xfrm>
            <a:off x="-1" y="3264310"/>
            <a:ext cx="4682629" cy="2926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297836-5C66-4C5D-B8A3-CC115E860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3125" y="3263900"/>
            <a:ext cx="7508875" cy="29266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2D4A1-91DF-4BA1-A4AF-CA173385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613C5-3202-4CBB-97F2-1052B03D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4A099-E248-47BF-BC2B-30A0C983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AF642-3BC9-4FEA-A08F-B09FE8DFAC8D}"/>
              </a:ext>
            </a:extLst>
          </p:cNvPr>
          <p:cNvSpPr/>
          <p:nvPr userDrawn="1"/>
        </p:nvSpPr>
        <p:spPr>
          <a:xfrm>
            <a:off x="8423982" y="-1"/>
            <a:ext cx="3768018" cy="6858001"/>
          </a:xfrm>
          <a:prstGeom prst="rect">
            <a:avLst/>
          </a:prstGeom>
          <a:solidFill>
            <a:srgbClr val="3B4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6B7DC0-439B-424C-AB77-DD28A5DC61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5150" y="519113"/>
            <a:ext cx="4351338" cy="5837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BB4AE-8CDD-4692-8853-9BF38EA3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91EDA-180D-43A7-9C37-671151E2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335D-1E8E-4730-9E64-4B5DB510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B8D2F-A0E5-4EAF-87AB-22CB9C11EF71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3B4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FC7C8E2-C323-471B-8E0C-F0175CE3A3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68A8-59B7-4F4F-9934-A85DBE1D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F0B0-78F0-4342-B0C7-D302B873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294C-B1D5-4332-A737-99EA8036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C452-A92D-40CD-A2FE-9A8AAEDD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38F5-66F5-4B08-86FD-E5DE0F42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4CA2-F16D-4C4E-9A26-16D8D322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4A51-EA63-4AE8-85DF-3D7513E9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4FC9-D334-47F4-91EC-8B9F6110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087A-9870-4F76-9138-FF33AE0E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7D89-F836-430B-B797-F252B863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D7A3-E684-40BE-B79B-7C193C23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15F48-EAC7-4DFF-81C4-5BFFDA74C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7898-0D00-4CAD-AD78-92CA17EC2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E6BAD-F11F-4CA8-8FB1-8A9ECB8D7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D0ADD-7FFF-45F1-97F0-6CCB23A1D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07038-7C74-4DCB-B2EA-26CFF24F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713D8-6DAD-47A1-B0C1-BCFE6BB1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21084-0255-4FBC-83E4-5144CF41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C3F2-63A7-4F51-9056-E08A3B0B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5B134-ED81-4920-932D-2F6CE985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C5A46-F19D-4711-9D84-1D5DADF2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F41A9-F704-4651-A808-096CEC94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5B476-65F8-4413-939C-79EFF8F2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FCA9B-5097-4C21-82E9-C2E6BD64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F3542-08AA-4A9A-8061-A5C58CE8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7CBF-0ED0-4DC0-AB41-5C7EA274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B5E4-FCAD-4A12-8044-73E71C1F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0FE77-3CB5-4540-B2EA-33C0C0B6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577A4-1D52-478E-AD8D-C07978E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A5687-C08D-425B-8E7E-5E31BDEB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20D41-0153-4CED-B29F-7FE99D62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5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3600-4FEE-4A60-9A10-5F01B1A1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7EF26-CB85-46BE-BC3A-3252802A5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ACD1-BC6D-449E-9722-BEF3C65A1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787E-59B7-478A-891B-7D28CE80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FBBC0-15FB-4610-8F24-232EB876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D50DA-D4BD-4DDB-A781-2D65DB13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4A57C-3119-4C54-A5AA-280946C313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900" y="0"/>
            <a:ext cx="5245100" cy="34972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F27A9-C72A-4BD8-A289-B52AA0B7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C4F98-B4CE-46F5-AAFD-3ECE60EC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12635-106A-4867-8A73-13619549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EF85C-CEBF-48A1-89C3-C88A08D3199C}"/>
              </a:ext>
            </a:extLst>
          </p:cNvPr>
          <p:cNvSpPr/>
          <p:nvPr userDrawn="1"/>
        </p:nvSpPr>
        <p:spPr>
          <a:xfrm>
            <a:off x="596900" y="3949700"/>
            <a:ext cx="1612900" cy="1879600"/>
          </a:xfrm>
          <a:prstGeom prst="rect">
            <a:avLst/>
          </a:prstGeom>
          <a:solidFill>
            <a:srgbClr val="FFC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02CA3-80B4-4D4B-972E-7FE798EF2ABE}"/>
              </a:ext>
            </a:extLst>
          </p:cNvPr>
          <p:cNvSpPr/>
          <p:nvPr userDrawn="1"/>
        </p:nvSpPr>
        <p:spPr>
          <a:xfrm>
            <a:off x="2413000" y="3949700"/>
            <a:ext cx="1612900" cy="1879600"/>
          </a:xfrm>
          <a:prstGeom prst="rect">
            <a:avLst/>
          </a:prstGeom>
          <a:solidFill>
            <a:srgbClr val="FFC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99351-A5B2-42CE-882A-884124AB3BCD}"/>
              </a:ext>
            </a:extLst>
          </p:cNvPr>
          <p:cNvSpPr/>
          <p:nvPr userDrawn="1"/>
        </p:nvSpPr>
        <p:spPr>
          <a:xfrm>
            <a:off x="4229100" y="3949700"/>
            <a:ext cx="1612900" cy="1879600"/>
          </a:xfrm>
          <a:prstGeom prst="rect">
            <a:avLst/>
          </a:prstGeom>
          <a:solidFill>
            <a:srgbClr val="FFC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2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072F-7CAF-4F11-A8BA-FB00C290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D02C-2D0C-48CC-AC49-544E3139E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0F8F3-A04A-45D5-B5F5-19D94523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3CF0-0FFE-4D0B-9A22-81FCD9A5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B0A92-FB24-43F6-8A1E-ADDC6EDB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D5CCE-87BC-452B-9CD6-5172FD916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CC9BA-CAC0-4E46-9C21-C9AF8347B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C837-6828-4FD7-B78D-EB75C29D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0987-865C-43A9-83D1-80776C93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1E935-036A-4B44-9E55-9F2AD068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36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D4BC815-D240-4913-935C-1A1136934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300" y="1997226"/>
            <a:ext cx="6591300" cy="3844773"/>
          </a:xfr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793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71E6F8C-0E4A-4BB2-A64E-50BEC2D51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660" y="888828"/>
            <a:ext cx="2390286" cy="507001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D3BD44B-7B13-47CD-AC96-0CF0297E61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57859" y="1124448"/>
            <a:ext cx="2172987" cy="4609102"/>
          </a:xfrm>
          <a:prstGeom prst="roundRect">
            <a:avLst>
              <a:gd name="adj" fmla="val 6890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EC0BEE-0DBD-4DD3-B480-469810051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4779" y="1233153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9E310B-909A-4117-8705-228F4283A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779" y="1997227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98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23/05/64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D9C8A-6D78-47DA-9D56-D6CC5838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465DD-C637-4937-8D36-4F052629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FD4A6-2C29-4DEF-81C0-18B64677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41A51-CADB-47C0-B2E9-14FC6AC89813}"/>
              </a:ext>
            </a:extLst>
          </p:cNvPr>
          <p:cNvSpPr/>
          <p:nvPr userDrawn="1"/>
        </p:nvSpPr>
        <p:spPr>
          <a:xfrm>
            <a:off x="0" y="3020520"/>
            <a:ext cx="12192000" cy="3837480"/>
          </a:xfrm>
          <a:prstGeom prst="rect">
            <a:avLst/>
          </a:prstGeom>
          <a:solidFill>
            <a:srgbClr val="3B4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6EB9D1-9869-4226-BC1E-1E2CC1B6DA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210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C3D7BA-86E5-41B3-98B0-344E18631C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47200" y="1155700"/>
            <a:ext cx="3175000" cy="44799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533F-FD2B-4A83-8B1E-4ECA4365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0EA2-0628-495C-AEDB-5562B82F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69B59-F85A-4706-A488-40484A4D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B71291E-91F6-4FF9-830D-2C76448D1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00" y="1035050"/>
            <a:ext cx="2298700" cy="2298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5ED6A33-9F97-4D2E-90CD-52400C1D8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2300" y="1035050"/>
            <a:ext cx="2298700" cy="22987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95C0A24-A719-4377-8903-31B73D48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00" y="3524250"/>
            <a:ext cx="2298700" cy="2298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19489F-2AFB-4087-88E9-9BC6CAABD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2300" y="3524250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B9108-259D-4E8C-951C-DCE38BEC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4867F-6098-4649-B1A6-8EFBCFF9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ACEDC-5AEA-403E-9F45-96C5C672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353506-4857-40E0-A811-59DC10828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096000" cy="43307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B93002-9D30-4102-9D49-C93069F24F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00" y="3429000"/>
            <a:ext cx="2298700" cy="22987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4D3534-37A5-4E22-95FD-2F9146390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6800" y="3429000"/>
            <a:ext cx="2298700" cy="2298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EDD1F3-A448-41E5-9D8A-60AD6582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3300" y="3429000"/>
            <a:ext cx="2298700" cy="2298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FC42E3-A921-40D8-92CE-B26124EB54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9800" y="3429000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6DB61F-CBB1-41DA-8651-83CF71464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6" y="0"/>
            <a:ext cx="508323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E1EFB-3505-44FD-AB14-1AA75812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667E3-8533-4CF2-944E-DC519353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BC6A4-FBC0-4B90-8665-575E3CA5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606349-2A23-4315-86EE-0522FD3D0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27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48673-5C69-4BBD-9963-9120CB6E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D882C-8B6E-45F4-B1A7-5C6E6EA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CD5DB-1D49-40CA-990C-80C12C4D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F10E2-18BF-4D3E-89C4-11DC5B9DBA48}"/>
              </a:ext>
            </a:extLst>
          </p:cNvPr>
          <p:cNvSpPr/>
          <p:nvPr userDrawn="1"/>
        </p:nvSpPr>
        <p:spPr>
          <a:xfrm>
            <a:off x="9258300" y="0"/>
            <a:ext cx="2933700" cy="6858000"/>
          </a:xfrm>
          <a:prstGeom prst="rect">
            <a:avLst/>
          </a:prstGeom>
          <a:solidFill>
            <a:srgbClr val="3B4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A1D83-F793-4329-B318-3AA77B4CD9DC}"/>
              </a:ext>
            </a:extLst>
          </p:cNvPr>
          <p:cNvSpPr/>
          <p:nvPr userDrawn="1"/>
        </p:nvSpPr>
        <p:spPr>
          <a:xfrm>
            <a:off x="7200900" y="0"/>
            <a:ext cx="3975100" cy="5651500"/>
          </a:xfrm>
          <a:prstGeom prst="rect">
            <a:avLst/>
          </a:prstGeom>
          <a:solidFill>
            <a:srgbClr val="FFC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B151A-BA7B-409C-9386-1A6085A8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14BD8-1B23-43BE-B479-DEC97FED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DA4E7-63CC-4790-A818-117C835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48B3D-5124-4AB9-8EC9-B408C92BAFBB}"/>
              </a:ext>
            </a:extLst>
          </p:cNvPr>
          <p:cNvSpPr/>
          <p:nvPr userDrawn="1"/>
        </p:nvSpPr>
        <p:spPr>
          <a:xfrm>
            <a:off x="0" y="0"/>
            <a:ext cx="5308600" cy="6858000"/>
          </a:xfrm>
          <a:prstGeom prst="rect">
            <a:avLst/>
          </a:prstGeom>
          <a:solidFill>
            <a:srgbClr val="3B4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3416C-E1BB-418A-BE51-34CB3E033FE2}"/>
              </a:ext>
            </a:extLst>
          </p:cNvPr>
          <p:cNvSpPr/>
          <p:nvPr userDrawn="1"/>
        </p:nvSpPr>
        <p:spPr>
          <a:xfrm>
            <a:off x="800100" y="4025900"/>
            <a:ext cx="6108700" cy="1955800"/>
          </a:xfrm>
          <a:prstGeom prst="rect">
            <a:avLst/>
          </a:prstGeom>
          <a:solidFill>
            <a:srgbClr val="FFC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78506-2361-46ED-9AB7-97A1A981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19219-0E1F-4D19-99FE-490A4E04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62ED2-BC2C-44C2-BEF2-33711703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80134-4263-41E7-BCC3-AE0E79AC0F55}"/>
              </a:ext>
            </a:extLst>
          </p:cNvPr>
          <p:cNvSpPr/>
          <p:nvPr userDrawn="1"/>
        </p:nvSpPr>
        <p:spPr>
          <a:xfrm>
            <a:off x="0" y="0"/>
            <a:ext cx="6096000" cy="1987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4B05E-9129-4962-BF8F-C8CA29351620}"/>
              </a:ext>
            </a:extLst>
          </p:cNvPr>
          <p:cNvSpPr/>
          <p:nvPr userDrawn="1"/>
        </p:nvSpPr>
        <p:spPr>
          <a:xfrm>
            <a:off x="7264400" y="3009900"/>
            <a:ext cx="4927600" cy="3848100"/>
          </a:xfrm>
          <a:prstGeom prst="rect">
            <a:avLst/>
          </a:prstGeom>
          <a:solidFill>
            <a:srgbClr val="3B4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B18F3-E537-467E-9C7D-08929B1F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EADB4-B97E-44C0-8AE8-41E846CA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9585-8CBF-40D1-BF60-CE440490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0536-1BBD-48BA-8A34-0FE157426AA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B872-71C4-43A8-9B7F-986DCDCED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CC1E-CDA2-40B8-B789-D42948E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3C4B-488A-4384-848C-A4E2507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5" r:id="rId22"/>
    <p:sldLayoutId id="2147483666" r:id="rId23"/>
    <p:sldLayoutId id="2147483667" r:id="rId24"/>
    <p:sldLayoutId id="214748372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B32EFA-4D84-41B5-8B0F-B7B7E42DD3A5}"/>
              </a:ext>
            </a:extLst>
          </p:cNvPr>
          <p:cNvSpPr/>
          <p:nvPr/>
        </p:nvSpPr>
        <p:spPr>
          <a:xfrm rot="19595577">
            <a:off x="-1131020" y="-2536803"/>
            <a:ext cx="12893724" cy="10242394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05" h="3379484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3000"/>
            </a:srgb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116AA2-A98D-4A0A-B473-70A9F842EF09}"/>
              </a:ext>
            </a:extLst>
          </p:cNvPr>
          <p:cNvSpPr/>
          <p:nvPr/>
        </p:nvSpPr>
        <p:spPr>
          <a:xfrm rot="19494514">
            <a:off x="704278" y="441178"/>
            <a:ext cx="14208920" cy="10644799"/>
          </a:xfrm>
          <a:custGeom>
            <a:avLst/>
            <a:gdLst>
              <a:gd name="connsiteX0" fmla="*/ 4823641 w 4823640"/>
              <a:gd name="connsiteY0" fmla="*/ 0 h 5846467"/>
              <a:gd name="connsiteX1" fmla="*/ 4823641 w 4823640"/>
              <a:gd name="connsiteY1" fmla="*/ 5846468 h 5846467"/>
              <a:gd name="connsiteX2" fmla="*/ 0 w 4823640"/>
              <a:gd name="connsiteY2" fmla="*/ 5846468 h 5846467"/>
              <a:gd name="connsiteX3" fmla="*/ 0 w 4823640"/>
              <a:gd name="connsiteY3" fmla="*/ 43371 h 5846467"/>
              <a:gd name="connsiteX4" fmla="*/ 12108 w 4823640"/>
              <a:gd name="connsiteY4" fmla="*/ 49153 h 5846467"/>
              <a:gd name="connsiteX5" fmla="*/ 394403 w 4823640"/>
              <a:gd name="connsiteY5" fmla="*/ 295554 h 5846467"/>
              <a:gd name="connsiteX6" fmla="*/ 474819 w 4823640"/>
              <a:gd name="connsiteY6" fmla="*/ 962921 h 5846467"/>
              <a:gd name="connsiteX7" fmla="*/ 671885 w 4823640"/>
              <a:gd name="connsiteY7" fmla="*/ 1584930 h 5846467"/>
              <a:gd name="connsiteX8" fmla="*/ 1305279 w 4823640"/>
              <a:gd name="connsiteY8" fmla="*/ 1711067 h 5846467"/>
              <a:gd name="connsiteX9" fmla="*/ 1541830 w 4823640"/>
              <a:gd name="connsiteY9" fmla="*/ 2033727 h 5846467"/>
              <a:gd name="connsiteX10" fmla="*/ 1643390 w 4823640"/>
              <a:gd name="connsiteY10" fmla="*/ 2431112 h 5846467"/>
              <a:gd name="connsiteX11" fmla="*/ 2322956 w 4823640"/>
              <a:gd name="connsiteY11" fmla="*/ 3098027 h 5846467"/>
              <a:gd name="connsiteX12" fmla="*/ 2672000 w 4823640"/>
              <a:gd name="connsiteY12" fmla="*/ 2973155 h 5846467"/>
              <a:gd name="connsiteX13" fmla="*/ 3351565 w 4823640"/>
              <a:gd name="connsiteY13" fmla="*/ 2306240 h 5846467"/>
              <a:gd name="connsiteX14" fmla="*/ 3453125 w 4823640"/>
              <a:gd name="connsiteY14" fmla="*/ 1908855 h 5846467"/>
              <a:gd name="connsiteX15" fmla="*/ 3689676 w 4823640"/>
              <a:gd name="connsiteY15" fmla="*/ 1586195 h 5846467"/>
              <a:gd name="connsiteX16" fmla="*/ 4323070 w 4823640"/>
              <a:gd name="connsiteY16" fmla="*/ 1459968 h 5846467"/>
              <a:gd name="connsiteX17" fmla="*/ 4520136 w 4823640"/>
              <a:gd name="connsiteY17" fmla="*/ 838049 h 5846467"/>
              <a:gd name="connsiteX18" fmla="*/ 4600462 w 4823640"/>
              <a:gd name="connsiteY18" fmla="*/ 170592 h 5846467"/>
              <a:gd name="connsiteX19" fmla="*/ 4823641 w 4823640"/>
              <a:gd name="connsiteY19" fmla="*/ 0 h 58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23640" h="5846467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71AE8C"/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 dirty="0">
              <a:solidFill>
                <a:prstClr val="black"/>
              </a:solidFill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F47FD595-AFF3-47C4-AAD0-A15C05CB7B01}"/>
              </a:ext>
            </a:extLst>
          </p:cNvPr>
          <p:cNvSpPr/>
          <p:nvPr/>
        </p:nvSpPr>
        <p:spPr>
          <a:xfrm>
            <a:off x="1090819" y="-70728"/>
            <a:ext cx="11595" cy="12699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506B82"/>
            </a:solidFill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2731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B9149F72-2D4D-45CD-9EDD-D80F49840A97}"/>
                </a:ext>
              </a:extLst>
            </p:cNvPr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>
                <a:gd name="connsiteX0" fmla="*/ 597586 w 597585"/>
                <a:gd name="connsiteY0" fmla="*/ 298793 h 597585"/>
                <a:gd name="connsiteX1" fmla="*/ 298793 w 597585"/>
                <a:gd name="connsiteY1" fmla="*/ 597586 h 597585"/>
                <a:gd name="connsiteX2" fmla="*/ 0 w 597585"/>
                <a:gd name="connsiteY2" fmla="*/ 298793 h 597585"/>
                <a:gd name="connsiteX3" fmla="*/ 298793 w 597585"/>
                <a:gd name="connsiteY3" fmla="*/ 0 h 597585"/>
                <a:gd name="connsiteX4" fmla="*/ 597586 w 597585"/>
                <a:gd name="connsiteY4" fmla="*/ 298793 h 59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85" h="597585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8F9580D9-FCFF-42B2-9DCD-90C40B01FC21}"/>
                </a:ext>
              </a:extLst>
            </p:cNvPr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>
                <a:gd name="connsiteX0" fmla="*/ 521208 w 521207"/>
                <a:gd name="connsiteY0" fmla="*/ 94297 h 245949"/>
                <a:gd name="connsiteX1" fmla="*/ 417290 w 521207"/>
                <a:gd name="connsiteY1" fmla="*/ 99155 h 245949"/>
                <a:gd name="connsiteX2" fmla="*/ 162210 w 521207"/>
                <a:gd name="connsiteY2" fmla="*/ 245078 h 245949"/>
                <a:gd name="connsiteX3" fmla="*/ 0 w 521207"/>
                <a:gd name="connsiteY3" fmla="*/ 208978 h 245949"/>
                <a:gd name="connsiteX4" fmla="*/ 43719 w 521207"/>
                <a:gd name="connsiteY4" fmla="*/ 112681 h 245949"/>
                <a:gd name="connsiteX5" fmla="*/ 86487 w 521207"/>
                <a:gd name="connsiteY5" fmla="*/ 130111 h 245949"/>
                <a:gd name="connsiteX6" fmla="*/ 287655 w 521207"/>
                <a:gd name="connsiteY6" fmla="*/ 61722 h 245949"/>
                <a:gd name="connsiteX7" fmla="*/ 385763 w 521207"/>
                <a:gd name="connsiteY7" fmla="*/ 0 h 245949"/>
                <a:gd name="connsiteX8" fmla="*/ 521208 w 521207"/>
                <a:gd name="connsiteY8" fmla="*/ 94297 h 24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07" h="245949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8AA9B380-ADA6-4742-A2FE-0A6816B8E078}"/>
                </a:ext>
              </a:extLst>
            </p:cNvPr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>
                <a:gd name="connsiteX0" fmla="*/ 582453 w 591980"/>
                <a:gd name="connsiteY0" fmla="*/ 11735 h 241954"/>
                <a:gd name="connsiteX1" fmla="*/ 589883 w 591980"/>
                <a:gd name="connsiteY1" fmla="*/ 121654 h 241954"/>
                <a:gd name="connsiteX2" fmla="*/ 258032 w 591980"/>
                <a:gd name="connsiteY2" fmla="*/ 164421 h 241954"/>
                <a:gd name="connsiteX3" fmla="*/ 38005 w 591980"/>
                <a:gd name="connsiteY3" fmla="*/ 241955 h 241954"/>
                <a:gd name="connsiteX4" fmla="*/ 26194 w 591980"/>
                <a:gd name="connsiteY4" fmla="*/ 220809 h 241954"/>
                <a:gd name="connsiteX5" fmla="*/ 0 w 591980"/>
                <a:gd name="connsiteY5" fmla="*/ 144609 h 241954"/>
                <a:gd name="connsiteX6" fmla="*/ 37814 w 591980"/>
                <a:gd name="connsiteY6" fmla="*/ 138513 h 241954"/>
                <a:gd name="connsiteX7" fmla="*/ 303752 w 591980"/>
                <a:gd name="connsiteY7" fmla="*/ 29642 h 241954"/>
                <a:gd name="connsiteX8" fmla="*/ 582453 w 591980"/>
                <a:gd name="connsiteY8" fmla="*/ 11735 h 24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0" h="241954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0BC6B5ED-A6ED-47A2-BAD6-FF0B568A9E29}"/>
                </a:ext>
              </a:extLst>
            </p:cNvPr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>
                <a:gd name="connsiteX0" fmla="*/ 482441 w 482441"/>
                <a:gd name="connsiteY0" fmla="*/ 36973 h 185372"/>
                <a:gd name="connsiteX1" fmla="*/ 421767 w 482441"/>
                <a:gd name="connsiteY1" fmla="*/ 124698 h 185372"/>
                <a:gd name="connsiteX2" fmla="*/ 204597 w 482441"/>
                <a:gd name="connsiteY2" fmla="*/ 116316 h 185372"/>
                <a:gd name="connsiteX3" fmla="*/ 87249 w 482441"/>
                <a:gd name="connsiteY3" fmla="*/ 185373 h 185372"/>
                <a:gd name="connsiteX4" fmla="*/ 0 w 482441"/>
                <a:gd name="connsiteY4" fmla="*/ 125270 h 185372"/>
                <a:gd name="connsiteX5" fmla="*/ 55150 w 482441"/>
                <a:gd name="connsiteY5" fmla="*/ 80026 h 185372"/>
                <a:gd name="connsiteX6" fmla="*/ 215455 w 482441"/>
                <a:gd name="connsiteY6" fmla="*/ 7160 h 185372"/>
                <a:gd name="connsiteX7" fmla="*/ 482441 w 482441"/>
                <a:gd name="connsiteY7" fmla="*/ 36973 h 1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441" h="185372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08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3308055" y="125889"/>
            <a:ext cx="1172066" cy="706549"/>
            <a:chOff x="6146131" y="1837154"/>
            <a:chExt cx="986043" cy="639817"/>
          </a:xfrm>
        </p:grpSpPr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id="{C3D9BCCA-B8AA-4E46-8F3C-186A441A61BB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id="{C558DAB8-BB97-4041-817E-F9491F5FF754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id="{149F50AD-E3BD-4CA1-B025-6653220CE04E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id="{1B845BDD-5963-4C26-A4FB-461A07056540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id="{D97FB59D-E1B3-479B-91E8-D9A9F6CCFC8B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id="{D8A7053E-619B-41BE-ABD6-F66F1EC03BF5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2816" name="Freeform: Shape 2815">
            <a:extLst>
              <a:ext uri="{FF2B5EF4-FFF2-40B4-BE49-F238E27FC236}">
                <a16:creationId xmlns:a16="http://schemas.microsoft.com/office/drawing/2014/main" id="{738CA567-C83F-4247-9A42-0B70ECE2E065}"/>
              </a:ext>
            </a:extLst>
          </p:cNvPr>
          <p:cNvSpPr/>
          <p:nvPr/>
        </p:nvSpPr>
        <p:spPr>
          <a:xfrm rot="20537283">
            <a:off x="8413111" y="6058313"/>
            <a:ext cx="48046" cy="88231"/>
          </a:xfrm>
          <a:custGeom>
            <a:avLst/>
            <a:gdLst>
              <a:gd name="connsiteX0" fmla="*/ 13273 w 22583"/>
              <a:gd name="connsiteY0" fmla="*/ 41372 h 41371"/>
              <a:gd name="connsiteX1" fmla="*/ 4224 w 22583"/>
              <a:gd name="connsiteY1" fmla="*/ 33847 h 41371"/>
              <a:gd name="connsiteX2" fmla="*/ 129 w 22583"/>
              <a:gd name="connsiteY2" fmla="*/ 10701 h 41371"/>
              <a:gd name="connsiteX3" fmla="*/ 7844 w 22583"/>
              <a:gd name="connsiteY3" fmla="*/ 129 h 41371"/>
              <a:gd name="connsiteX4" fmla="*/ 18416 w 22583"/>
              <a:gd name="connsiteY4" fmla="*/ 7844 h 41371"/>
              <a:gd name="connsiteX5" fmla="*/ 22417 w 22583"/>
              <a:gd name="connsiteY5" fmla="*/ 30323 h 41371"/>
              <a:gd name="connsiteX6" fmla="*/ 15083 w 22583"/>
              <a:gd name="connsiteY6" fmla="*/ 41181 h 41371"/>
              <a:gd name="connsiteX7" fmla="*/ 13273 w 22583"/>
              <a:gd name="connsiteY7" fmla="*/ 41372 h 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3" h="41371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 dirty="0">
              <a:solidFill>
                <a:prstClr val="black"/>
              </a:solidFill>
            </a:endParaRPr>
          </a:p>
        </p:txBody>
      </p:sp>
      <p:sp>
        <p:nvSpPr>
          <p:cNvPr id="2817" name="Freeform: Shape 2816">
            <a:extLst>
              <a:ext uri="{FF2B5EF4-FFF2-40B4-BE49-F238E27FC236}">
                <a16:creationId xmlns:a16="http://schemas.microsoft.com/office/drawing/2014/main" id="{807EA257-C8AE-4214-993B-43EF1145015C}"/>
              </a:ext>
            </a:extLst>
          </p:cNvPr>
          <p:cNvSpPr/>
          <p:nvPr/>
        </p:nvSpPr>
        <p:spPr>
          <a:xfrm rot="20537283">
            <a:off x="5538723" y="1910359"/>
            <a:ext cx="4444291" cy="4195374"/>
          </a:xfrm>
          <a:custGeom>
            <a:avLst/>
            <a:gdLst>
              <a:gd name="connsiteX0" fmla="*/ 1040035 w 2088927"/>
              <a:gd name="connsiteY0" fmla="*/ 1967177 h 1967177"/>
              <a:gd name="connsiteX1" fmla="*/ 1030796 w 2088927"/>
              <a:gd name="connsiteY1" fmla="*/ 1958700 h 1967177"/>
              <a:gd name="connsiteX2" fmla="*/ 1028795 w 2088927"/>
              <a:gd name="connsiteY2" fmla="*/ 1911552 h 1967177"/>
              <a:gd name="connsiteX3" fmla="*/ 1038035 w 2088927"/>
              <a:gd name="connsiteY3" fmla="*/ 1902217 h 1967177"/>
              <a:gd name="connsiteX4" fmla="*/ 1047274 w 2088927"/>
              <a:gd name="connsiteY4" fmla="*/ 1911456 h 1967177"/>
              <a:gd name="connsiteX5" fmla="*/ 1049274 w 2088927"/>
              <a:gd name="connsiteY5" fmla="*/ 1957081 h 1967177"/>
              <a:gd name="connsiteX6" fmla="*/ 1040797 w 2088927"/>
              <a:gd name="connsiteY6" fmla="*/ 1967082 h 1967177"/>
              <a:gd name="connsiteX7" fmla="*/ 1040035 w 2088927"/>
              <a:gd name="connsiteY7" fmla="*/ 1967177 h 1967177"/>
              <a:gd name="connsiteX8" fmla="*/ 1040225 w 2088927"/>
              <a:gd name="connsiteY8" fmla="*/ 1874309 h 1967177"/>
              <a:gd name="connsiteX9" fmla="*/ 1039273 w 2088927"/>
              <a:gd name="connsiteY9" fmla="*/ 1874309 h 1967177"/>
              <a:gd name="connsiteX10" fmla="*/ 1030986 w 2088927"/>
              <a:gd name="connsiteY10" fmla="*/ 1864212 h 1967177"/>
              <a:gd name="connsiteX11" fmla="*/ 1038320 w 2088927"/>
              <a:gd name="connsiteY11" fmla="*/ 1817254 h 1967177"/>
              <a:gd name="connsiteX12" fmla="*/ 1049369 w 2088927"/>
              <a:gd name="connsiteY12" fmla="*/ 1810206 h 1967177"/>
              <a:gd name="connsiteX13" fmla="*/ 1056418 w 2088927"/>
              <a:gd name="connsiteY13" fmla="*/ 1821254 h 1967177"/>
              <a:gd name="connsiteX14" fmla="*/ 1049369 w 2088927"/>
              <a:gd name="connsiteY14" fmla="*/ 1866117 h 1967177"/>
              <a:gd name="connsiteX15" fmla="*/ 1040225 w 2088927"/>
              <a:gd name="connsiteY15" fmla="*/ 1874309 h 1967177"/>
              <a:gd name="connsiteX16" fmla="*/ 1060323 w 2088927"/>
              <a:gd name="connsiteY16" fmla="*/ 1783726 h 1967177"/>
              <a:gd name="connsiteX17" fmla="*/ 1057085 w 2088927"/>
              <a:gd name="connsiteY17" fmla="*/ 1783154 h 1967177"/>
              <a:gd name="connsiteX18" fmla="*/ 1051560 w 2088927"/>
              <a:gd name="connsiteY18" fmla="*/ 1771248 h 1967177"/>
              <a:gd name="connsiteX19" fmla="*/ 1071848 w 2088927"/>
              <a:gd name="connsiteY19" fmla="*/ 1727719 h 1967177"/>
              <a:gd name="connsiteX20" fmla="*/ 1084517 w 2088927"/>
              <a:gd name="connsiteY20" fmla="*/ 1724290 h 1967177"/>
              <a:gd name="connsiteX21" fmla="*/ 1087946 w 2088927"/>
              <a:gd name="connsiteY21" fmla="*/ 1736958 h 1967177"/>
              <a:gd name="connsiteX22" fmla="*/ 1068991 w 2088927"/>
              <a:gd name="connsiteY22" fmla="*/ 1777630 h 1967177"/>
              <a:gd name="connsiteX23" fmla="*/ 1060323 w 2088927"/>
              <a:gd name="connsiteY23" fmla="*/ 1783726 h 1967177"/>
              <a:gd name="connsiteX24" fmla="*/ 1107091 w 2088927"/>
              <a:gd name="connsiteY24" fmla="*/ 1704002 h 1967177"/>
              <a:gd name="connsiteX25" fmla="*/ 1100899 w 2088927"/>
              <a:gd name="connsiteY25" fmla="*/ 1701620 h 1967177"/>
              <a:gd name="connsiteX26" fmla="*/ 1100137 w 2088927"/>
              <a:gd name="connsiteY26" fmla="*/ 1688571 h 1967177"/>
              <a:gd name="connsiteX27" fmla="*/ 1136714 w 2088927"/>
              <a:gd name="connsiteY27" fmla="*/ 1656472 h 1967177"/>
              <a:gd name="connsiteX28" fmla="*/ 1149572 w 2088927"/>
              <a:gd name="connsiteY28" fmla="*/ 1658949 h 1967177"/>
              <a:gd name="connsiteX29" fmla="*/ 1147096 w 2088927"/>
              <a:gd name="connsiteY29" fmla="*/ 1671807 h 1967177"/>
              <a:gd name="connsiteX30" fmla="*/ 1113949 w 2088927"/>
              <a:gd name="connsiteY30" fmla="*/ 1700859 h 1967177"/>
              <a:gd name="connsiteX31" fmla="*/ 1107091 w 2088927"/>
              <a:gd name="connsiteY31" fmla="*/ 1704002 h 1967177"/>
              <a:gd name="connsiteX32" fmla="*/ 1183291 w 2088927"/>
              <a:gd name="connsiteY32" fmla="*/ 1652376 h 1967177"/>
              <a:gd name="connsiteX33" fmla="*/ 1174623 w 2088927"/>
              <a:gd name="connsiteY33" fmla="*/ 1646280 h 1967177"/>
              <a:gd name="connsiteX34" fmla="*/ 1180148 w 2088927"/>
              <a:gd name="connsiteY34" fmla="*/ 1634374 h 1967177"/>
              <a:gd name="connsiteX35" fmla="*/ 1226725 w 2088927"/>
              <a:gd name="connsiteY35" fmla="*/ 1622277 h 1967177"/>
              <a:gd name="connsiteX36" fmla="*/ 1237393 w 2088927"/>
              <a:gd name="connsiteY36" fmla="*/ 1629897 h 1967177"/>
              <a:gd name="connsiteX37" fmla="*/ 1229773 w 2088927"/>
              <a:gd name="connsiteY37" fmla="*/ 1640565 h 1967177"/>
              <a:gd name="connsiteX38" fmla="*/ 1186529 w 2088927"/>
              <a:gd name="connsiteY38" fmla="*/ 1651805 h 1967177"/>
              <a:gd name="connsiteX39" fmla="*/ 1183291 w 2088927"/>
              <a:gd name="connsiteY39" fmla="*/ 1652376 h 1967177"/>
              <a:gd name="connsiteX40" fmla="*/ 1413986 w 2088927"/>
              <a:gd name="connsiteY40" fmla="*/ 1639041 h 1967177"/>
              <a:gd name="connsiteX41" fmla="*/ 1413891 w 2088927"/>
              <a:gd name="connsiteY41" fmla="*/ 1639041 h 1967177"/>
              <a:gd name="connsiteX42" fmla="*/ 1367123 w 2088927"/>
              <a:gd name="connsiteY42" fmla="*/ 1637517 h 1967177"/>
              <a:gd name="connsiteX43" fmla="*/ 1358265 w 2088927"/>
              <a:gd name="connsiteY43" fmla="*/ 1627897 h 1967177"/>
              <a:gd name="connsiteX44" fmla="*/ 1367885 w 2088927"/>
              <a:gd name="connsiteY44" fmla="*/ 1619039 h 1967177"/>
              <a:gd name="connsiteX45" fmla="*/ 1414081 w 2088927"/>
              <a:gd name="connsiteY45" fmla="*/ 1620468 h 1967177"/>
              <a:gd name="connsiteX46" fmla="*/ 1423226 w 2088927"/>
              <a:gd name="connsiteY46" fmla="*/ 1629897 h 1967177"/>
              <a:gd name="connsiteX47" fmla="*/ 1413986 w 2088927"/>
              <a:gd name="connsiteY47" fmla="*/ 1639041 h 1967177"/>
              <a:gd name="connsiteX48" fmla="*/ 1460468 w 2088927"/>
              <a:gd name="connsiteY48" fmla="*/ 1638184 h 1967177"/>
              <a:gd name="connsiteX49" fmla="*/ 1451229 w 2088927"/>
              <a:gd name="connsiteY49" fmla="*/ 1629421 h 1967177"/>
              <a:gd name="connsiteX50" fmla="*/ 1459992 w 2088927"/>
              <a:gd name="connsiteY50" fmla="*/ 1619706 h 1967177"/>
              <a:gd name="connsiteX51" fmla="*/ 1505712 w 2088927"/>
              <a:gd name="connsiteY51" fmla="*/ 1615800 h 1967177"/>
              <a:gd name="connsiteX52" fmla="*/ 1515999 w 2088927"/>
              <a:gd name="connsiteY52" fmla="*/ 1623897 h 1967177"/>
              <a:gd name="connsiteX53" fmla="*/ 1507902 w 2088927"/>
              <a:gd name="connsiteY53" fmla="*/ 1634184 h 1967177"/>
              <a:gd name="connsiteX54" fmla="*/ 1460944 w 2088927"/>
              <a:gd name="connsiteY54" fmla="*/ 1638184 h 1967177"/>
              <a:gd name="connsiteX55" fmla="*/ 1460468 w 2088927"/>
              <a:gd name="connsiteY55" fmla="*/ 1638184 h 1967177"/>
              <a:gd name="connsiteX56" fmla="*/ 1274445 w 2088927"/>
              <a:gd name="connsiteY56" fmla="*/ 1636089 h 1967177"/>
              <a:gd name="connsiteX57" fmla="*/ 1265206 w 2088927"/>
              <a:gd name="connsiteY57" fmla="*/ 1627230 h 1967177"/>
              <a:gd name="connsiteX58" fmla="*/ 1274064 w 2088927"/>
              <a:gd name="connsiteY58" fmla="*/ 1617610 h 1967177"/>
              <a:gd name="connsiteX59" fmla="*/ 1321213 w 2088927"/>
              <a:gd name="connsiteY59" fmla="*/ 1617324 h 1967177"/>
              <a:gd name="connsiteX60" fmla="*/ 1330262 w 2088927"/>
              <a:gd name="connsiteY60" fmla="*/ 1626849 h 1967177"/>
              <a:gd name="connsiteX61" fmla="*/ 1320832 w 2088927"/>
              <a:gd name="connsiteY61" fmla="*/ 1635898 h 1967177"/>
              <a:gd name="connsiteX62" fmla="*/ 1274921 w 2088927"/>
              <a:gd name="connsiteY62" fmla="*/ 1636089 h 1967177"/>
              <a:gd name="connsiteX63" fmla="*/ 1274445 w 2088927"/>
              <a:gd name="connsiteY63" fmla="*/ 1636089 h 1967177"/>
              <a:gd name="connsiteX64" fmla="*/ 1552765 w 2088927"/>
              <a:gd name="connsiteY64" fmla="*/ 1627326 h 1967177"/>
              <a:gd name="connsiteX65" fmla="*/ 1543621 w 2088927"/>
              <a:gd name="connsiteY65" fmla="*/ 1619706 h 1967177"/>
              <a:gd name="connsiteX66" fmla="*/ 1551051 w 2088927"/>
              <a:gd name="connsiteY66" fmla="*/ 1608942 h 1967177"/>
              <a:gd name="connsiteX67" fmla="*/ 1595914 w 2088927"/>
              <a:gd name="connsiteY67" fmla="*/ 1599322 h 1967177"/>
              <a:gd name="connsiteX68" fmla="*/ 1607153 w 2088927"/>
              <a:gd name="connsiteY68" fmla="*/ 1606085 h 1967177"/>
              <a:gd name="connsiteX69" fmla="*/ 1600390 w 2088927"/>
              <a:gd name="connsiteY69" fmla="*/ 1617324 h 1967177"/>
              <a:gd name="connsiteX70" fmla="*/ 1554385 w 2088927"/>
              <a:gd name="connsiteY70" fmla="*/ 1627230 h 1967177"/>
              <a:gd name="connsiteX71" fmla="*/ 1552765 w 2088927"/>
              <a:gd name="connsiteY71" fmla="*/ 1627326 h 1967177"/>
              <a:gd name="connsiteX72" fmla="*/ 1643062 w 2088927"/>
              <a:gd name="connsiteY72" fmla="*/ 1605037 h 1967177"/>
              <a:gd name="connsiteX73" fmla="*/ 1634204 w 2088927"/>
              <a:gd name="connsiteY73" fmla="*/ 1598560 h 1967177"/>
              <a:gd name="connsiteX74" fmla="*/ 1640300 w 2088927"/>
              <a:gd name="connsiteY74" fmla="*/ 1586940 h 1967177"/>
              <a:gd name="connsiteX75" fmla="*/ 1683639 w 2088927"/>
              <a:gd name="connsiteY75" fmla="*/ 1571795 h 1967177"/>
              <a:gd name="connsiteX76" fmla="*/ 1695640 w 2088927"/>
              <a:gd name="connsiteY76" fmla="*/ 1577129 h 1967177"/>
              <a:gd name="connsiteX77" fmla="*/ 1690306 w 2088927"/>
              <a:gd name="connsiteY77" fmla="*/ 1589130 h 1967177"/>
              <a:gd name="connsiteX78" fmla="*/ 1645825 w 2088927"/>
              <a:gd name="connsiteY78" fmla="*/ 1604656 h 1967177"/>
              <a:gd name="connsiteX79" fmla="*/ 1643062 w 2088927"/>
              <a:gd name="connsiteY79" fmla="*/ 1605037 h 1967177"/>
              <a:gd name="connsiteX80" fmla="*/ 1729835 w 2088927"/>
              <a:gd name="connsiteY80" fmla="*/ 1571795 h 1967177"/>
              <a:gd name="connsiteX81" fmla="*/ 1721358 w 2088927"/>
              <a:gd name="connsiteY81" fmla="*/ 1566366 h 1967177"/>
              <a:gd name="connsiteX82" fmla="*/ 1725930 w 2088927"/>
              <a:gd name="connsiteY82" fmla="*/ 1554078 h 1967177"/>
              <a:gd name="connsiteX83" fmla="*/ 1767173 w 2088927"/>
              <a:gd name="connsiteY83" fmla="*/ 1533790 h 1967177"/>
              <a:gd name="connsiteX84" fmla="*/ 1779746 w 2088927"/>
              <a:gd name="connsiteY84" fmla="*/ 1537600 h 1967177"/>
              <a:gd name="connsiteX85" fmla="*/ 1775936 w 2088927"/>
              <a:gd name="connsiteY85" fmla="*/ 1550173 h 1967177"/>
              <a:gd name="connsiteX86" fmla="*/ 1733740 w 2088927"/>
              <a:gd name="connsiteY86" fmla="*/ 1571033 h 1967177"/>
              <a:gd name="connsiteX87" fmla="*/ 1729835 w 2088927"/>
              <a:gd name="connsiteY87" fmla="*/ 1571795 h 1967177"/>
              <a:gd name="connsiteX88" fmla="*/ 1811941 w 2088927"/>
              <a:gd name="connsiteY88" fmla="*/ 1528075 h 1967177"/>
              <a:gd name="connsiteX89" fmla="*/ 1804035 w 2088927"/>
              <a:gd name="connsiteY89" fmla="*/ 1523693 h 1967177"/>
              <a:gd name="connsiteX90" fmla="*/ 1807083 w 2088927"/>
              <a:gd name="connsiteY90" fmla="*/ 1510930 h 1967177"/>
              <a:gd name="connsiteX91" fmla="*/ 1845374 w 2088927"/>
              <a:gd name="connsiteY91" fmla="*/ 1485593 h 1967177"/>
              <a:gd name="connsiteX92" fmla="*/ 1858328 w 2088927"/>
              <a:gd name="connsiteY92" fmla="*/ 1487784 h 1967177"/>
              <a:gd name="connsiteX93" fmla="*/ 1856137 w 2088927"/>
              <a:gd name="connsiteY93" fmla="*/ 1500738 h 1967177"/>
              <a:gd name="connsiteX94" fmla="*/ 1816799 w 2088927"/>
              <a:gd name="connsiteY94" fmla="*/ 1526646 h 1967177"/>
              <a:gd name="connsiteX95" fmla="*/ 1811941 w 2088927"/>
              <a:gd name="connsiteY95" fmla="*/ 1528075 h 1967177"/>
              <a:gd name="connsiteX96" fmla="*/ 1887855 w 2088927"/>
              <a:gd name="connsiteY96" fmla="*/ 1474354 h 1967177"/>
              <a:gd name="connsiteX97" fmla="*/ 1880616 w 2088927"/>
              <a:gd name="connsiteY97" fmla="*/ 1470925 h 1967177"/>
              <a:gd name="connsiteX98" fmla="*/ 1882045 w 2088927"/>
              <a:gd name="connsiteY98" fmla="*/ 1457876 h 1967177"/>
              <a:gd name="connsiteX99" fmla="*/ 1916811 w 2088927"/>
              <a:gd name="connsiteY99" fmla="*/ 1427872 h 1967177"/>
              <a:gd name="connsiteX100" fmla="*/ 1929860 w 2088927"/>
              <a:gd name="connsiteY100" fmla="*/ 1428443 h 1967177"/>
              <a:gd name="connsiteX101" fmla="*/ 1929289 w 2088927"/>
              <a:gd name="connsiteY101" fmla="*/ 1441493 h 1967177"/>
              <a:gd name="connsiteX102" fmla="*/ 1893665 w 2088927"/>
              <a:gd name="connsiteY102" fmla="*/ 1472259 h 1967177"/>
              <a:gd name="connsiteX103" fmla="*/ 1887855 w 2088927"/>
              <a:gd name="connsiteY103" fmla="*/ 1474354 h 1967177"/>
              <a:gd name="connsiteX104" fmla="*/ 1956150 w 2088927"/>
              <a:gd name="connsiteY104" fmla="*/ 1411394 h 1967177"/>
              <a:gd name="connsiteX105" fmla="*/ 1949767 w 2088927"/>
              <a:gd name="connsiteY105" fmla="*/ 1408822 h 1967177"/>
              <a:gd name="connsiteX106" fmla="*/ 1949387 w 2088927"/>
              <a:gd name="connsiteY106" fmla="*/ 1395677 h 1967177"/>
              <a:gd name="connsiteX107" fmla="*/ 1979485 w 2088927"/>
              <a:gd name="connsiteY107" fmla="*/ 1361197 h 1967177"/>
              <a:gd name="connsiteX108" fmla="*/ 1992535 w 2088927"/>
              <a:gd name="connsiteY108" fmla="*/ 1359768 h 1967177"/>
              <a:gd name="connsiteX109" fmla="*/ 1993964 w 2088927"/>
              <a:gd name="connsiteY109" fmla="*/ 1372818 h 1967177"/>
              <a:gd name="connsiteX110" fmla="*/ 1962912 w 2088927"/>
              <a:gd name="connsiteY110" fmla="*/ 1408441 h 1967177"/>
              <a:gd name="connsiteX111" fmla="*/ 1956150 w 2088927"/>
              <a:gd name="connsiteY111" fmla="*/ 1411394 h 1967177"/>
              <a:gd name="connsiteX112" fmla="*/ 2014252 w 2088927"/>
              <a:gd name="connsiteY112" fmla="*/ 1338813 h 1967177"/>
              <a:gd name="connsiteX113" fmla="*/ 2009109 w 2088927"/>
              <a:gd name="connsiteY113" fmla="*/ 1337289 h 1967177"/>
              <a:gd name="connsiteX114" fmla="*/ 2006537 w 2088927"/>
              <a:gd name="connsiteY114" fmla="*/ 1324431 h 1967177"/>
              <a:gd name="connsiteX115" fmla="*/ 2029778 w 2088927"/>
              <a:gd name="connsiteY115" fmla="*/ 1285283 h 1967177"/>
              <a:gd name="connsiteX116" fmla="*/ 2042255 w 2088927"/>
              <a:gd name="connsiteY116" fmla="*/ 1281377 h 1967177"/>
              <a:gd name="connsiteX117" fmla="*/ 2046160 w 2088927"/>
              <a:gd name="connsiteY117" fmla="*/ 1293855 h 1967177"/>
              <a:gd name="connsiteX118" fmla="*/ 2021872 w 2088927"/>
              <a:gd name="connsiteY118" fmla="*/ 1334622 h 1967177"/>
              <a:gd name="connsiteX119" fmla="*/ 2014252 w 2088927"/>
              <a:gd name="connsiteY119" fmla="*/ 1338813 h 1967177"/>
              <a:gd name="connsiteX120" fmla="*/ 499586 w 2088927"/>
              <a:gd name="connsiteY120" fmla="*/ 1312429 h 1967177"/>
              <a:gd name="connsiteX121" fmla="*/ 496633 w 2088927"/>
              <a:gd name="connsiteY121" fmla="*/ 1312429 h 1967177"/>
              <a:gd name="connsiteX122" fmla="*/ 487394 w 2088927"/>
              <a:gd name="connsiteY122" fmla="*/ 1303190 h 1967177"/>
              <a:gd name="connsiteX123" fmla="*/ 496633 w 2088927"/>
              <a:gd name="connsiteY123" fmla="*/ 1293951 h 1967177"/>
              <a:gd name="connsiteX124" fmla="*/ 499681 w 2088927"/>
              <a:gd name="connsiteY124" fmla="*/ 1293951 h 1967177"/>
              <a:gd name="connsiteX125" fmla="*/ 511207 w 2088927"/>
              <a:gd name="connsiteY125" fmla="*/ 1293855 h 1967177"/>
              <a:gd name="connsiteX126" fmla="*/ 542639 w 2088927"/>
              <a:gd name="connsiteY126" fmla="*/ 1292808 h 1967177"/>
              <a:gd name="connsiteX127" fmla="*/ 552355 w 2088927"/>
              <a:gd name="connsiteY127" fmla="*/ 1301571 h 1967177"/>
              <a:gd name="connsiteX128" fmla="*/ 543592 w 2088927"/>
              <a:gd name="connsiteY128" fmla="*/ 1311286 h 1967177"/>
              <a:gd name="connsiteX129" fmla="*/ 511492 w 2088927"/>
              <a:gd name="connsiteY129" fmla="*/ 1312334 h 1967177"/>
              <a:gd name="connsiteX130" fmla="*/ 499586 w 2088927"/>
              <a:gd name="connsiteY130" fmla="*/ 1312429 h 1967177"/>
              <a:gd name="connsiteX131" fmla="*/ 450152 w 2088927"/>
              <a:gd name="connsiteY131" fmla="*/ 1310810 h 1967177"/>
              <a:gd name="connsiteX132" fmla="*/ 449485 w 2088927"/>
              <a:gd name="connsiteY132" fmla="*/ 1310810 h 1967177"/>
              <a:gd name="connsiteX133" fmla="*/ 402527 w 2088927"/>
              <a:gd name="connsiteY133" fmla="*/ 1306047 h 1967177"/>
              <a:gd name="connsiteX134" fmla="*/ 394621 w 2088927"/>
              <a:gd name="connsiteY134" fmla="*/ 1295570 h 1967177"/>
              <a:gd name="connsiteX135" fmla="*/ 405098 w 2088927"/>
              <a:gd name="connsiteY135" fmla="*/ 1287664 h 1967177"/>
              <a:gd name="connsiteX136" fmla="*/ 450723 w 2088927"/>
              <a:gd name="connsiteY136" fmla="*/ 1292331 h 1967177"/>
              <a:gd name="connsiteX137" fmla="*/ 459296 w 2088927"/>
              <a:gd name="connsiteY137" fmla="*/ 1302237 h 1967177"/>
              <a:gd name="connsiteX138" fmla="*/ 450152 w 2088927"/>
              <a:gd name="connsiteY138" fmla="*/ 1310810 h 1967177"/>
              <a:gd name="connsiteX139" fmla="*/ 589502 w 2088927"/>
              <a:gd name="connsiteY139" fmla="*/ 1307857 h 1967177"/>
              <a:gd name="connsiteX140" fmla="*/ 580263 w 2088927"/>
              <a:gd name="connsiteY140" fmla="*/ 1299475 h 1967177"/>
              <a:gd name="connsiteX141" fmla="*/ 588550 w 2088927"/>
              <a:gd name="connsiteY141" fmla="*/ 1289379 h 1967177"/>
              <a:gd name="connsiteX142" fmla="*/ 634365 w 2088927"/>
              <a:gd name="connsiteY142" fmla="*/ 1283854 h 1967177"/>
              <a:gd name="connsiteX143" fmla="*/ 644842 w 2088927"/>
              <a:gd name="connsiteY143" fmla="*/ 1291760 h 1967177"/>
              <a:gd name="connsiteX144" fmla="*/ 636937 w 2088927"/>
              <a:gd name="connsiteY144" fmla="*/ 1302237 h 1967177"/>
              <a:gd name="connsiteX145" fmla="*/ 590264 w 2088927"/>
              <a:gd name="connsiteY145" fmla="*/ 1307857 h 1967177"/>
              <a:gd name="connsiteX146" fmla="*/ 589502 w 2088927"/>
              <a:gd name="connsiteY146" fmla="*/ 1307857 h 1967177"/>
              <a:gd name="connsiteX147" fmla="*/ 358045 w 2088927"/>
              <a:gd name="connsiteY147" fmla="*/ 1297951 h 1967177"/>
              <a:gd name="connsiteX148" fmla="*/ 356045 w 2088927"/>
              <a:gd name="connsiteY148" fmla="*/ 1297760 h 1967177"/>
              <a:gd name="connsiteX149" fmla="*/ 310324 w 2088927"/>
              <a:gd name="connsiteY149" fmla="*/ 1285568 h 1967177"/>
              <a:gd name="connsiteX150" fmla="*/ 304324 w 2088927"/>
              <a:gd name="connsiteY150" fmla="*/ 1273948 h 1967177"/>
              <a:gd name="connsiteX151" fmla="*/ 315944 w 2088927"/>
              <a:gd name="connsiteY151" fmla="*/ 1267947 h 1967177"/>
              <a:gd name="connsiteX152" fmla="*/ 360045 w 2088927"/>
              <a:gd name="connsiteY152" fmla="*/ 1279758 h 1967177"/>
              <a:gd name="connsiteX153" fmla="*/ 367094 w 2088927"/>
              <a:gd name="connsiteY153" fmla="*/ 1290807 h 1967177"/>
              <a:gd name="connsiteX154" fmla="*/ 358045 w 2088927"/>
              <a:gd name="connsiteY154" fmla="*/ 1297951 h 1967177"/>
              <a:gd name="connsiteX155" fmla="*/ 681704 w 2088927"/>
              <a:gd name="connsiteY155" fmla="*/ 1294713 h 1967177"/>
              <a:gd name="connsiteX156" fmla="*/ 672560 w 2088927"/>
              <a:gd name="connsiteY156" fmla="*/ 1287188 h 1967177"/>
              <a:gd name="connsiteX157" fmla="*/ 679990 w 2088927"/>
              <a:gd name="connsiteY157" fmla="*/ 1276329 h 1967177"/>
              <a:gd name="connsiteX158" fmla="*/ 725138 w 2088927"/>
              <a:gd name="connsiteY158" fmla="*/ 1266804 h 1967177"/>
              <a:gd name="connsiteX159" fmla="*/ 736282 w 2088927"/>
              <a:gd name="connsiteY159" fmla="*/ 1273758 h 1967177"/>
              <a:gd name="connsiteX160" fmla="*/ 729329 w 2088927"/>
              <a:gd name="connsiteY160" fmla="*/ 1284902 h 1967177"/>
              <a:gd name="connsiteX161" fmla="*/ 683419 w 2088927"/>
              <a:gd name="connsiteY161" fmla="*/ 1294617 h 1967177"/>
              <a:gd name="connsiteX162" fmla="*/ 681704 w 2088927"/>
              <a:gd name="connsiteY162" fmla="*/ 1294713 h 1967177"/>
              <a:gd name="connsiteX163" fmla="*/ 772287 w 2088927"/>
              <a:gd name="connsiteY163" fmla="*/ 1273567 h 1967177"/>
              <a:gd name="connsiteX164" fmla="*/ 763333 w 2088927"/>
              <a:gd name="connsiteY164" fmla="*/ 1266804 h 1967177"/>
              <a:gd name="connsiteX165" fmla="*/ 769715 w 2088927"/>
              <a:gd name="connsiteY165" fmla="*/ 1255374 h 1967177"/>
              <a:gd name="connsiteX166" fmla="*/ 813816 w 2088927"/>
              <a:gd name="connsiteY166" fmla="*/ 1241849 h 1967177"/>
              <a:gd name="connsiteX167" fmla="*/ 825532 w 2088927"/>
              <a:gd name="connsiteY167" fmla="*/ 1247659 h 1967177"/>
              <a:gd name="connsiteX168" fmla="*/ 819626 w 2088927"/>
              <a:gd name="connsiteY168" fmla="*/ 1259375 h 1967177"/>
              <a:gd name="connsiteX169" fmla="*/ 774763 w 2088927"/>
              <a:gd name="connsiteY169" fmla="*/ 1273186 h 1967177"/>
              <a:gd name="connsiteX170" fmla="*/ 772287 w 2088927"/>
              <a:gd name="connsiteY170" fmla="*/ 1273567 h 1967177"/>
              <a:gd name="connsiteX171" fmla="*/ 269557 w 2088927"/>
              <a:gd name="connsiteY171" fmla="*/ 1269567 h 1967177"/>
              <a:gd name="connsiteX172" fmla="*/ 265843 w 2088927"/>
              <a:gd name="connsiteY172" fmla="*/ 1268805 h 1967177"/>
              <a:gd name="connsiteX173" fmla="*/ 223456 w 2088927"/>
              <a:gd name="connsiteY173" fmla="*/ 1246992 h 1967177"/>
              <a:gd name="connsiteX174" fmla="*/ 220313 w 2088927"/>
              <a:gd name="connsiteY174" fmla="*/ 1234324 h 1967177"/>
              <a:gd name="connsiteX175" fmla="*/ 233077 w 2088927"/>
              <a:gd name="connsiteY175" fmla="*/ 1231181 h 1967177"/>
              <a:gd name="connsiteX176" fmla="*/ 273367 w 2088927"/>
              <a:gd name="connsiteY176" fmla="*/ 1251945 h 1967177"/>
              <a:gd name="connsiteX177" fmla="*/ 278130 w 2088927"/>
              <a:gd name="connsiteY177" fmla="*/ 1264137 h 1967177"/>
              <a:gd name="connsiteX178" fmla="*/ 269557 w 2088927"/>
              <a:gd name="connsiteY178" fmla="*/ 1269567 h 1967177"/>
              <a:gd name="connsiteX179" fmla="*/ 2057210 w 2088927"/>
              <a:gd name="connsiteY179" fmla="*/ 1256517 h 1967177"/>
              <a:gd name="connsiteX180" fmla="*/ 2053876 w 2088927"/>
              <a:gd name="connsiteY180" fmla="*/ 1255946 h 1967177"/>
              <a:gd name="connsiteX181" fmla="*/ 2048542 w 2088927"/>
              <a:gd name="connsiteY181" fmla="*/ 1243944 h 1967177"/>
              <a:gd name="connsiteX182" fmla="*/ 2061401 w 2088927"/>
              <a:gd name="connsiteY182" fmla="*/ 1203368 h 1967177"/>
              <a:gd name="connsiteX183" fmla="*/ 2062068 w 2088927"/>
              <a:gd name="connsiteY183" fmla="*/ 1200796 h 1967177"/>
              <a:gd name="connsiteX184" fmla="*/ 2073212 w 2088927"/>
              <a:gd name="connsiteY184" fmla="*/ 1193938 h 1967177"/>
              <a:gd name="connsiteX185" fmla="*/ 2080069 w 2088927"/>
              <a:gd name="connsiteY185" fmla="*/ 1205082 h 1967177"/>
              <a:gd name="connsiteX186" fmla="*/ 2079402 w 2088927"/>
              <a:gd name="connsiteY186" fmla="*/ 1207845 h 1967177"/>
              <a:gd name="connsiteX187" fmla="*/ 2065877 w 2088927"/>
              <a:gd name="connsiteY187" fmla="*/ 1250612 h 1967177"/>
              <a:gd name="connsiteX188" fmla="*/ 2057210 w 2088927"/>
              <a:gd name="connsiteY188" fmla="*/ 1256517 h 1967177"/>
              <a:gd name="connsiteX189" fmla="*/ 860584 w 2088927"/>
              <a:gd name="connsiteY189" fmla="*/ 1244039 h 1967177"/>
              <a:gd name="connsiteX190" fmla="*/ 851916 w 2088927"/>
              <a:gd name="connsiteY190" fmla="*/ 1238134 h 1967177"/>
              <a:gd name="connsiteX191" fmla="*/ 857155 w 2088927"/>
              <a:gd name="connsiteY191" fmla="*/ 1226133 h 1967177"/>
              <a:gd name="connsiteX192" fmla="*/ 899541 w 2088927"/>
              <a:gd name="connsiteY192" fmla="*/ 1208321 h 1967177"/>
              <a:gd name="connsiteX193" fmla="*/ 911828 w 2088927"/>
              <a:gd name="connsiteY193" fmla="*/ 1212988 h 1967177"/>
              <a:gd name="connsiteX194" fmla="*/ 907161 w 2088927"/>
              <a:gd name="connsiteY194" fmla="*/ 1225275 h 1967177"/>
              <a:gd name="connsiteX195" fmla="*/ 863822 w 2088927"/>
              <a:gd name="connsiteY195" fmla="*/ 1243468 h 1967177"/>
              <a:gd name="connsiteX196" fmla="*/ 860584 w 2088927"/>
              <a:gd name="connsiteY196" fmla="*/ 1244039 h 1967177"/>
              <a:gd name="connsiteX197" fmla="*/ 190310 w 2088927"/>
              <a:gd name="connsiteY197" fmla="*/ 1221560 h 1967177"/>
              <a:gd name="connsiteX198" fmla="*/ 184404 w 2088927"/>
              <a:gd name="connsiteY198" fmla="*/ 1219465 h 1967177"/>
              <a:gd name="connsiteX199" fmla="*/ 149923 w 2088927"/>
              <a:gd name="connsiteY199" fmla="*/ 1186127 h 1967177"/>
              <a:gd name="connsiteX200" fmla="*/ 150781 w 2088927"/>
              <a:gd name="connsiteY200" fmla="*/ 1173078 h 1967177"/>
              <a:gd name="connsiteX201" fmla="*/ 163830 w 2088927"/>
              <a:gd name="connsiteY201" fmla="*/ 1173935 h 1967177"/>
              <a:gd name="connsiteX202" fmla="*/ 196120 w 2088927"/>
              <a:gd name="connsiteY202" fmla="*/ 1205177 h 1967177"/>
              <a:gd name="connsiteX203" fmla="*/ 197358 w 2088927"/>
              <a:gd name="connsiteY203" fmla="*/ 1218227 h 1967177"/>
              <a:gd name="connsiteX204" fmla="*/ 190310 w 2088927"/>
              <a:gd name="connsiteY204" fmla="*/ 1221560 h 1967177"/>
              <a:gd name="connsiteX205" fmla="*/ 945261 w 2088927"/>
              <a:gd name="connsiteY205" fmla="*/ 1205749 h 1967177"/>
              <a:gd name="connsiteX206" fmla="*/ 937070 w 2088927"/>
              <a:gd name="connsiteY206" fmla="*/ 1200796 h 1967177"/>
              <a:gd name="connsiteX207" fmla="*/ 940975 w 2088927"/>
              <a:gd name="connsiteY207" fmla="*/ 1188318 h 1967177"/>
              <a:gd name="connsiteX208" fmla="*/ 981075 w 2088927"/>
              <a:gd name="connsiteY208" fmla="*/ 1165839 h 1967177"/>
              <a:gd name="connsiteX209" fmla="*/ 993743 w 2088927"/>
              <a:gd name="connsiteY209" fmla="*/ 1168983 h 1967177"/>
              <a:gd name="connsiteX210" fmla="*/ 990600 w 2088927"/>
              <a:gd name="connsiteY210" fmla="*/ 1181651 h 1967177"/>
              <a:gd name="connsiteX211" fmla="*/ 949547 w 2088927"/>
              <a:gd name="connsiteY211" fmla="*/ 1204606 h 1967177"/>
              <a:gd name="connsiteX212" fmla="*/ 945261 w 2088927"/>
              <a:gd name="connsiteY212" fmla="*/ 1205749 h 1967177"/>
              <a:gd name="connsiteX213" fmla="*/ 2078546 w 2088927"/>
              <a:gd name="connsiteY213" fmla="*/ 1166316 h 1967177"/>
              <a:gd name="connsiteX214" fmla="*/ 2077688 w 2088927"/>
              <a:gd name="connsiteY214" fmla="*/ 1166316 h 1967177"/>
              <a:gd name="connsiteX215" fmla="*/ 2069306 w 2088927"/>
              <a:gd name="connsiteY215" fmla="*/ 1156314 h 1967177"/>
              <a:gd name="connsiteX216" fmla="*/ 2070450 w 2088927"/>
              <a:gd name="connsiteY216" fmla="*/ 1129739 h 1967177"/>
              <a:gd name="connsiteX217" fmla="*/ 2069877 w 2088927"/>
              <a:gd name="connsiteY217" fmla="*/ 1111261 h 1967177"/>
              <a:gd name="connsiteX218" fmla="*/ 2078546 w 2088927"/>
              <a:gd name="connsiteY218" fmla="*/ 1101450 h 1967177"/>
              <a:gd name="connsiteX219" fmla="*/ 2088356 w 2088927"/>
              <a:gd name="connsiteY219" fmla="*/ 1110118 h 1967177"/>
              <a:gd name="connsiteX220" fmla="*/ 2088927 w 2088927"/>
              <a:gd name="connsiteY220" fmla="*/ 1129739 h 1967177"/>
              <a:gd name="connsiteX221" fmla="*/ 2087690 w 2088927"/>
              <a:gd name="connsiteY221" fmla="*/ 1157934 h 1967177"/>
              <a:gd name="connsiteX222" fmla="*/ 2078546 w 2088927"/>
              <a:gd name="connsiteY222" fmla="*/ 1166316 h 1967177"/>
              <a:gd name="connsiteX223" fmla="*/ 1024985 w 2088927"/>
              <a:gd name="connsiteY223" fmla="*/ 1157743 h 1967177"/>
              <a:gd name="connsiteX224" fmla="*/ 1017365 w 2088927"/>
              <a:gd name="connsiteY224" fmla="*/ 1153743 h 1967177"/>
              <a:gd name="connsiteX225" fmla="*/ 1019651 w 2088927"/>
              <a:gd name="connsiteY225" fmla="*/ 1140884 h 1967177"/>
              <a:gd name="connsiteX226" fmla="*/ 1056418 w 2088927"/>
              <a:gd name="connsiteY226" fmla="*/ 1113452 h 1967177"/>
              <a:gd name="connsiteX227" fmla="*/ 1069467 w 2088927"/>
              <a:gd name="connsiteY227" fmla="*/ 1114881 h 1967177"/>
              <a:gd name="connsiteX228" fmla="*/ 1068038 w 2088927"/>
              <a:gd name="connsiteY228" fmla="*/ 1127930 h 1967177"/>
              <a:gd name="connsiteX229" fmla="*/ 1030224 w 2088927"/>
              <a:gd name="connsiteY229" fmla="*/ 1156219 h 1967177"/>
              <a:gd name="connsiteX230" fmla="*/ 1024985 w 2088927"/>
              <a:gd name="connsiteY230" fmla="*/ 1157743 h 1967177"/>
              <a:gd name="connsiteX231" fmla="*/ 129254 w 2088927"/>
              <a:gd name="connsiteY231" fmla="*/ 1151933 h 1967177"/>
              <a:gd name="connsiteX232" fmla="*/ 121444 w 2088927"/>
              <a:gd name="connsiteY232" fmla="*/ 1147647 h 1967177"/>
              <a:gd name="connsiteX233" fmla="*/ 97631 w 2088927"/>
              <a:gd name="connsiteY233" fmla="*/ 1106784 h 1967177"/>
              <a:gd name="connsiteX234" fmla="*/ 101537 w 2088927"/>
              <a:gd name="connsiteY234" fmla="*/ 1094306 h 1967177"/>
              <a:gd name="connsiteX235" fmla="*/ 114014 w 2088927"/>
              <a:gd name="connsiteY235" fmla="*/ 1098212 h 1967177"/>
              <a:gd name="connsiteX236" fmla="*/ 136970 w 2088927"/>
              <a:gd name="connsiteY236" fmla="*/ 1137645 h 1967177"/>
              <a:gd name="connsiteX237" fmla="*/ 134207 w 2088927"/>
              <a:gd name="connsiteY237" fmla="*/ 1150409 h 1967177"/>
              <a:gd name="connsiteX238" fmla="*/ 129254 w 2088927"/>
              <a:gd name="connsiteY238" fmla="*/ 1151933 h 1967177"/>
              <a:gd name="connsiteX239" fmla="*/ 1097280 w 2088927"/>
              <a:gd name="connsiteY239" fmla="*/ 1099355 h 1967177"/>
              <a:gd name="connsiteX240" fmla="*/ 1090518 w 2088927"/>
              <a:gd name="connsiteY240" fmla="*/ 1096402 h 1967177"/>
              <a:gd name="connsiteX241" fmla="*/ 1090898 w 2088927"/>
              <a:gd name="connsiteY241" fmla="*/ 1083258 h 1967177"/>
              <a:gd name="connsiteX242" fmla="*/ 1122902 w 2088927"/>
              <a:gd name="connsiteY242" fmla="*/ 1050587 h 1967177"/>
              <a:gd name="connsiteX243" fmla="*/ 1135951 w 2088927"/>
              <a:gd name="connsiteY243" fmla="*/ 1049920 h 1967177"/>
              <a:gd name="connsiteX244" fmla="*/ 1136618 w 2088927"/>
              <a:gd name="connsiteY244" fmla="*/ 1062969 h 1967177"/>
              <a:gd name="connsiteX245" fmla="*/ 1103567 w 2088927"/>
              <a:gd name="connsiteY245" fmla="*/ 1096688 h 1967177"/>
              <a:gd name="connsiteX246" fmla="*/ 1097280 w 2088927"/>
              <a:gd name="connsiteY246" fmla="*/ 1099355 h 1967177"/>
              <a:gd name="connsiteX247" fmla="*/ 2072640 w 2088927"/>
              <a:gd name="connsiteY247" fmla="*/ 1073828 h 1967177"/>
              <a:gd name="connsiteX248" fmla="*/ 2063591 w 2088927"/>
              <a:gd name="connsiteY248" fmla="*/ 1066589 h 1967177"/>
              <a:gd name="connsiteX249" fmla="*/ 2050161 w 2088927"/>
              <a:gd name="connsiteY249" fmla="*/ 1023821 h 1967177"/>
              <a:gd name="connsiteX250" fmla="*/ 2055209 w 2088927"/>
              <a:gd name="connsiteY250" fmla="*/ 1011725 h 1967177"/>
              <a:gd name="connsiteX251" fmla="*/ 2067306 w 2088927"/>
              <a:gd name="connsiteY251" fmla="*/ 1016773 h 1967177"/>
              <a:gd name="connsiteX252" fmla="*/ 2081784 w 2088927"/>
              <a:gd name="connsiteY252" fmla="*/ 1062588 h 1967177"/>
              <a:gd name="connsiteX253" fmla="*/ 2074735 w 2088927"/>
              <a:gd name="connsiteY253" fmla="*/ 1073637 h 1967177"/>
              <a:gd name="connsiteX254" fmla="*/ 2072640 w 2088927"/>
              <a:gd name="connsiteY254" fmla="*/ 1073828 h 1967177"/>
              <a:gd name="connsiteX255" fmla="*/ 85725 w 2088927"/>
              <a:gd name="connsiteY255" fmla="*/ 1069827 h 1967177"/>
              <a:gd name="connsiteX256" fmla="*/ 77248 w 2088927"/>
              <a:gd name="connsiteY256" fmla="*/ 1064303 h 1967177"/>
              <a:gd name="connsiteX257" fmla="*/ 59817 w 2088927"/>
              <a:gd name="connsiteY257" fmla="*/ 1020583 h 1967177"/>
              <a:gd name="connsiteX258" fmla="*/ 65341 w 2088927"/>
              <a:gd name="connsiteY258" fmla="*/ 1008677 h 1967177"/>
              <a:gd name="connsiteX259" fmla="*/ 77248 w 2088927"/>
              <a:gd name="connsiteY259" fmla="*/ 1014201 h 1967177"/>
              <a:gd name="connsiteX260" fmla="*/ 94297 w 2088927"/>
              <a:gd name="connsiteY260" fmla="*/ 1056873 h 1967177"/>
              <a:gd name="connsiteX261" fmla="*/ 89535 w 2088927"/>
              <a:gd name="connsiteY261" fmla="*/ 1069065 h 1967177"/>
              <a:gd name="connsiteX262" fmla="*/ 85725 w 2088927"/>
              <a:gd name="connsiteY262" fmla="*/ 1069827 h 1967177"/>
              <a:gd name="connsiteX263" fmla="*/ 1159288 w 2088927"/>
              <a:gd name="connsiteY263" fmla="*/ 1030394 h 1967177"/>
              <a:gd name="connsiteX264" fmla="*/ 1153763 w 2088927"/>
              <a:gd name="connsiteY264" fmla="*/ 1028489 h 1967177"/>
              <a:gd name="connsiteX265" fmla="*/ 1151953 w 2088927"/>
              <a:gd name="connsiteY265" fmla="*/ 1015535 h 1967177"/>
              <a:gd name="connsiteX266" fmla="*/ 1177671 w 2088927"/>
              <a:gd name="connsiteY266" fmla="*/ 977911 h 1967177"/>
              <a:gd name="connsiteX267" fmla="*/ 1190435 w 2088927"/>
              <a:gd name="connsiteY267" fmla="*/ 974863 h 1967177"/>
              <a:gd name="connsiteX268" fmla="*/ 1193483 w 2088927"/>
              <a:gd name="connsiteY268" fmla="*/ 987626 h 1967177"/>
              <a:gd name="connsiteX269" fmla="*/ 1166812 w 2088927"/>
              <a:gd name="connsiteY269" fmla="*/ 1026679 h 1967177"/>
              <a:gd name="connsiteX270" fmla="*/ 1159288 w 2088927"/>
              <a:gd name="connsiteY270" fmla="*/ 1030394 h 1967177"/>
              <a:gd name="connsiteX271" fmla="*/ 2036921 w 2088927"/>
              <a:gd name="connsiteY271" fmla="*/ 988484 h 1967177"/>
              <a:gd name="connsiteX272" fmla="*/ 2029206 w 2088927"/>
              <a:gd name="connsiteY272" fmla="*/ 984293 h 1967177"/>
              <a:gd name="connsiteX273" fmla="*/ 2009013 w 2088927"/>
              <a:gd name="connsiteY273" fmla="*/ 958289 h 1967177"/>
              <a:gd name="connsiteX274" fmla="*/ 2000917 w 2088927"/>
              <a:gd name="connsiteY274" fmla="*/ 950003 h 1967177"/>
              <a:gd name="connsiteX275" fmla="*/ 2000726 w 2088927"/>
              <a:gd name="connsiteY275" fmla="*/ 936858 h 1967177"/>
              <a:gd name="connsiteX276" fmla="*/ 2013871 w 2088927"/>
              <a:gd name="connsiteY276" fmla="*/ 936668 h 1967177"/>
              <a:gd name="connsiteX277" fmla="*/ 2022729 w 2088927"/>
              <a:gd name="connsiteY277" fmla="*/ 945812 h 1967177"/>
              <a:gd name="connsiteX278" fmla="*/ 2044637 w 2088927"/>
              <a:gd name="connsiteY278" fmla="*/ 974006 h 1967177"/>
              <a:gd name="connsiteX279" fmla="*/ 2042065 w 2088927"/>
              <a:gd name="connsiteY279" fmla="*/ 986864 h 1967177"/>
              <a:gd name="connsiteX280" fmla="*/ 2036921 w 2088927"/>
              <a:gd name="connsiteY280" fmla="*/ 988484 h 1967177"/>
              <a:gd name="connsiteX281" fmla="*/ 53721 w 2088927"/>
              <a:gd name="connsiteY281" fmla="*/ 982483 h 1967177"/>
              <a:gd name="connsiteX282" fmla="*/ 44863 w 2088927"/>
              <a:gd name="connsiteY282" fmla="*/ 975911 h 1967177"/>
              <a:gd name="connsiteX283" fmla="*/ 32290 w 2088927"/>
              <a:gd name="connsiteY283" fmla="*/ 930667 h 1967177"/>
              <a:gd name="connsiteX284" fmla="*/ 38957 w 2088927"/>
              <a:gd name="connsiteY284" fmla="*/ 919427 h 1967177"/>
              <a:gd name="connsiteX285" fmla="*/ 50197 w 2088927"/>
              <a:gd name="connsiteY285" fmla="*/ 926095 h 1967177"/>
              <a:gd name="connsiteX286" fmla="*/ 62579 w 2088927"/>
              <a:gd name="connsiteY286" fmla="*/ 970481 h 1967177"/>
              <a:gd name="connsiteX287" fmla="*/ 56388 w 2088927"/>
              <a:gd name="connsiteY287" fmla="*/ 982007 h 1967177"/>
              <a:gd name="connsiteX288" fmla="*/ 53721 w 2088927"/>
              <a:gd name="connsiteY288" fmla="*/ 982483 h 1967177"/>
              <a:gd name="connsiteX289" fmla="*/ 1668590 w 2088927"/>
              <a:gd name="connsiteY289" fmla="*/ 968386 h 1967177"/>
              <a:gd name="connsiteX290" fmla="*/ 1659350 w 2088927"/>
              <a:gd name="connsiteY290" fmla="*/ 959433 h 1967177"/>
              <a:gd name="connsiteX291" fmla="*/ 1668304 w 2088927"/>
              <a:gd name="connsiteY291" fmla="*/ 949812 h 1967177"/>
              <a:gd name="connsiteX292" fmla="*/ 1709643 w 2088927"/>
              <a:gd name="connsiteY292" fmla="*/ 939906 h 1967177"/>
              <a:gd name="connsiteX293" fmla="*/ 1721930 w 2088927"/>
              <a:gd name="connsiteY293" fmla="*/ 944383 h 1967177"/>
              <a:gd name="connsiteX294" fmla="*/ 1717452 w 2088927"/>
              <a:gd name="connsiteY294" fmla="*/ 956670 h 1967177"/>
              <a:gd name="connsiteX295" fmla="*/ 1668875 w 2088927"/>
              <a:gd name="connsiteY295" fmla="*/ 968291 h 1967177"/>
              <a:gd name="connsiteX296" fmla="*/ 1668590 w 2088927"/>
              <a:gd name="connsiteY296" fmla="*/ 968386 h 1967177"/>
              <a:gd name="connsiteX297" fmla="*/ 1622775 w 2088927"/>
              <a:gd name="connsiteY297" fmla="*/ 961718 h 1967177"/>
              <a:gd name="connsiteX298" fmla="*/ 1620012 w 2088927"/>
              <a:gd name="connsiteY298" fmla="*/ 961338 h 1967177"/>
              <a:gd name="connsiteX299" fmla="*/ 1575911 w 2088927"/>
              <a:gd name="connsiteY299" fmla="*/ 940478 h 1967177"/>
              <a:gd name="connsiteX300" fmla="*/ 1573149 w 2088927"/>
              <a:gd name="connsiteY300" fmla="*/ 927714 h 1967177"/>
              <a:gd name="connsiteX301" fmla="*/ 1585912 w 2088927"/>
              <a:gd name="connsiteY301" fmla="*/ 924952 h 1967177"/>
              <a:gd name="connsiteX302" fmla="*/ 1625632 w 2088927"/>
              <a:gd name="connsiteY302" fmla="*/ 943812 h 1967177"/>
              <a:gd name="connsiteX303" fmla="*/ 1631727 w 2088927"/>
              <a:gd name="connsiteY303" fmla="*/ 955432 h 1967177"/>
              <a:gd name="connsiteX304" fmla="*/ 1622775 w 2088927"/>
              <a:gd name="connsiteY304" fmla="*/ 961718 h 1967177"/>
              <a:gd name="connsiteX305" fmla="*/ 1208151 w 2088927"/>
              <a:gd name="connsiteY305" fmla="*/ 951431 h 1967177"/>
              <a:gd name="connsiteX306" fmla="*/ 1204055 w 2088927"/>
              <a:gd name="connsiteY306" fmla="*/ 950479 h 1967177"/>
              <a:gd name="connsiteX307" fmla="*/ 1199864 w 2088927"/>
              <a:gd name="connsiteY307" fmla="*/ 938096 h 1967177"/>
              <a:gd name="connsiteX308" fmla="*/ 1218152 w 2088927"/>
              <a:gd name="connsiteY308" fmla="*/ 896377 h 1967177"/>
              <a:gd name="connsiteX309" fmla="*/ 1230154 w 2088927"/>
              <a:gd name="connsiteY309" fmla="*/ 891043 h 1967177"/>
              <a:gd name="connsiteX310" fmla="*/ 1235488 w 2088927"/>
              <a:gd name="connsiteY310" fmla="*/ 903045 h 1967177"/>
              <a:gd name="connsiteX311" fmla="*/ 1216533 w 2088927"/>
              <a:gd name="connsiteY311" fmla="*/ 946383 h 1967177"/>
              <a:gd name="connsiteX312" fmla="*/ 1208151 w 2088927"/>
              <a:gd name="connsiteY312" fmla="*/ 951431 h 1967177"/>
              <a:gd name="connsiteX313" fmla="*/ 1752410 w 2088927"/>
              <a:gd name="connsiteY313" fmla="*/ 932191 h 1967177"/>
              <a:gd name="connsiteX314" fmla="*/ 1744980 w 2088927"/>
              <a:gd name="connsiteY314" fmla="*/ 928476 h 1967177"/>
              <a:gd name="connsiteX315" fmla="*/ 1746885 w 2088927"/>
              <a:gd name="connsiteY315" fmla="*/ 915522 h 1967177"/>
              <a:gd name="connsiteX316" fmla="*/ 1765935 w 2088927"/>
              <a:gd name="connsiteY316" fmla="*/ 902187 h 1967177"/>
              <a:gd name="connsiteX317" fmla="*/ 1788319 w 2088927"/>
              <a:gd name="connsiteY317" fmla="*/ 890376 h 1967177"/>
              <a:gd name="connsiteX318" fmla="*/ 1800511 w 2088927"/>
              <a:gd name="connsiteY318" fmla="*/ 895139 h 1967177"/>
              <a:gd name="connsiteX319" fmla="*/ 1795748 w 2088927"/>
              <a:gd name="connsiteY319" fmla="*/ 907331 h 1967177"/>
              <a:gd name="connsiteX320" fmla="*/ 1775841 w 2088927"/>
              <a:gd name="connsiteY320" fmla="*/ 917808 h 1967177"/>
              <a:gd name="connsiteX321" fmla="*/ 1757934 w 2088927"/>
              <a:gd name="connsiteY321" fmla="*/ 930286 h 1967177"/>
              <a:gd name="connsiteX322" fmla="*/ 1752410 w 2088927"/>
              <a:gd name="connsiteY322" fmla="*/ 932191 h 1967177"/>
              <a:gd name="connsiteX323" fmla="*/ 1970532 w 2088927"/>
              <a:gd name="connsiteY323" fmla="*/ 924476 h 1967177"/>
              <a:gd name="connsiteX324" fmla="*/ 1965769 w 2088927"/>
              <a:gd name="connsiteY324" fmla="*/ 923142 h 1967177"/>
              <a:gd name="connsiteX325" fmla="*/ 1925479 w 2088927"/>
              <a:gd name="connsiteY325" fmla="*/ 904473 h 1967177"/>
              <a:gd name="connsiteX326" fmla="*/ 1919669 w 2088927"/>
              <a:gd name="connsiteY326" fmla="*/ 892758 h 1967177"/>
              <a:gd name="connsiteX327" fmla="*/ 1931384 w 2088927"/>
              <a:gd name="connsiteY327" fmla="*/ 886947 h 1967177"/>
              <a:gd name="connsiteX328" fmla="*/ 1975294 w 2088927"/>
              <a:gd name="connsiteY328" fmla="*/ 907235 h 1967177"/>
              <a:gd name="connsiteX329" fmla="*/ 1978438 w 2088927"/>
              <a:gd name="connsiteY329" fmla="*/ 919904 h 1967177"/>
              <a:gd name="connsiteX330" fmla="*/ 1970532 w 2088927"/>
              <a:gd name="connsiteY330" fmla="*/ 924476 h 1967177"/>
              <a:gd name="connsiteX331" fmla="*/ 1544955 w 2088927"/>
              <a:gd name="connsiteY331" fmla="*/ 912474 h 1967177"/>
              <a:gd name="connsiteX332" fmla="*/ 1538287 w 2088927"/>
              <a:gd name="connsiteY332" fmla="*/ 909617 h 1967177"/>
              <a:gd name="connsiteX333" fmla="*/ 1508760 w 2088927"/>
              <a:gd name="connsiteY333" fmla="*/ 871041 h 1967177"/>
              <a:gd name="connsiteX334" fmla="*/ 1511999 w 2088927"/>
              <a:gd name="connsiteY334" fmla="*/ 858372 h 1967177"/>
              <a:gd name="connsiteX335" fmla="*/ 1524667 w 2088927"/>
              <a:gd name="connsiteY335" fmla="*/ 861611 h 1967177"/>
              <a:gd name="connsiteX336" fmla="*/ 1551527 w 2088927"/>
              <a:gd name="connsiteY336" fmla="*/ 896758 h 1967177"/>
              <a:gd name="connsiteX337" fmla="*/ 1551337 w 2088927"/>
              <a:gd name="connsiteY337" fmla="*/ 909807 h 1967177"/>
              <a:gd name="connsiteX338" fmla="*/ 1544955 w 2088927"/>
              <a:gd name="connsiteY338" fmla="*/ 912474 h 1967177"/>
              <a:gd name="connsiteX339" fmla="*/ 1836610 w 2088927"/>
              <a:gd name="connsiteY339" fmla="*/ 895615 h 1967177"/>
              <a:gd name="connsiteX340" fmla="*/ 1827467 w 2088927"/>
              <a:gd name="connsiteY340" fmla="*/ 887614 h 1967177"/>
              <a:gd name="connsiteX341" fmla="*/ 1835372 w 2088927"/>
              <a:gd name="connsiteY341" fmla="*/ 877137 h 1967177"/>
              <a:gd name="connsiteX342" fmla="*/ 1884045 w 2088927"/>
              <a:gd name="connsiteY342" fmla="*/ 876470 h 1967177"/>
              <a:gd name="connsiteX343" fmla="*/ 1892332 w 2088927"/>
              <a:gd name="connsiteY343" fmla="*/ 886662 h 1967177"/>
              <a:gd name="connsiteX344" fmla="*/ 1882140 w 2088927"/>
              <a:gd name="connsiteY344" fmla="*/ 894948 h 1967177"/>
              <a:gd name="connsiteX345" fmla="*/ 1837944 w 2088927"/>
              <a:gd name="connsiteY345" fmla="*/ 895520 h 1967177"/>
              <a:gd name="connsiteX346" fmla="*/ 1836610 w 2088927"/>
              <a:gd name="connsiteY346" fmla="*/ 895615 h 1967177"/>
              <a:gd name="connsiteX347" fmla="*/ 30861 w 2088927"/>
              <a:gd name="connsiteY347" fmla="*/ 892281 h 1967177"/>
              <a:gd name="connsiteX348" fmla="*/ 21812 w 2088927"/>
              <a:gd name="connsiteY348" fmla="*/ 884852 h 1967177"/>
              <a:gd name="connsiteX349" fmla="*/ 13240 w 2088927"/>
              <a:gd name="connsiteY349" fmla="*/ 838655 h 1967177"/>
              <a:gd name="connsiteX350" fmla="*/ 20860 w 2088927"/>
              <a:gd name="connsiteY350" fmla="*/ 827988 h 1967177"/>
              <a:gd name="connsiteX351" fmla="*/ 31528 w 2088927"/>
              <a:gd name="connsiteY351" fmla="*/ 835608 h 1967177"/>
              <a:gd name="connsiteX352" fmla="*/ 39910 w 2088927"/>
              <a:gd name="connsiteY352" fmla="*/ 880946 h 1967177"/>
              <a:gd name="connsiteX353" fmla="*/ 32671 w 2088927"/>
              <a:gd name="connsiteY353" fmla="*/ 891900 h 1967177"/>
              <a:gd name="connsiteX354" fmla="*/ 30861 w 2088927"/>
              <a:gd name="connsiteY354" fmla="*/ 892281 h 1967177"/>
              <a:gd name="connsiteX355" fmla="*/ 1241298 w 2088927"/>
              <a:gd name="connsiteY355" fmla="*/ 864849 h 1967177"/>
              <a:gd name="connsiteX356" fmla="*/ 1238821 w 2088927"/>
              <a:gd name="connsiteY356" fmla="*/ 864468 h 1967177"/>
              <a:gd name="connsiteX357" fmla="*/ 1232440 w 2088927"/>
              <a:gd name="connsiteY357" fmla="*/ 853038 h 1967177"/>
              <a:gd name="connsiteX358" fmla="*/ 1242727 w 2088927"/>
              <a:gd name="connsiteY358" fmla="*/ 808652 h 1967177"/>
              <a:gd name="connsiteX359" fmla="*/ 1253490 w 2088927"/>
              <a:gd name="connsiteY359" fmla="*/ 801222 h 1967177"/>
              <a:gd name="connsiteX360" fmla="*/ 1260919 w 2088927"/>
              <a:gd name="connsiteY360" fmla="*/ 812081 h 1967177"/>
              <a:gd name="connsiteX361" fmla="*/ 1250251 w 2088927"/>
              <a:gd name="connsiteY361" fmla="*/ 858087 h 1967177"/>
              <a:gd name="connsiteX362" fmla="*/ 1241298 w 2088927"/>
              <a:gd name="connsiteY362" fmla="*/ 864849 h 1967177"/>
              <a:gd name="connsiteX363" fmla="*/ 1497901 w 2088927"/>
              <a:gd name="connsiteY363" fmla="*/ 833131 h 1967177"/>
              <a:gd name="connsiteX364" fmla="*/ 1489139 w 2088927"/>
              <a:gd name="connsiteY364" fmla="*/ 826845 h 1967177"/>
              <a:gd name="connsiteX365" fmla="*/ 1477328 w 2088927"/>
              <a:gd name="connsiteY365" fmla="*/ 780553 h 1967177"/>
              <a:gd name="connsiteX366" fmla="*/ 1484757 w 2088927"/>
              <a:gd name="connsiteY366" fmla="*/ 769790 h 1967177"/>
              <a:gd name="connsiteX367" fmla="*/ 1495520 w 2088927"/>
              <a:gd name="connsiteY367" fmla="*/ 777219 h 1967177"/>
              <a:gd name="connsiteX368" fmla="*/ 1506665 w 2088927"/>
              <a:gd name="connsiteY368" fmla="*/ 820939 h 1967177"/>
              <a:gd name="connsiteX369" fmla="*/ 1500854 w 2088927"/>
              <a:gd name="connsiteY369" fmla="*/ 832655 h 1967177"/>
              <a:gd name="connsiteX370" fmla="*/ 1497901 w 2088927"/>
              <a:gd name="connsiteY370" fmla="*/ 833131 h 1967177"/>
              <a:gd name="connsiteX371" fmla="*/ 15907 w 2088927"/>
              <a:gd name="connsiteY371" fmla="*/ 800460 h 1967177"/>
              <a:gd name="connsiteX372" fmla="*/ 6763 w 2088927"/>
              <a:gd name="connsiteY372" fmla="*/ 792269 h 1967177"/>
              <a:gd name="connsiteX373" fmla="*/ 2286 w 2088927"/>
              <a:gd name="connsiteY373" fmla="*/ 745501 h 1967177"/>
              <a:gd name="connsiteX374" fmla="*/ 10858 w 2088927"/>
              <a:gd name="connsiteY374" fmla="*/ 735595 h 1967177"/>
              <a:gd name="connsiteX375" fmla="*/ 20764 w 2088927"/>
              <a:gd name="connsiteY375" fmla="*/ 744167 h 1967177"/>
              <a:gd name="connsiteX376" fmla="*/ 25146 w 2088927"/>
              <a:gd name="connsiteY376" fmla="*/ 790078 h 1967177"/>
              <a:gd name="connsiteX377" fmla="*/ 17050 w 2088927"/>
              <a:gd name="connsiteY377" fmla="*/ 800365 h 1967177"/>
              <a:gd name="connsiteX378" fmla="*/ 15907 w 2088927"/>
              <a:gd name="connsiteY378" fmla="*/ 800460 h 1967177"/>
              <a:gd name="connsiteX379" fmla="*/ 1258348 w 2088927"/>
              <a:gd name="connsiteY379" fmla="*/ 773695 h 1967177"/>
              <a:gd name="connsiteX380" fmla="*/ 1257395 w 2088927"/>
              <a:gd name="connsiteY380" fmla="*/ 773695 h 1967177"/>
              <a:gd name="connsiteX381" fmla="*/ 1249108 w 2088927"/>
              <a:gd name="connsiteY381" fmla="*/ 763599 h 1967177"/>
              <a:gd name="connsiteX382" fmla="*/ 1251871 w 2088927"/>
              <a:gd name="connsiteY382" fmla="*/ 717974 h 1967177"/>
              <a:gd name="connsiteX383" fmla="*/ 1261301 w 2088927"/>
              <a:gd name="connsiteY383" fmla="*/ 708925 h 1967177"/>
              <a:gd name="connsiteX384" fmla="*/ 1270350 w 2088927"/>
              <a:gd name="connsiteY384" fmla="*/ 718355 h 1967177"/>
              <a:gd name="connsiteX385" fmla="*/ 1267492 w 2088927"/>
              <a:gd name="connsiteY385" fmla="*/ 765408 h 1967177"/>
              <a:gd name="connsiteX386" fmla="*/ 1258348 w 2088927"/>
              <a:gd name="connsiteY386" fmla="*/ 773695 h 1967177"/>
              <a:gd name="connsiteX387" fmla="*/ 1480661 w 2088927"/>
              <a:gd name="connsiteY387" fmla="*/ 741977 h 1967177"/>
              <a:gd name="connsiteX388" fmla="*/ 1471422 w 2088927"/>
              <a:gd name="connsiteY388" fmla="*/ 733404 h 1967177"/>
              <a:gd name="connsiteX389" fmla="*/ 1469612 w 2088927"/>
              <a:gd name="connsiteY389" fmla="*/ 686351 h 1967177"/>
              <a:gd name="connsiteX390" fmla="*/ 1478756 w 2088927"/>
              <a:gd name="connsiteY390" fmla="*/ 677016 h 1967177"/>
              <a:gd name="connsiteX391" fmla="*/ 1478851 w 2088927"/>
              <a:gd name="connsiteY391" fmla="*/ 677016 h 1967177"/>
              <a:gd name="connsiteX392" fmla="*/ 1488091 w 2088927"/>
              <a:gd name="connsiteY392" fmla="*/ 686160 h 1967177"/>
              <a:gd name="connsiteX393" fmla="*/ 1489901 w 2088927"/>
              <a:gd name="connsiteY393" fmla="*/ 732071 h 1967177"/>
              <a:gd name="connsiteX394" fmla="*/ 1481328 w 2088927"/>
              <a:gd name="connsiteY394" fmla="*/ 741977 h 1967177"/>
              <a:gd name="connsiteX395" fmla="*/ 1480661 w 2088927"/>
              <a:gd name="connsiteY395" fmla="*/ 741977 h 1967177"/>
              <a:gd name="connsiteX396" fmla="*/ 968026 w 2088927"/>
              <a:gd name="connsiteY396" fmla="*/ 714354 h 1967177"/>
              <a:gd name="connsiteX397" fmla="*/ 944023 w 2088927"/>
              <a:gd name="connsiteY397" fmla="*/ 711497 h 1967177"/>
              <a:gd name="connsiteX398" fmla="*/ 937070 w 2088927"/>
              <a:gd name="connsiteY398" fmla="*/ 700352 h 1967177"/>
              <a:gd name="connsiteX399" fmla="*/ 948214 w 2088927"/>
              <a:gd name="connsiteY399" fmla="*/ 693399 h 1967177"/>
              <a:gd name="connsiteX400" fmla="*/ 989457 w 2088927"/>
              <a:gd name="connsiteY400" fmla="*/ 692828 h 1967177"/>
              <a:gd name="connsiteX401" fmla="*/ 994505 w 2088927"/>
              <a:gd name="connsiteY401" fmla="*/ 710639 h 1967177"/>
              <a:gd name="connsiteX402" fmla="*/ 994315 w 2088927"/>
              <a:gd name="connsiteY402" fmla="*/ 710735 h 1967177"/>
              <a:gd name="connsiteX403" fmla="*/ 968026 w 2088927"/>
              <a:gd name="connsiteY403" fmla="*/ 714354 h 1967177"/>
              <a:gd name="connsiteX404" fmla="*/ 9335 w 2088927"/>
              <a:gd name="connsiteY404" fmla="*/ 707687 h 1967177"/>
              <a:gd name="connsiteX405" fmla="*/ 95 w 2088927"/>
              <a:gd name="connsiteY405" fmla="*/ 698543 h 1967177"/>
              <a:gd name="connsiteX406" fmla="*/ 0 w 2088927"/>
              <a:gd name="connsiteY406" fmla="*/ 688542 h 1967177"/>
              <a:gd name="connsiteX407" fmla="*/ 1238 w 2088927"/>
              <a:gd name="connsiteY407" fmla="*/ 651204 h 1967177"/>
              <a:gd name="connsiteX408" fmla="*/ 11144 w 2088927"/>
              <a:gd name="connsiteY408" fmla="*/ 642631 h 1967177"/>
              <a:gd name="connsiteX409" fmla="*/ 19717 w 2088927"/>
              <a:gd name="connsiteY409" fmla="*/ 652537 h 1967177"/>
              <a:gd name="connsiteX410" fmla="*/ 18479 w 2088927"/>
              <a:gd name="connsiteY410" fmla="*/ 688542 h 1967177"/>
              <a:gd name="connsiteX411" fmla="*/ 18574 w 2088927"/>
              <a:gd name="connsiteY411" fmla="*/ 698257 h 1967177"/>
              <a:gd name="connsiteX412" fmla="*/ 9430 w 2088927"/>
              <a:gd name="connsiteY412" fmla="*/ 707687 h 1967177"/>
              <a:gd name="connsiteX413" fmla="*/ 9335 w 2088927"/>
              <a:gd name="connsiteY413" fmla="*/ 707687 h 1967177"/>
              <a:gd name="connsiteX414" fmla="*/ 903732 w 2088927"/>
              <a:gd name="connsiteY414" fmla="*/ 693113 h 1967177"/>
              <a:gd name="connsiteX415" fmla="*/ 898779 w 2088927"/>
              <a:gd name="connsiteY415" fmla="*/ 691685 h 1967177"/>
              <a:gd name="connsiteX416" fmla="*/ 860965 w 2088927"/>
              <a:gd name="connsiteY416" fmla="*/ 661967 h 1967177"/>
              <a:gd name="connsiteX417" fmla="*/ 860488 w 2088927"/>
              <a:gd name="connsiteY417" fmla="*/ 648917 h 1967177"/>
              <a:gd name="connsiteX418" fmla="*/ 873538 w 2088927"/>
              <a:gd name="connsiteY418" fmla="*/ 648441 h 1967177"/>
              <a:gd name="connsiteX419" fmla="*/ 908685 w 2088927"/>
              <a:gd name="connsiteY419" fmla="*/ 676159 h 1967177"/>
              <a:gd name="connsiteX420" fmla="*/ 911542 w 2088927"/>
              <a:gd name="connsiteY420" fmla="*/ 688922 h 1967177"/>
              <a:gd name="connsiteX421" fmla="*/ 903732 w 2088927"/>
              <a:gd name="connsiteY421" fmla="*/ 693113 h 1967177"/>
              <a:gd name="connsiteX422" fmla="*/ 1032034 w 2088927"/>
              <a:gd name="connsiteY422" fmla="*/ 688160 h 1967177"/>
              <a:gd name="connsiteX423" fmla="*/ 1025176 w 2088927"/>
              <a:gd name="connsiteY423" fmla="*/ 685113 h 1967177"/>
              <a:gd name="connsiteX424" fmla="*/ 1025747 w 2088927"/>
              <a:gd name="connsiteY424" fmla="*/ 672063 h 1967177"/>
              <a:gd name="connsiteX425" fmla="*/ 1043273 w 2088927"/>
              <a:gd name="connsiteY425" fmla="*/ 651966 h 1967177"/>
              <a:gd name="connsiteX426" fmla="*/ 1052036 w 2088927"/>
              <a:gd name="connsiteY426" fmla="*/ 637773 h 1967177"/>
              <a:gd name="connsiteX427" fmla="*/ 1064609 w 2088927"/>
              <a:gd name="connsiteY427" fmla="*/ 634059 h 1967177"/>
              <a:gd name="connsiteX428" fmla="*/ 1068324 w 2088927"/>
              <a:gd name="connsiteY428" fmla="*/ 646631 h 1967177"/>
              <a:gd name="connsiteX429" fmla="*/ 1058418 w 2088927"/>
              <a:gd name="connsiteY429" fmla="*/ 662634 h 1967177"/>
              <a:gd name="connsiteX430" fmla="*/ 1038225 w 2088927"/>
              <a:gd name="connsiteY430" fmla="*/ 685779 h 1967177"/>
              <a:gd name="connsiteX431" fmla="*/ 1032034 w 2088927"/>
              <a:gd name="connsiteY431" fmla="*/ 688160 h 1967177"/>
              <a:gd name="connsiteX432" fmla="*/ 1260539 w 2088927"/>
              <a:gd name="connsiteY432" fmla="*/ 680826 h 1967177"/>
              <a:gd name="connsiteX433" fmla="*/ 1251300 w 2088927"/>
              <a:gd name="connsiteY433" fmla="*/ 672063 h 1967177"/>
              <a:gd name="connsiteX434" fmla="*/ 1247489 w 2088927"/>
              <a:gd name="connsiteY434" fmla="*/ 626343 h 1967177"/>
              <a:gd name="connsiteX435" fmla="*/ 1255585 w 2088927"/>
              <a:gd name="connsiteY435" fmla="*/ 616056 h 1967177"/>
              <a:gd name="connsiteX436" fmla="*/ 1265873 w 2088927"/>
              <a:gd name="connsiteY436" fmla="*/ 624152 h 1967177"/>
              <a:gd name="connsiteX437" fmla="*/ 1269777 w 2088927"/>
              <a:gd name="connsiteY437" fmla="*/ 671111 h 1967177"/>
              <a:gd name="connsiteX438" fmla="*/ 1261015 w 2088927"/>
              <a:gd name="connsiteY438" fmla="*/ 680826 h 1967177"/>
              <a:gd name="connsiteX439" fmla="*/ 1260539 w 2088927"/>
              <a:gd name="connsiteY439" fmla="*/ 680826 h 1967177"/>
              <a:gd name="connsiteX440" fmla="*/ 1479233 w 2088927"/>
              <a:gd name="connsiteY440" fmla="*/ 649013 h 1967177"/>
              <a:gd name="connsiteX441" fmla="*/ 1479042 w 2088927"/>
              <a:gd name="connsiteY441" fmla="*/ 649013 h 1967177"/>
              <a:gd name="connsiteX442" fmla="*/ 1469993 w 2088927"/>
              <a:gd name="connsiteY442" fmla="*/ 639583 h 1967177"/>
              <a:gd name="connsiteX443" fmla="*/ 1470375 w 2088927"/>
              <a:gd name="connsiteY443" fmla="*/ 623391 h 1967177"/>
              <a:gd name="connsiteX444" fmla="*/ 1470851 w 2088927"/>
              <a:gd name="connsiteY444" fmla="*/ 599578 h 1967177"/>
              <a:gd name="connsiteX445" fmla="*/ 1470946 w 2088927"/>
              <a:gd name="connsiteY445" fmla="*/ 593101 h 1967177"/>
              <a:gd name="connsiteX446" fmla="*/ 1480185 w 2088927"/>
              <a:gd name="connsiteY446" fmla="*/ 583957 h 1967177"/>
              <a:gd name="connsiteX447" fmla="*/ 1480280 w 2088927"/>
              <a:gd name="connsiteY447" fmla="*/ 583957 h 1967177"/>
              <a:gd name="connsiteX448" fmla="*/ 1489425 w 2088927"/>
              <a:gd name="connsiteY448" fmla="*/ 593387 h 1967177"/>
              <a:gd name="connsiteX449" fmla="*/ 1489329 w 2088927"/>
              <a:gd name="connsiteY449" fmla="*/ 599864 h 1967177"/>
              <a:gd name="connsiteX450" fmla="*/ 1488852 w 2088927"/>
              <a:gd name="connsiteY450" fmla="*/ 623771 h 1967177"/>
              <a:gd name="connsiteX451" fmla="*/ 1488472 w 2088927"/>
              <a:gd name="connsiteY451" fmla="*/ 639964 h 1967177"/>
              <a:gd name="connsiteX452" fmla="*/ 1479233 w 2088927"/>
              <a:gd name="connsiteY452" fmla="*/ 649013 h 1967177"/>
              <a:gd name="connsiteX453" fmla="*/ 834771 w 2088927"/>
              <a:gd name="connsiteY453" fmla="*/ 631010 h 1967177"/>
              <a:gd name="connsiteX454" fmla="*/ 827913 w 2088927"/>
              <a:gd name="connsiteY454" fmla="*/ 627963 h 1967177"/>
              <a:gd name="connsiteX455" fmla="*/ 821912 w 2088927"/>
              <a:gd name="connsiteY455" fmla="*/ 621200 h 1967177"/>
              <a:gd name="connsiteX456" fmla="*/ 797052 w 2088927"/>
              <a:gd name="connsiteY456" fmla="*/ 593196 h 1967177"/>
              <a:gd name="connsiteX457" fmla="*/ 797719 w 2088927"/>
              <a:gd name="connsiteY457" fmla="*/ 580147 h 1967177"/>
              <a:gd name="connsiteX458" fmla="*/ 810768 w 2088927"/>
              <a:gd name="connsiteY458" fmla="*/ 580814 h 1967177"/>
              <a:gd name="connsiteX459" fmla="*/ 835723 w 2088927"/>
              <a:gd name="connsiteY459" fmla="*/ 609008 h 1967177"/>
              <a:gd name="connsiteX460" fmla="*/ 841629 w 2088927"/>
              <a:gd name="connsiteY460" fmla="*/ 615675 h 1967177"/>
              <a:gd name="connsiteX461" fmla="*/ 840962 w 2088927"/>
              <a:gd name="connsiteY461" fmla="*/ 628725 h 1967177"/>
              <a:gd name="connsiteX462" fmla="*/ 834771 w 2088927"/>
              <a:gd name="connsiteY462" fmla="*/ 631010 h 1967177"/>
              <a:gd name="connsiteX463" fmla="*/ 16859 w 2088927"/>
              <a:gd name="connsiteY463" fmla="*/ 615104 h 1967177"/>
              <a:gd name="connsiteX464" fmla="*/ 15049 w 2088927"/>
              <a:gd name="connsiteY464" fmla="*/ 614913 h 1967177"/>
              <a:gd name="connsiteX465" fmla="*/ 7715 w 2088927"/>
              <a:gd name="connsiteY465" fmla="*/ 604055 h 1967177"/>
              <a:gd name="connsiteX466" fmla="*/ 19145 w 2088927"/>
              <a:gd name="connsiteY466" fmla="*/ 557954 h 1967177"/>
              <a:gd name="connsiteX467" fmla="*/ 30671 w 2088927"/>
              <a:gd name="connsiteY467" fmla="*/ 551763 h 1967177"/>
              <a:gd name="connsiteX468" fmla="*/ 36862 w 2088927"/>
              <a:gd name="connsiteY468" fmla="*/ 563288 h 1967177"/>
              <a:gd name="connsiteX469" fmla="*/ 25908 w 2088927"/>
              <a:gd name="connsiteY469" fmla="*/ 607484 h 1967177"/>
              <a:gd name="connsiteX470" fmla="*/ 16859 w 2088927"/>
              <a:gd name="connsiteY470" fmla="*/ 615104 h 1967177"/>
              <a:gd name="connsiteX471" fmla="*/ 1077087 w 2088927"/>
              <a:gd name="connsiteY471" fmla="*/ 608341 h 1967177"/>
              <a:gd name="connsiteX472" fmla="*/ 1074706 w 2088927"/>
              <a:gd name="connsiteY472" fmla="*/ 608055 h 1967177"/>
              <a:gd name="connsiteX473" fmla="*/ 1068133 w 2088927"/>
              <a:gd name="connsiteY473" fmla="*/ 596721 h 1967177"/>
              <a:gd name="connsiteX474" fmla="*/ 1076611 w 2088927"/>
              <a:gd name="connsiteY474" fmla="*/ 552239 h 1967177"/>
              <a:gd name="connsiteX475" fmla="*/ 1086993 w 2088927"/>
              <a:gd name="connsiteY475" fmla="*/ 544238 h 1967177"/>
              <a:gd name="connsiteX476" fmla="*/ 1094994 w 2088927"/>
              <a:gd name="connsiteY476" fmla="*/ 554620 h 1967177"/>
              <a:gd name="connsiteX477" fmla="*/ 1086040 w 2088927"/>
              <a:gd name="connsiteY477" fmla="*/ 601483 h 1967177"/>
              <a:gd name="connsiteX478" fmla="*/ 1077087 w 2088927"/>
              <a:gd name="connsiteY478" fmla="*/ 608341 h 1967177"/>
              <a:gd name="connsiteX479" fmla="*/ 1249966 w 2088927"/>
              <a:gd name="connsiteY479" fmla="*/ 588434 h 1967177"/>
              <a:gd name="connsiteX480" fmla="*/ 1240822 w 2088927"/>
              <a:gd name="connsiteY480" fmla="*/ 580814 h 1967177"/>
              <a:gd name="connsiteX481" fmla="*/ 1231583 w 2088927"/>
              <a:gd name="connsiteY481" fmla="*/ 535760 h 1967177"/>
              <a:gd name="connsiteX482" fmla="*/ 1238536 w 2088927"/>
              <a:gd name="connsiteY482" fmla="*/ 524616 h 1967177"/>
              <a:gd name="connsiteX483" fmla="*/ 1249680 w 2088927"/>
              <a:gd name="connsiteY483" fmla="*/ 531570 h 1967177"/>
              <a:gd name="connsiteX484" fmla="*/ 1259110 w 2088927"/>
              <a:gd name="connsiteY484" fmla="*/ 577575 h 1967177"/>
              <a:gd name="connsiteX485" fmla="*/ 1251585 w 2088927"/>
              <a:gd name="connsiteY485" fmla="*/ 588338 h 1967177"/>
              <a:gd name="connsiteX486" fmla="*/ 1249966 w 2088927"/>
              <a:gd name="connsiteY486" fmla="*/ 588434 h 1967177"/>
              <a:gd name="connsiteX487" fmla="*/ 772478 w 2088927"/>
              <a:gd name="connsiteY487" fmla="*/ 561954 h 1967177"/>
              <a:gd name="connsiteX488" fmla="*/ 765715 w 2088927"/>
              <a:gd name="connsiteY488" fmla="*/ 559001 h 1967177"/>
              <a:gd name="connsiteX489" fmla="*/ 733520 w 2088927"/>
              <a:gd name="connsiteY489" fmla="*/ 525759 h 1967177"/>
              <a:gd name="connsiteX490" fmla="*/ 733520 w 2088927"/>
              <a:gd name="connsiteY490" fmla="*/ 512615 h 1967177"/>
              <a:gd name="connsiteX491" fmla="*/ 746665 w 2088927"/>
              <a:gd name="connsiteY491" fmla="*/ 512615 h 1967177"/>
              <a:gd name="connsiteX492" fmla="*/ 779240 w 2088927"/>
              <a:gd name="connsiteY492" fmla="*/ 546238 h 1967177"/>
              <a:gd name="connsiteX493" fmla="*/ 778859 w 2088927"/>
              <a:gd name="connsiteY493" fmla="*/ 559287 h 1967177"/>
              <a:gd name="connsiteX494" fmla="*/ 772478 w 2088927"/>
              <a:gd name="connsiteY494" fmla="*/ 561954 h 1967177"/>
              <a:gd name="connsiteX495" fmla="*/ 1479709 w 2088927"/>
              <a:gd name="connsiteY495" fmla="*/ 555954 h 1967177"/>
              <a:gd name="connsiteX496" fmla="*/ 1470469 w 2088927"/>
              <a:gd name="connsiteY496" fmla="*/ 547000 h 1967177"/>
              <a:gd name="connsiteX497" fmla="*/ 1467040 w 2088927"/>
              <a:gd name="connsiteY497" fmla="*/ 501375 h 1967177"/>
              <a:gd name="connsiteX498" fmla="*/ 1475137 w 2088927"/>
              <a:gd name="connsiteY498" fmla="*/ 491088 h 1967177"/>
              <a:gd name="connsiteX499" fmla="*/ 1485424 w 2088927"/>
              <a:gd name="connsiteY499" fmla="*/ 499184 h 1967177"/>
              <a:gd name="connsiteX500" fmla="*/ 1488948 w 2088927"/>
              <a:gd name="connsiteY500" fmla="*/ 546333 h 1967177"/>
              <a:gd name="connsiteX501" fmla="*/ 1479994 w 2088927"/>
              <a:gd name="connsiteY501" fmla="*/ 555954 h 1967177"/>
              <a:gd name="connsiteX502" fmla="*/ 1479709 w 2088927"/>
              <a:gd name="connsiteY502" fmla="*/ 555954 h 1967177"/>
              <a:gd name="connsiteX503" fmla="*/ 44101 w 2088927"/>
              <a:gd name="connsiteY503" fmla="*/ 526331 h 1967177"/>
              <a:gd name="connsiteX504" fmla="*/ 40386 w 2088927"/>
              <a:gd name="connsiteY504" fmla="*/ 525569 h 1967177"/>
              <a:gd name="connsiteX505" fmla="*/ 35528 w 2088927"/>
              <a:gd name="connsiteY505" fmla="*/ 513377 h 1967177"/>
              <a:gd name="connsiteX506" fmla="*/ 56960 w 2088927"/>
              <a:gd name="connsiteY506" fmla="*/ 470895 h 1967177"/>
              <a:gd name="connsiteX507" fmla="*/ 69628 w 2088927"/>
              <a:gd name="connsiteY507" fmla="*/ 467562 h 1967177"/>
              <a:gd name="connsiteX508" fmla="*/ 72962 w 2088927"/>
              <a:gd name="connsiteY508" fmla="*/ 480230 h 1967177"/>
              <a:gd name="connsiteX509" fmla="*/ 52483 w 2088927"/>
              <a:gd name="connsiteY509" fmla="*/ 520711 h 1967177"/>
              <a:gd name="connsiteX510" fmla="*/ 44101 w 2088927"/>
              <a:gd name="connsiteY510" fmla="*/ 526331 h 1967177"/>
              <a:gd name="connsiteX511" fmla="*/ 1090708 w 2088927"/>
              <a:gd name="connsiteY511" fmla="*/ 516329 h 1967177"/>
              <a:gd name="connsiteX512" fmla="*/ 1089851 w 2088927"/>
              <a:gd name="connsiteY512" fmla="*/ 516329 h 1967177"/>
              <a:gd name="connsiteX513" fmla="*/ 1081469 w 2088927"/>
              <a:gd name="connsiteY513" fmla="*/ 506233 h 1967177"/>
              <a:gd name="connsiteX514" fmla="*/ 1086421 w 2088927"/>
              <a:gd name="connsiteY514" fmla="*/ 459560 h 1967177"/>
              <a:gd name="connsiteX515" fmla="*/ 1096804 w 2088927"/>
              <a:gd name="connsiteY515" fmla="*/ 451655 h 1967177"/>
              <a:gd name="connsiteX516" fmla="*/ 1104710 w 2088927"/>
              <a:gd name="connsiteY516" fmla="*/ 462132 h 1967177"/>
              <a:gd name="connsiteX517" fmla="*/ 1099852 w 2088927"/>
              <a:gd name="connsiteY517" fmla="*/ 507947 h 1967177"/>
              <a:gd name="connsiteX518" fmla="*/ 1090708 w 2088927"/>
              <a:gd name="connsiteY518" fmla="*/ 516329 h 1967177"/>
              <a:gd name="connsiteX519" fmla="*/ 1230916 w 2088927"/>
              <a:gd name="connsiteY519" fmla="*/ 497470 h 1967177"/>
              <a:gd name="connsiteX520" fmla="*/ 1221867 w 2088927"/>
              <a:gd name="connsiteY520" fmla="*/ 489945 h 1967177"/>
              <a:gd name="connsiteX521" fmla="*/ 1213961 w 2088927"/>
              <a:gd name="connsiteY521" fmla="*/ 443654 h 1967177"/>
              <a:gd name="connsiteX522" fmla="*/ 1221772 w 2088927"/>
              <a:gd name="connsiteY522" fmla="*/ 433176 h 1967177"/>
              <a:gd name="connsiteX523" fmla="*/ 1232250 w 2088927"/>
              <a:gd name="connsiteY523" fmla="*/ 440987 h 1967177"/>
              <a:gd name="connsiteX524" fmla="*/ 1239965 w 2088927"/>
              <a:gd name="connsiteY524" fmla="*/ 486421 h 1967177"/>
              <a:gd name="connsiteX525" fmla="*/ 1232630 w 2088927"/>
              <a:gd name="connsiteY525" fmla="*/ 497279 h 1967177"/>
              <a:gd name="connsiteX526" fmla="*/ 1230916 w 2088927"/>
              <a:gd name="connsiteY526" fmla="*/ 497470 h 1967177"/>
              <a:gd name="connsiteX527" fmla="*/ 706660 w 2088927"/>
              <a:gd name="connsiteY527" fmla="*/ 496327 h 1967177"/>
              <a:gd name="connsiteX528" fmla="*/ 700373 w 2088927"/>
              <a:gd name="connsiteY528" fmla="*/ 493850 h 1967177"/>
              <a:gd name="connsiteX529" fmla="*/ 665797 w 2088927"/>
              <a:gd name="connsiteY529" fmla="*/ 463371 h 1967177"/>
              <a:gd name="connsiteX530" fmla="*/ 664655 w 2088927"/>
              <a:gd name="connsiteY530" fmla="*/ 450321 h 1967177"/>
              <a:gd name="connsiteX531" fmla="*/ 677704 w 2088927"/>
              <a:gd name="connsiteY531" fmla="*/ 449178 h 1967177"/>
              <a:gd name="connsiteX532" fmla="*/ 712946 w 2088927"/>
              <a:gd name="connsiteY532" fmla="*/ 480230 h 1967177"/>
              <a:gd name="connsiteX533" fmla="*/ 713422 w 2088927"/>
              <a:gd name="connsiteY533" fmla="*/ 493279 h 1967177"/>
              <a:gd name="connsiteX534" fmla="*/ 706660 w 2088927"/>
              <a:gd name="connsiteY534" fmla="*/ 496327 h 1967177"/>
              <a:gd name="connsiteX535" fmla="*/ 1468279 w 2088927"/>
              <a:gd name="connsiteY535" fmla="*/ 463751 h 1967177"/>
              <a:gd name="connsiteX536" fmla="*/ 1459230 w 2088927"/>
              <a:gd name="connsiteY536" fmla="*/ 456608 h 1967177"/>
              <a:gd name="connsiteX537" fmla="*/ 1445514 w 2088927"/>
              <a:gd name="connsiteY537" fmla="*/ 413745 h 1967177"/>
              <a:gd name="connsiteX538" fmla="*/ 1450562 w 2088927"/>
              <a:gd name="connsiteY538" fmla="*/ 401649 h 1967177"/>
              <a:gd name="connsiteX539" fmla="*/ 1462659 w 2088927"/>
              <a:gd name="connsiteY539" fmla="*/ 406697 h 1967177"/>
              <a:gd name="connsiteX540" fmla="*/ 1477328 w 2088927"/>
              <a:gd name="connsiteY540" fmla="*/ 452321 h 1967177"/>
              <a:gd name="connsiteX541" fmla="*/ 1470469 w 2088927"/>
              <a:gd name="connsiteY541" fmla="*/ 463466 h 1967177"/>
              <a:gd name="connsiteX542" fmla="*/ 1468279 w 2088927"/>
              <a:gd name="connsiteY542" fmla="*/ 463751 h 1967177"/>
              <a:gd name="connsiteX543" fmla="*/ 91059 w 2088927"/>
              <a:gd name="connsiteY543" fmla="*/ 446321 h 1967177"/>
              <a:gd name="connsiteX544" fmla="*/ 85344 w 2088927"/>
              <a:gd name="connsiteY544" fmla="*/ 444321 h 1967177"/>
              <a:gd name="connsiteX545" fmla="*/ 83725 w 2088927"/>
              <a:gd name="connsiteY545" fmla="*/ 431271 h 1967177"/>
              <a:gd name="connsiteX546" fmla="*/ 115824 w 2088927"/>
              <a:gd name="connsiteY546" fmla="*/ 395838 h 1967177"/>
              <a:gd name="connsiteX547" fmla="*/ 128969 w 2088927"/>
              <a:gd name="connsiteY547" fmla="*/ 396219 h 1967177"/>
              <a:gd name="connsiteX548" fmla="*/ 128588 w 2088927"/>
              <a:gd name="connsiteY548" fmla="*/ 409364 h 1967177"/>
              <a:gd name="connsiteX549" fmla="*/ 98298 w 2088927"/>
              <a:gd name="connsiteY549" fmla="*/ 442796 h 1967177"/>
              <a:gd name="connsiteX550" fmla="*/ 91059 w 2088927"/>
              <a:gd name="connsiteY550" fmla="*/ 446321 h 1967177"/>
              <a:gd name="connsiteX551" fmla="*/ 635222 w 2088927"/>
              <a:gd name="connsiteY551" fmla="*/ 436700 h 1967177"/>
              <a:gd name="connsiteX552" fmla="*/ 629698 w 2088927"/>
              <a:gd name="connsiteY552" fmla="*/ 434891 h 1967177"/>
              <a:gd name="connsiteX553" fmla="*/ 591979 w 2088927"/>
              <a:gd name="connsiteY553" fmla="*/ 408792 h 1967177"/>
              <a:gd name="connsiteX554" fmla="*/ 589216 w 2088927"/>
              <a:gd name="connsiteY554" fmla="*/ 396029 h 1967177"/>
              <a:gd name="connsiteX555" fmla="*/ 601980 w 2088927"/>
              <a:gd name="connsiteY555" fmla="*/ 393267 h 1967177"/>
              <a:gd name="connsiteX556" fmla="*/ 640747 w 2088927"/>
              <a:gd name="connsiteY556" fmla="*/ 420127 h 1967177"/>
              <a:gd name="connsiteX557" fmla="*/ 642652 w 2088927"/>
              <a:gd name="connsiteY557" fmla="*/ 433081 h 1967177"/>
              <a:gd name="connsiteX558" fmla="*/ 635222 w 2088927"/>
              <a:gd name="connsiteY558" fmla="*/ 436700 h 1967177"/>
              <a:gd name="connsiteX559" fmla="*/ 1104519 w 2088927"/>
              <a:gd name="connsiteY559" fmla="*/ 424509 h 1967177"/>
              <a:gd name="connsiteX560" fmla="*/ 1102042 w 2088927"/>
              <a:gd name="connsiteY560" fmla="*/ 424127 h 1967177"/>
              <a:gd name="connsiteX561" fmla="*/ 1095565 w 2088927"/>
              <a:gd name="connsiteY561" fmla="*/ 412697 h 1967177"/>
              <a:gd name="connsiteX562" fmla="*/ 1113377 w 2088927"/>
              <a:gd name="connsiteY562" fmla="*/ 367549 h 1967177"/>
              <a:gd name="connsiteX563" fmla="*/ 1125950 w 2088927"/>
              <a:gd name="connsiteY563" fmla="*/ 363834 h 1967177"/>
              <a:gd name="connsiteX564" fmla="*/ 1129665 w 2088927"/>
              <a:gd name="connsiteY564" fmla="*/ 376407 h 1967177"/>
              <a:gd name="connsiteX565" fmla="*/ 1113473 w 2088927"/>
              <a:gd name="connsiteY565" fmla="*/ 417555 h 1967177"/>
              <a:gd name="connsiteX566" fmla="*/ 1104519 w 2088927"/>
              <a:gd name="connsiteY566" fmla="*/ 424509 h 1967177"/>
              <a:gd name="connsiteX567" fmla="*/ 1217485 w 2088927"/>
              <a:gd name="connsiteY567" fmla="*/ 405363 h 1967177"/>
              <a:gd name="connsiteX568" fmla="*/ 1208246 w 2088927"/>
              <a:gd name="connsiteY568" fmla="*/ 396981 h 1967177"/>
              <a:gd name="connsiteX569" fmla="*/ 1205103 w 2088927"/>
              <a:gd name="connsiteY569" fmla="*/ 350023 h 1967177"/>
              <a:gd name="connsiteX570" fmla="*/ 1214056 w 2088927"/>
              <a:gd name="connsiteY570" fmla="*/ 340403 h 1967177"/>
              <a:gd name="connsiteX571" fmla="*/ 1223677 w 2088927"/>
              <a:gd name="connsiteY571" fmla="*/ 349356 h 1967177"/>
              <a:gd name="connsiteX572" fmla="*/ 1226725 w 2088927"/>
              <a:gd name="connsiteY572" fmla="*/ 395171 h 1967177"/>
              <a:gd name="connsiteX573" fmla="*/ 1218343 w 2088927"/>
              <a:gd name="connsiteY573" fmla="*/ 405268 h 1967177"/>
              <a:gd name="connsiteX574" fmla="*/ 1217485 w 2088927"/>
              <a:gd name="connsiteY574" fmla="*/ 405363 h 1967177"/>
              <a:gd name="connsiteX575" fmla="*/ 556927 w 2088927"/>
              <a:gd name="connsiteY575" fmla="*/ 386599 h 1967177"/>
              <a:gd name="connsiteX576" fmla="*/ 552545 w 2088927"/>
              <a:gd name="connsiteY576" fmla="*/ 385456 h 1967177"/>
              <a:gd name="connsiteX577" fmla="*/ 527209 w 2088927"/>
              <a:gd name="connsiteY577" fmla="*/ 372597 h 1967177"/>
              <a:gd name="connsiteX578" fmla="*/ 511397 w 2088927"/>
              <a:gd name="connsiteY578" fmla="*/ 365549 h 1967177"/>
              <a:gd name="connsiteX579" fmla="*/ 506539 w 2088927"/>
              <a:gd name="connsiteY579" fmla="*/ 353357 h 1967177"/>
              <a:gd name="connsiteX580" fmla="*/ 518731 w 2088927"/>
              <a:gd name="connsiteY580" fmla="*/ 348499 h 1967177"/>
              <a:gd name="connsiteX581" fmla="*/ 535114 w 2088927"/>
              <a:gd name="connsiteY581" fmla="*/ 355929 h 1967177"/>
              <a:gd name="connsiteX582" fmla="*/ 561308 w 2088927"/>
              <a:gd name="connsiteY582" fmla="*/ 369168 h 1967177"/>
              <a:gd name="connsiteX583" fmla="*/ 565118 w 2088927"/>
              <a:gd name="connsiteY583" fmla="*/ 381741 h 1967177"/>
              <a:gd name="connsiteX584" fmla="*/ 556927 w 2088927"/>
              <a:gd name="connsiteY584" fmla="*/ 386599 h 1967177"/>
              <a:gd name="connsiteX585" fmla="*/ 158401 w 2088927"/>
              <a:gd name="connsiteY585" fmla="*/ 382694 h 1967177"/>
              <a:gd name="connsiteX586" fmla="*/ 150781 w 2088927"/>
              <a:gd name="connsiteY586" fmla="*/ 378693 h 1967177"/>
              <a:gd name="connsiteX587" fmla="*/ 153257 w 2088927"/>
              <a:gd name="connsiteY587" fmla="*/ 365834 h 1967177"/>
              <a:gd name="connsiteX588" fmla="*/ 194977 w 2088927"/>
              <a:gd name="connsiteY588" fmla="*/ 342117 h 1967177"/>
              <a:gd name="connsiteX589" fmla="*/ 207264 w 2088927"/>
              <a:gd name="connsiteY589" fmla="*/ 346594 h 1967177"/>
              <a:gd name="connsiteX590" fmla="*/ 202787 w 2088927"/>
              <a:gd name="connsiteY590" fmla="*/ 358881 h 1967177"/>
              <a:gd name="connsiteX591" fmla="*/ 163735 w 2088927"/>
              <a:gd name="connsiteY591" fmla="*/ 381075 h 1967177"/>
              <a:gd name="connsiteX592" fmla="*/ 158401 w 2088927"/>
              <a:gd name="connsiteY592" fmla="*/ 382694 h 1967177"/>
              <a:gd name="connsiteX593" fmla="*/ 1432179 w 2088927"/>
              <a:gd name="connsiteY593" fmla="*/ 378598 h 1967177"/>
              <a:gd name="connsiteX594" fmla="*/ 1424464 w 2088927"/>
              <a:gd name="connsiteY594" fmla="*/ 374502 h 1967177"/>
              <a:gd name="connsiteX595" fmla="*/ 1414939 w 2088927"/>
              <a:gd name="connsiteY595" fmla="*/ 361643 h 1967177"/>
              <a:gd name="connsiteX596" fmla="*/ 1395603 w 2088927"/>
              <a:gd name="connsiteY596" fmla="*/ 341070 h 1967177"/>
              <a:gd name="connsiteX597" fmla="*/ 1394936 w 2088927"/>
              <a:gd name="connsiteY597" fmla="*/ 328020 h 1967177"/>
              <a:gd name="connsiteX598" fmla="*/ 1407985 w 2088927"/>
              <a:gd name="connsiteY598" fmla="*/ 327354 h 1967177"/>
              <a:gd name="connsiteX599" fmla="*/ 1429321 w 2088927"/>
              <a:gd name="connsiteY599" fmla="*/ 350023 h 1967177"/>
              <a:gd name="connsiteX600" fmla="*/ 1439704 w 2088927"/>
              <a:gd name="connsiteY600" fmla="*/ 364120 h 1967177"/>
              <a:gd name="connsiteX601" fmla="*/ 1437227 w 2088927"/>
              <a:gd name="connsiteY601" fmla="*/ 376979 h 1967177"/>
              <a:gd name="connsiteX602" fmla="*/ 1432179 w 2088927"/>
              <a:gd name="connsiteY602" fmla="*/ 378598 h 1967177"/>
              <a:gd name="connsiteX603" fmla="*/ 471488 w 2088927"/>
              <a:gd name="connsiteY603" fmla="*/ 350213 h 1967177"/>
              <a:gd name="connsiteX604" fmla="*/ 468725 w 2088927"/>
              <a:gd name="connsiteY604" fmla="*/ 349833 h 1967177"/>
              <a:gd name="connsiteX605" fmla="*/ 424624 w 2088927"/>
              <a:gd name="connsiteY605" fmla="*/ 338402 h 1967177"/>
              <a:gd name="connsiteX606" fmla="*/ 417386 w 2088927"/>
              <a:gd name="connsiteY606" fmla="*/ 327449 h 1967177"/>
              <a:gd name="connsiteX607" fmla="*/ 428339 w 2088927"/>
              <a:gd name="connsiteY607" fmla="*/ 320210 h 1967177"/>
              <a:gd name="connsiteX608" fmla="*/ 474250 w 2088927"/>
              <a:gd name="connsiteY608" fmla="*/ 332116 h 1967177"/>
              <a:gd name="connsiteX609" fmla="*/ 480346 w 2088927"/>
              <a:gd name="connsiteY609" fmla="*/ 343737 h 1967177"/>
              <a:gd name="connsiteX610" fmla="*/ 471488 w 2088927"/>
              <a:gd name="connsiteY610" fmla="*/ 350213 h 1967177"/>
              <a:gd name="connsiteX611" fmla="*/ 1149382 w 2088927"/>
              <a:gd name="connsiteY611" fmla="*/ 344308 h 1967177"/>
              <a:gd name="connsiteX612" fmla="*/ 1142810 w 2088927"/>
              <a:gd name="connsiteY612" fmla="*/ 341546 h 1967177"/>
              <a:gd name="connsiteX613" fmla="*/ 1142810 w 2088927"/>
              <a:gd name="connsiteY613" fmla="*/ 328401 h 1967177"/>
              <a:gd name="connsiteX614" fmla="*/ 1181671 w 2088927"/>
              <a:gd name="connsiteY614" fmla="*/ 298874 h 1967177"/>
              <a:gd name="connsiteX615" fmla="*/ 1194340 w 2088927"/>
              <a:gd name="connsiteY615" fmla="*/ 302303 h 1967177"/>
              <a:gd name="connsiteX616" fmla="*/ 1190911 w 2088927"/>
              <a:gd name="connsiteY616" fmla="*/ 314971 h 1967177"/>
              <a:gd name="connsiteX617" fmla="*/ 1155954 w 2088927"/>
              <a:gd name="connsiteY617" fmla="*/ 341546 h 1967177"/>
              <a:gd name="connsiteX618" fmla="*/ 1149382 w 2088927"/>
              <a:gd name="connsiteY618" fmla="*/ 344308 h 1967177"/>
              <a:gd name="connsiteX619" fmla="*/ 242316 w 2088927"/>
              <a:gd name="connsiteY619" fmla="*/ 343451 h 1967177"/>
              <a:gd name="connsiteX620" fmla="*/ 233458 w 2088927"/>
              <a:gd name="connsiteY620" fmla="*/ 336783 h 1967177"/>
              <a:gd name="connsiteX621" fmla="*/ 239744 w 2088927"/>
              <a:gd name="connsiteY621" fmla="*/ 325258 h 1967177"/>
              <a:gd name="connsiteX622" fmla="*/ 286417 w 2088927"/>
              <a:gd name="connsiteY622" fmla="*/ 315162 h 1967177"/>
              <a:gd name="connsiteX623" fmla="*/ 296894 w 2088927"/>
              <a:gd name="connsiteY623" fmla="*/ 322972 h 1967177"/>
              <a:gd name="connsiteX624" fmla="*/ 289084 w 2088927"/>
              <a:gd name="connsiteY624" fmla="*/ 333450 h 1967177"/>
              <a:gd name="connsiteX625" fmla="*/ 244888 w 2088927"/>
              <a:gd name="connsiteY625" fmla="*/ 342975 h 1967177"/>
              <a:gd name="connsiteX626" fmla="*/ 242316 w 2088927"/>
              <a:gd name="connsiteY626" fmla="*/ 343451 h 1967177"/>
              <a:gd name="connsiteX627" fmla="*/ 380524 w 2088927"/>
              <a:gd name="connsiteY627" fmla="*/ 331640 h 1967177"/>
              <a:gd name="connsiteX628" fmla="*/ 379666 w 2088927"/>
              <a:gd name="connsiteY628" fmla="*/ 331640 h 1967177"/>
              <a:gd name="connsiteX629" fmla="*/ 334232 w 2088927"/>
              <a:gd name="connsiteY629" fmla="*/ 329830 h 1967177"/>
              <a:gd name="connsiteX630" fmla="*/ 334042 w 2088927"/>
              <a:gd name="connsiteY630" fmla="*/ 329830 h 1967177"/>
              <a:gd name="connsiteX631" fmla="*/ 324803 w 2088927"/>
              <a:gd name="connsiteY631" fmla="*/ 320781 h 1967177"/>
              <a:gd name="connsiteX632" fmla="*/ 333946 w 2088927"/>
              <a:gd name="connsiteY632" fmla="*/ 311351 h 1967177"/>
              <a:gd name="connsiteX633" fmla="*/ 381476 w 2088927"/>
              <a:gd name="connsiteY633" fmla="*/ 313256 h 1967177"/>
              <a:gd name="connsiteX634" fmla="*/ 389858 w 2088927"/>
              <a:gd name="connsiteY634" fmla="*/ 323353 h 1967177"/>
              <a:gd name="connsiteX635" fmla="*/ 380524 w 2088927"/>
              <a:gd name="connsiteY635" fmla="*/ 331640 h 1967177"/>
              <a:gd name="connsiteX636" fmla="*/ 1364075 w 2088927"/>
              <a:gd name="connsiteY636" fmla="*/ 316495 h 1967177"/>
              <a:gd name="connsiteX637" fmla="*/ 1359599 w 2088927"/>
              <a:gd name="connsiteY637" fmla="*/ 315352 h 1967177"/>
              <a:gd name="connsiteX638" fmla="*/ 1318641 w 2088927"/>
              <a:gd name="connsiteY638" fmla="*/ 298683 h 1967177"/>
              <a:gd name="connsiteX639" fmla="*/ 1312164 w 2088927"/>
              <a:gd name="connsiteY639" fmla="*/ 287349 h 1967177"/>
              <a:gd name="connsiteX640" fmla="*/ 1323499 w 2088927"/>
              <a:gd name="connsiteY640" fmla="*/ 280871 h 1967177"/>
              <a:gd name="connsiteX641" fmla="*/ 1368552 w 2088927"/>
              <a:gd name="connsiteY641" fmla="*/ 299159 h 1967177"/>
              <a:gd name="connsiteX642" fmla="*/ 1372171 w 2088927"/>
              <a:gd name="connsiteY642" fmla="*/ 311733 h 1967177"/>
              <a:gd name="connsiteX643" fmla="*/ 1364075 w 2088927"/>
              <a:gd name="connsiteY643" fmla="*/ 316495 h 1967177"/>
              <a:gd name="connsiteX644" fmla="*/ 1214247 w 2088927"/>
              <a:gd name="connsiteY644" fmla="*/ 312495 h 1967177"/>
              <a:gd name="connsiteX645" fmla="*/ 1213961 w 2088927"/>
              <a:gd name="connsiteY645" fmla="*/ 312495 h 1967177"/>
              <a:gd name="connsiteX646" fmla="*/ 1205008 w 2088927"/>
              <a:gd name="connsiteY646" fmla="*/ 302970 h 1967177"/>
              <a:gd name="connsiteX647" fmla="*/ 1208342 w 2088927"/>
              <a:gd name="connsiteY647" fmla="*/ 255821 h 1967177"/>
              <a:gd name="connsiteX648" fmla="*/ 1218534 w 2088927"/>
              <a:gd name="connsiteY648" fmla="*/ 247629 h 1967177"/>
              <a:gd name="connsiteX649" fmla="*/ 1226725 w 2088927"/>
              <a:gd name="connsiteY649" fmla="*/ 257821 h 1967177"/>
              <a:gd name="connsiteX650" fmla="*/ 1224629 w 2088927"/>
              <a:gd name="connsiteY650" fmla="*/ 281157 h 1967177"/>
              <a:gd name="connsiteX651" fmla="*/ 1226820 w 2088927"/>
              <a:gd name="connsiteY651" fmla="*/ 280300 h 1967177"/>
              <a:gd name="connsiteX652" fmla="*/ 1268540 w 2088927"/>
              <a:gd name="connsiteY652" fmla="*/ 274109 h 1967177"/>
              <a:gd name="connsiteX653" fmla="*/ 1273683 w 2088927"/>
              <a:gd name="connsiteY653" fmla="*/ 274013 h 1967177"/>
              <a:gd name="connsiteX654" fmla="*/ 1275398 w 2088927"/>
              <a:gd name="connsiteY654" fmla="*/ 274013 h 1967177"/>
              <a:gd name="connsiteX655" fmla="*/ 1284542 w 2088927"/>
              <a:gd name="connsiteY655" fmla="*/ 283443 h 1967177"/>
              <a:gd name="connsiteX656" fmla="*/ 1275302 w 2088927"/>
              <a:gd name="connsiteY656" fmla="*/ 292587 h 1967177"/>
              <a:gd name="connsiteX657" fmla="*/ 1275112 w 2088927"/>
              <a:gd name="connsiteY657" fmla="*/ 292587 h 1967177"/>
              <a:gd name="connsiteX658" fmla="*/ 1273778 w 2088927"/>
              <a:gd name="connsiteY658" fmla="*/ 292587 h 1967177"/>
              <a:gd name="connsiteX659" fmla="*/ 1269111 w 2088927"/>
              <a:gd name="connsiteY659" fmla="*/ 292683 h 1967177"/>
              <a:gd name="connsiteX660" fmla="*/ 1231677 w 2088927"/>
              <a:gd name="connsiteY660" fmla="*/ 298207 h 1967177"/>
              <a:gd name="connsiteX661" fmla="*/ 1223868 w 2088927"/>
              <a:gd name="connsiteY661" fmla="*/ 296778 h 1967177"/>
              <a:gd name="connsiteX662" fmla="*/ 1223581 w 2088927"/>
              <a:gd name="connsiteY662" fmla="*/ 303446 h 1967177"/>
              <a:gd name="connsiteX663" fmla="*/ 1214247 w 2088927"/>
              <a:gd name="connsiteY663" fmla="*/ 312495 h 1967177"/>
              <a:gd name="connsiteX664" fmla="*/ 1824895 w 2088927"/>
              <a:gd name="connsiteY664" fmla="*/ 255154 h 1967177"/>
              <a:gd name="connsiteX665" fmla="*/ 1777556 w 2088927"/>
              <a:gd name="connsiteY665" fmla="*/ 242867 h 1967177"/>
              <a:gd name="connsiteX666" fmla="*/ 1773746 w 2088927"/>
              <a:gd name="connsiteY666" fmla="*/ 230294 h 1967177"/>
              <a:gd name="connsiteX667" fmla="*/ 1786319 w 2088927"/>
              <a:gd name="connsiteY667" fmla="*/ 226484 h 1967177"/>
              <a:gd name="connsiteX668" fmla="*/ 1824895 w 2088927"/>
              <a:gd name="connsiteY668" fmla="*/ 236580 h 1967177"/>
              <a:gd name="connsiteX669" fmla="*/ 1826228 w 2088927"/>
              <a:gd name="connsiteY669" fmla="*/ 236580 h 1967177"/>
              <a:gd name="connsiteX670" fmla="*/ 1835658 w 2088927"/>
              <a:gd name="connsiteY670" fmla="*/ 245724 h 1967177"/>
              <a:gd name="connsiteX671" fmla="*/ 1826514 w 2088927"/>
              <a:gd name="connsiteY671" fmla="*/ 255154 h 1967177"/>
              <a:gd name="connsiteX672" fmla="*/ 1824895 w 2088927"/>
              <a:gd name="connsiteY672" fmla="*/ 255154 h 1967177"/>
              <a:gd name="connsiteX673" fmla="*/ 1871568 w 2088927"/>
              <a:gd name="connsiteY673" fmla="*/ 244867 h 1967177"/>
              <a:gd name="connsiteX674" fmla="*/ 1862995 w 2088927"/>
              <a:gd name="connsiteY674" fmla="*/ 239057 h 1967177"/>
              <a:gd name="connsiteX675" fmla="*/ 1868043 w 2088927"/>
              <a:gd name="connsiteY675" fmla="*/ 226960 h 1967177"/>
              <a:gd name="connsiteX676" fmla="*/ 1907667 w 2088927"/>
              <a:gd name="connsiteY676" fmla="*/ 206005 h 1967177"/>
              <a:gd name="connsiteX677" fmla="*/ 1920431 w 2088927"/>
              <a:gd name="connsiteY677" fmla="*/ 208862 h 1967177"/>
              <a:gd name="connsiteX678" fmla="*/ 1917573 w 2088927"/>
              <a:gd name="connsiteY678" fmla="*/ 221626 h 1967177"/>
              <a:gd name="connsiteX679" fmla="*/ 1875092 w 2088927"/>
              <a:gd name="connsiteY679" fmla="*/ 244105 h 1967177"/>
              <a:gd name="connsiteX680" fmla="*/ 1871568 w 2088927"/>
              <a:gd name="connsiteY680" fmla="*/ 244867 h 1967177"/>
              <a:gd name="connsiteX681" fmla="*/ 1224820 w 2088927"/>
              <a:gd name="connsiteY681" fmla="*/ 220197 h 1967177"/>
              <a:gd name="connsiteX682" fmla="*/ 1222915 w 2088927"/>
              <a:gd name="connsiteY682" fmla="*/ 220007 h 1967177"/>
              <a:gd name="connsiteX683" fmla="*/ 1215771 w 2088927"/>
              <a:gd name="connsiteY683" fmla="*/ 209053 h 1967177"/>
              <a:gd name="connsiteX684" fmla="*/ 1228153 w 2088927"/>
              <a:gd name="connsiteY684" fmla="*/ 163142 h 1967177"/>
              <a:gd name="connsiteX685" fmla="*/ 1239869 w 2088927"/>
              <a:gd name="connsiteY685" fmla="*/ 157332 h 1967177"/>
              <a:gd name="connsiteX686" fmla="*/ 1245680 w 2088927"/>
              <a:gd name="connsiteY686" fmla="*/ 169048 h 1967177"/>
              <a:gd name="connsiteX687" fmla="*/ 1233869 w 2088927"/>
              <a:gd name="connsiteY687" fmla="*/ 212863 h 1967177"/>
              <a:gd name="connsiteX688" fmla="*/ 1224820 w 2088927"/>
              <a:gd name="connsiteY688" fmla="*/ 220197 h 1967177"/>
              <a:gd name="connsiteX689" fmla="*/ 1745266 w 2088927"/>
              <a:gd name="connsiteY689" fmla="*/ 215816 h 1967177"/>
              <a:gd name="connsiteX690" fmla="*/ 1738884 w 2088927"/>
              <a:gd name="connsiteY690" fmla="*/ 213244 h 1967177"/>
              <a:gd name="connsiteX691" fmla="*/ 1706499 w 2088927"/>
              <a:gd name="connsiteY691" fmla="*/ 179049 h 1967177"/>
              <a:gd name="connsiteX692" fmla="*/ 1707166 w 2088927"/>
              <a:gd name="connsiteY692" fmla="*/ 166000 h 1967177"/>
              <a:gd name="connsiteX693" fmla="*/ 1720215 w 2088927"/>
              <a:gd name="connsiteY693" fmla="*/ 166667 h 1967177"/>
              <a:gd name="connsiteX694" fmla="*/ 1751743 w 2088927"/>
              <a:gd name="connsiteY694" fmla="*/ 200004 h 1967177"/>
              <a:gd name="connsiteX695" fmla="*/ 1752028 w 2088927"/>
              <a:gd name="connsiteY695" fmla="*/ 213053 h 1967177"/>
              <a:gd name="connsiteX696" fmla="*/ 1745266 w 2088927"/>
              <a:gd name="connsiteY696" fmla="*/ 215816 h 1967177"/>
              <a:gd name="connsiteX697" fmla="*/ 1681829 w 2088927"/>
              <a:gd name="connsiteY697" fmla="*/ 147807 h 1967177"/>
              <a:gd name="connsiteX698" fmla="*/ 1675162 w 2088927"/>
              <a:gd name="connsiteY698" fmla="*/ 144950 h 1967177"/>
              <a:gd name="connsiteX699" fmla="*/ 1642491 w 2088927"/>
              <a:gd name="connsiteY699" fmla="*/ 112946 h 1967177"/>
              <a:gd name="connsiteX700" fmla="*/ 1641825 w 2088927"/>
              <a:gd name="connsiteY700" fmla="*/ 99896 h 1967177"/>
              <a:gd name="connsiteX701" fmla="*/ 1654874 w 2088927"/>
              <a:gd name="connsiteY701" fmla="*/ 99230 h 1967177"/>
              <a:gd name="connsiteX702" fmla="*/ 1688592 w 2088927"/>
              <a:gd name="connsiteY702" fmla="*/ 132281 h 1967177"/>
              <a:gd name="connsiteX703" fmla="*/ 1688306 w 2088927"/>
              <a:gd name="connsiteY703" fmla="*/ 145426 h 1967177"/>
              <a:gd name="connsiteX704" fmla="*/ 1681829 w 2088927"/>
              <a:gd name="connsiteY704" fmla="*/ 147807 h 1967177"/>
              <a:gd name="connsiteX705" fmla="*/ 1254824 w 2088927"/>
              <a:gd name="connsiteY705" fmla="*/ 132472 h 1967177"/>
              <a:gd name="connsiteX706" fmla="*/ 1250633 w 2088927"/>
              <a:gd name="connsiteY706" fmla="*/ 131424 h 1967177"/>
              <a:gd name="connsiteX707" fmla="*/ 1246632 w 2088927"/>
              <a:gd name="connsiteY707" fmla="*/ 118946 h 1967177"/>
              <a:gd name="connsiteX708" fmla="*/ 1272254 w 2088927"/>
              <a:gd name="connsiteY708" fmla="*/ 78179 h 1967177"/>
              <a:gd name="connsiteX709" fmla="*/ 1285209 w 2088927"/>
              <a:gd name="connsiteY709" fmla="*/ 76465 h 1967177"/>
              <a:gd name="connsiteX710" fmla="*/ 1286923 w 2088927"/>
              <a:gd name="connsiteY710" fmla="*/ 89419 h 1967177"/>
              <a:gd name="connsiteX711" fmla="*/ 1263110 w 2088927"/>
              <a:gd name="connsiteY711" fmla="*/ 127233 h 1967177"/>
              <a:gd name="connsiteX712" fmla="*/ 1254824 w 2088927"/>
              <a:gd name="connsiteY712" fmla="*/ 132472 h 1967177"/>
              <a:gd name="connsiteX713" fmla="*/ 1612487 w 2088927"/>
              <a:gd name="connsiteY713" fmla="*/ 85990 h 1967177"/>
              <a:gd name="connsiteX714" fmla="*/ 1607058 w 2088927"/>
              <a:gd name="connsiteY714" fmla="*/ 84275 h 1967177"/>
              <a:gd name="connsiteX715" fmla="*/ 1568767 w 2088927"/>
              <a:gd name="connsiteY715" fmla="*/ 59891 h 1967177"/>
              <a:gd name="connsiteX716" fmla="*/ 1565148 w 2088927"/>
              <a:gd name="connsiteY716" fmla="*/ 47319 h 1967177"/>
              <a:gd name="connsiteX717" fmla="*/ 1577721 w 2088927"/>
              <a:gd name="connsiteY717" fmla="*/ 43699 h 1967177"/>
              <a:gd name="connsiteX718" fmla="*/ 1617821 w 2088927"/>
              <a:gd name="connsiteY718" fmla="*/ 69226 h 1967177"/>
              <a:gd name="connsiteX719" fmla="*/ 1619917 w 2088927"/>
              <a:gd name="connsiteY719" fmla="*/ 82180 h 1967177"/>
              <a:gd name="connsiteX720" fmla="*/ 1612487 w 2088927"/>
              <a:gd name="connsiteY720" fmla="*/ 85990 h 1967177"/>
              <a:gd name="connsiteX721" fmla="*/ 1311688 w 2088927"/>
              <a:gd name="connsiteY721" fmla="*/ 59796 h 1967177"/>
              <a:gd name="connsiteX722" fmla="*/ 1304544 w 2088927"/>
              <a:gd name="connsiteY722" fmla="*/ 56367 h 1967177"/>
              <a:gd name="connsiteX723" fmla="*/ 1305782 w 2088927"/>
              <a:gd name="connsiteY723" fmla="*/ 43318 h 1967177"/>
              <a:gd name="connsiteX724" fmla="*/ 1347026 w 2088927"/>
              <a:gd name="connsiteY724" fmla="*/ 17410 h 1967177"/>
              <a:gd name="connsiteX725" fmla="*/ 1359313 w 2088927"/>
              <a:gd name="connsiteY725" fmla="*/ 21982 h 1967177"/>
              <a:gd name="connsiteX726" fmla="*/ 1354741 w 2088927"/>
              <a:gd name="connsiteY726" fmla="*/ 34269 h 1967177"/>
              <a:gd name="connsiteX727" fmla="*/ 1317498 w 2088927"/>
              <a:gd name="connsiteY727" fmla="*/ 57701 h 1967177"/>
              <a:gd name="connsiteX728" fmla="*/ 1311688 w 2088927"/>
              <a:gd name="connsiteY728" fmla="*/ 59796 h 1967177"/>
              <a:gd name="connsiteX729" fmla="*/ 1531430 w 2088927"/>
              <a:gd name="connsiteY729" fmla="*/ 40937 h 1967177"/>
              <a:gd name="connsiteX730" fmla="*/ 1527905 w 2088927"/>
              <a:gd name="connsiteY730" fmla="*/ 40270 h 1967177"/>
              <a:gd name="connsiteX731" fmla="*/ 1513046 w 2088927"/>
              <a:gd name="connsiteY731" fmla="*/ 34555 h 1967177"/>
              <a:gd name="connsiteX732" fmla="*/ 1485043 w 2088927"/>
              <a:gd name="connsiteY732" fmla="*/ 25887 h 1967177"/>
              <a:gd name="connsiteX733" fmla="*/ 1478375 w 2088927"/>
              <a:gd name="connsiteY733" fmla="*/ 14648 h 1967177"/>
              <a:gd name="connsiteX734" fmla="*/ 1489615 w 2088927"/>
              <a:gd name="connsiteY734" fmla="*/ 7980 h 1967177"/>
              <a:gd name="connsiteX735" fmla="*/ 1519428 w 2088927"/>
              <a:gd name="connsiteY735" fmla="*/ 17219 h 1967177"/>
              <a:gd name="connsiteX736" fmla="*/ 1534954 w 2088927"/>
              <a:gd name="connsiteY736" fmla="*/ 23220 h 1967177"/>
              <a:gd name="connsiteX737" fmla="*/ 1540002 w 2088927"/>
              <a:gd name="connsiteY737" fmla="*/ 35317 h 1967177"/>
              <a:gd name="connsiteX738" fmla="*/ 1531430 w 2088927"/>
              <a:gd name="connsiteY738" fmla="*/ 40937 h 1967177"/>
              <a:gd name="connsiteX739" fmla="*/ 1395222 w 2088927"/>
              <a:gd name="connsiteY739" fmla="*/ 21410 h 1967177"/>
              <a:gd name="connsiteX740" fmla="*/ 1386078 w 2088927"/>
              <a:gd name="connsiteY740" fmla="*/ 13695 h 1967177"/>
              <a:gd name="connsiteX741" fmla="*/ 1393602 w 2088927"/>
              <a:gd name="connsiteY741" fmla="*/ 3027 h 1967177"/>
              <a:gd name="connsiteX742" fmla="*/ 1442085 w 2088927"/>
              <a:gd name="connsiteY742" fmla="*/ 360 h 1967177"/>
              <a:gd name="connsiteX743" fmla="*/ 1450752 w 2088927"/>
              <a:gd name="connsiteY743" fmla="*/ 10171 h 1967177"/>
              <a:gd name="connsiteX744" fmla="*/ 1440942 w 2088927"/>
              <a:gd name="connsiteY744" fmla="*/ 18839 h 1967177"/>
              <a:gd name="connsiteX745" fmla="*/ 1396746 w 2088927"/>
              <a:gd name="connsiteY745" fmla="*/ 21220 h 1967177"/>
              <a:gd name="connsiteX746" fmla="*/ 1395222 w 2088927"/>
              <a:gd name="connsiteY746" fmla="*/ 21410 h 19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2088927" h="1967177">
                <a:moveTo>
                  <a:pt x="1040035" y="1967177"/>
                </a:moveTo>
                <a:cubicBezTo>
                  <a:pt x="1035272" y="1967177"/>
                  <a:pt x="1031176" y="1963558"/>
                  <a:pt x="1030796" y="1958700"/>
                </a:cubicBezTo>
                <a:cubicBezTo>
                  <a:pt x="1029462" y="1942698"/>
                  <a:pt x="1028795" y="1926887"/>
                  <a:pt x="1028795" y="1911552"/>
                </a:cubicBezTo>
                <a:cubicBezTo>
                  <a:pt x="1028795" y="1906408"/>
                  <a:pt x="1032986" y="1902217"/>
                  <a:pt x="1038035" y="1902217"/>
                </a:cubicBezTo>
                <a:cubicBezTo>
                  <a:pt x="1043178" y="1902217"/>
                  <a:pt x="1047274" y="1906313"/>
                  <a:pt x="1047274" y="1911456"/>
                </a:cubicBezTo>
                <a:cubicBezTo>
                  <a:pt x="1047274" y="1926315"/>
                  <a:pt x="1047940" y="1941651"/>
                  <a:pt x="1049274" y="1957081"/>
                </a:cubicBezTo>
                <a:cubicBezTo>
                  <a:pt x="1049750" y="1962225"/>
                  <a:pt x="1045940" y="1966701"/>
                  <a:pt x="1040797" y="1967082"/>
                </a:cubicBezTo>
                <a:cubicBezTo>
                  <a:pt x="1040511" y="1967177"/>
                  <a:pt x="1040225" y="1967177"/>
                  <a:pt x="1040035" y="1967177"/>
                </a:cubicBezTo>
                <a:close/>
                <a:moveTo>
                  <a:pt x="1040225" y="1874309"/>
                </a:moveTo>
                <a:cubicBezTo>
                  <a:pt x="1039940" y="1874309"/>
                  <a:pt x="1039654" y="1874309"/>
                  <a:pt x="1039273" y="1874309"/>
                </a:cubicBezTo>
                <a:cubicBezTo>
                  <a:pt x="1034224" y="1873833"/>
                  <a:pt x="1030415" y="1869260"/>
                  <a:pt x="1030986" y="1864212"/>
                </a:cubicBezTo>
                <a:cubicBezTo>
                  <a:pt x="1032605" y="1848020"/>
                  <a:pt x="1035082" y="1832208"/>
                  <a:pt x="1038320" y="1817254"/>
                </a:cubicBezTo>
                <a:cubicBezTo>
                  <a:pt x="1039368" y="1812206"/>
                  <a:pt x="1044321" y="1809062"/>
                  <a:pt x="1049369" y="1810206"/>
                </a:cubicBezTo>
                <a:cubicBezTo>
                  <a:pt x="1054322" y="1811253"/>
                  <a:pt x="1057561" y="1816206"/>
                  <a:pt x="1056418" y="1821254"/>
                </a:cubicBezTo>
                <a:cubicBezTo>
                  <a:pt x="1053274" y="1835542"/>
                  <a:pt x="1050989" y="1850687"/>
                  <a:pt x="1049369" y="1866117"/>
                </a:cubicBezTo>
                <a:cubicBezTo>
                  <a:pt x="1048988" y="1870785"/>
                  <a:pt x="1044988" y="1874309"/>
                  <a:pt x="1040225" y="1874309"/>
                </a:cubicBezTo>
                <a:close/>
                <a:moveTo>
                  <a:pt x="1060323" y="1783726"/>
                </a:moveTo>
                <a:cubicBezTo>
                  <a:pt x="1059275" y="1783726"/>
                  <a:pt x="1058132" y="1783535"/>
                  <a:pt x="1057085" y="1783154"/>
                </a:cubicBezTo>
                <a:cubicBezTo>
                  <a:pt x="1052322" y="1781345"/>
                  <a:pt x="1049846" y="1776011"/>
                  <a:pt x="1051560" y="1771248"/>
                </a:cubicBezTo>
                <a:cubicBezTo>
                  <a:pt x="1057275" y="1755723"/>
                  <a:pt x="1064133" y="1741149"/>
                  <a:pt x="1071848" y="1727719"/>
                </a:cubicBezTo>
                <a:cubicBezTo>
                  <a:pt x="1074420" y="1723337"/>
                  <a:pt x="1080040" y="1721718"/>
                  <a:pt x="1084517" y="1724290"/>
                </a:cubicBezTo>
                <a:cubicBezTo>
                  <a:pt x="1088993" y="1726862"/>
                  <a:pt x="1090518" y="1732482"/>
                  <a:pt x="1087946" y="1736958"/>
                </a:cubicBezTo>
                <a:cubicBezTo>
                  <a:pt x="1080706" y="1749436"/>
                  <a:pt x="1074325" y="1763152"/>
                  <a:pt x="1068991" y="1777630"/>
                </a:cubicBezTo>
                <a:cubicBezTo>
                  <a:pt x="1067657" y="1781440"/>
                  <a:pt x="1064133" y="1783726"/>
                  <a:pt x="1060323" y="1783726"/>
                </a:cubicBezTo>
                <a:close/>
                <a:moveTo>
                  <a:pt x="1107091" y="1704002"/>
                </a:moveTo>
                <a:cubicBezTo>
                  <a:pt x="1104900" y="1704002"/>
                  <a:pt x="1102709" y="1703240"/>
                  <a:pt x="1100899" y="1701620"/>
                </a:cubicBezTo>
                <a:cubicBezTo>
                  <a:pt x="1097090" y="1698192"/>
                  <a:pt x="1096804" y="1692381"/>
                  <a:pt x="1100137" y="1688571"/>
                </a:cubicBezTo>
                <a:cubicBezTo>
                  <a:pt x="1111282" y="1676189"/>
                  <a:pt x="1123569" y="1665330"/>
                  <a:pt x="1136714" y="1656472"/>
                </a:cubicBezTo>
                <a:cubicBezTo>
                  <a:pt x="1141000" y="1653615"/>
                  <a:pt x="1146715" y="1654758"/>
                  <a:pt x="1149572" y="1658949"/>
                </a:cubicBezTo>
                <a:cubicBezTo>
                  <a:pt x="1152430" y="1663235"/>
                  <a:pt x="1151287" y="1668950"/>
                  <a:pt x="1147096" y="1671807"/>
                </a:cubicBezTo>
                <a:cubicBezTo>
                  <a:pt x="1135190" y="1679808"/>
                  <a:pt x="1124045" y="1689619"/>
                  <a:pt x="1113949" y="1700859"/>
                </a:cubicBezTo>
                <a:cubicBezTo>
                  <a:pt x="1112139" y="1702954"/>
                  <a:pt x="1109568" y="1704002"/>
                  <a:pt x="1107091" y="1704002"/>
                </a:cubicBezTo>
                <a:close/>
                <a:moveTo>
                  <a:pt x="1183291" y="1652376"/>
                </a:moveTo>
                <a:cubicBezTo>
                  <a:pt x="1179481" y="1652376"/>
                  <a:pt x="1175956" y="1650090"/>
                  <a:pt x="1174623" y="1646280"/>
                </a:cubicBezTo>
                <a:cubicBezTo>
                  <a:pt x="1172813" y="1641518"/>
                  <a:pt x="1175290" y="1636184"/>
                  <a:pt x="1180148" y="1634374"/>
                </a:cubicBezTo>
                <a:cubicBezTo>
                  <a:pt x="1194530" y="1629040"/>
                  <a:pt x="1209770" y="1625135"/>
                  <a:pt x="1226725" y="1622277"/>
                </a:cubicBezTo>
                <a:cubicBezTo>
                  <a:pt x="1231773" y="1621515"/>
                  <a:pt x="1236535" y="1624849"/>
                  <a:pt x="1237393" y="1629897"/>
                </a:cubicBezTo>
                <a:cubicBezTo>
                  <a:pt x="1238250" y="1634945"/>
                  <a:pt x="1234821" y="1639708"/>
                  <a:pt x="1229773" y="1640565"/>
                </a:cubicBezTo>
                <a:cubicBezTo>
                  <a:pt x="1213961" y="1643232"/>
                  <a:pt x="1199769" y="1646852"/>
                  <a:pt x="1186529" y="1651805"/>
                </a:cubicBezTo>
                <a:cubicBezTo>
                  <a:pt x="1185481" y="1652186"/>
                  <a:pt x="1184339" y="1652376"/>
                  <a:pt x="1183291" y="1652376"/>
                </a:cubicBezTo>
                <a:close/>
                <a:moveTo>
                  <a:pt x="1413986" y="1639041"/>
                </a:moveTo>
                <a:cubicBezTo>
                  <a:pt x="1413986" y="1639041"/>
                  <a:pt x="1413891" y="1639041"/>
                  <a:pt x="1413891" y="1639041"/>
                </a:cubicBezTo>
                <a:cubicBezTo>
                  <a:pt x="1398270" y="1638851"/>
                  <a:pt x="1382268" y="1638184"/>
                  <a:pt x="1367123" y="1637517"/>
                </a:cubicBezTo>
                <a:cubicBezTo>
                  <a:pt x="1361980" y="1637327"/>
                  <a:pt x="1358074" y="1632945"/>
                  <a:pt x="1358265" y="1627897"/>
                </a:cubicBezTo>
                <a:cubicBezTo>
                  <a:pt x="1358456" y="1622753"/>
                  <a:pt x="1363123" y="1618848"/>
                  <a:pt x="1367885" y="1619039"/>
                </a:cubicBezTo>
                <a:cubicBezTo>
                  <a:pt x="1382840" y="1619706"/>
                  <a:pt x="1398746" y="1620277"/>
                  <a:pt x="1414081" y="1620468"/>
                </a:cubicBezTo>
                <a:cubicBezTo>
                  <a:pt x="1419225" y="1620563"/>
                  <a:pt x="1423321" y="1624754"/>
                  <a:pt x="1423226" y="1629897"/>
                </a:cubicBezTo>
                <a:cubicBezTo>
                  <a:pt x="1423226" y="1635041"/>
                  <a:pt x="1419035" y="1639041"/>
                  <a:pt x="1413986" y="1639041"/>
                </a:cubicBezTo>
                <a:close/>
                <a:moveTo>
                  <a:pt x="1460468" y="1638184"/>
                </a:moveTo>
                <a:cubicBezTo>
                  <a:pt x="1455610" y="1638184"/>
                  <a:pt x="1451515" y="1634374"/>
                  <a:pt x="1451229" y="1629421"/>
                </a:cubicBezTo>
                <a:cubicBezTo>
                  <a:pt x="1450943" y="1624277"/>
                  <a:pt x="1454849" y="1619991"/>
                  <a:pt x="1459992" y="1619706"/>
                </a:cubicBezTo>
                <a:cubicBezTo>
                  <a:pt x="1475137" y="1618943"/>
                  <a:pt x="1490472" y="1617610"/>
                  <a:pt x="1505712" y="1615800"/>
                </a:cubicBezTo>
                <a:cubicBezTo>
                  <a:pt x="1510760" y="1615134"/>
                  <a:pt x="1515428" y="1618848"/>
                  <a:pt x="1515999" y="1623897"/>
                </a:cubicBezTo>
                <a:cubicBezTo>
                  <a:pt x="1516571" y="1628945"/>
                  <a:pt x="1512951" y="1633612"/>
                  <a:pt x="1507902" y="1634184"/>
                </a:cubicBezTo>
                <a:cubicBezTo>
                  <a:pt x="1492282" y="1635993"/>
                  <a:pt x="1476470" y="1637327"/>
                  <a:pt x="1460944" y="1638184"/>
                </a:cubicBezTo>
                <a:cubicBezTo>
                  <a:pt x="1460754" y="1638184"/>
                  <a:pt x="1460659" y="1638184"/>
                  <a:pt x="1460468" y="1638184"/>
                </a:cubicBezTo>
                <a:close/>
                <a:moveTo>
                  <a:pt x="1274445" y="1636089"/>
                </a:moveTo>
                <a:cubicBezTo>
                  <a:pt x="1269492" y="1636089"/>
                  <a:pt x="1265396" y="1632183"/>
                  <a:pt x="1265206" y="1627230"/>
                </a:cubicBezTo>
                <a:cubicBezTo>
                  <a:pt x="1265015" y="1622087"/>
                  <a:pt x="1268921" y="1617801"/>
                  <a:pt x="1274064" y="1617610"/>
                </a:cubicBezTo>
                <a:cubicBezTo>
                  <a:pt x="1289590" y="1616943"/>
                  <a:pt x="1305401" y="1616943"/>
                  <a:pt x="1321213" y="1617324"/>
                </a:cubicBezTo>
                <a:cubicBezTo>
                  <a:pt x="1326356" y="1617419"/>
                  <a:pt x="1330357" y="1621706"/>
                  <a:pt x="1330262" y="1626849"/>
                </a:cubicBezTo>
                <a:cubicBezTo>
                  <a:pt x="1330166" y="1631993"/>
                  <a:pt x="1325880" y="1635898"/>
                  <a:pt x="1320832" y="1635898"/>
                </a:cubicBezTo>
                <a:cubicBezTo>
                  <a:pt x="1305401" y="1635517"/>
                  <a:pt x="1290066" y="1635517"/>
                  <a:pt x="1274921" y="1636089"/>
                </a:cubicBezTo>
                <a:cubicBezTo>
                  <a:pt x="1274731" y="1636089"/>
                  <a:pt x="1274635" y="1636089"/>
                  <a:pt x="1274445" y="1636089"/>
                </a:cubicBezTo>
                <a:close/>
                <a:moveTo>
                  <a:pt x="1552765" y="1627326"/>
                </a:moveTo>
                <a:cubicBezTo>
                  <a:pt x="1548384" y="1627326"/>
                  <a:pt x="1544479" y="1624182"/>
                  <a:pt x="1543621" y="1619706"/>
                </a:cubicBezTo>
                <a:cubicBezTo>
                  <a:pt x="1542669" y="1614657"/>
                  <a:pt x="1546002" y="1609800"/>
                  <a:pt x="1551051" y="1608942"/>
                </a:cubicBezTo>
                <a:cubicBezTo>
                  <a:pt x="1566101" y="1606180"/>
                  <a:pt x="1581150" y="1602942"/>
                  <a:pt x="1595914" y="1599322"/>
                </a:cubicBezTo>
                <a:cubicBezTo>
                  <a:pt x="1600867" y="1598084"/>
                  <a:pt x="1605915" y="1601132"/>
                  <a:pt x="1607153" y="1606085"/>
                </a:cubicBezTo>
                <a:cubicBezTo>
                  <a:pt x="1608392" y="1611038"/>
                  <a:pt x="1605344" y="1616086"/>
                  <a:pt x="1600390" y="1617324"/>
                </a:cubicBezTo>
                <a:cubicBezTo>
                  <a:pt x="1585246" y="1621039"/>
                  <a:pt x="1569720" y="1624373"/>
                  <a:pt x="1554385" y="1627230"/>
                </a:cubicBezTo>
                <a:cubicBezTo>
                  <a:pt x="1553908" y="1627326"/>
                  <a:pt x="1553337" y="1627326"/>
                  <a:pt x="1552765" y="1627326"/>
                </a:cubicBezTo>
                <a:close/>
                <a:moveTo>
                  <a:pt x="1643062" y="1605037"/>
                </a:moveTo>
                <a:cubicBezTo>
                  <a:pt x="1639157" y="1605037"/>
                  <a:pt x="1635442" y="1602465"/>
                  <a:pt x="1634204" y="1598560"/>
                </a:cubicBezTo>
                <a:cubicBezTo>
                  <a:pt x="1632680" y="1593702"/>
                  <a:pt x="1635347" y="1588464"/>
                  <a:pt x="1640300" y="1586940"/>
                </a:cubicBezTo>
                <a:cubicBezTo>
                  <a:pt x="1654874" y="1582368"/>
                  <a:pt x="1669447" y="1577319"/>
                  <a:pt x="1683639" y="1571795"/>
                </a:cubicBezTo>
                <a:cubicBezTo>
                  <a:pt x="1688401" y="1569985"/>
                  <a:pt x="1693735" y="1572366"/>
                  <a:pt x="1695640" y="1577129"/>
                </a:cubicBezTo>
                <a:cubicBezTo>
                  <a:pt x="1697450" y="1581891"/>
                  <a:pt x="1695069" y="1587225"/>
                  <a:pt x="1690306" y="1589130"/>
                </a:cubicBezTo>
                <a:cubicBezTo>
                  <a:pt x="1675734" y="1594750"/>
                  <a:pt x="1660779" y="1599989"/>
                  <a:pt x="1645825" y="1604656"/>
                </a:cubicBezTo>
                <a:cubicBezTo>
                  <a:pt x="1644872" y="1604942"/>
                  <a:pt x="1644015" y="1605037"/>
                  <a:pt x="1643062" y="1605037"/>
                </a:cubicBezTo>
                <a:close/>
                <a:moveTo>
                  <a:pt x="1729835" y="1571795"/>
                </a:moveTo>
                <a:cubicBezTo>
                  <a:pt x="1726311" y="1571795"/>
                  <a:pt x="1722977" y="1569794"/>
                  <a:pt x="1721358" y="1566366"/>
                </a:cubicBezTo>
                <a:cubicBezTo>
                  <a:pt x="1719262" y="1561698"/>
                  <a:pt x="1721263" y="1556174"/>
                  <a:pt x="1725930" y="1554078"/>
                </a:cubicBezTo>
                <a:cubicBezTo>
                  <a:pt x="1739741" y="1547792"/>
                  <a:pt x="1753648" y="1540934"/>
                  <a:pt x="1767173" y="1533790"/>
                </a:cubicBezTo>
                <a:cubicBezTo>
                  <a:pt x="1771745" y="1531409"/>
                  <a:pt x="1777270" y="1533123"/>
                  <a:pt x="1779746" y="1537600"/>
                </a:cubicBezTo>
                <a:cubicBezTo>
                  <a:pt x="1782128" y="1542077"/>
                  <a:pt x="1780413" y="1547697"/>
                  <a:pt x="1775936" y="1550173"/>
                </a:cubicBezTo>
                <a:cubicBezTo>
                  <a:pt x="1762125" y="1557507"/>
                  <a:pt x="1747933" y="1564556"/>
                  <a:pt x="1733740" y="1571033"/>
                </a:cubicBezTo>
                <a:cubicBezTo>
                  <a:pt x="1732502" y="1571509"/>
                  <a:pt x="1731169" y="1571795"/>
                  <a:pt x="1729835" y="1571795"/>
                </a:cubicBezTo>
                <a:close/>
                <a:moveTo>
                  <a:pt x="1811941" y="1528075"/>
                </a:moveTo>
                <a:cubicBezTo>
                  <a:pt x="1808798" y="1528075"/>
                  <a:pt x="1805749" y="1526551"/>
                  <a:pt x="1804035" y="1523693"/>
                </a:cubicBezTo>
                <a:cubicBezTo>
                  <a:pt x="1801368" y="1519312"/>
                  <a:pt x="1802701" y="1513597"/>
                  <a:pt x="1807083" y="1510930"/>
                </a:cubicBezTo>
                <a:cubicBezTo>
                  <a:pt x="1820132" y="1502929"/>
                  <a:pt x="1832991" y="1494357"/>
                  <a:pt x="1845374" y="1485593"/>
                </a:cubicBezTo>
                <a:cubicBezTo>
                  <a:pt x="1849565" y="1482641"/>
                  <a:pt x="1855375" y="1483593"/>
                  <a:pt x="1858328" y="1487784"/>
                </a:cubicBezTo>
                <a:cubicBezTo>
                  <a:pt x="1861280" y="1491975"/>
                  <a:pt x="1860327" y="1497785"/>
                  <a:pt x="1856137" y="1500738"/>
                </a:cubicBezTo>
                <a:cubicBezTo>
                  <a:pt x="1843469" y="1509692"/>
                  <a:pt x="1830229" y="1518455"/>
                  <a:pt x="1816799" y="1526646"/>
                </a:cubicBezTo>
                <a:cubicBezTo>
                  <a:pt x="1815274" y="1527599"/>
                  <a:pt x="1813560" y="1528075"/>
                  <a:pt x="1811941" y="1528075"/>
                </a:cubicBezTo>
                <a:close/>
                <a:moveTo>
                  <a:pt x="1887855" y="1474354"/>
                </a:moveTo>
                <a:cubicBezTo>
                  <a:pt x="1885188" y="1474354"/>
                  <a:pt x="1882426" y="1473211"/>
                  <a:pt x="1880616" y="1470925"/>
                </a:cubicBezTo>
                <a:cubicBezTo>
                  <a:pt x="1877378" y="1466925"/>
                  <a:pt x="1878044" y="1461114"/>
                  <a:pt x="1882045" y="1457876"/>
                </a:cubicBezTo>
                <a:cubicBezTo>
                  <a:pt x="1893951" y="1448256"/>
                  <a:pt x="1905667" y="1438159"/>
                  <a:pt x="1916811" y="1427872"/>
                </a:cubicBezTo>
                <a:cubicBezTo>
                  <a:pt x="1920621" y="1424443"/>
                  <a:pt x="1926431" y="1424634"/>
                  <a:pt x="1929860" y="1428443"/>
                </a:cubicBezTo>
                <a:cubicBezTo>
                  <a:pt x="1933289" y="1432158"/>
                  <a:pt x="1933099" y="1438064"/>
                  <a:pt x="1929289" y="1441493"/>
                </a:cubicBezTo>
                <a:cubicBezTo>
                  <a:pt x="1917859" y="1451970"/>
                  <a:pt x="1905857" y="1462352"/>
                  <a:pt x="1893665" y="1472259"/>
                </a:cubicBezTo>
                <a:cubicBezTo>
                  <a:pt x="1891951" y="1473687"/>
                  <a:pt x="1889855" y="1474354"/>
                  <a:pt x="1887855" y="1474354"/>
                </a:cubicBezTo>
                <a:close/>
                <a:moveTo>
                  <a:pt x="1956150" y="1411394"/>
                </a:moveTo>
                <a:cubicBezTo>
                  <a:pt x="1953863" y="1411394"/>
                  <a:pt x="1951577" y="1410537"/>
                  <a:pt x="1949767" y="1408822"/>
                </a:cubicBezTo>
                <a:cubicBezTo>
                  <a:pt x="1946052" y="1405298"/>
                  <a:pt x="1945862" y="1399488"/>
                  <a:pt x="1949387" y="1395677"/>
                </a:cubicBezTo>
                <a:cubicBezTo>
                  <a:pt x="1960055" y="1384343"/>
                  <a:pt x="1970151" y="1372722"/>
                  <a:pt x="1979485" y="1361197"/>
                </a:cubicBezTo>
                <a:cubicBezTo>
                  <a:pt x="1982724" y="1357197"/>
                  <a:pt x="1988534" y="1356530"/>
                  <a:pt x="1992535" y="1359768"/>
                </a:cubicBezTo>
                <a:cubicBezTo>
                  <a:pt x="1996535" y="1363007"/>
                  <a:pt x="1997202" y="1368817"/>
                  <a:pt x="1993964" y="1372818"/>
                </a:cubicBezTo>
                <a:cubicBezTo>
                  <a:pt x="1984343" y="1384819"/>
                  <a:pt x="1973866" y="1396725"/>
                  <a:pt x="1962912" y="1408441"/>
                </a:cubicBezTo>
                <a:cubicBezTo>
                  <a:pt x="1961102" y="1410346"/>
                  <a:pt x="1958626" y="1411394"/>
                  <a:pt x="1956150" y="1411394"/>
                </a:cubicBezTo>
                <a:close/>
                <a:moveTo>
                  <a:pt x="2014252" y="1338813"/>
                </a:moveTo>
                <a:cubicBezTo>
                  <a:pt x="2012442" y="1338813"/>
                  <a:pt x="2010728" y="1338337"/>
                  <a:pt x="2009109" y="1337289"/>
                </a:cubicBezTo>
                <a:cubicBezTo>
                  <a:pt x="2004822" y="1334432"/>
                  <a:pt x="2003679" y="1328717"/>
                  <a:pt x="2006537" y="1324431"/>
                </a:cubicBezTo>
                <a:cubicBezTo>
                  <a:pt x="2015109" y="1311572"/>
                  <a:pt x="2022919" y="1298427"/>
                  <a:pt x="2029778" y="1285283"/>
                </a:cubicBezTo>
                <a:cubicBezTo>
                  <a:pt x="2032159" y="1280806"/>
                  <a:pt x="2037778" y="1278996"/>
                  <a:pt x="2042255" y="1281377"/>
                </a:cubicBezTo>
                <a:cubicBezTo>
                  <a:pt x="2046827" y="1283759"/>
                  <a:pt x="2048542" y="1289379"/>
                  <a:pt x="2046160" y="1293855"/>
                </a:cubicBezTo>
                <a:cubicBezTo>
                  <a:pt x="2039017" y="1307571"/>
                  <a:pt x="2030825" y="1321287"/>
                  <a:pt x="2021872" y="1334622"/>
                </a:cubicBezTo>
                <a:cubicBezTo>
                  <a:pt x="2020157" y="1337385"/>
                  <a:pt x="2017205" y="1338813"/>
                  <a:pt x="2014252" y="1338813"/>
                </a:cubicBezTo>
                <a:close/>
                <a:moveTo>
                  <a:pt x="499586" y="1312429"/>
                </a:moveTo>
                <a:lnTo>
                  <a:pt x="496633" y="1312429"/>
                </a:lnTo>
                <a:cubicBezTo>
                  <a:pt x="491490" y="1312429"/>
                  <a:pt x="487394" y="1308238"/>
                  <a:pt x="487394" y="1303190"/>
                </a:cubicBezTo>
                <a:cubicBezTo>
                  <a:pt x="487394" y="1298142"/>
                  <a:pt x="491585" y="1293951"/>
                  <a:pt x="496633" y="1293951"/>
                </a:cubicBezTo>
                <a:lnTo>
                  <a:pt x="499681" y="1293951"/>
                </a:lnTo>
                <a:cubicBezTo>
                  <a:pt x="503491" y="1293951"/>
                  <a:pt x="507397" y="1293951"/>
                  <a:pt x="511207" y="1293855"/>
                </a:cubicBezTo>
                <a:cubicBezTo>
                  <a:pt x="521494" y="1293665"/>
                  <a:pt x="532066" y="1293379"/>
                  <a:pt x="542639" y="1292808"/>
                </a:cubicBezTo>
                <a:cubicBezTo>
                  <a:pt x="547783" y="1292617"/>
                  <a:pt x="552069" y="1296522"/>
                  <a:pt x="552355" y="1301571"/>
                </a:cubicBezTo>
                <a:cubicBezTo>
                  <a:pt x="552640" y="1306714"/>
                  <a:pt x="548640" y="1311000"/>
                  <a:pt x="543592" y="1311286"/>
                </a:cubicBezTo>
                <a:cubicBezTo>
                  <a:pt x="532733" y="1311858"/>
                  <a:pt x="522065" y="1312143"/>
                  <a:pt x="511492" y="1312334"/>
                </a:cubicBezTo>
                <a:cubicBezTo>
                  <a:pt x="507587" y="1312429"/>
                  <a:pt x="503587" y="1312429"/>
                  <a:pt x="499586" y="1312429"/>
                </a:cubicBezTo>
                <a:close/>
                <a:moveTo>
                  <a:pt x="450152" y="1310810"/>
                </a:moveTo>
                <a:cubicBezTo>
                  <a:pt x="449961" y="1310810"/>
                  <a:pt x="449771" y="1310810"/>
                  <a:pt x="449485" y="1310810"/>
                </a:cubicBezTo>
                <a:cubicBezTo>
                  <a:pt x="433578" y="1309762"/>
                  <a:pt x="417766" y="1308143"/>
                  <a:pt x="402527" y="1306047"/>
                </a:cubicBezTo>
                <a:cubicBezTo>
                  <a:pt x="397478" y="1305381"/>
                  <a:pt x="393954" y="1300713"/>
                  <a:pt x="394621" y="1295570"/>
                </a:cubicBezTo>
                <a:cubicBezTo>
                  <a:pt x="395288" y="1290522"/>
                  <a:pt x="400050" y="1286902"/>
                  <a:pt x="405098" y="1287664"/>
                </a:cubicBezTo>
                <a:cubicBezTo>
                  <a:pt x="419862" y="1289664"/>
                  <a:pt x="435197" y="1291284"/>
                  <a:pt x="450723" y="1292331"/>
                </a:cubicBezTo>
                <a:cubicBezTo>
                  <a:pt x="455866" y="1292712"/>
                  <a:pt x="459677" y="1297094"/>
                  <a:pt x="459296" y="1302237"/>
                </a:cubicBezTo>
                <a:cubicBezTo>
                  <a:pt x="459010" y="1307095"/>
                  <a:pt x="454914" y="1310810"/>
                  <a:pt x="450152" y="1310810"/>
                </a:cubicBezTo>
                <a:close/>
                <a:moveTo>
                  <a:pt x="589502" y="1307857"/>
                </a:moveTo>
                <a:cubicBezTo>
                  <a:pt x="584835" y="1307857"/>
                  <a:pt x="580739" y="1304238"/>
                  <a:pt x="580263" y="1299475"/>
                </a:cubicBezTo>
                <a:cubicBezTo>
                  <a:pt x="579787" y="1294427"/>
                  <a:pt x="583502" y="1289855"/>
                  <a:pt x="588550" y="1289379"/>
                </a:cubicBezTo>
                <a:cubicBezTo>
                  <a:pt x="603695" y="1287950"/>
                  <a:pt x="619125" y="1286045"/>
                  <a:pt x="634365" y="1283854"/>
                </a:cubicBezTo>
                <a:cubicBezTo>
                  <a:pt x="639318" y="1283092"/>
                  <a:pt x="644080" y="1286616"/>
                  <a:pt x="644842" y="1291760"/>
                </a:cubicBezTo>
                <a:cubicBezTo>
                  <a:pt x="645605" y="1296808"/>
                  <a:pt x="642080" y="1301571"/>
                  <a:pt x="636937" y="1302237"/>
                </a:cubicBezTo>
                <a:cubicBezTo>
                  <a:pt x="621411" y="1304428"/>
                  <a:pt x="605695" y="1306333"/>
                  <a:pt x="590264" y="1307857"/>
                </a:cubicBezTo>
                <a:cubicBezTo>
                  <a:pt x="590169" y="1307857"/>
                  <a:pt x="589883" y="1307857"/>
                  <a:pt x="589502" y="1307857"/>
                </a:cubicBezTo>
                <a:close/>
                <a:moveTo>
                  <a:pt x="358045" y="1297951"/>
                </a:moveTo>
                <a:cubicBezTo>
                  <a:pt x="357378" y="1297951"/>
                  <a:pt x="356711" y="1297856"/>
                  <a:pt x="356045" y="1297760"/>
                </a:cubicBezTo>
                <a:cubicBezTo>
                  <a:pt x="340233" y="1294331"/>
                  <a:pt x="324898" y="1290141"/>
                  <a:pt x="310324" y="1285568"/>
                </a:cubicBezTo>
                <a:cubicBezTo>
                  <a:pt x="305467" y="1284045"/>
                  <a:pt x="302705" y="1278806"/>
                  <a:pt x="304324" y="1273948"/>
                </a:cubicBezTo>
                <a:cubicBezTo>
                  <a:pt x="305848" y="1269090"/>
                  <a:pt x="311087" y="1266328"/>
                  <a:pt x="315944" y="1267947"/>
                </a:cubicBezTo>
                <a:cubicBezTo>
                  <a:pt x="329946" y="1272424"/>
                  <a:pt x="344805" y="1276329"/>
                  <a:pt x="360045" y="1279758"/>
                </a:cubicBezTo>
                <a:cubicBezTo>
                  <a:pt x="364998" y="1280806"/>
                  <a:pt x="368237" y="1285759"/>
                  <a:pt x="367094" y="1290807"/>
                </a:cubicBezTo>
                <a:cubicBezTo>
                  <a:pt x="366141" y="1294998"/>
                  <a:pt x="362331" y="1297951"/>
                  <a:pt x="358045" y="1297951"/>
                </a:cubicBezTo>
                <a:close/>
                <a:moveTo>
                  <a:pt x="681704" y="1294713"/>
                </a:moveTo>
                <a:cubicBezTo>
                  <a:pt x="677323" y="1294713"/>
                  <a:pt x="673417" y="1291569"/>
                  <a:pt x="672560" y="1287188"/>
                </a:cubicBezTo>
                <a:cubicBezTo>
                  <a:pt x="671608" y="1282139"/>
                  <a:pt x="674941" y="1277282"/>
                  <a:pt x="679990" y="1276329"/>
                </a:cubicBezTo>
                <a:cubicBezTo>
                  <a:pt x="695135" y="1273472"/>
                  <a:pt x="710279" y="1270233"/>
                  <a:pt x="725138" y="1266804"/>
                </a:cubicBezTo>
                <a:cubicBezTo>
                  <a:pt x="730091" y="1265661"/>
                  <a:pt x="735139" y="1268709"/>
                  <a:pt x="736282" y="1273758"/>
                </a:cubicBezTo>
                <a:cubicBezTo>
                  <a:pt x="737425" y="1278710"/>
                  <a:pt x="734378" y="1283759"/>
                  <a:pt x="729329" y="1284902"/>
                </a:cubicBezTo>
                <a:cubicBezTo>
                  <a:pt x="714280" y="1288426"/>
                  <a:pt x="698754" y="1291664"/>
                  <a:pt x="683419" y="1294617"/>
                </a:cubicBezTo>
                <a:cubicBezTo>
                  <a:pt x="682847" y="1294713"/>
                  <a:pt x="682276" y="1294713"/>
                  <a:pt x="681704" y="1294713"/>
                </a:cubicBezTo>
                <a:close/>
                <a:moveTo>
                  <a:pt x="772287" y="1273567"/>
                </a:moveTo>
                <a:cubicBezTo>
                  <a:pt x="768287" y="1273567"/>
                  <a:pt x="764572" y="1270900"/>
                  <a:pt x="763333" y="1266804"/>
                </a:cubicBezTo>
                <a:cubicBezTo>
                  <a:pt x="761905" y="1261851"/>
                  <a:pt x="764762" y="1256803"/>
                  <a:pt x="769715" y="1255374"/>
                </a:cubicBezTo>
                <a:cubicBezTo>
                  <a:pt x="784479" y="1251183"/>
                  <a:pt x="799338" y="1246611"/>
                  <a:pt x="813816" y="1241849"/>
                </a:cubicBezTo>
                <a:cubicBezTo>
                  <a:pt x="818674" y="1240230"/>
                  <a:pt x="823913" y="1242897"/>
                  <a:pt x="825532" y="1247659"/>
                </a:cubicBezTo>
                <a:cubicBezTo>
                  <a:pt x="827151" y="1252517"/>
                  <a:pt x="824484" y="1257756"/>
                  <a:pt x="819626" y="1259375"/>
                </a:cubicBezTo>
                <a:cubicBezTo>
                  <a:pt x="804863" y="1264328"/>
                  <a:pt x="789813" y="1268900"/>
                  <a:pt x="774763" y="1273186"/>
                </a:cubicBezTo>
                <a:cubicBezTo>
                  <a:pt x="774002" y="1273377"/>
                  <a:pt x="773144" y="1273567"/>
                  <a:pt x="772287" y="1273567"/>
                </a:cubicBezTo>
                <a:close/>
                <a:moveTo>
                  <a:pt x="269557" y="1269567"/>
                </a:moveTo>
                <a:cubicBezTo>
                  <a:pt x="268319" y="1269567"/>
                  <a:pt x="267081" y="1269281"/>
                  <a:pt x="265843" y="1268805"/>
                </a:cubicBezTo>
                <a:cubicBezTo>
                  <a:pt x="250984" y="1262232"/>
                  <a:pt x="236696" y="1254898"/>
                  <a:pt x="223456" y="1246992"/>
                </a:cubicBezTo>
                <a:cubicBezTo>
                  <a:pt x="219075" y="1244325"/>
                  <a:pt x="217646" y="1238706"/>
                  <a:pt x="220313" y="1234324"/>
                </a:cubicBezTo>
                <a:cubicBezTo>
                  <a:pt x="222980" y="1229943"/>
                  <a:pt x="228600" y="1228514"/>
                  <a:pt x="233077" y="1231181"/>
                </a:cubicBezTo>
                <a:cubicBezTo>
                  <a:pt x="245650" y="1238706"/>
                  <a:pt x="259175" y="1245659"/>
                  <a:pt x="273367" y="1251945"/>
                </a:cubicBezTo>
                <a:cubicBezTo>
                  <a:pt x="278035" y="1254041"/>
                  <a:pt x="280130" y="1259470"/>
                  <a:pt x="278130" y="1264137"/>
                </a:cubicBezTo>
                <a:cubicBezTo>
                  <a:pt x="276511" y="1267566"/>
                  <a:pt x="273177" y="1269567"/>
                  <a:pt x="269557" y="1269567"/>
                </a:cubicBezTo>
                <a:close/>
                <a:moveTo>
                  <a:pt x="2057210" y="1256517"/>
                </a:moveTo>
                <a:cubicBezTo>
                  <a:pt x="2056067" y="1256517"/>
                  <a:pt x="2055019" y="1256327"/>
                  <a:pt x="2053876" y="1255946"/>
                </a:cubicBezTo>
                <a:cubicBezTo>
                  <a:pt x="2049113" y="1254136"/>
                  <a:pt x="2046732" y="1248707"/>
                  <a:pt x="2048542" y="1243944"/>
                </a:cubicBezTo>
                <a:cubicBezTo>
                  <a:pt x="2053685" y="1230514"/>
                  <a:pt x="2058067" y="1216893"/>
                  <a:pt x="2061401" y="1203368"/>
                </a:cubicBezTo>
                <a:lnTo>
                  <a:pt x="2062068" y="1200796"/>
                </a:lnTo>
                <a:cubicBezTo>
                  <a:pt x="2063210" y="1195843"/>
                  <a:pt x="2068258" y="1192700"/>
                  <a:pt x="2073212" y="1193938"/>
                </a:cubicBezTo>
                <a:cubicBezTo>
                  <a:pt x="2078165" y="1195081"/>
                  <a:pt x="2081308" y="1200129"/>
                  <a:pt x="2080069" y="1205082"/>
                </a:cubicBezTo>
                <a:lnTo>
                  <a:pt x="2079402" y="1207845"/>
                </a:lnTo>
                <a:cubicBezTo>
                  <a:pt x="2075878" y="1222132"/>
                  <a:pt x="2071306" y="1236515"/>
                  <a:pt x="2065877" y="1250612"/>
                </a:cubicBezTo>
                <a:cubicBezTo>
                  <a:pt x="2064449" y="1254231"/>
                  <a:pt x="2060925" y="1256517"/>
                  <a:pt x="2057210" y="1256517"/>
                </a:cubicBezTo>
                <a:close/>
                <a:moveTo>
                  <a:pt x="860584" y="1244039"/>
                </a:moveTo>
                <a:cubicBezTo>
                  <a:pt x="856869" y="1244039"/>
                  <a:pt x="853345" y="1241849"/>
                  <a:pt x="851916" y="1238134"/>
                </a:cubicBezTo>
                <a:cubicBezTo>
                  <a:pt x="850011" y="1233372"/>
                  <a:pt x="852392" y="1228038"/>
                  <a:pt x="857155" y="1226133"/>
                </a:cubicBezTo>
                <a:cubicBezTo>
                  <a:pt x="871538" y="1220513"/>
                  <a:pt x="885825" y="1214512"/>
                  <a:pt x="899541" y="1208321"/>
                </a:cubicBezTo>
                <a:cubicBezTo>
                  <a:pt x="904208" y="1206225"/>
                  <a:pt x="909733" y="1208321"/>
                  <a:pt x="911828" y="1212988"/>
                </a:cubicBezTo>
                <a:cubicBezTo>
                  <a:pt x="913924" y="1217655"/>
                  <a:pt x="911828" y="1223180"/>
                  <a:pt x="907161" y="1225275"/>
                </a:cubicBezTo>
                <a:cubicBezTo>
                  <a:pt x="893064" y="1231657"/>
                  <a:pt x="878491" y="1237753"/>
                  <a:pt x="863822" y="1243468"/>
                </a:cubicBezTo>
                <a:cubicBezTo>
                  <a:pt x="862774" y="1243849"/>
                  <a:pt x="861631" y="1244039"/>
                  <a:pt x="860584" y="1244039"/>
                </a:cubicBezTo>
                <a:close/>
                <a:moveTo>
                  <a:pt x="190310" y="1221560"/>
                </a:moveTo>
                <a:cubicBezTo>
                  <a:pt x="188214" y="1221560"/>
                  <a:pt x="186119" y="1220894"/>
                  <a:pt x="184404" y="1219465"/>
                </a:cubicBezTo>
                <a:cubicBezTo>
                  <a:pt x="171926" y="1209178"/>
                  <a:pt x="160306" y="1197939"/>
                  <a:pt x="149923" y="1186127"/>
                </a:cubicBezTo>
                <a:cubicBezTo>
                  <a:pt x="146590" y="1182318"/>
                  <a:pt x="146971" y="1176412"/>
                  <a:pt x="150781" y="1173078"/>
                </a:cubicBezTo>
                <a:cubicBezTo>
                  <a:pt x="154591" y="1169649"/>
                  <a:pt x="160496" y="1170030"/>
                  <a:pt x="163830" y="1173935"/>
                </a:cubicBezTo>
                <a:cubicBezTo>
                  <a:pt x="173546" y="1184985"/>
                  <a:pt x="184404" y="1195557"/>
                  <a:pt x="196120" y="1205177"/>
                </a:cubicBezTo>
                <a:cubicBezTo>
                  <a:pt x="200120" y="1208416"/>
                  <a:pt x="200692" y="1214226"/>
                  <a:pt x="197358" y="1218227"/>
                </a:cubicBezTo>
                <a:cubicBezTo>
                  <a:pt x="195644" y="1220418"/>
                  <a:pt x="192977" y="1221560"/>
                  <a:pt x="190310" y="1221560"/>
                </a:cubicBezTo>
                <a:close/>
                <a:moveTo>
                  <a:pt x="945261" y="1205749"/>
                </a:moveTo>
                <a:cubicBezTo>
                  <a:pt x="941927" y="1205749"/>
                  <a:pt x="938689" y="1203939"/>
                  <a:pt x="937070" y="1200796"/>
                </a:cubicBezTo>
                <a:cubicBezTo>
                  <a:pt x="934688" y="1196224"/>
                  <a:pt x="936498" y="1190700"/>
                  <a:pt x="940975" y="1188318"/>
                </a:cubicBezTo>
                <a:cubicBezTo>
                  <a:pt x="954691" y="1181175"/>
                  <a:pt x="968121" y="1173650"/>
                  <a:pt x="981075" y="1165839"/>
                </a:cubicBezTo>
                <a:cubicBezTo>
                  <a:pt x="985456" y="1163172"/>
                  <a:pt x="991172" y="1164601"/>
                  <a:pt x="993743" y="1168983"/>
                </a:cubicBezTo>
                <a:cubicBezTo>
                  <a:pt x="996410" y="1173364"/>
                  <a:pt x="994981" y="1179079"/>
                  <a:pt x="990600" y="1181651"/>
                </a:cubicBezTo>
                <a:cubicBezTo>
                  <a:pt x="977360" y="1189556"/>
                  <a:pt x="963549" y="1197367"/>
                  <a:pt x="949547" y="1204606"/>
                </a:cubicBezTo>
                <a:cubicBezTo>
                  <a:pt x="948214" y="1205368"/>
                  <a:pt x="946690" y="1205749"/>
                  <a:pt x="945261" y="1205749"/>
                </a:cubicBezTo>
                <a:close/>
                <a:moveTo>
                  <a:pt x="2078546" y="1166316"/>
                </a:moveTo>
                <a:cubicBezTo>
                  <a:pt x="2078260" y="1166316"/>
                  <a:pt x="2077974" y="1166316"/>
                  <a:pt x="2077688" y="1166316"/>
                </a:cubicBezTo>
                <a:cubicBezTo>
                  <a:pt x="2072545" y="1165839"/>
                  <a:pt x="2068830" y="1161363"/>
                  <a:pt x="2069306" y="1156314"/>
                </a:cubicBezTo>
                <a:cubicBezTo>
                  <a:pt x="2070068" y="1147551"/>
                  <a:pt x="2070450" y="1138598"/>
                  <a:pt x="2070450" y="1129739"/>
                </a:cubicBezTo>
                <a:cubicBezTo>
                  <a:pt x="2070450" y="1123548"/>
                  <a:pt x="2070259" y="1117452"/>
                  <a:pt x="2069877" y="1111261"/>
                </a:cubicBezTo>
                <a:cubicBezTo>
                  <a:pt x="2069592" y="1106118"/>
                  <a:pt x="2073402" y="1101736"/>
                  <a:pt x="2078546" y="1101450"/>
                </a:cubicBezTo>
                <a:cubicBezTo>
                  <a:pt x="2083594" y="1101260"/>
                  <a:pt x="2088071" y="1104975"/>
                  <a:pt x="2088356" y="1110118"/>
                </a:cubicBezTo>
                <a:cubicBezTo>
                  <a:pt x="2088737" y="1116690"/>
                  <a:pt x="2088927" y="1123167"/>
                  <a:pt x="2088927" y="1129739"/>
                </a:cubicBezTo>
                <a:cubicBezTo>
                  <a:pt x="2088927" y="1139074"/>
                  <a:pt x="2088547" y="1148599"/>
                  <a:pt x="2087690" y="1157934"/>
                </a:cubicBezTo>
                <a:cubicBezTo>
                  <a:pt x="2087308" y="1162696"/>
                  <a:pt x="2083308" y="1166316"/>
                  <a:pt x="2078546" y="1166316"/>
                </a:cubicBezTo>
                <a:close/>
                <a:moveTo>
                  <a:pt x="1024985" y="1157743"/>
                </a:moveTo>
                <a:cubicBezTo>
                  <a:pt x="1022033" y="1157743"/>
                  <a:pt x="1019175" y="1156314"/>
                  <a:pt x="1017365" y="1153743"/>
                </a:cubicBezTo>
                <a:cubicBezTo>
                  <a:pt x="1014413" y="1149552"/>
                  <a:pt x="1015460" y="1143741"/>
                  <a:pt x="1019651" y="1140884"/>
                </a:cubicBezTo>
                <a:cubicBezTo>
                  <a:pt x="1032319" y="1132121"/>
                  <a:pt x="1044702" y="1122881"/>
                  <a:pt x="1056418" y="1113452"/>
                </a:cubicBezTo>
                <a:cubicBezTo>
                  <a:pt x="1060418" y="1110213"/>
                  <a:pt x="1066228" y="1110880"/>
                  <a:pt x="1069467" y="1114881"/>
                </a:cubicBezTo>
                <a:cubicBezTo>
                  <a:pt x="1072706" y="1118881"/>
                  <a:pt x="1072039" y="1124691"/>
                  <a:pt x="1068038" y="1127930"/>
                </a:cubicBezTo>
                <a:cubicBezTo>
                  <a:pt x="1056037" y="1137645"/>
                  <a:pt x="1043273" y="1147170"/>
                  <a:pt x="1030224" y="1156219"/>
                </a:cubicBezTo>
                <a:cubicBezTo>
                  <a:pt x="1028700" y="1157172"/>
                  <a:pt x="1026795" y="1157743"/>
                  <a:pt x="1024985" y="1157743"/>
                </a:cubicBezTo>
                <a:close/>
                <a:moveTo>
                  <a:pt x="129254" y="1151933"/>
                </a:moveTo>
                <a:cubicBezTo>
                  <a:pt x="126206" y="1151933"/>
                  <a:pt x="123254" y="1150409"/>
                  <a:pt x="121444" y="1147647"/>
                </a:cubicBezTo>
                <a:cubicBezTo>
                  <a:pt x="113252" y="1134883"/>
                  <a:pt x="105156" y="1121167"/>
                  <a:pt x="97631" y="1106784"/>
                </a:cubicBezTo>
                <a:cubicBezTo>
                  <a:pt x="95250" y="1102212"/>
                  <a:pt x="96964" y="1096688"/>
                  <a:pt x="101537" y="1094306"/>
                </a:cubicBezTo>
                <a:cubicBezTo>
                  <a:pt x="106108" y="1091925"/>
                  <a:pt x="111633" y="1093640"/>
                  <a:pt x="114014" y="1098212"/>
                </a:cubicBezTo>
                <a:cubicBezTo>
                  <a:pt x="121348" y="1112118"/>
                  <a:pt x="129064" y="1125358"/>
                  <a:pt x="136970" y="1137645"/>
                </a:cubicBezTo>
                <a:cubicBezTo>
                  <a:pt x="139732" y="1141931"/>
                  <a:pt x="138494" y="1147647"/>
                  <a:pt x="134207" y="1150409"/>
                </a:cubicBezTo>
                <a:cubicBezTo>
                  <a:pt x="132683" y="1151456"/>
                  <a:pt x="130969" y="1151933"/>
                  <a:pt x="129254" y="1151933"/>
                </a:cubicBezTo>
                <a:close/>
                <a:moveTo>
                  <a:pt x="1097280" y="1099355"/>
                </a:moveTo>
                <a:cubicBezTo>
                  <a:pt x="1094803" y="1099355"/>
                  <a:pt x="1092327" y="1098402"/>
                  <a:pt x="1090518" y="1096402"/>
                </a:cubicBezTo>
                <a:cubicBezTo>
                  <a:pt x="1086993" y="1092687"/>
                  <a:pt x="1087183" y="1086782"/>
                  <a:pt x="1090898" y="1083258"/>
                </a:cubicBezTo>
                <a:cubicBezTo>
                  <a:pt x="1102042" y="1072780"/>
                  <a:pt x="1112806" y="1061731"/>
                  <a:pt x="1122902" y="1050587"/>
                </a:cubicBezTo>
                <a:cubicBezTo>
                  <a:pt x="1126331" y="1046777"/>
                  <a:pt x="1132237" y="1046491"/>
                  <a:pt x="1135951" y="1049920"/>
                </a:cubicBezTo>
                <a:cubicBezTo>
                  <a:pt x="1139762" y="1053349"/>
                  <a:pt x="1140047" y="1059159"/>
                  <a:pt x="1136618" y="1062969"/>
                </a:cubicBezTo>
                <a:cubicBezTo>
                  <a:pt x="1126236" y="1074495"/>
                  <a:pt x="1115092" y="1085829"/>
                  <a:pt x="1103567" y="1096688"/>
                </a:cubicBezTo>
                <a:cubicBezTo>
                  <a:pt x="1101852" y="1098497"/>
                  <a:pt x="1099566" y="1099355"/>
                  <a:pt x="1097280" y="1099355"/>
                </a:cubicBezTo>
                <a:close/>
                <a:moveTo>
                  <a:pt x="2072640" y="1073828"/>
                </a:moveTo>
                <a:cubicBezTo>
                  <a:pt x="2068354" y="1073828"/>
                  <a:pt x="2064544" y="1070875"/>
                  <a:pt x="2063591" y="1066589"/>
                </a:cubicBezTo>
                <a:cubicBezTo>
                  <a:pt x="2060258" y="1051730"/>
                  <a:pt x="2055781" y="1037347"/>
                  <a:pt x="2050161" y="1023821"/>
                </a:cubicBezTo>
                <a:cubicBezTo>
                  <a:pt x="2048161" y="1019059"/>
                  <a:pt x="2050447" y="1013725"/>
                  <a:pt x="2055209" y="1011725"/>
                </a:cubicBezTo>
                <a:cubicBezTo>
                  <a:pt x="2059972" y="1009725"/>
                  <a:pt x="2065401" y="1012010"/>
                  <a:pt x="2067306" y="1016773"/>
                </a:cubicBezTo>
                <a:cubicBezTo>
                  <a:pt x="2073307" y="1031346"/>
                  <a:pt x="2078165" y="1046777"/>
                  <a:pt x="2081784" y="1062588"/>
                </a:cubicBezTo>
                <a:cubicBezTo>
                  <a:pt x="2082927" y="1067541"/>
                  <a:pt x="2079784" y="1072494"/>
                  <a:pt x="2074735" y="1073637"/>
                </a:cubicBezTo>
                <a:cubicBezTo>
                  <a:pt x="2073974" y="1073733"/>
                  <a:pt x="2073307" y="1073828"/>
                  <a:pt x="2072640" y="1073828"/>
                </a:cubicBezTo>
                <a:close/>
                <a:moveTo>
                  <a:pt x="85725" y="1069827"/>
                </a:moveTo>
                <a:cubicBezTo>
                  <a:pt x="82105" y="1069827"/>
                  <a:pt x="78772" y="1067732"/>
                  <a:pt x="77248" y="1064303"/>
                </a:cubicBezTo>
                <a:cubicBezTo>
                  <a:pt x="71152" y="1050396"/>
                  <a:pt x="65246" y="1035633"/>
                  <a:pt x="59817" y="1020583"/>
                </a:cubicBezTo>
                <a:cubicBezTo>
                  <a:pt x="58103" y="1015725"/>
                  <a:pt x="60579" y="1010487"/>
                  <a:pt x="65341" y="1008677"/>
                </a:cubicBezTo>
                <a:cubicBezTo>
                  <a:pt x="70104" y="1006962"/>
                  <a:pt x="75438" y="1009439"/>
                  <a:pt x="77248" y="1014201"/>
                </a:cubicBezTo>
                <a:cubicBezTo>
                  <a:pt x="82582" y="1028965"/>
                  <a:pt x="88297" y="1043252"/>
                  <a:pt x="94297" y="1056873"/>
                </a:cubicBezTo>
                <a:cubicBezTo>
                  <a:pt x="96298" y="1061541"/>
                  <a:pt x="94202" y="1067065"/>
                  <a:pt x="89535" y="1069065"/>
                </a:cubicBezTo>
                <a:cubicBezTo>
                  <a:pt x="88202" y="1069637"/>
                  <a:pt x="86963" y="1069827"/>
                  <a:pt x="85725" y="1069827"/>
                </a:cubicBezTo>
                <a:close/>
                <a:moveTo>
                  <a:pt x="1159288" y="1030394"/>
                </a:moveTo>
                <a:cubicBezTo>
                  <a:pt x="1157383" y="1030394"/>
                  <a:pt x="1155383" y="1029822"/>
                  <a:pt x="1153763" y="1028489"/>
                </a:cubicBezTo>
                <a:cubicBezTo>
                  <a:pt x="1149667" y="1025441"/>
                  <a:pt x="1148906" y="1019630"/>
                  <a:pt x="1151953" y="1015535"/>
                </a:cubicBezTo>
                <a:cubicBezTo>
                  <a:pt x="1161098" y="1003343"/>
                  <a:pt x="1169765" y="990675"/>
                  <a:pt x="1177671" y="977911"/>
                </a:cubicBezTo>
                <a:cubicBezTo>
                  <a:pt x="1180338" y="973530"/>
                  <a:pt x="1186053" y="972196"/>
                  <a:pt x="1190435" y="974863"/>
                </a:cubicBezTo>
                <a:cubicBezTo>
                  <a:pt x="1194816" y="977530"/>
                  <a:pt x="1196149" y="983245"/>
                  <a:pt x="1193483" y="987626"/>
                </a:cubicBezTo>
                <a:cubicBezTo>
                  <a:pt x="1185291" y="1000866"/>
                  <a:pt x="1176243" y="1014011"/>
                  <a:pt x="1166812" y="1026679"/>
                </a:cubicBezTo>
                <a:cubicBezTo>
                  <a:pt x="1164908" y="1029060"/>
                  <a:pt x="1162145" y="1030394"/>
                  <a:pt x="1159288" y="1030394"/>
                </a:cubicBezTo>
                <a:close/>
                <a:moveTo>
                  <a:pt x="2036921" y="988484"/>
                </a:moveTo>
                <a:cubicBezTo>
                  <a:pt x="2033873" y="988484"/>
                  <a:pt x="2031016" y="987055"/>
                  <a:pt x="2029206" y="984293"/>
                </a:cubicBezTo>
                <a:cubicBezTo>
                  <a:pt x="2023110" y="975054"/>
                  <a:pt x="2016347" y="966386"/>
                  <a:pt x="2009013" y="958289"/>
                </a:cubicBezTo>
                <a:cubicBezTo>
                  <a:pt x="2006441" y="955432"/>
                  <a:pt x="2003679" y="952670"/>
                  <a:pt x="2000917" y="950003"/>
                </a:cubicBezTo>
                <a:cubicBezTo>
                  <a:pt x="1997202" y="946479"/>
                  <a:pt x="1997107" y="940573"/>
                  <a:pt x="2000726" y="936858"/>
                </a:cubicBezTo>
                <a:cubicBezTo>
                  <a:pt x="2004251" y="933143"/>
                  <a:pt x="2010156" y="933048"/>
                  <a:pt x="2013871" y="936668"/>
                </a:cubicBezTo>
                <a:cubicBezTo>
                  <a:pt x="2016919" y="939621"/>
                  <a:pt x="2019871" y="942668"/>
                  <a:pt x="2022729" y="945812"/>
                </a:cubicBezTo>
                <a:cubicBezTo>
                  <a:pt x="2030635" y="954575"/>
                  <a:pt x="2038064" y="964005"/>
                  <a:pt x="2044637" y="974006"/>
                </a:cubicBezTo>
                <a:cubicBezTo>
                  <a:pt x="2047494" y="978292"/>
                  <a:pt x="2046256" y="984007"/>
                  <a:pt x="2042065" y="986864"/>
                </a:cubicBezTo>
                <a:cubicBezTo>
                  <a:pt x="2040541" y="988008"/>
                  <a:pt x="2038731" y="988484"/>
                  <a:pt x="2036921" y="988484"/>
                </a:cubicBezTo>
                <a:close/>
                <a:moveTo>
                  <a:pt x="53721" y="982483"/>
                </a:moveTo>
                <a:cubicBezTo>
                  <a:pt x="49721" y="982483"/>
                  <a:pt x="46101" y="979911"/>
                  <a:pt x="44863" y="975911"/>
                </a:cubicBezTo>
                <a:cubicBezTo>
                  <a:pt x="40386" y="961242"/>
                  <a:pt x="36195" y="946002"/>
                  <a:pt x="32290" y="930667"/>
                </a:cubicBezTo>
                <a:cubicBezTo>
                  <a:pt x="31052" y="925714"/>
                  <a:pt x="34004" y="920666"/>
                  <a:pt x="38957" y="919427"/>
                </a:cubicBezTo>
                <a:cubicBezTo>
                  <a:pt x="43910" y="918189"/>
                  <a:pt x="48958" y="921142"/>
                  <a:pt x="50197" y="926095"/>
                </a:cubicBezTo>
                <a:cubicBezTo>
                  <a:pt x="54007" y="941145"/>
                  <a:pt x="58198" y="956099"/>
                  <a:pt x="62579" y="970481"/>
                </a:cubicBezTo>
                <a:cubicBezTo>
                  <a:pt x="64103" y="975339"/>
                  <a:pt x="61341" y="980578"/>
                  <a:pt x="56388" y="982007"/>
                </a:cubicBezTo>
                <a:cubicBezTo>
                  <a:pt x="55531" y="982388"/>
                  <a:pt x="54673" y="982483"/>
                  <a:pt x="53721" y="982483"/>
                </a:cubicBezTo>
                <a:close/>
                <a:moveTo>
                  <a:pt x="1668590" y="968386"/>
                </a:moveTo>
                <a:cubicBezTo>
                  <a:pt x="1663637" y="968386"/>
                  <a:pt x="1659541" y="964481"/>
                  <a:pt x="1659350" y="959433"/>
                </a:cubicBezTo>
                <a:cubicBezTo>
                  <a:pt x="1659160" y="954289"/>
                  <a:pt x="1663160" y="950003"/>
                  <a:pt x="1668304" y="949812"/>
                </a:cubicBezTo>
                <a:cubicBezTo>
                  <a:pt x="1682877" y="949336"/>
                  <a:pt x="1696783" y="946002"/>
                  <a:pt x="1709643" y="939906"/>
                </a:cubicBezTo>
                <a:cubicBezTo>
                  <a:pt x="1714310" y="937716"/>
                  <a:pt x="1719834" y="939716"/>
                  <a:pt x="1721930" y="944383"/>
                </a:cubicBezTo>
                <a:cubicBezTo>
                  <a:pt x="1724120" y="949050"/>
                  <a:pt x="1722120" y="954575"/>
                  <a:pt x="1717452" y="956670"/>
                </a:cubicBezTo>
                <a:cubicBezTo>
                  <a:pt x="1702308" y="963814"/>
                  <a:pt x="1686020" y="967719"/>
                  <a:pt x="1668875" y="968291"/>
                </a:cubicBezTo>
                <a:cubicBezTo>
                  <a:pt x="1668780" y="968386"/>
                  <a:pt x="1668685" y="968386"/>
                  <a:pt x="1668590" y="968386"/>
                </a:cubicBezTo>
                <a:close/>
                <a:moveTo>
                  <a:pt x="1622775" y="961718"/>
                </a:moveTo>
                <a:cubicBezTo>
                  <a:pt x="1621822" y="961718"/>
                  <a:pt x="1620869" y="961623"/>
                  <a:pt x="1620012" y="961338"/>
                </a:cubicBezTo>
                <a:cubicBezTo>
                  <a:pt x="1604962" y="956575"/>
                  <a:pt x="1590103" y="949526"/>
                  <a:pt x="1575911" y="940478"/>
                </a:cubicBezTo>
                <a:cubicBezTo>
                  <a:pt x="1571625" y="937716"/>
                  <a:pt x="1570387" y="932001"/>
                  <a:pt x="1573149" y="927714"/>
                </a:cubicBezTo>
                <a:cubicBezTo>
                  <a:pt x="1575911" y="923428"/>
                  <a:pt x="1581626" y="922190"/>
                  <a:pt x="1585912" y="924952"/>
                </a:cubicBezTo>
                <a:cubicBezTo>
                  <a:pt x="1598771" y="933143"/>
                  <a:pt x="1612106" y="939525"/>
                  <a:pt x="1625632" y="943812"/>
                </a:cubicBezTo>
                <a:cubicBezTo>
                  <a:pt x="1630490" y="945335"/>
                  <a:pt x="1633252" y="950574"/>
                  <a:pt x="1631727" y="955432"/>
                </a:cubicBezTo>
                <a:cubicBezTo>
                  <a:pt x="1630394" y="959242"/>
                  <a:pt x="1626680" y="961718"/>
                  <a:pt x="1622775" y="961718"/>
                </a:cubicBezTo>
                <a:close/>
                <a:moveTo>
                  <a:pt x="1208151" y="951431"/>
                </a:moveTo>
                <a:cubicBezTo>
                  <a:pt x="1206817" y="951431"/>
                  <a:pt x="1205389" y="951146"/>
                  <a:pt x="1204055" y="950479"/>
                </a:cubicBezTo>
                <a:cubicBezTo>
                  <a:pt x="1199484" y="948193"/>
                  <a:pt x="1197578" y="942668"/>
                  <a:pt x="1199864" y="938096"/>
                </a:cubicBezTo>
                <a:cubicBezTo>
                  <a:pt x="1206532" y="924571"/>
                  <a:pt x="1212723" y="910569"/>
                  <a:pt x="1218152" y="896377"/>
                </a:cubicBezTo>
                <a:cubicBezTo>
                  <a:pt x="1219962" y="891614"/>
                  <a:pt x="1225391" y="889233"/>
                  <a:pt x="1230154" y="891043"/>
                </a:cubicBezTo>
                <a:cubicBezTo>
                  <a:pt x="1234916" y="892853"/>
                  <a:pt x="1237298" y="898187"/>
                  <a:pt x="1235488" y="903045"/>
                </a:cubicBezTo>
                <a:cubicBezTo>
                  <a:pt x="1229868" y="917713"/>
                  <a:pt x="1223486" y="932286"/>
                  <a:pt x="1216533" y="946383"/>
                </a:cubicBezTo>
                <a:cubicBezTo>
                  <a:pt x="1214819" y="949526"/>
                  <a:pt x="1211485" y="951431"/>
                  <a:pt x="1208151" y="951431"/>
                </a:cubicBezTo>
                <a:close/>
                <a:moveTo>
                  <a:pt x="1752410" y="932191"/>
                </a:moveTo>
                <a:cubicBezTo>
                  <a:pt x="1749552" y="932191"/>
                  <a:pt x="1746790" y="930858"/>
                  <a:pt x="1744980" y="928476"/>
                </a:cubicBezTo>
                <a:cubicBezTo>
                  <a:pt x="1741932" y="924380"/>
                  <a:pt x="1742789" y="918570"/>
                  <a:pt x="1746885" y="915522"/>
                </a:cubicBezTo>
                <a:cubicBezTo>
                  <a:pt x="1752505" y="911331"/>
                  <a:pt x="1759077" y="906474"/>
                  <a:pt x="1765935" y="902187"/>
                </a:cubicBezTo>
                <a:cubicBezTo>
                  <a:pt x="1773079" y="897710"/>
                  <a:pt x="1780603" y="893710"/>
                  <a:pt x="1788319" y="890376"/>
                </a:cubicBezTo>
                <a:cubicBezTo>
                  <a:pt x="1792986" y="888376"/>
                  <a:pt x="1798510" y="890471"/>
                  <a:pt x="1800511" y="895139"/>
                </a:cubicBezTo>
                <a:cubicBezTo>
                  <a:pt x="1802511" y="899806"/>
                  <a:pt x="1800415" y="905330"/>
                  <a:pt x="1795748" y="907331"/>
                </a:cubicBezTo>
                <a:cubicBezTo>
                  <a:pt x="1788890" y="910379"/>
                  <a:pt x="1782128" y="913903"/>
                  <a:pt x="1775841" y="917808"/>
                </a:cubicBezTo>
                <a:cubicBezTo>
                  <a:pt x="1769555" y="921809"/>
                  <a:pt x="1763268" y="926381"/>
                  <a:pt x="1757934" y="930286"/>
                </a:cubicBezTo>
                <a:cubicBezTo>
                  <a:pt x="1756219" y="931620"/>
                  <a:pt x="1754315" y="932191"/>
                  <a:pt x="1752410" y="932191"/>
                </a:cubicBezTo>
                <a:close/>
                <a:moveTo>
                  <a:pt x="1970532" y="924476"/>
                </a:moveTo>
                <a:cubicBezTo>
                  <a:pt x="1968913" y="924476"/>
                  <a:pt x="1967294" y="924095"/>
                  <a:pt x="1965769" y="923142"/>
                </a:cubicBezTo>
                <a:cubicBezTo>
                  <a:pt x="1953101" y="915522"/>
                  <a:pt x="1939481" y="909236"/>
                  <a:pt x="1925479" y="904473"/>
                </a:cubicBezTo>
                <a:cubicBezTo>
                  <a:pt x="1920621" y="902854"/>
                  <a:pt x="1918050" y="897615"/>
                  <a:pt x="1919669" y="892758"/>
                </a:cubicBezTo>
                <a:cubicBezTo>
                  <a:pt x="1921288" y="887900"/>
                  <a:pt x="1926526" y="885233"/>
                  <a:pt x="1931384" y="886947"/>
                </a:cubicBezTo>
                <a:cubicBezTo>
                  <a:pt x="1946719" y="892091"/>
                  <a:pt x="1961484" y="898949"/>
                  <a:pt x="1975294" y="907235"/>
                </a:cubicBezTo>
                <a:cubicBezTo>
                  <a:pt x="1979676" y="909902"/>
                  <a:pt x="1981105" y="915522"/>
                  <a:pt x="1978438" y="919904"/>
                </a:cubicBezTo>
                <a:cubicBezTo>
                  <a:pt x="1976723" y="922856"/>
                  <a:pt x="1973675" y="924476"/>
                  <a:pt x="1970532" y="924476"/>
                </a:cubicBezTo>
                <a:close/>
                <a:moveTo>
                  <a:pt x="1544955" y="912474"/>
                </a:moveTo>
                <a:cubicBezTo>
                  <a:pt x="1542574" y="912474"/>
                  <a:pt x="1540097" y="911522"/>
                  <a:pt x="1538287" y="909617"/>
                </a:cubicBezTo>
                <a:cubicBezTo>
                  <a:pt x="1526858" y="897806"/>
                  <a:pt x="1516951" y="884756"/>
                  <a:pt x="1508760" y="871041"/>
                </a:cubicBezTo>
                <a:cubicBezTo>
                  <a:pt x="1506188" y="866659"/>
                  <a:pt x="1507617" y="860944"/>
                  <a:pt x="1511999" y="858372"/>
                </a:cubicBezTo>
                <a:cubicBezTo>
                  <a:pt x="1516380" y="855801"/>
                  <a:pt x="1522095" y="857229"/>
                  <a:pt x="1524667" y="861611"/>
                </a:cubicBezTo>
                <a:cubicBezTo>
                  <a:pt x="1532001" y="874088"/>
                  <a:pt x="1541050" y="885995"/>
                  <a:pt x="1551527" y="896758"/>
                </a:cubicBezTo>
                <a:cubicBezTo>
                  <a:pt x="1555051" y="900473"/>
                  <a:pt x="1554956" y="906283"/>
                  <a:pt x="1551337" y="909807"/>
                </a:cubicBezTo>
                <a:cubicBezTo>
                  <a:pt x="1549622" y="911522"/>
                  <a:pt x="1547336" y="912474"/>
                  <a:pt x="1544955" y="912474"/>
                </a:cubicBezTo>
                <a:close/>
                <a:moveTo>
                  <a:pt x="1836610" y="895615"/>
                </a:moveTo>
                <a:cubicBezTo>
                  <a:pt x="1832039" y="895615"/>
                  <a:pt x="1828038" y="892281"/>
                  <a:pt x="1827467" y="887614"/>
                </a:cubicBezTo>
                <a:cubicBezTo>
                  <a:pt x="1826800" y="882566"/>
                  <a:pt x="1830324" y="877899"/>
                  <a:pt x="1835372" y="877137"/>
                </a:cubicBezTo>
                <a:cubicBezTo>
                  <a:pt x="1851184" y="874946"/>
                  <a:pt x="1867662" y="874755"/>
                  <a:pt x="1884045" y="876470"/>
                </a:cubicBezTo>
                <a:cubicBezTo>
                  <a:pt x="1889093" y="877041"/>
                  <a:pt x="1892808" y="881518"/>
                  <a:pt x="1892332" y="886662"/>
                </a:cubicBezTo>
                <a:cubicBezTo>
                  <a:pt x="1891760" y="891710"/>
                  <a:pt x="1887188" y="895425"/>
                  <a:pt x="1882140" y="894948"/>
                </a:cubicBezTo>
                <a:cubicBezTo>
                  <a:pt x="1867281" y="893424"/>
                  <a:pt x="1852327" y="893615"/>
                  <a:pt x="1837944" y="895520"/>
                </a:cubicBezTo>
                <a:cubicBezTo>
                  <a:pt x="1837468" y="895615"/>
                  <a:pt x="1837087" y="895615"/>
                  <a:pt x="1836610" y="895615"/>
                </a:cubicBezTo>
                <a:close/>
                <a:moveTo>
                  <a:pt x="30861" y="892281"/>
                </a:moveTo>
                <a:cubicBezTo>
                  <a:pt x="26575" y="892281"/>
                  <a:pt x="22670" y="889233"/>
                  <a:pt x="21812" y="884852"/>
                </a:cubicBezTo>
                <a:cubicBezTo>
                  <a:pt x="18669" y="869612"/>
                  <a:pt x="15812" y="854086"/>
                  <a:pt x="13240" y="838655"/>
                </a:cubicBezTo>
                <a:cubicBezTo>
                  <a:pt x="12382" y="833607"/>
                  <a:pt x="15812" y="828845"/>
                  <a:pt x="20860" y="827988"/>
                </a:cubicBezTo>
                <a:cubicBezTo>
                  <a:pt x="26003" y="827130"/>
                  <a:pt x="30671" y="830559"/>
                  <a:pt x="31528" y="835608"/>
                </a:cubicBezTo>
                <a:cubicBezTo>
                  <a:pt x="34004" y="850752"/>
                  <a:pt x="36862" y="865992"/>
                  <a:pt x="39910" y="880946"/>
                </a:cubicBezTo>
                <a:cubicBezTo>
                  <a:pt x="40957" y="885995"/>
                  <a:pt x="37719" y="890852"/>
                  <a:pt x="32671" y="891900"/>
                </a:cubicBezTo>
                <a:cubicBezTo>
                  <a:pt x="32099" y="892281"/>
                  <a:pt x="31432" y="892281"/>
                  <a:pt x="30861" y="892281"/>
                </a:cubicBezTo>
                <a:close/>
                <a:moveTo>
                  <a:pt x="1241298" y="864849"/>
                </a:moveTo>
                <a:cubicBezTo>
                  <a:pt x="1240441" y="864849"/>
                  <a:pt x="1239583" y="864754"/>
                  <a:pt x="1238821" y="864468"/>
                </a:cubicBezTo>
                <a:cubicBezTo>
                  <a:pt x="1233869" y="863135"/>
                  <a:pt x="1231011" y="857991"/>
                  <a:pt x="1232440" y="853038"/>
                </a:cubicBezTo>
                <a:cubicBezTo>
                  <a:pt x="1236535" y="838560"/>
                  <a:pt x="1239965" y="823606"/>
                  <a:pt x="1242727" y="808652"/>
                </a:cubicBezTo>
                <a:cubicBezTo>
                  <a:pt x="1243679" y="803604"/>
                  <a:pt x="1248442" y="800365"/>
                  <a:pt x="1253490" y="801222"/>
                </a:cubicBezTo>
                <a:cubicBezTo>
                  <a:pt x="1258538" y="802175"/>
                  <a:pt x="1261872" y="807033"/>
                  <a:pt x="1260919" y="812081"/>
                </a:cubicBezTo>
                <a:cubicBezTo>
                  <a:pt x="1258062" y="827606"/>
                  <a:pt x="1254442" y="843132"/>
                  <a:pt x="1250251" y="858087"/>
                </a:cubicBezTo>
                <a:cubicBezTo>
                  <a:pt x="1249108" y="862182"/>
                  <a:pt x="1245394" y="864849"/>
                  <a:pt x="1241298" y="864849"/>
                </a:cubicBezTo>
                <a:close/>
                <a:moveTo>
                  <a:pt x="1497901" y="833131"/>
                </a:moveTo>
                <a:cubicBezTo>
                  <a:pt x="1493996" y="833131"/>
                  <a:pt x="1490472" y="830655"/>
                  <a:pt x="1489139" y="826845"/>
                </a:cubicBezTo>
                <a:cubicBezTo>
                  <a:pt x="1484281" y="812462"/>
                  <a:pt x="1480280" y="796841"/>
                  <a:pt x="1477328" y="780553"/>
                </a:cubicBezTo>
                <a:cubicBezTo>
                  <a:pt x="1476375" y="775505"/>
                  <a:pt x="1479709" y="770742"/>
                  <a:pt x="1484757" y="769790"/>
                </a:cubicBezTo>
                <a:cubicBezTo>
                  <a:pt x="1489805" y="768837"/>
                  <a:pt x="1494663" y="772171"/>
                  <a:pt x="1495520" y="777219"/>
                </a:cubicBezTo>
                <a:cubicBezTo>
                  <a:pt x="1498377" y="792650"/>
                  <a:pt x="1502092" y="807413"/>
                  <a:pt x="1506665" y="820939"/>
                </a:cubicBezTo>
                <a:cubicBezTo>
                  <a:pt x="1508284" y="825797"/>
                  <a:pt x="1505712" y="831035"/>
                  <a:pt x="1500854" y="832655"/>
                </a:cubicBezTo>
                <a:cubicBezTo>
                  <a:pt x="1499902" y="832941"/>
                  <a:pt x="1498854" y="833131"/>
                  <a:pt x="1497901" y="833131"/>
                </a:cubicBezTo>
                <a:close/>
                <a:moveTo>
                  <a:pt x="15907" y="800460"/>
                </a:moveTo>
                <a:cubicBezTo>
                  <a:pt x="11239" y="800460"/>
                  <a:pt x="7239" y="797031"/>
                  <a:pt x="6763" y="792269"/>
                </a:cubicBezTo>
                <a:cubicBezTo>
                  <a:pt x="4858" y="776457"/>
                  <a:pt x="3334" y="760741"/>
                  <a:pt x="2286" y="745501"/>
                </a:cubicBezTo>
                <a:cubicBezTo>
                  <a:pt x="1905" y="740358"/>
                  <a:pt x="5715" y="735976"/>
                  <a:pt x="10858" y="735595"/>
                </a:cubicBezTo>
                <a:cubicBezTo>
                  <a:pt x="15907" y="735214"/>
                  <a:pt x="20383" y="739024"/>
                  <a:pt x="20764" y="744167"/>
                </a:cubicBezTo>
                <a:cubicBezTo>
                  <a:pt x="21812" y="759122"/>
                  <a:pt x="23336" y="774552"/>
                  <a:pt x="25146" y="790078"/>
                </a:cubicBezTo>
                <a:cubicBezTo>
                  <a:pt x="25717" y="795126"/>
                  <a:pt x="22098" y="799793"/>
                  <a:pt x="17050" y="800365"/>
                </a:cubicBezTo>
                <a:cubicBezTo>
                  <a:pt x="16573" y="800460"/>
                  <a:pt x="16192" y="800460"/>
                  <a:pt x="15907" y="800460"/>
                </a:cubicBezTo>
                <a:close/>
                <a:moveTo>
                  <a:pt x="1258348" y="773695"/>
                </a:moveTo>
                <a:cubicBezTo>
                  <a:pt x="1258062" y="773695"/>
                  <a:pt x="1257681" y="773695"/>
                  <a:pt x="1257395" y="773695"/>
                </a:cubicBezTo>
                <a:cubicBezTo>
                  <a:pt x="1252347" y="773219"/>
                  <a:pt x="1248632" y="768647"/>
                  <a:pt x="1249108" y="763599"/>
                </a:cubicBezTo>
                <a:cubicBezTo>
                  <a:pt x="1250633" y="748644"/>
                  <a:pt x="1251585" y="733309"/>
                  <a:pt x="1251871" y="717974"/>
                </a:cubicBezTo>
                <a:cubicBezTo>
                  <a:pt x="1251966" y="712830"/>
                  <a:pt x="1256252" y="709020"/>
                  <a:pt x="1261301" y="708925"/>
                </a:cubicBezTo>
                <a:cubicBezTo>
                  <a:pt x="1266444" y="709020"/>
                  <a:pt x="1270444" y="713306"/>
                  <a:pt x="1270350" y="718355"/>
                </a:cubicBezTo>
                <a:cubicBezTo>
                  <a:pt x="1269968" y="734262"/>
                  <a:pt x="1269016" y="750073"/>
                  <a:pt x="1267492" y="765408"/>
                </a:cubicBezTo>
                <a:cubicBezTo>
                  <a:pt x="1267111" y="770171"/>
                  <a:pt x="1263110" y="773695"/>
                  <a:pt x="1258348" y="773695"/>
                </a:cubicBezTo>
                <a:close/>
                <a:moveTo>
                  <a:pt x="1480661" y="741977"/>
                </a:moveTo>
                <a:cubicBezTo>
                  <a:pt x="1475899" y="741977"/>
                  <a:pt x="1471803" y="738262"/>
                  <a:pt x="1471422" y="733404"/>
                </a:cubicBezTo>
                <a:cubicBezTo>
                  <a:pt x="1470375" y="719021"/>
                  <a:pt x="1469708" y="703686"/>
                  <a:pt x="1469612" y="686351"/>
                </a:cubicBezTo>
                <a:cubicBezTo>
                  <a:pt x="1469612" y="681207"/>
                  <a:pt x="1473708" y="677016"/>
                  <a:pt x="1478756" y="677016"/>
                </a:cubicBezTo>
                <a:cubicBezTo>
                  <a:pt x="1478756" y="677016"/>
                  <a:pt x="1478851" y="677016"/>
                  <a:pt x="1478851" y="677016"/>
                </a:cubicBezTo>
                <a:cubicBezTo>
                  <a:pt x="1483900" y="677016"/>
                  <a:pt x="1488091" y="681112"/>
                  <a:pt x="1488091" y="686160"/>
                </a:cubicBezTo>
                <a:cubicBezTo>
                  <a:pt x="1488281" y="703115"/>
                  <a:pt x="1488852" y="718069"/>
                  <a:pt x="1489901" y="732071"/>
                </a:cubicBezTo>
                <a:cubicBezTo>
                  <a:pt x="1490281" y="737214"/>
                  <a:pt x="1486471" y="741596"/>
                  <a:pt x="1481328" y="741977"/>
                </a:cubicBezTo>
                <a:cubicBezTo>
                  <a:pt x="1481137" y="741977"/>
                  <a:pt x="1480852" y="741977"/>
                  <a:pt x="1480661" y="741977"/>
                </a:cubicBezTo>
                <a:close/>
                <a:moveTo>
                  <a:pt x="968026" y="714354"/>
                </a:moveTo>
                <a:cubicBezTo>
                  <a:pt x="960120" y="714354"/>
                  <a:pt x="952024" y="713402"/>
                  <a:pt x="944023" y="711497"/>
                </a:cubicBezTo>
                <a:cubicBezTo>
                  <a:pt x="939070" y="710354"/>
                  <a:pt x="935927" y="705305"/>
                  <a:pt x="937070" y="700352"/>
                </a:cubicBezTo>
                <a:cubicBezTo>
                  <a:pt x="938213" y="695400"/>
                  <a:pt x="943261" y="692256"/>
                  <a:pt x="948214" y="693399"/>
                </a:cubicBezTo>
                <a:cubicBezTo>
                  <a:pt x="962311" y="696638"/>
                  <a:pt x="976122" y="696542"/>
                  <a:pt x="989457" y="692828"/>
                </a:cubicBezTo>
                <a:lnTo>
                  <a:pt x="994505" y="710639"/>
                </a:lnTo>
                <a:lnTo>
                  <a:pt x="994315" y="710735"/>
                </a:lnTo>
                <a:cubicBezTo>
                  <a:pt x="985742" y="713211"/>
                  <a:pt x="976884" y="714354"/>
                  <a:pt x="968026" y="714354"/>
                </a:cubicBezTo>
                <a:close/>
                <a:moveTo>
                  <a:pt x="9335" y="707687"/>
                </a:moveTo>
                <a:cubicBezTo>
                  <a:pt x="4286" y="707687"/>
                  <a:pt x="190" y="703591"/>
                  <a:pt x="95" y="698543"/>
                </a:cubicBezTo>
                <a:cubicBezTo>
                  <a:pt x="0" y="695114"/>
                  <a:pt x="0" y="691875"/>
                  <a:pt x="0" y="688542"/>
                </a:cubicBezTo>
                <a:cubicBezTo>
                  <a:pt x="0" y="675111"/>
                  <a:pt x="476" y="662538"/>
                  <a:pt x="1238" y="651204"/>
                </a:cubicBezTo>
                <a:cubicBezTo>
                  <a:pt x="1619" y="646155"/>
                  <a:pt x="6096" y="642250"/>
                  <a:pt x="11144" y="642631"/>
                </a:cubicBezTo>
                <a:cubicBezTo>
                  <a:pt x="16288" y="643012"/>
                  <a:pt x="20098" y="647489"/>
                  <a:pt x="19717" y="652537"/>
                </a:cubicBezTo>
                <a:cubicBezTo>
                  <a:pt x="18860" y="663396"/>
                  <a:pt x="18479" y="675492"/>
                  <a:pt x="18479" y="688542"/>
                </a:cubicBezTo>
                <a:cubicBezTo>
                  <a:pt x="18479" y="691685"/>
                  <a:pt x="18479" y="694923"/>
                  <a:pt x="18574" y="698257"/>
                </a:cubicBezTo>
                <a:cubicBezTo>
                  <a:pt x="18669" y="703401"/>
                  <a:pt x="14573" y="707592"/>
                  <a:pt x="9430" y="707687"/>
                </a:cubicBezTo>
                <a:cubicBezTo>
                  <a:pt x="9430" y="707687"/>
                  <a:pt x="9335" y="707687"/>
                  <a:pt x="9335" y="707687"/>
                </a:cubicBezTo>
                <a:close/>
                <a:moveTo>
                  <a:pt x="903732" y="693113"/>
                </a:moveTo>
                <a:cubicBezTo>
                  <a:pt x="902017" y="693113"/>
                  <a:pt x="900303" y="692637"/>
                  <a:pt x="898779" y="691685"/>
                </a:cubicBezTo>
                <a:cubicBezTo>
                  <a:pt x="886492" y="683874"/>
                  <a:pt x="874109" y="674063"/>
                  <a:pt x="860965" y="661967"/>
                </a:cubicBezTo>
                <a:cubicBezTo>
                  <a:pt x="857250" y="658538"/>
                  <a:pt x="856964" y="652632"/>
                  <a:pt x="860488" y="648917"/>
                </a:cubicBezTo>
                <a:cubicBezTo>
                  <a:pt x="864013" y="645108"/>
                  <a:pt x="869823" y="644917"/>
                  <a:pt x="873538" y="648441"/>
                </a:cubicBezTo>
                <a:cubicBezTo>
                  <a:pt x="885825" y="659871"/>
                  <a:pt x="897350" y="668920"/>
                  <a:pt x="908685" y="676159"/>
                </a:cubicBezTo>
                <a:cubicBezTo>
                  <a:pt x="912971" y="678921"/>
                  <a:pt x="914305" y="684636"/>
                  <a:pt x="911542" y="688922"/>
                </a:cubicBezTo>
                <a:cubicBezTo>
                  <a:pt x="909733" y="691589"/>
                  <a:pt x="906780" y="693113"/>
                  <a:pt x="903732" y="693113"/>
                </a:cubicBezTo>
                <a:close/>
                <a:moveTo>
                  <a:pt x="1032034" y="688160"/>
                </a:moveTo>
                <a:cubicBezTo>
                  <a:pt x="1029557" y="688160"/>
                  <a:pt x="1026985" y="687113"/>
                  <a:pt x="1025176" y="685113"/>
                </a:cubicBezTo>
                <a:cubicBezTo>
                  <a:pt x="1021747" y="681302"/>
                  <a:pt x="1021937" y="675492"/>
                  <a:pt x="1025747" y="672063"/>
                </a:cubicBezTo>
                <a:cubicBezTo>
                  <a:pt x="1032129" y="666253"/>
                  <a:pt x="1038035" y="659490"/>
                  <a:pt x="1043273" y="651966"/>
                </a:cubicBezTo>
                <a:cubicBezTo>
                  <a:pt x="1046417" y="647393"/>
                  <a:pt x="1049369" y="642631"/>
                  <a:pt x="1052036" y="637773"/>
                </a:cubicBezTo>
                <a:cubicBezTo>
                  <a:pt x="1054513" y="633296"/>
                  <a:pt x="1060133" y="631582"/>
                  <a:pt x="1064609" y="634059"/>
                </a:cubicBezTo>
                <a:cubicBezTo>
                  <a:pt x="1069086" y="636535"/>
                  <a:pt x="1070801" y="642155"/>
                  <a:pt x="1068324" y="646631"/>
                </a:cubicBezTo>
                <a:cubicBezTo>
                  <a:pt x="1065276" y="652156"/>
                  <a:pt x="1062037" y="657490"/>
                  <a:pt x="1058418" y="662634"/>
                </a:cubicBezTo>
                <a:cubicBezTo>
                  <a:pt x="1052418" y="671206"/>
                  <a:pt x="1045655" y="679017"/>
                  <a:pt x="1038225" y="685779"/>
                </a:cubicBezTo>
                <a:cubicBezTo>
                  <a:pt x="1036510" y="687399"/>
                  <a:pt x="1034320" y="688160"/>
                  <a:pt x="1032034" y="688160"/>
                </a:cubicBezTo>
                <a:close/>
                <a:moveTo>
                  <a:pt x="1260539" y="680826"/>
                </a:moveTo>
                <a:cubicBezTo>
                  <a:pt x="1255681" y="680826"/>
                  <a:pt x="1251585" y="677016"/>
                  <a:pt x="1251300" y="672063"/>
                </a:cubicBezTo>
                <a:cubicBezTo>
                  <a:pt x="1250537" y="657109"/>
                  <a:pt x="1249299" y="641679"/>
                  <a:pt x="1247489" y="626343"/>
                </a:cubicBezTo>
                <a:cubicBezTo>
                  <a:pt x="1246918" y="621295"/>
                  <a:pt x="1250537" y="616628"/>
                  <a:pt x="1255585" y="616056"/>
                </a:cubicBezTo>
                <a:cubicBezTo>
                  <a:pt x="1260729" y="615485"/>
                  <a:pt x="1265301" y="619104"/>
                  <a:pt x="1265873" y="624152"/>
                </a:cubicBezTo>
                <a:cubicBezTo>
                  <a:pt x="1267682" y="639964"/>
                  <a:pt x="1269016" y="655776"/>
                  <a:pt x="1269777" y="671111"/>
                </a:cubicBezTo>
                <a:cubicBezTo>
                  <a:pt x="1270064" y="676254"/>
                  <a:pt x="1266063" y="680541"/>
                  <a:pt x="1261015" y="680826"/>
                </a:cubicBezTo>
                <a:cubicBezTo>
                  <a:pt x="1260825" y="680826"/>
                  <a:pt x="1260634" y="680826"/>
                  <a:pt x="1260539" y="680826"/>
                </a:cubicBezTo>
                <a:close/>
                <a:moveTo>
                  <a:pt x="1479233" y="649013"/>
                </a:moveTo>
                <a:cubicBezTo>
                  <a:pt x="1479137" y="649013"/>
                  <a:pt x="1479137" y="649013"/>
                  <a:pt x="1479042" y="649013"/>
                </a:cubicBezTo>
                <a:cubicBezTo>
                  <a:pt x="1473899" y="648917"/>
                  <a:pt x="1469898" y="644631"/>
                  <a:pt x="1469993" y="639583"/>
                </a:cubicBezTo>
                <a:lnTo>
                  <a:pt x="1470375" y="623391"/>
                </a:lnTo>
                <a:cubicBezTo>
                  <a:pt x="1470565" y="615389"/>
                  <a:pt x="1470755" y="607484"/>
                  <a:pt x="1470851" y="599578"/>
                </a:cubicBezTo>
                <a:lnTo>
                  <a:pt x="1470946" y="593101"/>
                </a:lnTo>
                <a:cubicBezTo>
                  <a:pt x="1471041" y="588053"/>
                  <a:pt x="1475137" y="583957"/>
                  <a:pt x="1480185" y="583957"/>
                </a:cubicBezTo>
                <a:cubicBezTo>
                  <a:pt x="1480280" y="583957"/>
                  <a:pt x="1480280" y="583957"/>
                  <a:pt x="1480280" y="583957"/>
                </a:cubicBezTo>
                <a:cubicBezTo>
                  <a:pt x="1485424" y="584052"/>
                  <a:pt x="1489519" y="588243"/>
                  <a:pt x="1489425" y="593387"/>
                </a:cubicBezTo>
                <a:lnTo>
                  <a:pt x="1489329" y="599864"/>
                </a:lnTo>
                <a:cubicBezTo>
                  <a:pt x="1489234" y="607770"/>
                  <a:pt x="1489043" y="615771"/>
                  <a:pt x="1488852" y="623771"/>
                </a:cubicBezTo>
                <a:lnTo>
                  <a:pt x="1488472" y="639964"/>
                </a:lnTo>
                <a:cubicBezTo>
                  <a:pt x="1488376" y="645012"/>
                  <a:pt x="1484281" y="649013"/>
                  <a:pt x="1479233" y="649013"/>
                </a:cubicBezTo>
                <a:close/>
                <a:moveTo>
                  <a:pt x="834771" y="631010"/>
                </a:moveTo>
                <a:cubicBezTo>
                  <a:pt x="832199" y="631010"/>
                  <a:pt x="829723" y="629963"/>
                  <a:pt x="827913" y="627963"/>
                </a:cubicBezTo>
                <a:lnTo>
                  <a:pt x="821912" y="621200"/>
                </a:lnTo>
                <a:cubicBezTo>
                  <a:pt x="813721" y="611865"/>
                  <a:pt x="805434" y="602531"/>
                  <a:pt x="797052" y="593196"/>
                </a:cubicBezTo>
                <a:cubicBezTo>
                  <a:pt x="793623" y="589386"/>
                  <a:pt x="793909" y="583576"/>
                  <a:pt x="797719" y="580147"/>
                </a:cubicBezTo>
                <a:cubicBezTo>
                  <a:pt x="801529" y="576718"/>
                  <a:pt x="807434" y="577004"/>
                  <a:pt x="810768" y="580814"/>
                </a:cubicBezTo>
                <a:cubicBezTo>
                  <a:pt x="819150" y="590148"/>
                  <a:pt x="827437" y="599578"/>
                  <a:pt x="835723" y="609008"/>
                </a:cubicBezTo>
                <a:lnTo>
                  <a:pt x="841629" y="615675"/>
                </a:lnTo>
                <a:cubicBezTo>
                  <a:pt x="845058" y="619485"/>
                  <a:pt x="844772" y="625296"/>
                  <a:pt x="840962" y="628725"/>
                </a:cubicBezTo>
                <a:cubicBezTo>
                  <a:pt x="839248" y="630249"/>
                  <a:pt x="836962" y="631010"/>
                  <a:pt x="834771" y="631010"/>
                </a:cubicBezTo>
                <a:close/>
                <a:moveTo>
                  <a:pt x="16859" y="615104"/>
                </a:moveTo>
                <a:cubicBezTo>
                  <a:pt x="16288" y="615104"/>
                  <a:pt x="15716" y="615009"/>
                  <a:pt x="15049" y="614913"/>
                </a:cubicBezTo>
                <a:cubicBezTo>
                  <a:pt x="10001" y="613961"/>
                  <a:pt x="6763" y="609103"/>
                  <a:pt x="7715" y="604055"/>
                </a:cubicBezTo>
                <a:cubicBezTo>
                  <a:pt x="10763" y="588434"/>
                  <a:pt x="14573" y="573003"/>
                  <a:pt x="19145" y="557954"/>
                </a:cubicBezTo>
                <a:cubicBezTo>
                  <a:pt x="20669" y="553096"/>
                  <a:pt x="25813" y="550238"/>
                  <a:pt x="30671" y="551763"/>
                </a:cubicBezTo>
                <a:cubicBezTo>
                  <a:pt x="35528" y="553287"/>
                  <a:pt x="38290" y="558430"/>
                  <a:pt x="36862" y="563288"/>
                </a:cubicBezTo>
                <a:cubicBezTo>
                  <a:pt x="32480" y="577671"/>
                  <a:pt x="28765" y="592530"/>
                  <a:pt x="25908" y="607484"/>
                </a:cubicBezTo>
                <a:cubicBezTo>
                  <a:pt x="25146" y="612056"/>
                  <a:pt x="21241" y="615104"/>
                  <a:pt x="16859" y="615104"/>
                </a:cubicBezTo>
                <a:close/>
                <a:moveTo>
                  <a:pt x="1077087" y="608341"/>
                </a:moveTo>
                <a:cubicBezTo>
                  <a:pt x="1076325" y="608341"/>
                  <a:pt x="1075468" y="608246"/>
                  <a:pt x="1074706" y="608055"/>
                </a:cubicBezTo>
                <a:cubicBezTo>
                  <a:pt x="1069752" y="606722"/>
                  <a:pt x="1066800" y="601674"/>
                  <a:pt x="1068133" y="596721"/>
                </a:cubicBezTo>
                <a:cubicBezTo>
                  <a:pt x="1071658" y="583767"/>
                  <a:pt x="1074325" y="569574"/>
                  <a:pt x="1076611" y="552239"/>
                </a:cubicBezTo>
                <a:cubicBezTo>
                  <a:pt x="1077278" y="547191"/>
                  <a:pt x="1082040" y="543571"/>
                  <a:pt x="1086993" y="544238"/>
                </a:cubicBezTo>
                <a:cubicBezTo>
                  <a:pt x="1092041" y="544905"/>
                  <a:pt x="1095661" y="549572"/>
                  <a:pt x="1094994" y="554620"/>
                </a:cubicBezTo>
                <a:cubicBezTo>
                  <a:pt x="1092613" y="572813"/>
                  <a:pt x="1089755" y="587672"/>
                  <a:pt x="1086040" y="601483"/>
                </a:cubicBezTo>
                <a:cubicBezTo>
                  <a:pt x="1084993" y="605579"/>
                  <a:pt x="1081183" y="608341"/>
                  <a:pt x="1077087" y="608341"/>
                </a:cubicBezTo>
                <a:close/>
                <a:moveTo>
                  <a:pt x="1249966" y="588434"/>
                </a:moveTo>
                <a:cubicBezTo>
                  <a:pt x="1245584" y="588434"/>
                  <a:pt x="1241679" y="585291"/>
                  <a:pt x="1240822" y="580814"/>
                </a:cubicBezTo>
                <a:cubicBezTo>
                  <a:pt x="1238250" y="566050"/>
                  <a:pt x="1235107" y="550905"/>
                  <a:pt x="1231583" y="535760"/>
                </a:cubicBezTo>
                <a:cubicBezTo>
                  <a:pt x="1230440" y="530808"/>
                  <a:pt x="1233487" y="525759"/>
                  <a:pt x="1238536" y="524616"/>
                </a:cubicBezTo>
                <a:cubicBezTo>
                  <a:pt x="1243489" y="523473"/>
                  <a:pt x="1248537" y="526617"/>
                  <a:pt x="1249680" y="531570"/>
                </a:cubicBezTo>
                <a:cubicBezTo>
                  <a:pt x="1253299" y="547000"/>
                  <a:pt x="1256443" y="562526"/>
                  <a:pt x="1259110" y="577575"/>
                </a:cubicBezTo>
                <a:cubicBezTo>
                  <a:pt x="1259967" y="582624"/>
                  <a:pt x="1256634" y="587386"/>
                  <a:pt x="1251585" y="588338"/>
                </a:cubicBezTo>
                <a:cubicBezTo>
                  <a:pt x="1251014" y="588434"/>
                  <a:pt x="1250442" y="588434"/>
                  <a:pt x="1249966" y="588434"/>
                </a:cubicBezTo>
                <a:close/>
                <a:moveTo>
                  <a:pt x="772478" y="561954"/>
                </a:moveTo>
                <a:cubicBezTo>
                  <a:pt x="770001" y="561954"/>
                  <a:pt x="767524" y="561002"/>
                  <a:pt x="765715" y="559001"/>
                </a:cubicBezTo>
                <a:cubicBezTo>
                  <a:pt x="754761" y="547381"/>
                  <a:pt x="743903" y="536142"/>
                  <a:pt x="733520" y="525759"/>
                </a:cubicBezTo>
                <a:cubicBezTo>
                  <a:pt x="729901" y="522140"/>
                  <a:pt x="729901" y="516234"/>
                  <a:pt x="733520" y="512615"/>
                </a:cubicBezTo>
                <a:cubicBezTo>
                  <a:pt x="737140" y="508995"/>
                  <a:pt x="743045" y="508995"/>
                  <a:pt x="746665" y="512615"/>
                </a:cubicBezTo>
                <a:cubicBezTo>
                  <a:pt x="757142" y="523092"/>
                  <a:pt x="768191" y="534427"/>
                  <a:pt x="779240" y="546238"/>
                </a:cubicBezTo>
                <a:cubicBezTo>
                  <a:pt x="782764" y="549953"/>
                  <a:pt x="782574" y="555858"/>
                  <a:pt x="778859" y="559287"/>
                </a:cubicBezTo>
                <a:cubicBezTo>
                  <a:pt x="777049" y="561097"/>
                  <a:pt x="774763" y="561954"/>
                  <a:pt x="772478" y="561954"/>
                </a:cubicBezTo>
                <a:close/>
                <a:moveTo>
                  <a:pt x="1479709" y="555954"/>
                </a:moveTo>
                <a:cubicBezTo>
                  <a:pt x="1474756" y="555954"/>
                  <a:pt x="1470660" y="552048"/>
                  <a:pt x="1470469" y="547000"/>
                </a:cubicBezTo>
                <a:cubicBezTo>
                  <a:pt x="1469898" y="530522"/>
                  <a:pt x="1468755" y="515567"/>
                  <a:pt x="1467040" y="501375"/>
                </a:cubicBezTo>
                <a:cubicBezTo>
                  <a:pt x="1466469" y="496327"/>
                  <a:pt x="1470089" y="491660"/>
                  <a:pt x="1475137" y="491088"/>
                </a:cubicBezTo>
                <a:cubicBezTo>
                  <a:pt x="1480185" y="490421"/>
                  <a:pt x="1484852" y="494136"/>
                  <a:pt x="1485424" y="499184"/>
                </a:cubicBezTo>
                <a:cubicBezTo>
                  <a:pt x="1487138" y="513948"/>
                  <a:pt x="1488281" y="529379"/>
                  <a:pt x="1488948" y="546333"/>
                </a:cubicBezTo>
                <a:cubicBezTo>
                  <a:pt x="1489139" y="551477"/>
                  <a:pt x="1485138" y="555763"/>
                  <a:pt x="1479994" y="555954"/>
                </a:cubicBezTo>
                <a:cubicBezTo>
                  <a:pt x="1479900" y="555954"/>
                  <a:pt x="1479804" y="555954"/>
                  <a:pt x="1479709" y="555954"/>
                </a:cubicBezTo>
                <a:close/>
                <a:moveTo>
                  <a:pt x="44101" y="526331"/>
                </a:moveTo>
                <a:cubicBezTo>
                  <a:pt x="42863" y="526331"/>
                  <a:pt x="41624" y="526045"/>
                  <a:pt x="40386" y="525569"/>
                </a:cubicBezTo>
                <a:cubicBezTo>
                  <a:pt x="35719" y="523568"/>
                  <a:pt x="33528" y="518044"/>
                  <a:pt x="35528" y="513377"/>
                </a:cubicBezTo>
                <a:cubicBezTo>
                  <a:pt x="41910" y="498613"/>
                  <a:pt x="49149" y="484325"/>
                  <a:pt x="56960" y="470895"/>
                </a:cubicBezTo>
                <a:cubicBezTo>
                  <a:pt x="59531" y="466514"/>
                  <a:pt x="65246" y="464990"/>
                  <a:pt x="69628" y="467562"/>
                </a:cubicBezTo>
                <a:cubicBezTo>
                  <a:pt x="74009" y="470133"/>
                  <a:pt x="75533" y="475848"/>
                  <a:pt x="72962" y="480230"/>
                </a:cubicBezTo>
                <a:cubicBezTo>
                  <a:pt x="65437" y="493088"/>
                  <a:pt x="58579" y="506709"/>
                  <a:pt x="52483" y="520711"/>
                </a:cubicBezTo>
                <a:cubicBezTo>
                  <a:pt x="51149" y="524235"/>
                  <a:pt x="47720" y="526331"/>
                  <a:pt x="44101" y="526331"/>
                </a:cubicBezTo>
                <a:close/>
                <a:moveTo>
                  <a:pt x="1090708" y="516329"/>
                </a:moveTo>
                <a:cubicBezTo>
                  <a:pt x="1090422" y="516329"/>
                  <a:pt x="1090136" y="516329"/>
                  <a:pt x="1089851" y="516329"/>
                </a:cubicBezTo>
                <a:cubicBezTo>
                  <a:pt x="1084707" y="515853"/>
                  <a:pt x="1080993" y="511376"/>
                  <a:pt x="1081469" y="506233"/>
                </a:cubicBezTo>
                <a:cubicBezTo>
                  <a:pt x="1082802" y="491755"/>
                  <a:pt x="1084326" y="475467"/>
                  <a:pt x="1086421" y="459560"/>
                </a:cubicBezTo>
                <a:cubicBezTo>
                  <a:pt x="1087088" y="454512"/>
                  <a:pt x="1091851" y="450988"/>
                  <a:pt x="1096804" y="451655"/>
                </a:cubicBezTo>
                <a:cubicBezTo>
                  <a:pt x="1101852" y="452321"/>
                  <a:pt x="1105471" y="456989"/>
                  <a:pt x="1104710" y="462132"/>
                </a:cubicBezTo>
                <a:cubicBezTo>
                  <a:pt x="1102614" y="477563"/>
                  <a:pt x="1101090" y="493755"/>
                  <a:pt x="1099852" y="507947"/>
                </a:cubicBezTo>
                <a:cubicBezTo>
                  <a:pt x="1099471" y="512710"/>
                  <a:pt x="1095470" y="516329"/>
                  <a:pt x="1090708" y="516329"/>
                </a:cubicBezTo>
                <a:close/>
                <a:moveTo>
                  <a:pt x="1230916" y="497470"/>
                </a:moveTo>
                <a:cubicBezTo>
                  <a:pt x="1226534" y="497470"/>
                  <a:pt x="1222725" y="494422"/>
                  <a:pt x="1221867" y="489945"/>
                </a:cubicBezTo>
                <a:cubicBezTo>
                  <a:pt x="1218914" y="474420"/>
                  <a:pt x="1216247" y="458799"/>
                  <a:pt x="1213961" y="443654"/>
                </a:cubicBezTo>
                <a:cubicBezTo>
                  <a:pt x="1213200" y="438605"/>
                  <a:pt x="1216724" y="433843"/>
                  <a:pt x="1221772" y="433176"/>
                </a:cubicBezTo>
                <a:cubicBezTo>
                  <a:pt x="1226820" y="432414"/>
                  <a:pt x="1231583" y="435938"/>
                  <a:pt x="1232250" y="440987"/>
                </a:cubicBezTo>
                <a:cubicBezTo>
                  <a:pt x="1234440" y="455846"/>
                  <a:pt x="1237012" y="471181"/>
                  <a:pt x="1239965" y="486421"/>
                </a:cubicBezTo>
                <a:cubicBezTo>
                  <a:pt x="1240917" y="491469"/>
                  <a:pt x="1237678" y="496327"/>
                  <a:pt x="1232630" y="497279"/>
                </a:cubicBezTo>
                <a:cubicBezTo>
                  <a:pt x="1232059" y="497375"/>
                  <a:pt x="1231487" y="497470"/>
                  <a:pt x="1230916" y="497470"/>
                </a:cubicBezTo>
                <a:close/>
                <a:moveTo>
                  <a:pt x="706660" y="496327"/>
                </a:moveTo>
                <a:cubicBezTo>
                  <a:pt x="704374" y="496327"/>
                  <a:pt x="702183" y="495470"/>
                  <a:pt x="700373" y="493850"/>
                </a:cubicBezTo>
                <a:cubicBezTo>
                  <a:pt x="688753" y="483087"/>
                  <a:pt x="677132" y="472896"/>
                  <a:pt x="665797" y="463371"/>
                </a:cubicBezTo>
                <a:cubicBezTo>
                  <a:pt x="661892" y="460132"/>
                  <a:pt x="661321" y="454226"/>
                  <a:pt x="664655" y="450321"/>
                </a:cubicBezTo>
                <a:cubicBezTo>
                  <a:pt x="667893" y="446416"/>
                  <a:pt x="673798" y="445845"/>
                  <a:pt x="677704" y="449178"/>
                </a:cubicBezTo>
                <a:cubicBezTo>
                  <a:pt x="689229" y="458799"/>
                  <a:pt x="701135" y="469276"/>
                  <a:pt x="712946" y="480230"/>
                </a:cubicBezTo>
                <a:cubicBezTo>
                  <a:pt x="716661" y="483659"/>
                  <a:pt x="716947" y="489564"/>
                  <a:pt x="713422" y="493279"/>
                </a:cubicBezTo>
                <a:cubicBezTo>
                  <a:pt x="711613" y="495279"/>
                  <a:pt x="709136" y="496327"/>
                  <a:pt x="706660" y="496327"/>
                </a:cubicBezTo>
                <a:close/>
                <a:moveTo>
                  <a:pt x="1468279" y="463751"/>
                </a:moveTo>
                <a:cubicBezTo>
                  <a:pt x="1464088" y="463751"/>
                  <a:pt x="1460277" y="460894"/>
                  <a:pt x="1459230" y="456608"/>
                </a:cubicBezTo>
                <a:cubicBezTo>
                  <a:pt x="1455610" y="441368"/>
                  <a:pt x="1450943" y="426890"/>
                  <a:pt x="1445514" y="413745"/>
                </a:cubicBezTo>
                <a:cubicBezTo>
                  <a:pt x="1443514" y="408983"/>
                  <a:pt x="1445800" y="403554"/>
                  <a:pt x="1450562" y="401649"/>
                </a:cubicBezTo>
                <a:cubicBezTo>
                  <a:pt x="1455325" y="399743"/>
                  <a:pt x="1460754" y="401934"/>
                  <a:pt x="1462659" y="406697"/>
                </a:cubicBezTo>
                <a:cubicBezTo>
                  <a:pt x="1468469" y="420794"/>
                  <a:pt x="1473422" y="436129"/>
                  <a:pt x="1477328" y="452321"/>
                </a:cubicBezTo>
                <a:cubicBezTo>
                  <a:pt x="1478471" y="457275"/>
                  <a:pt x="1475423" y="462323"/>
                  <a:pt x="1470469" y="463466"/>
                </a:cubicBezTo>
                <a:cubicBezTo>
                  <a:pt x="1469708" y="463751"/>
                  <a:pt x="1469041" y="463751"/>
                  <a:pt x="1468279" y="463751"/>
                </a:cubicBezTo>
                <a:close/>
                <a:moveTo>
                  <a:pt x="91059" y="446321"/>
                </a:moveTo>
                <a:cubicBezTo>
                  <a:pt x="89059" y="446321"/>
                  <a:pt x="87058" y="445654"/>
                  <a:pt x="85344" y="444321"/>
                </a:cubicBezTo>
                <a:cubicBezTo>
                  <a:pt x="81344" y="441177"/>
                  <a:pt x="80581" y="435367"/>
                  <a:pt x="83725" y="431271"/>
                </a:cubicBezTo>
                <a:cubicBezTo>
                  <a:pt x="93631" y="418508"/>
                  <a:pt x="104489" y="406601"/>
                  <a:pt x="115824" y="395838"/>
                </a:cubicBezTo>
                <a:cubicBezTo>
                  <a:pt x="119539" y="392314"/>
                  <a:pt x="125349" y="392504"/>
                  <a:pt x="128969" y="396219"/>
                </a:cubicBezTo>
                <a:cubicBezTo>
                  <a:pt x="132493" y="399934"/>
                  <a:pt x="132302" y="405839"/>
                  <a:pt x="128588" y="409364"/>
                </a:cubicBezTo>
                <a:cubicBezTo>
                  <a:pt x="117920" y="419555"/>
                  <a:pt x="107728" y="430795"/>
                  <a:pt x="98298" y="442796"/>
                </a:cubicBezTo>
                <a:cubicBezTo>
                  <a:pt x="96583" y="445083"/>
                  <a:pt x="93821" y="446321"/>
                  <a:pt x="91059" y="446321"/>
                </a:cubicBezTo>
                <a:close/>
                <a:moveTo>
                  <a:pt x="635222" y="436700"/>
                </a:moveTo>
                <a:cubicBezTo>
                  <a:pt x="633317" y="436700"/>
                  <a:pt x="631412" y="436129"/>
                  <a:pt x="629698" y="434891"/>
                </a:cubicBezTo>
                <a:cubicBezTo>
                  <a:pt x="617220" y="425556"/>
                  <a:pt x="604456" y="416793"/>
                  <a:pt x="591979" y="408792"/>
                </a:cubicBezTo>
                <a:cubicBezTo>
                  <a:pt x="587692" y="406030"/>
                  <a:pt x="586454" y="400315"/>
                  <a:pt x="589216" y="396029"/>
                </a:cubicBezTo>
                <a:cubicBezTo>
                  <a:pt x="591979" y="391742"/>
                  <a:pt x="597694" y="390409"/>
                  <a:pt x="601980" y="393267"/>
                </a:cubicBezTo>
                <a:cubicBezTo>
                  <a:pt x="614839" y="401553"/>
                  <a:pt x="627888" y="410602"/>
                  <a:pt x="640747" y="420127"/>
                </a:cubicBezTo>
                <a:cubicBezTo>
                  <a:pt x="644842" y="423175"/>
                  <a:pt x="645700" y="428985"/>
                  <a:pt x="642652" y="433081"/>
                </a:cubicBezTo>
                <a:cubicBezTo>
                  <a:pt x="640842" y="435462"/>
                  <a:pt x="638080" y="436700"/>
                  <a:pt x="635222" y="436700"/>
                </a:cubicBezTo>
                <a:close/>
                <a:moveTo>
                  <a:pt x="1104519" y="424509"/>
                </a:moveTo>
                <a:cubicBezTo>
                  <a:pt x="1103662" y="424509"/>
                  <a:pt x="1102900" y="424413"/>
                  <a:pt x="1102042" y="424127"/>
                </a:cubicBezTo>
                <a:cubicBezTo>
                  <a:pt x="1097090" y="422794"/>
                  <a:pt x="1094232" y="417650"/>
                  <a:pt x="1095565" y="412697"/>
                </a:cubicBezTo>
                <a:cubicBezTo>
                  <a:pt x="1100233" y="395838"/>
                  <a:pt x="1106043" y="381075"/>
                  <a:pt x="1113377" y="367549"/>
                </a:cubicBezTo>
                <a:cubicBezTo>
                  <a:pt x="1115854" y="363072"/>
                  <a:pt x="1121474" y="361358"/>
                  <a:pt x="1125950" y="363834"/>
                </a:cubicBezTo>
                <a:cubicBezTo>
                  <a:pt x="1130427" y="366311"/>
                  <a:pt x="1132142" y="371930"/>
                  <a:pt x="1129665" y="376407"/>
                </a:cubicBezTo>
                <a:cubicBezTo>
                  <a:pt x="1122998" y="388695"/>
                  <a:pt x="1117664" y="402125"/>
                  <a:pt x="1113473" y="417555"/>
                </a:cubicBezTo>
                <a:cubicBezTo>
                  <a:pt x="1112330" y="421746"/>
                  <a:pt x="1108615" y="424509"/>
                  <a:pt x="1104519" y="424509"/>
                </a:cubicBezTo>
                <a:close/>
                <a:moveTo>
                  <a:pt x="1217485" y="405363"/>
                </a:moveTo>
                <a:cubicBezTo>
                  <a:pt x="1212723" y="405363"/>
                  <a:pt x="1208723" y="401744"/>
                  <a:pt x="1208246" y="396981"/>
                </a:cubicBezTo>
                <a:cubicBezTo>
                  <a:pt x="1206722" y="381075"/>
                  <a:pt x="1205674" y="365263"/>
                  <a:pt x="1205103" y="350023"/>
                </a:cubicBezTo>
                <a:cubicBezTo>
                  <a:pt x="1204912" y="344879"/>
                  <a:pt x="1208913" y="340593"/>
                  <a:pt x="1214056" y="340403"/>
                </a:cubicBezTo>
                <a:cubicBezTo>
                  <a:pt x="1219200" y="340212"/>
                  <a:pt x="1223486" y="344213"/>
                  <a:pt x="1223677" y="349356"/>
                </a:cubicBezTo>
                <a:cubicBezTo>
                  <a:pt x="1224248" y="364215"/>
                  <a:pt x="1225201" y="379646"/>
                  <a:pt x="1226725" y="395171"/>
                </a:cubicBezTo>
                <a:cubicBezTo>
                  <a:pt x="1227201" y="400220"/>
                  <a:pt x="1223486" y="404792"/>
                  <a:pt x="1218343" y="405268"/>
                </a:cubicBezTo>
                <a:cubicBezTo>
                  <a:pt x="1218057" y="405363"/>
                  <a:pt x="1217771" y="405363"/>
                  <a:pt x="1217485" y="405363"/>
                </a:cubicBezTo>
                <a:close/>
                <a:moveTo>
                  <a:pt x="556927" y="386599"/>
                </a:moveTo>
                <a:cubicBezTo>
                  <a:pt x="555403" y="386599"/>
                  <a:pt x="553974" y="386218"/>
                  <a:pt x="552545" y="385456"/>
                </a:cubicBezTo>
                <a:cubicBezTo>
                  <a:pt x="544068" y="380884"/>
                  <a:pt x="535591" y="376598"/>
                  <a:pt x="527209" y="372597"/>
                </a:cubicBezTo>
                <a:cubicBezTo>
                  <a:pt x="521970" y="370121"/>
                  <a:pt x="516731" y="367739"/>
                  <a:pt x="511397" y="365549"/>
                </a:cubicBezTo>
                <a:cubicBezTo>
                  <a:pt x="506730" y="363549"/>
                  <a:pt x="504539" y="358119"/>
                  <a:pt x="506539" y="353357"/>
                </a:cubicBezTo>
                <a:cubicBezTo>
                  <a:pt x="508540" y="348689"/>
                  <a:pt x="513969" y="346499"/>
                  <a:pt x="518731" y="348499"/>
                </a:cubicBezTo>
                <a:cubicBezTo>
                  <a:pt x="524256" y="350880"/>
                  <a:pt x="529780" y="353357"/>
                  <a:pt x="535114" y="355929"/>
                </a:cubicBezTo>
                <a:cubicBezTo>
                  <a:pt x="543782" y="360024"/>
                  <a:pt x="552545" y="364501"/>
                  <a:pt x="561308" y="369168"/>
                </a:cubicBezTo>
                <a:cubicBezTo>
                  <a:pt x="565785" y="371645"/>
                  <a:pt x="567499" y="377264"/>
                  <a:pt x="565118" y="381741"/>
                </a:cubicBezTo>
                <a:cubicBezTo>
                  <a:pt x="563404" y="384789"/>
                  <a:pt x="560261" y="386599"/>
                  <a:pt x="556927" y="386599"/>
                </a:cubicBezTo>
                <a:close/>
                <a:moveTo>
                  <a:pt x="158401" y="382694"/>
                </a:moveTo>
                <a:cubicBezTo>
                  <a:pt x="155448" y="382694"/>
                  <a:pt x="152495" y="381265"/>
                  <a:pt x="150781" y="378693"/>
                </a:cubicBezTo>
                <a:cubicBezTo>
                  <a:pt x="147923" y="374502"/>
                  <a:pt x="148971" y="368692"/>
                  <a:pt x="153257" y="365834"/>
                </a:cubicBezTo>
                <a:cubicBezTo>
                  <a:pt x="166402" y="356881"/>
                  <a:pt x="180404" y="348880"/>
                  <a:pt x="194977" y="342117"/>
                </a:cubicBezTo>
                <a:cubicBezTo>
                  <a:pt x="199644" y="339926"/>
                  <a:pt x="205169" y="341927"/>
                  <a:pt x="207264" y="346594"/>
                </a:cubicBezTo>
                <a:cubicBezTo>
                  <a:pt x="209455" y="351261"/>
                  <a:pt x="207454" y="356786"/>
                  <a:pt x="202787" y="358881"/>
                </a:cubicBezTo>
                <a:cubicBezTo>
                  <a:pt x="189166" y="365263"/>
                  <a:pt x="176022" y="372692"/>
                  <a:pt x="163735" y="381075"/>
                </a:cubicBezTo>
                <a:cubicBezTo>
                  <a:pt x="162020" y="382217"/>
                  <a:pt x="160211" y="382694"/>
                  <a:pt x="158401" y="382694"/>
                </a:cubicBezTo>
                <a:close/>
                <a:moveTo>
                  <a:pt x="1432179" y="378598"/>
                </a:moveTo>
                <a:cubicBezTo>
                  <a:pt x="1429226" y="378598"/>
                  <a:pt x="1426274" y="377169"/>
                  <a:pt x="1424464" y="374502"/>
                </a:cubicBezTo>
                <a:cubicBezTo>
                  <a:pt x="1421511" y="370121"/>
                  <a:pt x="1418273" y="365739"/>
                  <a:pt x="1414939" y="361643"/>
                </a:cubicBezTo>
                <a:cubicBezTo>
                  <a:pt x="1409034" y="354309"/>
                  <a:pt x="1402556" y="347451"/>
                  <a:pt x="1395603" y="341070"/>
                </a:cubicBezTo>
                <a:cubicBezTo>
                  <a:pt x="1391793" y="337641"/>
                  <a:pt x="1391507" y="331735"/>
                  <a:pt x="1394936" y="328020"/>
                </a:cubicBezTo>
                <a:cubicBezTo>
                  <a:pt x="1398365" y="324210"/>
                  <a:pt x="1404271" y="323925"/>
                  <a:pt x="1407985" y="327354"/>
                </a:cubicBezTo>
                <a:cubicBezTo>
                  <a:pt x="1415701" y="334402"/>
                  <a:pt x="1422844" y="342022"/>
                  <a:pt x="1429321" y="350023"/>
                </a:cubicBezTo>
                <a:cubicBezTo>
                  <a:pt x="1432941" y="354500"/>
                  <a:pt x="1436465" y="359262"/>
                  <a:pt x="1439704" y="364120"/>
                </a:cubicBezTo>
                <a:cubicBezTo>
                  <a:pt x="1442561" y="368311"/>
                  <a:pt x="1441514" y="374121"/>
                  <a:pt x="1437227" y="376979"/>
                </a:cubicBezTo>
                <a:cubicBezTo>
                  <a:pt x="1435799" y="378122"/>
                  <a:pt x="1433989" y="378598"/>
                  <a:pt x="1432179" y="378598"/>
                </a:cubicBezTo>
                <a:close/>
                <a:moveTo>
                  <a:pt x="471488" y="350213"/>
                </a:moveTo>
                <a:cubicBezTo>
                  <a:pt x="470535" y="350213"/>
                  <a:pt x="469678" y="350118"/>
                  <a:pt x="468725" y="349833"/>
                </a:cubicBezTo>
                <a:cubicBezTo>
                  <a:pt x="454247" y="345260"/>
                  <a:pt x="439388" y="341450"/>
                  <a:pt x="424624" y="338402"/>
                </a:cubicBezTo>
                <a:cubicBezTo>
                  <a:pt x="419576" y="337355"/>
                  <a:pt x="416338" y="332497"/>
                  <a:pt x="417386" y="327449"/>
                </a:cubicBezTo>
                <a:cubicBezTo>
                  <a:pt x="418433" y="322400"/>
                  <a:pt x="423291" y="319257"/>
                  <a:pt x="428339" y="320210"/>
                </a:cubicBezTo>
                <a:cubicBezTo>
                  <a:pt x="443674" y="323353"/>
                  <a:pt x="459200" y="327354"/>
                  <a:pt x="474250" y="332116"/>
                </a:cubicBezTo>
                <a:cubicBezTo>
                  <a:pt x="479107" y="333640"/>
                  <a:pt x="481870" y="338879"/>
                  <a:pt x="480346" y="343737"/>
                </a:cubicBezTo>
                <a:cubicBezTo>
                  <a:pt x="479107" y="347642"/>
                  <a:pt x="475488" y="350213"/>
                  <a:pt x="471488" y="350213"/>
                </a:cubicBezTo>
                <a:close/>
                <a:moveTo>
                  <a:pt x="1149382" y="344308"/>
                </a:moveTo>
                <a:cubicBezTo>
                  <a:pt x="1147001" y="344308"/>
                  <a:pt x="1144619" y="343355"/>
                  <a:pt x="1142810" y="341546"/>
                </a:cubicBezTo>
                <a:cubicBezTo>
                  <a:pt x="1139190" y="337926"/>
                  <a:pt x="1139190" y="332021"/>
                  <a:pt x="1142810" y="328401"/>
                </a:cubicBezTo>
                <a:cubicBezTo>
                  <a:pt x="1154240" y="316971"/>
                  <a:pt x="1167289" y="307065"/>
                  <a:pt x="1181671" y="298874"/>
                </a:cubicBezTo>
                <a:cubicBezTo>
                  <a:pt x="1186148" y="296302"/>
                  <a:pt x="1191768" y="297921"/>
                  <a:pt x="1194340" y="302303"/>
                </a:cubicBezTo>
                <a:cubicBezTo>
                  <a:pt x="1196912" y="306779"/>
                  <a:pt x="1195293" y="312399"/>
                  <a:pt x="1190911" y="314971"/>
                </a:cubicBezTo>
                <a:cubicBezTo>
                  <a:pt x="1177957" y="322400"/>
                  <a:pt x="1166241" y="331259"/>
                  <a:pt x="1155954" y="341546"/>
                </a:cubicBezTo>
                <a:cubicBezTo>
                  <a:pt x="1154144" y="343355"/>
                  <a:pt x="1151763" y="344308"/>
                  <a:pt x="1149382" y="344308"/>
                </a:cubicBezTo>
                <a:close/>
                <a:moveTo>
                  <a:pt x="242316" y="343451"/>
                </a:moveTo>
                <a:cubicBezTo>
                  <a:pt x="238315" y="343451"/>
                  <a:pt x="234601" y="340784"/>
                  <a:pt x="233458" y="336783"/>
                </a:cubicBezTo>
                <a:cubicBezTo>
                  <a:pt x="232029" y="331830"/>
                  <a:pt x="234887" y="326687"/>
                  <a:pt x="239744" y="325258"/>
                </a:cubicBezTo>
                <a:cubicBezTo>
                  <a:pt x="254698" y="320876"/>
                  <a:pt x="270415" y="317447"/>
                  <a:pt x="286417" y="315162"/>
                </a:cubicBezTo>
                <a:cubicBezTo>
                  <a:pt x="291465" y="314304"/>
                  <a:pt x="296228" y="317924"/>
                  <a:pt x="296894" y="322972"/>
                </a:cubicBezTo>
                <a:cubicBezTo>
                  <a:pt x="297656" y="328020"/>
                  <a:pt x="294132" y="332783"/>
                  <a:pt x="289084" y="333450"/>
                </a:cubicBezTo>
                <a:cubicBezTo>
                  <a:pt x="273939" y="335640"/>
                  <a:pt x="259080" y="338879"/>
                  <a:pt x="244888" y="342975"/>
                </a:cubicBezTo>
                <a:cubicBezTo>
                  <a:pt x="244030" y="343260"/>
                  <a:pt x="243173" y="343451"/>
                  <a:pt x="242316" y="343451"/>
                </a:cubicBezTo>
                <a:close/>
                <a:moveTo>
                  <a:pt x="380524" y="331640"/>
                </a:moveTo>
                <a:cubicBezTo>
                  <a:pt x="380238" y="331640"/>
                  <a:pt x="379952" y="331640"/>
                  <a:pt x="379666" y="331640"/>
                </a:cubicBezTo>
                <a:cubicBezTo>
                  <a:pt x="364427" y="330211"/>
                  <a:pt x="349187" y="329639"/>
                  <a:pt x="334232" y="329830"/>
                </a:cubicBezTo>
                <a:cubicBezTo>
                  <a:pt x="334137" y="329830"/>
                  <a:pt x="334137" y="329830"/>
                  <a:pt x="334042" y="329830"/>
                </a:cubicBezTo>
                <a:cubicBezTo>
                  <a:pt x="328994" y="329830"/>
                  <a:pt x="324898" y="325829"/>
                  <a:pt x="324803" y="320781"/>
                </a:cubicBezTo>
                <a:cubicBezTo>
                  <a:pt x="324707" y="315638"/>
                  <a:pt x="328803" y="311447"/>
                  <a:pt x="333946" y="311351"/>
                </a:cubicBezTo>
                <a:cubicBezTo>
                  <a:pt x="349567" y="311066"/>
                  <a:pt x="365474" y="311637"/>
                  <a:pt x="381476" y="313256"/>
                </a:cubicBezTo>
                <a:cubicBezTo>
                  <a:pt x="386524" y="313733"/>
                  <a:pt x="390335" y="318305"/>
                  <a:pt x="389858" y="323353"/>
                </a:cubicBezTo>
                <a:cubicBezTo>
                  <a:pt x="389287" y="328020"/>
                  <a:pt x="385286" y="331640"/>
                  <a:pt x="380524" y="331640"/>
                </a:cubicBezTo>
                <a:close/>
                <a:moveTo>
                  <a:pt x="1364075" y="316495"/>
                </a:moveTo>
                <a:cubicBezTo>
                  <a:pt x="1362551" y="316495"/>
                  <a:pt x="1361027" y="316114"/>
                  <a:pt x="1359599" y="315352"/>
                </a:cubicBezTo>
                <a:cubicBezTo>
                  <a:pt x="1346550" y="308208"/>
                  <a:pt x="1332738" y="302588"/>
                  <a:pt x="1318641" y="298683"/>
                </a:cubicBezTo>
                <a:cubicBezTo>
                  <a:pt x="1313688" y="297350"/>
                  <a:pt x="1310831" y="292206"/>
                  <a:pt x="1312164" y="287349"/>
                </a:cubicBezTo>
                <a:cubicBezTo>
                  <a:pt x="1313498" y="282396"/>
                  <a:pt x="1318641" y="279443"/>
                  <a:pt x="1323499" y="280871"/>
                </a:cubicBezTo>
                <a:cubicBezTo>
                  <a:pt x="1339024" y="285063"/>
                  <a:pt x="1354169" y="291254"/>
                  <a:pt x="1368552" y="299159"/>
                </a:cubicBezTo>
                <a:cubicBezTo>
                  <a:pt x="1373029" y="301636"/>
                  <a:pt x="1374648" y="307256"/>
                  <a:pt x="1372171" y="311733"/>
                </a:cubicBezTo>
                <a:cubicBezTo>
                  <a:pt x="1370552" y="314780"/>
                  <a:pt x="1367409" y="316495"/>
                  <a:pt x="1364075" y="316495"/>
                </a:cubicBezTo>
                <a:close/>
                <a:moveTo>
                  <a:pt x="1214247" y="312495"/>
                </a:moveTo>
                <a:cubicBezTo>
                  <a:pt x="1214152" y="312495"/>
                  <a:pt x="1214056" y="312495"/>
                  <a:pt x="1213961" y="312495"/>
                </a:cubicBezTo>
                <a:cubicBezTo>
                  <a:pt x="1208818" y="312304"/>
                  <a:pt x="1204818" y="308018"/>
                  <a:pt x="1205008" y="302970"/>
                </a:cubicBezTo>
                <a:cubicBezTo>
                  <a:pt x="1205484" y="286872"/>
                  <a:pt x="1206627" y="271061"/>
                  <a:pt x="1208342" y="255821"/>
                </a:cubicBezTo>
                <a:cubicBezTo>
                  <a:pt x="1208913" y="250772"/>
                  <a:pt x="1213580" y="247153"/>
                  <a:pt x="1218534" y="247629"/>
                </a:cubicBezTo>
                <a:cubicBezTo>
                  <a:pt x="1223581" y="248201"/>
                  <a:pt x="1227296" y="252773"/>
                  <a:pt x="1226725" y="257821"/>
                </a:cubicBezTo>
                <a:cubicBezTo>
                  <a:pt x="1225867" y="265441"/>
                  <a:pt x="1225201" y="273251"/>
                  <a:pt x="1224629" y="281157"/>
                </a:cubicBezTo>
                <a:cubicBezTo>
                  <a:pt x="1225296" y="280776"/>
                  <a:pt x="1226058" y="280491"/>
                  <a:pt x="1226820" y="280300"/>
                </a:cubicBezTo>
                <a:cubicBezTo>
                  <a:pt x="1240536" y="276585"/>
                  <a:pt x="1254538" y="274585"/>
                  <a:pt x="1268540" y="274109"/>
                </a:cubicBezTo>
                <a:cubicBezTo>
                  <a:pt x="1270254" y="274109"/>
                  <a:pt x="1271969" y="274013"/>
                  <a:pt x="1273683" y="274013"/>
                </a:cubicBezTo>
                <a:lnTo>
                  <a:pt x="1275398" y="274013"/>
                </a:lnTo>
                <a:cubicBezTo>
                  <a:pt x="1280541" y="274109"/>
                  <a:pt x="1284637" y="278300"/>
                  <a:pt x="1284542" y="283443"/>
                </a:cubicBezTo>
                <a:cubicBezTo>
                  <a:pt x="1284446" y="288492"/>
                  <a:pt x="1280351" y="292587"/>
                  <a:pt x="1275302" y="292587"/>
                </a:cubicBezTo>
                <a:cubicBezTo>
                  <a:pt x="1275207" y="292587"/>
                  <a:pt x="1275207" y="292587"/>
                  <a:pt x="1275112" y="292587"/>
                </a:cubicBezTo>
                <a:lnTo>
                  <a:pt x="1273778" y="292587"/>
                </a:lnTo>
                <a:cubicBezTo>
                  <a:pt x="1272254" y="292587"/>
                  <a:pt x="1270730" y="292587"/>
                  <a:pt x="1269111" y="292683"/>
                </a:cubicBezTo>
                <a:cubicBezTo>
                  <a:pt x="1256634" y="293063"/>
                  <a:pt x="1244060" y="294873"/>
                  <a:pt x="1231677" y="298207"/>
                </a:cubicBezTo>
                <a:cubicBezTo>
                  <a:pt x="1228915" y="298969"/>
                  <a:pt x="1226058" y="298397"/>
                  <a:pt x="1223868" y="296778"/>
                </a:cubicBezTo>
                <a:cubicBezTo>
                  <a:pt x="1223772" y="298969"/>
                  <a:pt x="1223677" y="301255"/>
                  <a:pt x="1223581" y="303446"/>
                </a:cubicBezTo>
                <a:cubicBezTo>
                  <a:pt x="1223391" y="308494"/>
                  <a:pt x="1219295" y="312495"/>
                  <a:pt x="1214247" y="312495"/>
                </a:cubicBezTo>
                <a:close/>
                <a:moveTo>
                  <a:pt x="1824895" y="255154"/>
                </a:moveTo>
                <a:cubicBezTo>
                  <a:pt x="1808321" y="255154"/>
                  <a:pt x="1792891" y="251154"/>
                  <a:pt x="1777556" y="242867"/>
                </a:cubicBezTo>
                <a:cubicBezTo>
                  <a:pt x="1773079" y="240390"/>
                  <a:pt x="1771364" y="234771"/>
                  <a:pt x="1773746" y="230294"/>
                </a:cubicBezTo>
                <a:cubicBezTo>
                  <a:pt x="1776222" y="225817"/>
                  <a:pt x="1781746" y="224102"/>
                  <a:pt x="1786319" y="226484"/>
                </a:cubicBezTo>
                <a:cubicBezTo>
                  <a:pt x="1798892" y="233246"/>
                  <a:pt x="1811465" y="236580"/>
                  <a:pt x="1824895" y="236580"/>
                </a:cubicBezTo>
                <a:lnTo>
                  <a:pt x="1826228" y="236580"/>
                </a:lnTo>
                <a:cubicBezTo>
                  <a:pt x="1831086" y="236580"/>
                  <a:pt x="1835563" y="240581"/>
                  <a:pt x="1835658" y="245724"/>
                </a:cubicBezTo>
                <a:cubicBezTo>
                  <a:pt x="1835753" y="250868"/>
                  <a:pt x="1831658" y="255059"/>
                  <a:pt x="1826514" y="255154"/>
                </a:cubicBezTo>
                <a:lnTo>
                  <a:pt x="1824895" y="255154"/>
                </a:lnTo>
                <a:close/>
                <a:moveTo>
                  <a:pt x="1871568" y="244867"/>
                </a:moveTo>
                <a:cubicBezTo>
                  <a:pt x="1867948" y="244867"/>
                  <a:pt x="1864424" y="242676"/>
                  <a:pt x="1862995" y="239057"/>
                </a:cubicBezTo>
                <a:cubicBezTo>
                  <a:pt x="1861090" y="234294"/>
                  <a:pt x="1863376" y="228865"/>
                  <a:pt x="1868043" y="226960"/>
                </a:cubicBezTo>
                <a:cubicBezTo>
                  <a:pt x="1880235" y="222007"/>
                  <a:pt x="1893475" y="214958"/>
                  <a:pt x="1907667" y="206005"/>
                </a:cubicBezTo>
                <a:cubicBezTo>
                  <a:pt x="1911953" y="203243"/>
                  <a:pt x="1917668" y="204576"/>
                  <a:pt x="1920431" y="208862"/>
                </a:cubicBezTo>
                <a:cubicBezTo>
                  <a:pt x="1923193" y="213149"/>
                  <a:pt x="1921859" y="218864"/>
                  <a:pt x="1917573" y="221626"/>
                </a:cubicBezTo>
                <a:cubicBezTo>
                  <a:pt x="1902524" y="231151"/>
                  <a:pt x="1888236" y="238771"/>
                  <a:pt x="1875092" y="244105"/>
                </a:cubicBezTo>
                <a:cubicBezTo>
                  <a:pt x="1873853" y="244676"/>
                  <a:pt x="1872710" y="244867"/>
                  <a:pt x="1871568" y="244867"/>
                </a:cubicBezTo>
                <a:close/>
                <a:moveTo>
                  <a:pt x="1224820" y="220197"/>
                </a:moveTo>
                <a:cubicBezTo>
                  <a:pt x="1224153" y="220197"/>
                  <a:pt x="1223581" y="220102"/>
                  <a:pt x="1222915" y="220007"/>
                </a:cubicBezTo>
                <a:cubicBezTo>
                  <a:pt x="1217867" y="218959"/>
                  <a:pt x="1214723" y="214006"/>
                  <a:pt x="1215771" y="209053"/>
                </a:cubicBezTo>
                <a:cubicBezTo>
                  <a:pt x="1219105" y="193051"/>
                  <a:pt x="1223296" y="177621"/>
                  <a:pt x="1228153" y="163142"/>
                </a:cubicBezTo>
                <a:cubicBezTo>
                  <a:pt x="1229773" y="158285"/>
                  <a:pt x="1235012" y="155618"/>
                  <a:pt x="1239869" y="157332"/>
                </a:cubicBezTo>
                <a:cubicBezTo>
                  <a:pt x="1244727" y="158951"/>
                  <a:pt x="1247299" y="164190"/>
                  <a:pt x="1245680" y="169048"/>
                </a:cubicBezTo>
                <a:cubicBezTo>
                  <a:pt x="1241012" y="182859"/>
                  <a:pt x="1237107" y="197528"/>
                  <a:pt x="1233869" y="212863"/>
                </a:cubicBezTo>
                <a:cubicBezTo>
                  <a:pt x="1233011" y="217244"/>
                  <a:pt x="1229106" y="220197"/>
                  <a:pt x="1224820" y="220197"/>
                </a:cubicBezTo>
                <a:close/>
                <a:moveTo>
                  <a:pt x="1745266" y="215816"/>
                </a:moveTo>
                <a:cubicBezTo>
                  <a:pt x="1742980" y="215816"/>
                  <a:pt x="1740599" y="214958"/>
                  <a:pt x="1738884" y="213244"/>
                </a:cubicBezTo>
                <a:cubicBezTo>
                  <a:pt x="1728121" y="202862"/>
                  <a:pt x="1717452" y="191146"/>
                  <a:pt x="1706499" y="179049"/>
                </a:cubicBezTo>
                <a:cubicBezTo>
                  <a:pt x="1703070" y="175239"/>
                  <a:pt x="1703356" y="169429"/>
                  <a:pt x="1707166" y="166000"/>
                </a:cubicBezTo>
                <a:cubicBezTo>
                  <a:pt x="1710976" y="162571"/>
                  <a:pt x="1716786" y="162857"/>
                  <a:pt x="1720215" y="166667"/>
                </a:cubicBezTo>
                <a:cubicBezTo>
                  <a:pt x="1730978" y="178573"/>
                  <a:pt x="1741456" y="190003"/>
                  <a:pt x="1751743" y="200004"/>
                </a:cubicBezTo>
                <a:cubicBezTo>
                  <a:pt x="1755458" y="203528"/>
                  <a:pt x="1755552" y="209434"/>
                  <a:pt x="1752028" y="213053"/>
                </a:cubicBezTo>
                <a:cubicBezTo>
                  <a:pt x="1750124" y="214863"/>
                  <a:pt x="1747647" y="215816"/>
                  <a:pt x="1745266" y="215816"/>
                </a:cubicBezTo>
                <a:close/>
                <a:moveTo>
                  <a:pt x="1681829" y="147807"/>
                </a:moveTo>
                <a:cubicBezTo>
                  <a:pt x="1679352" y="147807"/>
                  <a:pt x="1676971" y="146855"/>
                  <a:pt x="1675162" y="144950"/>
                </a:cubicBezTo>
                <a:cubicBezTo>
                  <a:pt x="1663637" y="132853"/>
                  <a:pt x="1652969" y="122375"/>
                  <a:pt x="1642491" y="112946"/>
                </a:cubicBezTo>
                <a:cubicBezTo>
                  <a:pt x="1638681" y="109517"/>
                  <a:pt x="1638395" y="103706"/>
                  <a:pt x="1641825" y="99896"/>
                </a:cubicBezTo>
                <a:cubicBezTo>
                  <a:pt x="1645253" y="96086"/>
                  <a:pt x="1651064" y="95801"/>
                  <a:pt x="1654874" y="99230"/>
                </a:cubicBezTo>
                <a:cubicBezTo>
                  <a:pt x="1665732" y="109040"/>
                  <a:pt x="1676781" y="119804"/>
                  <a:pt x="1688592" y="132281"/>
                </a:cubicBezTo>
                <a:cubicBezTo>
                  <a:pt x="1692116" y="135996"/>
                  <a:pt x="1691926" y="141902"/>
                  <a:pt x="1688306" y="145426"/>
                </a:cubicBezTo>
                <a:cubicBezTo>
                  <a:pt x="1686401" y="146950"/>
                  <a:pt x="1684115" y="147807"/>
                  <a:pt x="1681829" y="147807"/>
                </a:cubicBezTo>
                <a:close/>
                <a:moveTo>
                  <a:pt x="1254824" y="132472"/>
                </a:moveTo>
                <a:cubicBezTo>
                  <a:pt x="1253395" y="132472"/>
                  <a:pt x="1251966" y="132186"/>
                  <a:pt x="1250633" y="131424"/>
                </a:cubicBezTo>
                <a:cubicBezTo>
                  <a:pt x="1246060" y="129138"/>
                  <a:pt x="1244251" y="123519"/>
                  <a:pt x="1246632" y="118946"/>
                </a:cubicBezTo>
                <a:cubicBezTo>
                  <a:pt x="1254157" y="104183"/>
                  <a:pt x="1262824" y="90467"/>
                  <a:pt x="1272254" y="78179"/>
                </a:cubicBezTo>
                <a:cubicBezTo>
                  <a:pt x="1275398" y="74084"/>
                  <a:pt x="1281208" y="73322"/>
                  <a:pt x="1285209" y="76465"/>
                </a:cubicBezTo>
                <a:cubicBezTo>
                  <a:pt x="1289304" y="79608"/>
                  <a:pt x="1289971" y="85419"/>
                  <a:pt x="1286923" y="89419"/>
                </a:cubicBezTo>
                <a:cubicBezTo>
                  <a:pt x="1278160" y="100754"/>
                  <a:pt x="1270159" y="113517"/>
                  <a:pt x="1263110" y="127233"/>
                </a:cubicBezTo>
                <a:cubicBezTo>
                  <a:pt x="1261491" y="130662"/>
                  <a:pt x="1258157" y="132472"/>
                  <a:pt x="1254824" y="132472"/>
                </a:cubicBezTo>
                <a:close/>
                <a:moveTo>
                  <a:pt x="1612487" y="85990"/>
                </a:moveTo>
                <a:cubicBezTo>
                  <a:pt x="1610582" y="85990"/>
                  <a:pt x="1608677" y="85419"/>
                  <a:pt x="1607058" y="84275"/>
                </a:cubicBezTo>
                <a:cubicBezTo>
                  <a:pt x="1594771" y="75322"/>
                  <a:pt x="1581912" y="67130"/>
                  <a:pt x="1568767" y="59891"/>
                </a:cubicBezTo>
                <a:cubicBezTo>
                  <a:pt x="1564291" y="57415"/>
                  <a:pt x="1562671" y="51795"/>
                  <a:pt x="1565148" y="47319"/>
                </a:cubicBezTo>
                <a:cubicBezTo>
                  <a:pt x="1567624" y="42842"/>
                  <a:pt x="1573244" y="41223"/>
                  <a:pt x="1577721" y="43699"/>
                </a:cubicBezTo>
                <a:cubicBezTo>
                  <a:pt x="1591437" y="51319"/>
                  <a:pt x="1604962" y="59891"/>
                  <a:pt x="1617821" y="69226"/>
                </a:cubicBezTo>
                <a:cubicBezTo>
                  <a:pt x="1622012" y="72274"/>
                  <a:pt x="1622869" y="77989"/>
                  <a:pt x="1619917" y="82180"/>
                </a:cubicBezTo>
                <a:cubicBezTo>
                  <a:pt x="1618202" y="84656"/>
                  <a:pt x="1615345" y="85990"/>
                  <a:pt x="1612487" y="85990"/>
                </a:cubicBezTo>
                <a:close/>
                <a:moveTo>
                  <a:pt x="1311688" y="59796"/>
                </a:moveTo>
                <a:cubicBezTo>
                  <a:pt x="1309021" y="59796"/>
                  <a:pt x="1306354" y="58653"/>
                  <a:pt x="1304544" y="56367"/>
                </a:cubicBezTo>
                <a:cubicBezTo>
                  <a:pt x="1301306" y="52367"/>
                  <a:pt x="1301877" y="46556"/>
                  <a:pt x="1305782" y="43318"/>
                </a:cubicBezTo>
                <a:cubicBezTo>
                  <a:pt x="1318546" y="32840"/>
                  <a:pt x="1332357" y="24173"/>
                  <a:pt x="1347026" y="17410"/>
                </a:cubicBezTo>
                <a:cubicBezTo>
                  <a:pt x="1351693" y="15314"/>
                  <a:pt x="1357218" y="17315"/>
                  <a:pt x="1359313" y="21982"/>
                </a:cubicBezTo>
                <a:cubicBezTo>
                  <a:pt x="1361409" y="26649"/>
                  <a:pt x="1359408" y="32174"/>
                  <a:pt x="1354741" y="34269"/>
                </a:cubicBezTo>
                <a:cubicBezTo>
                  <a:pt x="1341501" y="40365"/>
                  <a:pt x="1329023" y="48176"/>
                  <a:pt x="1317498" y="57701"/>
                </a:cubicBezTo>
                <a:cubicBezTo>
                  <a:pt x="1315879" y="59129"/>
                  <a:pt x="1313784" y="59796"/>
                  <a:pt x="1311688" y="59796"/>
                </a:cubicBezTo>
                <a:close/>
                <a:moveTo>
                  <a:pt x="1531430" y="40937"/>
                </a:moveTo>
                <a:cubicBezTo>
                  <a:pt x="1530287" y="40937"/>
                  <a:pt x="1529048" y="40746"/>
                  <a:pt x="1527905" y="40270"/>
                </a:cubicBezTo>
                <a:cubicBezTo>
                  <a:pt x="1523048" y="38270"/>
                  <a:pt x="1518190" y="36365"/>
                  <a:pt x="1513046" y="34555"/>
                </a:cubicBezTo>
                <a:cubicBezTo>
                  <a:pt x="1503712" y="31126"/>
                  <a:pt x="1494282" y="28269"/>
                  <a:pt x="1485043" y="25887"/>
                </a:cubicBezTo>
                <a:cubicBezTo>
                  <a:pt x="1480090" y="24649"/>
                  <a:pt x="1477042" y="19601"/>
                  <a:pt x="1478375" y="14648"/>
                </a:cubicBezTo>
                <a:cubicBezTo>
                  <a:pt x="1479614" y="9695"/>
                  <a:pt x="1484662" y="6742"/>
                  <a:pt x="1489615" y="7980"/>
                </a:cubicBezTo>
                <a:cubicBezTo>
                  <a:pt x="1499426" y="10457"/>
                  <a:pt x="1509427" y="13600"/>
                  <a:pt x="1519428" y="17219"/>
                </a:cubicBezTo>
                <a:cubicBezTo>
                  <a:pt x="1524762" y="19125"/>
                  <a:pt x="1529906" y="21125"/>
                  <a:pt x="1534954" y="23220"/>
                </a:cubicBezTo>
                <a:cubicBezTo>
                  <a:pt x="1539716" y="25125"/>
                  <a:pt x="1541907" y="30554"/>
                  <a:pt x="1540002" y="35317"/>
                </a:cubicBezTo>
                <a:cubicBezTo>
                  <a:pt x="1538573" y="38746"/>
                  <a:pt x="1535049" y="40937"/>
                  <a:pt x="1531430" y="40937"/>
                </a:cubicBezTo>
                <a:close/>
                <a:moveTo>
                  <a:pt x="1395222" y="21410"/>
                </a:moveTo>
                <a:cubicBezTo>
                  <a:pt x="1390840" y="21410"/>
                  <a:pt x="1386840" y="18267"/>
                  <a:pt x="1386078" y="13695"/>
                </a:cubicBezTo>
                <a:cubicBezTo>
                  <a:pt x="1385221" y="8647"/>
                  <a:pt x="1388555" y="3884"/>
                  <a:pt x="1393602" y="3027"/>
                </a:cubicBezTo>
                <a:cubicBezTo>
                  <a:pt x="1409128" y="360"/>
                  <a:pt x="1425416" y="-592"/>
                  <a:pt x="1442085" y="360"/>
                </a:cubicBezTo>
                <a:cubicBezTo>
                  <a:pt x="1447228" y="646"/>
                  <a:pt x="1451134" y="5027"/>
                  <a:pt x="1450752" y="10171"/>
                </a:cubicBezTo>
                <a:cubicBezTo>
                  <a:pt x="1450467" y="15314"/>
                  <a:pt x="1446085" y="19125"/>
                  <a:pt x="1440942" y="18839"/>
                </a:cubicBezTo>
                <a:cubicBezTo>
                  <a:pt x="1425702" y="17981"/>
                  <a:pt x="1410843" y="18744"/>
                  <a:pt x="1396746" y="21220"/>
                </a:cubicBezTo>
                <a:cubicBezTo>
                  <a:pt x="1396270" y="21410"/>
                  <a:pt x="1395698" y="21410"/>
                  <a:pt x="1395222" y="2141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 dirty="0">
              <a:solidFill>
                <a:prstClr val="black"/>
              </a:solidFill>
            </a:endParaRPr>
          </a:p>
        </p:txBody>
      </p:sp>
      <p:sp>
        <p:nvSpPr>
          <p:cNvPr id="2818" name="Freeform: Shape 2817">
            <a:extLst>
              <a:ext uri="{FF2B5EF4-FFF2-40B4-BE49-F238E27FC236}">
                <a16:creationId xmlns:a16="http://schemas.microsoft.com/office/drawing/2014/main" id="{7C39B83B-02C4-4681-B5AE-3464C8E358AB}"/>
              </a:ext>
            </a:extLst>
          </p:cNvPr>
          <p:cNvSpPr/>
          <p:nvPr/>
        </p:nvSpPr>
        <p:spPr>
          <a:xfrm rot="20537283">
            <a:off x="9058576" y="1742175"/>
            <a:ext cx="77838" cy="70569"/>
          </a:xfrm>
          <a:custGeom>
            <a:avLst/>
            <a:gdLst>
              <a:gd name="connsiteX0" fmla="*/ 9307 w 36586"/>
              <a:gd name="connsiteY0" fmla="*/ 33090 h 33089"/>
              <a:gd name="connsiteX1" fmla="*/ 1972 w 36586"/>
              <a:gd name="connsiteY1" fmla="*/ 29565 h 33089"/>
              <a:gd name="connsiteX2" fmla="*/ 3592 w 36586"/>
              <a:gd name="connsiteY2" fmla="*/ 16516 h 33089"/>
              <a:gd name="connsiteX3" fmla="*/ 21404 w 36586"/>
              <a:gd name="connsiteY3" fmla="*/ 2134 h 33089"/>
              <a:gd name="connsiteX4" fmla="*/ 34453 w 36586"/>
              <a:gd name="connsiteY4" fmla="*/ 3372 h 33089"/>
              <a:gd name="connsiteX5" fmla="*/ 33215 w 36586"/>
              <a:gd name="connsiteY5" fmla="*/ 16421 h 33089"/>
              <a:gd name="connsiteX6" fmla="*/ 14927 w 36586"/>
              <a:gd name="connsiteY6" fmla="*/ 31185 h 33089"/>
              <a:gd name="connsiteX7" fmla="*/ 9307 w 36586"/>
              <a:gd name="connsiteY7" fmla="*/ 33090 h 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6" h="33089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2819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1085495">
            <a:off x="9002977" y="899395"/>
            <a:ext cx="976788" cy="876866"/>
            <a:chOff x="8203691" y="2074073"/>
            <a:chExt cx="976788" cy="876866"/>
          </a:xfrm>
        </p:grpSpPr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id="{BD8A65EE-E0DC-44E2-A7D5-9D7B56BDEFFC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id="{851ABB06-7F81-4916-A289-EC96F961406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id="{C9592C82-9315-47EF-B150-A0EEB115E6B6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id="{DC1AB468-A1D3-4416-B0A1-1FCBD1277CB2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id="{2989D40E-5FE1-4466-AB8D-7F495D4FA8C8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id="{48F8B029-2923-41D1-BF28-35BDCC26286A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50035A18-90D2-471B-B522-9346A64AB0F7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45796E1B-571C-4441-AEAD-6735B5EF0B91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CF88EE8A-259F-4BD0-8CEA-41D338B05281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A2FBA658-7C08-4F3B-9411-1BD79B27CAEB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4B0F58D4-04A2-4A40-95B0-06B2D8926737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F20BA2D6-925A-4579-A6E2-02CF2DB24739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32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4754061" y="2361342"/>
            <a:ext cx="2410264" cy="186152"/>
            <a:chOff x="6000368" y="1819751"/>
            <a:chExt cx="2410264" cy="186152"/>
          </a:xfrm>
          <a:solidFill>
            <a:srgbClr val="FCE5A7"/>
          </a:solidFill>
        </p:grpSpPr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054CFE4A-5834-4C7F-9DF3-9A7A0A03169A}"/>
                </a:ext>
              </a:extLst>
            </p:cNvPr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>
                <a:gd name="connsiteX0" fmla="*/ 0 w 98071"/>
                <a:gd name="connsiteY0" fmla="*/ 0 h 108238"/>
                <a:gd name="connsiteX1" fmla="*/ 92583 w 98071"/>
                <a:gd name="connsiteY1" fmla="*/ 104394 h 108238"/>
                <a:gd name="connsiteX2" fmla="*/ 0 w 98071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1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69566B44-08AB-4C82-BB7C-7F9E9E9A2B06}"/>
                </a:ext>
              </a:extLst>
            </p:cNvPr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>
                <a:gd name="connsiteX0" fmla="*/ 0 w 98070"/>
                <a:gd name="connsiteY0" fmla="*/ 0 h 108238"/>
                <a:gd name="connsiteX1" fmla="*/ 92583 w 98070"/>
                <a:gd name="connsiteY1" fmla="*/ 104394 h 108238"/>
                <a:gd name="connsiteX2" fmla="*/ 0 w 98070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0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2848" name="Freeform: Shape 2847">
            <a:extLst>
              <a:ext uri="{FF2B5EF4-FFF2-40B4-BE49-F238E27FC236}">
                <a16:creationId xmlns:a16="http://schemas.microsoft.com/office/drawing/2014/main" id="{33226E9B-9B2D-4E78-AD6F-5AE3A41F3FDE}"/>
              </a:ext>
            </a:extLst>
          </p:cNvPr>
          <p:cNvSpPr/>
          <p:nvPr/>
        </p:nvSpPr>
        <p:spPr>
          <a:xfrm rot="20537283">
            <a:off x="2382818" y="2429516"/>
            <a:ext cx="6286500" cy="3603688"/>
          </a:xfrm>
          <a:custGeom>
            <a:avLst/>
            <a:gdLst>
              <a:gd name="connsiteX0" fmla="*/ 0 w 6286500"/>
              <a:gd name="connsiteY0" fmla="*/ 0 h 3603688"/>
              <a:gd name="connsiteX1" fmla="*/ 6286500 w 6286500"/>
              <a:gd name="connsiteY1" fmla="*/ 0 h 3603688"/>
              <a:gd name="connsiteX2" fmla="*/ 6286500 w 6286500"/>
              <a:gd name="connsiteY2" fmla="*/ 3603689 h 3603688"/>
              <a:gd name="connsiteX3" fmla="*/ 0 w 6286500"/>
              <a:gd name="connsiteY3" fmla="*/ 3603689 h 3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3603688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262" name="Graphic 2">
            <a:extLst>
              <a:ext uri="{FF2B5EF4-FFF2-40B4-BE49-F238E27FC236}">
                <a16:creationId xmlns:a16="http://schemas.microsoft.com/office/drawing/2014/main" id="{9A631055-75C2-4C03-AF29-DE6D8C8B073D}"/>
              </a:ext>
            </a:extLst>
          </p:cNvPr>
          <p:cNvGrpSpPr/>
          <p:nvPr/>
        </p:nvGrpSpPr>
        <p:grpSpPr>
          <a:xfrm rot="2255152">
            <a:off x="3156087" y="3583962"/>
            <a:ext cx="962176" cy="1164482"/>
            <a:chOff x="5881684" y="3147949"/>
            <a:chExt cx="428090" cy="557286"/>
          </a:xfrm>
        </p:grpSpPr>
        <p:grpSp>
          <p:nvGrpSpPr>
            <p:cNvPr id="263" name="Graphic 2">
              <a:extLst>
                <a:ext uri="{FF2B5EF4-FFF2-40B4-BE49-F238E27FC236}">
                  <a16:creationId xmlns:a16="http://schemas.microsoft.com/office/drawing/2014/main" id="{D72BA9E1-5CF7-4D35-B76B-C7797C64E5D7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3C89AF-EC13-45F6-B8C6-F4147B4CDE65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C9A56B3-80F6-4A78-B7A5-6A83E2A87F05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A24F8D28-2810-43BA-81EB-DF6ABEB7377F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88C07BA7-806D-4A07-8773-671671DE040C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ED95A268-700B-43DE-B261-B076C4BF02F0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6181C7-C5BF-4B06-92E5-73D844AE6C6F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97E675A-F83C-409B-9C6D-5837C089D024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1A8DD63-EFFB-49EB-BE80-7EE2E8E7E77C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16F2FF5-204D-44FD-8A6F-28A0D48EDC4D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1D00C78-C1FF-470E-9542-5D2D5ACC17ED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5" name="Graphic 2">
                <a:extLst>
                  <a:ext uri="{FF2B5EF4-FFF2-40B4-BE49-F238E27FC236}">
                    <a16:creationId xmlns:a16="http://schemas.microsoft.com/office/drawing/2014/main" id="{B4DA25AF-AD54-427B-94C4-A56B12C29C93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51F9AEFE-7F8A-4338-9239-802DF5CBB3F1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B649D7D1-8622-4FB9-80BD-A36955F25141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2847181-FB8B-4723-B926-A7CBA5E51362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A076DA5-0D83-4779-8C04-B3E177770CDC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C0357B9-7325-4F83-96F7-955BE4C1BCB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CEA6BE2-E150-4E00-A9E9-6E1A218A2411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A7B5D9-3813-4D3E-8297-97345422DFCC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34D36016-0317-46AA-8A85-8250A2A0ACA7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FA8E39D5-0D71-4EAA-8F81-5843FB86C4B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BDDC6D6-7A59-4DF2-ADCD-E1A4FD52DEBA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951D21D-2D8E-4D0F-80D5-0AFC8744DDFE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BE7485F1-F4B0-4E05-A845-98600220C1C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BD010E5-B826-4603-ACA2-40E553C477F9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87" name="Graphic 2">
                <a:extLst>
                  <a:ext uri="{FF2B5EF4-FFF2-40B4-BE49-F238E27FC236}">
                    <a16:creationId xmlns:a16="http://schemas.microsoft.com/office/drawing/2014/main" id="{770A5246-EF19-4ED8-9193-00ED1EA7095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5687E7F-C948-48A3-B27F-14780C1DA1E0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3D2DD48C-89F4-4FCA-A3EF-BAAC96520437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8" name="Graphic 2">
                <a:extLst>
                  <a:ext uri="{FF2B5EF4-FFF2-40B4-BE49-F238E27FC236}">
                    <a16:creationId xmlns:a16="http://schemas.microsoft.com/office/drawing/2014/main" id="{9344072A-A140-4551-A36E-1B0B42415AA7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0311611D-6338-4335-86D1-99A221395C31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30122F92-644A-410D-9BD1-9F8A1DF31CBB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3F06302-92D3-4715-A9FB-2C9D7349A46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95" name="Graphic 26">
            <a:extLst>
              <a:ext uri="{FF2B5EF4-FFF2-40B4-BE49-F238E27FC236}">
                <a16:creationId xmlns:a16="http://schemas.microsoft.com/office/drawing/2014/main" id="{FA8802C8-2B7B-4928-B343-ADC81DD0A91F}"/>
              </a:ext>
            </a:extLst>
          </p:cNvPr>
          <p:cNvGrpSpPr/>
          <p:nvPr/>
        </p:nvGrpSpPr>
        <p:grpSpPr>
          <a:xfrm rot="4294271">
            <a:off x="577081" y="3199274"/>
            <a:ext cx="1019469" cy="1465697"/>
            <a:chOff x="5967437" y="3219475"/>
            <a:chExt cx="259743" cy="423668"/>
          </a:xfrm>
        </p:grpSpPr>
        <p:grpSp>
          <p:nvGrpSpPr>
            <p:cNvPr id="296" name="Graphic 26">
              <a:extLst>
                <a:ext uri="{FF2B5EF4-FFF2-40B4-BE49-F238E27FC236}">
                  <a16:creationId xmlns:a16="http://schemas.microsoft.com/office/drawing/2014/main" id="{24521F7B-CA9E-4464-963D-2725D0BD4621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07B8FAC-56A1-40BB-BBF6-639F29A7A9CE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22969AFD-C6BC-4118-86B0-04CA93F5FE6A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1DBCF2B-677A-44D4-AB19-4075AD116C11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D64F54E-6FFB-4157-9EE1-7D3845659A74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grpSp>
          <p:nvGrpSpPr>
            <p:cNvPr id="298" name="Graphic 26">
              <a:extLst>
                <a:ext uri="{FF2B5EF4-FFF2-40B4-BE49-F238E27FC236}">
                  <a16:creationId xmlns:a16="http://schemas.microsoft.com/office/drawing/2014/main" id="{9ACF751F-D54F-4E6D-A643-46C161AA38DC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09DAD3C-085D-48FF-8904-A2D18D73AE4E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A5D9D71-7892-4BAB-903E-EC1AA032155B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55678B4-9368-42FD-B409-59DA860B65EC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16607B9-1823-46AC-9DB9-36B08056E4BF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166338D-9C43-4558-A082-125F8A695E29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D416D522-DB6B-469A-AA49-6AEAF169A9EB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1" name="Graphic 44275">
            <a:extLst>
              <a:ext uri="{FF2B5EF4-FFF2-40B4-BE49-F238E27FC236}">
                <a16:creationId xmlns:a16="http://schemas.microsoft.com/office/drawing/2014/main" id="{7D96EE1B-9606-4017-8257-53672C74D9BA}"/>
              </a:ext>
            </a:extLst>
          </p:cNvPr>
          <p:cNvGrpSpPr/>
          <p:nvPr/>
        </p:nvGrpSpPr>
        <p:grpSpPr>
          <a:xfrm rot="12236753" flipH="1">
            <a:off x="1936151" y="4018904"/>
            <a:ext cx="872144" cy="1003126"/>
            <a:chOff x="5895956" y="3205138"/>
            <a:chExt cx="399616" cy="448193"/>
          </a:xfrm>
        </p:grpSpPr>
        <p:grpSp>
          <p:nvGrpSpPr>
            <p:cNvPr id="332" name="Graphic 44275">
              <a:extLst>
                <a:ext uri="{FF2B5EF4-FFF2-40B4-BE49-F238E27FC236}">
                  <a16:creationId xmlns:a16="http://schemas.microsoft.com/office/drawing/2014/main" id="{70495066-D04D-4A55-A08E-C05C9C92177C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20AB091-4A58-42A7-9FC0-74513D36347B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C0E45FF-A904-494F-BD89-5F13B39D09C2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3052933-CF24-4CD5-A486-BCE79E9AC332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7294B22-E8B4-4C2E-9A91-2CF8FD3DA18F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5EFA89D7-063A-4BFE-9953-78C63E8F37A1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E1227D6-D9FA-4FFB-8637-883415C37B4B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EB36523-C150-4F9B-B25C-2A76457C07E0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874B91B-CF17-4084-AB0C-75BCF159B89A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66C64B0-88A1-414B-A79D-256B8C1C0534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76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1347732" y="443935"/>
            <a:ext cx="1059547" cy="866816"/>
            <a:chOff x="-380835" y="371217"/>
            <a:chExt cx="1182052" cy="823912"/>
          </a:xfrm>
        </p:grpSpPr>
        <p:grpSp>
          <p:nvGrpSpPr>
            <p:cNvPr id="377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8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4" name="Graphic 8843">
            <a:extLst>
              <a:ext uri="{FF2B5EF4-FFF2-40B4-BE49-F238E27FC236}">
                <a16:creationId xmlns:a16="http://schemas.microsoft.com/office/drawing/2014/main" id="{EE96A8D8-C44B-43BE-B349-97AD54C3F876}"/>
              </a:ext>
            </a:extLst>
          </p:cNvPr>
          <p:cNvGrpSpPr/>
          <p:nvPr/>
        </p:nvGrpSpPr>
        <p:grpSpPr>
          <a:xfrm rot="6206622">
            <a:off x="-622445" y="1312470"/>
            <a:ext cx="824718" cy="2309677"/>
            <a:chOff x="5932323" y="2809504"/>
            <a:chExt cx="326743" cy="1171515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964E091-267A-49FF-A4ED-9A5CB340A584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2CBF612-CE41-4B2A-B563-622F7546B8B2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F061E8C-FA25-473E-9F6A-27EE3AFA34AF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CEAA682-70D3-46C7-8C3E-97E92F54ED8F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6BDEC9-2759-42DC-8E11-06F53E967227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A6422D9-7AE9-423B-B2AF-1CF6E786887C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16" name="Graphic 905">
            <a:extLst>
              <a:ext uri="{FF2B5EF4-FFF2-40B4-BE49-F238E27FC236}">
                <a16:creationId xmlns:a16="http://schemas.microsoft.com/office/drawing/2014/main" id="{2AFFC5EA-D024-4507-9CD1-AF5617FE61B1}"/>
              </a:ext>
            </a:extLst>
          </p:cNvPr>
          <p:cNvSpPr/>
          <p:nvPr/>
        </p:nvSpPr>
        <p:spPr>
          <a:xfrm rot="1450717">
            <a:off x="6612576" y="3710483"/>
            <a:ext cx="325945" cy="525303"/>
          </a:xfrm>
          <a:custGeom>
            <a:avLst/>
            <a:gdLst>
              <a:gd name="connsiteX0" fmla="*/ 134017 w 325945"/>
              <a:gd name="connsiteY0" fmla="*/ 304895 h 525303"/>
              <a:gd name="connsiteX1" fmla="*/ 154305 w 325945"/>
              <a:gd name="connsiteY1" fmla="*/ 269081 h 525303"/>
              <a:gd name="connsiteX2" fmla="*/ 161830 w 325945"/>
              <a:gd name="connsiteY2" fmla="*/ 256985 h 525303"/>
              <a:gd name="connsiteX3" fmla="*/ 181642 w 325945"/>
              <a:gd name="connsiteY3" fmla="*/ 224409 h 525303"/>
              <a:gd name="connsiteX4" fmla="*/ 201263 w 325945"/>
              <a:gd name="connsiteY4" fmla="*/ 186785 h 525303"/>
              <a:gd name="connsiteX5" fmla="*/ 211550 w 325945"/>
              <a:gd name="connsiteY5" fmla="*/ 149543 h 525303"/>
              <a:gd name="connsiteX6" fmla="*/ 197930 w 325945"/>
              <a:gd name="connsiteY6" fmla="*/ 123444 h 525303"/>
              <a:gd name="connsiteX7" fmla="*/ 157258 w 325945"/>
              <a:gd name="connsiteY7" fmla="*/ 115824 h 525303"/>
              <a:gd name="connsiteX8" fmla="*/ 134207 w 325945"/>
              <a:gd name="connsiteY8" fmla="*/ 118682 h 525303"/>
              <a:gd name="connsiteX9" fmla="*/ 116586 w 325945"/>
              <a:gd name="connsiteY9" fmla="*/ 130397 h 525303"/>
              <a:gd name="connsiteX10" fmla="*/ 107156 w 325945"/>
              <a:gd name="connsiteY10" fmla="*/ 144780 h 525303"/>
              <a:gd name="connsiteX11" fmla="*/ 88773 w 325945"/>
              <a:gd name="connsiteY11" fmla="*/ 168783 h 525303"/>
              <a:gd name="connsiteX12" fmla="*/ 72771 w 325945"/>
              <a:gd name="connsiteY12" fmla="*/ 177641 h 525303"/>
              <a:gd name="connsiteX13" fmla="*/ 54769 w 325945"/>
              <a:gd name="connsiteY13" fmla="*/ 180499 h 525303"/>
              <a:gd name="connsiteX14" fmla="*/ 54769 w 325945"/>
              <a:gd name="connsiteY14" fmla="*/ 180499 h 525303"/>
              <a:gd name="connsiteX15" fmla="*/ 14478 w 325945"/>
              <a:gd name="connsiteY15" fmla="*/ 164497 h 525303"/>
              <a:gd name="connsiteX16" fmla="*/ 0 w 325945"/>
              <a:gd name="connsiteY16" fmla="*/ 122396 h 525303"/>
              <a:gd name="connsiteX17" fmla="*/ 0 w 325945"/>
              <a:gd name="connsiteY17" fmla="*/ 122301 h 525303"/>
              <a:gd name="connsiteX18" fmla="*/ 6953 w 325945"/>
              <a:gd name="connsiteY18" fmla="*/ 86678 h 525303"/>
              <a:gd name="connsiteX19" fmla="*/ 26480 w 325945"/>
              <a:gd name="connsiteY19" fmla="*/ 55055 h 525303"/>
              <a:gd name="connsiteX20" fmla="*/ 82963 w 325945"/>
              <a:gd name="connsiteY20" fmla="*/ 13811 h 525303"/>
              <a:gd name="connsiteX21" fmla="*/ 155639 w 325945"/>
              <a:gd name="connsiteY21" fmla="*/ 0 h 525303"/>
              <a:gd name="connsiteX22" fmla="*/ 279178 w 325945"/>
              <a:gd name="connsiteY22" fmla="*/ 41148 h 525303"/>
              <a:gd name="connsiteX23" fmla="*/ 325946 w 325945"/>
              <a:gd name="connsiteY23" fmla="*/ 154781 h 525303"/>
              <a:gd name="connsiteX24" fmla="*/ 257937 w 325945"/>
              <a:gd name="connsiteY24" fmla="*/ 321088 h 525303"/>
              <a:gd name="connsiteX25" fmla="*/ 253841 w 325945"/>
              <a:gd name="connsiteY25" fmla="*/ 327565 h 525303"/>
              <a:gd name="connsiteX26" fmla="*/ 250412 w 325945"/>
              <a:gd name="connsiteY26" fmla="*/ 333089 h 525303"/>
              <a:gd name="connsiteX27" fmla="*/ 227267 w 325945"/>
              <a:gd name="connsiteY27" fmla="*/ 366808 h 525303"/>
              <a:gd name="connsiteX28" fmla="*/ 212789 w 325945"/>
              <a:gd name="connsiteY28" fmla="*/ 381286 h 525303"/>
              <a:gd name="connsiteX29" fmla="*/ 193453 w 325945"/>
              <a:gd name="connsiteY29" fmla="*/ 390811 h 525303"/>
              <a:gd name="connsiteX30" fmla="*/ 187928 w 325945"/>
              <a:gd name="connsiteY30" fmla="*/ 391763 h 525303"/>
              <a:gd name="connsiteX31" fmla="*/ 182213 w 325945"/>
              <a:gd name="connsiteY31" fmla="*/ 392144 h 525303"/>
              <a:gd name="connsiteX32" fmla="*/ 142970 w 325945"/>
              <a:gd name="connsiteY32" fmla="*/ 378619 h 525303"/>
              <a:gd name="connsiteX33" fmla="*/ 125444 w 325945"/>
              <a:gd name="connsiteY33" fmla="*/ 341567 h 525303"/>
              <a:gd name="connsiteX34" fmla="*/ 126968 w 325945"/>
              <a:gd name="connsiteY34" fmla="*/ 322802 h 525303"/>
              <a:gd name="connsiteX35" fmla="*/ 134017 w 325945"/>
              <a:gd name="connsiteY35" fmla="*/ 304895 h 525303"/>
              <a:gd name="connsiteX36" fmla="*/ 134017 w 325945"/>
              <a:gd name="connsiteY36" fmla="*/ 304895 h 525303"/>
              <a:gd name="connsiteX37" fmla="*/ 170879 w 325945"/>
              <a:gd name="connsiteY37" fmla="*/ 283655 h 525303"/>
              <a:gd name="connsiteX38" fmla="*/ 151162 w 325945"/>
              <a:gd name="connsiteY38" fmla="*/ 318516 h 525303"/>
              <a:gd name="connsiteX39" fmla="*/ 150876 w 325945"/>
              <a:gd name="connsiteY39" fmla="*/ 319088 h 525303"/>
              <a:gd name="connsiteX40" fmla="*/ 150686 w 325945"/>
              <a:gd name="connsiteY40" fmla="*/ 319469 h 525303"/>
              <a:gd name="connsiteX41" fmla="*/ 145542 w 325945"/>
              <a:gd name="connsiteY41" fmla="*/ 332042 h 525303"/>
              <a:gd name="connsiteX42" fmla="*/ 144399 w 325945"/>
              <a:gd name="connsiteY42" fmla="*/ 346710 h 525303"/>
              <a:gd name="connsiteX43" fmla="*/ 151733 w 325945"/>
              <a:gd name="connsiteY43" fmla="*/ 362807 h 525303"/>
              <a:gd name="connsiteX44" fmla="*/ 177356 w 325945"/>
              <a:gd name="connsiteY44" fmla="*/ 370904 h 525303"/>
              <a:gd name="connsiteX45" fmla="*/ 181261 w 325945"/>
              <a:gd name="connsiteY45" fmla="*/ 370713 h 525303"/>
              <a:gd name="connsiteX46" fmla="*/ 185071 w 325945"/>
              <a:gd name="connsiteY46" fmla="*/ 370046 h 525303"/>
              <a:gd name="connsiteX47" fmla="*/ 199454 w 325945"/>
              <a:gd name="connsiteY47" fmla="*/ 362903 h 525303"/>
              <a:gd name="connsiteX48" fmla="*/ 211646 w 325945"/>
              <a:gd name="connsiteY48" fmla="*/ 350520 h 525303"/>
              <a:gd name="connsiteX49" fmla="*/ 233839 w 325945"/>
              <a:gd name="connsiteY49" fmla="*/ 318230 h 525303"/>
              <a:gd name="connsiteX50" fmla="*/ 241459 w 325945"/>
              <a:gd name="connsiteY50" fmla="*/ 306229 h 525303"/>
              <a:gd name="connsiteX51" fmla="*/ 306896 w 325945"/>
              <a:gd name="connsiteY51" fmla="*/ 149543 h 525303"/>
              <a:gd name="connsiteX52" fmla="*/ 269653 w 325945"/>
              <a:gd name="connsiteY52" fmla="*/ 56198 h 525303"/>
              <a:gd name="connsiteX53" fmla="*/ 160401 w 325945"/>
              <a:gd name="connsiteY53" fmla="*/ 21050 h 525303"/>
              <a:gd name="connsiteX54" fmla="*/ 93345 w 325945"/>
              <a:gd name="connsiteY54" fmla="*/ 33814 h 525303"/>
              <a:gd name="connsiteX55" fmla="*/ 41624 w 325945"/>
              <a:gd name="connsiteY55" fmla="*/ 71533 h 525303"/>
              <a:gd name="connsiteX56" fmla="*/ 24670 w 325945"/>
              <a:gd name="connsiteY56" fmla="*/ 98870 h 525303"/>
              <a:gd name="connsiteX57" fmla="*/ 19050 w 325945"/>
              <a:gd name="connsiteY57" fmla="*/ 127540 h 525303"/>
              <a:gd name="connsiteX58" fmla="*/ 19050 w 325945"/>
              <a:gd name="connsiteY58" fmla="*/ 127635 h 525303"/>
              <a:gd name="connsiteX59" fmla="*/ 26003 w 325945"/>
              <a:gd name="connsiteY59" fmla="*/ 151067 h 525303"/>
              <a:gd name="connsiteX60" fmla="*/ 50006 w 325945"/>
              <a:gd name="connsiteY60" fmla="*/ 159163 h 525303"/>
              <a:gd name="connsiteX61" fmla="*/ 50102 w 325945"/>
              <a:gd name="connsiteY61" fmla="*/ 159163 h 525303"/>
              <a:gd name="connsiteX62" fmla="*/ 63437 w 325945"/>
              <a:gd name="connsiteY62" fmla="*/ 157163 h 525303"/>
              <a:gd name="connsiteX63" fmla="*/ 75152 w 325945"/>
              <a:gd name="connsiteY63" fmla="*/ 150590 h 525303"/>
              <a:gd name="connsiteX64" fmla="*/ 90392 w 325945"/>
              <a:gd name="connsiteY64" fmla="*/ 130302 h 525303"/>
              <a:gd name="connsiteX65" fmla="*/ 101060 w 325945"/>
              <a:gd name="connsiteY65" fmla="*/ 114014 h 525303"/>
              <a:gd name="connsiteX66" fmla="*/ 124968 w 325945"/>
              <a:gd name="connsiteY66" fmla="*/ 98108 h 525303"/>
              <a:gd name="connsiteX67" fmla="*/ 152400 w 325945"/>
              <a:gd name="connsiteY67" fmla="*/ 94583 h 525303"/>
              <a:gd name="connsiteX68" fmla="*/ 202692 w 325945"/>
              <a:gd name="connsiteY68" fmla="*/ 104870 h 525303"/>
              <a:gd name="connsiteX69" fmla="*/ 230600 w 325945"/>
              <a:gd name="connsiteY69" fmla="*/ 154686 h 525303"/>
              <a:gd name="connsiteX70" fmla="*/ 218789 w 325945"/>
              <a:gd name="connsiteY70" fmla="*/ 199549 h 525303"/>
              <a:gd name="connsiteX71" fmla="*/ 198311 w 325945"/>
              <a:gd name="connsiteY71" fmla="*/ 238601 h 525303"/>
              <a:gd name="connsiteX72" fmla="*/ 178308 w 325945"/>
              <a:gd name="connsiteY72" fmla="*/ 271558 h 525303"/>
              <a:gd name="connsiteX73" fmla="*/ 171450 w 325945"/>
              <a:gd name="connsiteY73" fmla="*/ 282702 h 525303"/>
              <a:gd name="connsiteX74" fmla="*/ 170879 w 325945"/>
              <a:gd name="connsiteY74" fmla="*/ 283655 h 525303"/>
              <a:gd name="connsiteX75" fmla="*/ 170879 w 325945"/>
              <a:gd name="connsiteY75" fmla="*/ 283655 h 525303"/>
              <a:gd name="connsiteX76" fmla="*/ 170498 w 325945"/>
              <a:gd name="connsiteY76" fmla="*/ 397097 h 525303"/>
              <a:gd name="connsiteX77" fmla="*/ 216408 w 325945"/>
              <a:gd name="connsiteY77" fmla="*/ 417100 h 525303"/>
              <a:gd name="connsiteX78" fmla="*/ 237173 w 325945"/>
              <a:gd name="connsiteY78" fmla="*/ 464439 h 525303"/>
              <a:gd name="connsiteX79" fmla="*/ 218027 w 325945"/>
              <a:gd name="connsiteY79" fmla="*/ 507492 h 525303"/>
              <a:gd name="connsiteX80" fmla="*/ 173450 w 325945"/>
              <a:gd name="connsiteY80" fmla="*/ 525304 h 525303"/>
              <a:gd name="connsiteX81" fmla="*/ 129159 w 325945"/>
              <a:gd name="connsiteY81" fmla="*/ 505397 h 525303"/>
              <a:gd name="connsiteX82" fmla="*/ 109347 w 325945"/>
              <a:gd name="connsiteY82" fmla="*/ 458057 h 525303"/>
              <a:gd name="connsiteX83" fmla="*/ 127730 w 325945"/>
              <a:gd name="connsiteY83" fmla="*/ 414909 h 525303"/>
              <a:gd name="connsiteX84" fmla="*/ 170498 w 325945"/>
              <a:gd name="connsiteY84" fmla="*/ 397097 h 525303"/>
              <a:gd name="connsiteX85" fmla="*/ 170498 w 325945"/>
              <a:gd name="connsiteY85" fmla="*/ 397097 h 525303"/>
              <a:gd name="connsiteX86" fmla="*/ 205740 w 325945"/>
              <a:gd name="connsiteY86" fmla="*/ 431197 h 525303"/>
              <a:gd name="connsiteX87" fmla="*/ 175260 w 325945"/>
              <a:gd name="connsiteY87" fmla="*/ 418243 h 525303"/>
              <a:gd name="connsiteX88" fmla="*/ 142018 w 325945"/>
              <a:gd name="connsiteY88" fmla="*/ 432149 h 525303"/>
              <a:gd name="connsiteX89" fmla="*/ 128207 w 325945"/>
              <a:gd name="connsiteY89" fmla="*/ 463201 h 525303"/>
              <a:gd name="connsiteX90" fmla="*/ 140018 w 325945"/>
              <a:gd name="connsiteY90" fmla="*/ 491681 h 525303"/>
              <a:gd name="connsiteX91" fmla="*/ 168593 w 325945"/>
              <a:gd name="connsiteY91" fmla="*/ 504158 h 525303"/>
              <a:gd name="connsiteX92" fmla="*/ 203740 w 325945"/>
              <a:gd name="connsiteY92" fmla="*/ 489871 h 525303"/>
              <a:gd name="connsiteX93" fmla="*/ 218123 w 325945"/>
              <a:gd name="connsiteY93" fmla="*/ 459200 h 525303"/>
              <a:gd name="connsiteX94" fmla="*/ 205740 w 325945"/>
              <a:gd name="connsiteY94" fmla="*/ 431197 h 5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945" h="525303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11" name="Graphic 53">
            <a:extLst>
              <a:ext uri="{FF2B5EF4-FFF2-40B4-BE49-F238E27FC236}">
                <a16:creationId xmlns:a16="http://schemas.microsoft.com/office/drawing/2014/main" id="{EF3DE7B0-1710-476F-8ABD-72F08EBF2243}"/>
              </a:ext>
            </a:extLst>
          </p:cNvPr>
          <p:cNvGrpSpPr/>
          <p:nvPr/>
        </p:nvGrpSpPr>
        <p:grpSpPr>
          <a:xfrm rot="626658">
            <a:off x="7746263" y="-1359396"/>
            <a:ext cx="2243675" cy="1772132"/>
            <a:chOff x="5795949" y="3167093"/>
            <a:chExt cx="581631" cy="494681"/>
          </a:xfrm>
          <a:solidFill>
            <a:srgbClr val="E9684D"/>
          </a:solidFill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8FBBA24-63BD-4D52-AAEE-BDAEC33802AE}"/>
                </a:ext>
              </a:extLst>
            </p:cNvPr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>
                <a:gd name="connsiteX0" fmla="*/ 0 w 610633"/>
                <a:gd name="connsiteY0" fmla="*/ 0 h 157539"/>
                <a:gd name="connsiteX1" fmla="*/ 610634 w 610633"/>
                <a:gd name="connsiteY1" fmla="*/ 0 h 157539"/>
                <a:gd name="connsiteX2" fmla="*/ 610634 w 610633"/>
                <a:gd name="connsiteY2" fmla="*/ 157540 h 157539"/>
                <a:gd name="connsiteX3" fmla="*/ 0 w 610633"/>
                <a:gd name="connsiteY3" fmla="*/ 157540 h 1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3" h="157539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grpSp>
          <p:nvGrpSpPr>
            <p:cNvPr id="413" name="Graphic 53">
              <a:extLst>
                <a:ext uri="{FF2B5EF4-FFF2-40B4-BE49-F238E27FC236}">
                  <a16:creationId xmlns:a16="http://schemas.microsoft.com/office/drawing/2014/main" id="{45985C4F-08A9-440F-A59F-502AD770B3F2}"/>
                </a:ext>
              </a:extLst>
            </p:cNvPr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414" name="Graphic 53">
                <a:extLst>
                  <a:ext uri="{FF2B5EF4-FFF2-40B4-BE49-F238E27FC236}">
                    <a16:creationId xmlns:a16="http://schemas.microsoft.com/office/drawing/2014/main" id="{96B4A3FB-B9B2-4000-985F-9AA813FB316B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183260" cy="151542"/>
                <a:chOff x="5826346" y="3287553"/>
                <a:chExt cx="183260" cy="151542"/>
              </a:xfrm>
            </p:grpSpPr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F6F3C8E6-F450-4AC4-B935-AA86B57BD0FE}"/>
                    </a:ext>
                  </a:extLst>
                </p:cNvPr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3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6803B0DA-D686-4505-A294-B474AA1E59BB}"/>
                    </a:ext>
                  </a:extLst>
                </p:cNvPr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F3E5364B-27EB-4D22-9735-53B1E8B532C2}"/>
                    </a:ext>
                  </a:extLst>
                </p:cNvPr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7A7E1DA7-27EA-42D8-917F-DBCA4DE08F1B}"/>
                    </a:ext>
                  </a:extLst>
                </p:cNvPr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EEED812C-8C00-4C50-BC72-CB0DCA90438E}"/>
                    </a:ext>
                  </a:extLst>
                </p:cNvPr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>
                    <a:gd name="connsiteX0" fmla="*/ 18288 w 18288"/>
                    <a:gd name="connsiteY0" fmla="*/ 0 h 24288"/>
                    <a:gd name="connsiteX1" fmla="*/ 0 w 18288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92E1AE90-A1F4-4EFD-9361-B5BD14A81419}"/>
                    </a:ext>
                  </a:extLst>
                </p:cNvPr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A5B44577-4DFD-482D-B29B-281F2819F9F2}"/>
                    </a:ext>
                  </a:extLst>
                </p:cNvPr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B85EF54E-C06F-49CB-B7A6-B38BCE446A16}"/>
                    </a:ext>
                  </a:extLst>
                </p:cNvPr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5" name="Graphic 53">
                <a:extLst>
                  <a:ext uri="{FF2B5EF4-FFF2-40B4-BE49-F238E27FC236}">
                    <a16:creationId xmlns:a16="http://schemas.microsoft.com/office/drawing/2014/main" id="{FC01F1CE-5DDA-4660-A092-42493F6E2903}"/>
                  </a:ext>
                </a:extLst>
              </p:cNvPr>
              <p:cNvGrpSpPr/>
              <p:nvPr/>
            </p:nvGrpSpPr>
            <p:grpSpPr>
              <a:xfrm>
                <a:off x="6018466" y="3432619"/>
                <a:ext cx="256032" cy="206502"/>
                <a:chOff x="6018466" y="3432619"/>
                <a:chExt cx="256032" cy="206502"/>
              </a:xfrm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047F5698-917D-4B0A-AE89-DB6C60109037}"/>
                    </a:ext>
                  </a:extLst>
                </p:cNvPr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4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AD1F6E06-0594-4C71-9D6C-870EFC7459AF}"/>
                    </a:ext>
                  </a:extLst>
                </p:cNvPr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7A9F27CC-CAE0-4023-9D38-CFCF74B7ADBB}"/>
                    </a:ext>
                  </a:extLst>
                </p:cNvPr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8F328A16-7F02-42D5-8855-490B53EF8166}"/>
                    </a:ext>
                  </a:extLst>
                </p:cNvPr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DE666276-DD91-4766-857C-4DF58BBE1A99}"/>
                    </a:ext>
                  </a:extLst>
                </p:cNvPr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>
                    <a:gd name="connsiteX0" fmla="*/ 18383 w 18383"/>
                    <a:gd name="connsiteY0" fmla="*/ 0 h 24288"/>
                    <a:gd name="connsiteX1" fmla="*/ 0 w 18383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83" h="24288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33A3E604-9CA5-47CC-8026-C3160FE1F1C5}"/>
                    </a:ext>
                  </a:extLst>
                </p:cNvPr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5C86395F-ADE8-4A73-944C-2942E2A04AB5}"/>
                    </a:ext>
                  </a:extLst>
                </p:cNvPr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2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8A09616C-DF9B-4B95-9BF4-C0AE275F245E}"/>
                    </a:ext>
                  </a:extLst>
                </p:cNvPr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744C7C08-05D3-40C3-877A-52F934A2AF78}"/>
                    </a:ext>
                  </a:extLst>
                </p:cNvPr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>
                    <a:gd name="connsiteX0" fmla="*/ 18288 w 18287"/>
                    <a:gd name="connsiteY0" fmla="*/ 0 h 24288"/>
                    <a:gd name="connsiteX1" fmla="*/ 0 w 18287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15BFA0FA-CCFB-4EB7-9339-A457AE17D5CB}"/>
                    </a:ext>
                  </a:extLst>
                </p:cNvPr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8B1AA4EA-9B75-4A38-8514-DA3988E84730}"/>
                    </a:ext>
                  </a:extLst>
                </p:cNvPr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sz="2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94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195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7426711" y="-126455"/>
            <a:ext cx="1140595" cy="1210499"/>
            <a:chOff x="5948362" y="3286088"/>
            <a:chExt cx="293127" cy="288168"/>
          </a:xfrm>
        </p:grpSpPr>
        <p:sp>
          <p:nvSpPr>
            <p:cNvPr id="198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0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9170623" y="74056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20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6327683" y="4021662"/>
            <a:ext cx="5030666" cy="4636789"/>
            <a:chOff x="696549" y="4578468"/>
            <a:chExt cx="854163" cy="810703"/>
          </a:xfrm>
        </p:grpSpPr>
        <p:grpSp>
          <p:nvGrpSpPr>
            <p:cNvPr id="204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18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06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14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5138238" y="4045100"/>
            <a:ext cx="891240" cy="891240"/>
            <a:chOff x="6779513" y="2922174"/>
            <a:chExt cx="547687" cy="547687"/>
          </a:xfrm>
        </p:grpSpPr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id="{CCF553C3-6F4F-44D8-8944-08CB5A5AC93D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id="{07D563FC-C593-43BE-B3DF-35D76CDB38A7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id="{6941BE69-768A-4BEF-AAF5-3A8E6C1CEFCF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id="{1AE6D060-1ACB-4838-9F8F-8DBEBF63DB77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id="{24191FC6-B91C-4618-A80A-A90FFAF63D35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id="{A5513A19-9367-4D94-8D23-6D0111B5D4E4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id="{3222D940-3555-4B99-B3E9-C27FEC33ED29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id="{CD5109E9-A5D8-483D-8E08-0B7D3736E7AF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id="{53986EF6-D62D-43F0-95FB-C5E36C550B31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id="{F9064B3A-3CC8-4EAE-89CD-AA3FBC1D106D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id="{2711C67B-8076-44D0-9B0F-943572DC8D3A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id="{6E0720AE-BC95-44DA-B171-A8D17D78F3C7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id="{C96444B8-E114-458A-BCFF-C79AB4C2215F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id="{DC464989-FD83-4A82-9B29-A8D6D33171AC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id="{F6FB3160-D25B-4E78-B116-C5539CB852B7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id="{C08956FA-1E75-4E2B-82F4-36E716D18B15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3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7233556" y="2037895"/>
            <a:ext cx="1235738" cy="1060040"/>
            <a:chOff x="8203691" y="2074073"/>
            <a:chExt cx="976788" cy="876866"/>
          </a:xfrm>
        </p:grpSpPr>
        <p:sp>
          <p:nvSpPr>
            <p:cNvPr id="23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990775" y="520527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249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25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817854" y="605309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5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761067" y="25107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478504" y="245455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5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309174" y="560630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5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847389" y="6325347"/>
            <a:ext cx="445845" cy="39766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20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513289" y="4879595"/>
            <a:ext cx="293284" cy="26159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82361" y="25811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278821" y="3321033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99BF839-5305-4E77-9599-6630C83D4ACE}"/>
              </a:ext>
            </a:extLst>
          </p:cNvPr>
          <p:cNvSpPr txBox="1"/>
          <p:nvPr/>
        </p:nvSpPr>
        <p:spPr>
          <a:xfrm>
            <a:off x="1504586" y="1260965"/>
            <a:ext cx="5987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4000" b="1" kern="0" dirty="0">
                <a:ln>
                  <a:solidFill>
                    <a:srgbClr val="51BFB0">
                      <a:lumMod val="75000"/>
                    </a:srgbClr>
                  </a:solidFill>
                </a:ln>
                <a:solidFill>
                  <a:srgbClr val="FFFFFF"/>
                </a:solidFill>
                <a:effectLst>
                  <a:glow rad="711200">
                    <a:srgbClr val="FFFFFF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cs typeface="Pattaya" panose="00000500000000000000" pitchFamily="2" charset="-34"/>
              </a:rPr>
              <a:t>การวิเคราะห์วิเคราะห์อุตสาหกรรม </a:t>
            </a:r>
          </a:p>
          <a:p>
            <a:pPr lvl="0" algn="ctr">
              <a:defRPr/>
            </a:pPr>
            <a:r>
              <a:rPr lang="th-TH" sz="4000" b="1" kern="0" dirty="0">
                <a:ln>
                  <a:solidFill>
                    <a:srgbClr val="51BFB0">
                      <a:lumMod val="75000"/>
                    </a:srgbClr>
                  </a:solidFill>
                </a:ln>
                <a:solidFill>
                  <a:srgbClr val="FFFFFF"/>
                </a:solidFill>
                <a:effectLst>
                  <a:glow rad="711200">
                    <a:srgbClr val="FFFFFF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cs typeface="Pattaya" panose="00000500000000000000" pitchFamily="2" charset="-34"/>
              </a:rPr>
              <a:t>(</a:t>
            </a:r>
            <a:r>
              <a:rPr lang="en-US" sz="4000" b="1" kern="0" dirty="0">
                <a:ln>
                  <a:solidFill>
                    <a:srgbClr val="51BFB0">
                      <a:lumMod val="75000"/>
                    </a:srgbClr>
                  </a:solidFill>
                </a:ln>
                <a:solidFill>
                  <a:srgbClr val="FFFFFF"/>
                </a:solidFill>
                <a:effectLst>
                  <a:glow rad="711200">
                    <a:srgbClr val="FFFFFF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cs typeface="Pattaya" panose="00000500000000000000" pitchFamily="2" charset="-34"/>
              </a:rPr>
              <a:t>Industry Analysis)</a:t>
            </a:r>
            <a:endParaRPr kumimoji="0" lang="en-US" sz="4000" b="1" i="0" u="none" strike="noStrike" kern="0" cap="none" spc="0" normalizeH="0" baseline="0" noProof="0" dirty="0">
              <a:ln>
                <a:solidFill>
                  <a:srgbClr val="51BFB0">
                    <a:lumMod val="75000"/>
                  </a:srgbClr>
                </a:solidFill>
              </a:ln>
              <a:solidFill>
                <a:srgbClr val="FFFFFF"/>
              </a:solidFill>
              <a:effectLst>
                <a:glow rad="711200">
                  <a:srgbClr val="FFFFFF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21672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2" y="718183"/>
            <a:ext cx="2228230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52331" y="707898"/>
            <a:ext cx="222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ข้อดีและข้อเสีย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2" y="1359595"/>
            <a:ext cx="11608413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	ข้อดี : ในการวิเคราะห์ภาวะการแข่งขันเป็นปัจจัยที่สำคัญที่ผู้ลงทุนจะวิเคราะห์อุตสาหกรรม เพื่อพิจารณาว่า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แต่ละอุตสาหกรรมนั้นมีความแข็งแกร่งทางด้านการแข่งขันเพียงใด และสามารถนำมาพิจารณาศักยภาพในการทำกำไรในระยะยาวได้ เพื่อใช้ประกอบการตัดสินใจลงทุนต่อไป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      	ข้อเสีย : ข้อมูลการในการวิเคราะห์อุตสาหกรรมของคู่แข่งใหม่และสินค้าทดแทนไม่มีหรือมีไม่ครบถ้วน  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ก็อาจทำให้บริษัทเกิดความเสี่ยง  อำนาจการต่อรองของผู้ซื้อ หรืออำนาจการต่อรองของบริษัทผู้ขายวัตถุดิบ ก็อาจส่งผลทำให้ยากต่อการขายสินค้าและทำให้ การทำธุรกิจเป็นไปด้วยความยากลำบาก เพราะราคาต้นทุนสินค้าสูงขึ้น ส่งผลให้กำไรที่ได้ลดต่ำลง</a:t>
            </a:r>
          </a:p>
          <a:p>
            <a:pPr algn="thaiDist"/>
            <a:endParaRPr lang="th-TH" sz="2000" u="dbl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14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723541"/>
            <a:ext cx="11608413" cy="4170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Industry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Analysis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การวิเคราะห์อุตสาหกรรมอาจจะใช้เครื่องมือ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Five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Forces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Model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ของ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Porter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กำหนด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ข้อวิเคราะห์การแข่งขัน  เพื่อเป็นการวิเคราะห์การแข่งขันในอุตสาหกรรมพิจารณาดังนี้</a:t>
            </a:r>
          </a:p>
          <a:p>
            <a:pPr algn="thaiDist">
              <a:spcBef>
                <a:spcPts val="600"/>
              </a:spcBef>
            </a:pP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1.ข้อจำกัดในการเข้าสู่อุตสาหกรรมของคู่แข่งขันใหม่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Threat of new entrants)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จะดูความยากง่ายของผู้เข้ามาใหม่ ความได้เปรียบในเรื่องขนาดและ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volume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การผลิตที่สูง ความแตกต่างที่เป็นลักษณะเฉพาะ ความเชื่อถือในแบรนด์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2.อำนาจต่อรองของผู้ขายวัตถุดิบ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Bargaining power of suppliers)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จะดูที่อำนาจการต่อรองของผู้ค้า จำนวนมาก/น้อยราย จำนวนวัตถุดิบที่ต้องการซื้อมาก/น้อย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3. อำนาจต่อรองของผู้ซื้อ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Bargaining power of buyers)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ดูแรงกดดันของผู้ซื้อที่ทำให้ผู้ขายต้องลดราคาลง หรือปรับคุณภาพสินค้า/บริการให้ดีขึ้น อำนาจการต่อรองขึ้นอยู่กับผู้ซื้อหรือผู้ขาย   ความเสี่ยงจากสินค้า/บริการทดแทน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Threat of substitute products or services)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มีสินค้าหรือบริการที่สามารถทดแทนหรือไม่ ลูกค้าเปลี่ยนความต้องการไปจากความต้องการแบบเดิม ซึ่งก่อให้เกิดการแข่งขันในเรื่องของการตัดราคาหรือคุณภาพมากขึ้น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4.ความรุนแรงของการแข่งขันภายในอุตสาหกรรม/คู่แข่งในอุตสาหกรรม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Rivalry among existing competitors)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ดูที่จำนวนของคู่แข่งที่มีในอุตสาหกรรม อัตราการเติบโตของอุตสาหกรรม ใช้เพื่อดูสภาวะการแข่งขันในอุตสาหกรรม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Competition)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และคาดการณ์เกี่ยวกับแนวโน้มของอุตสาหกรรมนั้น ๆ  และใช้ในการประกอบการตัดสินใจ</a:t>
            </a: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58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2" y="718183"/>
            <a:ext cx="2228230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52331" y="707898"/>
            <a:ext cx="222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ข้อดีและข้อเสีย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2" y="1359595"/>
            <a:ext cx="11608413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ข้อดี ในการวิเคราะห์ภาวะการแข่งขันเป็นปัจจัยที่สำคัญที่ผู้ลงทุนจะวิเคราะห์อุตสาหกรรม เพื่อพิจารณาว่าแต่ละอุตสาหกรรมนั้นมีความแข็งแกร่งทางด้านการแข่งขันเพียงใด และสามารถนำมาพิจารณาศักยภาพในการทำกำไรในระยะยาวได้ เพื่อใช้ประกอบการตัดสินใจลงทุนต่อไป</a:t>
            </a:r>
          </a:p>
          <a:p>
            <a:pPr algn="thaiDist"/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ข้อเสียคือ  ข้อมูลการในการวิเคราะห์อุตสาหกรรมของคู่แข่งใหม่และสินค้าทดแทนไม่มีหรือมีไม่ครบถ้วน  </a:t>
            </a:r>
            <a:b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ก็อาจทำให้บริษัทเกิดความเสี่ยง  อำนาจการต่อรองของผู้ซื้อ หรืออำนาจการต่อรองของบริษัทผู้ขายวัตถุดิบ ก็อาจส่งผลทำให้ยากต่อการขายสินค้าและทำให้ การทำธุรกิจเป็นไปด้วยความยากลำบาก เพราะราคาต้นทุนสินค้าสูงขึ้น ส่งผลให้กำไรที่ได้ลดต่ำลง</a:t>
            </a:r>
            <a:endParaRPr lang="th-TH" sz="2000" u="dbl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94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76161" y="589027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0" name="Rounded Rectangle 10">
            <a:extLst>
              <a:ext uri="{FF2B5EF4-FFF2-40B4-BE49-F238E27FC236}">
                <a16:creationId xmlns:a16="http://schemas.microsoft.com/office/drawing/2014/main" id="{D3BC3EF4-39FC-4E4B-8E0E-939CDDA19B76}"/>
              </a:ext>
            </a:extLst>
          </p:cNvPr>
          <p:cNvSpPr/>
          <p:nvPr/>
        </p:nvSpPr>
        <p:spPr>
          <a:xfrm>
            <a:off x="62817" y="706080"/>
            <a:ext cx="2668269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141" name="TextBox 16">
            <a:extLst>
              <a:ext uri="{FF2B5EF4-FFF2-40B4-BE49-F238E27FC236}">
                <a16:creationId xmlns:a16="http://schemas.microsoft.com/office/drawing/2014/main" id="{9B083428-85EE-450C-9962-76D951D9F59E}"/>
              </a:ext>
            </a:extLst>
          </p:cNvPr>
          <p:cNvSpPr txBox="1"/>
          <p:nvPr/>
        </p:nvSpPr>
        <p:spPr>
          <a:xfrm>
            <a:off x="152788" y="683898"/>
            <a:ext cx="248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หลักการ/แนวคิด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2" name="สี่เหลี่ยมผืนผ้า 4">
            <a:extLst>
              <a:ext uri="{FF2B5EF4-FFF2-40B4-BE49-F238E27FC236}">
                <a16:creationId xmlns:a16="http://schemas.microsoft.com/office/drawing/2014/main" id="{0232E6B6-6902-446E-8B06-61747C9B788A}"/>
              </a:ext>
            </a:extLst>
          </p:cNvPr>
          <p:cNvSpPr/>
          <p:nvPr/>
        </p:nvSpPr>
        <p:spPr>
          <a:xfrm>
            <a:off x="119332" y="1343763"/>
            <a:ext cx="11953336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โลกมีการปฏิวัติอุตสาหกรรมมาอย่างต่อเนื่อง  แนวคิดของการวิเคราะห์เชิงปริมาณ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Quantitative Analysis)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ใช้ในการบริหารงานทางธุรกิจ หรือเป็นเครื่องมือที่ใช้ในการตัดสินใจ เป็นพัฒนาต่อเนื่องจากวิธีวิจัยปฏิบัติการ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Operation Research)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ซึ่งเป็นแนวคิดในการประเทศอังกฤษ และอเมริกาในช่วงสงครามโลก ครั้งที่ 2 ที่มีการประสานการปฏิบัติงานในทางทหาร ซึ่งเป็นผลสำเร็จเป็น อย่างดี และต่อมาได้มีการประยุกต์ใช้ในวงการอุตสาหกรรมและธุรกิจ  การวิเคราะห์อุตสาหกรรมของ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IC&amp;M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จะทำการวิเคราะห์โครงสร้างของอุตสาหกรรมด้วยระเบียบวิธีทางการวิจัย โดยมุ่งเน้นเรื่องการทำความเข้าใจในความต้องการขององค์กรเครื่องมือนี้ประกอบด้วย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1. การวิเคราะห์โครงสร้างของอุตสาหกรรม ได้แก่การวิเคราะห์ว่าอุตสาหกรรมนั้นมีโครงสร้างแบบผูกขาด กึ่งผูกขาด หรือแข่งขันอย่างสมบูรณ์ ลักษณะโครงสร้างของอุตสาหกรรมจะมีความสำคัญในการวิเคราะห์โครงสร้างราคาและความยืดหยุ่นของอุปสงค์ต่อราคาของสินค้า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2. การวิเคราะห์ความสัมพันธ์ระหว่างอุปสงค์และอุปทาน อุปสงค์และอุปทานจะมีผลกระทบต่อราคาดุลยภาพของอุตสาหกรรมนั้น ๆ และมีผลกระทบต่อความสามารถในการผลิตสินค้าที่มีคุณภาพในระดับราคาที่น่าพอใจ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3. การวิเคราะห์ตัวแปรทางด้านต้นทุน โดยทั่วไปต้นทุนของสินค้าได้รับผลกระทบจากปัจจัยหลายประการ อาทิ วัตถุดิบที่มีอยู่ ค่าแรง เป็นต้น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4. การวิเคราะห์กฎระเบียบข้อบังคับของรัฐบาล ผู้วิเคราะห์จำเป็นต้องพิจารณากฎระเบียบที่เกี่ยวข้องกับอุตสาหกรรม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นั้น ๆ เพื่อให้ทราบบรรทัดฐานที่รัฐบาลกำหนดไว้ การเปลี่ยนแปลงหรือการออกกฎหมายใหม่อาจทำให้อุตสาหกรรมบางประเภทสูญเสียสภาพการแข่งขันที่เปลี่ยนแปลงได้</a:t>
            </a:r>
          </a:p>
        </p:txBody>
      </p:sp>
    </p:spTree>
    <p:extLst>
      <p:ext uri="{BB962C8B-B14F-4D97-AF65-F5344CB8AC3E}">
        <p14:creationId xmlns:p14="http://schemas.microsoft.com/office/powerpoint/2010/main" val="20655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8C781-9FAA-47C9-8CB1-CCC154F8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13" y="3429000"/>
            <a:ext cx="3471151" cy="2692128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1" y="718183"/>
            <a:ext cx="6577033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52330" y="707898"/>
            <a:ext cx="681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หลักการวิเคราะห์อุตสาหกรรม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Industry Analysis)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396130"/>
            <a:ext cx="1160841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 เป็นการวิเคราะห์ภาวะอุตสาการวิเคราะห์อุตสาหกรรม เป็นการวิเคราะห์ภาวะของอุตสาหกรรมของบริษัทที่สนใจลงทุน ว่ามีลักษณะและแนวโน้มที่ดีหรือไม่ โดยพิจารณาจากอัตราการเจริญเติบโตของอุตสาหกรรม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Growth)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ช่วงวงจรชีวิตของอุตสาหกรรม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Industry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Life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Cycle)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รวมถึงภาวการณ์การแข่งขันในอุตสาหกรรม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Competition)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และคาดการณ์เกี่ยวกับแนวโน้มของอุตสาหกรรมนั้น ๆ ในอนาคต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Trend)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เพื่อประกอบการตัดสินใจได้อย่างเหมาะสมหกรรมของบริษัทที่สนใจลงทุน ว่ามีลักษณะและแนวโน้มที่ดีหรือไม่ โดยใช้หลักการพิจารณาจากอัตราการเจริญเติบโตของอุตสาหกรรม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Growth)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ช่วงวงจรชีวิตของอุตสาหกรรม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Industry Life Cycle)</a:t>
            </a:r>
            <a:endParaRPr lang="th-TH" sz="2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03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1" y="718183"/>
            <a:ext cx="10421104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52329" y="707898"/>
            <a:ext cx="1034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ผู้ลงทุนควรพิจารณาลักษณะของอุตสาหกรรม โดยคำนึงถึง 3 ปัจจัยหลัก ได้แก่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396130"/>
            <a:ext cx="11608413" cy="4785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1. ความสัมพันธ์กับวัฎจักรธุรกิจ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Sensitivity to the Business cycle)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การเปลี่ยนแปลงของภาวะเศรษฐกิจระหว่างรุ่งเรืองกับชะลอตัว ย่อมส่งผลกระทบต่อผลประกอบการของอุตสาหกรรมต่าง ๆ ในระดับที่แตกต่างกัน เราสามารถจำแนกประเภทอุตสาหกรรมเมื่อเทียบกับเศรษฐกิจได้เป็น 3 กลุ่ม คือ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1.1 อุตสาหกรรมที่เติบโตสูงกว่าการเติบโตของเศรษฐกิจ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1.2 อุตสาหกรรมที่เติบโตในระดับเดียวกับเศรษฐกิจ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1.3 อุตสาหกรรมที่ไม่ตกต่ำตามเศรษฐกิจ </a:t>
            </a:r>
          </a:p>
          <a:p>
            <a:pPr algn="thaiDist">
              <a:spcBef>
                <a:spcPts val="600"/>
              </a:spcBef>
            </a:pP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	ปัจจัยที่บ่งชี้ว่าอุตสาหกรรม มีความสัมพันธ์กับวัฎจักรธุรกิจมากเพียงไร คือ ยอดขายของสินค้าหรือบริการ เช่น ยอดขายของอุตสาหกรรมประเภทอาหาร ผลิตภัณฑ์ยา หรือบริการด้านการแพทย์ มีความสัมพันธ์กับวัฏจักรธุรกิจต่ำ เนื่องจากอาหาร ยา การแพทย์นั้น เป็นสิ่งที่มีความจำเป็น ไม่ว่าภาวะเศรษฐกิจจะเป็นอย่างไร การบริโภคก็ยังคงมี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ความจำเป็นเพื่อดำรงชีวิตอยู่ ในขณะที่ยอดขายของอุตสาหกรรมประเภทก่อสร้าง ยานยนต์ การขนส่ง มีความสัมพันธ์กับวัฏจักรธุรกิจสูง เนื่องจากปริมาณการบริโภคในสินค้าหรือบริการเหล่านี้ อาจเพิ่มขึ้นหรือลดลงตามภาวะเศรษฐกิจที่เปลี่ยนแปลงไป นอกจากนี้ ยังเป็นผลมาจากต้นทุนการดำเนินการ และต้นทุนทางการเงิน โดยเฉพาะอุตสาหกรรมที่ใช้เงินกู้สูง จะได้รับผลกระทบ จากการเปลี่ยนแปลงของอัตราดอกเบี้ยมาก ผู้ลงทุนควรกำหนดกลยุทธ์ในการลงทุน 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โดยพิจารณาจากความสัมพันธ์กับวัฏจักรธุรกิจด้วย เช่น ถ้าขณะนั้น เศรษฐกิจอยู่ในภาวะชะลอตัว ผู้ลงทุนควรเลือกกลุ่มอุตสาหกรรมที่ไม่ตกต่ำตามเศรษฐกิจ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32195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2" y="718183"/>
            <a:ext cx="6186483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70836" y="696162"/>
            <a:ext cx="611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2. วงจรชีวิตอุตสาหกรรม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Industry Life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Cycle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3" name="Rectangle: Rounded Corners 51">
            <a:extLst>
              <a:ext uri="{FF2B5EF4-FFF2-40B4-BE49-F238E27FC236}">
                <a16:creationId xmlns:a16="http://schemas.microsoft.com/office/drawing/2014/main" id="{F06F92E9-7573-4547-A930-2BD42B6194DB}"/>
              </a:ext>
            </a:extLst>
          </p:cNvPr>
          <p:cNvSpPr/>
          <p:nvPr/>
        </p:nvSpPr>
        <p:spPr>
          <a:xfrm>
            <a:off x="4968120" y="1379922"/>
            <a:ext cx="3343537" cy="1445567"/>
          </a:xfrm>
          <a:prstGeom prst="roundRect">
            <a:avLst>
              <a:gd name="adj" fmla="val 12714"/>
            </a:avLst>
          </a:prstGeom>
          <a:solidFill>
            <a:srgbClr val="8E1F0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4" name="Rectangle: Rounded Corners 53">
            <a:extLst>
              <a:ext uri="{FF2B5EF4-FFF2-40B4-BE49-F238E27FC236}">
                <a16:creationId xmlns:a16="http://schemas.microsoft.com/office/drawing/2014/main" id="{BB249EC8-04CC-43D3-A121-9149DF33C0C5}"/>
              </a:ext>
            </a:extLst>
          </p:cNvPr>
          <p:cNvSpPr/>
          <p:nvPr/>
        </p:nvSpPr>
        <p:spPr>
          <a:xfrm>
            <a:off x="377064" y="4144322"/>
            <a:ext cx="2600598" cy="1995495"/>
          </a:xfrm>
          <a:prstGeom prst="roundRect">
            <a:avLst>
              <a:gd name="adj" fmla="val 12714"/>
            </a:avLst>
          </a:prstGeom>
          <a:solidFill>
            <a:srgbClr val="DB6D2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0" name="Arrow: Pentagon 54">
            <a:extLst>
              <a:ext uri="{FF2B5EF4-FFF2-40B4-BE49-F238E27FC236}">
                <a16:creationId xmlns:a16="http://schemas.microsoft.com/office/drawing/2014/main" id="{0F09A046-1A5B-4D01-A46A-843BA1CEF0D7}"/>
              </a:ext>
            </a:extLst>
          </p:cNvPr>
          <p:cNvSpPr/>
          <p:nvPr/>
        </p:nvSpPr>
        <p:spPr>
          <a:xfrm>
            <a:off x="377065" y="3619130"/>
            <a:ext cx="2728261" cy="526090"/>
          </a:xfrm>
          <a:prstGeom prst="homePlate">
            <a:avLst>
              <a:gd name="adj" fmla="val 46420"/>
            </a:avLst>
          </a:prstGeom>
          <a:solidFill>
            <a:srgbClr val="DB6D25"/>
          </a:solidFill>
          <a:ln w="63500" cap="flat" cmpd="sng" algn="ctr">
            <a:noFill/>
            <a:prstDash val="solid"/>
            <a:miter lim="800000"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1" name="Rectangle: Rounded Corners 55">
            <a:extLst>
              <a:ext uri="{FF2B5EF4-FFF2-40B4-BE49-F238E27FC236}">
                <a16:creationId xmlns:a16="http://schemas.microsoft.com/office/drawing/2014/main" id="{7F6F5B0F-1637-4DC5-9C83-73405B134D6B}"/>
              </a:ext>
            </a:extLst>
          </p:cNvPr>
          <p:cNvSpPr/>
          <p:nvPr/>
        </p:nvSpPr>
        <p:spPr>
          <a:xfrm>
            <a:off x="3555427" y="4254935"/>
            <a:ext cx="2256316" cy="2462387"/>
          </a:xfrm>
          <a:prstGeom prst="roundRect">
            <a:avLst>
              <a:gd name="adj" fmla="val 12714"/>
            </a:avLst>
          </a:prstGeom>
          <a:solidFill>
            <a:srgbClr val="FFB03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2" name="Arrow: Pentagon 56">
            <a:extLst>
              <a:ext uri="{FF2B5EF4-FFF2-40B4-BE49-F238E27FC236}">
                <a16:creationId xmlns:a16="http://schemas.microsoft.com/office/drawing/2014/main" id="{EC0B877F-FE42-4725-A5AB-2E8171720E46}"/>
              </a:ext>
            </a:extLst>
          </p:cNvPr>
          <p:cNvSpPr/>
          <p:nvPr/>
        </p:nvSpPr>
        <p:spPr>
          <a:xfrm>
            <a:off x="3555427" y="3617632"/>
            <a:ext cx="2392737" cy="637303"/>
          </a:xfrm>
          <a:prstGeom prst="homePlate">
            <a:avLst>
              <a:gd name="adj" fmla="val 46420"/>
            </a:avLst>
          </a:prstGeom>
          <a:solidFill>
            <a:srgbClr val="FFB03B"/>
          </a:solidFill>
          <a:ln w="63500" cap="flat" cmpd="sng" algn="ctr">
            <a:noFill/>
            <a:prstDash val="solid"/>
            <a:miter lim="800000"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3" name="Rectangle: Rounded Corners 57">
            <a:extLst>
              <a:ext uri="{FF2B5EF4-FFF2-40B4-BE49-F238E27FC236}">
                <a16:creationId xmlns:a16="http://schemas.microsoft.com/office/drawing/2014/main" id="{5D5637FB-6649-4B10-8E35-918E6F4FAC7A}"/>
              </a:ext>
            </a:extLst>
          </p:cNvPr>
          <p:cNvSpPr/>
          <p:nvPr/>
        </p:nvSpPr>
        <p:spPr>
          <a:xfrm>
            <a:off x="6545996" y="4303476"/>
            <a:ext cx="2256316" cy="1968166"/>
          </a:xfrm>
          <a:prstGeom prst="roundRect">
            <a:avLst>
              <a:gd name="adj" fmla="val 12714"/>
            </a:avLst>
          </a:prstGeom>
          <a:solidFill>
            <a:srgbClr val="FFCE4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4" name="Arrow: Pentagon 58">
            <a:extLst>
              <a:ext uri="{FF2B5EF4-FFF2-40B4-BE49-F238E27FC236}">
                <a16:creationId xmlns:a16="http://schemas.microsoft.com/office/drawing/2014/main" id="{7B39FD68-7E90-4CE4-824C-C26ED9B9F621}"/>
              </a:ext>
            </a:extLst>
          </p:cNvPr>
          <p:cNvSpPr/>
          <p:nvPr/>
        </p:nvSpPr>
        <p:spPr>
          <a:xfrm>
            <a:off x="6545997" y="3622950"/>
            <a:ext cx="2392738" cy="680525"/>
          </a:xfrm>
          <a:prstGeom prst="homePlate">
            <a:avLst>
              <a:gd name="adj" fmla="val 46420"/>
            </a:avLst>
          </a:prstGeom>
          <a:solidFill>
            <a:srgbClr val="FFCE4B"/>
          </a:solidFill>
          <a:ln w="63500" cap="flat" cmpd="sng" algn="ctr">
            <a:noFill/>
            <a:prstDash val="solid"/>
            <a:miter lim="800000"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5" name="직사각형 3">
            <a:extLst>
              <a:ext uri="{FF2B5EF4-FFF2-40B4-BE49-F238E27FC236}">
                <a16:creationId xmlns:a16="http://schemas.microsoft.com/office/drawing/2014/main" id="{035289E6-E58A-4293-B8AE-2CEFCD90ABA5}"/>
              </a:ext>
            </a:extLst>
          </p:cNvPr>
          <p:cNvSpPr/>
          <p:nvPr/>
        </p:nvSpPr>
        <p:spPr>
          <a:xfrm>
            <a:off x="409687" y="3704044"/>
            <a:ext cx="2567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th-TH" kern="0" dirty="0">
                <a:solidFill>
                  <a:sysClr val="window" lastClr="FFFFFF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ขั้นบุกเบิก (</a:t>
            </a:r>
            <a:r>
              <a:rPr lang="en-US" kern="0" dirty="0">
                <a:solidFill>
                  <a:sysClr val="window" lastClr="FFFFFF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Start-up)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6" name="직사각형 3">
            <a:extLst>
              <a:ext uri="{FF2B5EF4-FFF2-40B4-BE49-F238E27FC236}">
                <a16:creationId xmlns:a16="http://schemas.microsoft.com/office/drawing/2014/main" id="{2FA4B000-E443-499A-8E51-43CD8748A3B6}"/>
              </a:ext>
            </a:extLst>
          </p:cNvPr>
          <p:cNvSpPr/>
          <p:nvPr/>
        </p:nvSpPr>
        <p:spPr>
          <a:xfrm>
            <a:off x="3683093" y="3640710"/>
            <a:ext cx="321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th-TH" kern="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2) ขั้นเจริญเติบโต (</a:t>
            </a:r>
            <a:r>
              <a:rPr lang="en-US" kern="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Consolidation)</a:t>
            </a:r>
            <a:endParaRPr kumimoji="0" lang="th-TH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7" name="직사각형 3">
            <a:extLst>
              <a:ext uri="{FF2B5EF4-FFF2-40B4-BE49-F238E27FC236}">
                <a16:creationId xmlns:a16="http://schemas.microsoft.com/office/drawing/2014/main" id="{C1770F42-3FB2-4F1A-96E6-32E04B0C4A92}"/>
              </a:ext>
            </a:extLst>
          </p:cNvPr>
          <p:cNvSpPr/>
          <p:nvPr/>
        </p:nvSpPr>
        <p:spPr>
          <a:xfrm>
            <a:off x="6648409" y="3654245"/>
            <a:ext cx="352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3) ขั้นเติบโตเต็มที่ </a:t>
            </a:r>
          </a:p>
          <a:p>
            <a:pPr lvl="0"/>
            <a:r>
              <a:rPr lang="th-TH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Maturity)</a:t>
            </a:r>
            <a:endParaRPr kumimoji="0" lang="en-US" altLang="ko-KR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148" name="Straight Connector 32">
            <a:extLst>
              <a:ext uri="{FF2B5EF4-FFF2-40B4-BE49-F238E27FC236}">
                <a16:creationId xmlns:a16="http://schemas.microsoft.com/office/drawing/2014/main" id="{4CC314B7-62FE-4C81-B765-FF33122BCD5D}"/>
              </a:ext>
            </a:extLst>
          </p:cNvPr>
          <p:cNvCxnSpPr>
            <a:cxnSpLocks/>
          </p:cNvCxnSpPr>
          <p:nvPr/>
        </p:nvCxnSpPr>
        <p:spPr>
          <a:xfrm>
            <a:off x="6258069" y="2871141"/>
            <a:ext cx="0" cy="276957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49" name="Straight Connector 34">
            <a:extLst>
              <a:ext uri="{FF2B5EF4-FFF2-40B4-BE49-F238E27FC236}">
                <a16:creationId xmlns:a16="http://schemas.microsoft.com/office/drawing/2014/main" id="{4322263B-D49E-4A77-807D-45CA5175C2B8}"/>
              </a:ext>
            </a:extLst>
          </p:cNvPr>
          <p:cNvCxnSpPr>
            <a:cxnSpLocks/>
          </p:cNvCxnSpPr>
          <p:nvPr/>
        </p:nvCxnSpPr>
        <p:spPr>
          <a:xfrm>
            <a:off x="1659830" y="3148098"/>
            <a:ext cx="8797512" cy="0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50" name="Straight Connector 36">
            <a:extLst>
              <a:ext uri="{FF2B5EF4-FFF2-40B4-BE49-F238E27FC236}">
                <a16:creationId xmlns:a16="http://schemas.microsoft.com/office/drawing/2014/main" id="{94D867FE-50C9-4420-B9C8-28110EDDE17D}"/>
              </a:ext>
            </a:extLst>
          </p:cNvPr>
          <p:cNvCxnSpPr>
            <a:cxnSpLocks/>
          </p:cNvCxnSpPr>
          <p:nvPr/>
        </p:nvCxnSpPr>
        <p:spPr>
          <a:xfrm>
            <a:off x="1659830" y="3148098"/>
            <a:ext cx="0" cy="404291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51" name="Straight Connector 39">
            <a:extLst>
              <a:ext uri="{FF2B5EF4-FFF2-40B4-BE49-F238E27FC236}">
                <a16:creationId xmlns:a16="http://schemas.microsoft.com/office/drawing/2014/main" id="{5769F49F-0782-4B08-BD65-0C6D8BCBE682}"/>
              </a:ext>
            </a:extLst>
          </p:cNvPr>
          <p:cNvCxnSpPr>
            <a:cxnSpLocks/>
          </p:cNvCxnSpPr>
          <p:nvPr/>
        </p:nvCxnSpPr>
        <p:spPr>
          <a:xfrm>
            <a:off x="4663730" y="3148098"/>
            <a:ext cx="0" cy="404291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52" name="Straight Connector 40">
            <a:extLst>
              <a:ext uri="{FF2B5EF4-FFF2-40B4-BE49-F238E27FC236}">
                <a16:creationId xmlns:a16="http://schemas.microsoft.com/office/drawing/2014/main" id="{EF1ABD06-40CE-4BB2-82BA-4424DD65836D}"/>
              </a:ext>
            </a:extLst>
          </p:cNvPr>
          <p:cNvCxnSpPr>
            <a:cxnSpLocks/>
          </p:cNvCxnSpPr>
          <p:nvPr/>
        </p:nvCxnSpPr>
        <p:spPr>
          <a:xfrm>
            <a:off x="10457342" y="3148098"/>
            <a:ext cx="0" cy="404291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157" name="สี่เหลี่ยมผืนผ้า 137">
            <a:extLst>
              <a:ext uri="{FF2B5EF4-FFF2-40B4-BE49-F238E27FC236}">
                <a16:creationId xmlns:a16="http://schemas.microsoft.com/office/drawing/2014/main" id="{24E37CB2-938A-4920-8CE2-32F30264729A}"/>
              </a:ext>
            </a:extLst>
          </p:cNvPr>
          <p:cNvSpPr/>
          <p:nvPr/>
        </p:nvSpPr>
        <p:spPr>
          <a:xfrm>
            <a:off x="546848" y="4265677"/>
            <a:ext cx="2278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Itim" panose="00000500000000000000" pitchFamily="2" charset="-34"/>
                <a:cs typeface="Itim" panose="00000500000000000000" pitchFamily="2" charset="-34"/>
              </a:rPr>
              <a:t>มีผู้ผลิตน้อยราย ยอดขายเติบโตช้า ผลิตภัณฑ์ยังพัฒนาไม่สมบูรณ์ กำไรต่ำหรือขาดทุ</a:t>
            </a:r>
            <a:r>
              <a:rPr lang="en-US" dirty="0">
                <a:latin typeface="Itim" panose="00000500000000000000" pitchFamily="2" charset="-34"/>
                <a:cs typeface="Itim" panose="00000500000000000000" pitchFamily="2" charset="-34"/>
              </a:rPr>
              <a:t>o</a:t>
            </a:r>
            <a:r>
              <a:rPr lang="th-TH" dirty="0">
                <a:latin typeface="Itim" panose="00000500000000000000" pitchFamily="2" charset="-34"/>
                <a:cs typeface="Itim" panose="00000500000000000000" pitchFamily="2" charset="-34"/>
              </a:rPr>
              <a:t>และอัตราการล้มเหลวของกิจการสูง </a:t>
            </a:r>
          </a:p>
        </p:txBody>
      </p:sp>
      <p:sp>
        <p:nvSpPr>
          <p:cNvPr id="159" name="สี่เหลี่ยมผืนผ้า 138">
            <a:extLst>
              <a:ext uri="{FF2B5EF4-FFF2-40B4-BE49-F238E27FC236}">
                <a16:creationId xmlns:a16="http://schemas.microsoft.com/office/drawing/2014/main" id="{9B8FA2B4-4C69-41DB-A7A2-5BA0B1F83F2C}"/>
              </a:ext>
            </a:extLst>
          </p:cNvPr>
          <p:cNvSpPr/>
          <p:nvPr/>
        </p:nvSpPr>
        <p:spPr>
          <a:xfrm>
            <a:off x="3683093" y="4303475"/>
            <a:ext cx="1977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Itim" panose="00000500000000000000" pitchFamily="2" charset="-34"/>
                <a:cs typeface="Itim" panose="00000500000000000000" pitchFamily="2" charset="-34"/>
              </a:rPr>
              <a:t>ผลิตภัณฑ์เป็นที่ยอมรับของตลาด ยอดขายเพิ่มขึ้นรวดเร็ว เริ่มมีคู่แข่งเข้ามาในตลาด แต่การแข่งขันอาจยังไม่รุนแรง ทำให้กำไรมีโน้มเอียงสูงขึ้น </a:t>
            </a:r>
          </a:p>
        </p:txBody>
      </p:sp>
      <p:sp>
        <p:nvSpPr>
          <p:cNvPr id="162" name="สี่เหลี่ยมผืนผ้า 139">
            <a:extLst>
              <a:ext uri="{FF2B5EF4-FFF2-40B4-BE49-F238E27FC236}">
                <a16:creationId xmlns:a16="http://schemas.microsoft.com/office/drawing/2014/main" id="{E4ECA147-BBF5-4E1E-A4EF-6B4D513732AD}"/>
              </a:ext>
            </a:extLst>
          </p:cNvPr>
          <p:cNvSpPr/>
          <p:nvPr/>
        </p:nvSpPr>
        <p:spPr>
          <a:xfrm>
            <a:off x="6659951" y="4443384"/>
            <a:ext cx="2094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Itim" panose="00000500000000000000" pitchFamily="2" charset="-34"/>
                <a:cs typeface="Itim" panose="00000500000000000000" pitchFamily="2" charset="-34"/>
              </a:rPr>
              <a:t>ยอดขายเพิ่มในอัตราที่ลดลง ผลิตภัณฑ์เลียนแบบเข้ามาแข่งขัน ทำให้การแข่งขันเริ่มรุนแรง กำไรมีแนวโน้มลดลง </a:t>
            </a:r>
          </a:p>
        </p:txBody>
      </p:sp>
      <p:sp>
        <p:nvSpPr>
          <p:cNvPr id="164" name="สี่เหลี่ยมผืนผ้า 11">
            <a:extLst>
              <a:ext uri="{FF2B5EF4-FFF2-40B4-BE49-F238E27FC236}">
                <a16:creationId xmlns:a16="http://schemas.microsoft.com/office/drawing/2014/main" id="{BD818319-B397-4053-AF85-D90A299E8F99}"/>
              </a:ext>
            </a:extLst>
          </p:cNvPr>
          <p:cNvSpPr/>
          <p:nvPr/>
        </p:nvSpPr>
        <p:spPr>
          <a:xfrm>
            <a:off x="5005626" y="1455433"/>
            <a:ext cx="330603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เป็นรูปแบบขั้นตอนการพัฒนาอุตสาหกรรม ซึ่งแบ่งออกได้เป็น 4 ขั้น คือ </a:t>
            </a:r>
            <a:endParaRPr lang="en-US" sz="2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5" name="Rectangle: Rounded Corners 57">
            <a:extLst>
              <a:ext uri="{FF2B5EF4-FFF2-40B4-BE49-F238E27FC236}">
                <a16:creationId xmlns:a16="http://schemas.microsoft.com/office/drawing/2014/main" id="{CD221068-FB9D-41DF-AC9E-6E3C44188FB4}"/>
              </a:ext>
            </a:extLst>
          </p:cNvPr>
          <p:cNvSpPr/>
          <p:nvPr/>
        </p:nvSpPr>
        <p:spPr>
          <a:xfrm>
            <a:off x="9388836" y="4298158"/>
            <a:ext cx="2256316" cy="1968166"/>
          </a:xfrm>
          <a:prstGeom prst="roundRect">
            <a:avLst>
              <a:gd name="adj" fmla="val 12714"/>
            </a:avLst>
          </a:prstGeom>
          <a:solidFill>
            <a:srgbClr val="FFCE4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6" name="Arrow: Pentagon 58">
            <a:extLst>
              <a:ext uri="{FF2B5EF4-FFF2-40B4-BE49-F238E27FC236}">
                <a16:creationId xmlns:a16="http://schemas.microsoft.com/office/drawing/2014/main" id="{74FF52E4-C040-49B8-BF99-E2CB190F8B5B}"/>
              </a:ext>
            </a:extLst>
          </p:cNvPr>
          <p:cNvSpPr/>
          <p:nvPr/>
        </p:nvSpPr>
        <p:spPr>
          <a:xfrm>
            <a:off x="9388837" y="3617632"/>
            <a:ext cx="2392738" cy="680525"/>
          </a:xfrm>
          <a:prstGeom prst="homePlate">
            <a:avLst>
              <a:gd name="adj" fmla="val 46420"/>
            </a:avLst>
          </a:prstGeom>
          <a:solidFill>
            <a:srgbClr val="FFCE4B"/>
          </a:solidFill>
          <a:ln w="63500" cap="flat" cmpd="sng" algn="ctr">
            <a:noFill/>
            <a:prstDash val="solid"/>
            <a:miter lim="800000"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67" name="직사각형 3">
            <a:extLst>
              <a:ext uri="{FF2B5EF4-FFF2-40B4-BE49-F238E27FC236}">
                <a16:creationId xmlns:a16="http://schemas.microsoft.com/office/drawing/2014/main" id="{5BD0BE1C-B9FD-4C22-839C-29E287578711}"/>
              </a:ext>
            </a:extLst>
          </p:cNvPr>
          <p:cNvSpPr/>
          <p:nvPr/>
        </p:nvSpPr>
        <p:spPr>
          <a:xfrm>
            <a:off x="9491249" y="3648927"/>
            <a:ext cx="352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3) ขั้นเติบโตเต็มที่ </a:t>
            </a:r>
          </a:p>
          <a:p>
            <a:pPr lvl="0"/>
            <a:r>
              <a:rPr lang="th-TH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Maturity)</a:t>
            </a:r>
            <a:endParaRPr kumimoji="0" lang="en-US" altLang="ko-KR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8" name="สี่เหลี่ยมผืนผ้า 139">
            <a:extLst>
              <a:ext uri="{FF2B5EF4-FFF2-40B4-BE49-F238E27FC236}">
                <a16:creationId xmlns:a16="http://schemas.microsoft.com/office/drawing/2014/main" id="{AA1ED0D0-0A3D-4339-BA9D-5E4F5707622C}"/>
              </a:ext>
            </a:extLst>
          </p:cNvPr>
          <p:cNvSpPr/>
          <p:nvPr/>
        </p:nvSpPr>
        <p:spPr>
          <a:xfrm>
            <a:off x="9502791" y="4438066"/>
            <a:ext cx="2094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Itim" panose="00000500000000000000" pitchFamily="2" charset="-34"/>
                <a:cs typeface="Itim" panose="00000500000000000000" pitchFamily="2" charset="-34"/>
              </a:rPr>
              <a:t>ยอดขายเพิ่มในอัตราที่ลดลง ผลิตภัณฑ์เลียนแบบเข้ามาแข่งขัน ทำให้การแข่งขันเริ่มรุนแรง กำไรมีแนวโน้มลดลง </a:t>
            </a:r>
          </a:p>
        </p:txBody>
      </p:sp>
      <p:cxnSp>
        <p:nvCxnSpPr>
          <p:cNvPr id="169" name="Straight Connector 39">
            <a:extLst>
              <a:ext uri="{FF2B5EF4-FFF2-40B4-BE49-F238E27FC236}">
                <a16:creationId xmlns:a16="http://schemas.microsoft.com/office/drawing/2014/main" id="{8772A95D-70CC-4B50-A2DB-37DA55F5F67F}"/>
              </a:ext>
            </a:extLst>
          </p:cNvPr>
          <p:cNvCxnSpPr>
            <a:cxnSpLocks/>
          </p:cNvCxnSpPr>
          <p:nvPr/>
        </p:nvCxnSpPr>
        <p:spPr>
          <a:xfrm>
            <a:off x="7559330" y="3148098"/>
            <a:ext cx="0" cy="404291"/>
          </a:xfrm>
          <a:prstGeom prst="line">
            <a:avLst/>
          </a:prstGeom>
          <a:noFill/>
          <a:ln w="19050" cap="flat" cmpd="sng" algn="ctr">
            <a:solidFill>
              <a:srgbClr val="8E1F0B"/>
            </a:solidFill>
            <a:prstDash val="sysDot"/>
            <a:miter lim="800000"/>
            <a:headEnd type="oval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76428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3" y="718183"/>
            <a:ext cx="5802834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70836" y="696162"/>
            <a:ext cx="573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วงจรชีวิตอุตสาหกรรม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Industry Life Cycle)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433787"/>
            <a:ext cx="1160841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 การเลือกอุตสาหกรรมที่จะลงทุน สิ่งสำคัญจะต้องรู้ว่าอุตสาหกรรมนั้นอยู่ในช่วงใดของวงจรชีวิต เพื่อที่จะได้ตัดสินใจอย่างถูกต้อง ทั้งนี้ ขึ้นอยู่กับความสนใจของผู้ลงทุนที่แตกต่างกันออกไป เช่น ผู้ลงทุนบางท่านอาจสนใจธุรกิจที่อยู่ในขั้นบุกเบิก หรือธุรกิจที่อยู่ในขั้นเจริญเติบโต เพราะมองว่ามีแนวโน้มที่ดีในการเติบโตต่อไป ซึ่งจะทำให้ราคาหุ้นปรับตัวสูงขึ้น กล่าวคือ หวังว่าผลตอบแทนที่ได้น่าจะสูง แต่ทั้งนี้ ก็ควรตระหนักด้วยว่าความเสี่ยงก็อาจสูงด้วย แต่สำหรับผู้ลงทุนที่มองว่าธุรกิจในขั้นเติบโตเต็มที่นั้น น่าสนใจกว่าก็อาจมองว่า ความเสี่ยงค่อนข้างต่ำ และเห็นว่าธุรกิจที่อยู่ในขั้นนี้ ไม่ต้องการเงินทุนไปขยายกิจการเท่าไรนัก ก็อาจมีโอกาสจะได้รับเงินปันผล เป็นต้น</a:t>
            </a: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483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3" y="718183"/>
            <a:ext cx="5525734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70836" y="696162"/>
            <a:ext cx="545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3) ภาวการณ์การแข่งขันในอุตสาหกรรม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433787"/>
            <a:ext cx="11608413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 แต่ละอุตสาหกรรมย่อมมีภาวการณ์การแข่งขันที่แตกต่างกันออกไป ซึ่งมีผลต่อการดำเนินธุรกิจที่แตกต่างกันไปด้วยปัจจัยหลักเพื่อการพิจารณามี 5 ข้อคือ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1. การแข่งขันระหว่างคู่แข่งขันที่มีอยู่ในปัจจุบัน : ในอุตสาหกรรมที่มีการแข่งขันสูง บริษัทอาจจะดำเนินธุรกิจได้ลำบาก แต่ในขณะเดียวกันอาจมองได้ว่า บริษัทที่ยังอยู่รอดในอุตสาหกรรมนั้น ย่อมหมายถึงบริษัทนั้นมีความแข็งแกร่งเพียงพอ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2.การเข้ามาของคู่แข่งใหม่ : หากคู่แข่งเข้ามาได้ยาก แสดงว่าแนวโน้มที่บริษัทจะทำธุรกิจได้กำไรดีก็จะมีสูง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3. สินค้าทดแทน : หากสินค้าทดแทนในตลาดมีมาก ก็อาจจะทำให้บริษัทดำเนินการได้ลำบากขึ้น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4. อำนาจการต่อรองของผู้ซื้อ : ถ้าผู้ซื้อมีอำนาจมาก นั่นหมายถึงผู้ซื้อสามารถที่จะต่อรองราคาให้ต่ำลงก็อาจทำให้ยากต่อการขายสินค้าและอาจทำให้ได้กำไรต่ำกว่าที่คาดหมายไว้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5. อำนาจการต่อรองของบริษัทผู้ขายวัตถุดิบ : ถ้าบริษัทมีอำนาจต่อรองกับผู้ขายวัตถุดิบน้อย ย่อมทำให้การทำธุรกิจเป็นไปด้วยความยากลำบาก เพราะจะทำให้ราคาต้นทุนสินค้าสูงขึ้น ส่งผลให้กำไรที่ได้ลดต่ำลง 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	การวิเคราะห์ภาวการณ์การแข่งขันเป็นปัจจัยที่สำคัญที่ผู้ลงทุนจะวิเคราะห์อุตสาหกรรม เพื่อพิจารณาว่าแต่ละอุตสาหกรรมนั้นมีความแข็งแกร่งทางด้านการแข่งขันเพียงใด และสามารถนำมาพิจารณาศักยภาพในการทำกำไรในระยะยาวได้ เพื่อใช้ประกอบการตัดสินใจลงทุนต่อไป</a:t>
            </a: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7" y="5790607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621042" y="577787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148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2" y="718183"/>
            <a:ext cx="4774523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75090" y="696001"/>
            <a:ext cx="465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องค์ประกอบของ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Industry Analysis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433787"/>
            <a:ext cx="11608413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1.  การวิเคราะห์โครงสร้างของอุตสาหกรรม ได้แก่การวิเคราะห์ว่าอุตสาหกรรมนั้นมีโครงสร้างแบบผูกขาด กึ่งผูกขาด หรือแข่งขันอย่างสมบูรณ์ ลักษณะโครงสร้างของอุตสาหกรรมจะมีความสำคัญในการวิเคราะห์โครงสร้างราคาและ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ความยืดหยุ่นของอุปสงค์ต่อราคาของสินค้า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2.  การวิเคราะห์ความสัมพันธ์ระหว่างอุปสงค์และอุปทาน อุปสงค์และอุปทานจะมีผลกระทบต่อราคาดุลยภาพของอุตสาหกรรมนั้น ๆ และมีผลกระทบต่อความสามารถในการผลิตสินค้าที่มีคุณภาพในระดับราคาที่น่าพอใจ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3.  การวิเคราะห์ตัวแปรทางด้านต้นทุน โดยทั่วไปต้นทุนของสินค้าได้รับผลกระทบจากปัจจัยหลายประการ อาทิ วัตถุดิบที่มีอยู่ ค่าแรง เป็นต้น</a:t>
            </a:r>
          </a:p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4.  การวิเคราะห์กฎระเบียบข้อบังคับของรัฐบาล ผู้วิเคราะห์จำเป็นต้องพิจารณากฎระเบียบที่เกี่ยวข้องกับอุตสาหกรรมนั้น ๆ เพื่อให้ทราบบรรทัดฐานที่รัฐบาลกำหนดไว้ การเปลี่ยนแปลงหรือการออกกฎหมายใหม่อาจทำให้อุตสาหกรรมบางประเภทสูญเสียสภาพการแข่งขันที่เปลี่ยนแปลงได้</a:t>
            </a: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15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EAD3D29C-6685-4034-B023-194F130B395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71AE8C">
              <a:alpha val="5098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itchFamily="2" charset="-34"/>
                <a:cs typeface="Pattaya" panose="00000500000000000000" pitchFamily="2" charset="-34"/>
              </a:rPr>
              <a:t>รายงานการเงินและการวิเคราะห์งบการเงิน</a:t>
            </a:r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E1B6368E-A494-425B-9F06-9FDB128B886D}"/>
              </a:ext>
            </a:extLst>
          </p:cNvPr>
          <p:cNvSpPr/>
          <p:nvPr/>
        </p:nvSpPr>
        <p:spPr>
          <a:xfrm>
            <a:off x="101341" y="718183"/>
            <a:ext cx="2954285" cy="546908"/>
          </a:xfrm>
          <a:prstGeom prst="roundRect">
            <a:avLst>
              <a:gd name="adj" fmla="val 1000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  <a:alpha val="8980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0B8525A-8309-44E8-812C-8DB8C2B2D377}"/>
              </a:ext>
            </a:extLst>
          </p:cNvPr>
          <p:cNvSpPr txBox="1"/>
          <p:nvPr/>
        </p:nvSpPr>
        <p:spPr>
          <a:xfrm>
            <a:off x="152330" y="707898"/>
            <a:ext cx="29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</a:rPr>
              <a:t>เครื่องมือใช้เพื่ออะไร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0408" y="1371806"/>
            <a:ext cx="11608413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    เป็นการวิเคราะห์ภาวะ อุตสาหกรรมของบริษัทที่สนใจลงทุน ว่ามีลักษณะและแนวโน้มที่ดีหรือไม่ โดยใช้หลักการพิจารณาจากอัตราการเจริญเติบโตของอุตสาหกรรม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Growth)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ช่วงวงจรชีวิตของอุตสาหกรรม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Industry Life Cycle)   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ภาวะการแข่งขันในอุตสาหกรรม (</a:t>
            </a:r>
            <a:r>
              <a:rPr lang="en-US" sz="2000" dirty="0">
                <a:latin typeface="Itim" panose="00000500000000000000" pitchFamily="2" charset="-34"/>
                <a:cs typeface="Itim" panose="00000500000000000000" pitchFamily="2" charset="-34"/>
              </a:rPr>
              <a:t>Competition)</a:t>
            </a: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 และสามารถนำมาพิจารณาศักยภาพในการทำกำไรในระยะยาวได้ </a:t>
            </a:r>
            <a:b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2000" dirty="0">
                <a:latin typeface="Itim" panose="00000500000000000000" pitchFamily="2" charset="-34"/>
                <a:cs typeface="Itim" panose="00000500000000000000" pitchFamily="2" charset="-34"/>
              </a:rPr>
              <a:t>เพื่อใช้ประกอบการตัดสินใจลงทุนต่อไป</a:t>
            </a:r>
            <a:endParaRPr lang="th-TH" sz="2000" u="dbl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25" name="Graphic 1">
            <a:extLst>
              <a:ext uri="{FF2B5EF4-FFF2-40B4-BE49-F238E27FC236}">
                <a16:creationId xmlns:a16="http://schemas.microsoft.com/office/drawing/2014/main" id="{01EACFDB-8EAD-4124-ACCE-5181AB0FBFBA}"/>
              </a:ext>
            </a:extLst>
          </p:cNvPr>
          <p:cNvGrpSpPr/>
          <p:nvPr/>
        </p:nvGrpSpPr>
        <p:grpSpPr>
          <a:xfrm rot="616236">
            <a:off x="-36388" y="5591723"/>
            <a:ext cx="952265" cy="1013723"/>
            <a:chOff x="5748337" y="3124200"/>
            <a:chExt cx="695325" cy="609600"/>
          </a:xfrm>
        </p:grpSpPr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EAC9B9E0-9850-41C6-939E-E0F2BCB6288B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4" name="Freeform: Shape 11680">
                <a:extLst>
                  <a:ext uri="{FF2B5EF4-FFF2-40B4-BE49-F238E27FC236}">
                    <a16:creationId xmlns:a16="http://schemas.microsoft.com/office/drawing/2014/main" id="{91F72918-DE7B-4F50-B13F-3D67CB3371C8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1681">
                <a:extLst>
                  <a:ext uri="{FF2B5EF4-FFF2-40B4-BE49-F238E27FC236}">
                    <a16:creationId xmlns:a16="http://schemas.microsoft.com/office/drawing/2014/main" id="{6D72C83A-E864-4DE8-A9F2-B521D06A7F9D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4B11B880-5B1B-4E3D-98C0-A417A9ADF134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71" name="Freeform: Shape 11683">
                  <a:extLst>
                    <a:ext uri="{FF2B5EF4-FFF2-40B4-BE49-F238E27FC236}">
                      <a16:creationId xmlns:a16="http://schemas.microsoft.com/office/drawing/2014/main" id="{BF6AA932-AFF1-4F7C-A093-1ED3DAC9DE5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11685">
                  <a:extLst>
                    <a:ext uri="{FF2B5EF4-FFF2-40B4-BE49-F238E27FC236}">
                      <a16:creationId xmlns:a16="http://schemas.microsoft.com/office/drawing/2014/main" id="{FB546067-4ECD-4849-9D0B-1B288219E428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8" name="Graphic 1">
                <a:extLst>
                  <a:ext uri="{FF2B5EF4-FFF2-40B4-BE49-F238E27FC236}">
                    <a16:creationId xmlns:a16="http://schemas.microsoft.com/office/drawing/2014/main" id="{BAADC8DF-21F5-4F9C-ABA4-498133E0FBD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60" name="Graphic 1">
                  <a:extLst>
                    <a:ext uri="{FF2B5EF4-FFF2-40B4-BE49-F238E27FC236}">
                      <a16:creationId xmlns:a16="http://schemas.microsoft.com/office/drawing/2014/main" id="{17268969-ECB6-42EB-AFF3-94B6BCB51739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68" name="Freeform: Shape 11689">
                    <a:extLst>
                      <a:ext uri="{FF2B5EF4-FFF2-40B4-BE49-F238E27FC236}">
                        <a16:creationId xmlns:a16="http://schemas.microsoft.com/office/drawing/2014/main" id="{FAE3062F-721C-431D-A3C6-3074BB59814D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11690">
                    <a:extLst>
                      <a:ext uri="{FF2B5EF4-FFF2-40B4-BE49-F238E27FC236}">
                        <a16:creationId xmlns:a16="http://schemas.microsoft.com/office/drawing/2014/main" id="{32586C26-1A67-4259-9438-78FC958E7E31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0" name="Freeform: Shape 11691">
                    <a:extLst>
                      <a:ext uri="{FF2B5EF4-FFF2-40B4-BE49-F238E27FC236}">
                        <a16:creationId xmlns:a16="http://schemas.microsoft.com/office/drawing/2014/main" id="{0F135699-BB6E-44D1-82D8-2FD26993697F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61" name="Graphic 1">
                  <a:extLst>
                    <a:ext uri="{FF2B5EF4-FFF2-40B4-BE49-F238E27FC236}">
                      <a16:creationId xmlns:a16="http://schemas.microsoft.com/office/drawing/2014/main" id="{CD8E50F2-A957-488F-8A8E-4166F751686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63" name="Freeform: Shape 11693">
                    <a:extLst>
                      <a:ext uri="{FF2B5EF4-FFF2-40B4-BE49-F238E27FC236}">
                        <a16:creationId xmlns:a16="http://schemas.microsoft.com/office/drawing/2014/main" id="{59CEE2B7-4ED4-4208-83D5-7B7A8ABA78B1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1694">
                    <a:extLst>
                      <a:ext uri="{FF2B5EF4-FFF2-40B4-BE49-F238E27FC236}">
                        <a16:creationId xmlns:a16="http://schemas.microsoft.com/office/drawing/2014/main" id="{4922EBEB-C405-4AD0-BA99-5399B99D7C2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27" name="Graphic 1">
              <a:extLst>
                <a:ext uri="{FF2B5EF4-FFF2-40B4-BE49-F238E27FC236}">
                  <a16:creationId xmlns:a16="http://schemas.microsoft.com/office/drawing/2014/main" id="{6A48A2A4-78DA-4B0E-93B1-AB5F24D2332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28" name="Freeform: Shape 11696">
                <a:extLst>
                  <a:ext uri="{FF2B5EF4-FFF2-40B4-BE49-F238E27FC236}">
                    <a16:creationId xmlns:a16="http://schemas.microsoft.com/office/drawing/2014/main" id="{BAEDB761-F5E3-48C2-972F-B5B316568D6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1697">
                <a:extLst>
                  <a:ext uri="{FF2B5EF4-FFF2-40B4-BE49-F238E27FC236}">
                    <a16:creationId xmlns:a16="http://schemas.microsoft.com/office/drawing/2014/main" id="{03355756-A50D-41B7-93E4-0A8C5388CDA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0" name="Graphic 1">
                <a:extLst>
                  <a:ext uri="{FF2B5EF4-FFF2-40B4-BE49-F238E27FC236}">
                    <a16:creationId xmlns:a16="http://schemas.microsoft.com/office/drawing/2014/main" id="{245CE5C7-F95F-4462-BA2D-FEBEEA1246B7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39" name="Freeform: Shape 11699">
                  <a:extLst>
                    <a:ext uri="{FF2B5EF4-FFF2-40B4-BE49-F238E27FC236}">
                      <a16:creationId xmlns:a16="http://schemas.microsoft.com/office/drawing/2014/main" id="{F065F8F9-A205-4369-BD89-A0B08AFAAF96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3" name="Freeform: Shape 11700">
                  <a:extLst>
                    <a:ext uri="{FF2B5EF4-FFF2-40B4-BE49-F238E27FC236}">
                      <a16:creationId xmlns:a16="http://schemas.microsoft.com/office/drawing/2014/main" id="{F2E1427C-874C-480F-8EAF-3CE80425E09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1" name="Graphic 1">
                <a:extLst>
                  <a:ext uri="{FF2B5EF4-FFF2-40B4-BE49-F238E27FC236}">
                    <a16:creationId xmlns:a16="http://schemas.microsoft.com/office/drawing/2014/main" id="{4C29928C-6F6A-42CF-8DBB-B0DE5E4AD396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32" name="Graphic 1">
                  <a:extLst>
                    <a:ext uri="{FF2B5EF4-FFF2-40B4-BE49-F238E27FC236}">
                      <a16:creationId xmlns:a16="http://schemas.microsoft.com/office/drawing/2014/main" id="{E27AC051-5810-462E-A972-0AC81C2EACA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36" name="Freeform: Shape 11703">
                    <a:extLst>
                      <a:ext uri="{FF2B5EF4-FFF2-40B4-BE49-F238E27FC236}">
                        <a16:creationId xmlns:a16="http://schemas.microsoft.com/office/drawing/2014/main" id="{5CFA6824-27A9-4258-A363-F77F64B6C29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7" name="Freeform: Shape 11704">
                    <a:extLst>
                      <a:ext uri="{FF2B5EF4-FFF2-40B4-BE49-F238E27FC236}">
                        <a16:creationId xmlns:a16="http://schemas.microsoft.com/office/drawing/2014/main" id="{02D60A71-0999-4B79-9442-5CD120BB674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8" name="Freeform: Shape 11705">
                    <a:extLst>
                      <a:ext uri="{FF2B5EF4-FFF2-40B4-BE49-F238E27FC236}">
                        <a16:creationId xmlns:a16="http://schemas.microsoft.com/office/drawing/2014/main" id="{C9D0E416-6BAF-4537-856D-36ED85166D66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3" name="Graphic 1">
                  <a:extLst>
                    <a:ext uri="{FF2B5EF4-FFF2-40B4-BE49-F238E27FC236}">
                      <a16:creationId xmlns:a16="http://schemas.microsoft.com/office/drawing/2014/main" id="{BD116519-A44C-4451-85CB-45CDABAA940A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34" name="Freeform: Shape 11707">
                    <a:extLst>
                      <a:ext uri="{FF2B5EF4-FFF2-40B4-BE49-F238E27FC236}">
                        <a16:creationId xmlns:a16="http://schemas.microsoft.com/office/drawing/2014/main" id="{C9A13D5A-914F-4856-91A4-71E1C7044CD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1708">
                    <a:extLst>
                      <a:ext uri="{FF2B5EF4-FFF2-40B4-BE49-F238E27FC236}">
                        <a16:creationId xmlns:a16="http://schemas.microsoft.com/office/drawing/2014/main" id="{0D54BCF3-F858-4ABC-86D8-92A29BE4114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73" name="Graphic 53">
            <a:extLst>
              <a:ext uri="{FF2B5EF4-FFF2-40B4-BE49-F238E27FC236}">
                <a16:creationId xmlns:a16="http://schemas.microsoft.com/office/drawing/2014/main" id="{99C0CDD6-7328-4F92-A03C-E685B328F9B1}"/>
              </a:ext>
            </a:extLst>
          </p:cNvPr>
          <p:cNvGrpSpPr/>
          <p:nvPr/>
        </p:nvGrpSpPr>
        <p:grpSpPr>
          <a:xfrm rot="20601416">
            <a:off x="3281633" y="5853583"/>
            <a:ext cx="1540915" cy="1092075"/>
            <a:chOff x="5795949" y="3167093"/>
            <a:chExt cx="600710" cy="527646"/>
          </a:xfrm>
        </p:grpSpPr>
        <p:grpSp>
          <p:nvGrpSpPr>
            <p:cNvPr id="274" name="Graphic 53">
              <a:extLst>
                <a:ext uri="{FF2B5EF4-FFF2-40B4-BE49-F238E27FC236}">
                  <a16:creationId xmlns:a16="http://schemas.microsoft.com/office/drawing/2014/main" id="{A502373C-FFB2-4E23-8DDC-AD1801A579C4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99" name="Freeform: Shape 56">
                <a:extLst>
                  <a:ext uri="{FF2B5EF4-FFF2-40B4-BE49-F238E27FC236}">
                    <a16:creationId xmlns:a16="http://schemas.microsoft.com/office/drawing/2014/main" id="{843FBF1B-D35B-4934-971D-BE6BA9D975F9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0" name="Graphic 53">
                <a:extLst>
                  <a:ext uri="{FF2B5EF4-FFF2-40B4-BE49-F238E27FC236}">
                    <a16:creationId xmlns:a16="http://schemas.microsoft.com/office/drawing/2014/main" id="{57680576-D842-465F-87A0-CDA07E767760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301" name="Graphic 53">
                  <a:extLst>
                    <a:ext uri="{FF2B5EF4-FFF2-40B4-BE49-F238E27FC236}">
                      <a16:creationId xmlns:a16="http://schemas.microsoft.com/office/drawing/2014/main" id="{FC31EEA4-870C-494F-8697-276D2871CEF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314" name="Freeform: Shape 59">
                    <a:extLst>
                      <a:ext uri="{FF2B5EF4-FFF2-40B4-BE49-F238E27FC236}">
                        <a16:creationId xmlns:a16="http://schemas.microsoft.com/office/drawing/2014/main" id="{C3F406E7-614C-40B6-8C12-29B14EAFEBDE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5" name="Freeform: Shape 60">
                    <a:extLst>
                      <a:ext uri="{FF2B5EF4-FFF2-40B4-BE49-F238E27FC236}">
                        <a16:creationId xmlns:a16="http://schemas.microsoft.com/office/drawing/2014/main" id="{18E6316F-7CF1-4F64-BD96-CD64D5E8E1A3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6" name="Freeform: Shape 61">
                    <a:extLst>
                      <a:ext uri="{FF2B5EF4-FFF2-40B4-BE49-F238E27FC236}">
                        <a16:creationId xmlns:a16="http://schemas.microsoft.com/office/drawing/2014/main" id="{9D53FA57-C33E-4283-BB6D-2D67D6BF40C8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7" name="Freeform: Shape 62">
                    <a:extLst>
                      <a:ext uri="{FF2B5EF4-FFF2-40B4-BE49-F238E27FC236}">
                        <a16:creationId xmlns:a16="http://schemas.microsoft.com/office/drawing/2014/main" id="{E61C87DF-96E4-43EC-8D56-2CD48B3FE4B3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8" name="Freeform: Shape 63">
                    <a:extLst>
                      <a:ext uri="{FF2B5EF4-FFF2-40B4-BE49-F238E27FC236}">
                        <a16:creationId xmlns:a16="http://schemas.microsoft.com/office/drawing/2014/main" id="{B5985240-EF27-4CCD-ADE9-DA8D505F2560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9" name="Freeform: Shape 64">
                    <a:extLst>
                      <a:ext uri="{FF2B5EF4-FFF2-40B4-BE49-F238E27FC236}">
                        <a16:creationId xmlns:a16="http://schemas.microsoft.com/office/drawing/2014/main" id="{8286F125-BA43-4C45-8057-57785E99B805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0" name="Freeform: Shape 65">
                    <a:extLst>
                      <a:ext uri="{FF2B5EF4-FFF2-40B4-BE49-F238E27FC236}">
                        <a16:creationId xmlns:a16="http://schemas.microsoft.com/office/drawing/2014/main" id="{6901DCE8-87B4-4230-9CC3-C45D68B64FA3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1" name="Freeform: Shape 66">
                    <a:extLst>
                      <a:ext uri="{FF2B5EF4-FFF2-40B4-BE49-F238E27FC236}">
                        <a16:creationId xmlns:a16="http://schemas.microsoft.com/office/drawing/2014/main" id="{F70BDC5A-1600-4FCD-AAE9-8CFCE33A694A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2" name="Graphic 53">
                  <a:extLst>
                    <a:ext uri="{FF2B5EF4-FFF2-40B4-BE49-F238E27FC236}">
                      <a16:creationId xmlns:a16="http://schemas.microsoft.com/office/drawing/2014/main" id="{9683F04A-F6CB-4858-9FE2-B51CFBAF0D78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303" name="Freeform: Shape 68">
                    <a:extLst>
                      <a:ext uri="{FF2B5EF4-FFF2-40B4-BE49-F238E27FC236}">
                        <a16:creationId xmlns:a16="http://schemas.microsoft.com/office/drawing/2014/main" id="{099577F1-4F60-4164-93DF-EE2529358B54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4" name="Freeform: Shape 69">
                    <a:extLst>
                      <a:ext uri="{FF2B5EF4-FFF2-40B4-BE49-F238E27FC236}">
                        <a16:creationId xmlns:a16="http://schemas.microsoft.com/office/drawing/2014/main" id="{2F0AD516-D0D2-4EB5-9177-A5E44F2D8CB4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5" name="Freeform: Shape 99">
                    <a:extLst>
                      <a:ext uri="{FF2B5EF4-FFF2-40B4-BE49-F238E27FC236}">
                        <a16:creationId xmlns:a16="http://schemas.microsoft.com/office/drawing/2014/main" id="{007E059B-3438-47E4-A5AD-EE15824767F6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6" name="Freeform: Shape 100">
                    <a:extLst>
                      <a:ext uri="{FF2B5EF4-FFF2-40B4-BE49-F238E27FC236}">
                        <a16:creationId xmlns:a16="http://schemas.microsoft.com/office/drawing/2014/main" id="{490FB52E-5830-47D1-806A-7D86987CB8B3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7" name="Freeform: Shape 101">
                    <a:extLst>
                      <a:ext uri="{FF2B5EF4-FFF2-40B4-BE49-F238E27FC236}">
                        <a16:creationId xmlns:a16="http://schemas.microsoft.com/office/drawing/2014/main" id="{8B230DEB-8858-4FF8-805E-8B06D0A48F51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8" name="Freeform: Shape 102">
                    <a:extLst>
                      <a:ext uri="{FF2B5EF4-FFF2-40B4-BE49-F238E27FC236}">
                        <a16:creationId xmlns:a16="http://schemas.microsoft.com/office/drawing/2014/main" id="{2CC68F50-0932-46F8-A984-D1733EE98B63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09" name="Freeform: Shape 103">
                    <a:extLst>
                      <a:ext uri="{FF2B5EF4-FFF2-40B4-BE49-F238E27FC236}">
                        <a16:creationId xmlns:a16="http://schemas.microsoft.com/office/drawing/2014/main" id="{A01BBE79-A4E3-4100-82D4-31A235D4F549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0" name="Freeform: Shape 104">
                    <a:extLst>
                      <a:ext uri="{FF2B5EF4-FFF2-40B4-BE49-F238E27FC236}">
                        <a16:creationId xmlns:a16="http://schemas.microsoft.com/office/drawing/2014/main" id="{CAB59CE1-10B7-4532-BE79-3A2D5716DD98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1" name="Freeform: Shape 105">
                    <a:extLst>
                      <a:ext uri="{FF2B5EF4-FFF2-40B4-BE49-F238E27FC236}">
                        <a16:creationId xmlns:a16="http://schemas.microsoft.com/office/drawing/2014/main" id="{3BD4CC3C-B3C0-4E36-896B-02C0D27F7854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2" name="Freeform: Shape 106">
                    <a:extLst>
                      <a:ext uri="{FF2B5EF4-FFF2-40B4-BE49-F238E27FC236}">
                        <a16:creationId xmlns:a16="http://schemas.microsoft.com/office/drawing/2014/main" id="{7D7DD75C-124A-4C06-B89F-9F25F6783DE2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3" name="Freeform: Shape 107">
                    <a:extLst>
                      <a:ext uri="{FF2B5EF4-FFF2-40B4-BE49-F238E27FC236}">
                        <a16:creationId xmlns:a16="http://schemas.microsoft.com/office/drawing/2014/main" id="{42645D6C-C120-4023-AEAB-99AEFE40EF92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75" name="Graphic 53">
              <a:extLst>
                <a:ext uri="{FF2B5EF4-FFF2-40B4-BE49-F238E27FC236}">
                  <a16:creationId xmlns:a16="http://schemas.microsoft.com/office/drawing/2014/main" id="{F2E56DC1-5142-47E8-B4FE-9526BEB19C9B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76" name="Freeform: Shape 109">
                <a:extLst>
                  <a:ext uri="{FF2B5EF4-FFF2-40B4-BE49-F238E27FC236}">
                    <a16:creationId xmlns:a16="http://schemas.microsoft.com/office/drawing/2014/main" id="{382B6F73-53EC-4B0E-8FC3-338D76E1F65C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7" name="Graphic 53">
                <a:extLst>
                  <a:ext uri="{FF2B5EF4-FFF2-40B4-BE49-F238E27FC236}">
                    <a16:creationId xmlns:a16="http://schemas.microsoft.com/office/drawing/2014/main" id="{E387D6D9-51EE-4971-AD2B-C230E80E05A2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78" name="Graphic 53">
                  <a:extLst>
                    <a:ext uri="{FF2B5EF4-FFF2-40B4-BE49-F238E27FC236}">
                      <a16:creationId xmlns:a16="http://schemas.microsoft.com/office/drawing/2014/main" id="{7AE851C5-9391-4C29-B33E-E59674402E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91" name="Freeform: Shape 112">
                    <a:extLst>
                      <a:ext uri="{FF2B5EF4-FFF2-40B4-BE49-F238E27FC236}">
                        <a16:creationId xmlns:a16="http://schemas.microsoft.com/office/drawing/2014/main" id="{4FEC9225-9AFA-405B-9390-30377095B773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113">
                    <a:extLst>
                      <a:ext uri="{FF2B5EF4-FFF2-40B4-BE49-F238E27FC236}">
                        <a16:creationId xmlns:a16="http://schemas.microsoft.com/office/drawing/2014/main" id="{D2C8DE73-DE27-4581-99E4-19DF85E34584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130">
                    <a:extLst>
                      <a:ext uri="{FF2B5EF4-FFF2-40B4-BE49-F238E27FC236}">
                        <a16:creationId xmlns:a16="http://schemas.microsoft.com/office/drawing/2014/main" id="{86103D0F-AD42-4608-9CFA-F535EE08DC2B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4" name="Freeform: Shape 131">
                    <a:extLst>
                      <a:ext uri="{FF2B5EF4-FFF2-40B4-BE49-F238E27FC236}">
                        <a16:creationId xmlns:a16="http://schemas.microsoft.com/office/drawing/2014/main" id="{1943FD5B-5940-4CD0-9C37-3BAB65B5322C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132">
                    <a:extLst>
                      <a:ext uri="{FF2B5EF4-FFF2-40B4-BE49-F238E27FC236}">
                        <a16:creationId xmlns:a16="http://schemas.microsoft.com/office/drawing/2014/main" id="{7462A6A4-E848-4198-85C8-95C9CBA68124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133">
                    <a:extLst>
                      <a:ext uri="{FF2B5EF4-FFF2-40B4-BE49-F238E27FC236}">
                        <a16:creationId xmlns:a16="http://schemas.microsoft.com/office/drawing/2014/main" id="{3B6AF5D0-9EA9-40B7-8570-02A133D590DE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134">
                    <a:extLst>
                      <a:ext uri="{FF2B5EF4-FFF2-40B4-BE49-F238E27FC236}">
                        <a16:creationId xmlns:a16="http://schemas.microsoft.com/office/drawing/2014/main" id="{3652FB80-C5B4-4F63-BB4C-3E794CD2BE75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8" name="Freeform: Shape 135">
                    <a:extLst>
                      <a:ext uri="{FF2B5EF4-FFF2-40B4-BE49-F238E27FC236}">
                        <a16:creationId xmlns:a16="http://schemas.microsoft.com/office/drawing/2014/main" id="{23CAEDDE-41DB-44E3-A314-4A7B5F18502E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9" name="Graphic 53">
                  <a:extLst>
                    <a:ext uri="{FF2B5EF4-FFF2-40B4-BE49-F238E27FC236}">
                      <a16:creationId xmlns:a16="http://schemas.microsoft.com/office/drawing/2014/main" id="{4F73CDED-CF06-493E-9ACC-B0D8C224C9A0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80" name="Freeform: Shape 137">
                    <a:extLst>
                      <a:ext uri="{FF2B5EF4-FFF2-40B4-BE49-F238E27FC236}">
                        <a16:creationId xmlns:a16="http://schemas.microsoft.com/office/drawing/2014/main" id="{5A56C92E-A660-4251-8EE2-C28FA7B5BAAA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1" name="Freeform: Shape 138">
                    <a:extLst>
                      <a:ext uri="{FF2B5EF4-FFF2-40B4-BE49-F238E27FC236}">
                        <a16:creationId xmlns:a16="http://schemas.microsoft.com/office/drawing/2014/main" id="{3AC7531E-2264-4E3D-945A-E61D9BB15A81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2" name="Freeform: Shape 139">
                    <a:extLst>
                      <a:ext uri="{FF2B5EF4-FFF2-40B4-BE49-F238E27FC236}">
                        <a16:creationId xmlns:a16="http://schemas.microsoft.com/office/drawing/2014/main" id="{E4BD197D-7FBE-427A-AD51-984F9910FD9E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3" name="Freeform: Shape 140">
                    <a:extLst>
                      <a:ext uri="{FF2B5EF4-FFF2-40B4-BE49-F238E27FC236}">
                        <a16:creationId xmlns:a16="http://schemas.microsoft.com/office/drawing/2014/main" id="{92C630CA-BC6F-415F-9F80-ABDED4C3F9B0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4" name="Freeform: Shape 141">
                    <a:extLst>
                      <a:ext uri="{FF2B5EF4-FFF2-40B4-BE49-F238E27FC236}">
                        <a16:creationId xmlns:a16="http://schemas.microsoft.com/office/drawing/2014/main" id="{72980A04-F53B-4D73-B419-545350E24935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5" name="Freeform: Shape 142">
                    <a:extLst>
                      <a:ext uri="{FF2B5EF4-FFF2-40B4-BE49-F238E27FC236}">
                        <a16:creationId xmlns:a16="http://schemas.microsoft.com/office/drawing/2014/main" id="{D1B4BC48-DDA4-4670-9F68-CD899935BEC6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6" name="Freeform: Shape 143">
                    <a:extLst>
                      <a:ext uri="{FF2B5EF4-FFF2-40B4-BE49-F238E27FC236}">
                        <a16:creationId xmlns:a16="http://schemas.microsoft.com/office/drawing/2014/main" id="{61D8DD10-C96D-4D8B-B4A5-935E54622E39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144">
                    <a:extLst>
                      <a:ext uri="{FF2B5EF4-FFF2-40B4-BE49-F238E27FC236}">
                        <a16:creationId xmlns:a16="http://schemas.microsoft.com/office/drawing/2014/main" id="{47CE9818-478C-4050-9528-9C0C36F969C8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145">
                    <a:extLst>
                      <a:ext uri="{FF2B5EF4-FFF2-40B4-BE49-F238E27FC236}">
                        <a16:creationId xmlns:a16="http://schemas.microsoft.com/office/drawing/2014/main" id="{4F6C916D-92C5-4B90-AD31-34E05B0454A9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146">
                    <a:extLst>
                      <a:ext uri="{FF2B5EF4-FFF2-40B4-BE49-F238E27FC236}">
                        <a16:creationId xmlns:a16="http://schemas.microsoft.com/office/drawing/2014/main" id="{9771CB85-6837-4CCF-831A-018C3C04366D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0" name="Freeform: Shape 147">
                    <a:extLst>
                      <a:ext uri="{FF2B5EF4-FFF2-40B4-BE49-F238E27FC236}">
                        <a16:creationId xmlns:a16="http://schemas.microsoft.com/office/drawing/2014/main" id="{45C7BD24-3DF5-4668-84F3-89BF308CC524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22" name="Graphic 19325">
            <a:extLst>
              <a:ext uri="{FF2B5EF4-FFF2-40B4-BE49-F238E27FC236}">
                <a16:creationId xmlns:a16="http://schemas.microsoft.com/office/drawing/2014/main" id="{76F16887-9F30-429C-8EC4-C2B37327FCB5}"/>
              </a:ext>
            </a:extLst>
          </p:cNvPr>
          <p:cNvSpPr/>
          <p:nvPr/>
        </p:nvSpPr>
        <p:spPr>
          <a:xfrm>
            <a:off x="2129579" y="63518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3" name="Graphic 19325">
            <a:extLst>
              <a:ext uri="{FF2B5EF4-FFF2-40B4-BE49-F238E27FC236}">
                <a16:creationId xmlns:a16="http://schemas.microsoft.com/office/drawing/2014/main" id="{9EE958DD-4CDA-4A2F-A736-9FDD76EC9266}"/>
              </a:ext>
            </a:extLst>
          </p:cNvPr>
          <p:cNvSpPr/>
          <p:nvPr/>
        </p:nvSpPr>
        <p:spPr>
          <a:xfrm>
            <a:off x="2503642" y="561691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686BFE16-CC2A-4BC5-BD47-C075A4D132F0}"/>
              </a:ext>
            </a:extLst>
          </p:cNvPr>
          <p:cNvGrpSpPr/>
          <p:nvPr/>
        </p:nvGrpSpPr>
        <p:grpSpPr>
          <a:xfrm rot="1656797">
            <a:off x="1046596" y="5757581"/>
            <a:ext cx="869467" cy="746932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F2E01E44-689F-4E58-B09C-061C107B0B6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53AF6BEB-73A1-4B0A-A43D-B5015690940B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03C4339B-8107-4EA2-A5FB-7AE76C50C95E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55DBF021-3C1A-4456-BED1-C152D54728F2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D14C394B-25AB-4A16-861D-52DE31A8766F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7B6F6A6-EE77-4249-A21D-362C0235C3DF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61412ADA-FC37-4C49-B3BA-C3AB1932A278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2" name="Graphic 18676">
            <a:extLst>
              <a:ext uri="{FF2B5EF4-FFF2-40B4-BE49-F238E27FC236}">
                <a16:creationId xmlns:a16="http://schemas.microsoft.com/office/drawing/2014/main" id="{B849C231-783D-46E6-A732-6664E5D96AB8}"/>
              </a:ext>
            </a:extLst>
          </p:cNvPr>
          <p:cNvGrpSpPr/>
          <p:nvPr/>
        </p:nvGrpSpPr>
        <p:grpSpPr>
          <a:xfrm rot="3712952">
            <a:off x="7332315" y="5587025"/>
            <a:ext cx="295583" cy="1526418"/>
            <a:chOff x="6731507" y="2028824"/>
            <a:chExt cx="178975" cy="2065305"/>
          </a:xfrm>
        </p:grpSpPr>
        <p:grpSp>
          <p:nvGrpSpPr>
            <p:cNvPr id="333" name="Graphic 18676">
              <a:extLst>
                <a:ext uri="{FF2B5EF4-FFF2-40B4-BE49-F238E27FC236}">
                  <a16:creationId xmlns:a16="http://schemas.microsoft.com/office/drawing/2014/main" id="{A3067AF8-C30A-4A18-8488-F07EA86DA97A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37" name="Freeform: Shape 31">
                <a:extLst>
                  <a:ext uri="{FF2B5EF4-FFF2-40B4-BE49-F238E27FC236}">
                    <a16:creationId xmlns:a16="http://schemas.microsoft.com/office/drawing/2014/main" id="{386D9A0E-E233-4644-A98C-728A3E05CA8C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2">
                <a:extLst>
                  <a:ext uri="{FF2B5EF4-FFF2-40B4-BE49-F238E27FC236}">
                    <a16:creationId xmlns:a16="http://schemas.microsoft.com/office/drawing/2014/main" id="{8AA1E7FA-2EDB-42E2-A3BC-94FBEF44783C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34" name="Graphic 18676">
              <a:extLst>
                <a:ext uri="{FF2B5EF4-FFF2-40B4-BE49-F238E27FC236}">
                  <a16:creationId xmlns:a16="http://schemas.microsoft.com/office/drawing/2014/main" id="{DCCA9156-4958-401D-8D65-B64E81EC96B3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35" name="Freeform: Shape 29">
                <a:extLst>
                  <a:ext uri="{FF2B5EF4-FFF2-40B4-BE49-F238E27FC236}">
                    <a16:creationId xmlns:a16="http://schemas.microsoft.com/office/drawing/2014/main" id="{6B0442E3-D138-4420-9B68-2D1688841945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36" name="Freeform: Shape 30">
                <a:extLst>
                  <a:ext uri="{FF2B5EF4-FFF2-40B4-BE49-F238E27FC236}">
                    <a16:creationId xmlns:a16="http://schemas.microsoft.com/office/drawing/2014/main" id="{1D15BBB9-DDC6-4BCA-A1AD-B713A240ECC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9" name="Graphic 11709">
            <a:extLst>
              <a:ext uri="{FF2B5EF4-FFF2-40B4-BE49-F238E27FC236}">
                <a16:creationId xmlns:a16="http://schemas.microsoft.com/office/drawing/2014/main" id="{BC2FDE4B-9226-4900-89E4-6CD451E99660}"/>
              </a:ext>
            </a:extLst>
          </p:cNvPr>
          <p:cNvGrpSpPr/>
          <p:nvPr/>
        </p:nvGrpSpPr>
        <p:grpSpPr>
          <a:xfrm rot="3673055">
            <a:off x="9317033" y="5934557"/>
            <a:ext cx="1317978" cy="523004"/>
            <a:chOff x="5634037" y="3243322"/>
            <a:chExt cx="924539" cy="371700"/>
          </a:xfrm>
        </p:grpSpPr>
        <p:sp>
          <p:nvSpPr>
            <p:cNvPr id="340" name="Freeform: Shape 40">
              <a:extLst>
                <a:ext uri="{FF2B5EF4-FFF2-40B4-BE49-F238E27FC236}">
                  <a16:creationId xmlns:a16="http://schemas.microsoft.com/office/drawing/2014/main" id="{E1747D50-486F-4B09-ABDF-AE736D94484A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41">
              <a:extLst>
                <a:ext uri="{FF2B5EF4-FFF2-40B4-BE49-F238E27FC236}">
                  <a16:creationId xmlns:a16="http://schemas.microsoft.com/office/drawing/2014/main" id="{64FA0677-FFBB-4F85-816F-AC48ABF12499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42">
              <a:extLst>
                <a:ext uri="{FF2B5EF4-FFF2-40B4-BE49-F238E27FC236}">
                  <a16:creationId xmlns:a16="http://schemas.microsoft.com/office/drawing/2014/main" id="{3026F4FE-63B8-4904-804C-8284F4A5D663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43">
              <a:extLst>
                <a:ext uri="{FF2B5EF4-FFF2-40B4-BE49-F238E27FC236}">
                  <a16:creationId xmlns:a16="http://schemas.microsoft.com/office/drawing/2014/main" id="{AB0ED326-AFA5-4A26-9DA1-4CC5268EB67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44">
              <a:extLst>
                <a:ext uri="{FF2B5EF4-FFF2-40B4-BE49-F238E27FC236}">
                  <a16:creationId xmlns:a16="http://schemas.microsoft.com/office/drawing/2014/main" id="{C874EE23-ABF2-466F-9861-A106380B2846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45">
              <a:extLst>
                <a:ext uri="{FF2B5EF4-FFF2-40B4-BE49-F238E27FC236}">
                  <a16:creationId xmlns:a16="http://schemas.microsoft.com/office/drawing/2014/main" id="{10607022-8F4D-46ED-A97B-F50F3B34C78A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46">
              <a:extLst>
                <a:ext uri="{FF2B5EF4-FFF2-40B4-BE49-F238E27FC236}">
                  <a16:creationId xmlns:a16="http://schemas.microsoft.com/office/drawing/2014/main" id="{B553E7C3-A512-4A30-8D3B-B7346CA90DED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7" name="Graphic 828">
            <a:extLst>
              <a:ext uri="{FF2B5EF4-FFF2-40B4-BE49-F238E27FC236}">
                <a16:creationId xmlns:a16="http://schemas.microsoft.com/office/drawing/2014/main" id="{EE92B4DC-B13A-4AE4-857A-0242CA027E8F}"/>
              </a:ext>
            </a:extLst>
          </p:cNvPr>
          <p:cNvGrpSpPr/>
          <p:nvPr/>
        </p:nvGrpSpPr>
        <p:grpSpPr>
          <a:xfrm rot="5692648">
            <a:off x="8389292" y="6012472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348" name="Freeform: Shape 127">
              <a:extLst>
                <a:ext uri="{FF2B5EF4-FFF2-40B4-BE49-F238E27FC236}">
                  <a16:creationId xmlns:a16="http://schemas.microsoft.com/office/drawing/2014/main" id="{8F4A6B2D-6A6A-4480-B0DF-0B1F3D2BDA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128">
              <a:extLst>
                <a:ext uri="{FF2B5EF4-FFF2-40B4-BE49-F238E27FC236}">
                  <a16:creationId xmlns:a16="http://schemas.microsoft.com/office/drawing/2014/main" id="{A2EFF2CA-16C9-4420-A569-DF041767426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129">
              <a:extLst>
                <a:ext uri="{FF2B5EF4-FFF2-40B4-BE49-F238E27FC236}">
                  <a16:creationId xmlns:a16="http://schemas.microsoft.com/office/drawing/2014/main" id="{76F835FB-4FF5-4067-BCEA-875536F2CEDB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51" name="Graphic 837">
            <a:extLst>
              <a:ext uri="{FF2B5EF4-FFF2-40B4-BE49-F238E27FC236}">
                <a16:creationId xmlns:a16="http://schemas.microsoft.com/office/drawing/2014/main" id="{5B61C4FD-15F9-420B-9237-94E66663E1F4}"/>
              </a:ext>
            </a:extLst>
          </p:cNvPr>
          <p:cNvGrpSpPr/>
          <p:nvPr/>
        </p:nvGrpSpPr>
        <p:grpSpPr>
          <a:xfrm>
            <a:off x="5374257" y="5976744"/>
            <a:ext cx="1356178" cy="722345"/>
            <a:chOff x="5681545" y="3195637"/>
            <a:chExt cx="2191520" cy="2054559"/>
          </a:xfrm>
        </p:grpSpPr>
        <p:grpSp>
          <p:nvGrpSpPr>
            <p:cNvPr id="352" name="Graphic 837">
              <a:extLst>
                <a:ext uri="{FF2B5EF4-FFF2-40B4-BE49-F238E27FC236}">
                  <a16:creationId xmlns:a16="http://schemas.microsoft.com/office/drawing/2014/main" id="{C341500B-6B28-487E-BA8A-5D2603F0E411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356" name="Freeform: Shape 1069">
                <a:extLst>
                  <a:ext uri="{FF2B5EF4-FFF2-40B4-BE49-F238E27FC236}">
                    <a16:creationId xmlns:a16="http://schemas.microsoft.com/office/drawing/2014/main" id="{71F831B4-882E-494D-B114-DD82889B7C59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7" name="Freeform: Shape 1070">
                <a:extLst>
                  <a:ext uri="{FF2B5EF4-FFF2-40B4-BE49-F238E27FC236}">
                    <a16:creationId xmlns:a16="http://schemas.microsoft.com/office/drawing/2014/main" id="{4E7BFF4B-10DD-43A4-A525-EE73F0670101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353" name="Graphic 837">
              <a:extLst>
                <a:ext uri="{FF2B5EF4-FFF2-40B4-BE49-F238E27FC236}">
                  <a16:creationId xmlns:a16="http://schemas.microsoft.com/office/drawing/2014/main" id="{3EBD7880-76DE-4104-A121-B5264E375AA9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354" name="Freeform: Shape 1067">
                <a:extLst>
                  <a:ext uri="{FF2B5EF4-FFF2-40B4-BE49-F238E27FC236}">
                    <a16:creationId xmlns:a16="http://schemas.microsoft.com/office/drawing/2014/main" id="{04F34FB9-A44F-45BF-A7D8-C40E9725270C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5" name="Freeform: Shape 1068">
                <a:extLst>
                  <a:ext uri="{FF2B5EF4-FFF2-40B4-BE49-F238E27FC236}">
                    <a16:creationId xmlns:a16="http://schemas.microsoft.com/office/drawing/2014/main" id="{E21C320F-EBCD-492B-9B95-86EA46764176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58" name="Graphic 19325">
            <a:extLst>
              <a:ext uri="{FF2B5EF4-FFF2-40B4-BE49-F238E27FC236}">
                <a16:creationId xmlns:a16="http://schemas.microsoft.com/office/drawing/2014/main" id="{0F853517-FAB3-48E5-BD91-D98536029C73}"/>
              </a:ext>
            </a:extLst>
          </p:cNvPr>
          <p:cNvSpPr/>
          <p:nvPr/>
        </p:nvSpPr>
        <p:spPr>
          <a:xfrm>
            <a:off x="11294707" y="587739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9" name="Graphic 19325">
            <a:extLst>
              <a:ext uri="{FF2B5EF4-FFF2-40B4-BE49-F238E27FC236}">
                <a16:creationId xmlns:a16="http://schemas.microsoft.com/office/drawing/2014/main" id="{3E281906-C459-4874-910D-7CC2B84BA787}"/>
              </a:ext>
            </a:extLst>
          </p:cNvPr>
          <p:cNvSpPr/>
          <p:nvPr/>
        </p:nvSpPr>
        <p:spPr>
          <a:xfrm>
            <a:off x="10493898" y="5720309"/>
            <a:ext cx="307305" cy="21297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0" name="Graphic 19325">
            <a:extLst>
              <a:ext uri="{FF2B5EF4-FFF2-40B4-BE49-F238E27FC236}">
                <a16:creationId xmlns:a16="http://schemas.microsoft.com/office/drawing/2014/main" id="{CEB88257-02EF-4291-BF55-36710DE5E326}"/>
              </a:ext>
            </a:extLst>
          </p:cNvPr>
          <p:cNvSpPr/>
          <p:nvPr/>
        </p:nvSpPr>
        <p:spPr>
          <a:xfrm>
            <a:off x="11170694" y="5260488"/>
            <a:ext cx="307305" cy="2417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A23DD-0FB8-42CB-96FD-13DC0E1C8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/>
          <a:stretch/>
        </p:blipFill>
        <p:spPr>
          <a:xfrm>
            <a:off x="3130763" y="2841876"/>
            <a:ext cx="6121817" cy="2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กระบวนการหลอม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1226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Rockwell</vt:lpstr>
      <vt:lpstr>바탕</vt:lpstr>
      <vt:lpstr>Cordia New</vt:lpstr>
      <vt:lpstr>JasmineUPC</vt:lpstr>
      <vt:lpstr>Itim</vt:lpstr>
      <vt:lpstr>Barlow Semi Condensed</vt:lpstr>
      <vt:lpstr>Pattaya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Pitch</dc:title>
  <dc:creator>www.PowerPointhub.com</dc:creator>
  <cp:lastModifiedBy>Data</cp:lastModifiedBy>
  <cp:revision>208</cp:revision>
  <dcterms:created xsi:type="dcterms:W3CDTF">2021-04-03T11:41:41Z</dcterms:created>
  <dcterms:modified xsi:type="dcterms:W3CDTF">2021-05-23T03:05:32Z</dcterms:modified>
</cp:coreProperties>
</file>