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TH SarabunPSK" panose="020B0500040200020003" pitchFamily="34" charset="-34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239184" y="692150"/>
            <a:ext cx="11885083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17" y="549275"/>
            <a:ext cx="12192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4233" y="2492375"/>
            <a:ext cx="7393517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07533" y="620713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th-TH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h-TH"/>
              <a:t>‹#›</a:t>
            </a:r>
            <a:endParaRPr lang="th-TH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17" y="333375"/>
            <a:ext cx="12192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3"/>
          <a:srcRect t="1094" r="8122" b="13318"/>
          <a:stretch>
            <a:fillRect/>
          </a:stretch>
        </p:blipFill>
        <p:spPr>
          <a:xfrm>
            <a:off x="7730067" y="4438650"/>
            <a:ext cx="4453467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r>
              <a:rPr lang="th-TH"/>
              <a:t>2/20/2017</a:t>
            </a:r>
            <a:endParaRPr lang="th-TH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th-TH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r>
              <a:rPr lang="th-TH"/>
              <a:t>‹#›</a:t>
            </a:r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12D86"/>
            </a:gs>
            <a:gs pos="100000">
              <a:srgbClr val="0E2557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888855" cy="2387600"/>
          </a:xfrm>
        </p:spPr>
        <p:txBody>
          <a:bodyPr/>
          <a:lstStyle/>
          <a:p>
            <a:r>
              <a:rPr lang="th-TH" dirty="0"/>
              <a:t>รวมทักษะการสื่อสารที่สำคัญในการทำธุรกิจ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การสื่อสารในที่สาธารณะ</a:t>
            </a:r>
            <a:br>
              <a:rPr lang="th-TH" altLang="th-TH"/>
            </a:br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/>
              <a:t>เชื่อว่าคุณต้องมีโอกาสในการพูดต่อหน้าสาธารณชนไม่วันใดก็วันหนึ่งอย่างแน่นอนครับ ซึ่งการพูดในที่สาธารณชนนั้นมีความแตกต่างจากการประชุมในห้อง หรือการนำเสนองานลูกค้า แต่มันคือการพูดคุยหรือนำเสนองานกับคนจำนวนมาก ที่ต้องใช้ทักษะหลายด้านทั้งการใช้ภาษากาย การเตรียมบทพูด การสื่อสารผ่านสายตา การใช้นำเสียง ความเชื่อมั่น และไหวพริบต่างๆ ดังนั้นคุณควรเตรียมฝึกไว้แต่เนิ่นๆจะดีครับ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คิดบวกไว้เสมอ</a:t>
            </a:r>
            <a:br>
              <a:rPr lang="th-TH" altLang="th-TH"/>
            </a:br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/>
              <a:t>ไม่มีใครอยากทำธุรกิจหรือพูดคุยกับคนที่มีทัศนคติเชิงลบหรอกครับ แม้ว่างานที่คุณเจออาจจะเป็นภาระกิจที่มีความเป็นได้ยากที่จะสำเร็จ แต่อย่าปฏิเสธหรือคิดว่าไม่มีทางเป็นไปได้ในทันทีครับ คุณควรพยายามหาแนวทางหรือโอกาสและสร้างความมั่นใจให้กับคนที่คุณสื่อสารด้วย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altLang="th-TH">
                <a:latin typeface="TH SarabunPSK" panose="020B0500040200020003" charset="0"/>
                <a:cs typeface="TH SarabunPSK" panose="020B0500040200020003" charset="0"/>
              </a:rPr>
              <a:t>การวางแผนที่ดีจะทำให้ธุรกิจประสบความสำเร็จ แต่ยังมีอีกสิ่งหนึ่งที่มีความสำคัญในการช่วยขับเคลื่อนให้ธุรกิจของคุณ มีโอกาสก้าวสู่ความสำเร็จมากยิ่งขึ้น นั่นคือการสื่อสาร (Communication) นั่นเองครับ โดยการสื่อสารทำได้ทั้งการโน้มน้าวใจ การเสนอความคิดเห็น ไอเดีย ข้อมูลข่าวสาร การสร้างอารมณ์ร่วมในด้านต่างๆ ซึ่งการสื่อสารนั้นได้กลายเป็นทักษะที่จำเป็นของพนักงานในการทำงานอย่างหลีกเลี่ยงไม่ได้ เรามาดูทักษะด้านการสื่อสารที่จำเป็นในการทำธุรกิจกันครับ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ทักษะด้านการฟัง</a:t>
            </a:r>
            <a:br>
              <a:rPr lang="th-TH" altLang="th-TH"/>
            </a:br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/>
              <a:t>โดยส่วนใหญ่คนจะหันไปฝึกฝนทักษะการพูดหรือการนำเสนอ แต่สิ่งที่สำคัญมากกว่าการพูดคือการรับฟังนั่นเองครับ เพราะถ้าหากคุณไม่ใช่นักฟังที่ดีและไม่สามารถจับใจความสำคัญในการประชุมกับลูกค้า คุณก็อาจจะพลาดโอกาสในการนำเสนองานหรือการนำข้อมูลไปสื่อสารต่อกับทีมงาน เพื่อตอบสนองให้ตรงโจทย์ตามที่ลูกค้าคาดหวังได้</a:t>
            </a:r>
          </a:p>
          <a:p>
            <a:endParaRPr lang="th-TH" altLang="th-TH"/>
          </a:p>
          <a:p>
            <a:endParaRPr lang="th-TH" altLang="th-TH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สื่อสารภาษากาย</a:t>
            </a:r>
            <a:br>
              <a:rPr lang="th-TH" altLang="th-TH"/>
            </a:br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/>
              <a:t>ทักษะการเจรจาอาจไม่สามารถสร้างความมั่นใจได้ 100% แต่ความจริงใจและท่าทางต่างๆที่ออกมาจากผู้นำเสนองานนี่แหละครับ ที่สามารถสร้างความมั่นใจให้กับลูกค้าได้มากยิ่งขึ้น ไม่ว่าจะเป็นท่าทางการเดิน การนั่ง การยืน การแสดงสีหน้า การสบตา ภาษามือ ยิ่งเป็นพนักงานขายหรือทีมที่ต้องพบปะลูกค้าอยู่เป็นประจำ ก็ควรฝึกภาษากายเอาไว้ด้วยครับ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ทักษะการนำเสนอ</a:t>
            </a:r>
            <a:br>
              <a:rPr lang="th-TH" altLang="th-TH"/>
            </a:br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/>
              <a:t>การนำเสนอนั้นถือเป็นส่วนหนึ่งของการทำงาน คนไหนที่นำเสนอได้ดีก็มีโอกาสที่จะสร้างความประทับใจและโอกาสได้รับงานจากลูกค้าก็จะยิ่งมากขึ้น การนำเสนอนั้นควรมีการฝึกฝนและมีการเตรียมตัวทั้งตัวผู้นำเสนอ เครื่องมือในการนำเสนอ สื่อต่างๆที่จำเป็นต้องใช้ ก็ควรที่จะมีการออกแบบในการเล่าเรื่องราวเป็นอย่างดี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ทักษะการเขียน</a:t>
            </a:r>
            <a:br>
              <a:rPr lang="th-TH" altLang="th-TH"/>
            </a:br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/>
              <a:t>นอกเหนือจากการพูดและการฟังการเขียนก็ยังคงเป็นสิ่งสำคัญมาก สำหรับการทำธุรกิจ การเขียนที่มีประสิทธิภาพจะช่วยให้ธุรกิจนั้นสามารถสื่อสารไปยังกลุ่มลูกค้าได้ดียิ่งขึ้น ไม่ว่าจะเป็นการเขียนจดหมายแบบทางการ การนำเสนอสินค้าหรือบริการในสื่อต่างๆ คำพูดที่ใช้ในสื่อโฆษณาและการตลาด ทั้งหมดล้วนมีผลต่อการเติบโตของธุรกิจแทบทั้งนั้น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สื่อสารแบบชัดเจนและรัดกุม</a:t>
            </a:r>
            <a:br>
              <a:rPr lang="th-TH" altLang="th-TH"/>
            </a:br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/>
              <a:t>สื่อสารในสิ่งที่ถูกต้องเหมาะสมที่ต้องมีความชัดเจนไม่เวิ่นเว้อ เพราะบางครั้งลูกค้าจะไม่มีเวลาอ่านหรือฟังเราได้นานเป็นชั่วโมง ดังนั้นคุณต้องพยายามสรุปสาระสำคัญให้พอเหมาะกับเวลา ทั้งการนำเสนอหรือการส่งอีเมล์ครับ</a:t>
            </a:r>
          </a:p>
          <a:p>
            <a:endParaRPr lang="th-TH" altLang="th-TH"/>
          </a:p>
          <a:p>
            <a:endParaRPr lang="th-TH" alt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เก็บอารมณ์ให้อยู่</a:t>
            </a:r>
            <a:br>
              <a:rPr lang="th-TH" altLang="th-TH"/>
            </a:br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ในการพูดคุยกับลูกค้าคุณต้องเจอกับปัญหาต่างๆอย่างหลีกเลี่ยงไม่ได้ ทั้งจากความผิดพลาดที่อาจมาจากทางฝั่งบริษัทรวมไปถึงลูกค้า และธรรมชาติเมื่อเกิดปัญหาใดๆก็ตามนั้นก็ย่อมส่งผลให้เกิดการตำหนิ หรือการประชุมในบรรยากาศที่ตึงเครียดที่อาจส่งผลให้เกิดความรุณแรงทางอารมณ์ โดยเฉพาะอย่างยิ่งเมื่อต้องเผชิญหน้ากับลูกค้าการควบคุมอารมณ์ ใช้ความใจเย็น และรับฟัง เป็นสิ่งสำคัญมากที่จะช่วยบรรเทาปัญหาต่างๆที่เกิดขึ้น ไม่ว่าจะเป็นสีหน้า ท่าทาง หรือน้ำเสียงครับ</a:t>
            </a:r>
            <a:endParaRPr lang="th-TH" altLang="th-TH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>
                <a:sym typeface="+mn-ea"/>
              </a:rPr>
              <a:t>ความมั่นใจ</a:t>
            </a:r>
            <a:br>
              <a:rPr lang="th-TH" altLang="th-TH"/>
            </a:br>
            <a:endParaRPr lang="th-TH" alt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/>
              <a:t>มุมนึงของการสร้างความน่าเชื่อถือในการทำธุรกิจ คือ ความมั่นใจในการสื่อสารครับ โดยมันสามารถช่วยให้คุณประสบความสำเร็จไม่ว่าจะทำงานแบบไหนก็ตาม ซึ่งความมั่นใจนั้นก็ต้องมาพร้อมกับสื่งที่คุณเป็น สิ่งที่คุณมีความชำนาญ และศักยภาพของตัวคุณเอง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Cooperate">
  <a:themeElements>
    <a:clrScheme name="Business Cooper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810</Words>
  <Application>Microsoft Office PowerPoint</Application>
  <PresentationFormat>แบบจอกว้าง</PresentationFormat>
  <Paragraphs>20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4" baseType="lpstr">
      <vt:lpstr>Arial</vt:lpstr>
      <vt:lpstr>TH SarabunPSK</vt:lpstr>
      <vt:lpstr>Business Cooperate</vt:lpstr>
      <vt:lpstr>รวมทักษะการสื่อสารที่สำคัญในการทำธุรกิจ</vt:lpstr>
      <vt:lpstr>งานนำเสนอ PowerPoint</vt:lpstr>
      <vt:lpstr>ทักษะด้านการฟัง </vt:lpstr>
      <vt:lpstr>สื่อสารภาษากาย </vt:lpstr>
      <vt:lpstr>ทักษะการนำเสนอ </vt:lpstr>
      <vt:lpstr>ทักษะการเขียน </vt:lpstr>
      <vt:lpstr>สื่อสารแบบชัดเจนและรัดกุม </vt:lpstr>
      <vt:lpstr>เก็บอารมณ์ให้อยู่ </vt:lpstr>
      <vt:lpstr>ความมั่นใจ </vt:lpstr>
      <vt:lpstr>การสื่อสารในที่สาธารณะ </vt:lpstr>
      <vt:lpstr>คิดบวกไว้เสมอ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HP</dc:creator>
  <cp:lastModifiedBy>Suhaila Binsamaae</cp:lastModifiedBy>
  <cp:revision>3</cp:revision>
  <dcterms:created xsi:type="dcterms:W3CDTF">2023-08-25T05:57:00Z</dcterms:created>
  <dcterms:modified xsi:type="dcterms:W3CDTF">2023-09-15T07:57:49Z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730A78B6B51D4FE8B4E146598694B8F9</vt:lpwstr>
  </property>
  <property fmtid="{D5CDD505-2E9C-101B-9397-08002B2CF9AE}" pid="3" name="KSOProductBuildVer">
    <vt:lpwstr>1054-11.2.0.11537</vt:lpwstr>
  </property>
</Properties>
</file>