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B2AC22-5586-458B-9DAE-E323B4CEAC8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99E37B94-56E6-46AA-B938-1902BD3BC6D6}">
      <dgm:prSet phldrT="[ข้อความ]"/>
      <dgm:spPr/>
      <dgm:t>
        <a:bodyPr/>
        <a:lstStyle/>
        <a:p>
          <a:r>
            <a:rPr lang="en-US" dirty="0" err="1" smtClean="0"/>
            <a:t>Fitur</a:t>
          </a:r>
          <a:r>
            <a:rPr lang="en-US" dirty="0" smtClean="0"/>
            <a:t> </a:t>
          </a:r>
          <a:r>
            <a:rPr lang="en-US" dirty="0" err="1" smtClean="0"/>
            <a:t>Distingtif</a:t>
          </a:r>
          <a:endParaRPr lang="th-TH" dirty="0"/>
        </a:p>
      </dgm:t>
    </dgm:pt>
    <dgm:pt modelId="{A622DFC4-83EF-4F59-9FEF-CD49AEA4A2F3}" type="parTrans" cxnId="{8010FFC2-C07F-4E8E-B50A-270F3CD98442}">
      <dgm:prSet/>
      <dgm:spPr/>
      <dgm:t>
        <a:bodyPr/>
        <a:lstStyle/>
        <a:p>
          <a:endParaRPr lang="th-TH"/>
        </a:p>
      </dgm:t>
    </dgm:pt>
    <dgm:pt modelId="{3814811F-ED92-4C5A-8382-863573B508DD}" type="sibTrans" cxnId="{8010FFC2-C07F-4E8E-B50A-270F3CD98442}">
      <dgm:prSet/>
      <dgm:spPr/>
      <dgm:t>
        <a:bodyPr/>
        <a:lstStyle/>
        <a:p>
          <a:endParaRPr lang="th-TH"/>
        </a:p>
      </dgm:t>
    </dgm:pt>
    <dgm:pt modelId="{469FE854-B203-429E-9AE8-5BF69709BEEE}">
      <dgm:prSet phldrT="[ข้อความ]"/>
      <dgm:spPr/>
      <dgm:t>
        <a:bodyPr/>
        <a:lstStyle/>
        <a:p>
          <a:r>
            <a:rPr lang="en-US" dirty="0" err="1" smtClean="0"/>
            <a:t>Fitur</a:t>
          </a:r>
          <a:r>
            <a:rPr lang="en-US" dirty="0" smtClean="0"/>
            <a:t> </a:t>
          </a:r>
          <a:r>
            <a:rPr lang="en-US" dirty="0" err="1" smtClean="0"/>
            <a:t>Kelas</a:t>
          </a:r>
          <a:r>
            <a:rPr lang="en-US" dirty="0" smtClean="0"/>
            <a:t> </a:t>
          </a:r>
          <a:r>
            <a:rPr lang="en-US" dirty="0" err="1" smtClean="0"/>
            <a:t>Utama</a:t>
          </a:r>
          <a:endParaRPr lang="th-TH" dirty="0"/>
        </a:p>
      </dgm:t>
    </dgm:pt>
    <dgm:pt modelId="{F938B5B6-8DC0-4C6A-A7B9-B80E2D9E636B}" type="parTrans" cxnId="{DF1CDB8E-3F2F-407D-A1E7-989EE129C45F}">
      <dgm:prSet/>
      <dgm:spPr/>
      <dgm:t>
        <a:bodyPr/>
        <a:lstStyle/>
        <a:p>
          <a:endParaRPr lang="th-TH"/>
        </a:p>
      </dgm:t>
    </dgm:pt>
    <dgm:pt modelId="{89FEE1E5-7E90-44A7-80FC-9101BE088E5E}" type="sibTrans" cxnId="{DF1CDB8E-3F2F-407D-A1E7-989EE129C45F}">
      <dgm:prSet/>
      <dgm:spPr/>
      <dgm:t>
        <a:bodyPr/>
        <a:lstStyle/>
        <a:p>
          <a:endParaRPr lang="th-TH"/>
        </a:p>
      </dgm:t>
    </dgm:pt>
    <dgm:pt modelId="{D07406D6-5149-4D69-A0F2-E14B7E010613}">
      <dgm:prSet phldrT="[ข้อความ]"/>
      <dgm:spPr/>
      <dgm:t>
        <a:bodyPr/>
        <a:lstStyle/>
        <a:p>
          <a:r>
            <a:rPr lang="en-US" dirty="0" err="1" smtClean="0"/>
            <a:t>Fitur</a:t>
          </a:r>
          <a:r>
            <a:rPr lang="en-US" dirty="0" smtClean="0"/>
            <a:t> </a:t>
          </a:r>
          <a:r>
            <a:rPr lang="en-US" dirty="0" err="1" smtClean="0"/>
            <a:t>cara</a:t>
          </a:r>
          <a:r>
            <a:rPr lang="en-US" dirty="0" smtClean="0"/>
            <a:t> </a:t>
          </a:r>
          <a:r>
            <a:rPr lang="en-US" dirty="0" err="1" smtClean="0"/>
            <a:t>artikulasi</a:t>
          </a:r>
          <a:endParaRPr lang="th-TH" dirty="0"/>
        </a:p>
      </dgm:t>
    </dgm:pt>
    <dgm:pt modelId="{E3C64BD0-9D54-4BB4-BFCD-A4A625D9930F}" type="parTrans" cxnId="{6000CE05-44DD-4AF2-AF38-FB285090D746}">
      <dgm:prSet/>
      <dgm:spPr/>
      <dgm:t>
        <a:bodyPr/>
        <a:lstStyle/>
        <a:p>
          <a:endParaRPr lang="th-TH"/>
        </a:p>
      </dgm:t>
    </dgm:pt>
    <dgm:pt modelId="{97CF096A-8EB0-47BA-A5BD-24FD8A5E3A44}" type="sibTrans" cxnId="{6000CE05-44DD-4AF2-AF38-FB285090D746}">
      <dgm:prSet/>
      <dgm:spPr/>
      <dgm:t>
        <a:bodyPr/>
        <a:lstStyle/>
        <a:p>
          <a:endParaRPr lang="th-TH"/>
        </a:p>
      </dgm:t>
    </dgm:pt>
    <dgm:pt modelId="{88E2332B-D9AE-4D7A-A961-78FC5381A1CD}">
      <dgm:prSet phldrT="[ข้อความ]"/>
      <dgm:spPr/>
      <dgm:t>
        <a:bodyPr/>
        <a:lstStyle/>
        <a:p>
          <a:r>
            <a:rPr lang="en-US" dirty="0" err="1" smtClean="0"/>
            <a:t>Fitur</a:t>
          </a:r>
          <a:r>
            <a:rPr lang="en-US" dirty="0" smtClean="0"/>
            <a:t> </a:t>
          </a:r>
          <a:r>
            <a:rPr lang="en-US" dirty="0" err="1" smtClean="0"/>
            <a:t>daerah</a:t>
          </a:r>
          <a:r>
            <a:rPr lang="en-US" dirty="0" smtClean="0"/>
            <a:t> </a:t>
          </a:r>
          <a:r>
            <a:rPr lang="en-US" dirty="0" err="1" smtClean="0"/>
            <a:t>artikulasi</a:t>
          </a:r>
          <a:endParaRPr lang="th-TH" dirty="0"/>
        </a:p>
      </dgm:t>
    </dgm:pt>
    <dgm:pt modelId="{693401FA-AB98-488E-9E0A-EBE717EE0863}" type="parTrans" cxnId="{4B1517E3-8FC6-4E55-8C78-4364F52AAE5D}">
      <dgm:prSet/>
      <dgm:spPr/>
      <dgm:t>
        <a:bodyPr/>
        <a:lstStyle/>
        <a:p>
          <a:endParaRPr lang="th-TH"/>
        </a:p>
      </dgm:t>
    </dgm:pt>
    <dgm:pt modelId="{B4FABF68-90C7-4E87-89D9-54F56D473FB3}" type="sibTrans" cxnId="{4B1517E3-8FC6-4E55-8C78-4364F52AAE5D}">
      <dgm:prSet/>
      <dgm:spPr/>
      <dgm:t>
        <a:bodyPr/>
        <a:lstStyle/>
        <a:p>
          <a:endParaRPr lang="th-TH"/>
        </a:p>
      </dgm:t>
    </dgm:pt>
    <dgm:pt modelId="{A0638B1B-3307-41A5-B24D-1F05318C25AC}">
      <dgm:prSet phldrT="[ข้อความ]"/>
      <dgm:spPr/>
      <dgm:t>
        <a:bodyPr/>
        <a:lstStyle/>
        <a:p>
          <a:r>
            <a:rPr lang="en-US" dirty="0" err="1" smtClean="0"/>
            <a:t>Fitur</a:t>
          </a:r>
          <a:r>
            <a:rPr lang="en-US" dirty="0" smtClean="0"/>
            <a:t> </a:t>
          </a:r>
          <a:r>
            <a:rPr lang="en-US" dirty="0" err="1" smtClean="0"/>
            <a:t>subsidiari</a:t>
          </a:r>
          <a:endParaRPr lang="th-TH" dirty="0"/>
        </a:p>
      </dgm:t>
    </dgm:pt>
    <dgm:pt modelId="{D24FD055-A8BE-4ED6-8D39-D513E4C77D5E}" type="parTrans" cxnId="{0E7CFC57-5BDC-4521-99FC-EF9688E214DB}">
      <dgm:prSet/>
      <dgm:spPr/>
      <dgm:t>
        <a:bodyPr/>
        <a:lstStyle/>
        <a:p>
          <a:endParaRPr lang="th-TH"/>
        </a:p>
      </dgm:t>
    </dgm:pt>
    <dgm:pt modelId="{69D8FE32-7B6D-4D10-ACE3-6802FDF5821D}" type="sibTrans" cxnId="{0E7CFC57-5BDC-4521-99FC-EF9688E214DB}">
      <dgm:prSet/>
      <dgm:spPr/>
      <dgm:t>
        <a:bodyPr/>
        <a:lstStyle/>
        <a:p>
          <a:endParaRPr lang="th-TH"/>
        </a:p>
      </dgm:t>
    </dgm:pt>
    <dgm:pt modelId="{EFA86F47-F9AB-44D6-A72E-F53589C4A184}">
      <dgm:prSet phldrT="[ข้อความ]"/>
      <dgm:spPr/>
      <dgm:t>
        <a:bodyPr/>
        <a:lstStyle/>
        <a:p>
          <a:r>
            <a:rPr lang="en-US" dirty="0" err="1" smtClean="0"/>
            <a:t>Fitur</a:t>
          </a:r>
          <a:r>
            <a:rPr lang="en-US" dirty="0" smtClean="0"/>
            <a:t> </a:t>
          </a:r>
          <a:r>
            <a:rPr lang="en-US" dirty="0" err="1" smtClean="0"/>
            <a:t>Suprasegmental</a:t>
          </a:r>
          <a:endParaRPr lang="th-TH" dirty="0"/>
        </a:p>
      </dgm:t>
    </dgm:pt>
    <dgm:pt modelId="{C7B5339C-2F69-418A-A3DF-F21943690937}" type="parTrans" cxnId="{2077E2D8-279D-46F5-A5DC-7C8221BC85D4}">
      <dgm:prSet/>
      <dgm:spPr/>
      <dgm:t>
        <a:bodyPr/>
        <a:lstStyle/>
        <a:p>
          <a:endParaRPr lang="th-TH"/>
        </a:p>
      </dgm:t>
    </dgm:pt>
    <dgm:pt modelId="{FCC89804-F31C-4A30-B315-A58FF9111D22}" type="sibTrans" cxnId="{2077E2D8-279D-46F5-A5DC-7C8221BC85D4}">
      <dgm:prSet/>
      <dgm:spPr/>
      <dgm:t>
        <a:bodyPr/>
        <a:lstStyle/>
        <a:p>
          <a:endParaRPr lang="th-TH"/>
        </a:p>
      </dgm:t>
    </dgm:pt>
    <dgm:pt modelId="{6576D437-9CD1-4F8B-9679-3A90A975076D}" type="pres">
      <dgm:prSet presAssocID="{19B2AC22-5586-458B-9DAE-E323B4CEAC8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2C4AD43-1B2C-4D70-9080-52685AA81B2A}" type="pres">
      <dgm:prSet presAssocID="{99E37B94-56E6-46AA-B938-1902BD3BC6D6}" presName="centerShape" presStyleLbl="node0" presStyleIdx="0" presStyleCnt="1"/>
      <dgm:spPr/>
      <dgm:t>
        <a:bodyPr/>
        <a:lstStyle/>
        <a:p>
          <a:endParaRPr lang="th-TH"/>
        </a:p>
      </dgm:t>
    </dgm:pt>
    <dgm:pt modelId="{9FE0C556-9A04-4167-9DC0-36E07B4E2793}" type="pres">
      <dgm:prSet presAssocID="{F938B5B6-8DC0-4C6A-A7B9-B80E2D9E636B}" presName="parTrans" presStyleLbl="bgSibTrans2D1" presStyleIdx="0" presStyleCnt="5"/>
      <dgm:spPr/>
      <dgm:t>
        <a:bodyPr/>
        <a:lstStyle/>
        <a:p>
          <a:endParaRPr lang="th-TH"/>
        </a:p>
      </dgm:t>
    </dgm:pt>
    <dgm:pt modelId="{81F792DC-9201-4DB8-B6BB-036DDD789B27}" type="pres">
      <dgm:prSet presAssocID="{469FE854-B203-429E-9AE8-5BF69709BEEE}" presName="node" presStyleLbl="node1" presStyleIdx="0" presStyleCnt="5" custScaleX="11781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E165353-3866-4133-BB03-E9B3B3663517}" type="pres">
      <dgm:prSet presAssocID="{E3C64BD0-9D54-4BB4-BFCD-A4A625D9930F}" presName="parTrans" presStyleLbl="bgSibTrans2D1" presStyleIdx="1" presStyleCnt="5"/>
      <dgm:spPr/>
      <dgm:t>
        <a:bodyPr/>
        <a:lstStyle/>
        <a:p>
          <a:endParaRPr lang="th-TH"/>
        </a:p>
      </dgm:t>
    </dgm:pt>
    <dgm:pt modelId="{06E9D420-812D-4F08-AB17-C0242D920757}" type="pres">
      <dgm:prSet presAssocID="{D07406D6-5149-4D69-A0F2-E14B7E01061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14F01DB-87F7-403B-8DE9-342B6711AE9A}" type="pres">
      <dgm:prSet presAssocID="{693401FA-AB98-488E-9E0A-EBE717EE0863}" presName="parTrans" presStyleLbl="bgSibTrans2D1" presStyleIdx="2" presStyleCnt="5"/>
      <dgm:spPr/>
      <dgm:t>
        <a:bodyPr/>
        <a:lstStyle/>
        <a:p>
          <a:endParaRPr lang="th-TH"/>
        </a:p>
      </dgm:t>
    </dgm:pt>
    <dgm:pt modelId="{FFB207AA-2AEB-491F-8ED8-48D0EC4B99EF}" type="pres">
      <dgm:prSet presAssocID="{88E2332B-D9AE-4D7A-A961-78FC5381A1C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93E1911-FAAE-41BC-A30F-57F4B8334BD1}" type="pres">
      <dgm:prSet presAssocID="{D24FD055-A8BE-4ED6-8D39-D513E4C77D5E}" presName="parTrans" presStyleLbl="bgSibTrans2D1" presStyleIdx="3" presStyleCnt="5"/>
      <dgm:spPr/>
      <dgm:t>
        <a:bodyPr/>
        <a:lstStyle/>
        <a:p>
          <a:endParaRPr lang="th-TH"/>
        </a:p>
      </dgm:t>
    </dgm:pt>
    <dgm:pt modelId="{9CC0C263-93BF-4E31-BE91-E6058DA81511}" type="pres">
      <dgm:prSet presAssocID="{A0638B1B-3307-41A5-B24D-1F05318C25A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40A6058-93DB-4CB6-9B29-F49A1D742DB3}" type="pres">
      <dgm:prSet presAssocID="{C7B5339C-2F69-418A-A3DF-F21943690937}" presName="parTrans" presStyleLbl="bgSibTrans2D1" presStyleIdx="4" presStyleCnt="5"/>
      <dgm:spPr/>
      <dgm:t>
        <a:bodyPr/>
        <a:lstStyle/>
        <a:p>
          <a:endParaRPr lang="th-TH"/>
        </a:p>
      </dgm:t>
    </dgm:pt>
    <dgm:pt modelId="{D493F16F-85E2-4EE6-AF4D-550999C39D74}" type="pres">
      <dgm:prSet presAssocID="{EFA86F47-F9AB-44D6-A72E-F53589C4A18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9F45BDD-378C-44B8-B18C-0185DC278E21}" type="presOf" srcId="{88E2332B-D9AE-4D7A-A961-78FC5381A1CD}" destId="{FFB207AA-2AEB-491F-8ED8-48D0EC4B99EF}" srcOrd="0" destOrd="0" presId="urn:microsoft.com/office/officeart/2005/8/layout/radial4"/>
    <dgm:cxn modelId="{7E268C69-D794-4B33-A7B9-E0083FDB5AFA}" type="presOf" srcId="{469FE854-B203-429E-9AE8-5BF69709BEEE}" destId="{81F792DC-9201-4DB8-B6BB-036DDD789B27}" srcOrd="0" destOrd="0" presId="urn:microsoft.com/office/officeart/2005/8/layout/radial4"/>
    <dgm:cxn modelId="{2C89E7B6-5BB0-47DA-B999-6BC834A7BC53}" type="presOf" srcId="{A0638B1B-3307-41A5-B24D-1F05318C25AC}" destId="{9CC0C263-93BF-4E31-BE91-E6058DA81511}" srcOrd="0" destOrd="0" presId="urn:microsoft.com/office/officeart/2005/8/layout/radial4"/>
    <dgm:cxn modelId="{125FC9AA-3469-4B65-BCF2-427F809830C2}" type="presOf" srcId="{EFA86F47-F9AB-44D6-A72E-F53589C4A184}" destId="{D493F16F-85E2-4EE6-AF4D-550999C39D74}" srcOrd="0" destOrd="0" presId="urn:microsoft.com/office/officeart/2005/8/layout/radial4"/>
    <dgm:cxn modelId="{4B1517E3-8FC6-4E55-8C78-4364F52AAE5D}" srcId="{99E37B94-56E6-46AA-B938-1902BD3BC6D6}" destId="{88E2332B-D9AE-4D7A-A961-78FC5381A1CD}" srcOrd="2" destOrd="0" parTransId="{693401FA-AB98-488E-9E0A-EBE717EE0863}" sibTransId="{B4FABF68-90C7-4E87-89D9-54F56D473FB3}"/>
    <dgm:cxn modelId="{DF1CDB8E-3F2F-407D-A1E7-989EE129C45F}" srcId="{99E37B94-56E6-46AA-B938-1902BD3BC6D6}" destId="{469FE854-B203-429E-9AE8-5BF69709BEEE}" srcOrd="0" destOrd="0" parTransId="{F938B5B6-8DC0-4C6A-A7B9-B80E2D9E636B}" sibTransId="{89FEE1E5-7E90-44A7-80FC-9101BE088E5E}"/>
    <dgm:cxn modelId="{0E7CFC57-5BDC-4521-99FC-EF9688E214DB}" srcId="{99E37B94-56E6-46AA-B938-1902BD3BC6D6}" destId="{A0638B1B-3307-41A5-B24D-1F05318C25AC}" srcOrd="3" destOrd="0" parTransId="{D24FD055-A8BE-4ED6-8D39-D513E4C77D5E}" sibTransId="{69D8FE32-7B6D-4D10-ACE3-6802FDF5821D}"/>
    <dgm:cxn modelId="{6D24BFB0-75AF-4F6A-9455-2E0DDAFB7421}" type="presOf" srcId="{D07406D6-5149-4D69-A0F2-E14B7E010613}" destId="{06E9D420-812D-4F08-AB17-C0242D920757}" srcOrd="0" destOrd="0" presId="urn:microsoft.com/office/officeart/2005/8/layout/radial4"/>
    <dgm:cxn modelId="{551BF3A7-5CFE-4A1D-A03B-C1023B59F6B3}" type="presOf" srcId="{D24FD055-A8BE-4ED6-8D39-D513E4C77D5E}" destId="{E93E1911-FAAE-41BC-A30F-57F4B8334BD1}" srcOrd="0" destOrd="0" presId="urn:microsoft.com/office/officeart/2005/8/layout/radial4"/>
    <dgm:cxn modelId="{8010FFC2-C07F-4E8E-B50A-270F3CD98442}" srcId="{19B2AC22-5586-458B-9DAE-E323B4CEAC84}" destId="{99E37B94-56E6-46AA-B938-1902BD3BC6D6}" srcOrd="0" destOrd="0" parTransId="{A622DFC4-83EF-4F59-9FEF-CD49AEA4A2F3}" sibTransId="{3814811F-ED92-4C5A-8382-863573B508DD}"/>
    <dgm:cxn modelId="{A1FDACF8-01D0-45B6-B794-7133BDACDD7D}" type="presOf" srcId="{F938B5B6-8DC0-4C6A-A7B9-B80E2D9E636B}" destId="{9FE0C556-9A04-4167-9DC0-36E07B4E2793}" srcOrd="0" destOrd="0" presId="urn:microsoft.com/office/officeart/2005/8/layout/radial4"/>
    <dgm:cxn modelId="{EC9F7B8C-2D6E-4E03-8D43-AFA2322837E2}" type="presOf" srcId="{99E37B94-56E6-46AA-B938-1902BD3BC6D6}" destId="{32C4AD43-1B2C-4D70-9080-52685AA81B2A}" srcOrd="0" destOrd="0" presId="urn:microsoft.com/office/officeart/2005/8/layout/radial4"/>
    <dgm:cxn modelId="{15D9ADB4-D011-4698-8571-0D4A580266B0}" type="presOf" srcId="{19B2AC22-5586-458B-9DAE-E323B4CEAC84}" destId="{6576D437-9CD1-4F8B-9679-3A90A975076D}" srcOrd="0" destOrd="0" presId="urn:microsoft.com/office/officeart/2005/8/layout/radial4"/>
    <dgm:cxn modelId="{2077E2D8-279D-46F5-A5DC-7C8221BC85D4}" srcId="{99E37B94-56E6-46AA-B938-1902BD3BC6D6}" destId="{EFA86F47-F9AB-44D6-A72E-F53589C4A184}" srcOrd="4" destOrd="0" parTransId="{C7B5339C-2F69-418A-A3DF-F21943690937}" sibTransId="{FCC89804-F31C-4A30-B315-A58FF9111D22}"/>
    <dgm:cxn modelId="{82B977B2-4B4D-4D17-BF47-83C5507979E1}" type="presOf" srcId="{693401FA-AB98-488E-9E0A-EBE717EE0863}" destId="{714F01DB-87F7-403B-8DE9-342B6711AE9A}" srcOrd="0" destOrd="0" presId="urn:microsoft.com/office/officeart/2005/8/layout/radial4"/>
    <dgm:cxn modelId="{53387768-B1F7-440F-914F-2654874A3899}" type="presOf" srcId="{C7B5339C-2F69-418A-A3DF-F21943690937}" destId="{440A6058-93DB-4CB6-9B29-F49A1D742DB3}" srcOrd="0" destOrd="0" presId="urn:microsoft.com/office/officeart/2005/8/layout/radial4"/>
    <dgm:cxn modelId="{6000CE05-44DD-4AF2-AF38-FB285090D746}" srcId="{99E37B94-56E6-46AA-B938-1902BD3BC6D6}" destId="{D07406D6-5149-4D69-A0F2-E14B7E010613}" srcOrd="1" destOrd="0" parTransId="{E3C64BD0-9D54-4BB4-BFCD-A4A625D9930F}" sibTransId="{97CF096A-8EB0-47BA-A5BD-24FD8A5E3A44}"/>
    <dgm:cxn modelId="{87FB006C-099C-4291-AE97-45DCAA640CBD}" type="presOf" srcId="{E3C64BD0-9D54-4BB4-BFCD-A4A625D9930F}" destId="{2E165353-3866-4133-BB03-E9B3B3663517}" srcOrd="0" destOrd="0" presId="urn:microsoft.com/office/officeart/2005/8/layout/radial4"/>
    <dgm:cxn modelId="{2A256F6C-760B-4265-BF2E-80437B5874B0}" type="presParOf" srcId="{6576D437-9CD1-4F8B-9679-3A90A975076D}" destId="{32C4AD43-1B2C-4D70-9080-52685AA81B2A}" srcOrd="0" destOrd="0" presId="urn:microsoft.com/office/officeart/2005/8/layout/radial4"/>
    <dgm:cxn modelId="{58F89FA3-B8CB-4EC4-A3E7-3B3AA8869016}" type="presParOf" srcId="{6576D437-9CD1-4F8B-9679-3A90A975076D}" destId="{9FE0C556-9A04-4167-9DC0-36E07B4E2793}" srcOrd="1" destOrd="0" presId="urn:microsoft.com/office/officeart/2005/8/layout/radial4"/>
    <dgm:cxn modelId="{825397DF-72ED-4C57-897A-0EC8A9A4B1B1}" type="presParOf" srcId="{6576D437-9CD1-4F8B-9679-3A90A975076D}" destId="{81F792DC-9201-4DB8-B6BB-036DDD789B27}" srcOrd="2" destOrd="0" presId="urn:microsoft.com/office/officeart/2005/8/layout/radial4"/>
    <dgm:cxn modelId="{C89ACB1B-D87A-416B-803E-3D3AAF875DB8}" type="presParOf" srcId="{6576D437-9CD1-4F8B-9679-3A90A975076D}" destId="{2E165353-3866-4133-BB03-E9B3B3663517}" srcOrd="3" destOrd="0" presId="urn:microsoft.com/office/officeart/2005/8/layout/radial4"/>
    <dgm:cxn modelId="{ECACC76A-51FB-4319-8EBC-94355E502C7B}" type="presParOf" srcId="{6576D437-9CD1-4F8B-9679-3A90A975076D}" destId="{06E9D420-812D-4F08-AB17-C0242D920757}" srcOrd="4" destOrd="0" presId="urn:microsoft.com/office/officeart/2005/8/layout/radial4"/>
    <dgm:cxn modelId="{2D20B6E4-CD13-4D53-A309-BFAEA5AC4F08}" type="presParOf" srcId="{6576D437-9CD1-4F8B-9679-3A90A975076D}" destId="{714F01DB-87F7-403B-8DE9-342B6711AE9A}" srcOrd="5" destOrd="0" presId="urn:microsoft.com/office/officeart/2005/8/layout/radial4"/>
    <dgm:cxn modelId="{A3B6E46D-BE53-481F-BF94-5A904D6CF3FF}" type="presParOf" srcId="{6576D437-9CD1-4F8B-9679-3A90A975076D}" destId="{FFB207AA-2AEB-491F-8ED8-48D0EC4B99EF}" srcOrd="6" destOrd="0" presId="urn:microsoft.com/office/officeart/2005/8/layout/radial4"/>
    <dgm:cxn modelId="{2BDFB68E-1887-4E02-91D9-581BA983AFC3}" type="presParOf" srcId="{6576D437-9CD1-4F8B-9679-3A90A975076D}" destId="{E93E1911-FAAE-41BC-A30F-57F4B8334BD1}" srcOrd="7" destOrd="0" presId="urn:microsoft.com/office/officeart/2005/8/layout/radial4"/>
    <dgm:cxn modelId="{756C82A8-DC43-4A73-A1EA-871D663A666B}" type="presParOf" srcId="{6576D437-9CD1-4F8B-9679-3A90A975076D}" destId="{9CC0C263-93BF-4E31-BE91-E6058DA81511}" srcOrd="8" destOrd="0" presId="urn:microsoft.com/office/officeart/2005/8/layout/radial4"/>
    <dgm:cxn modelId="{443113D7-EBA5-44B5-A885-319727BA807D}" type="presParOf" srcId="{6576D437-9CD1-4F8B-9679-3A90A975076D}" destId="{440A6058-93DB-4CB6-9B29-F49A1D742DB3}" srcOrd="9" destOrd="0" presId="urn:microsoft.com/office/officeart/2005/8/layout/radial4"/>
    <dgm:cxn modelId="{F7107A8A-70CE-4C54-8DAD-806AE79BB30D}" type="presParOf" srcId="{6576D437-9CD1-4F8B-9679-3A90A975076D}" destId="{D493F16F-85E2-4EE6-AF4D-550999C39D74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9D6117-5852-41E2-9C40-9BD72C05112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59999ECB-C1C7-44E5-8B0A-C790CC3DE3E1}">
      <dgm:prSet phldrT="[ข้อความ]"/>
      <dgm:spPr/>
      <dgm:t>
        <a:bodyPr/>
        <a:lstStyle/>
        <a:p>
          <a:r>
            <a:rPr lang="en-US" dirty="0" err="1" smtClean="0"/>
            <a:t>Fitur</a:t>
          </a:r>
          <a:r>
            <a:rPr lang="en-US" dirty="0" smtClean="0"/>
            <a:t> </a:t>
          </a:r>
          <a:r>
            <a:rPr lang="en-US" dirty="0" err="1" smtClean="0"/>
            <a:t>Kelas</a:t>
          </a:r>
          <a:r>
            <a:rPr lang="en-US" dirty="0" smtClean="0"/>
            <a:t> </a:t>
          </a:r>
          <a:r>
            <a:rPr lang="en-US" dirty="0" err="1" smtClean="0"/>
            <a:t>Utama</a:t>
          </a:r>
          <a:endParaRPr lang="th-TH" dirty="0"/>
        </a:p>
      </dgm:t>
    </dgm:pt>
    <dgm:pt modelId="{90B44B50-F79E-4D24-8539-238DC92E3683}" type="parTrans" cxnId="{A6B9369C-477C-439B-BE17-D9807EE204C9}">
      <dgm:prSet/>
      <dgm:spPr/>
      <dgm:t>
        <a:bodyPr/>
        <a:lstStyle/>
        <a:p>
          <a:endParaRPr lang="th-TH"/>
        </a:p>
      </dgm:t>
    </dgm:pt>
    <dgm:pt modelId="{0AB87E80-A31D-40DF-ACCD-5F4B5CE44588}" type="sibTrans" cxnId="{A6B9369C-477C-439B-BE17-D9807EE204C9}">
      <dgm:prSet/>
      <dgm:spPr/>
      <dgm:t>
        <a:bodyPr/>
        <a:lstStyle/>
        <a:p>
          <a:endParaRPr lang="th-TH"/>
        </a:p>
      </dgm:t>
    </dgm:pt>
    <dgm:pt modelId="{32C8BBC5-8B2F-4E84-97BE-C0E6692AA66B}">
      <dgm:prSet phldrT="[ข้อความ]" custT="1"/>
      <dgm:spPr/>
      <dgm:t>
        <a:bodyPr/>
        <a:lstStyle/>
        <a:p>
          <a:r>
            <a:rPr lang="en-US" sz="1600" b="1" dirty="0" err="1" smtClean="0"/>
            <a:t>Fitur</a:t>
          </a:r>
          <a:r>
            <a:rPr lang="en-US" sz="1600" b="1" dirty="0" smtClean="0"/>
            <a:t> </a:t>
          </a:r>
          <a:r>
            <a:rPr lang="en-US" sz="1600" b="1" dirty="0" err="1" smtClean="0"/>
            <a:t>Persukuan</a:t>
          </a:r>
          <a:endParaRPr lang="th-TH" sz="1600" b="1" dirty="0"/>
        </a:p>
      </dgm:t>
    </dgm:pt>
    <dgm:pt modelId="{818DA34C-5BAC-4950-BD01-6882E116DDAC}" type="parTrans" cxnId="{50E00D29-88F2-4FDE-B69F-61EBCF674437}">
      <dgm:prSet/>
      <dgm:spPr/>
      <dgm:t>
        <a:bodyPr/>
        <a:lstStyle/>
        <a:p>
          <a:endParaRPr lang="th-TH"/>
        </a:p>
      </dgm:t>
    </dgm:pt>
    <dgm:pt modelId="{E310DF09-DE97-42B0-AD4F-5412BF5E6F19}" type="sibTrans" cxnId="{50E00D29-88F2-4FDE-B69F-61EBCF674437}">
      <dgm:prSet/>
      <dgm:spPr/>
      <dgm:t>
        <a:bodyPr/>
        <a:lstStyle/>
        <a:p>
          <a:endParaRPr lang="th-TH"/>
        </a:p>
      </dgm:t>
    </dgm:pt>
    <dgm:pt modelId="{0D6E9622-EE4D-42FC-B30A-5BE89C0C41CD}">
      <dgm:prSet phldrT="[ข้อความ]"/>
      <dgm:spPr/>
      <dgm:t>
        <a:bodyPr/>
        <a:lstStyle/>
        <a:p>
          <a:r>
            <a:rPr lang="en-US" dirty="0" err="1" smtClean="0"/>
            <a:t>Sonoran</a:t>
          </a:r>
          <a:endParaRPr lang="th-TH" dirty="0"/>
        </a:p>
      </dgm:t>
    </dgm:pt>
    <dgm:pt modelId="{4CE59AD3-DF2C-46D7-A23D-12255E92CB57}" type="parTrans" cxnId="{782981A9-12EB-4FEE-BBBB-8EA445BD88AB}">
      <dgm:prSet/>
      <dgm:spPr/>
      <dgm:t>
        <a:bodyPr/>
        <a:lstStyle/>
        <a:p>
          <a:endParaRPr lang="th-TH"/>
        </a:p>
      </dgm:t>
    </dgm:pt>
    <dgm:pt modelId="{C62FC522-655E-409F-9D1F-0BC3D37DF24E}" type="sibTrans" cxnId="{782981A9-12EB-4FEE-BBBB-8EA445BD88AB}">
      <dgm:prSet/>
      <dgm:spPr/>
      <dgm:t>
        <a:bodyPr/>
        <a:lstStyle/>
        <a:p>
          <a:endParaRPr lang="th-TH"/>
        </a:p>
      </dgm:t>
    </dgm:pt>
    <dgm:pt modelId="{767905A0-8DF6-4715-BD36-3EEEE74C0EDA}">
      <dgm:prSet phldrT="[ข้อความ]" custT="1"/>
      <dgm:spPr/>
      <dgm:t>
        <a:bodyPr/>
        <a:lstStyle/>
        <a:p>
          <a:r>
            <a:rPr lang="en-US" sz="1800" smtClean="0"/>
            <a:t>Konsonantal</a:t>
          </a:r>
          <a:endParaRPr lang="th-TH" sz="1800" dirty="0"/>
        </a:p>
      </dgm:t>
    </dgm:pt>
    <dgm:pt modelId="{C91F4618-8622-4007-9560-6FF07144B519}" type="parTrans" cxnId="{05C17BE0-1A36-43C0-B07F-7B113E94BA72}">
      <dgm:prSet/>
      <dgm:spPr/>
      <dgm:t>
        <a:bodyPr/>
        <a:lstStyle/>
        <a:p>
          <a:endParaRPr lang="th-TH"/>
        </a:p>
      </dgm:t>
    </dgm:pt>
    <dgm:pt modelId="{61DB1B3A-7AE5-4B73-BD14-0D48612BE582}" type="sibTrans" cxnId="{05C17BE0-1A36-43C0-B07F-7B113E94BA72}">
      <dgm:prSet/>
      <dgm:spPr/>
      <dgm:t>
        <a:bodyPr/>
        <a:lstStyle/>
        <a:p>
          <a:endParaRPr lang="th-TH"/>
        </a:p>
      </dgm:t>
    </dgm:pt>
    <dgm:pt modelId="{C402B84B-7FBC-41C2-8DD6-86CE2F25173F}">
      <dgm:prSet phldrT="[ข้อความ]"/>
      <dgm:spPr/>
      <dgm:t>
        <a:bodyPr/>
        <a:lstStyle/>
        <a:p>
          <a:endParaRPr lang="th-TH" dirty="0"/>
        </a:p>
      </dgm:t>
    </dgm:pt>
    <dgm:pt modelId="{18766A66-89C3-44D6-8FC9-36886A206E40}" type="parTrans" cxnId="{F893D787-D0DB-491F-AB07-66DC76BF46C2}">
      <dgm:prSet/>
      <dgm:spPr/>
      <dgm:t>
        <a:bodyPr/>
        <a:lstStyle/>
        <a:p>
          <a:endParaRPr lang="th-TH"/>
        </a:p>
      </dgm:t>
    </dgm:pt>
    <dgm:pt modelId="{8BF4BB86-DD4B-48B6-B182-3AF7EB08F10A}" type="sibTrans" cxnId="{F893D787-D0DB-491F-AB07-66DC76BF46C2}">
      <dgm:prSet/>
      <dgm:spPr/>
      <dgm:t>
        <a:bodyPr/>
        <a:lstStyle/>
        <a:p>
          <a:endParaRPr lang="th-TH"/>
        </a:p>
      </dgm:t>
    </dgm:pt>
    <dgm:pt modelId="{FADAEDD1-063C-41F4-A03B-5326442456CA}">
      <dgm:prSet phldrT="[ข้อความ]"/>
      <dgm:spPr/>
      <dgm:t>
        <a:bodyPr/>
        <a:lstStyle/>
        <a:p>
          <a:endParaRPr lang="th-TH"/>
        </a:p>
      </dgm:t>
    </dgm:pt>
    <dgm:pt modelId="{41C854C5-609D-48DA-8D2F-92F641BC2879}" type="sibTrans" cxnId="{05E4BB23-D393-4078-B472-51701AF9140D}">
      <dgm:prSet/>
      <dgm:spPr/>
      <dgm:t>
        <a:bodyPr/>
        <a:lstStyle/>
        <a:p>
          <a:endParaRPr lang="th-TH"/>
        </a:p>
      </dgm:t>
    </dgm:pt>
    <dgm:pt modelId="{7173D55B-F01F-42C9-BFDB-F5D0B3F606C7}" type="parTrans" cxnId="{05E4BB23-D393-4078-B472-51701AF9140D}">
      <dgm:prSet/>
      <dgm:spPr/>
      <dgm:t>
        <a:bodyPr/>
        <a:lstStyle/>
        <a:p>
          <a:endParaRPr lang="th-TH"/>
        </a:p>
      </dgm:t>
    </dgm:pt>
    <dgm:pt modelId="{D2C6B2BF-F362-4ED8-B3B1-5295E57AB703}" type="pres">
      <dgm:prSet presAssocID="{999D6117-5852-41E2-9C40-9BD72C0511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BEC464F-4C4C-4F90-850C-B9E9F61E7F4F}" type="pres">
      <dgm:prSet presAssocID="{59999ECB-C1C7-44E5-8B0A-C790CC3DE3E1}" presName="centerShape" presStyleLbl="node0" presStyleIdx="0" presStyleCnt="1" custScaleX="117816"/>
      <dgm:spPr/>
      <dgm:t>
        <a:bodyPr/>
        <a:lstStyle/>
        <a:p>
          <a:endParaRPr lang="th-TH"/>
        </a:p>
      </dgm:t>
    </dgm:pt>
    <dgm:pt modelId="{AEB2832A-F0CC-44C4-B399-9B0BB9D0CF26}" type="pres">
      <dgm:prSet presAssocID="{32C8BBC5-8B2F-4E84-97BE-C0E6692AA66B}" presName="node" presStyleLbl="node1" presStyleIdx="0" presStyleCnt="3" custScaleX="15320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A46A46C-1D79-47F1-BB9A-C5A17F9B9EDE}" type="pres">
      <dgm:prSet presAssocID="{32C8BBC5-8B2F-4E84-97BE-C0E6692AA66B}" presName="dummy" presStyleCnt="0"/>
      <dgm:spPr/>
    </dgm:pt>
    <dgm:pt modelId="{675215F9-E24E-4183-A3F8-1B96A6E0ABD7}" type="pres">
      <dgm:prSet presAssocID="{E310DF09-DE97-42B0-AD4F-5412BF5E6F19}" presName="sibTrans" presStyleLbl="sibTrans2D1" presStyleIdx="0" presStyleCnt="3"/>
      <dgm:spPr/>
      <dgm:t>
        <a:bodyPr/>
        <a:lstStyle/>
        <a:p>
          <a:endParaRPr lang="th-TH"/>
        </a:p>
      </dgm:t>
    </dgm:pt>
    <dgm:pt modelId="{732BA8AF-ABDE-47B7-A0F9-885E08FF2F34}" type="pres">
      <dgm:prSet presAssocID="{0D6E9622-EE4D-42FC-B30A-5BE89C0C41CD}" presName="node" presStyleLbl="node1" presStyleIdx="1" presStyleCnt="3" custScaleX="13965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2D746A9-33D6-486A-9235-77D6704C930C}" type="pres">
      <dgm:prSet presAssocID="{0D6E9622-EE4D-42FC-B30A-5BE89C0C41CD}" presName="dummy" presStyleCnt="0"/>
      <dgm:spPr/>
    </dgm:pt>
    <dgm:pt modelId="{B9A7DFEA-6442-4308-9065-9519062A31C5}" type="pres">
      <dgm:prSet presAssocID="{C62FC522-655E-409F-9D1F-0BC3D37DF24E}" presName="sibTrans" presStyleLbl="sibTrans2D1" presStyleIdx="1" presStyleCnt="3"/>
      <dgm:spPr/>
      <dgm:t>
        <a:bodyPr/>
        <a:lstStyle/>
        <a:p>
          <a:endParaRPr lang="th-TH"/>
        </a:p>
      </dgm:t>
    </dgm:pt>
    <dgm:pt modelId="{B6111C96-F5F1-4CD3-B76B-3111FE1BD7E1}" type="pres">
      <dgm:prSet presAssocID="{767905A0-8DF6-4715-BD36-3EEEE74C0EDA}" presName="node" presStyleLbl="node1" presStyleIdx="2" presStyleCnt="3" custScaleX="167226" custScaleY="14003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0991AC7-7B69-49C9-8CAB-67BD7CF6FD04}" type="pres">
      <dgm:prSet presAssocID="{767905A0-8DF6-4715-BD36-3EEEE74C0EDA}" presName="dummy" presStyleCnt="0"/>
      <dgm:spPr/>
    </dgm:pt>
    <dgm:pt modelId="{509A7997-787D-4701-AE1A-8B88A2D51D76}" type="pres">
      <dgm:prSet presAssocID="{61DB1B3A-7AE5-4B73-BD14-0D48612BE582}" presName="sibTrans" presStyleLbl="sibTrans2D1" presStyleIdx="2" presStyleCnt="3"/>
      <dgm:spPr/>
      <dgm:t>
        <a:bodyPr/>
        <a:lstStyle/>
        <a:p>
          <a:endParaRPr lang="th-TH"/>
        </a:p>
      </dgm:t>
    </dgm:pt>
  </dgm:ptLst>
  <dgm:cxnLst>
    <dgm:cxn modelId="{15342BB5-AA2A-482A-B68C-7C8C66F4F7D1}" type="presOf" srcId="{767905A0-8DF6-4715-BD36-3EEEE74C0EDA}" destId="{B6111C96-F5F1-4CD3-B76B-3111FE1BD7E1}" srcOrd="0" destOrd="0" presId="urn:microsoft.com/office/officeart/2005/8/layout/radial6"/>
    <dgm:cxn modelId="{BF66E47A-9573-48C9-BEF4-0955DC1B8460}" type="presOf" srcId="{32C8BBC5-8B2F-4E84-97BE-C0E6692AA66B}" destId="{AEB2832A-F0CC-44C4-B399-9B0BB9D0CF26}" srcOrd="0" destOrd="0" presId="urn:microsoft.com/office/officeart/2005/8/layout/radial6"/>
    <dgm:cxn modelId="{50E00D29-88F2-4FDE-B69F-61EBCF674437}" srcId="{59999ECB-C1C7-44E5-8B0A-C790CC3DE3E1}" destId="{32C8BBC5-8B2F-4E84-97BE-C0E6692AA66B}" srcOrd="0" destOrd="0" parTransId="{818DA34C-5BAC-4950-BD01-6882E116DDAC}" sibTransId="{E310DF09-DE97-42B0-AD4F-5412BF5E6F19}"/>
    <dgm:cxn modelId="{C923DEF9-A2A4-41B4-AA49-DEA93241BFE4}" type="presOf" srcId="{999D6117-5852-41E2-9C40-9BD72C051126}" destId="{D2C6B2BF-F362-4ED8-B3B1-5295E57AB703}" srcOrd="0" destOrd="0" presId="urn:microsoft.com/office/officeart/2005/8/layout/radial6"/>
    <dgm:cxn modelId="{E44BD59E-0D53-4E77-BFF6-373F1EA7158E}" type="presOf" srcId="{59999ECB-C1C7-44E5-8B0A-C790CC3DE3E1}" destId="{FBEC464F-4C4C-4F90-850C-B9E9F61E7F4F}" srcOrd="0" destOrd="0" presId="urn:microsoft.com/office/officeart/2005/8/layout/radial6"/>
    <dgm:cxn modelId="{AA676ABB-9006-47A1-908F-2D542CF22CB2}" type="presOf" srcId="{0D6E9622-EE4D-42FC-B30A-5BE89C0C41CD}" destId="{732BA8AF-ABDE-47B7-A0F9-885E08FF2F34}" srcOrd="0" destOrd="0" presId="urn:microsoft.com/office/officeart/2005/8/layout/radial6"/>
    <dgm:cxn modelId="{05E4BB23-D393-4078-B472-51701AF9140D}" srcId="{999D6117-5852-41E2-9C40-9BD72C051126}" destId="{FADAEDD1-063C-41F4-A03B-5326442456CA}" srcOrd="1" destOrd="0" parTransId="{7173D55B-F01F-42C9-BFDB-F5D0B3F606C7}" sibTransId="{41C854C5-609D-48DA-8D2F-92F641BC2879}"/>
    <dgm:cxn modelId="{782981A9-12EB-4FEE-BBBB-8EA445BD88AB}" srcId="{59999ECB-C1C7-44E5-8B0A-C790CC3DE3E1}" destId="{0D6E9622-EE4D-42FC-B30A-5BE89C0C41CD}" srcOrd="1" destOrd="0" parTransId="{4CE59AD3-DF2C-46D7-A23D-12255E92CB57}" sibTransId="{C62FC522-655E-409F-9D1F-0BC3D37DF24E}"/>
    <dgm:cxn modelId="{A6B9369C-477C-439B-BE17-D9807EE204C9}" srcId="{999D6117-5852-41E2-9C40-9BD72C051126}" destId="{59999ECB-C1C7-44E5-8B0A-C790CC3DE3E1}" srcOrd="0" destOrd="0" parTransId="{90B44B50-F79E-4D24-8539-238DC92E3683}" sibTransId="{0AB87E80-A31D-40DF-ACCD-5F4B5CE44588}"/>
    <dgm:cxn modelId="{05C17BE0-1A36-43C0-B07F-7B113E94BA72}" srcId="{59999ECB-C1C7-44E5-8B0A-C790CC3DE3E1}" destId="{767905A0-8DF6-4715-BD36-3EEEE74C0EDA}" srcOrd="2" destOrd="0" parTransId="{C91F4618-8622-4007-9560-6FF07144B519}" sibTransId="{61DB1B3A-7AE5-4B73-BD14-0D48612BE582}"/>
    <dgm:cxn modelId="{F893D787-D0DB-491F-AB07-66DC76BF46C2}" srcId="{999D6117-5852-41E2-9C40-9BD72C051126}" destId="{C402B84B-7FBC-41C2-8DD6-86CE2F25173F}" srcOrd="2" destOrd="0" parTransId="{18766A66-89C3-44D6-8FC9-36886A206E40}" sibTransId="{8BF4BB86-DD4B-48B6-B182-3AF7EB08F10A}"/>
    <dgm:cxn modelId="{6683E9E6-000D-49BD-8231-818E51D6C3AE}" type="presOf" srcId="{E310DF09-DE97-42B0-AD4F-5412BF5E6F19}" destId="{675215F9-E24E-4183-A3F8-1B96A6E0ABD7}" srcOrd="0" destOrd="0" presId="urn:microsoft.com/office/officeart/2005/8/layout/radial6"/>
    <dgm:cxn modelId="{79F3CE8E-078A-44CD-B472-395F23F9386A}" type="presOf" srcId="{C62FC522-655E-409F-9D1F-0BC3D37DF24E}" destId="{B9A7DFEA-6442-4308-9065-9519062A31C5}" srcOrd="0" destOrd="0" presId="urn:microsoft.com/office/officeart/2005/8/layout/radial6"/>
    <dgm:cxn modelId="{8C1537C0-83E5-4A85-AA7F-F36B0E903DF4}" type="presOf" srcId="{61DB1B3A-7AE5-4B73-BD14-0D48612BE582}" destId="{509A7997-787D-4701-AE1A-8B88A2D51D76}" srcOrd="0" destOrd="0" presId="urn:microsoft.com/office/officeart/2005/8/layout/radial6"/>
    <dgm:cxn modelId="{7DC7C560-E34A-4AE5-B3E1-2F209BDFB82E}" type="presParOf" srcId="{D2C6B2BF-F362-4ED8-B3B1-5295E57AB703}" destId="{FBEC464F-4C4C-4F90-850C-B9E9F61E7F4F}" srcOrd="0" destOrd="0" presId="urn:microsoft.com/office/officeart/2005/8/layout/radial6"/>
    <dgm:cxn modelId="{1AB03A5B-4847-45A6-B0CB-E63EF880CE27}" type="presParOf" srcId="{D2C6B2BF-F362-4ED8-B3B1-5295E57AB703}" destId="{AEB2832A-F0CC-44C4-B399-9B0BB9D0CF26}" srcOrd="1" destOrd="0" presId="urn:microsoft.com/office/officeart/2005/8/layout/radial6"/>
    <dgm:cxn modelId="{27252557-FE49-44F9-9185-EF89030323F0}" type="presParOf" srcId="{D2C6B2BF-F362-4ED8-B3B1-5295E57AB703}" destId="{FA46A46C-1D79-47F1-BB9A-C5A17F9B9EDE}" srcOrd="2" destOrd="0" presId="urn:microsoft.com/office/officeart/2005/8/layout/radial6"/>
    <dgm:cxn modelId="{3C99299A-7550-4638-A2D6-218DDDADA945}" type="presParOf" srcId="{D2C6B2BF-F362-4ED8-B3B1-5295E57AB703}" destId="{675215F9-E24E-4183-A3F8-1B96A6E0ABD7}" srcOrd="3" destOrd="0" presId="urn:microsoft.com/office/officeart/2005/8/layout/radial6"/>
    <dgm:cxn modelId="{261860EF-66D7-4631-9605-315CBA108DD1}" type="presParOf" srcId="{D2C6B2BF-F362-4ED8-B3B1-5295E57AB703}" destId="{732BA8AF-ABDE-47B7-A0F9-885E08FF2F34}" srcOrd="4" destOrd="0" presId="urn:microsoft.com/office/officeart/2005/8/layout/radial6"/>
    <dgm:cxn modelId="{D2FEEBEF-8832-487F-878B-4EB4F8305427}" type="presParOf" srcId="{D2C6B2BF-F362-4ED8-B3B1-5295E57AB703}" destId="{E2D746A9-33D6-486A-9235-77D6704C930C}" srcOrd="5" destOrd="0" presId="urn:microsoft.com/office/officeart/2005/8/layout/radial6"/>
    <dgm:cxn modelId="{ABE39CA6-3044-4AC4-8012-CDD765D95F27}" type="presParOf" srcId="{D2C6B2BF-F362-4ED8-B3B1-5295E57AB703}" destId="{B9A7DFEA-6442-4308-9065-9519062A31C5}" srcOrd="6" destOrd="0" presId="urn:microsoft.com/office/officeart/2005/8/layout/radial6"/>
    <dgm:cxn modelId="{62DECBBF-AD46-444F-BCB5-89623A519D0B}" type="presParOf" srcId="{D2C6B2BF-F362-4ED8-B3B1-5295E57AB703}" destId="{B6111C96-F5F1-4CD3-B76B-3111FE1BD7E1}" srcOrd="7" destOrd="0" presId="urn:microsoft.com/office/officeart/2005/8/layout/radial6"/>
    <dgm:cxn modelId="{2CD71907-2E63-45E9-AF5E-A78A76771F92}" type="presParOf" srcId="{D2C6B2BF-F362-4ED8-B3B1-5295E57AB703}" destId="{90991AC7-7B69-49C9-8CAB-67BD7CF6FD04}" srcOrd="8" destOrd="0" presId="urn:microsoft.com/office/officeart/2005/8/layout/radial6"/>
    <dgm:cxn modelId="{2753835D-7E04-465F-8281-A5149E5E0641}" type="presParOf" srcId="{D2C6B2BF-F362-4ED8-B3B1-5295E57AB703}" destId="{509A7997-787D-4701-AE1A-8B88A2D51D7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4AD43-1B2C-4D70-9080-52685AA81B2A}">
      <dsp:nvSpPr>
        <dsp:cNvPr id="0" name=""/>
        <dsp:cNvSpPr/>
      </dsp:nvSpPr>
      <dsp:spPr>
        <a:xfrm>
          <a:off x="3145493" y="3083537"/>
          <a:ext cx="2117836" cy="2117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Fitur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Distingtif</a:t>
          </a:r>
          <a:endParaRPr lang="th-TH" sz="2700" kern="1200" dirty="0"/>
        </a:p>
      </dsp:txBody>
      <dsp:txXfrm>
        <a:off x="3455643" y="3393687"/>
        <a:ext cx="1497536" cy="1497536"/>
      </dsp:txXfrm>
    </dsp:sp>
    <dsp:sp modelId="{9FE0C556-9A04-4167-9DC0-36E07B4E2793}">
      <dsp:nvSpPr>
        <dsp:cNvPr id="0" name=""/>
        <dsp:cNvSpPr/>
      </dsp:nvSpPr>
      <dsp:spPr>
        <a:xfrm rot="10800000">
          <a:off x="1096214" y="3840664"/>
          <a:ext cx="1936569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792DC-9201-4DB8-B6BB-036DDD789B27}">
      <dsp:nvSpPr>
        <dsp:cNvPr id="0" name=""/>
        <dsp:cNvSpPr/>
      </dsp:nvSpPr>
      <dsp:spPr>
        <a:xfrm>
          <a:off x="-88981" y="3337678"/>
          <a:ext cx="2370392" cy="1609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Fitur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Kelas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Utama</a:t>
          </a:r>
          <a:endParaRPr lang="th-TH" sz="2000" kern="1200" dirty="0"/>
        </a:p>
      </dsp:txBody>
      <dsp:txXfrm>
        <a:off x="-41839" y="3384820"/>
        <a:ext cx="2276108" cy="1515271"/>
      </dsp:txXfrm>
    </dsp:sp>
    <dsp:sp modelId="{2E165353-3866-4133-BB03-E9B3B3663517}">
      <dsp:nvSpPr>
        <dsp:cNvPr id="0" name=""/>
        <dsp:cNvSpPr/>
      </dsp:nvSpPr>
      <dsp:spPr>
        <a:xfrm rot="13500000">
          <a:off x="1722980" y="2327517"/>
          <a:ext cx="1936569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9D420-812D-4F08-AB17-C0242D920757}">
      <dsp:nvSpPr>
        <dsp:cNvPr id="0" name=""/>
        <dsp:cNvSpPr/>
      </dsp:nvSpPr>
      <dsp:spPr>
        <a:xfrm>
          <a:off x="1000612" y="1139850"/>
          <a:ext cx="2011944" cy="1609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Fitur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cara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artikulasi</a:t>
          </a:r>
          <a:endParaRPr lang="th-TH" sz="2000" kern="1200" dirty="0"/>
        </a:p>
      </dsp:txBody>
      <dsp:txXfrm>
        <a:off x="1047754" y="1186992"/>
        <a:ext cx="1917660" cy="1515271"/>
      </dsp:txXfrm>
    </dsp:sp>
    <dsp:sp modelId="{714F01DB-87F7-403B-8DE9-342B6711AE9A}">
      <dsp:nvSpPr>
        <dsp:cNvPr id="0" name=""/>
        <dsp:cNvSpPr/>
      </dsp:nvSpPr>
      <dsp:spPr>
        <a:xfrm rot="16200000">
          <a:off x="3236127" y="1700750"/>
          <a:ext cx="1936569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207AA-2AEB-491F-8ED8-48D0EC4B99EF}">
      <dsp:nvSpPr>
        <dsp:cNvPr id="0" name=""/>
        <dsp:cNvSpPr/>
      </dsp:nvSpPr>
      <dsp:spPr>
        <a:xfrm>
          <a:off x="3198439" y="229480"/>
          <a:ext cx="2011944" cy="1609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Fitur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daerah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artikulasi</a:t>
          </a:r>
          <a:endParaRPr lang="th-TH" sz="2000" kern="1200" dirty="0"/>
        </a:p>
      </dsp:txBody>
      <dsp:txXfrm>
        <a:off x="3245581" y="276622"/>
        <a:ext cx="1917660" cy="1515271"/>
      </dsp:txXfrm>
    </dsp:sp>
    <dsp:sp modelId="{E93E1911-FAAE-41BC-A30F-57F4B8334BD1}">
      <dsp:nvSpPr>
        <dsp:cNvPr id="0" name=""/>
        <dsp:cNvSpPr/>
      </dsp:nvSpPr>
      <dsp:spPr>
        <a:xfrm rot="18900000">
          <a:off x="4749274" y="2327517"/>
          <a:ext cx="1936569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0C263-93BF-4E31-BE91-E6058DA81511}">
      <dsp:nvSpPr>
        <dsp:cNvPr id="0" name=""/>
        <dsp:cNvSpPr/>
      </dsp:nvSpPr>
      <dsp:spPr>
        <a:xfrm>
          <a:off x="5396267" y="1139850"/>
          <a:ext cx="2011944" cy="1609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Fitur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subsidiari</a:t>
          </a:r>
          <a:endParaRPr lang="th-TH" sz="2000" kern="1200" dirty="0"/>
        </a:p>
      </dsp:txBody>
      <dsp:txXfrm>
        <a:off x="5443409" y="1186992"/>
        <a:ext cx="1917660" cy="1515271"/>
      </dsp:txXfrm>
    </dsp:sp>
    <dsp:sp modelId="{440A6058-93DB-4CB6-9B29-F49A1D742DB3}">
      <dsp:nvSpPr>
        <dsp:cNvPr id="0" name=""/>
        <dsp:cNvSpPr/>
      </dsp:nvSpPr>
      <dsp:spPr>
        <a:xfrm>
          <a:off x="5376040" y="3840664"/>
          <a:ext cx="1936569" cy="6035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3F16F-85E2-4EE6-AF4D-550999C39D74}">
      <dsp:nvSpPr>
        <dsp:cNvPr id="0" name=""/>
        <dsp:cNvSpPr/>
      </dsp:nvSpPr>
      <dsp:spPr>
        <a:xfrm>
          <a:off x="6306637" y="3337678"/>
          <a:ext cx="2011944" cy="1609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Fitur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Suprasegmental</a:t>
          </a:r>
          <a:endParaRPr lang="th-TH" sz="2000" kern="1200" dirty="0"/>
        </a:p>
      </dsp:txBody>
      <dsp:txXfrm>
        <a:off x="6353779" y="3384820"/>
        <a:ext cx="1917660" cy="15152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A7997-787D-4701-AE1A-8B88A2D51D76}">
      <dsp:nvSpPr>
        <dsp:cNvPr id="0" name=""/>
        <dsp:cNvSpPr/>
      </dsp:nvSpPr>
      <dsp:spPr>
        <a:xfrm>
          <a:off x="2315380" y="563308"/>
          <a:ext cx="3765977" cy="3765977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7DFEA-6442-4308-9065-9519062A31C5}">
      <dsp:nvSpPr>
        <dsp:cNvPr id="0" name=""/>
        <dsp:cNvSpPr/>
      </dsp:nvSpPr>
      <dsp:spPr>
        <a:xfrm>
          <a:off x="2315380" y="563308"/>
          <a:ext cx="3765977" cy="3765977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215F9-E24E-4183-A3F8-1B96A6E0ABD7}">
      <dsp:nvSpPr>
        <dsp:cNvPr id="0" name=""/>
        <dsp:cNvSpPr/>
      </dsp:nvSpPr>
      <dsp:spPr>
        <a:xfrm>
          <a:off x="2315380" y="563308"/>
          <a:ext cx="3765977" cy="3765977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C464F-4C4C-4F90-850C-B9E9F61E7F4F}">
      <dsp:nvSpPr>
        <dsp:cNvPr id="0" name=""/>
        <dsp:cNvSpPr/>
      </dsp:nvSpPr>
      <dsp:spPr>
        <a:xfrm>
          <a:off x="3178134" y="1580340"/>
          <a:ext cx="2040470" cy="1731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Fitur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Kelas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Utama</a:t>
          </a:r>
          <a:endParaRPr lang="th-TH" sz="2700" kern="1200" dirty="0"/>
        </a:p>
      </dsp:txBody>
      <dsp:txXfrm>
        <a:off x="3476954" y="1833973"/>
        <a:ext cx="1442830" cy="1224646"/>
      </dsp:txXfrm>
    </dsp:sp>
    <dsp:sp modelId="{AEB2832A-F0CC-44C4-B399-9B0BB9D0CF26}">
      <dsp:nvSpPr>
        <dsp:cNvPr id="0" name=""/>
        <dsp:cNvSpPr/>
      </dsp:nvSpPr>
      <dsp:spPr>
        <a:xfrm>
          <a:off x="3269675" y="782"/>
          <a:ext cx="1857388" cy="12123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Fitur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Persukuan</a:t>
          </a:r>
          <a:endParaRPr lang="th-TH" sz="1600" b="1" kern="1200" dirty="0"/>
        </a:p>
      </dsp:txBody>
      <dsp:txXfrm>
        <a:off x="3541683" y="178325"/>
        <a:ext cx="1313372" cy="857253"/>
      </dsp:txXfrm>
    </dsp:sp>
    <dsp:sp modelId="{732BA8AF-ABDE-47B7-A0F9-885E08FF2F34}">
      <dsp:nvSpPr>
        <dsp:cNvPr id="0" name=""/>
        <dsp:cNvSpPr/>
      </dsp:nvSpPr>
      <dsp:spPr>
        <a:xfrm>
          <a:off x="4944754" y="2759799"/>
          <a:ext cx="1693067" cy="12123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Sonoran</a:t>
          </a:r>
          <a:endParaRPr lang="th-TH" sz="2300" kern="1200" dirty="0"/>
        </a:p>
      </dsp:txBody>
      <dsp:txXfrm>
        <a:off x="5192698" y="2937342"/>
        <a:ext cx="1197179" cy="857253"/>
      </dsp:txXfrm>
    </dsp:sp>
    <dsp:sp modelId="{B6111C96-F5F1-4CD3-B76B-3111FE1BD7E1}">
      <dsp:nvSpPr>
        <dsp:cNvPr id="0" name=""/>
        <dsp:cNvSpPr/>
      </dsp:nvSpPr>
      <dsp:spPr>
        <a:xfrm>
          <a:off x="1591777" y="2517095"/>
          <a:ext cx="2027346" cy="1697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Konsonantal</a:t>
          </a:r>
          <a:endParaRPr lang="th-TH" sz="1800" kern="1200" dirty="0"/>
        </a:p>
      </dsp:txBody>
      <dsp:txXfrm>
        <a:off x="1888675" y="2765724"/>
        <a:ext cx="1433550" cy="1200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สี่เหลี่ยมผืนผ้า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สี่เหลี่ยมผืนผ้า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สี่เหลี่ยมผืนผ้า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สี่เหลี่ยมมุมมน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สี่เหลี่ยมมุมมน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31006D5-FED8-46A6-B0C0-84A0F2707578}" type="datetimeFigureOut">
              <a:rPr lang="th-TH" smtClean="0"/>
              <a:t>07/01/64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B3E550-9176-46EC-8584-2BC02205C8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06D5-FED8-46A6-B0C0-84A0F2707578}" type="datetimeFigureOut">
              <a:rPr lang="th-TH" smtClean="0"/>
              <a:t>07/01/64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E550-9176-46EC-8584-2BC02205C8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06D5-FED8-46A6-B0C0-84A0F2707578}" type="datetimeFigureOut">
              <a:rPr lang="th-TH" smtClean="0"/>
              <a:t>07/01/64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E550-9176-46EC-8584-2BC02205C8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06D5-FED8-46A6-B0C0-84A0F2707578}" type="datetimeFigureOut">
              <a:rPr lang="th-TH" smtClean="0"/>
              <a:t>07/01/64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E550-9176-46EC-8584-2BC02205C8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06D5-FED8-46A6-B0C0-84A0F2707578}" type="datetimeFigureOut">
              <a:rPr lang="th-TH" smtClean="0"/>
              <a:t>07/01/64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E550-9176-46EC-8584-2BC02205C8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06D5-FED8-46A6-B0C0-84A0F2707578}" type="datetimeFigureOut">
              <a:rPr lang="th-TH" smtClean="0"/>
              <a:t>07/01/64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E550-9176-46EC-8584-2BC02205C8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1006D5-FED8-46A6-B0C0-84A0F2707578}" type="datetimeFigureOut">
              <a:rPr lang="th-TH" smtClean="0"/>
              <a:t>07/01/64</a:t>
            </a:fld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B3E550-9176-46EC-8584-2BC02205C85D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31006D5-FED8-46A6-B0C0-84A0F2707578}" type="datetimeFigureOut">
              <a:rPr lang="th-TH" smtClean="0"/>
              <a:t>07/01/64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B3E550-9176-46EC-8584-2BC02205C8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06D5-FED8-46A6-B0C0-84A0F2707578}" type="datetimeFigureOut">
              <a:rPr lang="th-TH" smtClean="0"/>
              <a:t>07/01/64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E550-9176-46EC-8584-2BC02205C8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06D5-FED8-46A6-B0C0-84A0F2707578}" type="datetimeFigureOut">
              <a:rPr lang="th-TH" smtClean="0"/>
              <a:t>07/01/64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E550-9176-46EC-8584-2BC02205C8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06D5-FED8-46A6-B0C0-84A0F2707578}" type="datetimeFigureOut">
              <a:rPr lang="th-TH" smtClean="0"/>
              <a:t>07/01/64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E550-9176-46EC-8584-2BC02205C85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สี่เหลี่ยมมุมมน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สี่เหลี่ยมมุมมน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31006D5-FED8-46A6-B0C0-84A0F2707578}" type="datetimeFigureOut">
              <a:rPr lang="th-TH" smtClean="0"/>
              <a:t>07/01/64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B3E550-9176-46EC-8584-2BC02205C85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FITUR  DISTINGTIF (</a:t>
            </a:r>
            <a:r>
              <a:rPr lang="en-US" i="1" dirty="0" smtClean="0"/>
              <a:t>distinctive features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artikulasi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Fitur</a:t>
            </a:r>
            <a:r>
              <a:rPr lang="en-US" dirty="0" smtClean="0"/>
              <a:t>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konsonan</a:t>
            </a:r>
            <a:r>
              <a:rPr lang="en-US" dirty="0" smtClean="0"/>
              <a:t>.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 </a:t>
            </a:r>
            <a:r>
              <a:rPr lang="en-US" dirty="0" err="1" smtClean="0"/>
              <a:t>fitur</a:t>
            </a:r>
            <a:r>
              <a:rPr lang="en-US" dirty="0" smtClean="0"/>
              <a:t> anterior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koronal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4300" dirty="0" smtClean="0"/>
          </a:p>
          <a:p>
            <a:r>
              <a:rPr lang="ms-MY" sz="4300" b="1" baseline="30000" dirty="0" smtClean="0"/>
              <a:t>Anterior</a:t>
            </a:r>
            <a:r>
              <a:rPr lang="ms-MY" sz="4300" baseline="30000" dirty="0" smtClean="0"/>
              <a:t> ialah sifat bunyi yang terdapat halangan rongga mulut yang bermula dari daerah lelangit keras-gusi terjadi terkedepan semasa menghasilkan bunyi-bunyi berkenaan. </a:t>
            </a:r>
            <a:endParaRPr lang="en-US" sz="4300" baseline="30000" dirty="0" smtClean="0"/>
          </a:p>
          <a:p>
            <a:r>
              <a:rPr lang="ms-MY" b="1" dirty="0" smtClean="0"/>
              <a:t>Koronal</a:t>
            </a:r>
            <a:r>
              <a:rPr lang="ms-MY" dirty="0" smtClean="0"/>
              <a:t> ialah bunyi yang dihasilkan dengan lidah menyetuh daerah sebutan lelangit keras-gusi.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subsidiari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yang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organ-organ yang </a:t>
            </a:r>
            <a:r>
              <a:rPr lang="en-US" dirty="0" err="1" smtClean="0"/>
              <a:t>berkenaan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tegang</a:t>
            </a:r>
            <a:r>
              <a:rPr lang="en-US" dirty="0" smtClean="0"/>
              <a:t>,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bersuara</a:t>
            </a:r>
            <a:r>
              <a:rPr lang="en-US" dirty="0" smtClean="0"/>
              <a:t>,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beraspirasi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fitu</a:t>
            </a:r>
            <a:r>
              <a:rPr lang="en-US" dirty="0" smtClean="0"/>
              <a:t> </a:t>
            </a:r>
            <a:r>
              <a:rPr lang="en-US" dirty="0" err="1" smtClean="0"/>
              <a:t>glotal</a:t>
            </a:r>
            <a:r>
              <a:rPr lang="en-US" dirty="0" smtClean="0"/>
              <a:t>.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Tegang</a:t>
            </a:r>
            <a:r>
              <a:rPr lang="en-US" dirty="0" smtClean="0"/>
              <a:t> </a:t>
            </a:r>
            <a:r>
              <a:rPr lang="en-US" i="1" dirty="0" smtClean="0"/>
              <a:t>(tense feature)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menegangkan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artikulator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konsonan</a:t>
            </a:r>
            <a:r>
              <a:rPr lang="en-US" dirty="0" smtClean="0"/>
              <a:t> </a:t>
            </a:r>
            <a:r>
              <a:rPr lang="en-US" dirty="0" err="1" smtClean="0"/>
              <a:t>beraspirat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[t</a:t>
            </a:r>
            <a:r>
              <a:rPr lang="en-US" dirty="0" smtClean="0">
                <a:sym typeface="SILDoulosIPA"/>
              </a:rPr>
              <a:t>] [p]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Suprasegmental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Fitur</a:t>
            </a:r>
            <a:r>
              <a:rPr lang="en-US" dirty="0" smtClean="0"/>
              <a:t> yang </a:t>
            </a:r>
            <a:r>
              <a:rPr lang="en-US" dirty="0" err="1" smtClean="0"/>
              <a:t>mennjelaskan</a:t>
            </a:r>
            <a:r>
              <a:rPr lang="en-US" dirty="0" smtClean="0"/>
              <a:t> 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smtClean="0"/>
              <a:t>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yang </a:t>
            </a:r>
            <a:r>
              <a:rPr lang="en-US" dirty="0" err="1" smtClean="0"/>
              <a:t>nyata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fonem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distingtif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fonologi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segmen-segmen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Distintif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bahagikan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bebeara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430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2000240"/>
          <a:ext cx="8229600" cy="4573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Persukuan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persukuan</a:t>
            </a:r>
            <a:r>
              <a:rPr lang="en-US" dirty="0" smtClean="0"/>
              <a:t> </a:t>
            </a:r>
            <a:r>
              <a:rPr lang="en-US" i="1" dirty="0" smtClean="0"/>
              <a:t>(syllabic features)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yang </a:t>
            </a:r>
            <a:r>
              <a:rPr lang="en-US" dirty="0" err="1" smtClean="0"/>
              <a:t>bertaraf</a:t>
            </a:r>
            <a:r>
              <a:rPr lang="en-US" dirty="0" smtClean="0"/>
              <a:t> </a:t>
            </a:r>
            <a:r>
              <a:rPr lang="en-US" dirty="0" err="1" smtClean="0"/>
              <a:t>nukleus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teras</a:t>
            </a:r>
            <a:r>
              <a:rPr lang="en-US" dirty="0" smtClean="0"/>
              <a:t> yang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vokal</a:t>
            </a:r>
            <a:r>
              <a:rPr lang="en-US" dirty="0" smtClean="0"/>
              <a:t>.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Konsonantal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penyempitan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rongga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makanisme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pita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getarkan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Sonoran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s-MY" b="1" dirty="0" smtClean="0"/>
              <a:t>Sonaran</a:t>
            </a:r>
            <a:r>
              <a:rPr lang="ms-MY" dirty="0" smtClean="0"/>
              <a:t> ialah sifat bunyi yang lantang dan tidak melibatkan penyepitan saluran udara seperti bunyi  obsrtuen.</a:t>
            </a:r>
          </a:p>
          <a:p>
            <a:r>
              <a:rPr lang="ms-MY" dirty="0" smtClean="0"/>
              <a:t>Seperti bunyi vokal, geluncuran, likuida dan nasal.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artikulasi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Fitur</a:t>
            </a:r>
            <a:r>
              <a:rPr lang="en-US" dirty="0" smtClean="0"/>
              <a:t>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semasa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bunyi-bunyi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malaran</a:t>
            </a:r>
            <a:r>
              <a:rPr lang="en-US" dirty="0" smtClean="0"/>
              <a:t>,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lepasan</a:t>
            </a:r>
            <a:r>
              <a:rPr lang="en-US" dirty="0" smtClean="0"/>
              <a:t> </a:t>
            </a:r>
            <a:r>
              <a:rPr lang="en-US" dirty="0" err="1" smtClean="0"/>
              <a:t>terlewat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striden</a:t>
            </a:r>
            <a:r>
              <a:rPr lang="en-US" dirty="0" smtClean="0"/>
              <a:t>, </a:t>
            </a:r>
            <a:r>
              <a:rPr lang="en-US" dirty="0" err="1" smtClean="0"/>
              <a:t>fitur</a:t>
            </a:r>
            <a:r>
              <a:rPr lang="en-US" dirty="0" smtClean="0"/>
              <a:t> nasal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lateral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ในเมือง">
  <a:themeElements>
    <a:clrScheme name="ในเมือง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ในเมือง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ในเมือง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189</TotalTime>
  <Words>338</Words>
  <Application>Microsoft Office PowerPoint</Application>
  <PresentationFormat>นำเสนอทางหน้าจอ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ในเมือง</vt:lpstr>
      <vt:lpstr>FITUR  DISTINGTIF (distinctive features)</vt:lpstr>
      <vt:lpstr>Definisi</vt:lpstr>
      <vt:lpstr>Klasifikasi Fitur Distintif</vt:lpstr>
      <vt:lpstr>งานนำเสนอ PowerPoint</vt:lpstr>
      <vt:lpstr>Fitur Kelas Utama</vt:lpstr>
      <vt:lpstr>Fitur Persukuan</vt:lpstr>
      <vt:lpstr>Fitur Konsonantal</vt:lpstr>
      <vt:lpstr>Fitur Sonoran</vt:lpstr>
      <vt:lpstr>Fitur cara artikulasi</vt:lpstr>
      <vt:lpstr>Fitur daerah artikulasi</vt:lpstr>
      <vt:lpstr>Fitur subsidiari</vt:lpstr>
      <vt:lpstr>Fitur Tegang (tense feature)</vt:lpstr>
      <vt:lpstr>Fitur Suprasegmental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FITUR  DISTINGTIF</dc:title>
  <dc:creator>lenovo</dc:creator>
  <cp:lastModifiedBy>Windows User</cp:lastModifiedBy>
  <cp:revision>14</cp:revision>
  <dcterms:created xsi:type="dcterms:W3CDTF">2015-04-21T14:37:51Z</dcterms:created>
  <dcterms:modified xsi:type="dcterms:W3CDTF">2021-01-07T06:45:46Z</dcterms:modified>
</cp:coreProperties>
</file>