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7B3E-158C-4A00-9460-2D4E500FB20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A824-33D2-4AF2-89C2-EF56C858D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237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7B3E-158C-4A00-9460-2D4E500FB20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A824-33D2-4AF2-89C2-EF56C858D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419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7B3E-158C-4A00-9460-2D4E500FB20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A824-33D2-4AF2-89C2-EF56C858D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699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7B3E-158C-4A00-9460-2D4E500FB20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A824-33D2-4AF2-89C2-EF56C858D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068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7B3E-158C-4A00-9460-2D4E500FB20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A824-33D2-4AF2-89C2-EF56C858D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18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7B3E-158C-4A00-9460-2D4E500FB20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A824-33D2-4AF2-89C2-EF56C858D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981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7B3E-158C-4A00-9460-2D4E500FB20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A824-33D2-4AF2-89C2-EF56C858D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06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7B3E-158C-4A00-9460-2D4E500FB20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A824-33D2-4AF2-89C2-EF56C858D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66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7B3E-158C-4A00-9460-2D4E500FB20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A824-33D2-4AF2-89C2-EF56C858D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44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7B3E-158C-4A00-9460-2D4E500FB20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A824-33D2-4AF2-89C2-EF56C858D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652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7B3E-158C-4A00-9460-2D4E500FB20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A824-33D2-4AF2-89C2-EF56C858D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94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27B3E-158C-4A00-9460-2D4E500FB20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CA824-33D2-4AF2-89C2-EF56C858D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418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47664" y="1664774"/>
                <a:ext cx="1985223" cy="70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24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1664774"/>
                <a:ext cx="1985223" cy="705771"/>
              </a:xfrm>
              <a:prstGeom prst="rect">
                <a:avLst/>
              </a:prstGeom>
              <a:blipFill rotWithShape="1">
                <a:blip r:embed="rId2"/>
                <a:stretch>
                  <a:fillRect l="-4908" b="-25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51520" y="1052736"/>
            <a:ext cx="8728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>
              <a:buFont typeface="+mj-lt"/>
              <a:buAutoNum type="arabicPeriod"/>
            </a:pPr>
            <a:r>
              <a:rPr lang="en-GB" sz="2800" dirty="0" smtClean="0"/>
              <a:t>A + B = ?</a:t>
            </a:r>
            <a:r>
              <a:rPr lang="en-GB" sz="2800" dirty="0"/>
              <a:t> </a:t>
            </a:r>
            <a:endParaRPr lang="en-GB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35996" y="1664774"/>
                <a:ext cx="1974002" cy="7132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/>
                  <a:t>B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24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sz="2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−5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5996" y="1664774"/>
                <a:ext cx="1974002" cy="713272"/>
              </a:xfrm>
              <a:prstGeom prst="rect">
                <a:avLst/>
              </a:prstGeom>
              <a:blipFill rotWithShape="1">
                <a:blip r:embed="rId3"/>
                <a:stretch>
                  <a:fillRect l="-4630" b="-25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553763" y="3451174"/>
                <a:ext cx="1985223" cy="70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24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3763" y="3451174"/>
                <a:ext cx="1985223" cy="705771"/>
              </a:xfrm>
              <a:prstGeom prst="rect">
                <a:avLst/>
              </a:prstGeom>
              <a:blipFill rotWithShape="1">
                <a:blip r:embed="rId4"/>
                <a:stretch>
                  <a:fillRect l="-4908" b="-25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57619" y="2839136"/>
            <a:ext cx="8728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2. A - B = ?</a:t>
            </a:r>
            <a:r>
              <a:rPr lang="en-GB" sz="2800" dirty="0"/>
              <a:t> </a:t>
            </a:r>
            <a:endParaRPr lang="en-GB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542095" y="3451174"/>
                <a:ext cx="1974002" cy="7132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/>
                  <a:t>B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24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sz="2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−5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2095" y="3451174"/>
                <a:ext cx="1974002" cy="713272"/>
              </a:xfrm>
              <a:prstGeom prst="rect">
                <a:avLst/>
              </a:prstGeom>
              <a:blipFill rotWithShape="1">
                <a:blip r:embed="rId5"/>
                <a:stretch>
                  <a:fillRect l="-4630" b="-25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795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504475" y="1304734"/>
                <a:ext cx="2462918" cy="7156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4475" y="1304734"/>
                <a:ext cx="2462918" cy="715645"/>
              </a:xfrm>
              <a:prstGeom prst="rect">
                <a:avLst/>
              </a:prstGeom>
              <a:blipFill rotWithShape="1">
                <a:blip r:embed="rId2"/>
                <a:stretch>
                  <a:fillRect l="-3960" b="-25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208331" y="692696"/>
            <a:ext cx="8728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  <a:r>
              <a:rPr lang="en-GB" sz="2800" dirty="0" smtClean="0"/>
              <a:t>. A + B = ?</a:t>
            </a:r>
            <a:r>
              <a:rPr lang="en-GB" sz="2800" dirty="0"/>
              <a:t> </a:t>
            </a:r>
            <a:endParaRPr lang="en-GB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535996" y="1304734"/>
                <a:ext cx="2451697" cy="7081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/>
                  <a:t>B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sz="2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5996" y="1304734"/>
                <a:ext cx="2451697" cy="708143"/>
              </a:xfrm>
              <a:prstGeom prst="rect">
                <a:avLst/>
              </a:prstGeom>
              <a:blipFill rotWithShape="1">
                <a:blip r:embed="rId3"/>
                <a:stretch>
                  <a:fillRect l="-3731" b="-25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467963" y="3680998"/>
                <a:ext cx="2462918" cy="7156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7963" y="3680998"/>
                <a:ext cx="2462918" cy="715645"/>
              </a:xfrm>
              <a:prstGeom prst="rect">
                <a:avLst/>
              </a:prstGeom>
              <a:blipFill rotWithShape="1">
                <a:blip r:embed="rId4"/>
                <a:stretch>
                  <a:fillRect l="-3960" b="-25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171819" y="3068960"/>
            <a:ext cx="8728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4. A - B = ?</a:t>
            </a:r>
            <a:r>
              <a:rPr lang="en-GB" sz="2800" dirty="0"/>
              <a:t> </a:t>
            </a:r>
            <a:endParaRPr lang="en-GB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499484" y="3680998"/>
                <a:ext cx="2451697" cy="7081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/>
                  <a:t>B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sz="2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484" y="3680998"/>
                <a:ext cx="2451697" cy="708143"/>
              </a:xfrm>
              <a:prstGeom prst="rect">
                <a:avLst/>
              </a:prstGeom>
              <a:blipFill rotWithShape="1">
                <a:blip r:embed="rId5"/>
                <a:stretch>
                  <a:fillRect l="-3731" b="-25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78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504475" y="1304734"/>
                <a:ext cx="2005998" cy="10689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4475" y="1304734"/>
                <a:ext cx="2005998" cy="1068947"/>
              </a:xfrm>
              <a:prstGeom prst="rect">
                <a:avLst/>
              </a:prstGeom>
              <a:blipFill rotWithShape="1">
                <a:blip r:embed="rId2"/>
                <a:stretch>
                  <a:fillRect l="-48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208331" y="692696"/>
            <a:ext cx="8728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5. 3A </a:t>
            </a:r>
            <a:r>
              <a:rPr lang="en-GB" sz="2800" dirty="0"/>
              <a:t>-</a:t>
            </a:r>
            <a:r>
              <a:rPr lang="en-GB" sz="2800" dirty="0" smtClean="0"/>
              <a:t> 2B = ?</a:t>
            </a:r>
            <a:r>
              <a:rPr lang="en-GB" sz="2800" dirty="0"/>
              <a:t> </a:t>
            </a:r>
            <a:endParaRPr lang="en-GB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467963" y="3248950"/>
                <a:ext cx="1755994" cy="7081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7963" y="3248950"/>
                <a:ext cx="1755994" cy="708143"/>
              </a:xfrm>
              <a:prstGeom prst="rect">
                <a:avLst/>
              </a:prstGeom>
              <a:blipFill rotWithShape="1">
                <a:blip r:embed="rId3"/>
                <a:stretch>
                  <a:fillRect l="-5556" b="-25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171819" y="2636912"/>
            <a:ext cx="8728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6</a:t>
            </a:r>
            <a:r>
              <a:rPr lang="en-GB" sz="2800" dirty="0" smtClean="0"/>
              <a:t>. 2A - B</a:t>
            </a:r>
            <a:r>
              <a:rPr lang="en-GB" sz="2800" baseline="30000" dirty="0" smtClean="0"/>
              <a:t>T</a:t>
            </a:r>
            <a:r>
              <a:rPr lang="en-GB" sz="2800" dirty="0" smtClean="0"/>
              <a:t> = ?</a:t>
            </a:r>
            <a:r>
              <a:rPr lang="en-GB" sz="2800" dirty="0"/>
              <a:t> </a:t>
            </a:r>
            <a:endParaRPr lang="en-GB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743108" y="3248950"/>
                <a:ext cx="1974002" cy="7081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/>
                  <a:t>B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3108" y="3248950"/>
                <a:ext cx="1974002" cy="708143"/>
              </a:xfrm>
              <a:prstGeom prst="rect">
                <a:avLst/>
              </a:prstGeom>
              <a:blipFill rotWithShape="1">
                <a:blip r:embed="rId4"/>
                <a:stretch>
                  <a:fillRect l="-4630" b="-25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22333" y="1304734"/>
                <a:ext cx="1994777" cy="10984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/>
                  <a:t>B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2333" y="1304734"/>
                <a:ext cx="1994777" cy="1098442"/>
              </a:xfrm>
              <a:prstGeom prst="rect">
                <a:avLst/>
              </a:prstGeom>
              <a:blipFill rotWithShape="1">
                <a:blip r:embed="rId5"/>
                <a:stretch>
                  <a:fillRect l="-48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08331" y="4581128"/>
            <a:ext cx="8728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7. 2A + 5B = ?</a:t>
            </a:r>
            <a:r>
              <a:rPr lang="en-GB" sz="2800" dirty="0"/>
              <a:t> </a:t>
            </a:r>
            <a:endParaRPr lang="en-GB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431090" y="5301208"/>
                <a:ext cx="2462918" cy="7081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1090" y="5301208"/>
                <a:ext cx="2462918" cy="708143"/>
              </a:xfrm>
              <a:prstGeom prst="rect">
                <a:avLst/>
              </a:prstGeom>
              <a:blipFill rotWithShape="1">
                <a:blip r:embed="rId6"/>
                <a:stretch>
                  <a:fillRect l="-3960" b="-25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932040" y="5292997"/>
                <a:ext cx="2451697" cy="7081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/>
                  <a:t>B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5292997"/>
                <a:ext cx="2451697" cy="708143"/>
              </a:xfrm>
              <a:prstGeom prst="rect">
                <a:avLst/>
              </a:prstGeom>
              <a:blipFill rotWithShape="1">
                <a:blip r:embed="rId7"/>
                <a:stretch>
                  <a:fillRect l="-3731" b="-25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436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08331" y="692696"/>
            <a:ext cx="872835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8</a:t>
            </a:r>
            <a:r>
              <a:rPr lang="en-GB" sz="2800" dirty="0" smtClean="0"/>
              <a:t>. </a:t>
            </a:r>
            <a:r>
              <a:rPr lang="en-GB" sz="2800" dirty="0"/>
              <a:t>Which of the following products does not exist</a:t>
            </a:r>
            <a:r>
              <a:rPr lang="en-GB" sz="2800" dirty="0" smtClean="0"/>
              <a:t>?</a:t>
            </a:r>
          </a:p>
          <a:p>
            <a:r>
              <a:rPr lang="en-GB" sz="2800" dirty="0"/>
              <a:t> </a:t>
            </a:r>
            <a:r>
              <a:rPr lang="en-GB" sz="2800" dirty="0" smtClean="0"/>
              <a:t>    If   	</a:t>
            </a:r>
            <a:r>
              <a:rPr lang="en-GB" sz="2800" dirty="0" smtClean="0"/>
              <a:t>a  </a:t>
            </a:r>
            <a:r>
              <a:rPr lang="en-GB" sz="2800" dirty="0" smtClean="0"/>
              <a:t>is a </a:t>
            </a:r>
            <a:r>
              <a:rPr lang="en-GB" sz="2800" dirty="0"/>
              <a:t>A</a:t>
            </a:r>
            <a:r>
              <a:rPr lang="en-GB" sz="2800" dirty="0" smtClean="0"/>
              <a:t>(3 </a:t>
            </a:r>
            <a:r>
              <a:rPr lang="en-GB" sz="2800" dirty="0" smtClean="0"/>
              <a:t>x </a:t>
            </a:r>
            <a:r>
              <a:rPr lang="en-GB" sz="2800" dirty="0" smtClean="0"/>
              <a:t>2) x B(2 x 3) </a:t>
            </a:r>
            <a:r>
              <a:rPr lang="en-GB" sz="2800" dirty="0" smtClean="0"/>
              <a:t>matrix</a:t>
            </a:r>
          </a:p>
          <a:p>
            <a:r>
              <a:rPr lang="en-GB" sz="2800" dirty="0"/>
              <a:t> </a:t>
            </a:r>
            <a:r>
              <a:rPr lang="en-GB" sz="2800" dirty="0" smtClean="0"/>
              <a:t>       </a:t>
            </a:r>
            <a:r>
              <a:rPr lang="en-GB" sz="2800" dirty="0"/>
              <a:t> </a:t>
            </a:r>
            <a:r>
              <a:rPr lang="en-GB" sz="2800" dirty="0" smtClean="0"/>
              <a:t>	</a:t>
            </a:r>
            <a:r>
              <a:rPr lang="en-GB" sz="2800" dirty="0"/>
              <a:t>b</a:t>
            </a:r>
            <a:r>
              <a:rPr lang="en-GB" sz="2800" dirty="0" smtClean="0"/>
              <a:t>  </a:t>
            </a:r>
            <a:r>
              <a:rPr lang="en-GB" sz="2800" dirty="0" smtClean="0"/>
              <a:t>is a </a:t>
            </a:r>
            <a:r>
              <a:rPr lang="en-GB" sz="2800" dirty="0" smtClean="0"/>
              <a:t>A(2 </a:t>
            </a:r>
            <a:r>
              <a:rPr lang="en-GB" sz="2800" dirty="0" smtClean="0"/>
              <a:t>x </a:t>
            </a:r>
            <a:r>
              <a:rPr lang="en-GB" sz="2800" dirty="0" smtClean="0"/>
              <a:t>3) x B(2 x 3) </a:t>
            </a:r>
            <a:r>
              <a:rPr lang="en-GB" sz="2800" dirty="0" smtClean="0"/>
              <a:t>matrix</a:t>
            </a:r>
          </a:p>
          <a:p>
            <a:r>
              <a:rPr lang="en-GB" sz="2800" dirty="0" smtClean="0"/>
              <a:t>	</a:t>
            </a:r>
            <a:r>
              <a:rPr lang="en-GB" sz="2800" dirty="0" smtClean="0"/>
              <a:t>c  </a:t>
            </a:r>
            <a:r>
              <a:rPr lang="en-GB" sz="2800" dirty="0" smtClean="0"/>
              <a:t>is a </a:t>
            </a:r>
            <a:r>
              <a:rPr lang="en-GB" sz="2800" dirty="0" smtClean="0"/>
              <a:t>A(2 </a:t>
            </a:r>
            <a:r>
              <a:rPr lang="en-GB" sz="2800" dirty="0" smtClean="0"/>
              <a:t>x </a:t>
            </a:r>
            <a:r>
              <a:rPr lang="en-GB" sz="2800" dirty="0" smtClean="0"/>
              <a:t>2) x  B(2 x 3) matrix</a:t>
            </a:r>
            <a:endParaRPr lang="en-GB" sz="2800" dirty="0" smtClean="0"/>
          </a:p>
          <a:p>
            <a:r>
              <a:rPr lang="en-GB" sz="2800" smtClean="0"/>
              <a:t>	</a:t>
            </a:r>
            <a:r>
              <a:rPr lang="en-GB" sz="2800" smtClean="0"/>
              <a:t>d  </a:t>
            </a:r>
            <a:r>
              <a:rPr lang="en-GB" sz="2800" dirty="0" smtClean="0"/>
              <a:t>is a </a:t>
            </a:r>
            <a:r>
              <a:rPr lang="en-GB" sz="2800" dirty="0" smtClean="0"/>
              <a:t>A(3 </a:t>
            </a:r>
            <a:r>
              <a:rPr lang="en-GB" sz="2800" dirty="0" smtClean="0"/>
              <a:t>x </a:t>
            </a:r>
            <a:r>
              <a:rPr lang="en-GB" sz="2800" dirty="0" smtClean="0"/>
              <a:t>3) x B(3 x 2) </a:t>
            </a:r>
            <a:r>
              <a:rPr lang="en-GB" sz="2800" dirty="0" smtClean="0"/>
              <a:t>matrix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518227" y="3753006"/>
                <a:ext cx="1526765" cy="70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24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8227" y="3753006"/>
                <a:ext cx="1526765" cy="705771"/>
              </a:xfrm>
              <a:prstGeom prst="rect">
                <a:avLst/>
              </a:prstGeom>
              <a:blipFill rotWithShape="1">
                <a:blip r:embed="rId2"/>
                <a:stretch>
                  <a:fillRect l="-5976" b="-34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222083" y="3140968"/>
            <a:ext cx="8728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9. AB = ?</a:t>
            </a:r>
            <a:r>
              <a:rPr lang="en-GB" sz="2800" dirty="0"/>
              <a:t> </a:t>
            </a:r>
            <a:endParaRPr lang="en-GB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506559" y="3753006"/>
                <a:ext cx="1515543" cy="7081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/>
                  <a:t>B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24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6559" y="3753006"/>
                <a:ext cx="1515543" cy="708143"/>
              </a:xfrm>
              <a:prstGeom prst="rect">
                <a:avLst/>
              </a:prstGeom>
              <a:blipFill rotWithShape="1">
                <a:blip r:embed="rId3"/>
                <a:stretch>
                  <a:fillRect l="-6024" b="-25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438526" y="5481198"/>
                <a:ext cx="1738361" cy="70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/>
                  <a:t>X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24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8526" y="5481198"/>
                <a:ext cx="1738361" cy="705771"/>
              </a:xfrm>
              <a:prstGeom prst="rect">
                <a:avLst/>
              </a:prstGeom>
              <a:blipFill rotWithShape="1">
                <a:blip r:embed="rId4"/>
                <a:stretch>
                  <a:fillRect l="-5614" b="-25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142382" y="4869160"/>
            <a:ext cx="8728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10. XY = ?</a:t>
            </a:r>
            <a:r>
              <a:rPr lang="en-GB" sz="2800" dirty="0"/>
              <a:t> </a:t>
            </a:r>
            <a:endParaRPr lang="en-GB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426858" y="5481198"/>
                <a:ext cx="1728743" cy="7081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/>
                  <a:t>Y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24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6858" y="5481198"/>
                <a:ext cx="1728743" cy="708143"/>
              </a:xfrm>
              <a:prstGeom prst="rect">
                <a:avLst/>
              </a:prstGeom>
              <a:blipFill rotWithShape="1">
                <a:blip r:embed="rId5"/>
                <a:stretch>
                  <a:fillRect l="-5282" b="-25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775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504475" y="1304734"/>
                <a:ext cx="2462918" cy="7081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4475" y="1304734"/>
                <a:ext cx="2462918" cy="708143"/>
              </a:xfrm>
              <a:prstGeom prst="rect">
                <a:avLst/>
              </a:prstGeom>
              <a:blipFill rotWithShape="1">
                <a:blip r:embed="rId2"/>
                <a:stretch>
                  <a:fillRect l="-3960" b="-25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208331" y="692696"/>
            <a:ext cx="8728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11. AB = ?</a:t>
            </a:r>
            <a:r>
              <a:rPr lang="en-GB" sz="2800" dirty="0"/>
              <a:t> </a:t>
            </a:r>
            <a:endParaRPr lang="en-GB" sz="2800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171819" y="2636912"/>
            <a:ext cx="8728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12. PQ = ?</a:t>
            </a:r>
            <a:r>
              <a:rPr lang="en-GB" sz="2800" dirty="0"/>
              <a:t> </a:t>
            </a:r>
            <a:endParaRPr lang="en-GB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22333" y="1304734"/>
                <a:ext cx="1765548" cy="10689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/>
                  <a:t>B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2333" y="1304734"/>
                <a:ext cx="1765548" cy="1068947"/>
              </a:xfrm>
              <a:prstGeom prst="rect">
                <a:avLst/>
              </a:prstGeom>
              <a:blipFill rotWithShape="1">
                <a:blip r:embed="rId3"/>
                <a:stretch>
                  <a:fillRect l="-55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56203" y="3356992"/>
                <a:ext cx="1965987" cy="7156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/>
                  <a:t>P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24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6203" y="3356992"/>
                <a:ext cx="1965987" cy="715645"/>
              </a:xfrm>
              <a:prstGeom prst="rect">
                <a:avLst/>
              </a:prstGeom>
              <a:blipFill rotWithShape="1">
                <a:blip r:embed="rId4"/>
                <a:stretch>
                  <a:fillRect l="-4644" b="-25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758170" y="3381287"/>
                <a:ext cx="1784848" cy="7081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/>
                  <a:t>Q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24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170" y="3381287"/>
                <a:ext cx="1784848" cy="708143"/>
              </a:xfrm>
              <a:prstGeom prst="rect">
                <a:avLst/>
              </a:prstGeom>
              <a:blipFill rotWithShape="1">
                <a:blip r:embed="rId5"/>
                <a:stretch>
                  <a:fillRect l="-5479" b="-25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452397" y="5049150"/>
                <a:ext cx="2462918" cy="7081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2397" y="5049150"/>
                <a:ext cx="2462918" cy="708143"/>
              </a:xfrm>
              <a:prstGeom prst="rect">
                <a:avLst/>
              </a:prstGeom>
              <a:blipFill rotWithShape="1">
                <a:blip r:embed="rId6"/>
                <a:stretch>
                  <a:fillRect l="-3713" b="-25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56253" y="4437112"/>
            <a:ext cx="8728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13. BA = ?</a:t>
            </a:r>
            <a:r>
              <a:rPr lang="en-GB" sz="2800" dirty="0"/>
              <a:t> </a:t>
            </a:r>
            <a:endParaRPr lang="en-GB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670255" y="5049150"/>
                <a:ext cx="1765548" cy="10689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/>
                  <a:t>B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0255" y="5049150"/>
                <a:ext cx="1765548" cy="1068947"/>
              </a:xfrm>
              <a:prstGeom prst="rect">
                <a:avLst/>
              </a:prstGeom>
              <a:blipFill rotWithShape="1">
                <a:blip r:embed="rId7"/>
                <a:stretch>
                  <a:fillRect l="-5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192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504475" y="1304734"/>
                <a:ext cx="2483693" cy="10665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4475" y="1304734"/>
                <a:ext cx="2483693" cy="1066574"/>
              </a:xfrm>
              <a:prstGeom prst="rect">
                <a:avLst/>
              </a:prstGeom>
              <a:blipFill rotWithShape="1">
                <a:blip r:embed="rId2"/>
                <a:stretch>
                  <a:fillRect l="-39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208331" y="692696"/>
            <a:ext cx="8728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14. AB = ?</a:t>
            </a:r>
            <a:r>
              <a:rPr lang="en-GB" sz="2800" dirty="0"/>
              <a:t> </a:t>
            </a:r>
            <a:endParaRPr lang="en-GB" sz="2800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171819" y="2636912"/>
            <a:ext cx="8728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15. BA = ?</a:t>
            </a:r>
            <a:r>
              <a:rPr lang="en-GB" sz="2800" dirty="0"/>
              <a:t> </a:t>
            </a:r>
            <a:endParaRPr lang="en-GB" sz="28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156253" y="4437112"/>
            <a:ext cx="8728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16. AB = ?</a:t>
            </a:r>
            <a:r>
              <a:rPr lang="en-GB" sz="2800" dirty="0"/>
              <a:t> </a:t>
            </a:r>
            <a:endParaRPr lang="en-GB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004048" y="1304734"/>
                <a:ext cx="2701702" cy="10764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/>
                  <a:t>B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1304734"/>
                <a:ext cx="2701702" cy="1076449"/>
              </a:xfrm>
              <a:prstGeom prst="rect">
                <a:avLst/>
              </a:prstGeom>
              <a:blipFill rotWithShape="1">
                <a:blip r:embed="rId3"/>
                <a:stretch>
                  <a:fillRect l="-36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445501" y="3160132"/>
                <a:ext cx="2483693" cy="10665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5501" y="3160132"/>
                <a:ext cx="2483693" cy="1066574"/>
              </a:xfrm>
              <a:prstGeom prst="rect">
                <a:avLst/>
              </a:prstGeom>
              <a:blipFill rotWithShape="1">
                <a:blip r:embed="rId4"/>
                <a:stretch>
                  <a:fillRect l="-36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945074" y="3160132"/>
                <a:ext cx="2701702" cy="10764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/>
                  <a:t>B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5074" y="3160132"/>
                <a:ext cx="2701702" cy="1076449"/>
              </a:xfrm>
              <a:prstGeom prst="rect">
                <a:avLst/>
              </a:prstGeom>
              <a:blipFill rotWithShape="1">
                <a:blip r:embed="rId5"/>
                <a:stretch>
                  <a:fillRect l="-33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445501" y="5085184"/>
                <a:ext cx="2712922" cy="10740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5501" y="5085184"/>
                <a:ext cx="2712922" cy="1074077"/>
              </a:xfrm>
              <a:prstGeom prst="rect">
                <a:avLst/>
              </a:prstGeom>
              <a:blipFill rotWithShape="1">
                <a:blip r:embed="rId6"/>
                <a:stretch>
                  <a:fillRect l="-33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945074" y="5085184"/>
                <a:ext cx="2472472" cy="10665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/>
                  <a:t>B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5074" y="5085184"/>
                <a:ext cx="2472472" cy="1066574"/>
              </a:xfrm>
              <a:prstGeom prst="rect">
                <a:avLst/>
              </a:prstGeom>
              <a:blipFill rotWithShape="1">
                <a:blip r:embed="rId7"/>
                <a:stretch>
                  <a:fillRect l="-36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729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603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Matrices Multiplication (3)</dc:title>
  <dc:creator>Attapol Adulyasas</dc:creator>
  <cp:lastModifiedBy>Attapol Adulyasas</cp:lastModifiedBy>
  <cp:revision>7</cp:revision>
  <dcterms:created xsi:type="dcterms:W3CDTF">2017-12-12T05:13:36Z</dcterms:created>
  <dcterms:modified xsi:type="dcterms:W3CDTF">2018-12-11T02:48:12Z</dcterms:modified>
</cp:coreProperties>
</file>