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5" r:id="rId22"/>
    <p:sldId id="278" r:id="rId23"/>
  </p:sldIdLst>
  <p:sldSz cx="12192000" cy="6858000"/>
  <p:notesSz cx="6858000" cy="9144000"/>
  <p:embeddedFontLst>
    <p:embeddedFont>
      <p:font typeface="Tw Cen MT" panose="020B0602020104020603" pitchFamily="34" charset="0"/>
      <p:regular r:id="rId24"/>
      <p:bold r:id="rId25"/>
      <p:italic r:id="rId26"/>
      <p:boldItalic r:id="rId27"/>
    </p:embeddedFont>
    <p:embeddedFont>
      <p:font typeface="TH SarabunPSK" panose="020B0500040200020003" pitchFamily="34" charset="-34"/>
      <p:regular r:id="rId28"/>
      <p:bold r:id="rId29"/>
      <p:italic r:id="rId30"/>
      <p:boldItalic r:id="rId31"/>
    </p:embeddedFont>
    <p:embeddedFont>
      <p:font typeface="Angsana New" panose="02020603050405020304" pitchFamily="18" charset="-34"/>
      <p:regular r:id="rId32"/>
      <p:bold r:id="rId33"/>
      <p:italic r:id="rId34"/>
      <p:boldItalic r:id="rId35"/>
    </p:embeddedFont>
    <p:embeddedFont>
      <p:font typeface="Cordia New" panose="020B0304020202020204" pitchFamily="34" charset="-34"/>
      <p:regular r:id="rId36"/>
      <p:bold r:id="rId37"/>
      <p:italic r:id="rId38"/>
      <p:boldItalic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600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23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8268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696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54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395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5956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867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542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950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75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89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760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676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60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539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3453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45113-2592-4BF4-97DF-BCBBDE0E8EDF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EDB3CE3-4E81-4F7E-87AC-BC59CDC9748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772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adoop.apache.org/releases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adoop.apach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nutch.apache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hadoop.apache.org/releas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71593" y="1376987"/>
            <a:ext cx="11538167" cy="2509213"/>
          </a:xfrm>
        </p:spPr>
        <p:txBody>
          <a:bodyPr>
            <a:normAutofit/>
          </a:bodyPr>
          <a:lstStyle/>
          <a:p>
            <a:pPr algn="l"/>
            <a:r>
              <a:rPr lang="th-TH" sz="8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อา</a:t>
            </a:r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ปาเชฮา</a:t>
            </a:r>
            <a:r>
              <a:rPr lang="th-TH" sz="8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</a:t>
            </a:r>
            <a:br>
              <a:rPr lang="th-TH" sz="8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</a:t>
            </a:r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Hadoop)</a:t>
            </a:r>
            <a:endParaRPr lang="th-TH" sz="8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ผู้ช่วยศาสตราจารย์ซอและ  เกปัน</a:t>
            </a:r>
          </a:p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อาจารย์ประจำหลักสูตรเทคโนโลยีสารสนเทศ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94" y="1104789"/>
            <a:ext cx="5373694" cy="1915503"/>
          </a:xfrm>
          <a:prstGeom prst="rect">
            <a:avLst/>
          </a:prstGeom>
        </p:spPr>
      </p:pic>
      <p:sp>
        <p:nvSpPr>
          <p:cNvPr id="7" name="กล่องข้อความ 6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9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2"/>
            <a:ext cx="10363826" cy="3216288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2 ส่วนหลัก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แฟ้มข้อมูลแบบกระจายฮาดูป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 Distributed File System : HDFS)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รีดิ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วซ์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MapReduce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246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4315415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ดูปในรุ่นแรกมี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เช่น 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ไม่สามารถมี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Master Node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หลายๆ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ตัวได้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(จะมีเพียง 1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Master Node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Single Master Node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เพื่อทำหน้าที่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คอยควบคุมการ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ของเครื่อง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Slave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Nodes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หลายๆ เครื่อง ในระบบ)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จำกัดจำนวน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Slave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ไว้ไม่เกิน 4,000 เครื่อง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ข้อมูลจะเป็นแบบแบช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Batch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Processing)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0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4315415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ดูปในรุ่นแรกมี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ข้อจำกัด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ประการ เช่น 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ไม่สามารถมี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Master Node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หลายๆ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ตัวได้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(จะมีเพียง 1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Master Node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Single Master Node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เพื่อทำหน้าที่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คอยควบคุมการ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ของเครื่อง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Slave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Nodes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หลายๆ เครื่อง ในระบบ)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จำกัดจำนวน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Slave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ไว้ไม่เกิน 4,000 เครื่อง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ข้อมูลจะเป็นแบบแบช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Batch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Processing)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0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4315415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การประมวลผลข้อมูลที่รวบรวมข้อมูลเก็บไว้ก่อนแล้วจึงทำการประมวลผลทีเดียว ไม่รองรับการประมวลผลแบบทันทีทันใดหรือเวลาจริง (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Realtime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ดังรูป</a:t>
            </a:r>
          </a:p>
          <a:p>
            <a:pPr marL="0" indent="0">
              <a:buNone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โครงสร้างหลักการทำงาน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ของฮาดูปรุ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่น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Y.Z</a:t>
            </a:r>
            <a:endParaRPr lang="en-US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075" y="3312106"/>
            <a:ext cx="5229225" cy="1076325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59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2"/>
            <a:ext cx="10363826" cy="1701524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ฮาดูปรุ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่น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2.7.1 ซึ่งได้ถูกปล่อยมาเมื่อวันที่ 6 กรกฎาคม ค.ศ. 2015 สามารถดาวน์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โหลดได้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http://hadoop.apache.org/releases.html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93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4684870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2.7.1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ได้พัฒนค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วามสามารถต่อยอดมา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จากรุ่น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2.7.0 ซึ่งจุดเด่นของรุ่น 2.7.1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</a:t>
            </a:r>
          </a:p>
          <a:p>
            <a:pPr marL="0" indent="0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 JDK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ตั้งแต่รุ่น 7 ขึ้นไป 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รองรับ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บนระบบปฏิบัติการ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Windows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Azure</a:t>
            </a:r>
          </a:p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ระบบแฟ้มข้อมูลแบบกระจายฮาดูป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 Distributed File System-HDFS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ระบบฮาดูปยาน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 YARN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เพิ่มความเร็วในการแสดงผลลัพธ์ของ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FileOutputCommitter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7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ของฮาดูป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3835124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ตั้งแต่รุ่น 2.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Y.Z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ไป หลักการทำงาน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จะประกอบด้วย 4 ส่วนหลัก</a:t>
            </a: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 Common 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ระบบแฟ้มข้อมูลแบบกระจายฮาดูป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 Distributed File System) </a:t>
            </a:r>
          </a:p>
          <a:p>
            <a:pPr marL="0" indent="0">
              <a:buNone/>
            </a:pP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3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ฮาดูปยาน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 YARN)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4)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แม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ปรีดิ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วซ์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MapReduce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51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ของฮาดูป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3835124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th-TH" sz="3200" dirty="0" smtClean="0"/>
          </a:p>
          <a:p>
            <a:pPr marL="0" indent="0">
              <a:buNone/>
            </a:pPr>
            <a:endParaRPr lang="th-TH" sz="3200" dirty="0"/>
          </a:p>
          <a:p>
            <a:pPr marL="0" indent="0">
              <a:buNone/>
            </a:pPr>
            <a:endParaRPr lang="th-TH" sz="3200" dirty="0" smtClean="0"/>
          </a:p>
          <a:p>
            <a:pPr marL="0" indent="0">
              <a:buNone/>
            </a:pPr>
            <a:endParaRPr lang="th-TH" sz="3200" dirty="0"/>
          </a:p>
          <a:p>
            <a:pPr marL="0" indent="0" algn="ctr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โครงสร้างหลักการทำงาน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ของฮาดูปรุ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่น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2.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Y.Z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183389"/>
            <a:ext cx="5534025" cy="2047875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84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ระบบที่เกี่ยวข้องกับฮาดูป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964248" y="1838034"/>
            <a:ext cx="6262880" cy="4812148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 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ไฮฟ์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HIVE) </a:t>
            </a: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อาปาเช 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พิก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Pig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อาปาเช สคอพ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Sqoop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อาปาเช เอสเบส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HBase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อาปาเช มาฮา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วท์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Mahout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เชซูคิปเปอร์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Zookeeper)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859" y="2551001"/>
            <a:ext cx="1733549" cy="156019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85" y="4387799"/>
            <a:ext cx="1900402" cy="2262383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61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ระบบที่เกี่ยวข้องกับฮาดูป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964248" y="1838034"/>
            <a:ext cx="6262880" cy="4812148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 สคอพ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Sqoop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 เอสเบส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HBase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 มาฮา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วท์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Mahout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เชซูคิปเปอร์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Zookeeper)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14" y="2733819"/>
            <a:ext cx="4229100" cy="1076325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436" y="4598410"/>
            <a:ext cx="2590800" cy="1762125"/>
          </a:xfrm>
          <a:prstGeom prst="rect">
            <a:avLst/>
          </a:prstGeom>
        </p:spPr>
      </p:pic>
      <p:sp>
        <p:nvSpPr>
          <p:cNvPr id="9" name="กล่องข้อความ 8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8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47273" y="997527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ความหมายของอา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ปาเชฮาดูป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Hadoop)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4" y="2344003"/>
            <a:ext cx="10520843" cy="3964433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อาปาเชฮาดูป (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Apache Hadoop)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หมายถึงซอฟต์แวร์เฟรม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เวิร์ค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Framework)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ถูกออกแบบมาเพื่อรองรับการทำงานบนระบบคอมพิวเตอร์แบบกระจาย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Distributed Computing)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สนับสนุนการประมวลผลแบบขนาน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Parallel Processing)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ที่มีความเสถียรสูงและสามารถเพิ่มขยายจำนวนเครื่องในระบบได้อย่างมหาศาล จึงเหมาะกับการประมวลผลข้อมูลใหญ่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Big Data)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374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ระบบที่เกี่ยวข้องกับฮาดูป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2964247" y="1838034"/>
            <a:ext cx="6262880" cy="4812148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 มาฮา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วท์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Mahout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0" indent="0">
              <a:buNone/>
            </a:pPr>
            <a:endParaRPr lang="en-US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เชซูคิปเปอร์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Apache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Zookeeper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385" y="2438402"/>
            <a:ext cx="3333309" cy="139469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254" y="4620563"/>
            <a:ext cx="3611419" cy="1805710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9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ระบบที่เกี่ยวข้องกับฮาดูป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4546324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			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ที่เกี่ยวข้องกับฮาดูป</a:t>
            </a:r>
            <a:endParaRPr lang="th-TH" sz="3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88" y="1865173"/>
            <a:ext cx="5943600" cy="14192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075" y="3311535"/>
            <a:ext cx="5991225" cy="1981200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64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3814618" y="1588654"/>
            <a:ext cx="38988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Q&amp;A</a:t>
            </a:r>
            <a:endParaRPr lang="th-TH" sz="19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5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47273" y="997527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ความหมายของอา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ปาเชฮาดูป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Hadoop)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4" y="2344003"/>
            <a:ext cx="10520843" cy="3733524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ดูปเป็น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ซอฟต์แวร์แบบ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โอเพ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อร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์ซ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Open Source)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มูลนิธิอาปาเช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Software Foundation)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เปิดโอกาส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ให้บุคคล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อื่นนำเอา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ซอฟต์แวร์นั้นไปพัฒนาต่อได้ สามารถเข้าไปได้ที่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http://hadoop.apache.org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/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ฮา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ดูปประกอบด้วยกลุ่มของ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ชุดคำสั่งต่าง ๆ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Libraries)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เพื่อช่วยอำนวย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สะดวกแก่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นักพัฒนาแอพพลิ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เค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ชันที่จะสร้างระบบหรือวิเคราะห์ข้อมูล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ขนาดใหญ่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Big Data Analytics)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ได้อย่างมีประสิทธิภาพ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80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47273" y="997527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ความหมายของอา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ปาเชฮาดูป (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Apache Hadoop)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2344003"/>
            <a:ext cx="10363826" cy="1867779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มีหลาย ๆ บริษัท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ที่นำฮา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ดูปไปประยุกต์ใช้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งานได้แก่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Facebook, Yahoo, Google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Amazon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77601" y="6132946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5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4897306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เริ่มตั้งแต่ปี ค.ศ. 2002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โดยคุณ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Doug Cutting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และคุณ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Mike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Cafarella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ได้ร่วมมือ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กันพัฒนาเครื่องมือการค้นหาข้อมูลผ่านอินเตอร์เน็ต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Search Engine)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ที่เป็นแบบโอเพน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ซอร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์ซ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ตั้งชื่อ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โครงการว่า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Nutch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ปัจจุบันโครงการนี้อยู่กับมูลนิธิอาปาเช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</a:t>
            </a:r>
            <a:b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สามารถดาวน์โหลดซอฟต์แวร์ ได้ที่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http://nutch.apache.org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/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thaiDist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ในขณะนั้นต้องมี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การกำหนดการทำดัชนี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Indexing)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เพื่อให้การค้นหาข้อมูลได้สะดวกและรวดเร็ว โดยจะต้องตรวจสอบและแก้ปัญหาการประมวลผล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ของเครื่อง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คอมพิวเตอร์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ที่ทำงานผิดพลาด ซึ่ง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เป็นเรื่องที่ยุ่งยากมากและต้องใช้เครื่อง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98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4075270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ต่อมาในปี ค.ศ.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2003-2004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บริษัทกูลเก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ิล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ได้เผยแพร่งานวิจัยเรื่อง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File System (GFS)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MapReduce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Doug Cutting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และคุณ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Mike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Cafarella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เกิดแนวทางการสร้างระบบไฟล์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File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System – DFS)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จากงานวิจัยของ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แต่ดำเนินการ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พัฒนาเป็นแบบซอฟต์แวร์เฟรม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เวิร์ค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Framework)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ด้วยภาษาจาวา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JAVA)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ไฟล์ของ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File System (GFS)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ใช้ภาษา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C++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56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3936724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ค.ศ. 2006 คุณ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Doug Cutting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มาทำงาน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ที่บริษัทยาฮู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Yahoo)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ได้นำโครงการ </a:t>
            </a:r>
            <a:r>
              <a:rPr lang="en-US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Nutch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แก้ไขเพิ่มเติม โดยนำส่วน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เก็บไฟล์และการประมวลผลของ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Google File System (GFS)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MapReduce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มาประยุกต์เป็นแบบโอเพนซอร์ซอฟต์แวร์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Open Source Software) </a:t>
            </a:r>
            <a:endParaRPr lang="th-TH" sz="3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ได้เพิ่มเติม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ในเรื่อง</a:t>
            </a:r>
            <a:r>
              <a:rPr lang="th-TH" sz="32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ความน่าเชื่อถือ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Reliable)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การปรับขนาดการประมวลผล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Scalable)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ให้ขยายขนาดเพิ่มมากขึ้นได้ 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28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3798179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สามารถรองรับการประมวลผลข้อมูลแบบกระจาย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Distributed Computing)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โดยมีชื่อเรียกว่า “ฮาดูป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Hadoop)”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“อาปาเชฮาดูป 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Apache Hadoop)”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ภายใต้มูลนิธิอาปาเชซอฟต์แวร์(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Apache Software Foundation)</a:t>
            </a:r>
          </a:p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คำว่า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ฮาดูป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มีที่มาจากคุณ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Doug Cutting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เห็นลูกชายเล่นช้างของเล่นที่มีสีเหลือง และ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เรียกช้าง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นี้ว่า “ฮาดูป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Hadoop)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Doug Cutting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นำชื่อ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นี้มาใช้เรียก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ซอฟต์แวร์นี้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ว่าฮาดูป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73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870052" y="619692"/>
            <a:ext cx="8451272" cy="8405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3775" y="241859"/>
            <a:ext cx="10364451" cy="1596177"/>
          </a:xfrm>
          <a:noFill/>
        </p:spPr>
        <p:txBody>
          <a:bodyPr>
            <a:normAutofit/>
          </a:bodyPr>
          <a:lstStyle/>
          <a:p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ประวัต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ิ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 </a:t>
            </a:r>
            <a:r>
              <a:rPr lang="th-TH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4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3"/>
          </p:nvPr>
        </p:nvSpPr>
        <p:spPr>
          <a:xfrm>
            <a:off x="913775" y="1688221"/>
            <a:ext cx="10363826" cy="2181815"/>
          </a:xfr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รุ่นของฮาดูป รุ่น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 ๆ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ของฮาดูปถูกปล่อยออกมาเมื่อปี ค.ศ. 2007 เช่น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Hadoop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รุ่น 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0.13.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สามารถดาวน์โหลดได้ที่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http://hadoop.apache.org/releases.html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ไฟล์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hadoop-X.Y.Z-src.tar.gz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 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X.Y.Z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คือรุ่นที่ต้องการ) โดยในรุ่นแรกๆ ของฮา</a:t>
            </a:r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ดูป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11212945" y="6096000"/>
            <a:ext cx="57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2" descr="มหาวิทยาลัยราชภัฏยะลา - วิกิพีเดี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389"/>
            <a:ext cx="1163782" cy="143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20662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TM04033925[[fn=หยดน้ำ]]</Template>
  <TotalTime>321</TotalTime>
  <Words>920</Words>
  <Application>Microsoft Office PowerPoint</Application>
  <PresentationFormat>แบบจอกว้าง</PresentationFormat>
  <Paragraphs>125</Paragraphs>
  <Slides>22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8" baseType="lpstr">
      <vt:lpstr>Tw Cen MT</vt:lpstr>
      <vt:lpstr>TH SarabunPSK</vt:lpstr>
      <vt:lpstr>Angsana New</vt:lpstr>
      <vt:lpstr>Cordia New</vt:lpstr>
      <vt:lpstr>Arial</vt:lpstr>
      <vt:lpstr>หยดน้ำ</vt:lpstr>
      <vt:lpstr>    อาปาเชฮาดูป           (Apache Hadoop)</vt:lpstr>
      <vt:lpstr>ความหมายของอาปาเชฮาดูป (Apache Hadoop)</vt:lpstr>
      <vt:lpstr>ความหมายของอาปาเชฮาดูป (Apache Hadoop)</vt:lpstr>
      <vt:lpstr>ความหมายของอาปาเชฮาดูป (Apache 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ประวัติของฮาดูป (Hadoop)</vt:lpstr>
      <vt:lpstr>หลักการทำงานของฮาดูป</vt:lpstr>
      <vt:lpstr>หลักการทำงานของฮาดูป</vt:lpstr>
      <vt:lpstr>ระบบที่เกี่ยวข้องกับฮาดูป</vt:lpstr>
      <vt:lpstr>ระบบที่เกี่ยวข้องกับฮาดูป</vt:lpstr>
      <vt:lpstr>ระบบที่เกี่ยวข้องกับฮาดูป</vt:lpstr>
      <vt:lpstr>ระบบที่เกี่ยวข้องกับฮาดูป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PTS BIG DATA 1</dc:creator>
  <cp:lastModifiedBy>PTS BIG DATA 1</cp:lastModifiedBy>
  <cp:revision>15</cp:revision>
  <dcterms:created xsi:type="dcterms:W3CDTF">2022-08-03T04:10:28Z</dcterms:created>
  <dcterms:modified xsi:type="dcterms:W3CDTF">2022-08-03T09:32:24Z</dcterms:modified>
</cp:coreProperties>
</file>