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54" d="100"/>
          <a:sy n="54" d="100"/>
        </p:scale>
        <p:origin x="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0965" indent="0">
              <a:buNone/>
              <a:defRPr sz="1000"/>
            </a:lvl4pPr>
            <a:lvl5pPr marL="1828165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130" indent="0">
              <a:buNone/>
              <a:defRPr sz="1000"/>
            </a:lvl8pPr>
            <a:lvl9pPr marL="365633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  <a:endParaRPr lang="th-TH"/>
          </a:p>
          <a:p>
            <a:pPr lvl="1"/>
            <a:r>
              <a:rPr lang="th-TH"/>
              <a:t>ระดับที่สอง</a:t>
            </a:r>
            <a:endParaRPr lang="th-TH"/>
          </a:p>
          <a:p>
            <a:pPr lvl="2"/>
            <a:r>
              <a:rPr lang="th-TH"/>
              <a:t>ระดับที่สาม</a:t>
            </a:r>
            <a:endParaRPr lang="th-TH"/>
          </a:p>
          <a:p>
            <a:pPr lvl="3"/>
            <a:r>
              <a:rPr lang="th-TH"/>
              <a:t>ระดับที่สี่</a:t>
            </a:r>
            <a:endParaRPr lang="th-TH"/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B954-AFA5-4DA0-97FB-4BE7BF857CFD}" type="datetimeFigureOut">
              <a:rPr lang="th-TH" smtClean="0"/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BA2EE9-99DF-4E8F-A0B0-E9B1A36AA151}" type="slidenum">
              <a:rPr lang="th-TH" smtClean="0"/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hyperlink" Target="https://phinemo.com/cara-membuat-paket-wisata-yang-menarik-untuk-calon-wisatawa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phinemo.com/jenis-produk-wisata-yang-harus-diketahui-oleh-setiap-pelaku-bisnis-tour-travel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33421" y="3072380"/>
            <a:ext cx="8840582" cy="1646302"/>
          </a:xfrm>
        </p:spPr>
        <p:txBody>
          <a:bodyPr/>
          <a:lstStyle/>
          <a:p>
            <a:r>
              <a:rPr lang="en-US" b="1" i="0" u="sng" dirty="0">
                <a:solidFill>
                  <a:schemeClr val="tx1"/>
                </a:solidFill>
                <a:effectLst/>
                <a:latin typeface="-apple-system"/>
                <a:hlinkClick r:id="rId1"/>
              </a:rPr>
              <a:t>Cara </a:t>
            </a:r>
            <a:r>
              <a:rPr lang="en-US" b="1" i="0" u="sng" dirty="0" err="1">
                <a:solidFill>
                  <a:schemeClr val="tx1"/>
                </a:solidFill>
                <a:effectLst/>
                <a:latin typeface="-apple-system"/>
                <a:hlinkClick r:id="rId1"/>
              </a:rPr>
              <a:t>Membuat</a:t>
            </a:r>
            <a:r>
              <a:rPr lang="en-US" b="1" i="0" u="sng" dirty="0">
                <a:solidFill>
                  <a:schemeClr val="tx1"/>
                </a:solidFill>
                <a:effectLst/>
                <a:latin typeface="-apple-system"/>
                <a:hlinkClick r:id="rId1"/>
              </a:rPr>
              <a:t> </a:t>
            </a:r>
            <a:r>
              <a:rPr lang="en-US" b="1" i="0" u="sng" dirty="0" err="1">
                <a:solidFill>
                  <a:schemeClr val="tx1"/>
                </a:solidFill>
                <a:effectLst/>
                <a:latin typeface="-apple-system"/>
                <a:hlinkClick r:id="rId1"/>
              </a:rPr>
              <a:t>Paket</a:t>
            </a:r>
            <a:r>
              <a:rPr lang="en-US" b="1" i="0" u="sng" dirty="0">
                <a:solidFill>
                  <a:schemeClr val="tx1"/>
                </a:solidFill>
                <a:effectLst/>
                <a:latin typeface="-apple-system"/>
                <a:hlinkClick r:id="rId1"/>
              </a:rPr>
              <a:t> yang </a:t>
            </a:r>
            <a:r>
              <a:rPr lang="en-US" b="1" i="0" u="sng" dirty="0" err="1">
                <a:solidFill>
                  <a:schemeClr val="tx1"/>
                </a:solidFill>
                <a:effectLst/>
                <a:latin typeface="-apple-system"/>
                <a:hlinkClick r:id="rId1"/>
              </a:rPr>
              <a:t>Menarik</a:t>
            </a:r>
            <a:b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</a:b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5914" y="1281404"/>
            <a:ext cx="8596668" cy="1320800"/>
          </a:xfrm>
        </p:spPr>
        <p:txBody>
          <a:bodyPr/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1.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Penting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!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Ikuti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tren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pariwisa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 global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Tren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pariwisata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masyarakat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terus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mengalami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pergeseran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setiap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rentang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waktu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tertentu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Seorang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pelaku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bisnis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tour travel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dalam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membuat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paket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wisata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harus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mengikuti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tren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ada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agar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selalu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diminati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oleh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masyarakat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Kreativitas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dan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invoasi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juga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penting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agar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produk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ditawarkan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lebih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unggul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dari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lainnya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sehingga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mudah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dilihat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calon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wisatawan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</a:t>
            </a:r>
            <a:endParaRPr lang="en-US" b="0" i="0" dirty="0">
              <a:solidFill>
                <a:srgbClr val="3B4351"/>
              </a:solidFill>
              <a:effectLst/>
              <a:latin typeface="-apple-system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57253" y="816638"/>
            <a:ext cx="8596668" cy="1320800"/>
          </a:xfrm>
        </p:spPr>
        <p:txBody>
          <a:bodyPr/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2.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Tentukan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jenis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paket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 pelancongan</a:t>
            </a:r>
            <a:endParaRPr kumimoji="0" lang="th-TH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3B4351"/>
              </a:solidFill>
              <a:effectLst/>
              <a:uLnTx/>
              <a:uFillTx/>
              <a:latin typeface="-apple-system"/>
              <a:ea typeface="+mn-ea"/>
              <a:cs typeface="+mn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Paket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pelancongan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ada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beberapa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jenis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beberapa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diantaranya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adalah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pelancongan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budaya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alam sekitar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dan pelancongan semasa atau terkini.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Dalam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membuat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paket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terlebih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dahulu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harus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mampu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menentukan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terlebih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dahulu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 </a:t>
            </a:r>
            <a:r>
              <a:rPr lang="en-US" b="0" i="0" u="none" strike="noStrike" dirty="0" err="1">
                <a:solidFill>
                  <a:srgbClr val="5755D9"/>
                </a:solidFill>
                <a:effectLst/>
                <a:latin typeface="-apple-system"/>
                <a:hlinkClick r:id="rId1"/>
              </a:rPr>
              <a:t>jenis</a:t>
            </a:r>
            <a:r>
              <a:rPr lang="en-US" b="0" i="0" u="none" strike="noStrike" dirty="0">
                <a:solidFill>
                  <a:srgbClr val="5755D9"/>
                </a:solidFill>
                <a:effectLst/>
                <a:latin typeface="-apple-system"/>
                <a:hlinkClick r:id="rId1"/>
              </a:rPr>
              <a:t> </a:t>
            </a:r>
            <a:r>
              <a:rPr lang="en-US" b="0" i="0" u="none" strike="noStrike" dirty="0" err="1">
                <a:solidFill>
                  <a:srgbClr val="5755D9"/>
                </a:solidFill>
                <a:effectLst/>
                <a:latin typeface="-apple-system"/>
                <a:hlinkClick r:id="rId1"/>
              </a:rPr>
              <a:t>paket</a:t>
            </a:r>
            <a:r>
              <a:rPr lang="en-US" b="0" i="0" u="none" strike="noStrike" dirty="0">
                <a:solidFill>
                  <a:srgbClr val="5755D9"/>
                </a:solidFill>
                <a:effectLst/>
                <a:latin typeface="-apple-system"/>
                <a:hlinkClick r:id="rId1"/>
              </a:rPr>
              <a:t> pelancongan 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dibuat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Misalnya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paket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pelancongan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alam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dengan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destinasi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tujuan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Taman Nasional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Baluran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atau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tempat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sejarah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dengan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destinasi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tujuan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Candi Borobudur.</a:t>
            </a:r>
            <a:endParaRPr lang="en-US" b="0" i="0" dirty="0">
              <a:solidFill>
                <a:srgbClr val="3B4351"/>
              </a:solidFill>
              <a:effectLst/>
              <a:latin typeface="-apple-system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1066800"/>
            <a:ext cx="8596668" cy="1320800"/>
          </a:xfrm>
        </p:spPr>
        <p:txBody>
          <a:bodyPr/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3.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Membuat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 draft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alur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perjalanan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Langkah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selanjutnya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adalah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dengan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membuat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draft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alur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perjalanan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secara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garis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besar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Draft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alur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perjalanan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ini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memudahkan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anda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dalam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membuat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itinerary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nantinya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Susunlah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alur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perjalanan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secara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urut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dari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titik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pertemuan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perjalanan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destinasi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penginapan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hingga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perjalanan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pulang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</a:t>
            </a:r>
            <a:endParaRPr lang="en-US" b="0" i="0" dirty="0">
              <a:solidFill>
                <a:srgbClr val="3B4351"/>
              </a:solidFill>
              <a:effectLst/>
              <a:latin typeface="-apple-system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77334" y="1094792"/>
            <a:ext cx="8596668" cy="1320800"/>
          </a:xfrm>
        </p:spPr>
        <p:txBody>
          <a:bodyPr/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4. Menyusun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jadual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  <a:t>perjalanan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3B4351"/>
                </a:solidFill>
                <a:effectLst/>
                <a:uLnTx/>
                <a:uFillTx/>
                <a:latin typeface="-apple-system"/>
                <a:ea typeface="+mn-ea"/>
                <a:cs typeface="+mn-cs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Sebuah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paket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seharunya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sudah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memiliki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jadual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pelaksanaan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jelas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karena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menjadi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panduan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bagi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pelancong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sebagai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pembeli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Jadual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perjalanan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ini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mengorganisir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pelaksanaan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perjalanan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dari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paket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menjadi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tersusun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rapi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dan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terencan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Hal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ini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juga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menjadi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langkah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preventif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jikalau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ada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pelancong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melencong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dari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jadual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telah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disepakati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</a:t>
            </a:r>
            <a:endParaRPr lang="en-US" b="0" i="0" dirty="0">
              <a:solidFill>
                <a:srgbClr val="3B4351"/>
              </a:solidFill>
              <a:effectLst/>
              <a:latin typeface="-apple-system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i="0" dirty="0">
                <a:solidFill>
                  <a:srgbClr val="3B4351"/>
                </a:solidFill>
                <a:effectLst/>
                <a:latin typeface="-apple-system"/>
              </a:rPr>
              <a:t>5. Menghitung harga paket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Selanjutnya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dilakukan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adalah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menentukan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harga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paket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dibuat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Hitung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secara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teliti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semua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item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ada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pada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paket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....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seperti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tiket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masuk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destinasi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....,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penginapan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transportasi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, dan sbg.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Hitung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semuanya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secara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teliti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agar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tidak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merugikan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diri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sendiri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Dalam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penentuan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harga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ini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pertimbangkan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target pasar yang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dituju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Sesuakan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harga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dengan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segementasi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pasar agar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produk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banyak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 </a:t>
            </a:r>
            <a:r>
              <a:rPr lang="en-US" b="0" i="0" dirty="0" err="1">
                <a:solidFill>
                  <a:srgbClr val="3B4351"/>
                </a:solidFill>
                <a:effectLst/>
                <a:latin typeface="-apple-system"/>
              </a:rPr>
              <a:t>diminati</a:t>
            </a:r>
            <a:r>
              <a:rPr lang="en-US" b="0" i="0" dirty="0">
                <a:solidFill>
                  <a:srgbClr val="3B4351"/>
                </a:solidFill>
                <a:effectLst/>
                <a:latin typeface="-apple-system"/>
              </a:rPr>
              <a:t>.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1970</Words>
  <Application>WPS Presentation</Application>
  <PresentationFormat>แบบจอกว้าง</PresentationFormat>
  <Paragraphs>26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4" baseType="lpstr">
      <vt:lpstr>Arial</vt:lpstr>
      <vt:lpstr>SimSun</vt:lpstr>
      <vt:lpstr>Wingdings</vt:lpstr>
      <vt:lpstr>Wingdings 3</vt:lpstr>
      <vt:lpstr>Arial</vt:lpstr>
      <vt:lpstr>-apple-system</vt:lpstr>
      <vt:lpstr>Segoe Print</vt:lpstr>
      <vt:lpstr>Cordia New</vt:lpstr>
      <vt:lpstr>Cascadia Code</vt:lpstr>
      <vt:lpstr>IrisUPC</vt:lpstr>
      <vt:lpstr>Tahoma</vt:lpstr>
      <vt:lpstr>Microsoft YaHei</vt:lpstr>
      <vt:lpstr>TH Sarabun PSK</vt:lpstr>
      <vt:lpstr>Arial Unicode MS</vt:lpstr>
      <vt:lpstr>Trebuchet MS</vt:lpstr>
      <vt:lpstr>Calibri</vt:lpstr>
      <vt:lpstr>-apple-system</vt:lpstr>
      <vt:lpstr>เหลี่ยมเพชร</vt:lpstr>
      <vt:lpstr>Cara Membuat Paket yang Menarik </vt:lpstr>
      <vt:lpstr>1. Penting! Ikuti tren pariwisa global </vt:lpstr>
      <vt:lpstr>2. Tentukan jenis paket wisata </vt:lpstr>
      <vt:lpstr>3. Membuat draft alur perjalanan </vt:lpstr>
      <vt:lpstr>4. Menyusun jadual perjalanan </vt:lpstr>
      <vt:lpstr>5. Menghitung harga paket wisata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Membuat Paket Wisata yang Menarik untuk Calon Wisatawan</dc:title>
  <dc:creator>Suhaila Binsamaae</dc:creator>
  <cp:lastModifiedBy>HP</cp:lastModifiedBy>
  <cp:revision>5</cp:revision>
  <dcterms:created xsi:type="dcterms:W3CDTF">2021-02-01T03:53:00Z</dcterms:created>
  <dcterms:modified xsi:type="dcterms:W3CDTF">2022-02-23T15:09:41Z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8CA496C06BB241DC977D708F26D8C6E7</vt:lpwstr>
  </property>
  <property fmtid="{D5CDD505-2E9C-101B-9397-08002B2CF9AE}" pid="3" name="KSOProductBuildVer">
    <vt:lpwstr>1054-11.2.0.10463</vt:lpwstr>
  </property>
</Properties>
</file>