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76" r:id="rId4"/>
    <p:sldId id="277" r:id="rId5"/>
    <p:sldId id="278" r:id="rId6"/>
    <p:sldId id="259" r:id="rId7"/>
    <p:sldId id="267" r:id="rId8"/>
    <p:sldId id="261" r:id="rId9"/>
    <p:sldId id="279" r:id="rId10"/>
    <p:sldId id="258" r:id="rId11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D2AE"/>
    <a:srgbClr val="EFA350"/>
    <a:srgbClr val="0F5B42"/>
    <a:srgbClr val="F5D4BF"/>
    <a:srgbClr val="A94D1F"/>
    <a:srgbClr val="EAAA7A"/>
    <a:srgbClr val="FDF6F1"/>
    <a:srgbClr val="297D9E"/>
    <a:srgbClr val="353131"/>
    <a:srgbClr val="EDB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84987" autoAdjust="0"/>
  </p:normalViewPr>
  <p:slideViewPr>
    <p:cSldViewPr snapToGrid="0">
      <p:cViewPr>
        <p:scale>
          <a:sx n="42" d="100"/>
          <a:sy n="42" d="100"/>
        </p:scale>
        <p:origin x="-114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23643-F437-4A89-A84F-07356E7BA50B}" type="datetimeFigureOut">
              <a:rPr lang="th-TH" smtClean="0"/>
              <a:t>20/12/65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C0615-F7EA-4C47-9722-9E16D73D54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531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FC0615-F7EA-4C47-9722-9E16D73D548D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2236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7F3852-F62E-464A-95BB-240D24FFC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6BD754-A786-42FE-A3BA-8219DD4A9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15D110-29B5-415A-AE31-3EBB80BA4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624-B047-4022-AF56-DD9EBDF83F99}" type="datetimeFigureOut">
              <a:rPr lang="th-TH" smtClean="0"/>
              <a:t>20/12/65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F28C18-06A6-4087-AE95-290C532E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F46046-88C6-4791-B03B-13B155FE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D3A3-0D34-43F9-8338-C4B8865DB2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670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A59E77-44B9-466F-AD27-F215C1B0C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11C2803-66E3-4231-AA69-0AFEFBA7D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7530FE-6136-4FA4-8EFD-FCB80CB2C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624-B047-4022-AF56-DD9EBDF83F99}" type="datetimeFigureOut">
              <a:rPr lang="th-TH" smtClean="0"/>
              <a:t>20/12/65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5897F8-5639-475C-9CE5-E64CBEB41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CD0114-8558-4A80-9799-A29D4138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D3A3-0D34-43F9-8338-C4B8865DB2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1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D20156F-7786-4553-B943-5134B051E6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CD8BECB-DA90-4FDF-8DC4-608A4E045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54A8CD-B1C2-45B8-BE47-FC5ADF44B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624-B047-4022-AF56-DD9EBDF83F99}" type="datetimeFigureOut">
              <a:rPr lang="th-TH" smtClean="0"/>
              <a:t>20/12/65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38768E-9A8F-41B5-B9BC-577BC3CEC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C98B68-18A0-4EBE-9FA0-BD9FACDD3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D3A3-0D34-43F9-8338-C4B8865DB2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186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6D7FD8-C860-434E-B037-B994FC3D0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670D71-1C9B-4CC7-AEF4-44E284D25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7F2124-C6DE-4A8E-B682-911D9D98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624-B047-4022-AF56-DD9EBDF83F99}" type="datetimeFigureOut">
              <a:rPr lang="th-TH" smtClean="0"/>
              <a:t>20/12/65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38589A-F9FA-4E9D-A5AB-8495A06C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9E7128-F015-4EEC-80AD-5348A5BE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D3A3-0D34-43F9-8338-C4B8865DB2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75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D7AB4F-233C-4712-8F25-013432690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6B9026-4C9C-4F96-BDDB-214DA88C9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807324-17EB-4B2F-8B69-D6143CDDC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624-B047-4022-AF56-DD9EBDF83F99}" type="datetimeFigureOut">
              <a:rPr lang="th-TH" smtClean="0"/>
              <a:t>20/12/65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C4D946-BB27-41E5-9542-6EBC4517F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A22731-8680-4FCE-924C-C1204661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D3A3-0D34-43F9-8338-C4B8865DB2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889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B1125F-91EA-4267-8D49-5D3378A5E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9382B8-8E6B-40AB-8709-6AEA0A176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BFEA55C-62A0-4B4A-AD18-F28F8641C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A9ADD7-6A8C-47FC-B673-DA2D3127E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624-B047-4022-AF56-DD9EBDF83F99}" type="datetimeFigureOut">
              <a:rPr lang="th-TH" smtClean="0"/>
              <a:t>20/12/65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E3954E-2690-4954-A3A9-545320F57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B42F5C-CCA3-4D1B-AE98-A6618B53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D3A3-0D34-43F9-8338-C4B8865DB2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907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E36331-2178-4106-BB35-2F76E4096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9BD4A18-A4F1-46F7-8E59-C7E24E683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9EF6BF-7DA1-4548-A9C7-498EB940E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649C259-6CE3-4D14-A1F9-1AE4E0116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6512B99-B771-496A-9234-7E0FAA7DA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216A1F-4B83-45A0-906F-CA25B7C6D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624-B047-4022-AF56-DD9EBDF83F99}" type="datetimeFigureOut">
              <a:rPr lang="th-TH" smtClean="0"/>
              <a:t>20/12/65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F6B1CBB-C64F-443D-BD7B-1E47F09B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1D6A0EF-A8B8-4E9E-9357-950F39800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D3A3-0D34-43F9-8338-C4B8865DB2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98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6EA133-41F3-49BF-8A98-A2EBBE209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2F2678F-4EA2-4540-9097-D7294016A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624-B047-4022-AF56-DD9EBDF83F99}" type="datetimeFigureOut">
              <a:rPr lang="th-TH" smtClean="0"/>
              <a:t>20/12/65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E5319AB-1B98-4072-8018-7C319E1EC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D635F1-6BAB-4927-87B4-155AB41B1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D3A3-0D34-43F9-8338-C4B8865DB2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263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30CC921-129F-4B94-AA6B-4F9C18B9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624-B047-4022-AF56-DD9EBDF83F99}" type="datetimeFigureOut">
              <a:rPr lang="th-TH" smtClean="0"/>
              <a:t>20/12/65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10E6C4-FA5D-4E3D-93B2-A5AF7B3F3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4B6A428-62CA-42E1-9395-FFC9E59C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D3A3-0D34-43F9-8338-C4B8865DB2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540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893F43-2268-4218-BB4C-56202BFF1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BF6442-2B89-45BE-AF5C-01B514C18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BF71F9-0B4F-49CE-ADED-178A03D8C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E33A29-E7D3-4830-A30E-A132EDA74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624-B047-4022-AF56-DD9EBDF83F99}" type="datetimeFigureOut">
              <a:rPr lang="th-TH" smtClean="0"/>
              <a:t>20/12/65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8893FD-1DE0-49B1-962E-691708B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34D9DE7-DF17-4F00-9649-D407C2D6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D3A3-0D34-43F9-8338-C4B8865DB2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115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BE4E45-50FF-4A1A-AE2B-DD2909E34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3805BE7-A5B6-43E5-9AA6-6CDD2A6D16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EAFF97-49D4-4F70-A7A3-C2933607B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FF96FAD-C007-41A7-98B2-F5D232C9A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624-B047-4022-AF56-DD9EBDF83F99}" type="datetimeFigureOut">
              <a:rPr lang="th-TH" smtClean="0"/>
              <a:t>20/12/65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783DFB-6DE3-467B-90AB-BF9C5296F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5E7421-29C5-4D9C-B985-C0F7F590F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D3A3-0D34-43F9-8338-C4B8865DB2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082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3A26BC0-7EAF-40A9-AF29-9547B9C39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465D85F-602B-410B-8D83-691D28D8A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F6C1FF-C7B4-4581-B534-FEF5C588E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01624-B047-4022-AF56-DD9EBDF83F99}" type="datetimeFigureOut">
              <a:rPr lang="th-TH" smtClean="0"/>
              <a:t>20/12/65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35D3E6-74BD-4082-9E02-82FCFC3690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1D87F0-035A-4BFA-BCA4-5C3634D0E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D3A3-0D34-43F9-8338-C4B8865DB2FF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9CEF590-A07D-4AE7-93F3-B1AF1153B866}"/>
              </a:ext>
            </a:extLst>
          </p:cNvPr>
          <p:cNvSpPr txBox="1"/>
          <p:nvPr userDrawn="1"/>
        </p:nvSpPr>
        <p:spPr>
          <a:xfrm>
            <a:off x="1065212" y="6900862"/>
            <a:ext cx="1006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| By PowerPointHub.com | PowerPointhubth@gmail.com | Facebook : PowerPoint Hub | Not allow for commercial use. | </a:t>
            </a:r>
          </a:p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2019 , Thailand </a:t>
            </a:r>
          </a:p>
        </p:txBody>
      </p:sp>
    </p:spTree>
    <p:extLst>
      <p:ext uri="{BB962C8B-B14F-4D97-AF65-F5344CB8AC3E}">
        <p14:creationId xmlns:p14="http://schemas.microsoft.com/office/powerpoint/2010/main" val="369317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A6B32EFA-4D84-41B5-8B0F-B7B7E42DD3A5}"/>
              </a:ext>
            </a:extLst>
          </p:cNvPr>
          <p:cNvSpPr/>
          <p:nvPr/>
        </p:nvSpPr>
        <p:spPr>
          <a:xfrm rot="19595577">
            <a:off x="1200774" y="1611101"/>
            <a:ext cx="7895684" cy="5953121"/>
          </a:xfrm>
          <a:custGeom>
            <a:avLst/>
            <a:gdLst>
              <a:gd name="connsiteX0" fmla="*/ 4324606 w 4324605"/>
              <a:gd name="connsiteY0" fmla="*/ 0 h 3379484"/>
              <a:gd name="connsiteX1" fmla="*/ 4180941 w 4324605"/>
              <a:gd name="connsiteY1" fmla="*/ 130383 h 3379484"/>
              <a:gd name="connsiteX2" fmla="*/ 2863825 w 4324605"/>
              <a:gd name="connsiteY2" fmla="*/ 2648869 h 3379484"/>
              <a:gd name="connsiteX3" fmla="*/ 2845754 w 4324605"/>
              <a:gd name="connsiteY3" fmla="*/ 3379485 h 3379484"/>
              <a:gd name="connsiteX4" fmla="*/ 1803862 w 4324605"/>
              <a:gd name="connsiteY4" fmla="*/ 2990594 h 3379484"/>
              <a:gd name="connsiteX5" fmla="*/ 1416507 w 4324605"/>
              <a:gd name="connsiteY5" fmla="*/ 1718205 h 3379484"/>
              <a:gd name="connsiteX6" fmla="*/ 0 w 4324605"/>
              <a:gd name="connsiteY6" fmla="*/ 0 h 3379484"/>
              <a:gd name="connsiteX7" fmla="*/ 4324606 w 4324605"/>
              <a:gd name="connsiteY7" fmla="*/ 0 h 3379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4605" h="3379484">
                <a:moveTo>
                  <a:pt x="4324606" y="0"/>
                </a:moveTo>
                <a:cubicBezTo>
                  <a:pt x="4274730" y="41202"/>
                  <a:pt x="4227112" y="85477"/>
                  <a:pt x="4180941" y="130383"/>
                </a:cubicBezTo>
                <a:cubicBezTo>
                  <a:pt x="3489990" y="801907"/>
                  <a:pt x="3021225" y="1698326"/>
                  <a:pt x="2863825" y="2648869"/>
                </a:cubicBezTo>
                <a:cubicBezTo>
                  <a:pt x="2823797" y="2890390"/>
                  <a:pt x="2803467" y="3138326"/>
                  <a:pt x="2845754" y="3379485"/>
                </a:cubicBezTo>
                <a:lnTo>
                  <a:pt x="1803862" y="2990594"/>
                </a:lnTo>
                <a:cubicBezTo>
                  <a:pt x="1719741" y="2553995"/>
                  <a:pt x="1609145" y="2118842"/>
                  <a:pt x="1416507" y="1718205"/>
                </a:cubicBezTo>
                <a:cubicBezTo>
                  <a:pt x="1092582" y="1044332"/>
                  <a:pt x="557133" y="505360"/>
                  <a:pt x="0" y="0"/>
                </a:cubicBezTo>
                <a:lnTo>
                  <a:pt x="4324606" y="0"/>
                </a:lnTo>
                <a:close/>
              </a:path>
            </a:pathLst>
          </a:custGeom>
          <a:solidFill>
            <a:srgbClr val="EDB863">
              <a:alpha val="43000"/>
            </a:srgbClr>
          </a:solidFill>
          <a:ln w="9026" cap="flat">
            <a:noFill/>
            <a:prstDash val="solid"/>
            <a:miter/>
          </a:ln>
        </p:spPr>
        <p:txBody>
          <a:bodyPr rtlCol="0" anchor="ctr"/>
          <a:lstStyle/>
          <a:p>
            <a:endParaRPr lang="th-TH" dirty="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xmlns="" id="{F47FD595-AFF3-47C4-AAD0-A15C05CB7B01}"/>
              </a:ext>
            </a:extLst>
          </p:cNvPr>
          <p:cNvSpPr/>
          <p:nvPr/>
        </p:nvSpPr>
        <p:spPr>
          <a:xfrm>
            <a:off x="1090819" y="-70728"/>
            <a:ext cx="11595" cy="12699"/>
          </a:xfrm>
          <a:custGeom>
            <a:avLst/>
            <a:gdLst/>
            <a:ahLst/>
            <a:cxnLst/>
            <a:rect l="l" t="t" r="r" b="b"/>
            <a:pathLst>
              <a:path w="9525" h="9525"/>
            </a:pathLst>
          </a:custGeom>
          <a:noFill/>
          <a:ln w="9525" cap="flat">
            <a:solidFill>
              <a:srgbClr val="506B82"/>
            </a:solidFill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631" name="TextBox 2630">
            <a:extLst>
              <a:ext uri="{FF2B5EF4-FFF2-40B4-BE49-F238E27FC236}">
                <a16:creationId xmlns:a16="http://schemas.microsoft.com/office/drawing/2014/main" xmlns="" id="{A1CC51F6-F449-4E43-AB9C-B3294C3E6F73}"/>
              </a:ext>
            </a:extLst>
          </p:cNvPr>
          <p:cNvSpPr txBox="1"/>
          <p:nvPr/>
        </p:nvSpPr>
        <p:spPr>
          <a:xfrm>
            <a:off x="730786" y="1192194"/>
            <a:ext cx="100741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latin typeface="Berlin Sans FB Demi" panose="020E0802020502020306" pitchFamily="34" charset="0"/>
                <a:cs typeface="+mj-cs"/>
              </a:rPr>
              <a:t>บทที่ </a:t>
            </a:r>
            <a:r>
              <a:rPr lang="en-US" sz="8000" b="1" dirty="0" smtClean="0">
                <a:latin typeface="Berlin Sans FB Demi" panose="020E0802020502020306" pitchFamily="34" charset="0"/>
                <a:cs typeface="+mj-cs"/>
              </a:rPr>
              <a:t>2 </a:t>
            </a:r>
          </a:p>
          <a:p>
            <a:pPr algn="ctr"/>
            <a:r>
              <a:rPr lang="th-TH" sz="8000" b="1" dirty="0" smtClean="0">
                <a:latin typeface="Berlin Sans FB Demi" panose="020E0802020502020306" pitchFamily="34" charset="0"/>
                <a:cs typeface="+mj-cs"/>
              </a:rPr>
              <a:t>ความสำคัญของการวิจัยในชั้นเรียน</a:t>
            </a:r>
            <a:endParaRPr lang="th-TH" sz="3200" b="1" dirty="0">
              <a:latin typeface="Berlin Sans FB Demi" panose="020E0802020502020306" pitchFamily="34" charset="0"/>
              <a:cs typeface="+mj-cs"/>
            </a:endParaRPr>
          </a:p>
        </p:txBody>
      </p:sp>
      <p:grpSp>
        <p:nvGrpSpPr>
          <p:cNvPr id="2731" name="Graphic 15">
            <a:extLst>
              <a:ext uri="{FF2B5EF4-FFF2-40B4-BE49-F238E27FC236}">
                <a16:creationId xmlns:a16="http://schemas.microsoft.com/office/drawing/2014/main" xmlns="" id="{FC2435F7-0E10-420D-B5A4-FD337B254CEA}"/>
              </a:ext>
            </a:extLst>
          </p:cNvPr>
          <p:cNvGrpSpPr/>
          <p:nvPr/>
        </p:nvGrpSpPr>
        <p:grpSpPr>
          <a:xfrm rot="20537283">
            <a:off x="2686567" y="4912106"/>
            <a:ext cx="733193" cy="733193"/>
            <a:chOff x="8527281" y="3396648"/>
            <a:chExt cx="733193" cy="733193"/>
          </a:xfrm>
        </p:grpSpPr>
        <p:sp>
          <p:nvSpPr>
            <p:cNvPr id="2732" name="Freeform: Shape 2731">
              <a:extLst>
                <a:ext uri="{FF2B5EF4-FFF2-40B4-BE49-F238E27FC236}">
                  <a16:creationId xmlns:a16="http://schemas.microsoft.com/office/drawing/2014/main" xmlns="" id="{B9149F72-2D4D-45CD-9EDD-D80F49840A97}"/>
                </a:ext>
              </a:extLst>
            </p:cNvPr>
            <p:cNvSpPr/>
            <p:nvPr/>
          </p:nvSpPr>
          <p:spPr>
            <a:xfrm rot="-4489367">
              <a:off x="8595085" y="3464452"/>
              <a:ext cx="597585" cy="597585"/>
            </a:xfrm>
            <a:custGeom>
              <a:avLst/>
              <a:gdLst>
                <a:gd name="connsiteX0" fmla="*/ 597586 w 597585"/>
                <a:gd name="connsiteY0" fmla="*/ 298793 h 597585"/>
                <a:gd name="connsiteX1" fmla="*/ 298793 w 597585"/>
                <a:gd name="connsiteY1" fmla="*/ 597586 h 597585"/>
                <a:gd name="connsiteX2" fmla="*/ 0 w 597585"/>
                <a:gd name="connsiteY2" fmla="*/ 298793 h 597585"/>
                <a:gd name="connsiteX3" fmla="*/ 298793 w 597585"/>
                <a:gd name="connsiteY3" fmla="*/ 0 h 597585"/>
                <a:gd name="connsiteX4" fmla="*/ 597586 w 597585"/>
                <a:gd name="connsiteY4" fmla="*/ 298793 h 59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7585" h="597585">
                  <a:moveTo>
                    <a:pt x="597586" y="298793"/>
                  </a:moveTo>
                  <a:cubicBezTo>
                    <a:pt x="597586" y="463812"/>
                    <a:pt x="463812" y="597586"/>
                    <a:pt x="298793" y="597586"/>
                  </a:cubicBezTo>
                  <a:cubicBezTo>
                    <a:pt x="133774" y="597586"/>
                    <a:pt x="0" y="463812"/>
                    <a:pt x="0" y="298793"/>
                  </a:cubicBezTo>
                  <a:cubicBezTo>
                    <a:pt x="0" y="133774"/>
                    <a:pt x="133774" y="0"/>
                    <a:pt x="298793" y="0"/>
                  </a:cubicBezTo>
                  <a:cubicBezTo>
                    <a:pt x="463812" y="0"/>
                    <a:pt x="597586" y="133774"/>
                    <a:pt x="597586" y="298793"/>
                  </a:cubicBezTo>
                  <a:close/>
                </a:path>
              </a:pathLst>
            </a:custGeom>
            <a:solidFill>
              <a:srgbClr val="FFDA6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733" name="Freeform: Shape 2732">
              <a:extLst>
                <a:ext uri="{FF2B5EF4-FFF2-40B4-BE49-F238E27FC236}">
                  <a16:creationId xmlns:a16="http://schemas.microsoft.com/office/drawing/2014/main" xmlns="" id="{8F9580D9-FCFF-42B2-9DCD-90C40B01FC21}"/>
                </a:ext>
              </a:extLst>
            </p:cNvPr>
            <p:cNvSpPr/>
            <p:nvPr/>
          </p:nvSpPr>
          <p:spPr>
            <a:xfrm>
              <a:off x="8604217" y="3479958"/>
              <a:ext cx="521207" cy="245949"/>
            </a:xfrm>
            <a:custGeom>
              <a:avLst/>
              <a:gdLst>
                <a:gd name="connsiteX0" fmla="*/ 521208 w 521207"/>
                <a:gd name="connsiteY0" fmla="*/ 94297 h 245949"/>
                <a:gd name="connsiteX1" fmla="*/ 417290 w 521207"/>
                <a:gd name="connsiteY1" fmla="*/ 99155 h 245949"/>
                <a:gd name="connsiteX2" fmla="*/ 162210 w 521207"/>
                <a:gd name="connsiteY2" fmla="*/ 245078 h 245949"/>
                <a:gd name="connsiteX3" fmla="*/ 0 w 521207"/>
                <a:gd name="connsiteY3" fmla="*/ 208978 h 245949"/>
                <a:gd name="connsiteX4" fmla="*/ 43719 w 521207"/>
                <a:gd name="connsiteY4" fmla="*/ 112681 h 245949"/>
                <a:gd name="connsiteX5" fmla="*/ 86487 w 521207"/>
                <a:gd name="connsiteY5" fmla="*/ 130111 h 245949"/>
                <a:gd name="connsiteX6" fmla="*/ 287655 w 521207"/>
                <a:gd name="connsiteY6" fmla="*/ 61722 h 245949"/>
                <a:gd name="connsiteX7" fmla="*/ 385763 w 521207"/>
                <a:gd name="connsiteY7" fmla="*/ 0 h 245949"/>
                <a:gd name="connsiteX8" fmla="*/ 521208 w 521207"/>
                <a:gd name="connsiteY8" fmla="*/ 94297 h 24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1207" h="245949">
                  <a:moveTo>
                    <a:pt x="521208" y="94297"/>
                  </a:moveTo>
                  <a:cubicBezTo>
                    <a:pt x="488632" y="82677"/>
                    <a:pt x="454437" y="80963"/>
                    <a:pt x="417290" y="99155"/>
                  </a:cubicBezTo>
                  <a:cubicBezTo>
                    <a:pt x="327850" y="143161"/>
                    <a:pt x="268510" y="234601"/>
                    <a:pt x="162210" y="245078"/>
                  </a:cubicBezTo>
                  <a:cubicBezTo>
                    <a:pt x="115157" y="249650"/>
                    <a:pt x="54387" y="236029"/>
                    <a:pt x="0" y="208978"/>
                  </a:cubicBezTo>
                  <a:cubicBezTo>
                    <a:pt x="8572" y="174784"/>
                    <a:pt x="23431" y="142113"/>
                    <a:pt x="43719" y="112681"/>
                  </a:cubicBezTo>
                  <a:cubicBezTo>
                    <a:pt x="58960" y="120110"/>
                    <a:pt x="74200" y="126016"/>
                    <a:pt x="86487" y="130111"/>
                  </a:cubicBezTo>
                  <a:cubicBezTo>
                    <a:pt x="170307" y="158591"/>
                    <a:pt x="223266" y="112776"/>
                    <a:pt x="287655" y="61722"/>
                  </a:cubicBezTo>
                  <a:cubicBezTo>
                    <a:pt x="317945" y="37719"/>
                    <a:pt x="350615" y="15335"/>
                    <a:pt x="385763" y="0"/>
                  </a:cubicBezTo>
                  <a:cubicBezTo>
                    <a:pt x="437864" y="17812"/>
                    <a:pt x="485299" y="49911"/>
                    <a:pt x="521208" y="94297"/>
                  </a:cubicBez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734" name="Freeform: Shape 2733">
              <a:extLst>
                <a:ext uri="{FF2B5EF4-FFF2-40B4-BE49-F238E27FC236}">
                  <a16:creationId xmlns:a16="http://schemas.microsoft.com/office/drawing/2014/main" xmlns="" id="{8AA9B380-ADA6-4742-A2FE-0A6816B8E078}"/>
                </a:ext>
              </a:extLst>
            </p:cNvPr>
            <p:cNvSpPr/>
            <p:nvPr/>
          </p:nvSpPr>
          <p:spPr>
            <a:xfrm>
              <a:off x="8600598" y="3676630"/>
              <a:ext cx="591980" cy="241954"/>
            </a:xfrm>
            <a:custGeom>
              <a:avLst/>
              <a:gdLst>
                <a:gd name="connsiteX0" fmla="*/ 582453 w 591980"/>
                <a:gd name="connsiteY0" fmla="*/ 11735 h 241954"/>
                <a:gd name="connsiteX1" fmla="*/ 589883 w 591980"/>
                <a:gd name="connsiteY1" fmla="*/ 121654 h 241954"/>
                <a:gd name="connsiteX2" fmla="*/ 258032 w 591980"/>
                <a:gd name="connsiteY2" fmla="*/ 164421 h 241954"/>
                <a:gd name="connsiteX3" fmla="*/ 38005 w 591980"/>
                <a:gd name="connsiteY3" fmla="*/ 241955 h 241954"/>
                <a:gd name="connsiteX4" fmla="*/ 26194 w 591980"/>
                <a:gd name="connsiteY4" fmla="*/ 220809 h 241954"/>
                <a:gd name="connsiteX5" fmla="*/ 0 w 591980"/>
                <a:gd name="connsiteY5" fmla="*/ 144609 h 241954"/>
                <a:gd name="connsiteX6" fmla="*/ 37814 w 591980"/>
                <a:gd name="connsiteY6" fmla="*/ 138513 h 241954"/>
                <a:gd name="connsiteX7" fmla="*/ 303752 w 591980"/>
                <a:gd name="connsiteY7" fmla="*/ 29642 h 241954"/>
                <a:gd name="connsiteX8" fmla="*/ 582453 w 591980"/>
                <a:gd name="connsiteY8" fmla="*/ 11735 h 241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980" h="241954">
                  <a:moveTo>
                    <a:pt x="582453" y="11735"/>
                  </a:moveTo>
                  <a:cubicBezTo>
                    <a:pt x="591978" y="48121"/>
                    <a:pt x="594170" y="85459"/>
                    <a:pt x="589883" y="121654"/>
                  </a:cubicBezTo>
                  <a:cubicBezTo>
                    <a:pt x="481869" y="91555"/>
                    <a:pt x="369189" y="104318"/>
                    <a:pt x="258032" y="164421"/>
                  </a:cubicBezTo>
                  <a:cubicBezTo>
                    <a:pt x="187928" y="202331"/>
                    <a:pt x="113729" y="229096"/>
                    <a:pt x="38005" y="241955"/>
                  </a:cubicBezTo>
                  <a:cubicBezTo>
                    <a:pt x="33718" y="235097"/>
                    <a:pt x="29909" y="228144"/>
                    <a:pt x="26194" y="220809"/>
                  </a:cubicBezTo>
                  <a:cubicBezTo>
                    <a:pt x="13716" y="196139"/>
                    <a:pt x="5048" y="170517"/>
                    <a:pt x="0" y="144609"/>
                  </a:cubicBezTo>
                  <a:cubicBezTo>
                    <a:pt x="12573" y="143180"/>
                    <a:pt x="25146" y="141180"/>
                    <a:pt x="37814" y="138513"/>
                  </a:cubicBezTo>
                  <a:cubicBezTo>
                    <a:pt x="134493" y="118701"/>
                    <a:pt x="212217" y="62218"/>
                    <a:pt x="303752" y="29642"/>
                  </a:cubicBezTo>
                  <a:cubicBezTo>
                    <a:pt x="397097" y="-3695"/>
                    <a:pt x="491871" y="-7791"/>
                    <a:pt x="582453" y="11735"/>
                  </a:cubicBez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735" name="Freeform: Shape 2734">
              <a:extLst>
                <a:ext uri="{FF2B5EF4-FFF2-40B4-BE49-F238E27FC236}">
                  <a16:creationId xmlns:a16="http://schemas.microsoft.com/office/drawing/2014/main" xmlns="" id="{0BC6B5ED-A6ED-47A2-BAD6-FF0B568A9E29}"/>
                </a:ext>
              </a:extLst>
            </p:cNvPr>
            <p:cNvSpPr/>
            <p:nvPr/>
          </p:nvSpPr>
          <p:spPr>
            <a:xfrm>
              <a:off x="8683179" y="3849703"/>
              <a:ext cx="482441" cy="185372"/>
            </a:xfrm>
            <a:custGeom>
              <a:avLst/>
              <a:gdLst>
                <a:gd name="connsiteX0" fmla="*/ 482441 w 482441"/>
                <a:gd name="connsiteY0" fmla="*/ 36973 h 185372"/>
                <a:gd name="connsiteX1" fmla="*/ 421767 w 482441"/>
                <a:gd name="connsiteY1" fmla="*/ 124698 h 185372"/>
                <a:gd name="connsiteX2" fmla="*/ 204597 w 482441"/>
                <a:gd name="connsiteY2" fmla="*/ 116316 h 185372"/>
                <a:gd name="connsiteX3" fmla="*/ 87249 w 482441"/>
                <a:gd name="connsiteY3" fmla="*/ 185373 h 185372"/>
                <a:gd name="connsiteX4" fmla="*/ 0 w 482441"/>
                <a:gd name="connsiteY4" fmla="*/ 125270 h 185372"/>
                <a:gd name="connsiteX5" fmla="*/ 55150 w 482441"/>
                <a:gd name="connsiteY5" fmla="*/ 80026 h 185372"/>
                <a:gd name="connsiteX6" fmla="*/ 215455 w 482441"/>
                <a:gd name="connsiteY6" fmla="*/ 7160 h 185372"/>
                <a:gd name="connsiteX7" fmla="*/ 482441 w 482441"/>
                <a:gd name="connsiteY7" fmla="*/ 36973 h 185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2441" h="185372">
                  <a:moveTo>
                    <a:pt x="482441" y="36973"/>
                  </a:moveTo>
                  <a:cubicBezTo>
                    <a:pt x="467868" y="69358"/>
                    <a:pt x="447390" y="99076"/>
                    <a:pt x="421767" y="124698"/>
                  </a:cubicBezTo>
                  <a:cubicBezTo>
                    <a:pt x="351854" y="100981"/>
                    <a:pt x="274987" y="95647"/>
                    <a:pt x="204597" y="116316"/>
                  </a:cubicBezTo>
                  <a:cubicBezTo>
                    <a:pt x="160020" y="129461"/>
                    <a:pt x="122968" y="156226"/>
                    <a:pt x="87249" y="185373"/>
                  </a:cubicBezTo>
                  <a:cubicBezTo>
                    <a:pt x="55055" y="170990"/>
                    <a:pt x="25432" y="150701"/>
                    <a:pt x="0" y="125270"/>
                  </a:cubicBezTo>
                  <a:cubicBezTo>
                    <a:pt x="18098" y="110125"/>
                    <a:pt x="36005" y="94409"/>
                    <a:pt x="55150" y="80026"/>
                  </a:cubicBezTo>
                  <a:cubicBezTo>
                    <a:pt x="103156" y="43736"/>
                    <a:pt x="156020" y="17923"/>
                    <a:pt x="215455" y="7160"/>
                  </a:cubicBezTo>
                  <a:cubicBezTo>
                    <a:pt x="305658" y="-9223"/>
                    <a:pt x="398240" y="3254"/>
                    <a:pt x="482441" y="36973"/>
                  </a:cubicBez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808" name="Graphic 15">
            <a:extLst>
              <a:ext uri="{FF2B5EF4-FFF2-40B4-BE49-F238E27FC236}">
                <a16:creationId xmlns:a16="http://schemas.microsoft.com/office/drawing/2014/main" xmlns="" id="{FC2435F7-0E10-420D-B5A4-FD337B254CEA}"/>
              </a:ext>
            </a:extLst>
          </p:cNvPr>
          <p:cNvGrpSpPr/>
          <p:nvPr/>
        </p:nvGrpSpPr>
        <p:grpSpPr>
          <a:xfrm rot="20537283">
            <a:off x="3310567" y="375679"/>
            <a:ext cx="1369217" cy="870839"/>
            <a:chOff x="6146131" y="1837154"/>
            <a:chExt cx="986043" cy="639817"/>
          </a:xfrm>
        </p:grpSpPr>
        <p:sp>
          <p:nvSpPr>
            <p:cNvPr id="2809" name="Freeform: Shape 2808">
              <a:extLst>
                <a:ext uri="{FF2B5EF4-FFF2-40B4-BE49-F238E27FC236}">
                  <a16:creationId xmlns:a16="http://schemas.microsoft.com/office/drawing/2014/main" xmlns="" id="{C3D9BCCA-B8AA-4E46-8F3C-186A441A61BB}"/>
                </a:ext>
              </a:extLst>
            </p:cNvPr>
            <p:cNvSpPr/>
            <p:nvPr/>
          </p:nvSpPr>
          <p:spPr>
            <a:xfrm rot="-4218342">
              <a:off x="6376223" y="1906842"/>
              <a:ext cx="500441" cy="500441"/>
            </a:xfrm>
            <a:custGeom>
              <a:avLst/>
              <a:gdLst>
                <a:gd name="connsiteX0" fmla="*/ 500441 w 500441"/>
                <a:gd name="connsiteY0" fmla="*/ 250221 h 500441"/>
                <a:gd name="connsiteX1" fmla="*/ 250221 w 500441"/>
                <a:gd name="connsiteY1" fmla="*/ 500441 h 500441"/>
                <a:gd name="connsiteX2" fmla="*/ 0 w 500441"/>
                <a:gd name="connsiteY2" fmla="*/ 250221 h 500441"/>
                <a:gd name="connsiteX3" fmla="*/ 250221 w 500441"/>
                <a:gd name="connsiteY3" fmla="*/ 0 h 500441"/>
                <a:gd name="connsiteX4" fmla="*/ 500441 w 500441"/>
                <a:gd name="connsiteY4" fmla="*/ 250221 h 50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441" h="500441">
                  <a:moveTo>
                    <a:pt x="500441" y="250221"/>
                  </a:moveTo>
                  <a:cubicBezTo>
                    <a:pt x="500441" y="388414"/>
                    <a:pt x="388414" y="500441"/>
                    <a:pt x="250221" y="500441"/>
                  </a:cubicBezTo>
                  <a:cubicBezTo>
                    <a:pt x="112028" y="500441"/>
                    <a:pt x="0" y="388414"/>
                    <a:pt x="0" y="250221"/>
                  </a:cubicBezTo>
                  <a:cubicBezTo>
                    <a:pt x="0" y="112028"/>
                    <a:pt x="112028" y="0"/>
                    <a:pt x="250221" y="0"/>
                  </a:cubicBezTo>
                  <a:cubicBezTo>
                    <a:pt x="388414" y="0"/>
                    <a:pt x="500441" y="112028"/>
                    <a:pt x="500441" y="250221"/>
                  </a:cubicBezTo>
                  <a:close/>
                </a:path>
              </a:pathLst>
            </a:custGeom>
            <a:solidFill>
              <a:srgbClr val="F27C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10" name="Freeform: Shape 2809">
              <a:extLst>
                <a:ext uri="{FF2B5EF4-FFF2-40B4-BE49-F238E27FC236}">
                  <a16:creationId xmlns:a16="http://schemas.microsoft.com/office/drawing/2014/main" xmlns="" id="{C558DAB8-BB97-4041-817E-F9491F5FF754}"/>
                </a:ext>
              </a:extLst>
            </p:cNvPr>
            <p:cNvSpPr/>
            <p:nvPr/>
          </p:nvSpPr>
          <p:spPr>
            <a:xfrm>
              <a:off x="6623159" y="2090258"/>
              <a:ext cx="253724" cy="168988"/>
            </a:xfrm>
            <a:custGeom>
              <a:avLst/>
              <a:gdLst>
                <a:gd name="connsiteX0" fmla="*/ 244555 w 253724"/>
                <a:gd name="connsiteY0" fmla="*/ 193 h 168988"/>
                <a:gd name="connsiteX1" fmla="*/ 249603 w 253724"/>
                <a:gd name="connsiteY1" fmla="*/ 111921 h 168988"/>
                <a:gd name="connsiteX2" fmla="*/ 193025 w 253724"/>
                <a:gd name="connsiteY2" fmla="*/ 137258 h 168988"/>
                <a:gd name="connsiteX3" fmla="*/ 1192 w 253724"/>
                <a:gd name="connsiteY3" fmla="*/ 96586 h 168988"/>
                <a:gd name="connsiteX4" fmla="*/ 64437 w 253724"/>
                <a:gd name="connsiteY4" fmla="*/ 47056 h 168988"/>
                <a:gd name="connsiteX5" fmla="*/ 99204 w 253724"/>
                <a:gd name="connsiteY5" fmla="*/ 46104 h 168988"/>
                <a:gd name="connsiteX6" fmla="*/ 125493 w 253724"/>
                <a:gd name="connsiteY6" fmla="*/ 23053 h 168988"/>
                <a:gd name="connsiteX7" fmla="*/ 179214 w 253724"/>
                <a:gd name="connsiteY7" fmla="*/ 2860 h 168988"/>
                <a:gd name="connsiteX8" fmla="*/ 244555 w 253724"/>
                <a:gd name="connsiteY8" fmla="*/ 193 h 168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724" h="168988">
                  <a:moveTo>
                    <a:pt x="244555" y="193"/>
                  </a:moveTo>
                  <a:cubicBezTo>
                    <a:pt x="254747" y="36483"/>
                    <a:pt x="256461" y="74869"/>
                    <a:pt x="249603" y="111921"/>
                  </a:cubicBezTo>
                  <a:cubicBezTo>
                    <a:pt x="235411" y="114112"/>
                    <a:pt x="217600" y="120875"/>
                    <a:pt x="193025" y="137258"/>
                  </a:cubicBezTo>
                  <a:cubicBezTo>
                    <a:pt x="79868" y="212791"/>
                    <a:pt x="9002" y="134686"/>
                    <a:pt x="1192" y="96586"/>
                  </a:cubicBezTo>
                  <a:cubicBezTo>
                    <a:pt x="-7572" y="54009"/>
                    <a:pt x="33862" y="47627"/>
                    <a:pt x="64437" y="47056"/>
                  </a:cubicBezTo>
                  <a:cubicBezTo>
                    <a:pt x="80916" y="46675"/>
                    <a:pt x="81773" y="54486"/>
                    <a:pt x="99204" y="46104"/>
                  </a:cubicBezTo>
                  <a:cubicBezTo>
                    <a:pt x="107300" y="42294"/>
                    <a:pt x="117682" y="28577"/>
                    <a:pt x="125493" y="23053"/>
                  </a:cubicBezTo>
                  <a:cubicBezTo>
                    <a:pt x="141876" y="11718"/>
                    <a:pt x="159402" y="5241"/>
                    <a:pt x="179214" y="2860"/>
                  </a:cubicBezTo>
                  <a:cubicBezTo>
                    <a:pt x="194073" y="1050"/>
                    <a:pt x="218361" y="-569"/>
                    <a:pt x="244555" y="193"/>
                  </a:cubicBez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11" name="Freeform: Shape 2810">
              <a:extLst>
                <a:ext uri="{FF2B5EF4-FFF2-40B4-BE49-F238E27FC236}">
                  <a16:creationId xmlns:a16="http://schemas.microsoft.com/office/drawing/2014/main" xmlns="" id="{149F50AD-E3BD-4CA1-B025-6653220CE04E}"/>
                </a:ext>
              </a:extLst>
            </p:cNvPr>
            <p:cNvSpPr/>
            <p:nvPr/>
          </p:nvSpPr>
          <p:spPr>
            <a:xfrm>
              <a:off x="6442995" y="2296590"/>
              <a:ext cx="340899" cy="110760"/>
            </a:xfrm>
            <a:custGeom>
              <a:avLst/>
              <a:gdLst>
                <a:gd name="connsiteX0" fmla="*/ 340900 w 340899"/>
                <a:gd name="connsiteY0" fmla="*/ 55132 h 110760"/>
                <a:gd name="connsiteX1" fmla="*/ 10763 w 340899"/>
                <a:gd name="connsiteY1" fmla="*/ 41606 h 110760"/>
                <a:gd name="connsiteX2" fmla="*/ 0 w 340899"/>
                <a:gd name="connsiteY2" fmla="*/ 30652 h 110760"/>
                <a:gd name="connsiteX3" fmla="*/ 32290 w 340899"/>
                <a:gd name="connsiteY3" fmla="*/ 13126 h 110760"/>
                <a:gd name="connsiteX4" fmla="*/ 80010 w 340899"/>
                <a:gd name="connsiteY4" fmla="*/ 15603 h 110760"/>
                <a:gd name="connsiteX5" fmla="*/ 126111 w 340899"/>
                <a:gd name="connsiteY5" fmla="*/ 45321 h 110760"/>
                <a:gd name="connsiteX6" fmla="*/ 226124 w 340899"/>
                <a:gd name="connsiteY6" fmla="*/ 1220 h 110760"/>
                <a:gd name="connsiteX7" fmla="*/ 270891 w 340899"/>
                <a:gd name="connsiteY7" fmla="*/ 24556 h 110760"/>
                <a:gd name="connsiteX8" fmla="*/ 337757 w 340899"/>
                <a:gd name="connsiteY8" fmla="*/ 52750 h 110760"/>
                <a:gd name="connsiteX9" fmla="*/ 340900 w 340899"/>
                <a:gd name="connsiteY9" fmla="*/ 55132 h 11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0899" h="110760">
                  <a:moveTo>
                    <a:pt x="340900" y="55132"/>
                  </a:moveTo>
                  <a:cubicBezTo>
                    <a:pt x="244602" y="133237"/>
                    <a:pt x="102870" y="129426"/>
                    <a:pt x="10763" y="41606"/>
                  </a:cubicBezTo>
                  <a:cubicBezTo>
                    <a:pt x="7049" y="37987"/>
                    <a:pt x="3334" y="34367"/>
                    <a:pt x="0" y="30652"/>
                  </a:cubicBezTo>
                  <a:cubicBezTo>
                    <a:pt x="8668" y="22461"/>
                    <a:pt x="19241" y="16365"/>
                    <a:pt x="32290" y="13126"/>
                  </a:cubicBezTo>
                  <a:cubicBezTo>
                    <a:pt x="47816" y="9221"/>
                    <a:pt x="64961" y="10269"/>
                    <a:pt x="80010" y="15603"/>
                  </a:cubicBezTo>
                  <a:cubicBezTo>
                    <a:pt x="95155" y="20746"/>
                    <a:pt x="112300" y="43416"/>
                    <a:pt x="126111" y="45321"/>
                  </a:cubicBezTo>
                  <a:cubicBezTo>
                    <a:pt x="161639" y="50274"/>
                    <a:pt x="177832" y="-9162"/>
                    <a:pt x="226124" y="1220"/>
                  </a:cubicBezTo>
                  <a:cubicBezTo>
                    <a:pt x="242507" y="4744"/>
                    <a:pt x="256032" y="17794"/>
                    <a:pt x="270891" y="24556"/>
                  </a:cubicBezTo>
                  <a:cubicBezTo>
                    <a:pt x="293656" y="34939"/>
                    <a:pt x="316230" y="39034"/>
                    <a:pt x="337757" y="52750"/>
                  </a:cubicBezTo>
                  <a:cubicBezTo>
                    <a:pt x="338900" y="53417"/>
                    <a:pt x="340043" y="54274"/>
                    <a:pt x="340900" y="55132"/>
                  </a:cubicBez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12" name="Freeform: Shape 2811">
              <a:extLst>
                <a:ext uri="{FF2B5EF4-FFF2-40B4-BE49-F238E27FC236}">
                  <a16:creationId xmlns:a16="http://schemas.microsoft.com/office/drawing/2014/main" xmlns="" id="{1B845BDD-5963-4C26-A4FB-461A07056540}"/>
                </a:ext>
              </a:extLst>
            </p:cNvPr>
            <p:cNvSpPr/>
            <p:nvPr/>
          </p:nvSpPr>
          <p:spPr>
            <a:xfrm>
              <a:off x="6146131" y="1962707"/>
              <a:ext cx="986043" cy="475617"/>
            </a:xfrm>
            <a:custGeom>
              <a:avLst/>
              <a:gdLst>
                <a:gd name="connsiteX0" fmla="*/ 665576 w 986043"/>
                <a:gd name="connsiteY0" fmla="*/ 36971 h 475617"/>
                <a:gd name="connsiteX1" fmla="*/ 768827 w 986043"/>
                <a:gd name="connsiteY1" fmla="*/ 8491 h 475617"/>
                <a:gd name="connsiteX2" fmla="*/ 878365 w 986043"/>
                <a:gd name="connsiteY2" fmla="*/ 871 h 475617"/>
                <a:gd name="connsiteX3" fmla="*/ 937610 w 986043"/>
                <a:gd name="connsiteY3" fmla="*/ 14016 h 475617"/>
                <a:gd name="connsiteX4" fmla="*/ 968376 w 986043"/>
                <a:gd name="connsiteY4" fmla="*/ 35256 h 475617"/>
                <a:gd name="connsiteX5" fmla="*/ 985807 w 986043"/>
                <a:gd name="connsiteY5" fmla="*/ 75642 h 475617"/>
                <a:gd name="connsiteX6" fmla="*/ 979520 w 986043"/>
                <a:gd name="connsiteY6" fmla="*/ 114028 h 475617"/>
                <a:gd name="connsiteX7" fmla="*/ 963613 w 986043"/>
                <a:gd name="connsiteY7" fmla="*/ 142794 h 475617"/>
                <a:gd name="connsiteX8" fmla="*/ 923323 w 986043"/>
                <a:gd name="connsiteY8" fmla="*/ 185180 h 475617"/>
                <a:gd name="connsiteX9" fmla="*/ 830740 w 986043"/>
                <a:gd name="connsiteY9" fmla="*/ 243663 h 475617"/>
                <a:gd name="connsiteX10" fmla="*/ 734537 w 986043"/>
                <a:gd name="connsiteY10" fmla="*/ 289860 h 475617"/>
                <a:gd name="connsiteX11" fmla="*/ 542513 w 986043"/>
                <a:gd name="connsiteY11" fmla="*/ 380061 h 475617"/>
                <a:gd name="connsiteX12" fmla="*/ 443548 w 986043"/>
                <a:gd name="connsiteY12" fmla="*/ 420352 h 475617"/>
                <a:gd name="connsiteX13" fmla="*/ 340583 w 986043"/>
                <a:gd name="connsiteY13" fmla="*/ 450451 h 475617"/>
                <a:gd name="connsiteX14" fmla="*/ 234094 w 986043"/>
                <a:gd name="connsiteY14" fmla="*/ 470740 h 475617"/>
                <a:gd name="connsiteX15" fmla="*/ 122556 w 986043"/>
                <a:gd name="connsiteY15" fmla="*/ 473597 h 475617"/>
                <a:gd name="connsiteX16" fmla="*/ 63310 w 986043"/>
                <a:gd name="connsiteY16" fmla="*/ 460548 h 475617"/>
                <a:gd name="connsiteX17" fmla="*/ 32259 w 986043"/>
                <a:gd name="connsiteY17" fmla="*/ 444165 h 475617"/>
                <a:gd name="connsiteX18" fmla="*/ 5494 w 986043"/>
                <a:gd name="connsiteY18" fmla="*/ 411208 h 475617"/>
                <a:gd name="connsiteX19" fmla="*/ 64 w 986043"/>
                <a:gd name="connsiteY19" fmla="*/ 388158 h 475617"/>
                <a:gd name="connsiteX20" fmla="*/ 2065 w 986043"/>
                <a:gd name="connsiteY20" fmla="*/ 366917 h 475617"/>
                <a:gd name="connsiteX21" fmla="*/ 15876 w 986043"/>
                <a:gd name="connsiteY21" fmla="*/ 334532 h 475617"/>
                <a:gd name="connsiteX22" fmla="*/ 54643 w 986043"/>
                <a:gd name="connsiteY22" fmla="*/ 289479 h 475617"/>
                <a:gd name="connsiteX23" fmla="*/ 144273 w 986043"/>
                <a:gd name="connsiteY23" fmla="*/ 226518 h 475617"/>
                <a:gd name="connsiteX24" fmla="*/ 241523 w 986043"/>
                <a:gd name="connsiteY24" fmla="*/ 182037 h 475617"/>
                <a:gd name="connsiteX25" fmla="*/ 244571 w 986043"/>
                <a:gd name="connsiteY25" fmla="*/ 187752 h 475617"/>
                <a:gd name="connsiteX26" fmla="*/ 162656 w 986043"/>
                <a:gd name="connsiteY26" fmla="*/ 253093 h 475617"/>
                <a:gd name="connsiteX27" fmla="*/ 90647 w 986043"/>
                <a:gd name="connsiteY27" fmla="*/ 324150 h 475617"/>
                <a:gd name="connsiteX28" fmla="*/ 65311 w 986043"/>
                <a:gd name="connsiteY28" fmla="*/ 362059 h 475617"/>
                <a:gd name="connsiteX29" fmla="*/ 60072 w 986043"/>
                <a:gd name="connsiteY29" fmla="*/ 378347 h 475617"/>
                <a:gd name="connsiteX30" fmla="*/ 60262 w 986043"/>
                <a:gd name="connsiteY30" fmla="*/ 383205 h 475617"/>
                <a:gd name="connsiteX31" fmla="*/ 61501 w 986043"/>
                <a:gd name="connsiteY31" fmla="*/ 385491 h 475617"/>
                <a:gd name="connsiteX32" fmla="*/ 85027 w 986043"/>
                <a:gd name="connsiteY32" fmla="*/ 398159 h 475617"/>
                <a:gd name="connsiteX33" fmla="*/ 128747 w 986043"/>
                <a:gd name="connsiteY33" fmla="*/ 405112 h 475617"/>
                <a:gd name="connsiteX34" fmla="*/ 328201 w 986043"/>
                <a:gd name="connsiteY34" fmla="*/ 390063 h 475617"/>
                <a:gd name="connsiteX35" fmla="*/ 429261 w 986043"/>
                <a:gd name="connsiteY35" fmla="*/ 369679 h 475617"/>
                <a:gd name="connsiteX36" fmla="*/ 530607 w 986043"/>
                <a:gd name="connsiteY36" fmla="*/ 345962 h 475617"/>
                <a:gd name="connsiteX37" fmla="*/ 725108 w 986043"/>
                <a:gd name="connsiteY37" fmla="*/ 271286 h 475617"/>
                <a:gd name="connsiteX38" fmla="*/ 886461 w 986043"/>
                <a:gd name="connsiteY38" fmla="*/ 145365 h 475617"/>
                <a:gd name="connsiteX39" fmla="*/ 915988 w 986043"/>
                <a:gd name="connsiteY39" fmla="*/ 109551 h 475617"/>
                <a:gd name="connsiteX40" fmla="*/ 928466 w 986043"/>
                <a:gd name="connsiteY40" fmla="*/ 79453 h 475617"/>
                <a:gd name="connsiteX41" fmla="*/ 926085 w 986043"/>
                <a:gd name="connsiteY41" fmla="*/ 72213 h 475617"/>
                <a:gd name="connsiteX42" fmla="*/ 914274 w 986043"/>
                <a:gd name="connsiteY42" fmla="*/ 63355 h 475617"/>
                <a:gd name="connsiteX43" fmla="*/ 872078 w 986043"/>
                <a:gd name="connsiteY43" fmla="*/ 50306 h 475617"/>
                <a:gd name="connsiteX44" fmla="*/ 771685 w 986043"/>
                <a:gd name="connsiteY44" fmla="*/ 42305 h 475617"/>
                <a:gd name="connsiteX45" fmla="*/ 666814 w 986043"/>
                <a:gd name="connsiteY45" fmla="*/ 43067 h 475617"/>
                <a:gd name="connsiteX46" fmla="*/ 665576 w 986043"/>
                <a:gd name="connsiteY46" fmla="*/ 36971 h 475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86043" h="475617">
                  <a:moveTo>
                    <a:pt x="665576" y="36971"/>
                  </a:moveTo>
                  <a:cubicBezTo>
                    <a:pt x="698914" y="24303"/>
                    <a:pt x="733489" y="14968"/>
                    <a:pt x="768827" y="8491"/>
                  </a:cubicBezTo>
                  <a:cubicBezTo>
                    <a:pt x="804260" y="1919"/>
                    <a:pt x="840360" y="-1796"/>
                    <a:pt x="878365" y="871"/>
                  </a:cubicBezTo>
                  <a:cubicBezTo>
                    <a:pt x="897415" y="2300"/>
                    <a:pt x="916846" y="5348"/>
                    <a:pt x="937610" y="14016"/>
                  </a:cubicBezTo>
                  <a:cubicBezTo>
                    <a:pt x="947802" y="18588"/>
                    <a:pt x="958660" y="24874"/>
                    <a:pt x="968376" y="35256"/>
                  </a:cubicBezTo>
                  <a:cubicBezTo>
                    <a:pt x="978187" y="45734"/>
                    <a:pt x="984950" y="61355"/>
                    <a:pt x="985807" y="75642"/>
                  </a:cubicBezTo>
                  <a:cubicBezTo>
                    <a:pt x="986950" y="90216"/>
                    <a:pt x="983806" y="103170"/>
                    <a:pt x="979520" y="114028"/>
                  </a:cubicBezTo>
                  <a:cubicBezTo>
                    <a:pt x="975139" y="124982"/>
                    <a:pt x="969614" y="134317"/>
                    <a:pt x="963613" y="142794"/>
                  </a:cubicBezTo>
                  <a:cubicBezTo>
                    <a:pt x="951517" y="159558"/>
                    <a:pt x="937801" y="173178"/>
                    <a:pt x="923323" y="185180"/>
                  </a:cubicBezTo>
                  <a:cubicBezTo>
                    <a:pt x="894271" y="209088"/>
                    <a:pt x="862744" y="227280"/>
                    <a:pt x="830740" y="243663"/>
                  </a:cubicBezTo>
                  <a:cubicBezTo>
                    <a:pt x="798831" y="260046"/>
                    <a:pt x="766446" y="274715"/>
                    <a:pt x="734537" y="289860"/>
                  </a:cubicBezTo>
                  <a:cubicBezTo>
                    <a:pt x="670625" y="319959"/>
                    <a:pt x="607283" y="350629"/>
                    <a:pt x="542513" y="380061"/>
                  </a:cubicBezTo>
                  <a:cubicBezTo>
                    <a:pt x="510128" y="394540"/>
                    <a:pt x="477267" y="408636"/>
                    <a:pt x="443548" y="420352"/>
                  </a:cubicBezTo>
                  <a:cubicBezTo>
                    <a:pt x="409830" y="432163"/>
                    <a:pt x="375445" y="441974"/>
                    <a:pt x="340583" y="450451"/>
                  </a:cubicBezTo>
                  <a:cubicBezTo>
                    <a:pt x="305722" y="459024"/>
                    <a:pt x="270289" y="465977"/>
                    <a:pt x="234094" y="470740"/>
                  </a:cubicBezTo>
                  <a:cubicBezTo>
                    <a:pt x="197899" y="475311"/>
                    <a:pt x="160942" y="477502"/>
                    <a:pt x="122556" y="473597"/>
                  </a:cubicBezTo>
                  <a:cubicBezTo>
                    <a:pt x="103315" y="471597"/>
                    <a:pt x="83694" y="468263"/>
                    <a:pt x="63310" y="460548"/>
                  </a:cubicBezTo>
                  <a:cubicBezTo>
                    <a:pt x="53119" y="456738"/>
                    <a:pt x="42546" y="451785"/>
                    <a:pt x="32259" y="444165"/>
                  </a:cubicBezTo>
                  <a:cubicBezTo>
                    <a:pt x="22067" y="436545"/>
                    <a:pt x="11685" y="425591"/>
                    <a:pt x="5494" y="411208"/>
                  </a:cubicBezTo>
                  <a:cubicBezTo>
                    <a:pt x="2541" y="404350"/>
                    <a:pt x="541" y="395778"/>
                    <a:pt x="64" y="388158"/>
                  </a:cubicBezTo>
                  <a:cubicBezTo>
                    <a:pt x="-221" y="380538"/>
                    <a:pt x="445" y="373299"/>
                    <a:pt x="2065" y="366917"/>
                  </a:cubicBezTo>
                  <a:cubicBezTo>
                    <a:pt x="5113" y="354058"/>
                    <a:pt x="10161" y="343581"/>
                    <a:pt x="15876" y="334532"/>
                  </a:cubicBezTo>
                  <a:cubicBezTo>
                    <a:pt x="27401" y="316339"/>
                    <a:pt x="40831" y="302433"/>
                    <a:pt x="54643" y="289479"/>
                  </a:cubicBezTo>
                  <a:cubicBezTo>
                    <a:pt x="82646" y="264238"/>
                    <a:pt x="112840" y="244044"/>
                    <a:pt x="144273" y="226518"/>
                  </a:cubicBezTo>
                  <a:cubicBezTo>
                    <a:pt x="175610" y="208992"/>
                    <a:pt x="208090" y="194038"/>
                    <a:pt x="241523" y="182037"/>
                  </a:cubicBezTo>
                  <a:lnTo>
                    <a:pt x="244571" y="187752"/>
                  </a:lnTo>
                  <a:cubicBezTo>
                    <a:pt x="216472" y="209278"/>
                    <a:pt x="188850" y="230614"/>
                    <a:pt x="162656" y="253093"/>
                  </a:cubicBezTo>
                  <a:cubicBezTo>
                    <a:pt x="136558" y="275572"/>
                    <a:pt x="111412" y="299004"/>
                    <a:pt x="90647" y="324150"/>
                  </a:cubicBezTo>
                  <a:cubicBezTo>
                    <a:pt x="80265" y="336532"/>
                    <a:pt x="70930" y="349677"/>
                    <a:pt x="65311" y="362059"/>
                  </a:cubicBezTo>
                  <a:cubicBezTo>
                    <a:pt x="62548" y="368251"/>
                    <a:pt x="60453" y="374061"/>
                    <a:pt x="60072" y="378347"/>
                  </a:cubicBezTo>
                  <a:cubicBezTo>
                    <a:pt x="59786" y="380538"/>
                    <a:pt x="60072" y="382062"/>
                    <a:pt x="60262" y="383205"/>
                  </a:cubicBezTo>
                  <a:cubicBezTo>
                    <a:pt x="60739" y="384253"/>
                    <a:pt x="60739" y="384443"/>
                    <a:pt x="61501" y="385491"/>
                  </a:cubicBezTo>
                  <a:cubicBezTo>
                    <a:pt x="63406" y="388539"/>
                    <a:pt x="71978" y="394444"/>
                    <a:pt x="85027" y="398159"/>
                  </a:cubicBezTo>
                  <a:cubicBezTo>
                    <a:pt x="97791" y="401874"/>
                    <a:pt x="113126" y="403969"/>
                    <a:pt x="128747" y="405112"/>
                  </a:cubicBezTo>
                  <a:cubicBezTo>
                    <a:pt x="192184" y="408446"/>
                    <a:pt x="260954" y="401302"/>
                    <a:pt x="328201" y="390063"/>
                  </a:cubicBezTo>
                  <a:cubicBezTo>
                    <a:pt x="361919" y="384253"/>
                    <a:pt x="395542" y="377109"/>
                    <a:pt x="429261" y="369679"/>
                  </a:cubicBezTo>
                  <a:cubicBezTo>
                    <a:pt x="462979" y="362155"/>
                    <a:pt x="496888" y="354915"/>
                    <a:pt x="530607" y="345962"/>
                  </a:cubicBezTo>
                  <a:cubicBezTo>
                    <a:pt x="598044" y="328626"/>
                    <a:pt x="664147" y="304909"/>
                    <a:pt x="725108" y="271286"/>
                  </a:cubicBezTo>
                  <a:cubicBezTo>
                    <a:pt x="785877" y="237758"/>
                    <a:pt x="841027" y="192514"/>
                    <a:pt x="886461" y="145365"/>
                  </a:cubicBezTo>
                  <a:cubicBezTo>
                    <a:pt x="897605" y="133555"/>
                    <a:pt x="907987" y="121553"/>
                    <a:pt x="915988" y="109551"/>
                  </a:cubicBezTo>
                  <a:cubicBezTo>
                    <a:pt x="924085" y="97836"/>
                    <a:pt x="928943" y="85453"/>
                    <a:pt x="928466" y="79453"/>
                  </a:cubicBezTo>
                  <a:cubicBezTo>
                    <a:pt x="928180" y="76214"/>
                    <a:pt x="927800" y="74880"/>
                    <a:pt x="926085" y="72213"/>
                  </a:cubicBezTo>
                  <a:cubicBezTo>
                    <a:pt x="923989" y="69546"/>
                    <a:pt x="919798" y="66213"/>
                    <a:pt x="914274" y="63355"/>
                  </a:cubicBezTo>
                  <a:cubicBezTo>
                    <a:pt x="903034" y="57355"/>
                    <a:pt x="887794" y="53259"/>
                    <a:pt x="872078" y="50306"/>
                  </a:cubicBezTo>
                  <a:cubicBezTo>
                    <a:pt x="840360" y="44496"/>
                    <a:pt x="806070" y="43067"/>
                    <a:pt x="771685" y="42305"/>
                  </a:cubicBezTo>
                  <a:cubicBezTo>
                    <a:pt x="737204" y="41829"/>
                    <a:pt x="702247" y="42781"/>
                    <a:pt x="666814" y="43067"/>
                  </a:cubicBezTo>
                  <a:lnTo>
                    <a:pt x="665576" y="36971"/>
                  </a:ln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13" name="Freeform: Shape 2812">
              <a:extLst>
                <a:ext uri="{FF2B5EF4-FFF2-40B4-BE49-F238E27FC236}">
                  <a16:creationId xmlns:a16="http://schemas.microsoft.com/office/drawing/2014/main" xmlns="" id="{D97FB59D-E1B3-479B-91E8-D9A9F6CCFC8B}"/>
                </a:ext>
              </a:extLst>
            </p:cNvPr>
            <p:cNvSpPr/>
            <p:nvPr/>
          </p:nvSpPr>
          <p:spPr>
            <a:xfrm>
              <a:off x="6428326" y="1906848"/>
              <a:ext cx="403002" cy="164610"/>
            </a:xfrm>
            <a:custGeom>
              <a:avLst/>
              <a:gdLst>
                <a:gd name="connsiteX0" fmla="*/ 403003 w 403002"/>
                <a:gd name="connsiteY0" fmla="*/ 106546 h 164610"/>
                <a:gd name="connsiteX1" fmla="*/ 384524 w 403002"/>
                <a:gd name="connsiteY1" fmla="*/ 133025 h 164610"/>
                <a:gd name="connsiteX2" fmla="*/ 328993 w 403002"/>
                <a:gd name="connsiteY2" fmla="*/ 164362 h 164610"/>
                <a:gd name="connsiteX3" fmla="*/ 260032 w 403002"/>
                <a:gd name="connsiteY3" fmla="*/ 113308 h 164610"/>
                <a:gd name="connsiteX4" fmla="*/ 204501 w 403002"/>
                <a:gd name="connsiteY4" fmla="*/ 73494 h 164610"/>
                <a:gd name="connsiteX5" fmla="*/ 168878 w 403002"/>
                <a:gd name="connsiteY5" fmla="*/ 119214 h 164610"/>
                <a:gd name="connsiteX6" fmla="*/ 0 w 403002"/>
                <a:gd name="connsiteY6" fmla="*/ 97497 h 164610"/>
                <a:gd name="connsiteX7" fmla="*/ 17145 w 403002"/>
                <a:gd name="connsiteY7" fmla="*/ 77494 h 164610"/>
                <a:gd name="connsiteX8" fmla="*/ 370999 w 403002"/>
                <a:gd name="connsiteY8" fmla="*/ 69303 h 164610"/>
                <a:gd name="connsiteX9" fmla="*/ 403003 w 403002"/>
                <a:gd name="connsiteY9" fmla="*/ 106546 h 164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002" h="164610">
                  <a:moveTo>
                    <a:pt x="403003" y="106546"/>
                  </a:moveTo>
                  <a:cubicBezTo>
                    <a:pt x="396811" y="115309"/>
                    <a:pt x="391192" y="124738"/>
                    <a:pt x="384524" y="133025"/>
                  </a:cubicBezTo>
                  <a:cubicBezTo>
                    <a:pt x="369475" y="151694"/>
                    <a:pt x="354616" y="166744"/>
                    <a:pt x="328993" y="164362"/>
                  </a:cubicBezTo>
                  <a:cubicBezTo>
                    <a:pt x="298894" y="161505"/>
                    <a:pt x="278034" y="134644"/>
                    <a:pt x="260032" y="113308"/>
                  </a:cubicBezTo>
                  <a:cubicBezTo>
                    <a:pt x="247745" y="98830"/>
                    <a:pt x="228314" y="65398"/>
                    <a:pt x="204501" y="73494"/>
                  </a:cubicBezTo>
                  <a:cubicBezTo>
                    <a:pt x="191643" y="77971"/>
                    <a:pt x="179546" y="109022"/>
                    <a:pt x="168878" y="119214"/>
                  </a:cubicBezTo>
                  <a:cubicBezTo>
                    <a:pt x="118872" y="167220"/>
                    <a:pt x="51435" y="144836"/>
                    <a:pt x="0" y="97497"/>
                  </a:cubicBezTo>
                  <a:cubicBezTo>
                    <a:pt x="5239" y="90639"/>
                    <a:pt x="11049" y="83971"/>
                    <a:pt x="17145" y="77494"/>
                  </a:cubicBezTo>
                  <a:cubicBezTo>
                    <a:pt x="112585" y="-22518"/>
                    <a:pt x="270986" y="-26233"/>
                    <a:pt x="370999" y="69303"/>
                  </a:cubicBezTo>
                  <a:cubicBezTo>
                    <a:pt x="383191" y="80923"/>
                    <a:pt x="393859" y="93306"/>
                    <a:pt x="403003" y="106546"/>
                  </a:cubicBez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14" name="Freeform: Shape 2813">
              <a:extLst>
                <a:ext uri="{FF2B5EF4-FFF2-40B4-BE49-F238E27FC236}">
                  <a16:creationId xmlns:a16="http://schemas.microsoft.com/office/drawing/2014/main" xmlns="" id="{D8A7053E-619B-41BE-ABD6-F66F1EC03BF5}"/>
                </a:ext>
              </a:extLst>
            </p:cNvPr>
            <p:cNvSpPr/>
            <p:nvPr/>
          </p:nvSpPr>
          <p:spPr>
            <a:xfrm>
              <a:off x="6376397" y="2123503"/>
              <a:ext cx="177814" cy="164877"/>
            </a:xfrm>
            <a:custGeom>
              <a:avLst/>
              <a:gdLst>
                <a:gd name="connsiteX0" fmla="*/ 100887 w 177814"/>
                <a:gd name="connsiteY0" fmla="*/ 136112 h 164877"/>
                <a:gd name="connsiteX1" fmla="*/ 37165 w 177814"/>
                <a:gd name="connsiteY1" fmla="*/ 164878 h 164877"/>
                <a:gd name="connsiteX2" fmla="*/ 2209 w 177814"/>
                <a:gd name="connsiteY2" fmla="*/ 0 h 164877"/>
                <a:gd name="connsiteX3" fmla="*/ 84695 w 177814"/>
                <a:gd name="connsiteY3" fmla="*/ 19526 h 164877"/>
                <a:gd name="connsiteX4" fmla="*/ 165181 w 177814"/>
                <a:gd name="connsiteY4" fmla="*/ 36195 h 164877"/>
                <a:gd name="connsiteX5" fmla="*/ 100887 w 177814"/>
                <a:gd name="connsiteY5" fmla="*/ 136112 h 16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814" h="164877">
                  <a:moveTo>
                    <a:pt x="100887" y="136112"/>
                  </a:moveTo>
                  <a:cubicBezTo>
                    <a:pt x="80599" y="146590"/>
                    <a:pt x="59263" y="157163"/>
                    <a:pt x="37165" y="164878"/>
                  </a:cubicBezTo>
                  <a:cubicBezTo>
                    <a:pt x="6399" y="115062"/>
                    <a:pt x="-5316" y="56483"/>
                    <a:pt x="2209" y="0"/>
                  </a:cubicBezTo>
                  <a:cubicBezTo>
                    <a:pt x="15448" y="13525"/>
                    <a:pt x="37642" y="29242"/>
                    <a:pt x="84695" y="19526"/>
                  </a:cubicBezTo>
                  <a:cubicBezTo>
                    <a:pt x="111651" y="13906"/>
                    <a:pt x="143655" y="15526"/>
                    <a:pt x="165181" y="36195"/>
                  </a:cubicBezTo>
                  <a:cubicBezTo>
                    <a:pt x="207663" y="76867"/>
                    <a:pt x="131939" y="120205"/>
                    <a:pt x="100887" y="136112"/>
                  </a:cubicBez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sp>
        <p:nvSpPr>
          <p:cNvPr id="2816" name="Freeform: Shape 2815">
            <a:extLst>
              <a:ext uri="{FF2B5EF4-FFF2-40B4-BE49-F238E27FC236}">
                <a16:creationId xmlns:a16="http://schemas.microsoft.com/office/drawing/2014/main" xmlns="" id="{738CA567-C83F-4247-9A42-0B70ECE2E065}"/>
              </a:ext>
            </a:extLst>
          </p:cNvPr>
          <p:cNvSpPr/>
          <p:nvPr/>
        </p:nvSpPr>
        <p:spPr>
          <a:xfrm rot="20537283">
            <a:off x="8413111" y="6058313"/>
            <a:ext cx="48046" cy="88231"/>
          </a:xfrm>
          <a:custGeom>
            <a:avLst/>
            <a:gdLst>
              <a:gd name="connsiteX0" fmla="*/ 13273 w 22583"/>
              <a:gd name="connsiteY0" fmla="*/ 41372 h 41371"/>
              <a:gd name="connsiteX1" fmla="*/ 4224 w 22583"/>
              <a:gd name="connsiteY1" fmla="*/ 33847 h 41371"/>
              <a:gd name="connsiteX2" fmla="*/ 129 w 22583"/>
              <a:gd name="connsiteY2" fmla="*/ 10701 h 41371"/>
              <a:gd name="connsiteX3" fmla="*/ 7844 w 22583"/>
              <a:gd name="connsiteY3" fmla="*/ 129 h 41371"/>
              <a:gd name="connsiteX4" fmla="*/ 18416 w 22583"/>
              <a:gd name="connsiteY4" fmla="*/ 7844 h 41371"/>
              <a:gd name="connsiteX5" fmla="*/ 22417 w 22583"/>
              <a:gd name="connsiteY5" fmla="*/ 30323 h 41371"/>
              <a:gd name="connsiteX6" fmla="*/ 15083 w 22583"/>
              <a:gd name="connsiteY6" fmla="*/ 41181 h 41371"/>
              <a:gd name="connsiteX7" fmla="*/ 13273 w 22583"/>
              <a:gd name="connsiteY7" fmla="*/ 41372 h 41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83" h="41371">
                <a:moveTo>
                  <a:pt x="13273" y="41372"/>
                </a:moveTo>
                <a:cubicBezTo>
                  <a:pt x="8891" y="41372"/>
                  <a:pt x="5082" y="38324"/>
                  <a:pt x="4224" y="33847"/>
                </a:cubicBezTo>
                <a:cubicBezTo>
                  <a:pt x="2700" y="26037"/>
                  <a:pt x="1367" y="18321"/>
                  <a:pt x="129" y="10701"/>
                </a:cubicBezTo>
                <a:cubicBezTo>
                  <a:pt x="-728" y="5653"/>
                  <a:pt x="2796" y="890"/>
                  <a:pt x="7844" y="129"/>
                </a:cubicBezTo>
                <a:cubicBezTo>
                  <a:pt x="12892" y="-729"/>
                  <a:pt x="17655" y="2796"/>
                  <a:pt x="18416" y="7844"/>
                </a:cubicBezTo>
                <a:cubicBezTo>
                  <a:pt x="19560" y="15273"/>
                  <a:pt x="20988" y="22798"/>
                  <a:pt x="22417" y="30323"/>
                </a:cubicBezTo>
                <a:cubicBezTo>
                  <a:pt x="23370" y="35371"/>
                  <a:pt x="20131" y="40229"/>
                  <a:pt x="15083" y="41181"/>
                </a:cubicBezTo>
                <a:cubicBezTo>
                  <a:pt x="14511" y="41277"/>
                  <a:pt x="13845" y="41372"/>
                  <a:pt x="13273" y="41372"/>
                </a:cubicBez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 dirty="0"/>
          </a:p>
        </p:txBody>
      </p:sp>
      <p:sp>
        <p:nvSpPr>
          <p:cNvPr id="2818" name="Freeform: Shape 2817">
            <a:extLst>
              <a:ext uri="{FF2B5EF4-FFF2-40B4-BE49-F238E27FC236}">
                <a16:creationId xmlns:a16="http://schemas.microsoft.com/office/drawing/2014/main" xmlns="" id="{7C39B83B-02C4-4681-B5AE-3464C8E358AB}"/>
              </a:ext>
            </a:extLst>
          </p:cNvPr>
          <p:cNvSpPr/>
          <p:nvPr/>
        </p:nvSpPr>
        <p:spPr>
          <a:xfrm rot="20537283">
            <a:off x="9058576" y="1742175"/>
            <a:ext cx="77838" cy="70569"/>
          </a:xfrm>
          <a:custGeom>
            <a:avLst/>
            <a:gdLst>
              <a:gd name="connsiteX0" fmla="*/ 9307 w 36586"/>
              <a:gd name="connsiteY0" fmla="*/ 33090 h 33089"/>
              <a:gd name="connsiteX1" fmla="*/ 1972 w 36586"/>
              <a:gd name="connsiteY1" fmla="*/ 29565 h 33089"/>
              <a:gd name="connsiteX2" fmla="*/ 3592 w 36586"/>
              <a:gd name="connsiteY2" fmla="*/ 16516 h 33089"/>
              <a:gd name="connsiteX3" fmla="*/ 21404 w 36586"/>
              <a:gd name="connsiteY3" fmla="*/ 2134 h 33089"/>
              <a:gd name="connsiteX4" fmla="*/ 34453 w 36586"/>
              <a:gd name="connsiteY4" fmla="*/ 3372 h 33089"/>
              <a:gd name="connsiteX5" fmla="*/ 33215 w 36586"/>
              <a:gd name="connsiteY5" fmla="*/ 16421 h 33089"/>
              <a:gd name="connsiteX6" fmla="*/ 14927 w 36586"/>
              <a:gd name="connsiteY6" fmla="*/ 31185 h 33089"/>
              <a:gd name="connsiteX7" fmla="*/ 9307 w 36586"/>
              <a:gd name="connsiteY7" fmla="*/ 33090 h 3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86" h="33089">
                <a:moveTo>
                  <a:pt x="9307" y="33090"/>
                </a:moveTo>
                <a:cubicBezTo>
                  <a:pt x="6545" y="33090"/>
                  <a:pt x="3877" y="31852"/>
                  <a:pt x="1972" y="29565"/>
                </a:cubicBezTo>
                <a:cubicBezTo>
                  <a:pt x="-1171" y="25565"/>
                  <a:pt x="-504" y="19755"/>
                  <a:pt x="3592" y="16516"/>
                </a:cubicBezTo>
                <a:cubicBezTo>
                  <a:pt x="9402" y="12040"/>
                  <a:pt x="15308" y="7182"/>
                  <a:pt x="21404" y="2134"/>
                </a:cubicBezTo>
                <a:cubicBezTo>
                  <a:pt x="25309" y="-1105"/>
                  <a:pt x="31214" y="-629"/>
                  <a:pt x="34453" y="3372"/>
                </a:cubicBezTo>
                <a:cubicBezTo>
                  <a:pt x="37691" y="7277"/>
                  <a:pt x="37215" y="13183"/>
                  <a:pt x="33215" y="16421"/>
                </a:cubicBezTo>
                <a:cubicBezTo>
                  <a:pt x="26928" y="21660"/>
                  <a:pt x="20832" y="26517"/>
                  <a:pt x="14927" y="31185"/>
                </a:cubicBezTo>
                <a:cubicBezTo>
                  <a:pt x="13307" y="32423"/>
                  <a:pt x="11307" y="33090"/>
                  <a:pt x="9307" y="33090"/>
                </a:cubicBez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2819" name="Graphic 15">
            <a:extLst>
              <a:ext uri="{FF2B5EF4-FFF2-40B4-BE49-F238E27FC236}">
                <a16:creationId xmlns:a16="http://schemas.microsoft.com/office/drawing/2014/main" xmlns="" id="{FC2435F7-0E10-420D-B5A4-FD337B254CEA}"/>
              </a:ext>
            </a:extLst>
          </p:cNvPr>
          <p:cNvGrpSpPr/>
          <p:nvPr/>
        </p:nvGrpSpPr>
        <p:grpSpPr>
          <a:xfrm rot="21085495">
            <a:off x="9002977" y="899395"/>
            <a:ext cx="976788" cy="876866"/>
            <a:chOff x="8203691" y="2074073"/>
            <a:chExt cx="976788" cy="876866"/>
          </a:xfrm>
        </p:grpSpPr>
        <p:sp>
          <p:nvSpPr>
            <p:cNvPr id="2820" name="Freeform: Shape 2819">
              <a:extLst>
                <a:ext uri="{FF2B5EF4-FFF2-40B4-BE49-F238E27FC236}">
                  <a16:creationId xmlns:a16="http://schemas.microsoft.com/office/drawing/2014/main" xmlns="" id="{BD8A65EE-E0DC-44E2-A7D5-9D7B56BDEFFC}"/>
                </a:ext>
              </a:extLst>
            </p:cNvPr>
            <p:cNvSpPr/>
            <p:nvPr/>
          </p:nvSpPr>
          <p:spPr>
            <a:xfrm>
              <a:off x="8441721" y="2074132"/>
              <a:ext cx="738758" cy="634777"/>
            </a:xfrm>
            <a:custGeom>
              <a:avLst/>
              <a:gdLst>
                <a:gd name="connsiteX0" fmla="*/ 738759 w 738758"/>
                <a:gd name="connsiteY0" fmla="*/ 6603 h 634777"/>
                <a:gd name="connsiteX1" fmla="*/ 672179 w 738758"/>
                <a:gd name="connsiteY1" fmla="*/ 1650 h 634777"/>
                <a:gd name="connsiteX2" fmla="*/ 255270 w 738758"/>
                <a:gd name="connsiteY2" fmla="*/ 131476 h 634777"/>
                <a:gd name="connsiteX3" fmla="*/ 0 w 738758"/>
                <a:gd name="connsiteY3" fmla="*/ 337216 h 634777"/>
                <a:gd name="connsiteX4" fmla="*/ 239839 w 738758"/>
                <a:gd name="connsiteY4" fmla="*/ 634777 h 634777"/>
                <a:gd name="connsiteX5" fmla="*/ 515683 w 738758"/>
                <a:gd name="connsiteY5" fmla="*/ 412464 h 634777"/>
                <a:gd name="connsiteX6" fmla="*/ 722947 w 738758"/>
                <a:gd name="connsiteY6" fmla="*/ 78231 h 634777"/>
                <a:gd name="connsiteX7" fmla="*/ 738759 w 738758"/>
                <a:gd name="connsiteY7" fmla="*/ 6603 h 634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8758" h="634777">
                  <a:moveTo>
                    <a:pt x="738759" y="6603"/>
                  </a:moveTo>
                  <a:lnTo>
                    <a:pt x="672179" y="1650"/>
                  </a:lnTo>
                  <a:cubicBezTo>
                    <a:pt x="521779" y="-9589"/>
                    <a:pt x="372713" y="36893"/>
                    <a:pt x="255270" y="131476"/>
                  </a:cubicBezTo>
                  <a:lnTo>
                    <a:pt x="0" y="337216"/>
                  </a:lnTo>
                  <a:lnTo>
                    <a:pt x="239839" y="634777"/>
                  </a:lnTo>
                  <a:lnTo>
                    <a:pt x="515683" y="412464"/>
                  </a:lnTo>
                  <a:cubicBezTo>
                    <a:pt x="620744" y="327786"/>
                    <a:pt x="693801" y="209962"/>
                    <a:pt x="722947" y="78231"/>
                  </a:cubicBezTo>
                  <a:lnTo>
                    <a:pt x="738759" y="6603"/>
                  </a:ln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21" name="Freeform: Shape 2820">
              <a:extLst>
                <a:ext uri="{FF2B5EF4-FFF2-40B4-BE49-F238E27FC236}">
                  <a16:creationId xmlns:a16="http://schemas.microsoft.com/office/drawing/2014/main" xmlns="" id="{851ABB06-7F81-4916-A289-EC96F961406E}"/>
                </a:ext>
              </a:extLst>
            </p:cNvPr>
            <p:cNvSpPr/>
            <p:nvPr/>
          </p:nvSpPr>
          <p:spPr>
            <a:xfrm>
              <a:off x="8203691" y="2222290"/>
              <a:ext cx="387762" cy="213238"/>
            </a:xfrm>
            <a:custGeom>
              <a:avLst/>
              <a:gdLst>
                <a:gd name="connsiteX0" fmla="*/ 387762 w 387762"/>
                <a:gd name="connsiteY0" fmla="*/ 68472 h 213238"/>
                <a:gd name="connsiteX1" fmla="*/ 387762 w 387762"/>
                <a:gd name="connsiteY1" fmla="*/ 68472 h 213238"/>
                <a:gd name="connsiteX2" fmla="*/ 129254 w 387762"/>
                <a:gd name="connsiteY2" fmla="*/ 40659 h 213238"/>
                <a:gd name="connsiteX3" fmla="*/ 0 w 387762"/>
                <a:gd name="connsiteY3" fmla="*/ 144767 h 213238"/>
                <a:gd name="connsiteX4" fmla="*/ 0 w 387762"/>
                <a:gd name="connsiteY4" fmla="*/ 144767 h 213238"/>
                <a:gd name="connsiteX5" fmla="*/ 258508 w 387762"/>
                <a:gd name="connsiteY5" fmla="*/ 172580 h 213238"/>
                <a:gd name="connsiteX6" fmla="*/ 387762 w 387762"/>
                <a:gd name="connsiteY6" fmla="*/ 68472 h 213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7762" h="213238">
                  <a:moveTo>
                    <a:pt x="387762" y="68472"/>
                  </a:moveTo>
                  <a:lnTo>
                    <a:pt x="387762" y="68472"/>
                  </a:lnTo>
                  <a:cubicBezTo>
                    <a:pt x="324040" y="-10586"/>
                    <a:pt x="208312" y="-22968"/>
                    <a:pt x="129254" y="40659"/>
                  </a:cubicBezTo>
                  <a:lnTo>
                    <a:pt x="0" y="144767"/>
                  </a:lnTo>
                  <a:lnTo>
                    <a:pt x="0" y="144767"/>
                  </a:lnTo>
                  <a:cubicBezTo>
                    <a:pt x="63722" y="223824"/>
                    <a:pt x="179451" y="236207"/>
                    <a:pt x="258508" y="172580"/>
                  </a:cubicBezTo>
                  <a:lnTo>
                    <a:pt x="387762" y="68472"/>
                  </a:ln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22" name="Freeform: Shape 2821">
              <a:extLst>
                <a:ext uri="{FF2B5EF4-FFF2-40B4-BE49-F238E27FC236}">
                  <a16:creationId xmlns:a16="http://schemas.microsoft.com/office/drawing/2014/main" xmlns="" id="{C9592C82-9315-47EF-B150-A0EEB115E6B6}"/>
                </a:ext>
              </a:extLst>
            </p:cNvPr>
            <p:cNvSpPr/>
            <p:nvPr/>
          </p:nvSpPr>
          <p:spPr>
            <a:xfrm>
              <a:off x="8633527" y="2588323"/>
              <a:ext cx="238464" cy="362616"/>
            </a:xfrm>
            <a:custGeom>
              <a:avLst/>
              <a:gdLst>
                <a:gd name="connsiteX0" fmla="*/ 197766 w 238464"/>
                <a:gd name="connsiteY0" fmla="*/ 0 h 362616"/>
                <a:gd name="connsiteX1" fmla="*/ 197766 w 238464"/>
                <a:gd name="connsiteY1" fmla="*/ 0 h 362616"/>
                <a:gd name="connsiteX2" fmla="*/ 169953 w 238464"/>
                <a:gd name="connsiteY2" fmla="*/ 258509 h 362616"/>
                <a:gd name="connsiteX3" fmla="*/ 40698 w 238464"/>
                <a:gd name="connsiteY3" fmla="*/ 362617 h 362616"/>
                <a:gd name="connsiteX4" fmla="*/ 40698 w 238464"/>
                <a:gd name="connsiteY4" fmla="*/ 362617 h 362616"/>
                <a:gd name="connsiteX5" fmla="*/ 68511 w 238464"/>
                <a:gd name="connsiteY5" fmla="*/ 104108 h 362616"/>
                <a:gd name="connsiteX6" fmla="*/ 197766 w 238464"/>
                <a:gd name="connsiteY6" fmla="*/ 0 h 36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8464" h="362616">
                  <a:moveTo>
                    <a:pt x="197766" y="0"/>
                  </a:moveTo>
                  <a:lnTo>
                    <a:pt x="197766" y="0"/>
                  </a:lnTo>
                  <a:cubicBezTo>
                    <a:pt x="261488" y="79057"/>
                    <a:pt x="249010" y="194786"/>
                    <a:pt x="169953" y="258509"/>
                  </a:cubicBezTo>
                  <a:lnTo>
                    <a:pt x="40698" y="362617"/>
                  </a:lnTo>
                  <a:lnTo>
                    <a:pt x="40698" y="362617"/>
                  </a:lnTo>
                  <a:cubicBezTo>
                    <a:pt x="-23024" y="283559"/>
                    <a:pt x="-10546" y="167831"/>
                    <a:pt x="68511" y="104108"/>
                  </a:cubicBezTo>
                  <a:lnTo>
                    <a:pt x="197766" y="0"/>
                  </a:ln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23" name="Freeform: Shape 2822">
              <a:extLst>
                <a:ext uri="{FF2B5EF4-FFF2-40B4-BE49-F238E27FC236}">
                  <a16:creationId xmlns:a16="http://schemas.microsoft.com/office/drawing/2014/main" xmlns="" id="{DC1AB468-A1D3-4416-B0A1-1FCBD1277CB2}"/>
                </a:ext>
              </a:extLst>
            </p:cNvPr>
            <p:cNvSpPr/>
            <p:nvPr/>
          </p:nvSpPr>
          <p:spPr>
            <a:xfrm>
              <a:off x="8424529" y="2411349"/>
              <a:ext cx="257031" cy="305186"/>
            </a:xfrm>
            <a:custGeom>
              <a:avLst/>
              <a:gdLst>
                <a:gd name="connsiteX0" fmla="*/ 149399 w 257031"/>
                <a:gd name="connsiteY0" fmla="*/ 271081 h 305186"/>
                <a:gd name="connsiteX1" fmla="*/ 20240 w 257031"/>
                <a:gd name="connsiteY1" fmla="*/ 110871 h 305186"/>
                <a:gd name="connsiteX2" fmla="*/ 17192 w 257031"/>
                <a:gd name="connsiteY2" fmla="*/ 0 h 305186"/>
                <a:gd name="connsiteX3" fmla="*/ 17192 w 257031"/>
                <a:gd name="connsiteY3" fmla="*/ 0 h 305186"/>
                <a:gd name="connsiteX4" fmla="*/ 257031 w 257031"/>
                <a:gd name="connsiteY4" fmla="*/ 297561 h 305186"/>
                <a:gd name="connsiteX5" fmla="*/ 257031 w 257031"/>
                <a:gd name="connsiteY5" fmla="*/ 297561 h 305186"/>
                <a:gd name="connsiteX6" fmla="*/ 149399 w 257031"/>
                <a:gd name="connsiteY6" fmla="*/ 271081 h 30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031" h="305186">
                  <a:moveTo>
                    <a:pt x="149399" y="271081"/>
                  </a:moveTo>
                  <a:lnTo>
                    <a:pt x="20240" y="110871"/>
                  </a:lnTo>
                  <a:cubicBezTo>
                    <a:pt x="-5573" y="78772"/>
                    <a:pt x="-6812" y="33433"/>
                    <a:pt x="17192" y="0"/>
                  </a:cubicBezTo>
                  <a:lnTo>
                    <a:pt x="17192" y="0"/>
                  </a:lnTo>
                  <a:lnTo>
                    <a:pt x="257031" y="297561"/>
                  </a:lnTo>
                  <a:lnTo>
                    <a:pt x="257031" y="297561"/>
                  </a:lnTo>
                  <a:cubicBezTo>
                    <a:pt x="219216" y="314039"/>
                    <a:pt x="175211" y="303181"/>
                    <a:pt x="149399" y="271081"/>
                  </a:cubicBezTo>
                  <a:close/>
                </a:path>
              </a:pathLst>
            </a:custGeom>
            <a:solidFill>
              <a:srgbClr val="188FA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24" name="Freeform: Shape 2823">
              <a:extLst>
                <a:ext uri="{FF2B5EF4-FFF2-40B4-BE49-F238E27FC236}">
                  <a16:creationId xmlns:a16="http://schemas.microsoft.com/office/drawing/2014/main" xmlns="" id="{2989D40E-5FE1-4466-AB8D-7F495D4FA8C8}"/>
                </a:ext>
              </a:extLst>
            </p:cNvPr>
            <p:cNvSpPr/>
            <p:nvPr/>
          </p:nvSpPr>
          <p:spPr>
            <a:xfrm>
              <a:off x="8922352" y="2074073"/>
              <a:ext cx="258127" cy="241644"/>
            </a:xfrm>
            <a:custGeom>
              <a:avLst/>
              <a:gdLst>
                <a:gd name="connsiteX0" fmla="*/ 179832 w 258127"/>
                <a:gd name="connsiteY0" fmla="*/ 241644 h 241644"/>
                <a:gd name="connsiteX1" fmla="*/ 0 w 258127"/>
                <a:gd name="connsiteY1" fmla="*/ 18569 h 241644"/>
                <a:gd name="connsiteX2" fmla="*/ 191548 w 258127"/>
                <a:gd name="connsiteY2" fmla="*/ 1614 h 241644"/>
                <a:gd name="connsiteX3" fmla="*/ 258128 w 258127"/>
                <a:gd name="connsiteY3" fmla="*/ 6567 h 241644"/>
                <a:gd name="connsiteX4" fmla="*/ 242221 w 258127"/>
                <a:gd name="connsiteY4" fmla="*/ 78291 h 241644"/>
                <a:gd name="connsiteX5" fmla="*/ 179832 w 258127"/>
                <a:gd name="connsiteY5" fmla="*/ 241644 h 241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127" h="241644">
                  <a:moveTo>
                    <a:pt x="179832" y="241644"/>
                  </a:moveTo>
                  <a:lnTo>
                    <a:pt x="0" y="18569"/>
                  </a:lnTo>
                  <a:cubicBezTo>
                    <a:pt x="61913" y="2662"/>
                    <a:pt x="126588" y="-3148"/>
                    <a:pt x="191548" y="1614"/>
                  </a:cubicBezTo>
                  <a:lnTo>
                    <a:pt x="258128" y="6567"/>
                  </a:lnTo>
                  <a:lnTo>
                    <a:pt x="242221" y="78291"/>
                  </a:lnTo>
                  <a:cubicBezTo>
                    <a:pt x="229458" y="136012"/>
                    <a:pt x="208312" y="191067"/>
                    <a:pt x="179832" y="241644"/>
                  </a:cubicBez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25" name="Freeform: Shape 2824">
              <a:extLst>
                <a:ext uri="{FF2B5EF4-FFF2-40B4-BE49-F238E27FC236}">
                  <a16:creationId xmlns:a16="http://schemas.microsoft.com/office/drawing/2014/main" xmlns="" id="{48F8B029-2923-41D1-BF28-35BDCC26286A}"/>
                </a:ext>
              </a:extLst>
            </p:cNvPr>
            <p:cNvSpPr/>
            <p:nvPr/>
          </p:nvSpPr>
          <p:spPr>
            <a:xfrm rot="-1912306">
              <a:off x="8749338" y="2168115"/>
              <a:ext cx="275643" cy="275643"/>
            </a:xfrm>
            <a:custGeom>
              <a:avLst/>
              <a:gdLst>
                <a:gd name="connsiteX0" fmla="*/ 275643 w 275643"/>
                <a:gd name="connsiteY0" fmla="*/ 137822 h 275643"/>
                <a:gd name="connsiteX1" fmla="*/ 137822 w 275643"/>
                <a:gd name="connsiteY1" fmla="*/ 275643 h 275643"/>
                <a:gd name="connsiteX2" fmla="*/ 1 w 275643"/>
                <a:gd name="connsiteY2" fmla="*/ 137822 h 275643"/>
                <a:gd name="connsiteX3" fmla="*/ 137822 w 275643"/>
                <a:gd name="connsiteY3" fmla="*/ 0 h 275643"/>
                <a:gd name="connsiteX4" fmla="*/ 275643 w 275643"/>
                <a:gd name="connsiteY4" fmla="*/ 137822 h 2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643" h="275643">
                  <a:moveTo>
                    <a:pt x="275643" y="137822"/>
                  </a:moveTo>
                  <a:cubicBezTo>
                    <a:pt x="275643" y="213938"/>
                    <a:pt x="213938" y="275643"/>
                    <a:pt x="137822" y="275643"/>
                  </a:cubicBezTo>
                  <a:cubicBezTo>
                    <a:pt x="61705" y="275643"/>
                    <a:pt x="1" y="213938"/>
                    <a:pt x="1" y="137822"/>
                  </a:cubicBezTo>
                  <a:cubicBezTo>
                    <a:pt x="1" y="61705"/>
                    <a:pt x="61706" y="0"/>
                    <a:pt x="137822" y="0"/>
                  </a:cubicBezTo>
                  <a:cubicBezTo>
                    <a:pt x="213939" y="0"/>
                    <a:pt x="275643" y="61705"/>
                    <a:pt x="275643" y="137822"/>
                  </a:cubicBezTo>
                  <a:close/>
                </a:path>
              </a:pathLst>
            </a:custGeom>
            <a:solidFill>
              <a:srgbClr val="FC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26" name="Freeform: Shape 2825">
              <a:extLst>
                <a:ext uri="{FF2B5EF4-FFF2-40B4-BE49-F238E27FC236}">
                  <a16:creationId xmlns:a16="http://schemas.microsoft.com/office/drawing/2014/main" xmlns="" id="{50035A18-90D2-471B-B522-9346A64AB0F7}"/>
                </a:ext>
              </a:extLst>
            </p:cNvPr>
            <p:cNvSpPr/>
            <p:nvPr/>
          </p:nvSpPr>
          <p:spPr>
            <a:xfrm rot="-3068493">
              <a:off x="8795756" y="2214108"/>
              <a:ext cx="183070" cy="183070"/>
            </a:xfrm>
            <a:custGeom>
              <a:avLst/>
              <a:gdLst>
                <a:gd name="connsiteX0" fmla="*/ 183071 w 183070"/>
                <a:gd name="connsiteY0" fmla="*/ 91535 h 183070"/>
                <a:gd name="connsiteX1" fmla="*/ 91535 w 183070"/>
                <a:gd name="connsiteY1" fmla="*/ 183071 h 183070"/>
                <a:gd name="connsiteX2" fmla="*/ 0 w 183070"/>
                <a:gd name="connsiteY2" fmla="*/ 91535 h 183070"/>
                <a:gd name="connsiteX3" fmla="*/ 91535 w 183070"/>
                <a:gd name="connsiteY3" fmla="*/ 0 h 183070"/>
                <a:gd name="connsiteX4" fmla="*/ 183071 w 183070"/>
                <a:gd name="connsiteY4" fmla="*/ 91535 h 183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070" h="183070">
                  <a:moveTo>
                    <a:pt x="183071" y="91535"/>
                  </a:moveTo>
                  <a:cubicBezTo>
                    <a:pt x="183071" y="142089"/>
                    <a:pt x="142089" y="183071"/>
                    <a:pt x="91535" y="183071"/>
                  </a:cubicBezTo>
                  <a:cubicBezTo>
                    <a:pt x="40982" y="183071"/>
                    <a:pt x="0" y="142089"/>
                    <a:pt x="0" y="91535"/>
                  </a:cubicBezTo>
                  <a:cubicBezTo>
                    <a:pt x="0" y="40982"/>
                    <a:pt x="40982" y="0"/>
                    <a:pt x="91535" y="0"/>
                  </a:cubicBezTo>
                  <a:cubicBezTo>
                    <a:pt x="142089" y="0"/>
                    <a:pt x="183071" y="40982"/>
                    <a:pt x="183071" y="91535"/>
                  </a:cubicBez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27" name="Freeform: Shape 2826">
              <a:extLst>
                <a:ext uri="{FF2B5EF4-FFF2-40B4-BE49-F238E27FC236}">
                  <a16:creationId xmlns:a16="http://schemas.microsoft.com/office/drawing/2014/main" xmlns="" id="{45796E1B-571C-4441-AEAD-6735B5EF0B91}"/>
                </a:ext>
              </a:extLst>
            </p:cNvPr>
            <p:cNvSpPr/>
            <p:nvPr/>
          </p:nvSpPr>
          <p:spPr>
            <a:xfrm>
              <a:off x="8799289" y="2248376"/>
              <a:ext cx="179548" cy="58578"/>
            </a:xfrm>
            <a:custGeom>
              <a:avLst/>
              <a:gdLst>
                <a:gd name="connsiteX0" fmla="*/ 179546 w 179548"/>
                <a:gd name="connsiteY0" fmla="*/ 58579 h 58578"/>
                <a:gd name="connsiteX1" fmla="*/ 0 w 179548"/>
                <a:gd name="connsiteY1" fmla="*/ 32385 h 58578"/>
                <a:gd name="connsiteX2" fmla="*/ 16669 w 179548"/>
                <a:gd name="connsiteY2" fmla="*/ 0 h 58578"/>
                <a:gd name="connsiteX3" fmla="*/ 172879 w 179548"/>
                <a:gd name="connsiteY3" fmla="*/ 22765 h 58578"/>
                <a:gd name="connsiteX4" fmla="*/ 179546 w 179548"/>
                <a:gd name="connsiteY4" fmla="*/ 58579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548" h="58578">
                  <a:moveTo>
                    <a:pt x="179546" y="58579"/>
                  </a:moveTo>
                  <a:lnTo>
                    <a:pt x="0" y="32385"/>
                  </a:lnTo>
                  <a:cubicBezTo>
                    <a:pt x="3334" y="20765"/>
                    <a:pt x="8858" y="9811"/>
                    <a:pt x="16669" y="0"/>
                  </a:cubicBezTo>
                  <a:lnTo>
                    <a:pt x="172879" y="22765"/>
                  </a:lnTo>
                  <a:cubicBezTo>
                    <a:pt x="177451" y="34290"/>
                    <a:pt x="179641" y="46482"/>
                    <a:pt x="179546" y="58579"/>
                  </a:cubicBezTo>
                  <a:close/>
                </a:path>
              </a:pathLst>
            </a:custGeom>
            <a:solidFill>
              <a:srgbClr val="FFDA6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28" name="Freeform: Shape 2827">
              <a:extLst>
                <a:ext uri="{FF2B5EF4-FFF2-40B4-BE49-F238E27FC236}">
                  <a16:creationId xmlns:a16="http://schemas.microsoft.com/office/drawing/2014/main" xmlns="" id="{CF88EE8A-259F-4BD0-8CEA-41D338B05281}"/>
                </a:ext>
              </a:extLst>
            </p:cNvPr>
            <p:cNvSpPr/>
            <p:nvPr/>
          </p:nvSpPr>
          <p:spPr>
            <a:xfrm>
              <a:off x="8795764" y="2305145"/>
              <a:ext cx="179452" cy="75247"/>
            </a:xfrm>
            <a:custGeom>
              <a:avLst/>
              <a:gdLst>
                <a:gd name="connsiteX0" fmla="*/ 148972 w 179452"/>
                <a:gd name="connsiteY0" fmla="*/ 71819 h 75247"/>
                <a:gd name="connsiteX1" fmla="*/ 144400 w 179452"/>
                <a:gd name="connsiteY1" fmla="*/ 75248 h 75247"/>
                <a:gd name="connsiteX2" fmla="*/ 19623 w 179452"/>
                <a:gd name="connsiteY2" fmla="*/ 57150 h 75247"/>
                <a:gd name="connsiteX3" fmla="*/ 1 w 179452"/>
                <a:gd name="connsiteY3" fmla="*/ 0 h 75247"/>
                <a:gd name="connsiteX4" fmla="*/ 179452 w 179452"/>
                <a:gd name="connsiteY4" fmla="*/ 26098 h 75247"/>
                <a:gd name="connsiteX5" fmla="*/ 148972 w 179452"/>
                <a:gd name="connsiteY5" fmla="*/ 71819 h 7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452" h="75247">
                  <a:moveTo>
                    <a:pt x="148972" y="71819"/>
                  </a:moveTo>
                  <a:cubicBezTo>
                    <a:pt x="147448" y="73057"/>
                    <a:pt x="145924" y="74104"/>
                    <a:pt x="144400" y="75248"/>
                  </a:cubicBezTo>
                  <a:lnTo>
                    <a:pt x="19623" y="57150"/>
                  </a:lnTo>
                  <a:cubicBezTo>
                    <a:pt x="6287" y="40196"/>
                    <a:pt x="-94" y="20002"/>
                    <a:pt x="1" y="0"/>
                  </a:cubicBezTo>
                  <a:lnTo>
                    <a:pt x="179452" y="26098"/>
                  </a:lnTo>
                  <a:cubicBezTo>
                    <a:pt x="174308" y="43434"/>
                    <a:pt x="164117" y="59531"/>
                    <a:pt x="148972" y="71819"/>
                  </a:cubicBezTo>
                  <a:close/>
                </a:path>
              </a:pathLst>
            </a:custGeom>
            <a:solidFill>
              <a:srgbClr val="FFDA6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29" name="Freeform: Shape 2828">
              <a:extLst>
                <a:ext uri="{FF2B5EF4-FFF2-40B4-BE49-F238E27FC236}">
                  <a16:creationId xmlns:a16="http://schemas.microsoft.com/office/drawing/2014/main" xmlns="" id="{A2FBA658-7C08-4F3B-9411-1BD79B27CAEB}"/>
                </a:ext>
              </a:extLst>
            </p:cNvPr>
            <p:cNvSpPr/>
            <p:nvPr/>
          </p:nvSpPr>
          <p:spPr>
            <a:xfrm>
              <a:off x="8258237" y="2522220"/>
              <a:ext cx="323405" cy="312396"/>
            </a:xfrm>
            <a:custGeom>
              <a:avLst/>
              <a:gdLst>
                <a:gd name="connsiteX0" fmla="*/ 323406 w 323405"/>
                <a:gd name="connsiteY0" fmla="*/ 169831 h 312396"/>
                <a:gd name="connsiteX1" fmla="*/ 186532 w 323405"/>
                <a:gd name="connsiteY1" fmla="*/ 0 h 312396"/>
                <a:gd name="connsiteX2" fmla="*/ 10033 w 323405"/>
                <a:gd name="connsiteY2" fmla="*/ 282321 h 312396"/>
                <a:gd name="connsiteX3" fmla="*/ 323406 w 323405"/>
                <a:gd name="connsiteY3" fmla="*/ 169831 h 312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405" h="312396">
                  <a:moveTo>
                    <a:pt x="323406" y="169831"/>
                  </a:moveTo>
                  <a:lnTo>
                    <a:pt x="186532" y="0"/>
                  </a:lnTo>
                  <a:cubicBezTo>
                    <a:pt x="186532" y="0"/>
                    <a:pt x="-51022" y="51435"/>
                    <a:pt x="10033" y="282321"/>
                  </a:cubicBezTo>
                  <a:cubicBezTo>
                    <a:pt x="222726" y="391096"/>
                    <a:pt x="323406" y="169831"/>
                    <a:pt x="323406" y="169831"/>
                  </a:cubicBez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30" name="Freeform: Shape 2829">
              <a:extLst>
                <a:ext uri="{FF2B5EF4-FFF2-40B4-BE49-F238E27FC236}">
                  <a16:creationId xmlns:a16="http://schemas.microsoft.com/office/drawing/2014/main" xmlns="" id="{4B0F58D4-04A2-4A40-95B0-06B2D8926737}"/>
                </a:ext>
              </a:extLst>
            </p:cNvPr>
            <p:cNvSpPr/>
            <p:nvPr/>
          </p:nvSpPr>
          <p:spPr>
            <a:xfrm>
              <a:off x="8325040" y="2557557"/>
              <a:ext cx="228123" cy="205650"/>
            </a:xfrm>
            <a:custGeom>
              <a:avLst/>
              <a:gdLst>
                <a:gd name="connsiteX0" fmla="*/ 0 w 228123"/>
                <a:gd name="connsiteY0" fmla="*/ 201263 h 205650"/>
                <a:gd name="connsiteX1" fmla="*/ 36290 w 228123"/>
                <a:gd name="connsiteY1" fmla="*/ 90678 h 205650"/>
                <a:gd name="connsiteX2" fmla="*/ 148209 w 228123"/>
                <a:gd name="connsiteY2" fmla="*/ 0 h 205650"/>
                <a:gd name="connsiteX3" fmla="*/ 228123 w 228123"/>
                <a:gd name="connsiteY3" fmla="*/ 99250 h 205650"/>
                <a:gd name="connsiteX4" fmla="*/ 115728 w 228123"/>
                <a:gd name="connsiteY4" fmla="*/ 189357 h 205650"/>
                <a:gd name="connsiteX5" fmla="*/ 0 w 228123"/>
                <a:gd name="connsiteY5" fmla="*/ 201263 h 20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123" h="205650">
                  <a:moveTo>
                    <a:pt x="0" y="201263"/>
                  </a:moveTo>
                  <a:cubicBezTo>
                    <a:pt x="190" y="160020"/>
                    <a:pt x="12192" y="123635"/>
                    <a:pt x="36290" y="90678"/>
                  </a:cubicBezTo>
                  <a:cubicBezTo>
                    <a:pt x="67342" y="48196"/>
                    <a:pt x="113729" y="18193"/>
                    <a:pt x="148209" y="0"/>
                  </a:cubicBezTo>
                  <a:lnTo>
                    <a:pt x="228123" y="99250"/>
                  </a:lnTo>
                  <a:cubicBezTo>
                    <a:pt x="203073" y="129064"/>
                    <a:pt x="163830" y="167926"/>
                    <a:pt x="115728" y="189357"/>
                  </a:cubicBezTo>
                  <a:cubicBezTo>
                    <a:pt x="78486" y="205835"/>
                    <a:pt x="40291" y="209836"/>
                    <a:pt x="0" y="201263"/>
                  </a:cubicBezTo>
                  <a:close/>
                </a:path>
              </a:pathLst>
            </a:custGeom>
            <a:solidFill>
              <a:srgbClr val="F597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31" name="Freeform: Shape 2830">
              <a:extLst>
                <a:ext uri="{FF2B5EF4-FFF2-40B4-BE49-F238E27FC236}">
                  <a16:creationId xmlns:a16="http://schemas.microsoft.com/office/drawing/2014/main" xmlns="" id="{F20BA2D6-925A-4579-A6E2-02CF2DB24739}"/>
                </a:ext>
              </a:extLst>
            </p:cNvPr>
            <p:cNvSpPr/>
            <p:nvPr/>
          </p:nvSpPr>
          <p:spPr>
            <a:xfrm>
              <a:off x="8442954" y="2438775"/>
              <a:ext cx="275663" cy="227943"/>
            </a:xfrm>
            <a:custGeom>
              <a:avLst/>
              <a:gdLst>
                <a:gd name="connsiteX0" fmla="*/ 3339 w 275663"/>
                <a:gd name="connsiteY0" fmla="*/ 222319 h 227943"/>
                <a:gd name="connsiteX1" fmla="*/ 3339 w 275663"/>
                <a:gd name="connsiteY1" fmla="*/ 222319 h 227943"/>
                <a:gd name="connsiteX2" fmla="*/ 5625 w 275663"/>
                <a:gd name="connsiteY2" fmla="*/ 201173 h 227943"/>
                <a:gd name="connsiteX3" fmla="*/ 251180 w 275663"/>
                <a:gd name="connsiteY3" fmla="*/ 3339 h 227943"/>
                <a:gd name="connsiteX4" fmla="*/ 272325 w 275663"/>
                <a:gd name="connsiteY4" fmla="*/ 5625 h 227943"/>
                <a:gd name="connsiteX5" fmla="*/ 272325 w 275663"/>
                <a:gd name="connsiteY5" fmla="*/ 5625 h 227943"/>
                <a:gd name="connsiteX6" fmla="*/ 270039 w 275663"/>
                <a:gd name="connsiteY6" fmla="*/ 26771 h 227943"/>
                <a:gd name="connsiteX7" fmla="*/ 24484 w 275663"/>
                <a:gd name="connsiteY7" fmla="*/ 224605 h 227943"/>
                <a:gd name="connsiteX8" fmla="*/ 3339 w 275663"/>
                <a:gd name="connsiteY8" fmla="*/ 222319 h 227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663" h="227943">
                  <a:moveTo>
                    <a:pt x="3339" y="222319"/>
                  </a:moveTo>
                  <a:lnTo>
                    <a:pt x="3339" y="222319"/>
                  </a:lnTo>
                  <a:cubicBezTo>
                    <a:pt x="-1900" y="215842"/>
                    <a:pt x="-852" y="206412"/>
                    <a:pt x="5625" y="201173"/>
                  </a:cubicBezTo>
                  <a:lnTo>
                    <a:pt x="251180" y="3339"/>
                  </a:lnTo>
                  <a:cubicBezTo>
                    <a:pt x="257657" y="-1900"/>
                    <a:pt x="267086" y="-852"/>
                    <a:pt x="272325" y="5625"/>
                  </a:cubicBezTo>
                  <a:lnTo>
                    <a:pt x="272325" y="5625"/>
                  </a:lnTo>
                  <a:cubicBezTo>
                    <a:pt x="277564" y="12102"/>
                    <a:pt x="276516" y="21532"/>
                    <a:pt x="270039" y="26771"/>
                  </a:cubicBezTo>
                  <a:lnTo>
                    <a:pt x="24484" y="224605"/>
                  </a:lnTo>
                  <a:cubicBezTo>
                    <a:pt x="18007" y="229844"/>
                    <a:pt x="8578" y="228796"/>
                    <a:pt x="3339" y="222319"/>
                  </a:cubicBez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832" name="Graphic 15">
            <a:extLst>
              <a:ext uri="{FF2B5EF4-FFF2-40B4-BE49-F238E27FC236}">
                <a16:creationId xmlns:a16="http://schemas.microsoft.com/office/drawing/2014/main" xmlns="" id="{FC2435F7-0E10-420D-B5A4-FD337B254CEA}"/>
              </a:ext>
            </a:extLst>
          </p:cNvPr>
          <p:cNvGrpSpPr/>
          <p:nvPr/>
        </p:nvGrpSpPr>
        <p:grpSpPr>
          <a:xfrm rot="20537283">
            <a:off x="4754061" y="2361342"/>
            <a:ext cx="2410264" cy="186152"/>
            <a:chOff x="6000368" y="1819751"/>
            <a:chExt cx="2410264" cy="186152"/>
          </a:xfrm>
          <a:solidFill>
            <a:srgbClr val="FCE5A7"/>
          </a:solidFill>
        </p:grpSpPr>
        <p:sp>
          <p:nvSpPr>
            <p:cNvPr id="2835" name="Freeform: Shape 2834">
              <a:extLst>
                <a:ext uri="{FF2B5EF4-FFF2-40B4-BE49-F238E27FC236}">
                  <a16:creationId xmlns:a16="http://schemas.microsoft.com/office/drawing/2014/main" xmlns="" id="{054CFE4A-5834-4C7F-9DF3-9A7A0A03169A}"/>
                </a:ext>
              </a:extLst>
            </p:cNvPr>
            <p:cNvSpPr/>
            <p:nvPr/>
          </p:nvSpPr>
          <p:spPr>
            <a:xfrm>
              <a:off x="6000368" y="1897665"/>
              <a:ext cx="98071" cy="108238"/>
            </a:xfrm>
            <a:custGeom>
              <a:avLst/>
              <a:gdLst>
                <a:gd name="connsiteX0" fmla="*/ 0 w 98071"/>
                <a:gd name="connsiteY0" fmla="*/ 0 h 108238"/>
                <a:gd name="connsiteX1" fmla="*/ 92583 w 98071"/>
                <a:gd name="connsiteY1" fmla="*/ 104394 h 108238"/>
                <a:gd name="connsiteX2" fmla="*/ 0 w 98071"/>
                <a:gd name="connsiteY2" fmla="*/ 0 h 10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071" h="108238">
                  <a:moveTo>
                    <a:pt x="0" y="0"/>
                  </a:moveTo>
                  <a:cubicBezTo>
                    <a:pt x="0" y="0"/>
                    <a:pt x="64865" y="132207"/>
                    <a:pt x="92583" y="104394"/>
                  </a:cubicBezTo>
                  <a:cubicBezTo>
                    <a:pt x="125444" y="715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CE5A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842" name="Freeform: Shape 2841">
              <a:extLst>
                <a:ext uri="{FF2B5EF4-FFF2-40B4-BE49-F238E27FC236}">
                  <a16:creationId xmlns:a16="http://schemas.microsoft.com/office/drawing/2014/main" xmlns="" id="{69566B44-08AB-4C82-BB7C-7F9E9E9A2B06}"/>
                </a:ext>
              </a:extLst>
            </p:cNvPr>
            <p:cNvSpPr/>
            <p:nvPr/>
          </p:nvSpPr>
          <p:spPr>
            <a:xfrm>
              <a:off x="8312562" y="1819751"/>
              <a:ext cx="98070" cy="108238"/>
            </a:xfrm>
            <a:custGeom>
              <a:avLst/>
              <a:gdLst>
                <a:gd name="connsiteX0" fmla="*/ 0 w 98070"/>
                <a:gd name="connsiteY0" fmla="*/ 0 h 108238"/>
                <a:gd name="connsiteX1" fmla="*/ 92583 w 98070"/>
                <a:gd name="connsiteY1" fmla="*/ 104394 h 108238"/>
                <a:gd name="connsiteX2" fmla="*/ 0 w 98070"/>
                <a:gd name="connsiteY2" fmla="*/ 0 h 10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070" h="108238">
                  <a:moveTo>
                    <a:pt x="0" y="0"/>
                  </a:moveTo>
                  <a:cubicBezTo>
                    <a:pt x="0" y="0"/>
                    <a:pt x="64865" y="132207"/>
                    <a:pt x="92583" y="104394"/>
                  </a:cubicBezTo>
                  <a:cubicBezTo>
                    <a:pt x="125444" y="715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CE5A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62" name="Graphic 2">
            <a:extLst>
              <a:ext uri="{FF2B5EF4-FFF2-40B4-BE49-F238E27FC236}">
                <a16:creationId xmlns:a16="http://schemas.microsoft.com/office/drawing/2014/main" xmlns="" id="{9A631055-75C2-4C03-AF29-DE6D8C8B073D}"/>
              </a:ext>
            </a:extLst>
          </p:cNvPr>
          <p:cNvGrpSpPr/>
          <p:nvPr/>
        </p:nvGrpSpPr>
        <p:grpSpPr>
          <a:xfrm rot="2255152">
            <a:off x="5828085" y="4542803"/>
            <a:ext cx="962176" cy="1164482"/>
            <a:chOff x="5881684" y="3147949"/>
            <a:chExt cx="428090" cy="557286"/>
          </a:xfrm>
        </p:grpSpPr>
        <p:grpSp>
          <p:nvGrpSpPr>
            <p:cNvPr id="263" name="Graphic 2">
              <a:extLst>
                <a:ext uri="{FF2B5EF4-FFF2-40B4-BE49-F238E27FC236}">
                  <a16:creationId xmlns:a16="http://schemas.microsoft.com/office/drawing/2014/main" xmlns="" id="{D72BA9E1-5CF7-4D35-B76B-C7797C64E5D7}"/>
                </a:ext>
              </a:extLst>
            </p:cNvPr>
            <p:cNvGrpSpPr/>
            <p:nvPr/>
          </p:nvGrpSpPr>
          <p:grpSpPr>
            <a:xfrm>
              <a:off x="5881684" y="3147949"/>
              <a:ext cx="428090" cy="557286"/>
              <a:chOff x="5881684" y="3147949"/>
              <a:chExt cx="428090" cy="557286"/>
            </a:xfrm>
          </p:grpSpPr>
          <p:sp>
            <p:nvSpPr>
              <p:cNvPr id="265" name="Freeform: Shape 264">
                <a:extLst>
                  <a:ext uri="{FF2B5EF4-FFF2-40B4-BE49-F238E27FC236}">
                    <a16:creationId xmlns:a16="http://schemas.microsoft.com/office/drawing/2014/main" xmlns="" id="{283C89AF-EC13-45F6-B8C6-F4147B4CDE65}"/>
                  </a:ext>
                </a:extLst>
              </p:cNvPr>
              <p:cNvSpPr/>
              <p:nvPr/>
            </p:nvSpPr>
            <p:spPr>
              <a:xfrm rot="-2985213">
                <a:off x="5934573" y="3280506"/>
                <a:ext cx="14097" cy="66867"/>
              </a:xfrm>
              <a:custGeom>
                <a:avLst/>
                <a:gdLst>
                  <a:gd name="connsiteX0" fmla="*/ 0 w 14097"/>
                  <a:gd name="connsiteY0" fmla="*/ 0 h 66867"/>
                  <a:gd name="connsiteX1" fmla="*/ 14098 w 14097"/>
                  <a:gd name="connsiteY1" fmla="*/ 0 h 66867"/>
                  <a:gd name="connsiteX2" fmla="*/ 14098 w 14097"/>
                  <a:gd name="connsiteY2" fmla="*/ 66868 h 66867"/>
                  <a:gd name="connsiteX3" fmla="*/ 0 w 14097"/>
                  <a:gd name="connsiteY3" fmla="*/ 66868 h 66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097" h="66867">
                    <a:moveTo>
                      <a:pt x="0" y="0"/>
                    </a:moveTo>
                    <a:lnTo>
                      <a:pt x="14098" y="0"/>
                    </a:lnTo>
                    <a:lnTo>
                      <a:pt x="14098" y="66868"/>
                    </a:lnTo>
                    <a:lnTo>
                      <a:pt x="0" y="6686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xmlns="" id="{6C9A56B3-80F6-4A78-B7A5-6A83E2A87F05}"/>
                  </a:ext>
                </a:extLst>
              </p:cNvPr>
              <p:cNvSpPr/>
              <p:nvPr/>
            </p:nvSpPr>
            <p:spPr>
              <a:xfrm rot="1034454">
                <a:off x="6142876" y="3215240"/>
                <a:ext cx="14097" cy="66963"/>
              </a:xfrm>
              <a:custGeom>
                <a:avLst/>
                <a:gdLst>
                  <a:gd name="connsiteX0" fmla="*/ 0 w 14097"/>
                  <a:gd name="connsiteY0" fmla="*/ 0 h 66963"/>
                  <a:gd name="connsiteX1" fmla="*/ 14097 w 14097"/>
                  <a:gd name="connsiteY1" fmla="*/ 0 h 66963"/>
                  <a:gd name="connsiteX2" fmla="*/ 14097 w 14097"/>
                  <a:gd name="connsiteY2" fmla="*/ 66963 h 66963"/>
                  <a:gd name="connsiteX3" fmla="*/ 0 w 14097"/>
                  <a:gd name="connsiteY3" fmla="*/ 66963 h 66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097" h="66963">
                    <a:moveTo>
                      <a:pt x="0" y="0"/>
                    </a:moveTo>
                    <a:lnTo>
                      <a:pt x="14097" y="0"/>
                    </a:lnTo>
                    <a:lnTo>
                      <a:pt x="14097" y="66963"/>
                    </a:lnTo>
                    <a:lnTo>
                      <a:pt x="0" y="6696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xmlns="" id="{A24F8D28-2810-43BA-81EB-DF6ABEB7377F}"/>
                  </a:ext>
                </a:extLst>
              </p:cNvPr>
              <p:cNvSpPr/>
              <p:nvPr/>
            </p:nvSpPr>
            <p:spPr>
              <a:xfrm>
                <a:off x="6239866" y="3559977"/>
                <a:ext cx="67243" cy="60487"/>
              </a:xfrm>
              <a:custGeom>
                <a:avLst/>
                <a:gdLst>
                  <a:gd name="connsiteX0" fmla="*/ 1580 w 67243"/>
                  <a:gd name="connsiteY0" fmla="*/ 8087 h 60487"/>
                  <a:gd name="connsiteX1" fmla="*/ 6056 w 67243"/>
                  <a:gd name="connsiteY1" fmla="*/ 2562 h 60487"/>
                  <a:gd name="connsiteX2" fmla="*/ 16153 w 67243"/>
                  <a:gd name="connsiteY2" fmla="*/ 1896 h 60487"/>
                  <a:gd name="connsiteX3" fmla="*/ 65111 w 67243"/>
                  <a:gd name="connsiteY3" fmla="*/ 48568 h 60487"/>
                  <a:gd name="connsiteX4" fmla="*/ 62349 w 67243"/>
                  <a:gd name="connsiteY4" fmla="*/ 60189 h 60487"/>
                  <a:gd name="connsiteX5" fmla="*/ 62349 w 67243"/>
                  <a:gd name="connsiteY5" fmla="*/ 60189 h 60487"/>
                  <a:gd name="connsiteX6" fmla="*/ 56158 w 67243"/>
                  <a:gd name="connsiteY6" fmla="*/ 59046 h 60487"/>
                  <a:gd name="connsiteX7" fmla="*/ 2723 w 67243"/>
                  <a:gd name="connsiteY7" fmla="*/ 17802 h 60487"/>
                  <a:gd name="connsiteX8" fmla="*/ 1580 w 67243"/>
                  <a:gd name="connsiteY8" fmla="*/ 8087 h 60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243" h="60487">
                    <a:moveTo>
                      <a:pt x="1580" y="8087"/>
                    </a:moveTo>
                    <a:lnTo>
                      <a:pt x="6056" y="2562"/>
                    </a:lnTo>
                    <a:cubicBezTo>
                      <a:pt x="8628" y="-581"/>
                      <a:pt x="13295" y="-867"/>
                      <a:pt x="16153" y="1896"/>
                    </a:cubicBezTo>
                    <a:lnTo>
                      <a:pt x="65111" y="48568"/>
                    </a:lnTo>
                    <a:cubicBezTo>
                      <a:pt x="68921" y="52188"/>
                      <a:pt x="67397" y="58665"/>
                      <a:pt x="62349" y="60189"/>
                    </a:cubicBezTo>
                    <a:lnTo>
                      <a:pt x="62349" y="60189"/>
                    </a:lnTo>
                    <a:cubicBezTo>
                      <a:pt x="60254" y="60855"/>
                      <a:pt x="57872" y="60379"/>
                      <a:pt x="56158" y="59046"/>
                    </a:cubicBezTo>
                    <a:lnTo>
                      <a:pt x="2723" y="17802"/>
                    </a:lnTo>
                    <a:cubicBezTo>
                      <a:pt x="-421" y="15516"/>
                      <a:pt x="-897" y="11040"/>
                      <a:pt x="1580" y="8087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68" name="Freeform: Shape 267">
                <a:extLst>
                  <a:ext uri="{FF2B5EF4-FFF2-40B4-BE49-F238E27FC236}">
                    <a16:creationId xmlns:a16="http://schemas.microsoft.com/office/drawing/2014/main" xmlns="" id="{88C07BA7-806D-4A07-8773-671671DE040C}"/>
                  </a:ext>
                </a:extLst>
              </p:cNvPr>
              <p:cNvSpPr/>
              <p:nvPr/>
            </p:nvSpPr>
            <p:spPr>
              <a:xfrm>
                <a:off x="6011531" y="3625456"/>
                <a:ext cx="35589" cy="79779"/>
              </a:xfrm>
              <a:custGeom>
                <a:avLst/>
                <a:gdLst>
                  <a:gd name="connsiteX0" fmla="*/ 30747 w 35589"/>
                  <a:gd name="connsiteY0" fmla="*/ 2425 h 79779"/>
                  <a:gd name="connsiteX1" fmla="*/ 23984 w 35589"/>
                  <a:gd name="connsiteY1" fmla="*/ 329 h 79779"/>
                  <a:gd name="connsiteX2" fmla="*/ 15221 w 35589"/>
                  <a:gd name="connsiteY2" fmla="*/ 5377 h 79779"/>
                  <a:gd name="connsiteX3" fmla="*/ 171 w 35589"/>
                  <a:gd name="connsiteY3" fmla="*/ 71290 h 79779"/>
                  <a:gd name="connsiteX4" fmla="*/ 8839 w 35589"/>
                  <a:gd name="connsiteY4" fmla="*/ 79482 h 79779"/>
                  <a:gd name="connsiteX5" fmla="*/ 8839 w 35589"/>
                  <a:gd name="connsiteY5" fmla="*/ 79482 h 79779"/>
                  <a:gd name="connsiteX6" fmla="*/ 13411 w 35589"/>
                  <a:gd name="connsiteY6" fmla="*/ 75100 h 79779"/>
                  <a:gd name="connsiteX7" fmla="*/ 35223 w 35589"/>
                  <a:gd name="connsiteY7" fmla="*/ 11283 h 79779"/>
                  <a:gd name="connsiteX8" fmla="*/ 30747 w 35589"/>
                  <a:gd name="connsiteY8" fmla="*/ 2425 h 79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589" h="79779">
                    <a:moveTo>
                      <a:pt x="30747" y="2425"/>
                    </a:moveTo>
                    <a:lnTo>
                      <a:pt x="23984" y="329"/>
                    </a:lnTo>
                    <a:cubicBezTo>
                      <a:pt x="20079" y="-909"/>
                      <a:pt x="16078" y="1472"/>
                      <a:pt x="15221" y="5377"/>
                    </a:cubicBezTo>
                    <a:lnTo>
                      <a:pt x="171" y="71290"/>
                    </a:lnTo>
                    <a:cubicBezTo>
                      <a:pt x="-972" y="76434"/>
                      <a:pt x="3791" y="81006"/>
                      <a:pt x="8839" y="79482"/>
                    </a:cubicBezTo>
                    <a:lnTo>
                      <a:pt x="8839" y="79482"/>
                    </a:lnTo>
                    <a:cubicBezTo>
                      <a:pt x="10935" y="78815"/>
                      <a:pt x="12649" y="77196"/>
                      <a:pt x="13411" y="75100"/>
                    </a:cubicBezTo>
                    <a:lnTo>
                      <a:pt x="35223" y="11283"/>
                    </a:lnTo>
                    <a:cubicBezTo>
                      <a:pt x="36462" y="7663"/>
                      <a:pt x="34461" y="3568"/>
                      <a:pt x="30747" y="2425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xmlns="" id="{ED95A268-700B-43DE-B261-B076C4BF02F0}"/>
                  </a:ext>
                </a:extLst>
              </p:cNvPr>
              <p:cNvSpPr/>
              <p:nvPr/>
            </p:nvSpPr>
            <p:spPr>
              <a:xfrm>
                <a:off x="5913663" y="3147949"/>
                <a:ext cx="250053" cy="157312"/>
              </a:xfrm>
              <a:custGeom>
                <a:avLst/>
                <a:gdLst>
                  <a:gd name="connsiteX0" fmla="*/ 8791 w 250053"/>
                  <a:gd name="connsiteY0" fmla="*/ 157034 h 157312"/>
                  <a:gd name="connsiteX1" fmla="*/ 28 w 250053"/>
                  <a:gd name="connsiteY1" fmla="*/ 152462 h 157312"/>
                  <a:gd name="connsiteX2" fmla="*/ 15458 w 250053"/>
                  <a:gd name="connsiteY2" fmla="*/ 57403 h 157312"/>
                  <a:gd name="connsiteX3" fmla="*/ 26888 w 250053"/>
                  <a:gd name="connsiteY3" fmla="*/ 44449 h 157312"/>
                  <a:gd name="connsiteX4" fmla="*/ 172335 w 250053"/>
                  <a:gd name="connsiteY4" fmla="*/ 729 h 157312"/>
                  <a:gd name="connsiteX5" fmla="*/ 188718 w 250053"/>
                  <a:gd name="connsiteY5" fmla="*/ 4920 h 157312"/>
                  <a:gd name="connsiteX6" fmla="*/ 247964 w 250053"/>
                  <a:gd name="connsiteY6" fmla="*/ 64928 h 157312"/>
                  <a:gd name="connsiteX7" fmla="*/ 247106 w 250053"/>
                  <a:gd name="connsiteY7" fmla="*/ 75691 h 157312"/>
                  <a:gd name="connsiteX8" fmla="*/ 237391 w 250053"/>
                  <a:gd name="connsiteY8" fmla="*/ 74548 h 157312"/>
                  <a:gd name="connsiteX9" fmla="*/ 188242 w 250053"/>
                  <a:gd name="connsiteY9" fmla="*/ 24827 h 157312"/>
                  <a:gd name="connsiteX10" fmla="*/ 163191 w 250053"/>
                  <a:gd name="connsiteY10" fmla="*/ 18446 h 157312"/>
                  <a:gd name="connsiteX11" fmla="*/ 44319 w 250053"/>
                  <a:gd name="connsiteY11" fmla="*/ 54164 h 157312"/>
                  <a:gd name="connsiteX12" fmla="*/ 26888 w 250053"/>
                  <a:gd name="connsiteY12" fmla="*/ 73691 h 157312"/>
                  <a:gd name="connsiteX13" fmla="*/ 13934 w 250053"/>
                  <a:gd name="connsiteY13" fmla="*/ 149605 h 157312"/>
                  <a:gd name="connsiteX14" fmla="*/ 9172 w 250053"/>
                  <a:gd name="connsiteY14" fmla="*/ 156844 h 157312"/>
                  <a:gd name="connsiteX15" fmla="*/ 8791 w 250053"/>
                  <a:gd name="connsiteY15" fmla="*/ 157034 h 157312"/>
                  <a:gd name="connsiteX16" fmla="*/ 13553 w 250053"/>
                  <a:gd name="connsiteY16" fmla="*/ 147795 h 157312"/>
                  <a:gd name="connsiteX17" fmla="*/ 13553 w 250053"/>
                  <a:gd name="connsiteY17" fmla="*/ 147795 h 157312"/>
                  <a:gd name="connsiteX18" fmla="*/ 13553 w 250053"/>
                  <a:gd name="connsiteY18" fmla="*/ 147795 h 157312"/>
                  <a:gd name="connsiteX19" fmla="*/ 13553 w 250053"/>
                  <a:gd name="connsiteY19" fmla="*/ 147795 h 157312"/>
                  <a:gd name="connsiteX20" fmla="*/ 13553 w 250053"/>
                  <a:gd name="connsiteY20" fmla="*/ 147795 h 157312"/>
                  <a:gd name="connsiteX21" fmla="*/ 13553 w 250053"/>
                  <a:gd name="connsiteY21" fmla="*/ 147795 h 157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0053" h="157312">
                    <a:moveTo>
                      <a:pt x="8791" y="157034"/>
                    </a:moveTo>
                    <a:cubicBezTo>
                      <a:pt x="5171" y="158082"/>
                      <a:pt x="1266" y="156082"/>
                      <a:pt x="28" y="152462"/>
                    </a:cubicBezTo>
                    <a:cubicBezTo>
                      <a:pt x="-639" y="150653"/>
                      <a:pt x="10886" y="83311"/>
                      <a:pt x="15458" y="57403"/>
                    </a:cubicBezTo>
                    <a:cubicBezTo>
                      <a:pt x="16506" y="51307"/>
                      <a:pt x="20888" y="46259"/>
                      <a:pt x="26888" y="44449"/>
                    </a:cubicBezTo>
                    <a:lnTo>
                      <a:pt x="172335" y="729"/>
                    </a:lnTo>
                    <a:cubicBezTo>
                      <a:pt x="178145" y="-1081"/>
                      <a:pt x="184527" y="539"/>
                      <a:pt x="188718" y="4920"/>
                    </a:cubicBezTo>
                    <a:lnTo>
                      <a:pt x="247964" y="64928"/>
                    </a:lnTo>
                    <a:cubicBezTo>
                      <a:pt x="251012" y="67976"/>
                      <a:pt x="250726" y="73119"/>
                      <a:pt x="247106" y="75691"/>
                    </a:cubicBezTo>
                    <a:cubicBezTo>
                      <a:pt x="244154" y="77882"/>
                      <a:pt x="239963" y="77120"/>
                      <a:pt x="237391" y="74548"/>
                    </a:cubicBezTo>
                    <a:lnTo>
                      <a:pt x="188242" y="24827"/>
                    </a:lnTo>
                    <a:cubicBezTo>
                      <a:pt x="181765" y="18160"/>
                      <a:pt x="172049" y="15779"/>
                      <a:pt x="163191" y="18446"/>
                    </a:cubicBezTo>
                    <a:lnTo>
                      <a:pt x="44319" y="54164"/>
                    </a:lnTo>
                    <a:cubicBezTo>
                      <a:pt x="35270" y="56927"/>
                      <a:pt x="28603" y="64451"/>
                      <a:pt x="26888" y="73691"/>
                    </a:cubicBezTo>
                    <a:cubicBezTo>
                      <a:pt x="21078" y="105885"/>
                      <a:pt x="14315" y="144176"/>
                      <a:pt x="13934" y="149605"/>
                    </a:cubicBezTo>
                    <a:cubicBezTo>
                      <a:pt x="14125" y="152748"/>
                      <a:pt x="12315" y="155796"/>
                      <a:pt x="9172" y="156844"/>
                    </a:cubicBezTo>
                    <a:cubicBezTo>
                      <a:pt x="8981" y="156939"/>
                      <a:pt x="8886" y="156939"/>
                      <a:pt x="8791" y="157034"/>
                    </a:cubicBezTo>
                    <a:close/>
                    <a:moveTo>
                      <a:pt x="13553" y="147795"/>
                    </a:moveTo>
                    <a:lnTo>
                      <a:pt x="13553" y="147795"/>
                    </a:lnTo>
                    <a:lnTo>
                      <a:pt x="13553" y="147795"/>
                    </a:lnTo>
                    <a:close/>
                    <a:moveTo>
                      <a:pt x="13553" y="147795"/>
                    </a:moveTo>
                    <a:lnTo>
                      <a:pt x="13553" y="147795"/>
                    </a:lnTo>
                    <a:lnTo>
                      <a:pt x="13553" y="147795"/>
                    </a:ln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xmlns="" id="{4D6181C7-C5BF-4B06-92E5-73D844AE6C6F}"/>
                  </a:ext>
                </a:extLst>
              </p:cNvPr>
              <p:cNvSpPr/>
              <p:nvPr/>
            </p:nvSpPr>
            <p:spPr>
              <a:xfrm>
                <a:off x="5899017" y="3272083"/>
                <a:ext cx="24428" cy="24033"/>
              </a:xfrm>
              <a:custGeom>
                <a:avLst/>
                <a:gdLst>
                  <a:gd name="connsiteX0" fmla="*/ 22294 w 24428"/>
                  <a:gd name="connsiteY0" fmla="*/ 21566 h 24033"/>
                  <a:gd name="connsiteX1" fmla="*/ 22294 w 24428"/>
                  <a:gd name="connsiteY1" fmla="*/ 21566 h 24033"/>
                  <a:gd name="connsiteX2" fmla="*/ 11054 w 24428"/>
                  <a:gd name="connsiteY2" fmla="*/ 21851 h 24033"/>
                  <a:gd name="connsiteX3" fmla="*/ 2482 w 24428"/>
                  <a:gd name="connsiteY3" fmla="*/ 13755 h 24033"/>
                  <a:gd name="connsiteX4" fmla="*/ 2101 w 24428"/>
                  <a:gd name="connsiteY4" fmla="*/ 2516 h 24033"/>
                  <a:gd name="connsiteX5" fmla="*/ 2101 w 24428"/>
                  <a:gd name="connsiteY5" fmla="*/ 2516 h 24033"/>
                  <a:gd name="connsiteX6" fmla="*/ 13340 w 24428"/>
                  <a:gd name="connsiteY6" fmla="*/ 2135 h 24033"/>
                  <a:gd name="connsiteX7" fmla="*/ 21913 w 24428"/>
                  <a:gd name="connsiteY7" fmla="*/ 10231 h 24033"/>
                  <a:gd name="connsiteX8" fmla="*/ 22294 w 24428"/>
                  <a:gd name="connsiteY8" fmla="*/ 21566 h 24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428" h="24033">
                    <a:moveTo>
                      <a:pt x="22294" y="21566"/>
                    </a:moveTo>
                    <a:lnTo>
                      <a:pt x="22294" y="21566"/>
                    </a:lnTo>
                    <a:cubicBezTo>
                      <a:pt x="19246" y="24709"/>
                      <a:pt x="14293" y="24899"/>
                      <a:pt x="11054" y="21851"/>
                    </a:cubicBezTo>
                    <a:lnTo>
                      <a:pt x="2482" y="13755"/>
                    </a:lnTo>
                    <a:cubicBezTo>
                      <a:pt x="-662" y="10707"/>
                      <a:pt x="-852" y="5754"/>
                      <a:pt x="2101" y="2516"/>
                    </a:cubicBezTo>
                    <a:lnTo>
                      <a:pt x="2101" y="2516"/>
                    </a:lnTo>
                    <a:cubicBezTo>
                      <a:pt x="5149" y="-723"/>
                      <a:pt x="10197" y="-818"/>
                      <a:pt x="13340" y="2135"/>
                    </a:cubicBezTo>
                    <a:lnTo>
                      <a:pt x="21913" y="10231"/>
                    </a:lnTo>
                    <a:cubicBezTo>
                      <a:pt x="25151" y="13279"/>
                      <a:pt x="25246" y="18327"/>
                      <a:pt x="22294" y="21566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71" name="Freeform: Shape 270">
                <a:extLst>
                  <a:ext uri="{FF2B5EF4-FFF2-40B4-BE49-F238E27FC236}">
                    <a16:creationId xmlns:a16="http://schemas.microsoft.com/office/drawing/2014/main" xmlns="" id="{A97E675A-F83C-409B-9C6D-5837C089D024}"/>
                  </a:ext>
                </a:extLst>
              </p:cNvPr>
              <p:cNvSpPr/>
              <p:nvPr/>
            </p:nvSpPr>
            <p:spPr>
              <a:xfrm>
                <a:off x="5898477" y="3251384"/>
                <a:ext cx="411297" cy="411331"/>
              </a:xfrm>
              <a:custGeom>
                <a:avLst/>
                <a:gdLst>
                  <a:gd name="connsiteX0" fmla="*/ 264864 w 411297"/>
                  <a:gd name="connsiteY0" fmla="*/ 402595 h 411331"/>
                  <a:gd name="connsiteX1" fmla="*/ 8737 w 411297"/>
                  <a:gd name="connsiteY1" fmla="*/ 264864 h 411331"/>
                  <a:gd name="connsiteX2" fmla="*/ 146468 w 411297"/>
                  <a:gd name="connsiteY2" fmla="*/ 8737 h 411331"/>
                  <a:gd name="connsiteX3" fmla="*/ 402595 w 411297"/>
                  <a:gd name="connsiteY3" fmla="*/ 146468 h 411331"/>
                  <a:gd name="connsiteX4" fmla="*/ 264864 w 411297"/>
                  <a:gd name="connsiteY4" fmla="*/ 402595 h 411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1297" h="411331">
                    <a:moveTo>
                      <a:pt x="264864" y="402595"/>
                    </a:moveTo>
                    <a:cubicBezTo>
                      <a:pt x="156279" y="435266"/>
                      <a:pt x="41407" y="373449"/>
                      <a:pt x="8737" y="264864"/>
                    </a:cubicBezTo>
                    <a:cubicBezTo>
                      <a:pt x="-23934" y="156279"/>
                      <a:pt x="37883" y="41407"/>
                      <a:pt x="146468" y="8737"/>
                    </a:cubicBezTo>
                    <a:cubicBezTo>
                      <a:pt x="255053" y="-23934"/>
                      <a:pt x="369925" y="37883"/>
                      <a:pt x="402595" y="146468"/>
                    </a:cubicBezTo>
                    <a:cubicBezTo>
                      <a:pt x="435171" y="255053"/>
                      <a:pt x="373449" y="369925"/>
                      <a:pt x="264864" y="402595"/>
                    </a:cubicBezTo>
                    <a:close/>
                  </a:path>
                </a:pathLst>
              </a:custGeom>
              <a:solidFill>
                <a:srgbClr val="F2833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xmlns="" id="{F1A8DD63-EFFB-49EB-BE80-7EE2E8E7E77C}"/>
                  </a:ext>
                </a:extLst>
              </p:cNvPr>
              <p:cNvSpPr/>
              <p:nvPr/>
            </p:nvSpPr>
            <p:spPr>
              <a:xfrm>
                <a:off x="5912990" y="3265932"/>
                <a:ext cx="382263" cy="382271"/>
              </a:xfrm>
              <a:custGeom>
                <a:avLst/>
                <a:gdLst>
                  <a:gd name="connsiteX0" fmla="*/ 246160 w 382263"/>
                  <a:gd name="connsiteY0" fmla="*/ 374141 h 382271"/>
                  <a:gd name="connsiteX1" fmla="*/ 8130 w 382263"/>
                  <a:gd name="connsiteY1" fmla="*/ 246125 h 382271"/>
                  <a:gd name="connsiteX2" fmla="*/ 136146 w 382263"/>
                  <a:gd name="connsiteY2" fmla="*/ 8096 h 382271"/>
                  <a:gd name="connsiteX3" fmla="*/ 374176 w 382263"/>
                  <a:gd name="connsiteY3" fmla="*/ 136112 h 382271"/>
                  <a:gd name="connsiteX4" fmla="*/ 246160 w 382263"/>
                  <a:gd name="connsiteY4" fmla="*/ 374141 h 382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2263" h="382271">
                    <a:moveTo>
                      <a:pt x="246160" y="374141"/>
                    </a:moveTo>
                    <a:cubicBezTo>
                      <a:pt x="145290" y="404526"/>
                      <a:pt x="38515" y="347090"/>
                      <a:pt x="8130" y="246125"/>
                    </a:cubicBezTo>
                    <a:cubicBezTo>
                      <a:pt x="-22254" y="145256"/>
                      <a:pt x="35181" y="38480"/>
                      <a:pt x="136146" y="8096"/>
                    </a:cubicBezTo>
                    <a:cubicBezTo>
                      <a:pt x="237016" y="-22194"/>
                      <a:pt x="343791" y="35147"/>
                      <a:pt x="374176" y="136112"/>
                    </a:cubicBezTo>
                    <a:cubicBezTo>
                      <a:pt x="404466" y="236981"/>
                      <a:pt x="347030" y="343757"/>
                      <a:pt x="246160" y="374141"/>
                    </a:cubicBezTo>
                    <a:close/>
                  </a:path>
                </a:pathLst>
              </a:custGeom>
              <a:solidFill>
                <a:srgbClr val="F9B933">
                  <a:alpha val="6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73" name="Freeform: Shape 272">
                <a:extLst>
                  <a:ext uri="{FF2B5EF4-FFF2-40B4-BE49-F238E27FC236}">
                    <a16:creationId xmlns:a16="http://schemas.microsoft.com/office/drawing/2014/main" xmlns="" id="{016F2FF5-204D-44FD-8A6F-28A0D48EDC4D}"/>
                  </a:ext>
                </a:extLst>
              </p:cNvPr>
              <p:cNvSpPr/>
              <p:nvPr/>
            </p:nvSpPr>
            <p:spPr>
              <a:xfrm>
                <a:off x="5951292" y="3304294"/>
                <a:ext cx="305572" cy="305511"/>
              </a:xfrm>
              <a:custGeom>
                <a:avLst/>
                <a:gdLst>
                  <a:gd name="connsiteX0" fmla="*/ 196809 w 305572"/>
                  <a:gd name="connsiteY0" fmla="*/ 299012 h 305511"/>
                  <a:gd name="connsiteX1" fmla="*/ 6500 w 305572"/>
                  <a:gd name="connsiteY1" fmla="*/ 196714 h 305511"/>
                  <a:gd name="connsiteX2" fmla="*/ 108798 w 305572"/>
                  <a:gd name="connsiteY2" fmla="*/ 6500 h 305511"/>
                  <a:gd name="connsiteX3" fmla="*/ 299108 w 305572"/>
                  <a:gd name="connsiteY3" fmla="*/ 108798 h 305511"/>
                  <a:gd name="connsiteX4" fmla="*/ 196809 w 305572"/>
                  <a:gd name="connsiteY4" fmla="*/ 299012 h 305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572" h="305511">
                    <a:moveTo>
                      <a:pt x="196809" y="299012"/>
                    </a:moveTo>
                    <a:cubicBezTo>
                      <a:pt x="116132" y="323301"/>
                      <a:pt x="30788" y="277391"/>
                      <a:pt x="6500" y="196714"/>
                    </a:cubicBezTo>
                    <a:cubicBezTo>
                      <a:pt x="-17789" y="116132"/>
                      <a:pt x="28121" y="30693"/>
                      <a:pt x="108798" y="6500"/>
                    </a:cubicBezTo>
                    <a:cubicBezTo>
                      <a:pt x="189475" y="-17789"/>
                      <a:pt x="274819" y="28121"/>
                      <a:pt x="299108" y="108798"/>
                    </a:cubicBezTo>
                    <a:cubicBezTo>
                      <a:pt x="323301" y="189475"/>
                      <a:pt x="277486" y="274819"/>
                      <a:pt x="196809" y="2990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74" name="Freeform: Shape 273">
                <a:extLst>
                  <a:ext uri="{FF2B5EF4-FFF2-40B4-BE49-F238E27FC236}">
                    <a16:creationId xmlns:a16="http://schemas.microsoft.com/office/drawing/2014/main" xmlns="" id="{C1D00C78-C1FF-470E-9542-5D2D5ACC17ED}"/>
                  </a:ext>
                </a:extLst>
              </p:cNvPr>
              <p:cNvSpPr/>
              <p:nvPr/>
            </p:nvSpPr>
            <p:spPr>
              <a:xfrm>
                <a:off x="6075044" y="3304352"/>
                <a:ext cx="181824" cy="287048"/>
              </a:xfrm>
              <a:custGeom>
                <a:avLst/>
                <a:gdLst>
                  <a:gd name="connsiteX0" fmla="*/ 175355 w 181824"/>
                  <a:gd name="connsiteY0" fmla="*/ 108740 h 287048"/>
                  <a:gd name="connsiteX1" fmla="*/ 0 w 181824"/>
                  <a:gd name="connsiteY1" fmla="*/ 2822 h 287048"/>
                  <a:gd name="connsiteX2" fmla="*/ 140875 w 181824"/>
                  <a:gd name="connsiteY2" fmla="*/ 175034 h 287048"/>
                  <a:gd name="connsiteX3" fmla="*/ 101822 w 181824"/>
                  <a:gd name="connsiteY3" fmla="*/ 287048 h 287048"/>
                  <a:gd name="connsiteX4" fmla="*/ 175355 w 181824"/>
                  <a:gd name="connsiteY4" fmla="*/ 108740 h 287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824" h="287048">
                    <a:moveTo>
                      <a:pt x="175355" y="108740"/>
                    </a:moveTo>
                    <a:cubicBezTo>
                      <a:pt x="152591" y="33017"/>
                      <a:pt x="76010" y="-12037"/>
                      <a:pt x="0" y="2822"/>
                    </a:cubicBezTo>
                    <a:cubicBezTo>
                      <a:pt x="87344" y="21301"/>
                      <a:pt x="139732" y="85880"/>
                      <a:pt x="140875" y="175034"/>
                    </a:cubicBezTo>
                    <a:cubicBezTo>
                      <a:pt x="142970" y="220183"/>
                      <a:pt x="128111" y="257521"/>
                      <a:pt x="101822" y="287048"/>
                    </a:cubicBezTo>
                    <a:cubicBezTo>
                      <a:pt x="164211" y="253235"/>
                      <a:pt x="196501" y="179225"/>
                      <a:pt x="175355" y="108740"/>
                    </a:cubicBezTo>
                    <a:close/>
                  </a:path>
                </a:pathLst>
              </a:custGeom>
              <a:solidFill>
                <a:srgbClr val="C8C8C8">
                  <a:alpha val="3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275" name="Graphic 2">
                <a:extLst>
                  <a:ext uri="{FF2B5EF4-FFF2-40B4-BE49-F238E27FC236}">
                    <a16:creationId xmlns:a16="http://schemas.microsoft.com/office/drawing/2014/main" xmlns="" id="{B4DA25AF-AD54-427B-94C4-A56B12C29C93}"/>
                  </a:ext>
                </a:extLst>
              </p:cNvPr>
              <p:cNvGrpSpPr/>
              <p:nvPr/>
            </p:nvGrpSpPr>
            <p:grpSpPr>
              <a:xfrm>
                <a:off x="5881684" y="3256226"/>
                <a:ext cx="96300" cy="100097"/>
                <a:chOff x="5881684" y="3256226"/>
                <a:chExt cx="96300" cy="100097"/>
              </a:xfrm>
            </p:grpSpPr>
            <p:sp>
              <p:nvSpPr>
                <p:cNvPr id="293" name="Freeform: Shape 292">
                  <a:extLst>
                    <a:ext uri="{FF2B5EF4-FFF2-40B4-BE49-F238E27FC236}">
                      <a16:creationId xmlns:a16="http://schemas.microsoft.com/office/drawing/2014/main" xmlns="" id="{51F9AEFE-7F8A-4338-9239-802DF5CBB3F1}"/>
                    </a:ext>
                  </a:extLst>
                </p:cNvPr>
                <p:cNvSpPr/>
                <p:nvPr/>
              </p:nvSpPr>
              <p:spPr>
                <a:xfrm>
                  <a:off x="5881684" y="3256226"/>
                  <a:ext cx="96300" cy="100097"/>
                </a:xfrm>
                <a:custGeom>
                  <a:avLst/>
                  <a:gdLst>
                    <a:gd name="connsiteX0" fmla="*/ 96300 w 96300"/>
                    <a:gd name="connsiteY0" fmla="*/ 15991 h 100097"/>
                    <a:gd name="connsiteX1" fmla="*/ 49437 w 96300"/>
                    <a:gd name="connsiteY1" fmla="*/ 3990 h 100097"/>
                    <a:gd name="connsiteX2" fmla="*/ 860 w 96300"/>
                    <a:gd name="connsiteY2" fmla="*/ 60283 h 100097"/>
                    <a:gd name="connsiteX3" fmla="*/ 21053 w 96300"/>
                    <a:gd name="connsiteY3" fmla="*/ 100097 h 100097"/>
                    <a:gd name="connsiteX4" fmla="*/ 96300 w 96300"/>
                    <a:gd name="connsiteY4" fmla="*/ 15991 h 100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6300" h="100097">
                      <a:moveTo>
                        <a:pt x="96300" y="15991"/>
                      </a:moveTo>
                      <a:cubicBezTo>
                        <a:pt x="96300" y="15991"/>
                        <a:pt x="72202" y="-9631"/>
                        <a:pt x="49437" y="3990"/>
                      </a:cubicBezTo>
                      <a:cubicBezTo>
                        <a:pt x="26672" y="17611"/>
                        <a:pt x="3431" y="50662"/>
                        <a:pt x="860" y="60283"/>
                      </a:cubicBezTo>
                      <a:cubicBezTo>
                        <a:pt x="-2474" y="72951"/>
                        <a:pt x="3812" y="90382"/>
                        <a:pt x="21053" y="100097"/>
                      </a:cubicBezTo>
                      <a:cubicBezTo>
                        <a:pt x="28958" y="92001"/>
                        <a:pt x="96300" y="15991"/>
                        <a:pt x="96300" y="15991"/>
                      </a:cubicBezTo>
                      <a:close/>
                    </a:path>
                  </a:pathLst>
                </a:custGeom>
                <a:solidFill>
                  <a:srgbClr val="F9B93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B649D7D1-8622-4FB9-80BD-A36955F25141}"/>
                    </a:ext>
                  </a:extLst>
                </p:cNvPr>
                <p:cNvSpPr/>
                <p:nvPr/>
              </p:nvSpPr>
              <p:spPr>
                <a:xfrm>
                  <a:off x="5917786" y="3259830"/>
                  <a:ext cx="53610" cy="26580"/>
                </a:xfrm>
                <a:custGeom>
                  <a:avLst/>
                  <a:gdLst>
                    <a:gd name="connsiteX0" fmla="*/ 14002 w 53610"/>
                    <a:gd name="connsiteY0" fmla="*/ 3434 h 26580"/>
                    <a:gd name="connsiteX1" fmla="*/ 0 w 53610"/>
                    <a:gd name="connsiteY1" fmla="*/ 14483 h 26580"/>
                    <a:gd name="connsiteX2" fmla="*/ 42863 w 53610"/>
                    <a:gd name="connsiteY2" fmla="*/ 26580 h 26580"/>
                    <a:gd name="connsiteX3" fmla="*/ 53245 w 53610"/>
                    <a:gd name="connsiteY3" fmla="*/ 13626 h 26580"/>
                    <a:gd name="connsiteX4" fmla="*/ 14002 w 53610"/>
                    <a:gd name="connsiteY4" fmla="*/ 3434 h 265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610" h="26580">
                      <a:moveTo>
                        <a:pt x="14002" y="3434"/>
                      </a:moveTo>
                      <a:cubicBezTo>
                        <a:pt x="9239" y="6292"/>
                        <a:pt x="4572" y="10197"/>
                        <a:pt x="0" y="14483"/>
                      </a:cubicBezTo>
                      <a:cubicBezTo>
                        <a:pt x="17812" y="7530"/>
                        <a:pt x="36576" y="13626"/>
                        <a:pt x="42863" y="26580"/>
                      </a:cubicBezTo>
                      <a:cubicBezTo>
                        <a:pt x="49911" y="19913"/>
                        <a:pt x="55054" y="16674"/>
                        <a:pt x="53245" y="13626"/>
                      </a:cubicBezTo>
                      <a:cubicBezTo>
                        <a:pt x="51435" y="10673"/>
                        <a:pt x="32290" y="-7424"/>
                        <a:pt x="14002" y="3434"/>
                      </a:cubicBezTo>
                      <a:close/>
                    </a:path>
                  </a:pathLst>
                </a:custGeom>
                <a:solidFill>
                  <a:srgbClr val="FFD76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276" name="Freeform: Shape 275">
                <a:extLst>
                  <a:ext uri="{FF2B5EF4-FFF2-40B4-BE49-F238E27FC236}">
                    <a16:creationId xmlns:a16="http://schemas.microsoft.com/office/drawing/2014/main" xmlns="" id="{22847181-FB8B-4723-B926-A7CBA5E51362}"/>
                  </a:ext>
                </a:extLst>
              </p:cNvPr>
              <p:cNvSpPr/>
              <p:nvPr/>
            </p:nvSpPr>
            <p:spPr>
              <a:xfrm>
                <a:off x="6151603" y="3190349"/>
                <a:ext cx="18930" cy="28863"/>
              </a:xfrm>
              <a:custGeom>
                <a:avLst/>
                <a:gdLst>
                  <a:gd name="connsiteX0" fmla="*/ 6880 w 18930"/>
                  <a:gd name="connsiteY0" fmla="*/ 28719 h 28863"/>
                  <a:gd name="connsiteX1" fmla="*/ 6880 w 18930"/>
                  <a:gd name="connsiteY1" fmla="*/ 28719 h 28863"/>
                  <a:gd name="connsiteX2" fmla="*/ 16595 w 18930"/>
                  <a:gd name="connsiteY2" fmla="*/ 21957 h 28863"/>
                  <a:gd name="connsiteX3" fmla="*/ 18786 w 18930"/>
                  <a:gd name="connsiteY3" fmla="*/ 9860 h 28863"/>
                  <a:gd name="connsiteX4" fmla="*/ 12023 w 18930"/>
                  <a:gd name="connsiteY4" fmla="*/ 144 h 28863"/>
                  <a:gd name="connsiteX5" fmla="*/ 12023 w 18930"/>
                  <a:gd name="connsiteY5" fmla="*/ 144 h 28863"/>
                  <a:gd name="connsiteX6" fmla="*/ 2308 w 18930"/>
                  <a:gd name="connsiteY6" fmla="*/ 6907 h 28863"/>
                  <a:gd name="connsiteX7" fmla="*/ 117 w 18930"/>
                  <a:gd name="connsiteY7" fmla="*/ 19004 h 28863"/>
                  <a:gd name="connsiteX8" fmla="*/ 6880 w 18930"/>
                  <a:gd name="connsiteY8" fmla="*/ 28719 h 28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930" h="28863">
                    <a:moveTo>
                      <a:pt x="6880" y="28719"/>
                    </a:moveTo>
                    <a:lnTo>
                      <a:pt x="6880" y="28719"/>
                    </a:lnTo>
                    <a:cubicBezTo>
                      <a:pt x="11452" y="29577"/>
                      <a:pt x="15738" y="26529"/>
                      <a:pt x="16595" y="21957"/>
                    </a:cubicBezTo>
                    <a:lnTo>
                      <a:pt x="18786" y="9860"/>
                    </a:lnTo>
                    <a:cubicBezTo>
                      <a:pt x="19643" y="5288"/>
                      <a:pt x="16595" y="1002"/>
                      <a:pt x="12023" y="144"/>
                    </a:cubicBezTo>
                    <a:lnTo>
                      <a:pt x="12023" y="144"/>
                    </a:lnTo>
                    <a:cubicBezTo>
                      <a:pt x="7451" y="-713"/>
                      <a:pt x="3165" y="2335"/>
                      <a:pt x="2308" y="6907"/>
                    </a:cubicBezTo>
                    <a:lnTo>
                      <a:pt x="117" y="19004"/>
                    </a:lnTo>
                    <a:cubicBezTo>
                      <a:pt x="-645" y="23576"/>
                      <a:pt x="2403" y="27957"/>
                      <a:pt x="6880" y="28719"/>
                    </a:cubicBez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77" name="Freeform: Shape 276">
                <a:extLst>
                  <a:ext uri="{FF2B5EF4-FFF2-40B4-BE49-F238E27FC236}">
                    <a16:creationId xmlns:a16="http://schemas.microsoft.com/office/drawing/2014/main" xmlns="" id="{2A076DA5-0D83-4779-8C04-B3E177770CDC}"/>
                  </a:ext>
                </a:extLst>
              </p:cNvPr>
              <p:cNvSpPr/>
              <p:nvPr/>
            </p:nvSpPr>
            <p:spPr>
              <a:xfrm rot="-1015751">
                <a:off x="6060082" y="3310337"/>
                <a:ext cx="6096" cy="21146"/>
              </a:xfrm>
              <a:custGeom>
                <a:avLst/>
                <a:gdLst>
                  <a:gd name="connsiteX0" fmla="*/ 0 w 6096"/>
                  <a:gd name="connsiteY0" fmla="*/ 0 h 21146"/>
                  <a:gd name="connsiteX1" fmla="*/ 6096 w 6096"/>
                  <a:gd name="connsiteY1" fmla="*/ 0 h 21146"/>
                  <a:gd name="connsiteX2" fmla="*/ 6096 w 6096"/>
                  <a:gd name="connsiteY2" fmla="*/ 21146 h 21146"/>
                  <a:gd name="connsiteX3" fmla="*/ 0 w 6096"/>
                  <a:gd name="connsiteY3" fmla="*/ 21146 h 21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21146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21146"/>
                    </a:lnTo>
                    <a:lnTo>
                      <a:pt x="0" y="21146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xmlns="" id="{3C0357B9-7325-4F83-96F7-955BE4C1BCB9}"/>
                  </a:ext>
                </a:extLst>
              </p:cNvPr>
              <p:cNvSpPr/>
              <p:nvPr/>
            </p:nvSpPr>
            <p:spPr>
              <a:xfrm rot="-1004655">
                <a:off x="6137628" y="3552713"/>
                <a:ext cx="6095" cy="51720"/>
              </a:xfrm>
              <a:custGeom>
                <a:avLst/>
                <a:gdLst>
                  <a:gd name="connsiteX0" fmla="*/ 0 w 6095"/>
                  <a:gd name="connsiteY0" fmla="*/ 0 h 51720"/>
                  <a:gd name="connsiteX1" fmla="*/ 6096 w 6095"/>
                  <a:gd name="connsiteY1" fmla="*/ 0 h 51720"/>
                  <a:gd name="connsiteX2" fmla="*/ 6096 w 6095"/>
                  <a:gd name="connsiteY2" fmla="*/ 51721 h 51720"/>
                  <a:gd name="connsiteX3" fmla="*/ 0 w 6095"/>
                  <a:gd name="connsiteY3" fmla="*/ 51721 h 51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5" h="51720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51721"/>
                    </a:lnTo>
                    <a:lnTo>
                      <a:pt x="0" y="51721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79" name="Freeform: Shape 278">
                <a:extLst>
                  <a:ext uri="{FF2B5EF4-FFF2-40B4-BE49-F238E27FC236}">
                    <a16:creationId xmlns:a16="http://schemas.microsoft.com/office/drawing/2014/main" xmlns="" id="{6CEA6BE2-E150-4E00-A9E9-6E1A218A2411}"/>
                  </a:ext>
                </a:extLst>
              </p:cNvPr>
              <p:cNvSpPr/>
              <p:nvPr/>
            </p:nvSpPr>
            <p:spPr>
              <a:xfrm>
                <a:off x="5956934" y="3484149"/>
                <a:ext cx="48386" cy="19811"/>
              </a:xfrm>
              <a:custGeom>
                <a:avLst/>
                <a:gdLst>
                  <a:gd name="connsiteX0" fmla="*/ 46577 w 48386"/>
                  <a:gd name="connsiteY0" fmla="*/ 0 h 19811"/>
                  <a:gd name="connsiteX1" fmla="*/ 48387 w 48386"/>
                  <a:gd name="connsiteY1" fmla="*/ 5810 h 19811"/>
                  <a:gd name="connsiteX2" fmla="*/ 1714 w 48386"/>
                  <a:gd name="connsiteY2" fmla="*/ 19812 h 19811"/>
                  <a:gd name="connsiteX3" fmla="*/ 0 w 48386"/>
                  <a:gd name="connsiteY3" fmla="*/ 14002 h 1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386" h="19811">
                    <a:moveTo>
                      <a:pt x="46577" y="0"/>
                    </a:moveTo>
                    <a:lnTo>
                      <a:pt x="48387" y="5810"/>
                    </a:lnTo>
                    <a:lnTo>
                      <a:pt x="1714" y="19812"/>
                    </a:lnTo>
                    <a:lnTo>
                      <a:pt x="0" y="14002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80" name="Freeform: Shape 279">
                <a:extLst>
                  <a:ext uri="{FF2B5EF4-FFF2-40B4-BE49-F238E27FC236}">
                    <a16:creationId xmlns:a16="http://schemas.microsoft.com/office/drawing/2014/main" xmlns="" id="{78A7B5D9-3813-4D3E-8297-97345422DFCC}"/>
                  </a:ext>
                </a:extLst>
              </p:cNvPr>
              <p:cNvSpPr/>
              <p:nvPr/>
            </p:nvSpPr>
            <p:spPr>
              <a:xfrm rot="-6411075">
                <a:off x="6221071" y="3393512"/>
                <a:ext cx="6096" cy="54771"/>
              </a:xfrm>
              <a:custGeom>
                <a:avLst/>
                <a:gdLst>
                  <a:gd name="connsiteX0" fmla="*/ 0 w 6096"/>
                  <a:gd name="connsiteY0" fmla="*/ 0 h 54771"/>
                  <a:gd name="connsiteX1" fmla="*/ 6096 w 6096"/>
                  <a:gd name="connsiteY1" fmla="*/ 0 h 54771"/>
                  <a:gd name="connsiteX2" fmla="*/ 6096 w 6096"/>
                  <a:gd name="connsiteY2" fmla="*/ 54771 h 54771"/>
                  <a:gd name="connsiteX3" fmla="*/ 0 w 6096"/>
                  <a:gd name="connsiteY3" fmla="*/ 54771 h 54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54771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54771"/>
                    </a:lnTo>
                    <a:lnTo>
                      <a:pt x="0" y="54771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xmlns="" id="{34D36016-0317-46AA-8A85-8250A2A0ACA7}"/>
                  </a:ext>
                </a:extLst>
              </p:cNvPr>
              <p:cNvSpPr/>
              <p:nvPr/>
            </p:nvSpPr>
            <p:spPr>
              <a:xfrm rot="-3707380">
                <a:off x="5982838" y="3374974"/>
                <a:ext cx="6095" cy="37051"/>
              </a:xfrm>
              <a:custGeom>
                <a:avLst/>
                <a:gdLst>
                  <a:gd name="connsiteX0" fmla="*/ 0 w 6095"/>
                  <a:gd name="connsiteY0" fmla="*/ 0 h 37051"/>
                  <a:gd name="connsiteX1" fmla="*/ 6096 w 6095"/>
                  <a:gd name="connsiteY1" fmla="*/ 0 h 37051"/>
                  <a:gd name="connsiteX2" fmla="*/ 6096 w 6095"/>
                  <a:gd name="connsiteY2" fmla="*/ 37051 h 37051"/>
                  <a:gd name="connsiteX3" fmla="*/ 0 w 6095"/>
                  <a:gd name="connsiteY3" fmla="*/ 37051 h 37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5" h="37051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37051"/>
                    </a:lnTo>
                    <a:lnTo>
                      <a:pt x="0" y="37051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82" name="Freeform: Shape 281">
                <a:extLst>
                  <a:ext uri="{FF2B5EF4-FFF2-40B4-BE49-F238E27FC236}">
                    <a16:creationId xmlns:a16="http://schemas.microsoft.com/office/drawing/2014/main" xmlns="" id="{FA8E39D5-0D71-4EAA-8F81-5843FB86C4B6}"/>
                  </a:ext>
                </a:extLst>
              </p:cNvPr>
              <p:cNvSpPr/>
              <p:nvPr/>
            </p:nvSpPr>
            <p:spPr>
              <a:xfrm rot="-3688311">
                <a:off x="6219917" y="3503223"/>
                <a:ext cx="6096" cy="35528"/>
              </a:xfrm>
              <a:custGeom>
                <a:avLst/>
                <a:gdLst>
                  <a:gd name="connsiteX0" fmla="*/ 0 w 6096"/>
                  <a:gd name="connsiteY0" fmla="*/ 0 h 35528"/>
                  <a:gd name="connsiteX1" fmla="*/ 6096 w 6096"/>
                  <a:gd name="connsiteY1" fmla="*/ 0 h 35528"/>
                  <a:gd name="connsiteX2" fmla="*/ 6096 w 6096"/>
                  <a:gd name="connsiteY2" fmla="*/ 35529 h 35528"/>
                  <a:gd name="connsiteX3" fmla="*/ 0 w 6096"/>
                  <a:gd name="connsiteY3" fmla="*/ 35529 h 3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35528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35529"/>
                    </a:lnTo>
                    <a:lnTo>
                      <a:pt x="0" y="35529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83" name="Freeform: Shape 282">
                <a:extLst>
                  <a:ext uri="{FF2B5EF4-FFF2-40B4-BE49-F238E27FC236}">
                    <a16:creationId xmlns:a16="http://schemas.microsoft.com/office/drawing/2014/main" xmlns="" id="{BBDDC6D6-7A59-4DF2-ADCD-E1A4FD52DEBA}"/>
                  </a:ext>
                </a:extLst>
              </p:cNvPr>
              <p:cNvSpPr/>
              <p:nvPr/>
            </p:nvSpPr>
            <p:spPr>
              <a:xfrm>
                <a:off x="6029133" y="3556253"/>
                <a:ext cx="23526" cy="36766"/>
              </a:xfrm>
              <a:custGeom>
                <a:avLst/>
                <a:gdLst>
                  <a:gd name="connsiteX0" fmla="*/ 18193 w 23526"/>
                  <a:gd name="connsiteY0" fmla="*/ 0 h 36766"/>
                  <a:gd name="connsiteX1" fmla="*/ 23527 w 23526"/>
                  <a:gd name="connsiteY1" fmla="*/ 2857 h 36766"/>
                  <a:gd name="connsiteX2" fmla="*/ 5334 w 23526"/>
                  <a:gd name="connsiteY2" fmla="*/ 36767 h 36766"/>
                  <a:gd name="connsiteX3" fmla="*/ 0 w 23526"/>
                  <a:gd name="connsiteY3" fmla="*/ 33909 h 36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526" h="36766">
                    <a:moveTo>
                      <a:pt x="18193" y="0"/>
                    </a:moveTo>
                    <a:lnTo>
                      <a:pt x="23527" y="2857"/>
                    </a:lnTo>
                    <a:lnTo>
                      <a:pt x="5334" y="36767"/>
                    </a:lnTo>
                    <a:lnTo>
                      <a:pt x="0" y="33909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xmlns="" id="{3951D21D-2D8E-4D0F-80D5-0AFC8744DDFE}"/>
                  </a:ext>
                </a:extLst>
              </p:cNvPr>
              <p:cNvSpPr/>
              <p:nvPr/>
            </p:nvSpPr>
            <p:spPr>
              <a:xfrm rot="-9104307">
                <a:off x="6165045" y="3320415"/>
                <a:ext cx="6096" cy="35242"/>
              </a:xfrm>
              <a:custGeom>
                <a:avLst/>
                <a:gdLst>
                  <a:gd name="connsiteX0" fmla="*/ 0 w 6096"/>
                  <a:gd name="connsiteY0" fmla="*/ 0 h 35242"/>
                  <a:gd name="connsiteX1" fmla="*/ 6096 w 6096"/>
                  <a:gd name="connsiteY1" fmla="*/ 0 h 35242"/>
                  <a:gd name="connsiteX2" fmla="*/ 6096 w 6096"/>
                  <a:gd name="connsiteY2" fmla="*/ 35243 h 35242"/>
                  <a:gd name="connsiteX3" fmla="*/ 0 w 6096"/>
                  <a:gd name="connsiteY3" fmla="*/ 35243 h 3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35242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35243"/>
                    </a:lnTo>
                    <a:lnTo>
                      <a:pt x="0" y="35243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85" name="Freeform: Shape 284">
                <a:extLst>
                  <a:ext uri="{FF2B5EF4-FFF2-40B4-BE49-F238E27FC236}">
                    <a16:creationId xmlns:a16="http://schemas.microsoft.com/office/drawing/2014/main" xmlns="" id="{BE7485F1-F4B0-4E05-A845-98600220C1CC}"/>
                  </a:ext>
                </a:extLst>
              </p:cNvPr>
              <p:cNvSpPr/>
              <p:nvPr/>
            </p:nvSpPr>
            <p:spPr>
              <a:xfrm>
                <a:off x="6070853" y="3358800"/>
                <a:ext cx="33813" cy="100107"/>
              </a:xfrm>
              <a:custGeom>
                <a:avLst/>
                <a:gdLst>
                  <a:gd name="connsiteX0" fmla="*/ 2857 w 33813"/>
                  <a:gd name="connsiteY0" fmla="*/ 0 h 100107"/>
                  <a:gd name="connsiteX1" fmla="*/ 0 w 33813"/>
                  <a:gd name="connsiteY1" fmla="*/ 47625 h 100107"/>
                  <a:gd name="connsiteX2" fmla="*/ 33814 w 33813"/>
                  <a:gd name="connsiteY2" fmla="*/ 100108 h 100107"/>
                  <a:gd name="connsiteX3" fmla="*/ 30956 w 33813"/>
                  <a:gd name="connsiteY3" fmla="*/ 36481 h 100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813" h="100107">
                    <a:moveTo>
                      <a:pt x="2857" y="0"/>
                    </a:moveTo>
                    <a:lnTo>
                      <a:pt x="0" y="47625"/>
                    </a:lnTo>
                    <a:lnTo>
                      <a:pt x="33814" y="100108"/>
                    </a:lnTo>
                    <a:lnTo>
                      <a:pt x="30956" y="36481"/>
                    </a:lnTo>
                    <a:close/>
                  </a:path>
                </a:pathLst>
              </a:custGeom>
              <a:solidFill>
                <a:srgbClr val="D759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86" name="Freeform: Shape 285">
                <a:extLst>
                  <a:ext uri="{FF2B5EF4-FFF2-40B4-BE49-F238E27FC236}">
                    <a16:creationId xmlns:a16="http://schemas.microsoft.com/office/drawing/2014/main" xmlns="" id="{0BD010E5-B826-4603-ACA2-40E553C477F9}"/>
                  </a:ext>
                </a:extLst>
              </p:cNvPr>
              <p:cNvSpPr/>
              <p:nvPr/>
            </p:nvSpPr>
            <p:spPr>
              <a:xfrm>
                <a:off x="6104095" y="3418331"/>
                <a:ext cx="127063" cy="38957"/>
              </a:xfrm>
              <a:custGeom>
                <a:avLst/>
                <a:gdLst>
                  <a:gd name="connsiteX0" fmla="*/ 127063 w 127063"/>
                  <a:gd name="connsiteY0" fmla="*/ 0 h 38957"/>
                  <a:gd name="connsiteX1" fmla="*/ 51530 w 127063"/>
                  <a:gd name="connsiteY1" fmla="*/ 12192 h 38957"/>
                  <a:gd name="connsiteX2" fmla="*/ 0 w 127063"/>
                  <a:gd name="connsiteY2" fmla="*/ 38957 h 38957"/>
                  <a:gd name="connsiteX3" fmla="*/ 59150 w 127063"/>
                  <a:gd name="connsiteY3" fmla="*/ 32576 h 38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7063" h="38957">
                    <a:moveTo>
                      <a:pt x="127063" y="0"/>
                    </a:moveTo>
                    <a:lnTo>
                      <a:pt x="51530" y="12192"/>
                    </a:lnTo>
                    <a:lnTo>
                      <a:pt x="0" y="38957"/>
                    </a:lnTo>
                    <a:lnTo>
                      <a:pt x="59150" y="32576"/>
                    </a:lnTo>
                    <a:close/>
                  </a:path>
                </a:pathLst>
              </a:custGeom>
              <a:solidFill>
                <a:srgbClr val="D759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287" name="Graphic 2">
                <a:extLst>
                  <a:ext uri="{FF2B5EF4-FFF2-40B4-BE49-F238E27FC236}">
                    <a16:creationId xmlns:a16="http://schemas.microsoft.com/office/drawing/2014/main" xmlns="" id="{770A5246-EF19-4ED8-9193-00ED1EA7095B}"/>
                  </a:ext>
                </a:extLst>
              </p:cNvPr>
              <p:cNvGrpSpPr/>
              <p:nvPr/>
            </p:nvGrpSpPr>
            <p:grpSpPr>
              <a:xfrm>
                <a:off x="6089575" y="3442542"/>
                <a:ext cx="29041" cy="29075"/>
                <a:chOff x="6089575" y="3442542"/>
                <a:chExt cx="29041" cy="29075"/>
              </a:xfrm>
            </p:grpSpPr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5687E7F-C948-48A3-B27F-14780C1DA1E0}"/>
                    </a:ext>
                  </a:extLst>
                </p:cNvPr>
                <p:cNvSpPr/>
                <p:nvPr/>
              </p:nvSpPr>
              <p:spPr>
                <a:xfrm>
                  <a:off x="6089575" y="3442542"/>
                  <a:ext cx="29041" cy="29075"/>
                </a:xfrm>
                <a:custGeom>
                  <a:avLst/>
                  <a:gdLst>
                    <a:gd name="connsiteX0" fmla="*/ 28427 w 29041"/>
                    <a:gd name="connsiteY0" fmla="*/ 10364 h 29075"/>
                    <a:gd name="connsiteX1" fmla="*/ 18712 w 29041"/>
                    <a:gd name="connsiteY1" fmla="*/ 28462 h 29075"/>
                    <a:gd name="connsiteX2" fmla="*/ 614 w 29041"/>
                    <a:gd name="connsiteY2" fmla="*/ 18746 h 29075"/>
                    <a:gd name="connsiteX3" fmla="*/ 10330 w 29041"/>
                    <a:gd name="connsiteY3" fmla="*/ 649 h 29075"/>
                    <a:gd name="connsiteX4" fmla="*/ 28427 w 29041"/>
                    <a:gd name="connsiteY4" fmla="*/ 10364 h 29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041" h="29075">
                      <a:moveTo>
                        <a:pt x="28427" y="10364"/>
                      </a:moveTo>
                      <a:cubicBezTo>
                        <a:pt x="30713" y="18080"/>
                        <a:pt x="26427" y="26176"/>
                        <a:pt x="18712" y="28462"/>
                      </a:cubicBezTo>
                      <a:cubicBezTo>
                        <a:pt x="10996" y="30748"/>
                        <a:pt x="2995" y="26462"/>
                        <a:pt x="614" y="18746"/>
                      </a:cubicBezTo>
                      <a:cubicBezTo>
                        <a:pt x="-1672" y="11031"/>
                        <a:pt x="2614" y="2935"/>
                        <a:pt x="10330" y="649"/>
                      </a:cubicBezTo>
                      <a:cubicBezTo>
                        <a:pt x="18045" y="-1732"/>
                        <a:pt x="26141" y="2649"/>
                        <a:pt x="28427" y="10364"/>
                      </a:cubicBezTo>
                      <a:close/>
                    </a:path>
                  </a:pathLst>
                </a:custGeom>
                <a:solidFill>
                  <a:srgbClr val="D7590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292" name="Freeform: Shape 291">
                  <a:extLst>
                    <a:ext uri="{FF2B5EF4-FFF2-40B4-BE49-F238E27FC236}">
                      <a16:creationId xmlns:a16="http://schemas.microsoft.com/office/drawing/2014/main" xmlns="" id="{3D2DD48C-89F4-4FCA-A3EF-BAAC96520437}"/>
                    </a:ext>
                  </a:extLst>
                </p:cNvPr>
                <p:cNvSpPr/>
                <p:nvPr/>
              </p:nvSpPr>
              <p:spPr>
                <a:xfrm>
                  <a:off x="6091001" y="3449573"/>
                  <a:ext cx="6808" cy="19145"/>
                </a:xfrm>
                <a:custGeom>
                  <a:avLst/>
                  <a:gdLst>
                    <a:gd name="connsiteX0" fmla="*/ 2617 w 6808"/>
                    <a:gd name="connsiteY0" fmla="*/ 0 h 19145"/>
                    <a:gd name="connsiteX1" fmla="*/ 6808 w 6808"/>
                    <a:gd name="connsiteY1" fmla="*/ 19145 h 19145"/>
                    <a:gd name="connsiteX2" fmla="*/ 2617 w 6808"/>
                    <a:gd name="connsiteY2" fmla="*/ 0 h 191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08" h="19145">
                      <a:moveTo>
                        <a:pt x="2617" y="0"/>
                      </a:moveTo>
                      <a:cubicBezTo>
                        <a:pt x="2617" y="0"/>
                        <a:pt x="-5479" y="10382"/>
                        <a:pt x="6808" y="19145"/>
                      </a:cubicBezTo>
                      <a:cubicBezTo>
                        <a:pt x="6046" y="17240"/>
                        <a:pt x="1284" y="6668"/>
                        <a:pt x="2617" y="0"/>
                      </a:cubicBezTo>
                      <a:close/>
                    </a:path>
                  </a:pathLst>
                </a:custGeom>
                <a:solidFill>
                  <a:srgbClr val="FFFFFF">
                    <a:alpha val="3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288" name="Graphic 2">
                <a:extLst>
                  <a:ext uri="{FF2B5EF4-FFF2-40B4-BE49-F238E27FC236}">
                    <a16:creationId xmlns:a16="http://schemas.microsoft.com/office/drawing/2014/main" xmlns="" id="{9344072A-A140-4551-A36E-1B0B42415AA7}"/>
                  </a:ext>
                </a:extLst>
              </p:cNvPr>
              <p:cNvGrpSpPr/>
              <p:nvPr/>
            </p:nvGrpSpPr>
            <p:grpSpPr>
              <a:xfrm>
                <a:off x="6097142" y="3196401"/>
                <a:ext cx="112446" cy="63243"/>
                <a:chOff x="6097142" y="3196401"/>
                <a:chExt cx="112446" cy="63243"/>
              </a:xfrm>
            </p:grpSpPr>
            <p:sp>
              <p:nvSpPr>
                <p:cNvPr id="289" name="Freeform: Shape 288">
                  <a:extLst>
                    <a:ext uri="{FF2B5EF4-FFF2-40B4-BE49-F238E27FC236}">
                      <a16:creationId xmlns:a16="http://schemas.microsoft.com/office/drawing/2014/main" xmlns="" id="{0311611D-6338-4335-86D1-99A221395C31}"/>
                    </a:ext>
                  </a:extLst>
                </p:cNvPr>
                <p:cNvSpPr/>
                <p:nvPr/>
              </p:nvSpPr>
              <p:spPr>
                <a:xfrm>
                  <a:off x="6097142" y="3196401"/>
                  <a:ext cx="112446" cy="63243"/>
                </a:xfrm>
                <a:custGeom>
                  <a:avLst/>
                  <a:gdLst>
                    <a:gd name="connsiteX0" fmla="*/ 109823 w 112446"/>
                    <a:gd name="connsiteY0" fmla="*/ 63243 h 63243"/>
                    <a:gd name="connsiteX1" fmla="*/ 97917 w 112446"/>
                    <a:gd name="connsiteY1" fmla="*/ 16285 h 63243"/>
                    <a:gd name="connsiteX2" fmla="*/ 25241 w 112446"/>
                    <a:gd name="connsiteY2" fmla="*/ 569 h 63243"/>
                    <a:gd name="connsiteX3" fmla="*/ 0 w 112446"/>
                    <a:gd name="connsiteY3" fmla="*/ 37335 h 63243"/>
                    <a:gd name="connsiteX4" fmla="*/ 109823 w 112446"/>
                    <a:gd name="connsiteY4" fmla="*/ 63243 h 63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2446" h="63243">
                      <a:moveTo>
                        <a:pt x="109823" y="63243"/>
                      </a:moveTo>
                      <a:cubicBezTo>
                        <a:pt x="109823" y="63243"/>
                        <a:pt x="120777" y="29811"/>
                        <a:pt x="97917" y="16285"/>
                      </a:cubicBezTo>
                      <a:cubicBezTo>
                        <a:pt x="75057" y="2760"/>
                        <a:pt x="34957" y="-1717"/>
                        <a:pt x="25241" y="569"/>
                      </a:cubicBezTo>
                      <a:cubicBezTo>
                        <a:pt x="12478" y="3712"/>
                        <a:pt x="286" y="17619"/>
                        <a:pt x="0" y="37335"/>
                      </a:cubicBezTo>
                      <a:cubicBezTo>
                        <a:pt x="10858" y="40479"/>
                        <a:pt x="109823" y="63243"/>
                        <a:pt x="109823" y="63243"/>
                      </a:cubicBezTo>
                      <a:close/>
                    </a:path>
                  </a:pathLst>
                </a:custGeom>
                <a:solidFill>
                  <a:srgbClr val="F9B93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290" name="Freeform: Shape 289">
                  <a:extLst>
                    <a:ext uri="{FF2B5EF4-FFF2-40B4-BE49-F238E27FC236}">
                      <a16:creationId xmlns:a16="http://schemas.microsoft.com/office/drawing/2014/main" xmlns="" id="{30122F92-644A-410D-9BD1-9F8A1DF31CBB}"/>
                    </a:ext>
                  </a:extLst>
                </p:cNvPr>
                <p:cNvSpPr/>
                <p:nvPr/>
              </p:nvSpPr>
              <p:spPr>
                <a:xfrm>
                  <a:off x="6176295" y="3207829"/>
                  <a:ext cx="28905" cy="47556"/>
                </a:xfrm>
                <a:custGeom>
                  <a:avLst/>
                  <a:gdLst>
                    <a:gd name="connsiteX0" fmla="*/ 16383 w 28905"/>
                    <a:gd name="connsiteY0" fmla="*/ 6953 h 47556"/>
                    <a:gd name="connsiteX1" fmla="*/ 0 w 28905"/>
                    <a:gd name="connsiteY1" fmla="*/ 0 h 47556"/>
                    <a:gd name="connsiteX2" fmla="*/ 9906 w 28905"/>
                    <a:gd name="connsiteY2" fmla="*/ 43339 h 47556"/>
                    <a:gd name="connsiteX3" fmla="*/ 26194 w 28905"/>
                    <a:gd name="connsiteY3" fmla="*/ 46292 h 47556"/>
                    <a:gd name="connsiteX4" fmla="*/ 16383 w 28905"/>
                    <a:gd name="connsiteY4" fmla="*/ 6953 h 47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905" h="47556">
                      <a:moveTo>
                        <a:pt x="16383" y="6953"/>
                      </a:moveTo>
                      <a:cubicBezTo>
                        <a:pt x="11621" y="4191"/>
                        <a:pt x="6001" y="1810"/>
                        <a:pt x="0" y="0"/>
                      </a:cubicBezTo>
                      <a:cubicBezTo>
                        <a:pt x="14669" y="12382"/>
                        <a:pt x="18288" y="31718"/>
                        <a:pt x="9906" y="43339"/>
                      </a:cubicBezTo>
                      <a:cubicBezTo>
                        <a:pt x="19145" y="46292"/>
                        <a:pt x="24384" y="49340"/>
                        <a:pt x="26194" y="46292"/>
                      </a:cubicBezTo>
                      <a:cubicBezTo>
                        <a:pt x="28003" y="43243"/>
                        <a:pt x="34766" y="17812"/>
                        <a:pt x="16383" y="6953"/>
                      </a:cubicBezTo>
                      <a:close/>
                    </a:path>
                  </a:pathLst>
                </a:custGeom>
                <a:solidFill>
                  <a:srgbClr val="FFD76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</p:grp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xmlns="" id="{13F06302-92D3-4715-A9FB-2C9D7349A465}"/>
                </a:ext>
              </a:extLst>
            </p:cNvPr>
            <p:cNvSpPr/>
            <p:nvPr/>
          </p:nvSpPr>
          <p:spPr>
            <a:xfrm>
              <a:off x="5970306" y="3348608"/>
              <a:ext cx="87497" cy="232124"/>
            </a:xfrm>
            <a:custGeom>
              <a:avLst/>
              <a:gdLst>
                <a:gd name="connsiteX0" fmla="*/ 55684 w 87497"/>
                <a:gd name="connsiteY0" fmla="*/ 0 h 232124"/>
                <a:gd name="connsiteX1" fmla="*/ 1106 w 87497"/>
                <a:gd name="connsiteY1" fmla="*/ 125063 h 232124"/>
                <a:gd name="connsiteX2" fmla="*/ 87498 w 87497"/>
                <a:gd name="connsiteY2" fmla="*/ 232124 h 232124"/>
                <a:gd name="connsiteX3" fmla="*/ 31872 w 87497"/>
                <a:gd name="connsiteY3" fmla="*/ 120491 h 232124"/>
                <a:gd name="connsiteX4" fmla="*/ 55684 w 87497"/>
                <a:gd name="connsiteY4" fmla="*/ 0 h 23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497" h="232124">
                  <a:moveTo>
                    <a:pt x="55684" y="0"/>
                  </a:moveTo>
                  <a:cubicBezTo>
                    <a:pt x="55684" y="0"/>
                    <a:pt x="-9181" y="48197"/>
                    <a:pt x="1106" y="125063"/>
                  </a:cubicBezTo>
                  <a:cubicBezTo>
                    <a:pt x="6249" y="163735"/>
                    <a:pt x="34539" y="206121"/>
                    <a:pt x="87498" y="232124"/>
                  </a:cubicBezTo>
                  <a:cubicBezTo>
                    <a:pt x="66352" y="203168"/>
                    <a:pt x="38920" y="162782"/>
                    <a:pt x="31872" y="120491"/>
                  </a:cubicBezTo>
                  <a:cubicBezTo>
                    <a:pt x="25680" y="83249"/>
                    <a:pt x="32157" y="43434"/>
                    <a:pt x="55684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376" name="Graphic 876">
            <a:extLst>
              <a:ext uri="{FF2B5EF4-FFF2-40B4-BE49-F238E27FC236}">
                <a16:creationId xmlns:a16="http://schemas.microsoft.com/office/drawing/2014/main" xmlns="" id="{7A2089B7-881F-4BB2-9150-0E870759F876}"/>
              </a:ext>
            </a:extLst>
          </p:cNvPr>
          <p:cNvGrpSpPr/>
          <p:nvPr/>
        </p:nvGrpSpPr>
        <p:grpSpPr>
          <a:xfrm rot="1656797">
            <a:off x="1347732" y="443935"/>
            <a:ext cx="1059547" cy="866816"/>
            <a:chOff x="-380835" y="371217"/>
            <a:chExt cx="1182052" cy="823912"/>
          </a:xfrm>
        </p:grpSpPr>
        <p:grpSp>
          <p:nvGrpSpPr>
            <p:cNvPr id="377" name="Graphic 876">
              <a:extLst>
                <a:ext uri="{FF2B5EF4-FFF2-40B4-BE49-F238E27FC236}">
                  <a16:creationId xmlns:a16="http://schemas.microsoft.com/office/drawing/2014/main" xmlns="" id="{007F61F4-9845-4B4E-AB2C-52F810DA1526}"/>
                </a:ext>
              </a:extLst>
            </p:cNvPr>
            <p:cNvGrpSpPr/>
            <p:nvPr/>
          </p:nvGrpSpPr>
          <p:grpSpPr>
            <a:xfrm>
              <a:off x="-276917" y="371217"/>
              <a:ext cx="1078134" cy="565413"/>
              <a:chOff x="-276917" y="371217"/>
              <a:chExt cx="1078134" cy="565413"/>
            </a:xfrm>
          </p:grpSpPr>
          <p:sp>
            <p:nvSpPr>
              <p:cNvPr id="381" name="Freeform: Shape 380">
                <a:extLst>
                  <a:ext uri="{FF2B5EF4-FFF2-40B4-BE49-F238E27FC236}">
                    <a16:creationId xmlns:a16="http://schemas.microsoft.com/office/drawing/2014/main" xmlns="" id="{D36DF30A-C074-4395-9280-20BD0D399D31}"/>
                  </a:ext>
                </a:extLst>
              </p:cNvPr>
              <p:cNvSpPr/>
              <p:nvPr/>
            </p:nvSpPr>
            <p:spPr>
              <a:xfrm>
                <a:off x="-3264" y="496851"/>
                <a:ext cx="599598" cy="439778"/>
              </a:xfrm>
              <a:custGeom>
                <a:avLst/>
                <a:gdLst>
                  <a:gd name="connsiteX0" fmla="*/ 510254 w 599598"/>
                  <a:gd name="connsiteY0" fmla="*/ 0 h 439778"/>
                  <a:gd name="connsiteX1" fmla="*/ 0 w 599598"/>
                  <a:gd name="connsiteY1" fmla="*/ 174403 h 439778"/>
                  <a:gd name="connsiteX2" fmla="*/ 90106 w 599598"/>
                  <a:gd name="connsiteY2" fmla="*/ 434054 h 439778"/>
                  <a:gd name="connsiteX3" fmla="*/ 599599 w 599598"/>
                  <a:gd name="connsiteY3" fmla="*/ 257270 h 439778"/>
                  <a:gd name="connsiteX4" fmla="*/ 510254 w 599598"/>
                  <a:gd name="connsiteY4" fmla="*/ 0 h 439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9598" h="439778">
                    <a:moveTo>
                      <a:pt x="510254" y="0"/>
                    </a:moveTo>
                    <a:lnTo>
                      <a:pt x="0" y="174403"/>
                    </a:lnTo>
                    <a:lnTo>
                      <a:pt x="90106" y="434054"/>
                    </a:lnTo>
                    <a:cubicBezTo>
                      <a:pt x="278511" y="460439"/>
                      <a:pt x="468059" y="394621"/>
                      <a:pt x="599599" y="257270"/>
                    </a:cubicBezTo>
                    <a:lnTo>
                      <a:pt x="510254" y="0"/>
                    </a:lnTo>
                    <a:close/>
                  </a:path>
                </a:pathLst>
              </a:custGeom>
              <a:solidFill>
                <a:srgbClr val="3D405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82" name="Freeform: Shape 381">
                <a:extLst>
                  <a:ext uri="{FF2B5EF4-FFF2-40B4-BE49-F238E27FC236}">
                    <a16:creationId xmlns:a16="http://schemas.microsoft.com/office/drawing/2014/main" xmlns="" id="{DF34787E-2C2F-44C6-B5F6-2BEA5AA79251}"/>
                  </a:ext>
                </a:extLst>
              </p:cNvPr>
              <p:cNvSpPr/>
              <p:nvPr/>
            </p:nvSpPr>
            <p:spPr>
              <a:xfrm>
                <a:off x="-276917" y="371217"/>
                <a:ext cx="1078134" cy="458057"/>
              </a:xfrm>
              <a:custGeom>
                <a:avLst/>
                <a:gdLst>
                  <a:gd name="connsiteX0" fmla="*/ 1078135 w 1078134"/>
                  <a:gd name="connsiteY0" fmla="*/ 41910 h 458057"/>
                  <a:gd name="connsiteX1" fmla="*/ 618554 w 1078134"/>
                  <a:gd name="connsiteY1" fmla="*/ 458057 h 458057"/>
                  <a:gd name="connsiteX2" fmla="*/ 0 w 1078134"/>
                  <a:gd name="connsiteY2" fmla="*/ 416147 h 458057"/>
                  <a:gd name="connsiteX3" fmla="*/ 64294 w 1078134"/>
                  <a:gd name="connsiteY3" fmla="*/ 357950 h 458057"/>
                  <a:gd name="connsiteX4" fmla="*/ 98965 w 1078134"/>
                  <a:gd name="connsiteY4" fmla="*/ 326517 h 458057"/>
                  <a:gd name="connsiteX5" fmla="*/ 459581 w 1078134"/>
                  <a:gd name="connsiteY5" fmla="*/ 0 h 458057"/>
                  <a:gd name="connsiteX6" fmla="*/ 944975 w 1078134"/>
                  <a:gd name="connsiteY6" fmla="*/ 32957 h 458057"/>
                  <a:gd name="connsiteX7" fmla="*/ 991553 w 1078134"/>
                  <a:gd name="connsiteY7" fmla="*/ 36100 h 458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8134" h="458057">
                    <a:moveTo>
                      <a:pt x="1078135" y="41910"/>
                    </a:moveTo>
                    <a:lnTo>
                      <a:pt x="618554" y="458057"/>
                    </a:lnTo>
                    <a:lnTo>
                      <a:pt x="0" y="416147"/>
                    </a:lnTo>
                    <a:lnTo>
                      <a:pt x="64294" y="357950"/>
                    </a:lnTo>
                    <a:lnTo>
                      <a:pt x="98965" y="326517"/>
                    </a:lnTo>
                    <a:lnTo>
                      <a:pt x="459581" y="0"/>
                    </a:lnTo>
                    <a:lnTo>
                      <a:pt x="944975" y="32957"/>
                    </a:lnTo>
                    <a:lnTo>
                      <a:pt x="991553" y="36100"/>
                    </a:lnTo>
                    <a:close/>
                  </a:path>
                </a:pathLst>
              </a:custGeom>
              <a:solidFill>
                <a:srgbClr val="3D405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xmlns="" id="{BD41349B-9382-4562-A2EB-0B030B473C21}"/>
                  </a:ext>
                </a:extLst>
              </p:cNvPr>
              <p:cNvSpPr/>
              <p:nvPr/>
            </p:nvSpPr>
            <p:spPr>
              <a:xfrm>
                <a:off x="-212623" y="371217"/>
                <a:ext cx="927258" cy="393954"/>
              </a:xfrm>
              <a:custGeom>
                <a:avLst/>
                <a:gdLst>
                  <a:gd name="connsiteX0" fmla="*/ 927259 w 927258"/>
                  <a:gd name="connsiteY0" fmla="*/ 36100 h 393954"/>
                  <a:gd name="connsiteX1" fmla="*/ 531971 w 927258"/>
                  <a:gd name="connsiteY1" fmla="*/ 393954 h 393954"/>
                  <a:gd name="connsiteX2" fmla="*/ 0 w 927258"/>
                  <a:gd name="connsiteY2" fmla="*/ 357950 h 393954"/>
                  <a:gd name="connsiteX3" fmla="*/ 34671 w 927258"/>
                  <a:gd name="connsiteY3" fmla="*/ 326517 h 393954"/>
                  <a:gd name="connsiteX4" fmla="*/ 395288 w 927258"/>
                  <a:gd name="connsiteY4" fmla="*/ 0 h 393954"/>
                  <a:gd name="connsiteX5" fmla="*/ 880682 w 927258"/>
                  <a:gd name="connsiteY5" fmla="*/ 32957 h 393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7258" h="393954">
                    <a:moveTo>
                      <a:pt x="927259" y="36100"/>
                    </a:moveTo>
                    <a:lnTo>
                      <a:pt x="531971" y="393954"/>
                    </a:lnTo>
                    <a:lnTo>
                      <a:pt x="0" y="357950"/>
                    </a:lnTo>
                    <a:lnTo>
                      <a:pt x="34671" y="326517"/>
                    </a:lnTo>
                    <a:lnTo>
                      <a:pt x="395288" y="0"/>
                    </a:lnTo>
                    <a:lnTo>
                      <a:pt x="880682" y="32957"/>
                    </a:lnTo>
                    <a:close/>
                  </a:path>
                </a:pathLst>
              </a:custGeom>
              <a:solidFill>
                <a:srgbClr val="484D5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378" name="Graphic 876">
              <a:extLst>
                <a:ext uri="{FF2B5EF4-FFF2-40B4-BE49-F238E27FC236}">
                  <a16:creationId xmlns:a16="http://schemas.microsoft.com/office/drawing/2014/main" xmlns="" id="{0651C3C4-664C-436D-A1A7-06A32D979200}"/>
                </a:ext>
              </a:extLst>
            </p:cNvPr>
            <p:cNvGrpSpPr/>
            <p:nvPr/>
          </p:nvGrpSpPr>
          <p:grpSpPr>
            <a:xfrm>
              <a:off x="-380835" y="555811"/>
              <a:ext cx="644461" cy="639318"/>
              <a:chOff x="-380835" y="555811"/>
              <a:chExt cx="644461" cy="639318"/>
            </a:xfrm>
            <a:solidFill>
              <a:srgbClr val="FFD524"/>
            </a:solidFill>
          </p:grpSpPr>
          <p:sp>
            <p:nvSpPr>
              <p:cNvPr id="379" name="Freeform: Shape 378">
                <a:extLst>
                  <a:ext uri="{FF2B5EF4-FFF2-40B4-BE49-F238E27FC236}">
                    <a16:creationId xmlns:a16="http://schemas.microsoft.com/office/drawing/2014/main" xmlns="" id="{AD5EABB7-B2A6-4BF4-B019-6B0F21500B96}"/>
                  </a:ext>
                </a:extLst>
              </p:cNvPr>
              <p:cNvSpPr/>
              <p:nvPr/>
            </p:nvSpPr>
            <p:spPr>
              <a:xfrm>
                <a:off x="-321494" y="555811"/>
                <a:ext cx="585120" cy="588168"/>
              </a:xfrm>
              <a:custGeom>
                <a:avLst/>
                <a:gdLst>
                  <a:gd name="connsiteX0" fmla="*/ 24956 w 585120"/>
                  <a:gd name="connsiteY0" fmla="*/ 588169 h 588168"/>
                  <a:gd name="connsiteX1" fmla="*/ 0 w 585120"/>
                  <a:gd name="connsiteY1" fmla="*/ 585883 h 588168"/>
                  <a:gd name="connsiteX2" fmla="*/ 32766 w 585120"/>
                  <a:gd name="connsiteY2" fmla="*/ 222790 h 588168"/>
                  <a:gd name="connsiteX3" fmla="*/ 575596 w 585120"/>
                  <a:gd name="connsiteY3" fmla="*/ 0 h 588168"/>
                  <a:gd name="connsiteX4" fmla="*/ 585121 w 585120"/>
                  <a:gd name="connsiteY4" fmla="*/ 23241 h 588168"/>
                  <a:gd name="connsiteX5" fmla="*/ 56388 w 585120"/>
                  <a:gd name="connsiteY5" fmla="*/ 240221 h 588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5120" h="588168">
                    <a:moveTo>
                      <a:pt x="24956" y="588169"/>
                    </a:moveTo>
                    <a:lnTo>
                      <a:pt x="0" y="585883"/>
                    </a:lnTo>
                    <a:lnTo>
                      <a:pt x="32766" y="222790"/>
                    </a:lnTo>
                    <a:lnTo>
                      <a:pt x="575596" y="0"/>
                    </a:lnTo>
                    <a:lnTo>
                      <a:pt x="585121" y="23241"/>
                    </a:lnTo>
                    <a:lnTo>
                      <a:pt x="56388" y="240221"/>
                    </a:lnTo>
                    <a:close/>
                  </a:path>
                </a:pathLst>
              </a:custGeom>
              <a:solidFill>
                <a:srgbClr val="FFD52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xmlns="" id="{218B0A24-83E5-4CE7-BED0-853DA2EE3382}"/>
                  </a:ext>
                </a:extLst>
              </p:cNvPr>
              <p:cNvSpPr/>
              <p:nvPr/>
            </p:nvSpPr>
            <p:spPr>
              <a:xfrm>
                <a:off x="-380835" y="1007010"/>
                <a:ext cx="121695" cy="188118"/>
              </a:xfrm>
              <a:custGeom>
                <a:avLst/>
                <a:gdLst>
                  <a:gd name="connsiteX0" fmla="*/ 85058 w 121695"/>
                  <a:gd name="connsiteY0" fmla="*/ 1619 h 188118"/>
                  <a:gd name="connsiteX1" fmla="*/ 79915 w 121695"/>
                  <a:gd name="connsiteY1" fmla="*/ 0 h 188118"/>
                  <a:gd name="connsiteX2" fmla="*/ 0 w 121695"/>
                  <a:gd name="connsiteY2" fmla="*/ 170783 h 188118"/>
                  <a:gd name="connsiteX3" fmla="*/ 111824 w 121695"/>
                  <a:gd name="connsiteY3" fmla="*/ 188119 h 188118"/>
                  <a:gd name="connsiteX4" fmla="*/ 85058 w 121695"/>
                  <a:gd name="connsiteY4" fmla="*/ 1619 h 188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695" h="188118">
                    <a:moveTo>
                      <a:pt x="85058" y="1619"/>
                    </a:moveTo>
                    <a:lnTo>
                      <a:pt x="79915" y="0"/>
                    </a:lnTo>
                    <a:cubicBezTo>
                      <a:pt x="64484" y="5810"/>
                      <a:pt x="10573" y="35814"/>
                      <a:pt x="0" y="170783"/>
                    </a:cubicBezTo>
                    <a:lnTo>
                      <a:pt x="111824" y="188119"/>
                    </a:lnTo>
                    <a:cubicBezTo>
                      <a:pt x="140684" y="56483"/>
                      <a:pt x="98393" y="12002"/>
                      <a:pt x="85058" y="1619"/>
                    </a:cubicBezTo>
                    <a:close/>
                  </a:path>
                </a:pathLst>
              </a:custGeom>
              <a:solidFill>
                <a:srgbClr val="FFD52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grpSp>
        <p:nvGrpSpPr>
          <p:cNvPr id="384" name="Graphic 8843">
            <a:extLst>
              <a:ext uri="{FF2B5EF4-FFF2-40B4-BE49-F238E27FC236}">
                <a16:creationId xmlns:a16="http://schemas.microsoft.com/office/drawing/2014/main" xmlns="" id="{EE96A8D8-C44B-43BE-B349-97AD54C3F876}"/>
              </a:ext>
            </a:extLst>
          </p:cNvPr>
          <p:cNvGrpSpPr/>
          <p:nvPr/>
        </p:nvGrpSpPr>
        <p:grpSpPr>
          <a:xfrm rot="6206622">
            <a:off x="1325997" y="4194226"/>
            <a:ext cx="824718" cy="2309677"/>
            <a:chOff x="5932323" y="2809504"/>
            <a:chExt cx="326743" cy="1171515"/>
          </a:xfrm>
        </p:grpSpPr>
        <p:sp>
          <p:nvSpPr>
            <p:cNvPr id="385" name="Freeform: Shape 384">
              <a:extLst>
                <a:ext uri="{FF2B5EF4-FFF2-40B4-BE49-F238E27FC236}">
                  <a16:creationId xmlns:a16="http://schemas.microsoft.com/office/drawing/2014/main" xmlns="" id="{8964E091-267A-49FF-A4ED-9A5CB340A584}"/>
                </a:ext>
              </a:extLst>
            </p:cNvPr>
            <p:cNvSpPr/>
            <p:nvPr/>
          </p:nvSpPr>
          <p:spPr>
            <a:xfrm>
              <a:off x="6116382" y="2809504"/>
              <a:ext cx="141351" cy="176593"/>
            </a:xfrm>
            <a:custGeom>
              <a:avLst/>
              <a:gdLst>
                <a:gd name="connsiteX0" fmla="*/ 0 w 141351"/>
                <a:gd name="connsiteY0" fmla="*/ 149733 h 176593"/>
                <a:gd name="connsiteX1" fmla="*/ 101727 w 141351"/>
                <a:gd name="connsiteY1" fmla="*/ 0 h 176593"/>
                <a:gd name="connsiteX2" fmla="*/ 141351 w 141351"/>
                <a:gd name="connsiteY2" fmla="*/ 176594 h 17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351" h="176593">
                  <a:moveTo>
                    <a:pt x="0" y="149733"/>
                  </a:moveTo>
                  <a:lnTo>
                    <a:pt x="101727" y="0"/>
                  </a:lnTo>
                  <a:lnTo>
                    <a:pt x="141351" y="176594"/>
                  </a:lnTo>
                  <a:close/>
                </a:path>
              </a:pathLst>
            </a:custGeom>
            <a:solidFill>
              <a:srgbClr val="FD8F3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386" name="Freeform: Shape 385">
              <a:extLst>
                <a:ext uri="{FF2B5EF4-FFF2-40B4-BE49-F238E27FC236}">
                  <a16:creationId xmlns:a16="http://schemas.microsoft.com/office/drawing/2014/main" xmlns="" id="{B2CBF612-CE41-4B2A-B563-622F7546B8B2}"/>
                </a:ext>
              </a:extLst>
            </p:cNvPr>
            <p:cNvSpPr/>
            <p:nvPr/>
          </p:nvSpPr>
          <p:spPr>
            <a:xfrm>
              <a:off x="6182962" y="2809504"/>
              <a:ext cx="48768" cy="61055"/>
            </a:xfrm>
            <a:custGeom>
              <a:avLst/>
              <a:gdLst>
                <a:gd name="connsiteX0" fmla="*/ 0 w 48768"/>
                <a:gd name="connsiteY0" fmla="*/ 51721 h 61055"/>
                <a:gd name="connsiteX1" fmla="*/ 35147 w 48768"/>
                <a:gd name="connsiteY1" fmla="*/ 0 h 61055"/>
                <a:gd name="connsiteX2" fmla="*/ 48768 w 48768"/>
                <a:gd name="connsiteY2" fmla="*/ 61055 h 61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768" h="61055">
                  <a:moveTo>
                    <a:pt x="0" y="51721"/>
                  </a:moveTo>
                  <a:lnTo>
                    <a:pt x="35147" y="0"/>
                  </a:lnTo>
                  <a:lnTo>
                    <a:pt x="48768" y="61055"/>
                  </a:lnTo>
                  <a:close/>
                </a:path>
              </a:pathLst>
            </a:custGeom>
            <a:solidFill>
              <a:srgbClr val="15061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387" name="Freeform: Shape 386">
              <a:extLst>
                <a:ext uri="{FF2B5EF4-FFF2-40B4-BE49-F238E27FC236}">
                  <a16:creationId xmlns:a16="http://schemas.microsoft.com/office/drawing/2014/main" xmlns="" id="{CF061E8C-FA25-473E-9F6A-27EE3AFA34AF}"/>
                </a:ext>
              </a:extLst>
            </p:cNvPr>
            <p:cNvSpPr/>
            <p:nvPr/>
          </p:nvSpPr>
          <p:spPr>
            <a:xfrm>
              <a:off x="5950838" y="2938248"/>
              <a:ext cx="308229" cy="913481"/>
            </a:xfrm>
            <a:custGeom>
              <a:avLst/>
              <a:gdLst>
                <a:gd name="connsiteX0" fmla="*/ 164592 w 308229"/>
                <a:gd name="connsiteY0" fmla="*/ 20132 h 913481"/>
                <a:gd name="connsiteX1" fmla="*/ 211074 w 308229"/>
                <a:gd name="connsiteY1" fmla="*/ 28990 h 913481"/>
                <a:gd name="connsiteX2" fmla="*/ 263081 w 308229"/>
                <a:gd name="connsiteY2" fmla="*/ 38896 h 913481"/>
                <a:gd name="connsiteX3" fmla="*/ 308229 w 308229"/>
                <a:gd name="connsiteY3" fmla="*/ 47468 h 913481"/>
                <a:gd name="connsiteX4" fmla="*/ 143542 w 308229"/>
                <a:gd name="connsiteY4" fmla="*/ 913481 h 913481"/>
                <a:gd name="connsiteX5" fmla="*/ 0 w 308229"/>
                <a:gd name="connsiteY5" fmla="*/ 886240 h 913481"/>
                <a:gd name="connsiteX6" fmla="*/ 164592 w 308229"/>
                <a:gd name="connsiteY6" fmla="*/ 20132 h 913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229" h="913481">
                  <a:moveTo>
                    <a:pt x="164592" y="20132"/>
                  </a:moveTo>
                  <a:cubicBezTo>
                    <a:pt x="189357" y="-11015"/>
                    <a:pt x="203835" y="-4443"/>
                    <a:pt x="211074" y="28990"/>
                  </a:cubicBezTo>
                  <a:cubicBezTo>
                    <a:pt x="228410" y="32228"/>
                    <a:pt x="245745" y="35562"/>
                    <a:pt x="263081" y="38896"/>
                  </a:cubicBezTo>
                  <a:cubicBezTo>
                    <a:pt x="286417" y="2415"/>
                    <a:pt x="298418" y="19751"/>
                    <a:pt x="308229" y="47468"/>
                  </a:cubicBezTo>
                  <a:lnTo>
                    <a:pt x="143542" y="913481"/>
                  </a:lnTo>
                  <a:lnTo>
                    <a:pt x="0" y="886240"/>
                  </a:lnTo>
                  <a:cubicBezTo>
                    <a:pt x="54864" y="597537"/>
                    <a:pt x="109728" y="308834"/>
                    <a:pt x="164592" y="20132"/>
                  </a:cubicBezTo>
                  <a:close/>
                </a:path>
              </a:pathLst>
            </a:custGeom>
            <a:solidFill>
              <a:srgbClr val="E8990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388" name="Freeform: Shape 387">
              <a:extLst>
                <a:ext uri="{FF2B5EF4-FFF2-40B4-BE49-F238E27FC236}">
                  <a16:creationId xmlns:a16="http://schemas.microsoft.com/office/drawing/2014/main" xmlns="" id="{2CEAA682-70D3-46C7-8C3E-97E92F54ED8F}"/>
                </a:ext>
              </a:extLst>
            </p:cNvPr>
            <p:cNvSpPr/>
            <p:nvPr/>
          </p:nvSpPr>
          <p:spPr>
            <a:xfrm>
              <a:off x="5932323" y="3819725"/>
              <a:ext cx="162913" cy="161294"/>
            </a:xfrm>
            <a:custGeom>
              <a:avLst/>
              <a:gdLst>
                <a:gd name="connsiteX0" fmla="*/ 19372 w 162913"/>
                <a:gd name="connsiteY0" fmla="*/ 0 h 161294"/>
                <a:gd name="connsiteX1" fmla="*/ 162914 w 162913"/>
                <a:gd name="connsiteY1" fmla="*/ 27242 h 161294"/>
                <a:gd name="connsiteX2" fmla="*/ 144435 w 162913"/>
                <a:gd name="connsiteY2" fmla="*/ 124301 h 161294"/>
                <a:gd name="connsiteX3" fmla="*/ 91286 w 162913"/>
                <a:gd name="connsiteY3" fmla="*/ 160496 h 161294"/>
                <a:gd name="connsiteX4" fmla="*/ 36993 w 162913"/>
                <a:gd name="connsiteY4" fmla="*/ 150209 h 161294"/>
                <a:gd name="connsiteX5" fmla="*/ 798 w 162913"/>
                <a:gd name="connsiteY5" fmla="*/ 97060 h 161294"/>
                <a:gd name="connsiteX6" fmla="*/ 19372 w 162913"/>
                <a:gd name="connsiteY6" fmla="*/ 0 h 16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913" h="161294">
                  <a:moveTo>
                    <a:pt x="19372" y="0"/>
                  </a:moveTo>
                  <a:lnTo>
                    <a:pt x="162914" y="27242"/>
                  </a:lnTo>
                  <a:lnTo>
                    <a:pt x="144435" y="124301"/>
                  </a:lnTo>
                  <a:cubicBezTo>
                    <a:pt x="139768" y="148876"/>
                    <a:pt x="115860" y="165164"/>
                    <a:pt x="91286" y="160496"/>
                  </a:cubicBezTo>
                  <a:lnTo>
                    <a:pt x="36993" y="150209"/>
                  </a:lnTo>
                  <a:cubicBezTo>
                    <a:pt x="12419" y="145542"/>
                    <a:pt x="-3869" y="121634"/>
                    <a:pt x="798" y="97060"/>
                  </a:cubicBezTo>
                  <a:lnTo>
                    <a:pt x="19372" y="0"/>
                  </a:lnTo>
                  <a:close/>
                </a:path>
              </a:pathLst>
            </a:custGeom>
            <a:solidFill>
              <a:srgbClr val="FB303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389" name="Freeform: Shape 388">
              <a:extLst>
                <a:ext uri="{FF2B5EF4-FFF2-40B4-BE49-F238E27FC236}">
                  <a16:creationId xmlns:a16="http://schemas.microsoft.com/office/drawing/2014/main" xmlns="" id="{616BDEC9-2759-42DC-8E11-06F53E967227}"/>
                </a:ext>
              </a:extLst>
            </p:cNvPr>
            <p:cNvSpPr/>
            <p:nvPr/>
          </p:nvSpPr>
          <p:spPr>
            <a:xfrm>
              <a:off x="5997701" y="2936641"/>
              <a:ext cx="216229" cy="901657"/>
            </a:xfrm>
            <a:custGeom>
              <a:avLst/>
              <a:gdLst>
                <a:gd name="connsiteX0" fmla="*/ 215170 w 216229"/>
                <a:gd name="connsiteY0" fmla="*/ 40788 h 901657"/>
                <a:gd name="connsiteX1" fmla="*/ 51626 w 216229"/>
                <a:gd name="connsiteY1" fmla="*/ 901658 h 901657"/>
                <a:gd name="connsiteX2" fmla="*/ 0 w 216229"/>
                <a:gd name="connsiteY2" fmla="*/ 891847 h 901657"/>
                <a:gd name="connsiteX3" fmla="*/ 163544 w 216229"/>
                <a:gd name="connsiteY3" fmla="*/ 30978 h 901657"/>
                <a:gd name="connsiteX4" fmla="*/ 215170 w 216229"/>
                <a:gd name="connsiteY4" fmla="*/ 40788 h 901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229" h="901657">
                  <a:moveTo>
                    <a:pt x="215170" y="40788"/>
                  </a:moveTo>
                  <a:lnTo>
                    <a:pt x="51626" y="901658"/>
                  </a:lnTo>
                  <a:lnTo>
                    <a:pt x="0" y="891847"/>
                  </a:lnTo>
                  <a:lnTo>
                    <a:pt x="163544" y="30978"/>
                  </a:lnTo>
                  <a:cubicBezTo>
                    <a:pt x="172593" y="-16362"/>
                    <a:pt x="224219" y="-6551"/>
                    <a:pt x="215170" y="40788"/>
                  </a:cubicBezTo>
                  <a:close/>
                </a:path>
              </a:pathLst>
            </a:custGeom>
            <a:solidFill>
              <a:srgbClr val="EFC35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390" name="Freeform: Shape 389">
              <a:extLst>
                <a:ext uri="{FF2B5EF4-FFF2-40B4-BE49-F238E27FC236}">
                  <a16:creationId xmlns:a16="http://schemas.microsoft.com/office/drawing/2014/main" xmlns="" id="{8A6422D9-7AE9-423B-B2AF-1CF6E786887C}"/>
                </a:ext>
              </a:extLst>
            </p:cNvPr>
            <p:cNvSpPr/>
            <p:nvPr/>
          </p:nvSpPr>
          <p:spPr>
            <a:xfrm>
              <a:off x="5952987" y="3842759"/>
              <a:ext cx="72733" cy="117571"/>
            </a:xfrm>
            <a:custGeom>
              <a:avLst/>
              <a:gdLst>
                <a:gd name="connsiteX0" fmla="*/ 67192 w 72733"/>
                <a:gd name="connsiteY0" fmla="*/ 104030 h 117571"/>
                <a:gd name="connsiteX1" fmla="*/ 72622 w 72733"/>
                <a:gd name="connsiteY1" fmla="*/ 112030 h 117571"/>
                <a:gd name="connsiteX2" fmla="*/ 64621 w 72733"/>
                <a:gd name="connsiteY2" fmla="*/ 117460 h 117571"/>
                <a:gd name="connsiteX3" fmla="*/ 29473 w 72733"/>
                <a:gd name="connsiteY3" fmla="*/ 110792 h 117571"/>
                <a:gd name="connsiteX4" fmla="*/ 6328 w 72733"/>
                <a:gd name="connsiteY4" fmla="*/ 95552 h 117571"/>
                <a:gd name="connsiteX5" fmla="*/ 613 w 72733"/>
                <a:gd name="connsiteY5" fmla="*/ 68406 h 117571"/>
                <a:gd name="connsiteX6" fmla="*/ 12519 w 72733"/>
                <a:gd name="connsiteY6" fmla="*/ 5541 h 117571"/>
                <a:gd name="connsiteX7" fmla="*/ 20520 w 72733"/>
                <a:gd name="connsiteY7" fmla="*/ 112 h 117571"/>
                <a:gd name="connsiteX8" fmla="*/ 25949 w 72733"/>
                <a:gd name="connsiteY8" fmla="*/ 8113 h 117571"/>
                <a:gd name="connsiteX9" fmla="*/ 14043 w 72733"/>
                <a:gd name="connsiteY9" fmla="*/ 70978 h 117571"/>
                <a:gd name="connsiteX10" fmla="*/ 17567 w 72733"/>
                <a:gd name="connsiteY10" fmla="*/ 87837 h 117571"/>
                <a:gd name="connsiteX11" fmla="*/ 32045 w 72733"/>
                <a:gd name="connsiteY11" fmla="*/ 97362 h 117571"/>
                <a:gd name="connsiteX12" fmla="*/ 67192 w 72733"/>
                <a:gd name="connsiteY12" fmla="*/ 104030 h 117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733" h="117571">
                  <a:moveTo>
                    <a:pt x="67192" y="104030"/>
                  </a:moveTo>
                  <a:cubicBezTo>
                    <a:pt x="70907" y="104696"/>
                    <a:pt x="73288" y="108316"/>
                    <a:pt x="72622" y="112030"/>
                  </a:cubicBezTo>
                  <a:cubicBezTo>
                    <a:pt x="71955" y="115745"/>
                    <a:pt x="68335" y="118126"/>
                    <a:pt x="64621" y="117460"/>
                  </a:cubicBezTo>
                  <a:lnTo>
                    <a:pt x="29473" y="110792"/>
                  </a:lnTo>
                  <a:cubicBezTo>
                    <a:pt x="19663" y="108887"/>
                    <a:pt x="11566" y="103268"/>
                    <a:pt x="6328" y="95552"/>
                  </a:cubicBezTo>
                  <a:cubicBezTo>
                    <a:pt x="1089" y="87837"/>
                    <a:pt x="-1197" y="78217"/>
                    <a:pt x="613" y="68406"/>
                  </a:cubicBezTo>
                  <a:lnTo>
                    <a:pt x="12519" y="5541"/>
                  </a:lnTo>
                  <a:cubicBezTo>
                    <a:pt x="13186" y="1826"/>
                    <a:pt x="16805" y="-555"/>
                    <a:pt x="20520" y="112"/>
                  </a:cubicBezTo>
                  <a:cubicBezTo>
                    <a:pt x="24235" y="778"/>
                    <a:pt x="26616" y="4398"/>
                    <a:pt x="25949" y="8113"/>
                  </a:cubicBezTo>
                  <a:lnTo>
                    <a:pt x="14043" y="70978"/>
                  </a:lnTo>
                  <a:cubicBezTo>
                    <a:pt x="12805" y="76978"/>
                    <a:pt x="14329" y="83074"/>
                    <a:pt x="17567" y="87837"/>
                  </a:cubicBezTo>
                  <a:cubicBezTo>
                    <a:pt x="20806" y="92599"/>
                    <a:pt x="25949" y="96219"/>
                    <a:pt x="32045" y="97362"/>
                  </a:cubicBezTo>
                  <a:lnTo>
                    <a:pt x="67192" y="104030"/>
                  </a:lnTo>
                  <a:close/>
                </a:path>
              </a:pathLst>
            </a:custGeom>
            <a:solidFill>
              <a:srgbClr val="FA51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03" name="Graphic 44232">
            <a:extLst>
              <a:ext uri="{FF2B5EF4-FFF2-40B4-BE49-F238E27FC236}">
                <a16:creationId xmlns:a16="http://schemas.microsoft.com/office/drawing/2014/main" xmlns="" id="{89820610-7C7D-4C10-BEC0-0D1E5F3BB7FF}"/>
              </a:ext>
            </a:extLst>
          </p:cNvPr>
          <p:cNvGrpSpPr/>
          <p:nvPr/>
        </p:nvGrpSpPr>
        <p:grpSpPr>
          <a:xfrm rot="18507216">
            <a:off x="8321700" y="3633750"/>
            <a:ext cx="3919503" cy="3602457"/>
            <a:chOff x="696549" y="4578468"/>
            <a:chExt cx="854163" cy="810703"/>
          </a:xfrm>
        </p:grpSpPr>
        <p:grpSp>
          <p:nvGrpSpPr>
            <p:cNvPr id="204" name="Graphic 44232">
              <a:extLst>
                <a:ext uri="{FF2B5EF4-FFF2-40B4-BE49-F238E27FC236}">
                  <a16:creationId xmlns:a16="http://schemas.microsoft.com/office/drawing/2014/main" xmlns="" id="{89820610-7C7D-4C10-BEC0-0D1E5F3BB7FF}"/>
                </a:ext>
              </a:extLst>
            </p:cNvPr>
            <p:cNvGrpSpPr/>
            <p:nvPr/>
          </p:nvGrpSpPr>
          <p:grpSpPr>
            <a:xfrm>
              <a:off x="719218" y="4625163"/>
              <a:ext cx="831493" cy="764007"/>
              <a:chOff x="719218" y="4625163"/>
              <a:chExt cx="831493" cy="764007"/>
            </a:xfrm>
            <a:solidFill>
              <a:srgbClr val="F4C63C"/>
            </a:solidFill>
          </p:grpSpPr>
          <p:sp>
            <p:nvSpPr>
              <p:cNvPr id="218" name="Freeform: Shape 44235">
                <a:extLst>
                  <a:ext uri="{FF2B5EF4-FFF2-40B4-BE49-F238E27FC236}">
                    <a16:creationId xmlns:a16="http://schemas.microsoft.com/office/drawing/2014/main" xmlns="" id="{75AA11F5-A09D-4396-AF1E-1EF79E99573D}"/>
                  </a:ext>
                </a:extLst>
              </p:cNvPr>
              <p:cNvSpPr/>
              <p:nvPr/>
            </p:nvSpPr>
            <p:spPr>
              <a:xfrm>
                <a:off x="719218" y="4631187"/>
                <a:ext cx="808951" cy="757983"/>
              </a:xfrm>
              <a:custGeom>
                <a:avLst/>
                <a:gdLst>
                  <a:gd name="connsiteX0" fmla="*/ 246468 w 808951"/>
                  <a:gd name="connsiteY0" fmla="*/ 11564 h 757983"/>
                  <a:gd name="connsiteX1" fmla="*/ 283997 w 808951"/>
                  <a:gd name="connsiteY1" fmla="*/ 4420 h 757983"/>
                  <a:gd name="connsiteX2" fmla="*/ 518598 w 808951"/>
                  <a:gd name="connsiteY2" fmla="*/ 155106 h 757983"/>
                  <a:gd name="connsiteX3" fmla="*/ 519741 w 808951"/>
                  <a:gd name="connsiteY3" fmla="*/ 153582 h 757983"/>
                  <a:gd name="connsiteX4" fmla="*/ 547458 w 808951"/>
                  <a:gd name="connsiteY4" fmla="*/ 173680 h 757983"/>
                  <a:gd name="connsiteX5" fmla="*/ 548982 w 808951"/>
                  <a:gd name="connsiteY5" fmla="*/ 174823 h 757983"/>
                  <a:gd name="connsiteX6" fmla="*/ 549363 w 808951"/>
                  <a:gd name="connsiteY6" fmla="*/ 175108 h 757983"/>
                  <a:gd name="connsiteX7" fmla="*/ 550983 w 808951"/>
                  <a:gd name="connsiteY7" fmla="*/ 176251 h 757983"/>
                  <a:gd name="connsiteX8" fmla="*/ 578605 w 808951"/>
                  <a:gd name="connsiteY8" fmla="*/ 196349 h 757983"/>
                  <a:gd name="connsiteX9" fmla="*/ 577653 w 808951"/>
                  <a:gd name="connsiteY9" fmla="*/ 197778 h 757983"/>
                  <a:gd name="connsiteX10" fmla="*/ 798633 w 808951"/>
                  <a:gd name="connsiteY10" fmla="*/ 376086 h 757983"/>
                  <a:gd name="connsiteX11" fmla="*/ 803586 w 808951"/>
                  <a:gd name="connsiteY11" fmla="*/ 414091 h 757983"/>
                  <a:gd name="connsiteX12" fmla="*/ 562508 w 808951"/>
                  <a:gd name="connsiteY12" fmla="*/ 746418 h 757983"/>
                  <a:gd name="connsiteX13" fmla="*/ 521360 w 808951"/>
                  <a:gd name="connsiteY13" fmla="*/ 750799 h 757983"/>
                  <a:gd name="connsiteX14" fmla="*/ 294855 w 808951"/>
                  <a:gd name="connsiteY14" fmla="*/ 565824 h 757983"/>
                  <a:gd name="connsiteX15" fmla="*/ 268281 w 808951"/>
                  <a:gd name="connsiteY15" fmla="*/ 562681 h 757983"/>
                  <a:gd name="connsiteX16" fmla="*/ 267900 w 808951"/>
                  <a:gd name="connsiteY16" fmla="*/ 562395 h 757983"/>
                  <a:gd name="connsiteX17" fmla="*/ 256089 w 808951"/>
                  <a:gd name="connsiteY17" fmla="*/ 536963 h 757983"/>
                  <a:gd name="connsiteX18" fmla="*/ 13963 w 808951"/>
                  <a:gd name="connsiteY18" fmla="*/ 384468 h 757983"/>
                  <a:gd name="connsiteX19" fmla="*/ 5295 w 808951"/>
                  <a:gd name="connsiteY19" fmla="*/ 343987 h 757983"/>
                  <a:gd name="connsiteX20" fmla="*/ 246468 w 808951"/>
                  <a:gd name="connsiteY20" fmla="*/ 11564 h 757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08951" h="757983">
                    <a:moveTo>
                      <a:pt x="246468" y="11564"/>
                    </a:moveTo>
                    <a:cubicBezTo>
                      <a:pt x="255136" y="-437"/>
                      <a:pt x="271614" y="-3581"/>
                      <a:pt x="283997" y="4420"/>
                    </a:cubicBezTo>
                    <a:lnTo>
                      <a:pt x="518598" y="155106"/>
                    </a:lnTo>
                    <a:lnTo>
                      <a:pt x="519741" y="153582"/>
                    </a:lnTo>
                    <a:lnTo>
                      <a:pt x="547458" y="173680"/>
                    </a:lnTo>
                    <a:lnTo>
                      <a:pt x="548982" y="174823"/>
                    </a:lnTo>
                    <a:lnTo>
                      <a:pt x="549363" y="175108"/>
                    </a:lnTo>
                    <a:lnTo>
                      <a:pt x="550983" y="176251"/>
                    </a:lnTo>
                    <a:lnTo>
                      <a:pt x="578605" y="196349"/>
                    </a:lnTo>
                    <a:lnTo>
                      <a:pt x="577653" y="197778"/>
                    </a:lnTo>
                    <a:lnTo>
                      <a:pt x="798633" y="376086"/>
                    </a:lnTo>
                    <a:cubicBezTo>
                      <a:pt x="810158" y="385325"/>
                      <a:pt x="812349" y="402089"/>
                      <a:pt x="803586" y="414091"/>
                    </a:cubicBezTo>
                    <a:lnTo>
                      <a:pt x="562508" y="746418"/>
                    </a:lnTo>
                    <a:cubicBezTo>
                      <a:pt x="552792" y="759848"/>
                      <a:pt x="533552" y="761944"/>
                      <a:pt x="521360" y="750799"/>
                    </a:cubicBezTo>
                    <a:cubicBezTo>
                      <a:pt x="437730" y="674885"/>
                      <a:pt x="332479" y="572777"/>
                      <a:pt x="294855" y="565824"/>
                    </a:cubicBezTo>
                    <a:lnTo>
                      <a:pt x="268281" y="562681"/>
                    </a:lnTo>
                    <a:lnTo>
                      <a:pt x="267900" y="562395"/>
                    </a:lnTo>
                    <a:lnTo>
                      <a:pt x="256089" y="536963"/>
                    </a:lnTo>
                    <a:cubicBezTo>
                      <a:pt x="255517" y="520009"/>
                      <a:pt x="128073" y="449714"/>
                      <a:pt x="13963" y="384468"/>
                    </a:cubicBezTo>
                    <a:cubicBezTo>
                      <a:pt x="-324" y="376276"/>
                      <a:pt x="-4420" y="357417"/>
                      <a:pt x="5295" y="343987"/>
                    </a:cubicBezTo>
                    <a:lnTo>
                      <a:pt x="246468" y="11564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219" name="Freeform: Shape 44236">
                <a:extLst>
                  <a:ext uri="{FF2B5EF4-FFF2-40B4-BE49-F238E27FC236}">
                    <a16:creationId xmlns:a16="http://schemas.microsoft.com/office/drawing/2014/main" xmlns="" id="{0C6E3D8F-EE85-4FA1-93F3-F3CE86F38328}"/>
                  </a:ext>
                </a:extLst>
              </p:cNvPr>
              <p:cNvSpPr/>
              <p:nvPr/>
            </p:nvSpPr>
            <p:spPr>
              <a:xfrm rot="-8642603">
                <a:off x="1099429" y="4871166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3 h 435503"/>
                  <a:gd name="connsiteX3" fmla="*/ 0 w 329294"/>
                  <a:gd name="connsiteY3" fmla="*/ 435503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3"/>
                    </a:lnTo>
                    <a:lnTo>
                      <a:pt x="0" y="435503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0" name="Freeform: Shape 44237">
                <a:extLst>
                  <a:ext uri="{FF2B5EF4-FFF2-40B4-BE49-F238E27FC236}">
                    <a16:creationId xmlns:a16="http://schemas.microsoft.com/office/drawing/2014/main" xmlns="" id="{87F45737-688F-47B2-B1C8-5DD9B8F87423}"/>
                  </a:ext>
                </a:extLst>
              </p:cNvPr>
              <p:cNvSpPr/>
              <p:nvPr/>
            </p:nvSpPr>
            <p:spPr>
              <a:xfrm rot="-8642603">
                <a:off x="836216" y="4680349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4 h 435503"/>
                  <a:gd name="connsiteX3" fmla="*/ 0 w 329294"/>
                  <a:gd name="connsiteY3" fmla="*/ 435504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4"/>
                    </a:lnTo>
                    <a:lnTo>
                      <a:pt x="0" y="435504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1" name="Freeform: Shape 44238">
                <a:extLst>
                  <a:ext uri="{FF2B5EF4-FFF2-40B4-BE49-F238E27FC236}">
                    <a16:creationId xmlns:a16="http://schemas.microsoft.com/office/drawing/2014/main" xmlns="" id="{2DB47529-7846-40E6-B9EC-38B3641453A1}"/>
                  </a:ext>
                </a:extLst>
              </p:cNvPr>
              <p:cNvSpPr/>
              <p:nvPr/>
            </p:nvSpPr>
            <p:spPr>
              <a:xfrm>
                <a:off x="742230" y="4634465"/>
                <a:ext cx="515874" cy="523684"/>
              </a:xfrm>
              <a:custGeom>
                <a:avLst/>
                <a:gdLst>
                  <a:gd name="connsiteX0" fmla="*/ 269367 w 515874"/>
                  <a:gd name="connsiteY0" fmla="*/ 523685 h 523684"/>
                  <a:gd name="connsiteX1" fmla="*/ 0 w 515874"/>
                  <a:gd name="connsiteY1" fmla="*/ 339757 h 523684"/>
                  <a:gd name="connsiteX2" fmla="*/ 246507 w 515874"/>
                  <a:gd name="connsiteY2" fmla="*/ 0 h 523684"/>
                  <a:gd name="connsiteX3" fmla="*/ 515874 w 515874"/>
                  <a:gd name="connsiteY3" fmla="*/ 184023 h 523684"/>
                  <a:gd name="connsiteX4" fmla="*/ 269367 w 515874"/>
                  <a:gd name="connsiteY4" fmla="*/ 523685 h 523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874" h="523684">
                    <a:moveTo>
                      <a:pt x="269367" y="523685"/>
                    </a:moveTo>
                    <a:cubicBezTo>
                      <a:pt x="212312" y="425101"/>
                      <a:pt x="96488" y="394907"/>
                      <a:pt x="0" y="339757"/>
                    </a:cubicBezTo>
                    <a:lnTo>
                      <a:pt x="246507" y="0"/>
                    </a:lnTo>
                    <a:cubicBezTo>
                      <a:pt x="347948" y="50768"/>
                      <a:pt x="465773" y="78677"/>
                      <a:pt x="515874" y="184023"/>
                    </a:cubicBezTo>
                    <a:lnTo>
                      <a:pt x="269367" y="523685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2" name="Freeform: Shape 44239">
                <a:extLst>
                  <a:ext uri="{FF2B5EF4-FFF2-40B4-BE49-F238E27FC236}">
                    <a16:creationId xmlns:a16="http://schemas.microsoft.com/office/drawing/2014/main" xmlns="" id="{DA18B2EF-2102-4960-9807-D761F478AFA9}"/>
                  </a:ext>
                </a:extLst>
              </p:cNvPr>
              <p:cNvSpPr/>
              <p:nvPr/>
            </p:nvSpPr>
            <p:spPr>
              <a:xfrm>
                <a:off x="1011597" y="4818392"/>
                <a:ext cx="504920" cy="538638"/>
              </a:xfrm>
              <a:custGeom>
                <a:avLst/>
                <a:gdLst>
                  <a:gd name="connsiteX0" fmla="*/ 0 w 504920"/>
                  <a:gd name="connsiteY0" fmla="*/ 339757 h 538638"/>
                  <a:gd name="connsiteX1" fmla="*/ 258509 w 504920"/>
                  <a:gd name="connsiteY1" fmla="*/ 538639 h 538638"/>
                  <a:gd name="connsiteX2" fmla="*/ 504920 w 504920"/>
                  <a:gd name="connsiteY2" fmla="*/ 198882 h 538638"/>
                  <a:gd name="connsiteX3" fmla="*/ 246412 w 504920"/>
                  <a:gd name="connsiteY3" fmla="*/ 0 h 538638"/>
                  <a:gd name="connsiteX4" fmla="*/ 0 w 504920"/>
                  <a:gd name="connsiteY4" fmla="*/ 339757 h 538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920" h="538638">
                    <a:moveTo>
                      <a:pt x="0" y="339757"/>
                    </a:moveTo>
                    <a:cubicBezTo>
                      <a:pt x="111443" y="363379"/>
                      <a:pt x="176117" y="464153"/>
                      <a:pt x="258509" y="538639"/>
                    </a:cubicBezTo>
                    <a:lnTo>
                      <a:pt x="504920" y="198882"/>
                    </a:lnTo>
                    <a:cubicBezTo>
                      <a:pt x="425196" y="118301"/>
                      <a:pt x="362045" y="14859"/>
                      <a:pt x="246412" y="0"/>
                    </a:cubicBezTo>
                    <a:lnTo>
                      <a:pt x="0" y="339757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3" name="Freeform: Shape 44240">
                <a:extLst>
                  <a:ext uri="{FF2B5EF4-FFF2-40B4-BE49-F238E27FC236}">
                    <a16:creationId xmlns:a16="http://schemas.microsoft.com/office/drawing/2014/main" xmlns="" id="{09676CEC-E4C1-463C-8D77-C4DC6EAD7667}"/>
                  </a:ext>
                </a:extLst>
              </p:cNvPr>
              <p:cNvSpPr/>
              <p:nvPr/>
            </p:nvSpPr>
            <p:spPr>
              <a:xfrm>
                <a:off x="1011597" y="4818488"/>
                <a:ext cx="539114" cy="483584"/>
              </a:xfrm>
              <a:custGeom>
                <a:avLst/>
                <a:gdLst>
                  <a:gd name="connsiteX0" fmla="*/ 0 w 539114"/>
                  <a:gd name="connsiteY0" fmla="*/ 339662 h 483584"/>
                  <a:gd name="connsiteX1" fmla="*/ 292703 w 539114"/>
                  <a:gd name="connsiteY1" fmla="*/ 483584 h 483584"/>
                  <a:gd name="connsiteX2" fmla="*/ 539115 w 539114"/>
                  <a:gd name="connsiteY2" fmla="*/ 143827 h 483584"/>
                  <a:gd name="connsiteX3" fmla="*/ 246412 w 539114"/>
                  <a:gd name="connsiteY3" fmla="*/ 0 h 483584"/>
                  <a:gd name="connsiteX4" fmla="*/ 0 w 539114"/>
                  <a:gd name="connsiteY4" fmla="*/ 339662 h 483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9114" h="483584">
                    <a:moveTo>
                      <a:pt x="0" y="339662"/>
                    </a:moveTo>
                    <a:cubicBezTo>
                      <a:pt x="111443" y="363284"/>
                      <a:pt x="210312" y="409099"/>
                      <a:pt x="292703" y="483584"/>
                    </a:cubicBezTo>
                    <a:lnTo>
                      <a:pt x="539115" y="143827"/>
                    </a:lnTo>
                    <a:cubicBezTo>
                      <a:pt x="459391" y="63246"/>
                      <a:pt x="362045" y="14859"/>
                      <a:pt x="246412" y="0"/>
                    </a:cubicBezTo>
                    <a:lnTo>
                      <a:pt x="0" y="339662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4" name="Freeform: Shape 44241">
                <a:extLst>
                  <a:ext uri="{FF2B5EF4-FFF2-40B4-BE49-F238E27FC236}">
                    <a16:creationId xmlns:a16="http://schemas.microsoft.com/office/drawing/2014/main" xmlns="" id="{A1F9FB1C-B363-42A4-BD2F-3B484E6FF724}"/>
                  </a:ext>
                </a:extLst>
              </p:cNvPr>
              <p:cNvSpPr/>
              <p:nvPr/>
            </p:nvSpPr>
            <p:spPr>
              <a:xfrm>
                <a:off x="1009311" y="4686090"/>
                <a:ext cx="200596" cy="139826"/>
              </a:xfrm>
              <a:custGeom>
                <a:avLst/>
                <a:gdLst>
                  <a:gd name="connsiteX0" fmla="*/ 0 w 200596"/>
                  <a:gd name="connsiteY0" fmla="*/ 0 h 139826"/>
                  <a:gd name="connsiteX1" fmla="*/ 200596 w 200596"/>
                  <a:gd name="connsiteY1" fmla="*/ 139827 h 13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596" h="139826">
                    <a:moveTo>
                      <a:pt x="0" y="0"/>
                    </a:moveTo>
                    <a:cubicBezTo>
                      <a:pt x="0" y="0"/>
                      <a:pt x="164973" y="78391"/>
                      <a:pt x="200596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5" name="Freeform: Shape 44242">
                <a:extLst>
                  <a:ext uri="{FF2B5EF4-FFF2-40B4-BE49-F238E27FC236}">
                    <a16:creationId xmlns:a16="http://schemas.microsoft.com/office/drawing/2014/main" xmlns="" id="{ADB95B0D-E256-440D-9542-F2B9FC797C0A}"/>
                  </a:ext>
                </a:extLst>
              </p:cNvPr>
              <p:cNvSpPr/>
              <p:nvPr/>
            </p:nvSpPr>
            <p:spPr>
              <a:xfrm>
                <a:off x="994452" y="4714379"/>
                <a:ext cx="200596" cy="139827"/>
              </a:xfrm>
              <a:custGeom>
                <a:avLst/>
                <a:gdLst>
                  <a:gd name="connsiteX0" fmla="*/ 0 w 200596"/>
                  <a:gd name="connsiteY0" fmla="*/ 0 h 139827"/>
                  <a:gd name="connsiteX1" fmla="*/ 200597 w 200596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596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597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6" name="Freeform: Shape 44243">
                <a:extLst>
                  <a:ext uri="{FF2B5EF4-FFF2-40B4-BE49-F238E27FC236}">
                    <a16:creationId xmlns:a16="http://schemas.microsoft.com/office/drawing/2014/main" xmlns="" id="{CA04DC81-1371-4E2C-A224-DF4442CBFDC7}"/>
                  </a:ext>
                </a:extLst>
              </p:cNvPr>
              <p:cNvSpPr/>
              <p:nvPr/>
            </p:nvSpPr>
            <p:spPr>
              <a:xfrm>
                <a:off x="974736" y="4751241"/>
                <a:ext cx="200691" cy="139827"/>
              </a:xfrm>
              <a:custGeom>
                <a:avLst/>
                <a:gdLst>
                  <a:gd name="connsiteX0" fmla="*/ 0 w 200691"/>
                  <a:gd name="connsiteY0" fmla="*/ 0 h 139827"/>
                  <a:gd name="connsiteX1" fmla="*/ 200692 w 200691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7" name="Freeform: Shape 44244">
                <a:extLst>
                  <a:ext uri="{FF2B5EF4-FFF2-40B4-BE49-F238E27FC236}">
                    <a16:creationId xmlns:a16="http://schemas.microsoft.com/office/drawing/2014/main" xmlns="" id="{5E14B4BE-330A-4068-B090-CA713CDB9BEF}"/>
                  </a:ext>
                </a:extLst>
              </p:cNvPr>
              <p:cNvSpPr/>
              <p:nvPr/>
            </p:nvSpPr>
            <p:spPr>
              <a:xfrm>
                <a:off x="952923" y="4777625"/>
                <a:ext cx="200691" cy="139827"/>
              </a:xfrm>
              <a:custGeom>
                <a:avLst/>
                <a:gdLst>
                  <a:gd name="connsiteX0" fmla="*/ 0 w 200691"/>
                  <a:gd name="connsiteY0" fmla="*/ 0 h 139827"/>
                  <a:gd name="connsiteX1" fmla="*/ 200692 w 200691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8" name="Freeform: Shape 44245">
                <a:extLst>
                  <a:ext uri="{FF2B5EF4-FFF2-40B4-BE49-F238E27FC236}">
                    <a16:creationId xmlns:a16="http://schemas.microsoft.com/office/drawing/2014/main" xmlns="" id="{9686E684-E953-4E32-9625-0667ABB07FC5}"/>
                  </a:ext>
                </a:extLst>
              </p:cNvPr>
              <p:cNvSpPr/>
              <p:nvPr/>
            </p:nvSpPr>
            <p:spPr>
              <a:xfrm>
                <a:off x="1133041" y="4976695"/>
                <a:ext cx="278987" cy="222792"/>
              </a:xfrm>
              <a:custGeom>
                <a:avLst/>
                <a:gdLst>
                  <a:gd name="connsiteX0" fmla="*/ 66294 w 278987"/>
                  <a:gd name="connsiteY0" fmla="*/ 3 h 222792"/>
                  <a:gd name="connsiteX1" fmla="*/ 0 w 278987"/>
                  <a:gd name="connsiteY1" fmla="*/ 104588 h 222792"/>
                  <a:gd name="connsiteX2" fmla="*/ 189548 w 278987"/>
                  <a:gd name="connsiteY2" fmla="*/ 222793 h 222792"/>
                  <a:gd name="connsiteX3" fmla="*/ 278987 w 278987"/>
                  <a:gd name="connsiteY3" fmla="*/ 104397 h 222792"/>
                  <a:gd name="connsiteX4" fmla="*/ 66294 w 278987"/>
                  <a:gd name="connsiteY4" fmla="*/ 3 h 22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8987" h="222792">
                    <a:moveTo>
                      <a:pt x="66294" y="3"/>
                    </a:moveTo>
                    <a:lnTo>
                      <a:pt x="0" y="104588"/>
                    </a:lnTo>
                    <a:cubicBezTo>
                      <a:pt x="0" y="104588"/>
                      <a:pt x="150304" y="171548"/>
                      <a:pt x="189548" y="222793"/>
                    </a:cubicBezTo>
                    <a:lnTo>
                      <a:pt x="278987" y="104397"/>
                    </a:lnTo>
                    <a:cubicBezTo>
                      <a:pt x="278987" y="104397"/>
                      <a:pt x="217932" y="-664"/>
                      <a:pt x="66294" y="3"/>
                    </a:cubicBez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9" name="Freeform: Shape 44246">
                <a:extLst>
                  <a:ext uri="{FF2B5EF4-FFF2-40B4-BE49-F238E27FC236}">
                    <a16:creationId xmlns:a16="http://schemas.microsoft.com/office/drawing/2014/main" xmlns="" id="{CE01297F-7BBE-4BF4-BF92-D179F273574E}"/>
                  </a:ext>
                </a:extLst>
              </p:cNvPr>
              <p:cNvSpPr/>
              <p:nvPr/>
            </p:nvSpPr>
            <p:spPr>
              <a:xfrm>
                <a:off x="853863" y="4827060"/>
                <a:ext cx="256889" cy="223361"/>
              </a:xfrm>
              <a:custGeom>
                <a:avLst/>
                <a:gdLst>
                  <a:gd name="connsiteX0" fmla="*/ 256889 w 256889"/>
                  <a:gd name="connsiteY0" fmla="*/ 146113 h 223361"/>
                  <a:gd name="connsiteX1" fmla="*/ 193643 w 256889"/>
                  <a:gd name="connsiteY1" fmla="*/ 223361 h 223361"/>
                  <a:gd name="connsiteX2" fmla="*/ 0 w 256889"/>
                  <a:gd name="connsiteY2" fmla="*/ 86582 h 223361"/>
                  <a:gd name="connsiteX3" fmla="*/ 64008 w 256889"/>
                  <a:gd name="connsiteY3" fmla="*/ 0 h 223361"/>
                  <a:gd name="connsiteX4" fmla="*/ 256889 w 256889"/>
                  <a:gd name="connsiteY4" fmla="*/ 146113 h 223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889" h="223361">
                    <a:moveTo>
                      <a:pt x="256889" y="146113"/>
                    </a:moveTo>
                    <a:lnTo>
                      <a:pt x="193643" y="223361"/>
                    </a:lnTo>
                    <a:cubicBezTo>
                      <a:pt x="193643" y="223361"/>
                      <a:pt x="63151" y="100012"/>
                      <a:pt x="0" y="86582"/>
                    </a:cubicBezTo>
                    <a:lnTo>
                      <a:pt x="64008" y="0"/>
                    </a:lnTo>
                    <a:cubicBezTo>
                      <a:pt x="63913" y="0"/>
                      <a:pt x="192119" y="9049"/>
                      <a:pt x="256889" y="146113"/>
                    </a:cubicBez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205" name="Graphic 44232">
              <a:extLst>
                <a:ext uri="{FF2B5EF4-FFF2-40B4-BE49-F238E27FC236}">
                  <a16:creationId xmlns:a16="http://schemas.microsoft.com/office/drawing/2014/main" xmlns="" id="{89820610-7C7D-4C10-BEC0-0D1E5F3BB7FF}"/>
                </a:ext>
              </a:extLst>
            </p:cNvPr>
            <p:cNvGrpSpPr/>
            <p:nvPr/>
          </p:nvGrpSpPr>
          <p:grpSpPr>
            <a:xfrm>
              <a:off x="696549" y="4578468"/>
              <a:ext cx="831589" cy="764125"/>
              <a:chOff x="696549" y="4578468"/>
              <a:chExt cx="831589" cy="764125"/>
            </a:xfrm>
          </p:grpSpPr>
          <p:sp>
            <p:nvSpPr>
              <p:cNvPr id="206" name="Freeform: Shape 44248">
                <a:extLst>
                  <a:ext uri="{FF2B5EF4-FFF2-40B4-BE49-F238E27FC236}">
                    <a16:creationId xmlns:a16="http://schemas.microsoft.com/office/drawing/2014/main" xmlns="" id="{F7C6F630-D4A5-47AD-99E0-CFEEA5D82608}"/>
                  </a:ext>
                </a:extLst>
              </p:cNvPr>
              <p:cNvSpPr/>
              <p:nvPr/>
            </p:nvSpPr>
            <p:spPr>
              <a:xfrm>
                <a:off x="696549" y="4584515"/>
                <a:ext cx="809047" cy="758078"/>
              </a:xfrm>
              <a:custGeom>
                <a:avLst/>
                <a:gdLst>
                  <a:gd name="connsiteX0" fmla="*/ 246564 w 809047"/>
                  <a:gd name="connsiteY0" fmla="*/ 11564 h 758078"/>
                  <a:gd name="connsiteX1" fmla="*/ 284092 w 809047"/>
                  <a:gd name="connsiteY1" fmla="*/ 4420 h 758078"/>
                  <a:gd name="connsiteX2" fmla="*/ 518693 w 809047"/>
                  <a:gd name="connsiteY2" fmla="*/ 155106 h 758078"/>
                  <a:gd name="connsiteX3" fmla="*/ 519836 w 809047"/>
                  <a:gd name="connsiteY3" fmla="*/ 153582 h 758078"/>
                  <a:gd name="connsiteX4" fmla="*/ 547554 w 809047"/>
                  <a:gd name="connsiteY4" fmla="*/ 173680 h 758078"/>
                  <a:gd name="connsiteX5" fmla="*/ 549078 w 809047"/>
                  <a:gd name="connsiteY5" fmla="*/ 174823 h 758078"/>
                  <a:gd name="connsiteX6" fmla="*/ 549459 w 809047"/>
                  <a:gd name="connsiteY6" fmla="*/ 175108 h 758078"/>
                  <a:gd name="connsiteX7" fmla="*/ 551078 w 809047"/>
                  <a:gd name="connsiteY7" fmla="*/ 176251 h 758078"/>
                  <a:gd name="connsiteX8" fmla="*/ 578700 w 809047"/>
                  <a:gd name="connsiteY8" fmla="*/ 196349 h 758078"/>
                  <a:gd name="connsiteX9" fmla="*/ 577748 w 809047"/>
                  <a:gd name="connsiteY9" fmla="*/ 197778 h 758078"/>
                  <a:gd name="connsiteX10" fmla="*/ 798728 w 809047"/>
                  <a:gd name="connsiteY10" fmla="*/ 376086 h 758078"/>
                  <a:gd name="connsiteX11" fmla="*/ 803681 w 809047"/>
                  <a:gd name="connsiteY11" fmla="*/ 414091 h 758078"/>
                  <a:gd name="connsiteX12" fmla="*/ 562603 w 809047"/>
                  <a:gd name="connsiteY12" fmla="*/ 746513 h 758078"/>
                  <a:gd name="connsiteX13" fmla="*/ 521455 w 809047"/>
                  <a:gd name="connsiteY13" fmla="*/ 750895 h 758078"/>
                  <a:gd name="connsiteX14" fmla="*/ 294951 w 809047"/>
                  <a:gd name="connsiteY14" fmla="*/ 565919 h 758078"/>
                  <a:gd name="connsiteX15" fmla="*/ 268376 w 809047"/>
                  <a:gd name="connsiteY15" fmla="*/ 562776 h 758078"/>
                  <a:gd name="connsiteX16" fmla="*/ 267995 w 809047"/>
                  <a:gd name="connsiteY16" fmla="*/ 562490 h 758078"/>
                  <a:gd name="connsiteX17" fmla="*/ 256184 w 809047"/>
                  <a:gd name="connsiteY17" fmla="*/ 537058 h 758078"/>
                  <a:gd name="connsiteX18" fmla="*/ 13963 w 809047"/>
                  <a:gd name="connsiteY18" fmla="*/ 384468 h 758078"/>
                  <a:gd name="connsiteX19" fmla="*/ 5295 w 809047"/>
                  <a:gd name="connsiteY19" fmla="*/ 343987 h 758078"/>
                  <a:gd name="connsiteX20" fmla="*/ 246564 w 809047"/>
                  <a:gd name="connsiteY20" fmla="*/ 11564 h 758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09047" h="758078">
                    <a:moveTo>
                      <a:pt x="246564" y="11564"/>
                    </a:moveTo>
                    <a:cubicBezTo>
                      <a:pt x="255231" y="-437"/>
                      <a:pt x="271710" y="-3581"/>
                      <a:pt x="284092" y="4420"/>
                    </a:cubicBezTo>
                    <a:lnTo>
                      <a:pt x="518693" y="155106"/>
                    </a:lnTo>
                    <a:lnTo>
                      <a:pt x="519836" y="153582"/>
                    </a:lnTo>
                    <a:lnTo>
                      <a:pt x="547554" y="173680"/>
                    </a:lnTo>
                    <a:lnTo>
                      <a:pt x="549078" y="174823"/>
                    </a:lnTo>
                    <a:lnTo>
                      <a:pt x="549459" y="175108"/>
                    </a:lnTo>
                    <a:lnTo>
                      <a:pt x="551078" y="176251"/>
                    </a:lnTo>
                    <a:lnTo>
                      <a:pt x="578700" y="196349"/>
                    </a:lnTo>
                    <a:lnTo>
                      <a:pt x="577748" y="197778"/>
                    </a:lnTo>
                    <a:lnTo>
                      <a:pt x="798728" y="376086"/>
                    </a:lnTo>
                    <a:cubicBezTo>
                      <a:pt x="810253" y="385325"/>
                      <a:pt x="812444" y="402089"/>
                      <a:pt x="803681" y="414091"/>
                    </a:cubicBezTo>
                    <a:lnTo>
                      <a:pt x="562603" y="746513"/>
                    </a:lnTo>
                    <a:cubicBezTo>
                      <a:pt x="552888" y="759943"/>
                      <a:pt x="533647" y="762039"/>
                      <a:pt x="521455" y="750895"/>
                    </a:cubicBezTo>
                    <a:cubicBezTo>
                      <a:pt x="437826" y="674980"/>
                      <a:pt x="332574" y="572872"/>
                      <a:pt x="294951" y="565919"/>
                    </a:cubicBezTo>
                    <a:lnTo>
                      <a:pt x="268376" y="562776"/>
                    </a:lnTo>
                    <a:lnTo>
                      <a:pt x="267995" y="562490"/>
                    </a:lnTo>
                    <a:lnTo>
                      <a:pt x="256184" y="537058"/>
                    </a:lnTo>
                    <a:cubicBezTo>
                      <a:pt x="255612" y="520009"/>
                      <a:pt x="128168" y="449714"/>
                      <a:pt x="13963" y="384468"/>
                    </a:cubicBezTo>
                    <a:cubicBezTo>
                      <a:pt x="-324" y="376276"/>
                      <a:pt x="-4420" y="357417"/>
                      <a:pt x="5295" y="343987"/>
                    </a:cubicBezTo>
                    <a:lnTo>
                      <a:pt x="246564" y="11564"/>
                    </a:lnTo>
                    <a:close/>
                  </a:path>
                </a:pathLst>
              </a:custGeom>
              <a:solidFill>
                <a:srgbClr val="E968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07" name="Freeform: Shape 44249">
                <a:extLst>
                  <a:ext uri="{FF2B5EF4-FFF2-40B4-BE49-F238E27FC236}">
                    <a16:creationId xmlns:a16="http://schemas.microsoft.com/office/drawing/2014/main" xmlns="" id="{904BC6C0-F48D-4974-8A22-D209F5B56F71}"/>
                  </a:ext>
                </a:extLst>
              </p:cNvPr>
              <p:cNvSpPr/>
              <p:nvPr/>
            </p:nvSpPr>
            <p:spPr>
              <a:xfrm rot="-8642603">
                <a:off x="1076825" y="4824471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3 h 435503"/>
                  <a:gd name="connsiteX3" fmla="*/ 0 w 329294"/>
                  <a:gd name="connsiteY3" fmla="*/ 435503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3"/>
                    </a:lnTo>
                    <a:lnTo>
                      <a:pt x="0" y="435503"/>
                    </a:lnTo>
                    <a:close/>
                  </a:path>
                </a:pathLst>
              </a:custGeom>
              <a:solidFill>
                <a:srgbClr val="D6CBB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08" name="Freeform: Shape 44250">
                <a:extLst>
                  <a:ext uri="{FF2B5EF4-FFF2-40B4-BE49-F238E27FC236}">
                    <a16:creationId xmlns:a16="http://schemas.microsoft.com/office/drawing/2014/main" xmlns="" id="{1D7A2249-6D01-4544-A767-FD559AAFCCDD}"/>
                  </a:ext>
                </a:extLst>
              </p:cNvPr>
              <p:cNvSpPr/>
              <p:nvPr/>
            </p:nvSpPr>
            <p:spPr>
              <a:xfrm rot="-8642603">
                <a:off x="813613" y="4633654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3 h 435503"/>
                  <a:gd name="connsiteX3" fmla="*/ 0 w 329294"/>
                  <a:gd name="connsiteY3" fmla="*/ 435503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3"/>
                    </a:lnTo>
                    <a:lnTo>
                      <a:pt x="0" y="435503"/>
                    </a:lnTo>
                    <a:close/>
                  </a:path>
                </a:pathLst>
              </a:custGeom>
              <a:solidFill>
                <a:srgbClr val="D6CBB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09" name="Freeform: Shape 44251">
                <a:extLst>
                  <a:ext uri="{FF2B5EF4-FFF2-40B4-BE49-F238E27FC236}">
                    <a16:creationId xmlns:a16="http://schemas.microsoft.com/office/drawing/2014/main" xmlns="" id="{56F74A90-102E-49E3-831F-F8C728539E4D}"/>
                  </a:ext>
                </a:extLst>
              </p:cNvPr>
              <p:cNvSpPr/>
              <p:nvPr/>
            </p:nvSpPr>
            <p:spPr>
              <a:xfrm>
                <a:off x="719656" y="4587792"/>
                <a:ext cx="515778" cy="523684"/>
              </a:xfrm>
              <a:custGeom>
                <a:avLst/>
                <a:gdLst>
                  <a:gd name="connsiteX0" fmla="*/ 269367 w 515778"/>
                  <a:gd name="connsiteY0" fmla="*/ 523685 h 523684"/>
                  <a:gd name="connsiteX1" fmla="*/ 0 w 515778"/>
                  <a:gd name="connsiteY1" fmla="*/ 339757 h 523684"/>
                  <a:gd name="connsiteX2" fmla="*/ 246412 w 515778"/>
                  <a:gd name="connsiteY2" fmla="*/ 0 h 523684"/>
                  <a:gd name="connsiteX3" fmla="*/ 515779 w 515778"/>
                  <a:gd name="connsiteY3" fmla="*/ 184023 h 523684"/>
                  <a:gd name="connsiteX4" fmla="*/ 269367 w 515778"/>
                  <a:gd name="connsiteY4" fmla="*/ 523685 h 523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778" h="523684">
                    <a:moveTo>
                      <a:pt x="269367" y="523685"/>
                    </a:moveTo>
                    <a:cubicBezTo>
                      <a:pt x="212312" y="425101"/>
                      <a:pt x="96488" y="394907"/>
                      <a:pt x="0" y="339757"/>
                    </a:cubicBezTo>
                    <a:lnTo>
                      <a:pt x="246412" y="0"/>
                    </a:lnTo>
                    <a:cubicBezTo>
                      <a:pt x="347853" y="50768"/>
                      <a:pt x="465677" y="78677"/>
                      <a:pt x="515779" y="184023"/>
                    </a:cubicBezTo>
                    <a:lnTo>
                      <a:pt x="269367" y="523685"/>
                    </a:lnTo>
                    <a:close/>
                  </a:path>
                </a:pathLst>
              </a:custGeom>
              <a:solidFill>
                <a:srgbClr val="F2E9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10" name="Freeform: Shape 44252">
                <a:extLst>
                  <a:ext uri="{FF2B5EF4-FFF2-40B4-BE49-F238E27FC236}">
                    <a16:creationId xmlns:a16="http://schemas.microsoft.com/office/drawing/2014/main" xmlns="" id="{C3F89E8F-021D-44FF-A836-73745D6E59B8}"/>
                  </a:ext>
                </a:extLst>
              </p:cNvPr>
              <p:cNvSpPr/>
              <p:nvPr/>
            </p:nvSpPr>
            <p:spPr>
              <a:xfrm>
                <a:off x="989023" y="4771720"/>
                <a:ext cx="504920" cy="538638"/>
              </a:xfrm>
              <a:custGeom>
                <a:avLst/>
                <a:gdLst>
                  <a:gd name="connsiteX0" fmla="*/ 0 w 504920"/>
                  <a:gd name="connsiteY0" fmla="*/ 339757 h 538638"/>
                  <a:gd name="connsiteX1" fmla="*/ 258509 w 504920"/>
                  <a:gd name="connsiteY1" fmla="*/ 538639 h 538638"/>
                  <a:gd name="connsiteX2" fmla="*/ 504920 w 504920"/>
                  <a:gd name="connsiteY2" fmla="*/ 198882 h 538638"/>
                  <a:gd name="connsiteX3" fmla="*/ 246412 w 504920"/>
                  <a:gd name="connsiteY3" fmla="*/ 0 h 538638"/>
                  <a:gd name="connsiteX4" fmla="*/ 0 w 504920"/>
                  <a:gd name="connsiteY4" fmla="*/ 339757 h 538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920" h="538638">
                    <a:moveTo>
                      <a:pt x="0" y="339757"/>
                    </a:moveTo>
                    <a:cubicBezTo>
                      <a:pt x="111443" y="363379"/>
                      <a:pt x="176117" y="464153"/>
                      <a:pt x="258509" y="538639"/>
                    </a:cubicBezTo>
                    <a:lnTo>
                      <a:pt x="504920" y="198882"/>
                    </a:lnTo>
                    <a:cubicBezTo>
                      <a:pt x="425196" y="118300"/>
                      <a:pt x="362045" y="14859"/>
                      <a:pt x="246412" y="0"/>
                    </a:cubicBezTo>
                    <a:lnTo>
                      <a:pt x="0" y="339757"/>
                    </a:lnTo>
                    <a:close/>
                  </a:path>
                </a:pathLst>
              </a:custGeom>
              <a:solidFill>
                <a:srgbClr val="F2E9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11" name="Freeform: Shape 44253">
                <a:extLst>
                  <a:ext uri="{FF2B5EF4-FFF2-40B4-BE49-F238E27FC236}">
                    <a16:creationId xmlns:a16="http://schemas.microsoft.com/office/drawing/2014/main" xmlns="" id="{D90157E0-D91C-4C80-B4C6-AB10DD7C00FD}"/>
                  </a:ext>
                </a:extLst>
              </p:cNvPr>
              <p:cNvSpPr/>
              <p:nvPr/>
            </p:nvSpPr>
            <p:spPr>
              <a:xfrm>
                <a:off x="989023" y="4771815"/>
                <a:ext cx="539115" cy="483584"/>
              </a:xfrm>
              <a:custGeom>
                <a:avLst/>
                <a:gdLst>
                  <a:gd name="connsiteX0" fmla="*/ 0 w 539115"/>
                  <a:gd name="connsiteY0" fmla="*/ 339662 h 483584"/>
                  <a:gd name="connsiteX1" fmla="*/ 292703 w 539115"/>
                  <a:gd name="connsiteY1" fmla="*/ 483584 h 483584"/>
                  <a:gd name="connsiteX2" fmla="*/ 539115 w 539115"/>
                  <a:gd name="connsiteY2" fmla="*/ 143923 h 483584"/>
                  <a:gd name="connsiteX3" fmla="*/ 246412 w 539115"/>
                  <a:gd name="connsiteY3" fmla="*/ 0 h 483584"/>
                  <a:gd name="connsiteX4" fmla="*/ 0 w 539115"/>
                  <a:gd name="connsiteY4" fmla="*/ 339662 h 483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9115" h="483584">
                    <a:moveTo>
                      <a:pt x="0" y="339662"/>
                    </a:moveTo>
                    <a:cubicBezTo>
                      <a:pt x="111443" y="363284"/>
                      <a:pt x="210312" y="409099"/>
                      <a:pt x="292703" y="483584"/>
                    </a:cubicBezTo>
                    <a:lnTo>
                      <a:pt x="539115" y="143923"/>
                    </a:lnTo>
                    <a:cubicBezTo>
                      <a:pt x="459391" y="63246"/>
                      <a:pt x="362045" y="14859"/>
                      <a:pt x="246412" y="0"/>
                    </a:cubicBezTo>
                    <a:lnTo>
                      <a:pt x="0" y="33966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12" name="Freeform: Shape 44254">
                <a:extLst>
                  <a:ext uri="{FF2B5EF4-FFF2-40B4-BE49-F238E27FC236}">
                    <a16:creationId xmlns:a16="http://schemas.microsoft.com/office/drawing/2014/main" xmlns="" id="{7A3F576D-25AF-4D6B-A535-7698380A3C9F}"/>
                  </a:ext>
                </a:extLst>
              </p:cNvPr>
              <p:cNvSpPr/>
              <p:nvPr/>
            </p:nvSpPr>
            <p:spPr>
              <a:xfrm>
                <a:off x="986737" y="4639418"/>
                <a:ext cx="200691" cy="139826"/>
              </a:xfrm>
              <a:custGeom>
                <a:avLst/>
                <a:gdLst>
                  <a:gd name="connsiteX0" fmla="*/ 0 w 200691"/>
                  <a:gd name="connsiteY0" fmla="*/ 0 h 139826"/>
                  <a:gd name="connsiteX1" fmla="*/ 200692 w 200691"/>
                  <a:gd name="connsiteY1" fmla="*/ 139827 h 13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6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13" name="Freeform: Shape 44255">
                <a:extLst>
                  <a:ext uri="{FF2B5EF4-FFF2-40B4-BE49-F238E27FC236}">
                    <a16:creationId xmlns:a16="http://schemas.microsoft.com/office/drawing/2014/main" xmlns="" id="{72288B86-02C5-4C0C-82CD-3F306779A637}"/>
                  </a:ext>
                </a:extLst>
              </p:cNvPr>
              <p:cNvSpPr/>
              <p:nvPr/>
            </p:nvSpPr>
            <p:spPr>
              <a:xfrm>
                <a:off x="971878" y="4667707"/>
                <a:ext cx="200691" cy="139826"/>
              </a:xfrm>
              <a:custGeom>
                <a:avLst/>
                <a:gdLst>
                  <a:gd name="connsiteX0" fmla="*/ 0 w 200691"/>
                  <a:gd name="connsiteY0" fmla="*/ 0 h 139826"/>
                  <a:gd name="connsiteX1" fmla="*/ 200692 w 200691"/>
                  <a:gd name="connsiteY1" fmla="*/ 139827 h 13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6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14" name="Freeform: Shape 44256">
                <a:extLst>
                  <a:ext uri="{FF2B5EF4-FFF2-40B4-BE49-F238E27FC236}">
                    <a16:creationId xmlns:a16="http://schemas.microsoft.com/office/drawing/2014/main" xmlns="" id="{A042BB47-4967-4329-8EDB-E455D9AD71E0}"/>
                  </a:ext>
                </a:extLst>
              </p:cNvPr>
              <p:cNvSpPr/>
              <p:nvPr/>
            </p:nvSpPr>
            <p:spPr>
              <a:xfrm>
                <a:off x="952161" y="4704568"/>
                <a:ext cx="200691" cy="139827"/>
              </a:xfrm>
              <a:custGeom>
                <a:avLst/>
                <a:gdLst>
                  <a:gd name="connsiteX0" fmla="*/ 0 w 200691"/>
                  <a:gd name="connsiteY0" fmla="*/ 0 h 139827"/>
                  <a:gd name="connsiteX1" fmla="*/ 200692 w 200691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15" name="Freeform: Shape 44257">
                <a:extLst>
                  <a:ext uri="{FF2B5EF4-FFF2-40B4-BE49-F238E27FC236}">
                    <a16:creationId xmlns:a16="http://schemas.microsoft.com/office/drawing/2014/main" xmlns="" id="{5232C596-AF19-42A0-A6B8-ABBE3542D50A}"/>
                  </a:ext>
                </a:extLst>
              </p:cNvPr>
              <p:cNvSpPr/>
              <p:nvPr/>
            </p:nvSpPr>
            <p:spPr>
              <a:xfrm>
                <a:off x="930349" y="4730953"/>
                <a:ext cx="200596" cy="139827"/>
              </a:xfrm>
              <a:custGeom>
                <a:avLst/>
                <a:gdLst>
                  <a:gd name="connsiteX0" fmla="*/ 0 w 200596"/>
                  <a:gd name="connsiteY0" fmla="*/ 0 h 139827"/>
                  <a:gd name="connsiteX1" fmla="*/ 200596 w 200596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596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596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216" name="Freeform: Shape 44258">
                <a:extLst>
                  <a:ext uri="{FF2B5EF4-FFF2-40B4-BE49-F238E27FC236}">
                    <a16:creationId xmlns:a16="http://schemas.microsoft.com/office/drawing/2014/main" xmlns="" id="{698C08C5-BCAA-478B-96AE-AA7466B7F306}"/>
                  </a:ext>
                </a:extLst>
              </p:cNvPr>
              <p:cNvSpPr/>
              <p:nvPr/>
            </p:nvSpPr>
            <p:spPr>
              <a:xfrm>
                <a:off x="1110467" y="4930021"/>
                <a:ext cx="278987" cy="222793"/>
              </a:xfrm>
              <a:custGeom>
                <a:avLst/>
                <a:gdLst>
                  <a:gd name="connsiteX0" fmla="*/ 66294 w 278987"/>
                  <a:gd name="connsiteY0" fmla="*/ 4 h 222793"/>
                  <a:gd name="connsiteX1" fmla="*/ 0 w 278987"/>
                  <a:gd name="connsiteY1" fmla="*/ 104589 h 222793"/>
                  <a:gd name="connsiteX2" fmla="*/ 189547 w 278987"/>
                  <a:gd name="connsiteY2" fmla="*/ 222794 h 222793"/>
                  <a:gd name="connsiteX3" fmla="*/ 278987 w 278987"/>
                  <a:gd name="connsiteY3" fmla="*/ 104398 h 222793"/>
                  <a:gd name="connsiteX4" fmla="*/ 66294 w 278987"/>
                  <a:gd name="connsiteY4" fmla="*/ 4 h 22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8987" h="222793">
                    <a:moveTo>
                      <a:pt x="66294" y="4"/>
                    </a:moveTo>
                    <a:lnTo>
                      <a:pt x="0" y="104589"/>
                    </a:lnTo>
                    <a:cubicBezTo>
                      <a:pt x="0" y="104589"/>
                      <a:pt x="150304" y="171549"/>
                      <a:pt x="189547" y="222794"/>
                    </a:cubicBezTo>
                    <a:lnTo>
                      <a:pt x="278987" y="104398"/>
                    </a:lnTo>
                    <a:cubicBezTo>
                      <a:pt x="278987" y="104398"/>
                      <a:pt x="217932" y="-758"/>
                      <a:pt x="66294" y="4"/>
                    </a:cubicBezTo>
                    <a:close/>
                  </a:path>
                </a:pathLst>
              </a:custGeom>
              <a:solidFill>
                <a:srgbClr val="EDB86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17" name="Freeform: Shape 44259">
                <a:extLst>
                  <a:ext uri="{FF2B5EF4-FFF2-40B4-BE49-F238E27FC236}">
                    <a16:creationId xmlns:a16="http://schemas.microsoft.com/office/drawing/2014/main" xmlns="" id="{BBA89749-C742-4FAF-BE77-A1F59768B5EF}"/>
                  </a:ext>
                </a:extLst>
              </p:cNvPr>
              <p:cNvSpPr/>
              <p:nvPr/>
            </p:nvSpPr>
            <p:spPr>
              <a:xfrm>
                <a:off x="831289" y="4780388"/>
                <a:ext cx="256889" cy="223361"/>
              </a:xfrm>
              <a:custGeom>
                <a:avLst/>
                <a:gdLst>
                  <a:gd name="connsiteX0" fmla="*/ 256889 w 256889"/>
                  <a:gd name="connsiteY0" fmla="*/ 146114 h 223361"/>
                  <a:gd name="connsiteX1" fmla="*/ 193643 w 256889"/>
                  <a:gd name="connsiteY1" fmla="*/ 223361 h 223361"/>
                  <a:gd name="connsiteX2" fmla="*/ 0 w 256889"/>
                  <a:gd name="connsiteY2" fmla="*/ 86582 h 223361"/>
                  <a:gd name="connsiteX3" fmla="*/ 64008 w 256889"/>
                  <a:gd name="connsiteY3" fmla="*/ 0 h 223361"/>
                  <a:gd name="connsiteX4" fmla="*/ 256889 w 256889"/>
                  <a:gd name="connsiteY4" fmla="*/ 146114 h 223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889" h="223361">
                    <a:moveTo>
                      <a:pt x="256889" y="146114"/>
                    </a:moveTo>
                    <a:lnTo>
                      <a:pt x="193643" y="223361"/>
                    </a:lnTo>
                    <a:cubicBezTo>
                      <a:pt x="193643" y="223361"/>
                      <a:pt x="63246" y="100013"/>
                      <a:pt x="0" y="86582"/>
                    </a:cubicBezTo>
                    <a:lnTo>
                      <a:pt x="64008" y="0"/>
                    </a:lnTo>
                    <a:cubicBezTo>
                      <a:pt x="63913" y="0"/>
                      <a:pt x="192119" y="9049"/>
                      <a:pt x="256889" y="146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grpSp>
        <p:nvGrpSpPr>
          <p:cNvPr id="230" name="Graphic 15">
            <a:extLst>
              <a:ext uri="{FF2B5EF4-FFF2-40B4-BE49-F238E27FC236}">
                <a16:creationId xmlns:a16="http://schemas.microsoft.com/office/drawing/2014/main" xmlns="" id="{CB3E4E61-DED0-4D5D-A42B-CC9D75FEDFA3}"/>
              </a:ext>
            </a:extLst>
          </p:cNvPr>
          <p:cNvGrpSpPr/>
          <p:nvPr/>
        </p:nvGrpSpPr>
        <p:grpSpPr>
          <a:xfrm rot="20537283">
            <a:off x="11214828" y="1894859"/>
            <a:ext cx="1235738" cy="1060040"/>
            <a:chOff x="8203691" y="2074073"/>
            <a:chExt cx="976788" cy="876866"/>
          </a:xfrm>
        </p:grpSpPr>
        <p:sp>
          <p:nvSpPr>
            <p:cNvPr id="231" name="Freeform: Shape 1194">
              <a:extLst>
                <a:ext uri="{FF2B5EF4-FFF2-40B4-BE49-F238E27FC236}">
                  <a16:creationId xmlns:a16="http://schemas.microsoft.com/office/drawing/2014/main" xmlns="" id="{B41F345E-DCE2-4808-A033-9851B7294046}"/>
                </a:ext>
              </a:extLst>
            </p:cNvPr>
            <p:cNvSpPr/>
            <p:nvPr/>
          </p:nvSpPr>
          <p:spPr>
            <a:xfrm>
              <a:off x="8441721" y="2074132"/>
              <a:ext cx="738758" cy="634777"/>
            </a:xfrm>
            <a:custGeom>
              <a:avLst/>
              <a:gdLst>
                <a:gd name="connsiteX0" fmla="*/ 738759 w 738758"/>
                <a:gd name="connsiteY0" fmla="*/ 6603 h 634777"/>
                <a:gd name="connsiteX1" fmla="*/ 672179 w 738758"/>
                <a:gd name="connsiteY1" fmla="*/ 1650 h 634777"/>
                <a:gd name="connsiteX2" fmla="*/ 255270 w 738758"/>
                <a:gd name="connsiteY2" fmla="*/ 131476 h 634777"/>
                <a:gd name="connsiteX3" fmla="*/ 0 w 738758"/>
                <a:gd name="connsiteY3" fmla="*/ 337216 h 634777"/>
                <a:gd name="connsiteX4" fmla="*/ 239839 w 738758"/>
                <a:gd name="connsiteY4" fmla="*/ 634777 h 634777"/>
                <a:gd name="connsiteX5" fmla="*/ 515683 w 738758"/>
                <a:gd name="connsiteY5" fmla="*/ 412464 h 634777"/>
                <a:gd name="connsiteX6" fmla="*/ 722947 w 738758"/>
                <a:gd name="connsiteY6" fmla="*/ 78231 h 634777"/>
                <a:gd name="connsiteX7" fmla="*/ 738759 w 738758"/>
                <a:gd name="connsiteY7" fmla="*/ 6603 h 634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8758" h="634777">
                  <a:moveTo>
                    <a:pt x="738759" y="6603"/>
                  </a:moveTo>
                  <a:lnTo>
                    <a:pt x="672179" y="1650"/>
                  </a:lnTo>
                  <a:cubicBezTo>
                    <a:pt x="521779" y="-9589"/>
                    <a:pt x="372713" y="36893"/>
                    <a:pt x="255270" y="131476"/>
                  </a:cubicBezTo>
                  <a:lnTo>
                    <a:pt x="0" y="337216"/>
                  </a:lnTo>
                  <a:lnTo>
                    <a:pt x="239839" y="634777"/>
                  </a:lnTo>
                  <a:lnTo>
                    <a:pt x="515683" y="412464"/>
                  </a:lnTo>
                  <a:cubicBezTo>
                    <a:pt x="620744" y="327786"/>
                    <a:pt x="693801" y="209962"/>
                    <a:pt x="722947" y="78231"/>
                  </a:cubicBezTo>
                  <a:lnTo>
                    <a:pt x="738759" y="6603"/>
                  </a:ln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2" name="Freeform: Shape 1195">
              <a:extLst>
                <a:ext uri="{FF2B5EF4-FFF2-40B4-BE49-F238E27FC236}">
                  <a16:creationId xmlns:a16="http://schemas.microsoft.com/office/drawing/2014/main" xmlns="" id="{38AB8928-1A47-4993-94FF-E7D21729AD3E}"/>
                </a:ext>
              </a:extLst>
            </p:cNvPr>
            <p:cNvSpPr/>
            <p:nvPr/>
          </p:nvSpPr>
          <p:spPr>
            <a:xfrm>
              <a:off x="8203691" y="2222290"/>
              <a:ext cx="387762" cy="213238"/>
            </a:xfrm>
            <a:custGeom>
              <a:avLst/>
              <a:gdLst>
                <a:gd name="connsiteX0" fmla="*/ 387762 w 387762"/>
                <a:gd name="connsiteY0" fmla="*/ 68472 h 213238"/>
                <a:gd name="connsiteX1" fmla="*/ 387762 w 387762"/>
                <a:gd name="connsiteY1" fmla="*/ 68472 h 213238"/>
                <a:gd name="connsiteX2" fmla="*/ 129254 w 387762"/>
                <a:gd name="connsiteY2" fmla="*/ 40659 h 213238"/>
                <a:gd name="connsiteX3" fmla="*/ 0 w 387762"/>
                <a:gd name="connsiteY3" fmla="*/ 144767 h 213238"/>
                <a:gd name="connsiteX4" fmla="*/ 0 w 387762"/>
                <a:gd name="connsiteY4" fmla="*/ 144767 h 213238"/>
                <a:gd name="connsiteX5" fmla="*/ 258508 w 387762"/>
                <a:gd name="connsiteY5" fmla="*/ 172580 h 213238"/>
                <a:gd name="connsiteX6" fmla="*/ 387762 w 387762"/>
                <a:gd name="connsiteY6" fmla="*/ 68472 h 213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7762" h="213238">
                  <a:moveTo>
                    <a:pt x="387762" y="68472"/>
                  </a:moveTo>
                  <a:lnTo>
                    <a:pt x="387762" y="68472"/>
                  </a:lnTo>
                  <a:cubicBezTo>
                    <a:pt x="324040" y="-10586"/>
                    <a:pt x="208312" y="-22968"/>
                    <a:pt x="129254" y="40659"/>
                  </a:cubicBezTo>
                  <a:lnTo>
                    <a:pt x="0" y="144767"/>
                  </a:lnTo>
                  <a:lnTo>
                    <a:pt x="0" y="144767"/>
                  </a:lnTo>
                  <a:cubicBezTo>
                    <a:pt x="63722" y="223824"/>
                    <a:pt x="179451" y="236207"/>
                    <a:pt x="258508" y="172580"/>
                  </a:cubicBezTo>
                  <a:lnTo>
                    <a:pt x="387762" y="68472"/>
                  </a:ln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3" name="Freeform: Shape 1196">
              <a:extLst>
                <a:ext uri="{FF2B5EF4-FFF2-40B4-BE49-F238E27FC236}">
                  <a16:creationId xmlns:a16="http://schemas.microsoft.com/office/drawing/2014/main" xmlns="" id="{5D0F5645-9A82-4500-8B4E-5B74886781EA}"/>
                </a:ext>
              </a:extLst>
            </p:cNvPr>
            <p:cNvSpPr/>
            <p:nvPr/>
          </p:nvSpPr>
          <p:spPr>
            <a:xfrm>
              <a:off x="8633527" y="2588323"/>
              <a:ext cx="238464" cy="362616"/>
            </a:xfrm>
            <a:custGeom>
              <a:avLst/>
              <a:gdLst>
                <a:gd name="connsiteX0" fmla="*/ 197766 w 238464"/>
                <a:gd name="connsiteY0" fmla="*/ 0 h 362616"/>
                <a:gd name="connsiteX1" fmla="*/ 197766 w 238464"/>
                <a:gd name="connsiteY1" fmla="*/ 0 h 362616"/>
                <a:gd name="connsiteX2" fmla="*/ 169953 w 238464"/>
                <a:gd name="connsiteY2" fmla="*/ 258509 h 362616"/>
                <a:gd name="connsiteX3" fmla="*/ 40698 w 238464"/>
                <a:gd name="connsiteY3" fmla="*/ 362617 h 362616"/>
                <a:gd name="connsiteX4" fmla="*/ 40698 w 238464"/>
                <a:gd name="connsiteY4" fmla="*/ 362617 h 362616"/>
                <a:gd name="connsiteX5" fmla="*/ 68511 w 238464"/>
                <a:gd name="connsiteY5" fmla="*/ 104108 h 362616"/>
                <a:gd name="connsiteX6" fmla="*/ 197766 w 238464"/>
                <a:gd name="connsiteY6" fmla="*/ 0 h 36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8464" h="362616">
                  <a:moveTo>
                    <a:pt x="197766" y="0"/>
                  </a:moveTo>
                  <a:lnTo>
                    <a:pt x="197766" y="0"/>
                  </a:lnTo>
                  <a:cubicBezTo>
                    <a:pt x="261488" y="79057"/>
                    <a:pt x="249010" y="194786"/>
                    <a:pt x="169953" y="258509"/>
                  </a:cubicBezTo>
                  <a:lnTo>
                    <a:pt x="40698" y="362617"/>
                  </a:lnTo>
                  <a:lnTo>
                    <a:pt x="40698" y="362617"/>
                  </a:lnTo>
                  <a:cubicBezTo>
                    <a:pt x="-23024" y="283559"/>
                    <a:pt x="-10546" y="167831"/>
                    <a:pt x="68511" y="104108"/>
                  </a:cubicBezTo>
                  <a:lnTo>
                    <a:pt x="197766" y="0"/>
                  </a:ln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4" name="Freeform: Shape 1197">
              <a:extLst>
                <a:ext uri="{FF2B5EF4-FFF2-40B4-BE49-F238E27FC236}">
                  <a16:creationId xmlns:a16="http://schemas.microsoft.com/office/drawing/2014/main" xmlns="" id="{C1DBB0C4-1A59-43A5-9274-74073AA7EFFA}"/>
                </a:ext>
              </a:extLst>
            </p:cNvPr>
            <p:cNvSpPr/>
            <p:nvPr/>
          </p:nvSpPr>
          <p:spPr>
            <a:xfrm>
              <a:off x="8424529" y="2411349"/>
              <a:ext cx="257031" cy="305186"/>
            </a:xfrm>
            <a:custGeom>
              <a:avLst/>
              <a:gdLst>
                <a:gd name="connsiteX0" fmla="*/ 149399 w 257031"/>
                <a:gd name="connsiteY0" fmla="*/ 271081 h 305186"/>
                <a:gd name="connsiteX1" fmla="*/ 20240 w 257031"/>
                <a:gd name="connsiteY1" fmla="*/ 110871 h 305186"/>
                <a:gd name="connsiteX2" fmla="*/ 17192 w 257031"/>
                <a:gd name="connsiteY2" fmla="*/ 0 h 305186"/>
                <a:gd name="connsiteX3" fmla="*/ 17192 w 257031"/>
                <a:gd name="connsiteY3" fmla="*/ 0 h 305186"/>
                <a:gd name="connsiteX4" fmla="*/ 257031 w 257031"/>
                <a:gd name="connsiteY4" fmla="*/ 297561 h 305186"/>
                <a:gd name="connsiteX5" fmla="*/ 257031 w 257031"/>
                <a:gd name="connsiteY5" fmla="*/ 297561 h 305186"/>
                <a:gd name="connsiteX6" fmla="*/ 149399 w 257031"/>
                <a:gd name="connsiteY6" fmla="*/ 271081 h 30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031" h="305186">
                  <a:moveTo>
                    <a:pt x="149399" y="271081"/>
                  </a:moveTo>
                  <a:lnTo>
                    <a:pt x="20240" y="110871"/>
                  </a:lnTo>
                  <a:cubicBezTo>
                    <a:pt x="-5573" y="78772"/>
                    <a:pt x="-6812" y="33433"/>
                    <a:pt x="17192" y="0"/>
                  </a:cubicBezTo>
                  <a:lnTo>
                    <a:pt x="17192" y="0"/>
                  </a:lnTo>
                  <a:lnTo>
                    <a:pt x="257031" y="297561"/>
                  </a:lnTo>
                  <a:lnTo>
                    <a:pt x="257031" y="297561"/>
                  </a:lnTo>
                  <a:cubicBezTo>
                    <a:pt x="219216" y="314039"/>
                    <a:pt x="175211" y="303181"/>
                    <a:pt x="149399" y="271081"/>
                  </a:cubicBezTo>
                  <a:close/>
                </a:path>
              </a:pathLst>
            </a:custGeom>
            <a:solidFill>
              <a:srgbClr val="188FA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5" name="Freeform: Shape 1198">
              <a:extLst>
                <a:ext uri="{FF2B5EF4-FFF2-40B4-BE49-F238E27FC236}">
                  <a16:creationId xmlns:a16="http://schemas.microsoft.com/office/drawing/2014/main" xmlns="" id="{7392A522-86D4-47A9-96A3-9DD2AFF88993}"/>
                </a:ext>
              </a:extLst>
            </p:cNvPr>
            <p:cNvSpPr/>
            <p:nvPr/>
          </p:nvSpPr>
          <p:spPr>
            <a:xfrm>
              <a:off x="8922352" y="2074073"/>
              <a:ext cx="258127" cy="241644"/>
            </a:xfrm>
            <a:custGeom>
              <a:avLst/>
              <a:gdLst>
                <a:gd name="connsiteX0" fmla="*/ 179832 w 258127"/>
                <a:gd name="connsiteY0" fmla="*/ 241644 h 241644"/>
                <a:gd name="connsiteX1" fmla="*/ 0 w 258127"/>
                <a:gd name="connsiteY1" fmla="*/ 18569 h 241644"/>
                <a:gd name="connsiteX2" fmla="*/ 191548 w 258127"/>
                <a:gd name="connsiteY2" fmla="*/ 1614 h 241644"/>
                <a:gd name="connsiteX3" fmla="*/ 258128 w 258127"/>
                <a:gd name="connsiteY3" fmla="*/ 6567 h 241644"/>
                <a:gd name="connsiteX4" fmla="*/ 242221 w 258127"/>
                <a:gd name="connsiteY4" fmla="*/ 78291 h 241644"/>
                <a:gd name="connsiteX5" fmla="*/ 179832 w 258127"/>
                <a:gd name="connsiteY5" fmla="*/ 241644 h 241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127" h="241644">
                  <a:moveTo>
                    <a:pt x="179832" y="241644"/>
                  </a:moveTo>
                  <a:lnTo>
                    <a:pt x="0" y="18569"/>
                  </a:lnTo>
                  <a:cubicBezTo>
                    <a:pt x="61913" y="2662"/>
                    <a:pt x="126588" y="-3148"/>
                    <a:pt x="191548" y="1614"/>
                  </a:cubicBezTo>
                  <a:lnTo>
                    <a:pt x="258128" y="6567"/>
                  </a:lnTo>
                  <a:lnTo>
                    <a:pt x="242221" y="78291"/>
                  </a:lnTo>
                  <a:cubicBezTo>
                    <a:pt x="229458" y="136012"/>
                    <a:pt x="208312" y="191067"/>
                    <a:pt x="179832" y="241644"/>
                  </a:cubicBez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6" name="Freeform: Shape 1199">
              <a:extLst>
                <a:ext uri="{FF2B5EF4-FFF2-40B4-BE49-F238E27FC236}">
                  <a16:creationId xmlns:a16="http://schemas.microsoft.com/office/drawing/2014/main" xmlns="" id="{18DB7B23-AE07-4D6E-8E83-9736CB780940}"/>
                </a:ext>
              </a:extLst>
            </p:cNvPr>
            <p:cNvSpPr/>
            <p:nvPr/>
          </p:nvSpPr>
          <p:spPr>
            <a:xfrm rot="-1912306">
              <a:off x="8749338" y="2168115"/>
              <a:ext cx="275643" cy="275643"/>
            </a:xfrm>
            <a:custGeom>
              <a:avLst/>
              <a:gdLst>
                <a:gd name="connsiteX0" fmla="*/ 275643 w 275643"/>
                <a:gd name="connsiteY0" fmla="*/ 137822 h 275643"/>
                <a:gd name="connsiteX1" fmla="*/ 137822 w 275643"/>
                <a:gd name="connsiteY1" fmla="*/ 275643 h 275643"/>
                <a:gd name="connsiteX2" fmla="*/ 1 w 275643"/>
                <a:gd name="connsiteY2" fmla="*/ 137822 h 275643"/>
                <a:gd name="connsiteX3" fmla="*/ 137822 w 275643"/>
                <a:gd name="connsiteY3" fmla="*/ 0 h 275643"/>
                <a:gd name="connsiteX4" fmla="*/ 275643 w 275643"/>
                <a:gd name="connsiteY4" fmla="*/ 137822 h 2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643" h="275643">
                  <a:moveTo>
                    <a:pt x="275643" y="137822"/>
                  </a:moveTo>
                  <a:cubicBezTo>
                    <a:pt x="275643" y="213938"/>
                    <a:pt x="213938" y="275643"/>
                    <a:pt x="137822" y="275643"/>
                  </a:cubicBezTo>
                  <a:cubicBezTo>
                    <a:pt x="61705" y="275643"/>
                    <a:pt x="1" y="213938"/>
                    <a:pt x="1" y="137822"/>
                  </a:cubicBezTo>
                  <a:cubicBezTo>
                    <a:pt x="1" y="61705"/>
                    <a:pt x="61706" y="0"/>
                    <a:pt x="137822" y="0"/>
                  </a:cubicBezTo>
                  <a:cubicBezTo>
                    <a:pt x="213939" y="0"/>
                    <a:pt x="275643" y="61705"/>
                    <a:pt x="275643" y="137822"/>
                  </a:cubicBezTo>
                  <a:close/>
                </a:path>
              </a:pathLst>
            </a:custGeom>
            <a:solidFill>
              <a:srgbClr val="FC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7" name="Freeform: Shape 1200">
              <a:extLst>
                <a:ext uri="{FF2B5EF4-FFF2-40B4-BE49-F238E27FC236}">
                  <a16:creationId xmlns:a16="http://schemas.microsoft.com/office/drawing/2014/main" xmlns="" id="{D8EAC51B-46AC-4D64-A17D-B830D045CA75}"/>
                </a:ext>
              </a:extLst>
            </p:cNvPr>
            <p:cNvSpPr/>
            <p:nvPr/>
          </p:nvSpPr>
          <p:spPr>
            <a:xfrm rot="-3068493">
              <a:off x="8795756" y="2214108"/>
              <a:ext cx="183070" cy="183070"/>
            </a:xfrm>
            <a:custGeom>
              <a:avLst/>
              <a:gdLst>
                <a:gd name="connsiteX0" fmla="*/ 183071 w 183070"/>
                <a:gd name="connsiteY0" fmla="*/ 91535 h 183070"/>
                <a:gd name="connsiteX1" fmla="*/ 91535 w 183070"/>
                <a:gd name="connsiteY1" fmla="*/ 183071 h 183070"/>
                <a:gd name="connsiteX2" fmla="*/ 0 w 183070"/>
                <a:gd name="connsiteY2" fmla="*/ 91535 h 183070"/>
                <a:gd name="connsiteX3" fmla="*/ 91535 w 183070"/>
                <a:gd name="connsiteY3" fmla="*/ 0 h 183070"/>
                <a:gd name="connsiteX4" fmla="*/ 183071 w 183070"/>
                <a:gd name="connsiteY4" fmla="*/ 91535 h 183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070" h="183070">
                  <a:moveTo>
                    <a:pt x="183071" y="91535"/>
                  </a:moveTo>
                  <a:cubicBezTo>
                    <a:pt x="183071" y="142089"/>
                    <a:pt x="142089" y="183071"/>
                    <a:pt x="91535" y="183071"/>
                  </a:cubicBezTo>
                  <a:cubicBezTo>
                    <a:pt x="40982" y="183071"/>
                    <a:pt x="0" y="142089"/>
                    <a:pt x="0" y="91535"/>
                  </a:cubicBezTo>
                  <a:cubicBezTo>
                    <a:pt x="0" y="40982"/>
                    <a:pt x="40982" y="0"/>
                    <a:pt x="91535" y="0"/>
                  </a:cubicBezTo>
                  <a:cubicBezTo>
                    <a:pt x="142089" y="0"/>
                    <a:pt x="183071" y="40982"/>
                    <a:pt x="183071" y="91535"/>
                  </a:cubicBez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8" name="Freeform: Shape 1201">
              <a:extLst>
                <a:ext uri="{FF2B5EF4-FFF2-40B4-BE49-F238E27FC236}">
                  <a16:creationId xmlns:a16="http://schemas.microsoft.com/office/drawing/2014/main" xmlns="" id="{1CCF1D78-FCF7-443A-9329-315A061000BB}"/>
                </a:ext>
              </a:extLst>
            </p:cNvPr>
            <p:cNvSpPr/>
            <p:nvPr/>
          </p:nvSpPr>
          <p:spPr>
            <a:xfrm>
              <a:off x="8799289" y="2248376"/>
              <a:ext cx="179548" cy="58578"/>
            </a:xfrm>
            <a:custGeom>
              <a:avLst/>
              <a:gdLst>
                <a:gd name="connsiteX0" fmla="*/ 179546 w 179548"/>
                <a:gd name="connsiteY0" fmla="*/ 58579 h 58578"/>
                <a:gd name="connsiteX1" fmla="*/ 0 w 179548"/>
                <a:gd name="connsiteY1" fmla="*/ 32385 h 58578"/>
                <a:gd name="connsiteX2" fmla="*/ 16669 w 179548"/>
                <a:gd name="connsiteY2" fmla="*/ 0 h 58578"/>
                <a:gd name="connsiteX3" fmla="*/ 172879 w 179548"/>
                <a:gd name="connsiteY3" fmla="*/ 22765 h 58578"/>
                <a:gd name="connsiteX4" fmla="*/ 179546 w 179548"/>
                <a:gd name="connsiteY4" fmla="*/ 58579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548" h="58578">
                  <a:moveTo>
                    <a:pt x="179546" y="58579"/>
                  </a:moveTo>
                  <a:lnTo>
                    <a:pt x="0" y="32385"/>
                  </a:lnTo>
                  <a:cubicBezTo>
                    <a:pt x="3334" y="20765"/>
                    <a:pt x="8858" y="9811"/>
                    <a:pt x="16669" y="0"/>
                  </a:cubicBezTo>
                  <a:lnTo>
                    <a:pt x="172879" y="22765"/>
                  </a:lnTo>
                  <a:cubicBezTo>
                    <a:pt x="177451" y="34290"/>
                    <a:pt x="179641" y="46482"/>
                    <a:pt x="179546" y="58579"/>
                  </a:cubicBezTo>
                  <a:close/>
                </a:path>
              </a:pathLst>
            </a:custGeom>
            <a:solidFill>
              <a:srgbClr val="FFDA6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9" name="Freeform: Shape 1202">
              <a:extLst>
                <a:ext uri="{FF2B5EF4-FFF2-40B4-BE49-F238E27FC236}">
                  <a16:creationId xmlns:a16="http://schemas.microsoft.com/office/drawing/2014/main" xmlns="" id="{67DF67E7-2F9D-49BB-A09E-EA973F93EE64}"/>
                </a:ext>
              </a:extLst>
            </p:cNvPr>
            <p:cNvSpPr/>
            <p:nvPr/>
          </p:nvSpPr>
          <p:spPr>
            <a:xfrm>
              <a:off x="8795764" y="2305145"/>
              <a:ext cx="179452" cy="75247"/>
            </a:xfrm>
            <a:custGeom>
              <a:avLst/>
              <a:gdLst>
                <a:gd name="connsiteX0" fmla="*/ 148972 w 179452"/>
                <a:gd name="connsiteY0" fmla="*/ 71819 h 75247"/>
                <a:gd name="connsiteX1" fmla="*/ 144400 w 179452"/>
                <a:gd name="connsiteY1" fmla="*/ 75248 h 75247"/>
                <a:gd name="connsiteX2" fmla="*/ 19623 w 179452"/>
                <a:gd name="connsiteY2" fmla="*/ 57150 h 75247"/>
                <a:gd name="connsiteX3" fmla="*/ 1 w 179452"/>
                <a:gd name="connsiteY3" fmla="*/ 0 h 75247"/>
                <a:gd name="connsiteX4" fmla="*/ 179452 w 179452"/>
                <a:gd name="connsiteY4" fmla="*/ 26098 h 75247"/>
                <a:gd name="connsiteX5" fmla="*/ 148972 w 179452"/>
                <a:gd name="connsiteY5" fmla="*/ 71819 h 7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452" h="75247">
                  <a:moveTo>
                    <a:pt x="148972" y="71819"/>
                  </a:moveTo>
                  <a:cubicBezTo>
                    <a:pt x="147448" y="73057"/>
                    <a:pt x="145924" y="74104"/>
                    <a:pt x="144400" y="75248"/>
                  </a:cubicBezTo>
                  <a:lnTo>
                    <a:pt x="19623" y="57150"/>
                  </a:lnTo>
                  <a:cubicBezTo>
                    <a:pt x="6287" y="40196"/>
                    <a:pt x="-94" y="20002"/>
                    <a:pt x="1" y="0"/>
                  </a:cubicBezTo>
                  <a:lnTo>
                    <a:pt x="179452" y="26098"/>
                  </a:lnTo>
                  <a:cubicBezTo>
                    <a:pt x="174308" y="43434"/>
                    <a:pt x="164117" y="59531"/>
                    <a:pt x="148972" y="71819"/>
                  </a:cubicBezTo>
                  <a:close/>
                </a:path>
              </a:pathLst>
            </a:custGeom>
            <a:solidFill>
              <a:srgbClr val="FFDA6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40" name="Freeform: Shape 1203">
              <a:extLst>
                <a:ext uri="{FF2B5EF4-FFF2-40B4-BE49-F238E27FC236}">
                  <a16:creationId xmlns:a16="http://schemas.microsoft.com/office/drawing/2014/main" xmlns="" id="{29ACF767-6DF9-4D1E-8532-AD3D0E143074}"/>
                </a:ext>
              </a:extLst>
            </p:cNvPr>
            <p:cNvSpPr/>
            <p:nvPr/>
          </p:nvSpPr>
          <p:spPr>
            <a:xfrm>
              <a:off x="8258237" y="2522220"/>
              <a:ext cx="323405" cy="312396"/>
            </a:xfrm>
            <a:custGeom>
              <a:avLst/>
              <a:gdLst>
                <a:gd name="connsiteX0" fmla="*/ 323406 w 323405"/>
                <a:gd name="connsiteY0" fmla="*/ 169831 h 312396"/>
                <a:gd name="connsiteX1" fmla="*/ 186532 w 323405"/>
                <a:gd name="connsiteY1" fmla="*/ 0 h 312396"/>
                <a:gd name="connsiteX2" fmla="*/ 10033 w 323405"/>
                <a:gd name="connsiteY2" fmla="*/ 282321 h 312396"/>
                <a:gd name="connsiteX3" fmla="*/ 323406 w 323405"/>
                <a:gd name="connsiteY3" fmla="*/ 169831 h 312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405" h="312396">
                  <a:moveTo>
                    <a:pt x="323406" y="169831"/>
                  </a:moveTo>
                  <a:lnTo>
                    <a:pt x="186532" y="0"/>
                  </a:lnTo>
                  <a:cubicBezTo>
                    <a:pt x="186532" y="0"/>
                    <a:pt x="-51022" y="51435"/>
                    <a:pt x="10033" y="282321"/>
                  </a:cubicBezTo>
                  <a:cubicBezTo>
                    <a:pt x="222726" y="391096"/>
                    <a:pt x="323406" y="169831"/>
                    <a:pt x="323406" y="169831"/>
                  </a:cubicBez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41" name="Freeform: Shape 1204">
              <a:extLst>
                <a:ext uri="{FF2B5EF4-FFF2-40B4-BE49-F238E27FC236}">
                  <a16:creationId xmlns:a16="http://schemas.microsoft.com/office/drawing/2014/main" xmlns="" id="{A566BF91-3A65-4535-BCE1-24BBE8D10078}"/>
                </a:ext>
              </a:extLst>
            </p:cNvPr>
            <p:cNvSpPr/>
            <p:nvPr/>
          </p:nvSpPr>
          <p:spPr>
            <a:xfrm>
              <a:off x="8325040" y="2557557"/>
              <a:ext cx="228123" cy="205650"/>
            </a:xfrm>
            <a:custGeom>
              <a:avLst/>
              <a:gdLst>
                <a:gd name="connsiteX0" fmla="*/ 0 w 228123"/>
                <a:gd name="connsiteY0" fmla="*/ 201263 h 205650"/>
                <a:gd name="connsiteX1" fmla="*/ 36290 w 228123"/>
                <a:gd name="connsiteY1" fmla="*/ 90678 h 205650"/>
                <a:gd name="connsiteX2" fmla="*/ 148209 w 228123"/>
                <a:gd name="connsiteY2" fmla="*/ 0 h 205650"/>
                <a:gd name="connsiteX3" fmla="*/ 228123 w 228123"/>
                <a:gd name="connsiteY3" fmla="*/ 99250 h 205650"/>
                <a:gd name="connsiteX4" fmla="*/ 115728 w 228123"/>
                <a:gd name="connsiteY4" fmla="*/ 189357 h 205650"/>
                <a:gd name="connsiteX5" fmla="*/ 0 w 228123"/>
                <a:gd name="connsiteY5" fmla="*/ 201263 h 20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123" h="205650">
                  <a:moveTo>
                    <a:pt x="0" y="201263"/>
                  </a:moveTo>
                  <a:cubicBezTo>
                    <a:pt x="190" y="160020"/>
                    <a:pt x="12192" y="123635"/>
                    <a:pt x="36290" y="90678"/>
                  </a:cubicBezTo>
                  <a:cubicBezTo>
                    <a:pt x="67342" y="48196"/>
                    <a:pt x="113729" y="18193"/>
                    <a:pt x="148209" y="0"/>
                  </a:cubicBezTo>
                  <a:lnTo>
                    <a:pt x="228123" y="99250"/>
                  </a:lnTo>
                  <a:cubicBezTo>
                    <a:pt x="203073" y="129064"/>
                    <a:pt x="163830" y="167926"/>
                    <a:pt x="115728" y="189357"/>
                  </a:cubicBezTo>
                  <a:cubicBezTo>
                    <a:pt x="78486" y="205835"/>
                    <a:pt x="40291" y="209836"/>
                    <a:pt x="0" y="201263"/>
                  </a:cubicBezTo>
                  <a:close/>
                </a:path>
              </a:pathLst>
            </a:custGeom>
            <a:solidFill>
              <a:srgbClr val="F597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42" name="Freeform: Shape 1205">
              <a:extLst>
                <a:ext uri="{FF2B5EF4-FFF2-40B4-BE49-F238E27FC236}">
                  <a16:creationId xmlns:a16="http://schemas.microsoft.com/office/drawing/2014/main" xmlns="" id="{896A063E-6B47-4B17-A8A2-CCE7DFD377AC}"/>
                </a:ext>
              </a:extLst>
            </p:cNvPr>
            <p:cNvSpPr/>
            <p:nvPr/>
          </p:nvSpPr>
          <p:spPr>
            <a:xfrm>
              <a:off x="8442954" y="2438775"/>
              <a:ext cx="275663" cy="227943"/>
            </a:xfrm>
            <a:custGeom>
              <a:avLst/>
              <a:gdLst>
                <a:gd name="connsiteX0" fmla="*/ 3339 w 275663"/>
                <a:gd name="connsiteY0" fmla="*/ 222319 h 227943"/>
                <a:gd name="connsiteX1" fmla="*/ 3339 w 275663"/>
                <a:gd name="connsiteY1" fmla="*/ 222319 h 227943"/>
                <a:gd name="connsiteX2" fmla="*/ 5625 w 275663"/>
                <a:gd name="connsiteY2" fmla="*/ 201173 h 227943"/>
                <a:gd name="connsiteX3" fmla="*/ 251180 w 275663"/>
                <a:gd name="connsiteY3" fmla="*/ 3339 h 227943"/>
                <a:gd name="connsiteX4" fmla="*/ 272325 w 275663"/>
                <a:gd name="connsiteY4" fmla="*/ 5625 h 227943"/>
                <a:gd name="connsiteX5" fmla="*/ 272325 w 275663"/>
                <a:gd name="connsiteY5" fmla="*/ 5625 h 227943"/>
                <a:gd name="connsiteX6" fmla="*/ 270039 w 275663"/>
                <a:gd name="connsiteY6" fmla="*/ 26771 h 227943"/>
                <a:gd name="connsiteX7" fmla="*/ 24484 w 275663"/>
                <a:gd name="connsiteY7" fmla="*/ 224605 h 227943"/>
                <a:gd name="connsiteX8" fmla="*/ 3339 w 275663"/>
                <a:gd name="connsiteY8" fmla="*/ 222319 h 227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663" h="227943">
                  <a:moveTo>
                    <a:pt x="3339" y="222319"/>
                  </a:moveTo>
                  <a:lnTo>
                    <a:pt x="3339" y="222319"/>
                  </a:lnTo>
                  <a:cubicBezTo>
                    <a:pt x="-1900" y="215842"/>
                    <a:pt x="-852" y="206412"/>
                    <a:pt x="5625" y="201173"/>
                  </a:cubicBezTo>
                  <a:lnTo>
                    <a:pt x="251180" y="3339"/>
                  </a:lnTo>
                  <a:cubicBezTo>
                    <a:pt x="257657" y="-1900"/>
                    <a:pt x="267086" y="-852"/>
                    <a:pt x="272325" y="5625"/>
                  </a:cubicBezTo>
                  <a:lnTo>
                    <a:pt x="272325" y="5625"/>
                  </a:lnTo>
                  <a:cubicBezTo>
                    <a:pt x="277564" y="12102"/>
                    <a:pt x="276516" y="21532"/>
                    <a:pt x="270039" y="26771"/>
                  </a:cubicBezTo>
                  <a:lnTo>
                    <a:pt x="24484" y="224605"/>
                  </a:lnTo>
                  <a:cubicBezTo>
                    <a:pt x="18007" y="229844"/>
                    <a:pt x="8578" y="228796"/>
                    <a:pt x="3339" y="222319"/>
                  </a:cubicBez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48" name="Graphic 828">
            <a:extLst>
              <a:ext uri="{FF2B5EF4-FFF2-40B4-BE49-F238E27FC236}">
                <a16:creationId xmlns:a16="http://schemas.microsoft.com/office/drawing/2014/main" xmlns="" id="{ECB8CB4F-E7F0-4B07-8691-508D01B67512}"/>
              </a:ext>
            </a:extLst>
          </p:cNvPr>
          <p:cNvGrpSpPr/>
          <p:nvPr/>
        </p:nvGrpSpPr>
        <p:grpSpPr>
          <a:xfrm>
            <a:off x="990775" y="5205276"/>
            <a:ext cx="841681" cy="701090"/>
            <a:chOff x="6029366" y="3371852"/>
            <a:chExt cx="130719" cy="112577"/>
          </a:xfrm>
          <a:solidFill>
            <a:srgbClr val="E9D2AE"/>
          </a:solidFill>
        </p:grpSpPr>
        <p:sp>
          <p:nvSpPr>
            <p:cNvPr id="249" name="Freeform: Shape 123">
              <a:extLst>
                <a:ext uri="{FF2B5EF4-FFF2-40B4-BE49-F238E27FC236}">
                  <a16:creationId xmlns:a16="http://schemas.microsoft.com/office/drawing/2014/main" xmlns="" id="{2AF9A557-BB62-48E8-A103-6EBA8F282284}"/>
                </a:ext>
              </a:extLst>
            </p:cNvPr>
            <p:cNvSpPr/>
            <p:nvPr/>
          </p:nvSpPr>
          <p:spPr>
            <a:xfrm>
              <a:off x="6112695" y="3392266"/>
              <a:ext cx="47390" cy="36309"/>
            </a:xfrm>
            <a:custGeom>
              <a:avLst/>
              <a:gdLst>
                <a:gd name="connsiteX0" fmla="*/ 45789 w 47390"/>
                <a:gd name="connsiteY0" fmla="*/ 11587 h 36309"/>
                <a:gd name="connsiteX1" fmla="*/ 259 w 47390"/>
                <a:gd name="connsiteY1" fmla="*/ 23493 h 36309"/>
                <a:gd name="connsiteX2" fmla="*/ 45789 w 47390"/>
                <a:gd name="connsiteY2" fmla="*/ 11587 h 3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390" h="36309">
                  <a:moveTo>
                    <a:pt x="45789" y="11587"/>
                  </a:moveTo>
                  <a:cubicBezTo>
                    <a:pt x="33502" y="-7463"/>
                    <a:pt x="5117" y="-2700"/>
                    <a:pt x="259" y="23493"/>
                  </a:cubicBezTo>
                  <a:cubicBezTo>
                    <a:pt x="-4503" y="49687"/>
                    <a:pt x="58076" y="30637"/>
                    <a:pt x="45789" y="1158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50" name="Freeform: Shape 124">
              <a:extLst>
                <a:ext uri="{FF2B5EF4-FFF2-40B4-BE49-F238E27FC236}">
                  <a16:creationId xmlns:a16="http://schemas.microsoft.com/office/drawing/2014/main" xmlns="" id="{9132102E-2B08-4DEC-B2EC-8DB51974A008}"/>
                </a:ext>
              </a:extLst>
            </p:cNvPr>
            <p:cNvSpPr/>
            <p:nvPr/>
          </p:nvSpPr>
          <p:spPr>
            <a:xfrm>
              <a:off x="6029366" y="3371852"/>
              <a:ext cx="49880" cy="40966"/>
            </a:xfrm>
            <a:custGeom>
              <a:avLst/>
              <a:gdLst>
                <a:gd name="connsiteX0" fmla="*/ 47869 w 49880"/>
                <a:gd name="connsiteY0" fmla="*/ 10570 h 40966"/>
                <a:gd name="connsiteX1" fmla="*/ 244 w 49880"/>
                <a:gd name="connsiteY1" fmla="*/ 20381 h 40966"/>
                <a:gd name="connsiteX2" fmla="*/ 47869 w 49880"/>
                <a:gd name="connsiteY2" fmla="*/ 10570 h 40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880" h="40966">
                  <a:moveTo>
                    <a:pt x="47869" y="10570"/>
                  </a:moveTo>
                  <a:cubicBezTo>
                    <a:pt x="43392" y="-1241"/>
                    <a:pt x="5007" y="-9052"/>
                    <a:pt x="244" y="20381"/>
                  </a:cubicBezTo>
                  <a:cubicBezTo>
                    <a:pt x="-4518" y="49813"/>
                    <a:pt x="62157" y="48670"/>
                    <a:pt x="47869" y="105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51" name="Freeform: Shape 125">
              <a:extLst>
                <a:ext uri="{FF2B5EF4-FFF2-40B4-BE49-F238E27FC236}">
                  <a16:creationId xmlns:a16="http://schemas.microsoft.com/office/drawing/2014/main" xmlns="" id="{4A139B3B-1F2B-4BC2-82A6-E84D5AD2516D}"/>
                </a:ext>
              </a:extLst>
            </p:cNvPr>
            <p:cNvSpPr/>
            <p:nvPr/>
          </p:nvSpPr>
          <p:spPr>
            <a:xfrm>
              <a:off x="6049377" y="3448519"/>
              <a:ext cx="34625" cy="35911"/>
            </a:xfrm>
            <a:custGeom>
              <a:avLst/>
              <a:gdLst>
                <a:gd name="connsiteX0" fmla="*/ 24238 w 34625"/>
                <a:gd name="connsiteY0" fmla="*/ 579 h 35911"/>
                <a:gd name="connsiteX1" fmla="*/ 4903 w 34625"/>
                <a:gd name="connsiteY1" fmla="*/ 32773 h 35911"/>
                <a:gd name="connsiteX2" fmla="*/ 24238 w 34625"/>
                <a:gd name="connsiteY2" fmla="*/ 579 h 3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25" h="35911">
                  <a:moveTo>
                    <a:pt x="24238" y="579"/>
                  </a:moveTo>
                  <a:cubicBezTo>
                    <a:pt x="15856" y="-3993"/>
                    <a:pt x="-10909" y="19629"/>
                    <a:pt x="4903" y="32773"/>
                  </a:cubicBezTo>
                  <a:cubicBezTo>
                    <a:pt x="20714" y="45822"/>
                    <a:pt x="50432" y="14866"/>
                    <a:pt x="24238" y="5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sp>
        <p:nvSpPr>
          <p:cNvPr id="252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3817854" y="6053095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54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5121415" y="307455"/>
            <a:ext cx="368885" cy="329025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55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6309174" y="560630"/>
            <a:ext cx="368885" cy="329025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56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5847389" y="6325347"/>
            <a:ext cx="445845" cy="397669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320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4513289" y="4879595"/>
            <a:ext cx="293284" cy="26159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321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546345" y="1074858"/>
            <a:ext cx="368885" cy="329025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322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361902" y="3742685"/>
            <a:ext cx="368885" cy="329025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3329729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D2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raphic 12">
            <a:extLst>
              <a:ext uri="{FF2B5EF4-FFF2-40B4-BE49-F238E27FC236}">
                <a16:creationId xmlns:a16="http://schemas.microsoft.com/office/drawing/2014/main" xmlns="" id="{4B8EB0E7-D064-4FDC-8FE3-CA7A7C054D16}"/>
              </a:ext>
            </a:extLst>
          </p:cNvPr>
          <p:cNvSpPr/>
          <p:nvPr/>
        </p:nvSpPr>
        <p:spPr>
          <a:xfrm>
            <a:off x="435977" y="645416"/>
            <a:ext cx="9365963" cy="4776605"/>
          </a:xfrm>
          <a:custGeom>
            <a:avLst/>
            <a:gdLst>
              <a:gd name="connsiteX0" fmla="*/ 4374861 w 4542917"/>
              <a:gd name="connsiteY0" fmla="*/ 2001725 h 4173599"/>
              <a:gd name="connsiteX1" fmla="*/ 4113400 w 4542917"/>
              <a:gd name="connsiteY1" fmla="*/ 1108185 h 4173599"/>
              <a:gd name="connsiteX2" fmla="*/ 3325397 w 4542917"/>
              <a:gd name="connsiteY2" fmla="*/ 534018 h 4173599"/>
              <a:gd name="connsiteX3" fmla="*/ 2577494 w 4542917"/>
              <a:gd name="connsiteY3" fmla="*/ 28240 h 4173599"/>
              <a:gd name="connsiteX4" fmla="*/ 1593466 w 4542917"/>
              <a:gd name="connsiteY4" fmla="*/ 345232 h 4173599"/>
              <a:gd name="connsiteX5" fmla="*/ 1133980 w 4542917"/>
              <a:gd name="connsiteY5" fmla="*/ 595644 h 4173599"/>
              <a:gd name="connsiteX6" fmla="*/ 42796 w 4542917"/>
              <a:gd name="connsiteY6" fmla="*/ 1521189 h 4173599"/>
              <a:gd name="connsiteX7" fmla="*/ 163097 w 4542917"/>
              <a:gd name="connsiteY7" fmla="*/ 2343863 h 4173599"/>
              <a:gd name="connsiteX8" fmla="*/ 371885 w 4542917"/>
              <a:gd name="connsiteY8" fmla="*/ 2538744 h 4173599"/>
              <a:gd name="connsiteX9" fmla="*/ 465039 w 4542917"/>
              <a:gd name="connsiteY9" fmla="*/ 2766868 h 4173599"/>
              <a:gd name="connsiteX10" fmla="*/ 1229135 w 4542917"/>
              <a:gd name="connsiteY10" fmla="*/ 4109512 h 4173599"/>
              <a:gd name="connsiteX11" fmla="*/ 1395346 w 4542917"/>
              <a:gd name="connsiteY11" fmla="*/ 4152565 h 4173599"/>
              <a:gd name="connsiteX12" fmla="*/ 2251834 w 4542917"/>
              <a:gd name="connsiteY12" fmla="*/ 3887770 h 4173599"/>
              <a:gd name="connsiteX13" fmla="*/ 3194142 w 4542917"/>
              <a:gd name="connsiteY13" fmla="*/ 3596591 h 4173599"/>
              <a:gd name="connsiteX14" fmla="*/ 3738972 w 4542917"/>
              <a:gd name="connsiteY14" fmla="*/ 3710796 h 4173599"/>
              <a:gd name="connsiteX15" fmla="*/ 4160644 w 4542917"/>
              <a:gd name="connsiteY15" fmla="*/ 3661742 h 4173599"/>
              <a:gd name="connsiteX16" fmla="*/ 4469349 w 4542917"/>
              <a:gd name="connsiteY16" fmla="*/ 3245023 h 4173599"/>
              <a:gd name="connsiteX17" fmla="*/ 4374861 w 4542917"/>
              <a:gd name="connsiteY17" fmla="*/ 2001725 h 417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542917" h="4173599">
                <a:moveTo>
                  <a:pt x="4374861" y="2001725"/>
                </a:moveTo>
                <a:cubicBezTo>
                  <a:pt x="4552884" y="1666064"/>
                  <a:pt x="4602414" y="1233343"/>
                  <a:pt x="4113400" y="1108185"/>
                </a:cubicBezTo>
                <a:cubicBezTo>
                  <a:pt x="3624387" y="983026"/>
                  <a:pt x="3417504" y="944069"/>
                  <a:pt x="3325397" y="534018"/>
                </a:cubicBezTo>
                <a:cubicBezTo>
                  <a:pt x="3263865" y="260174"/>
                  <a:pt x="2988497" y="108917"/>
                  <a:pt x="2577494" y="28240"/>
                </a:cubicBezTo>
                <a:cubicBezTo>
                  <a:pt x="2173157" y="-51198"/>
                  <a:pt x="1860642" y="31574"/>
                  <a:pt x="1593466" y="345232"/>
                </a:cubicBezTo>
                <a:cubicBezTo>
                  <a:pt x="1513170" y="439434"/>
                  <a:pt x="1374296" y="538304"/>
                  <a:pt x="1133980" y="595644"/>
                </a:cubicBezTo>
                <a:cubicBezTo>
                  <a:pt x="573148" y="729471"/>
                  <a:pt x="220818" y="920066"/>
                  <a:pt x="42796" y="1521189"/>
                </a:cubicBezTo>
                <a:cubicBezTo>
                  <a:pt x="-65694" y="1887520"/>
                  <a:pt x="53464" y="2175080"/>
                  <a:pt x="163097" y="2343863"/>
                </a:cubicBezTo>
                <a:cubicBezTo>
                  <a:pt x="215675" y="2424826"/>
                  <a:pt x="288731" y="2489691"/>
                  <a:pt x="371885" y="2538744"/>
                </a:cubicBezTo>
                <a:cubicBezTo>
                  <a:pt x="424653" y="2569891"/>
                  <a:pt x="484089" y="2634852"/>
                  <a:pt x="465039" y="2766868"/>
                </a:cubicBezTo>
                <a:cubicBezTo>
                  <a:pt x="432464" y="2993182"/>
                  <a:pt x="180432" y="3798997"/>
                  <a:pt x="1229135" y="4109512"/>
                </a:cubicBezTo>
                <a:cubicBezTo>
                  <a:pt x="1288094" y="4126943"/>
                  <a:pt x="1343339" y="4141230"/>
                  <a:pt x="1395346" y="4152565"/>
                </a:cubicBezTo>
                <a:cubicBezTo>
                  <a:pt x="1707004" y="4220574"/>
                  <a:pt x="2034664" y="4121418"/>
                  <a:pt x="2251834" y="3887770"/>
                </a:cubicBezTo>
                <a:cubicBezTo>
                  <a:pt x="2494340" y="3626785"/>
                  <a:pt x="2856767" y="3561253"/>
                  <a:pt x="3194142" y="3596591"/>
                </a:cubicBezTo>
                <a:cubicBezTo>
                  <a:pt x="3379404" y="3616022"/>
                  <a:pt x="3559521" y="3662980"/>
                  <a:pt x="3738972" y="3710796"/>
                </a:cubicBezTo>
                <a:cubicBezTo>
                  <a:pt x="3873180" y="3746514"/>
                  <a:pt x="4039772" y="3734608"/>
                  <a:pt x="4160644" y="3661742"/>
                </a:cubicBezTo>
                <a:cubicBezTo>
                  <a:pt x="4312758" y="3570016"/>
                  <a:pt x="4407532" y="3406853"/>
                  <a:pt x="4469349" y="3245023"/>
                </a:cubicBezTo>
                <a:cubicBezTo>
                  <a:pt x="4731001" y="2560366"/>
                  <a:pt x="4196744" y="2337386"/>
                  <a:pt x="4374861" y="2001725"/>
                </a:cubicBezTo>
                <a:close/>
              </a:path>
            </a:pathLst>
          </a:custGeom>
          <a:solidFill>
            <a:srgbClr val="0F5B42"/>
          </a:solidFill>
          <a:ln w="9525" cap="flat">
            <a:noFill/>
            <a:prstDash val="solid"/>
            <a:miter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endParaRPr lang="th-TH"/>
          </a:p>
        </p:txBody>
      </p:sp>
      <p:sp>
        <p:nvSpPr>
          <p:cNvPr id="44194" name="TextBox 44193">
            <a:extLst>
              <a:ext uri="{FF2B5EF4-FFF2-40B4-BE49-F238E27FC236}">
                <a16:creationId xmlns:a16="http://schemas.microsoft.com/office/drawing/2014/main" xmlns="" id="{ED44FE11-2793-4513-9308-196B1EA21425}"/>
              </a:ext>
            </a:extLst>
          </p:cNvPr>
          <p:cNvSpPr txBox="1"/>
          <p:nvPr/>
        </p:nvSpPr>
        <p:spPr>
          <a:xfrm>
            <a:off x="1297910" y="1952119"/>
            <a:ext cx="78799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spc="300" dirty="0" err="1" smtClean="0">
                <a:solidFill>
                  <a:srgbClr val="EDB863"/>
                </a:solidFill>
                <a:latin typeface="Berlin Sans FB Demi" panose="020E0802020502020306" pitchFamily="34" charset="0"/>
                <a:cs typeface="ARMNoklae" panose="02000506000000020004" pitchFamily="2" charset="0"/>
              </a:rPr>
              <a:t>Terima</a:t>
            </a:r>
            <a:r>
              <a:rPr lang="en-US" sz="9600" b="1" spc="300" dirty="0" smtClean="0">
                <a:solidFill>
                  <a:srgbClr val="EDB863"/>
                </a:solidFill>
                <a:latin typeface="Berlin Sans FB Demi" panose="020E0802020502020306" pitchFamily="34" charset="0"/>
                <a:cs typeface="ARMNoklae" panose="02000506000000020004" pitchFamily="2" charset="0"/>
              </a:rPr>
              <a:t> </a:t>
            </a:r>
            <a:r>
              <a:rPr lang="en-US" sz="9600" b="1" spc="300" dirty="0" err="1" smtClean="0">
                <a:solidFill>
                  <a:srgbClr val="EDB863"/>
                </a:solidFill>
                <a:latin typeface="Berlin Sans FB Demi" panose="020E0802020502020306" pitchFamily="34" charset="0"/>
                <a:cs typeface="ARMNoklae" panose="02000506000000020004" pitchFamily="2" charset="0"/>
              </a:rPr>
              <a:t>kasih</a:t>
            </a:r>
            <a:endParaRPr lang="th-TH" sz="9600" b="1" spc="300" dirty="0">
              <a:solidFill>
                <a:srgbClr val="EDB863"/>
              </a:solidFill>
              <a:latin typeface="Berlin Sans FB Demi" panose="020E0802020502020306" pitchFamily="34" charset="0"/>
              <a:cs typeface="ARMNoklae" panose="02000506000000020004" pitchFamily="2" charset="0"/>
            </a:endParaRPr>
          </a:p>
        </p:txBody>
      </p:sp>
      <p:grpSp>
        <p:nvGrpSpPr>
          <p:cNvPr id="44234" name="Graphic 44232">
            <a:extLst>
              <a:ext uri="{FF2B5EF4-FFF2-40B4-BE49-F238E27FC236}">
                <a16:creationId xmlns:a16="http://schemas.microsoft.com/office/drawing/2014/main" xmlns="" id="{89820610-7C7D-4C10-BEC0-0D1E5F3BB7FF}"/>
              </a:ext>
            </a:extLst>
          </p:cNvPr>
          <p:cNvGrpSpPr/>
          <p:nvPr/>
        </p:nvGrpSpPr>
        <p:grpSpPr>
          <a:xfrm rot="20674992">
            <a:off x="100560" y="4598745"/>
            <a:ext cx="2667786" cy="2458911"/>
            <a:chOff x="696549" y="4578468"/>
            <a:chExt cx="854163" cy="810703"/>
          </a:xfrm>
        </p:grpSpPr>
        <p:grpSp>
          <p:nvGrpSpPr>
            <p:cNvPr id="44235" name="Graphic 44232">
              <a:extLst>
                <a:ext uri="{FF2B5EF4-FFF2-40B4-BE49-F238E27FC236}">
                  <a16:creationId xmlns:a16="http://schemas.microsoft.com/office/drawing/2014/main" xmlns="" id="{89820610-7C7D-4C10-BEC0-0D1E5F3BB7FF}"/>
                </a:ext>
              </a:extLst>
            </p:cNvPr>
            <p:cNvGrpSpPr/>
            <p:nvPr/>
          </p:nvGrpSpPr>
          <p:grpSpPr>
            <a:xfrm>
              <a:off x="719218" y="4625163"/>
              <a:ext cx="831493" cy="764007"/>
              <a:chOff x="719218" y="4625163"/>
              <a:chExt cx="831493" cy="764007"/>
            </a:xfrm>
            <a:solidFill>
              <a:srgbClr val="F4C63C"/>
            </a:solidFill>
          </p:grpSpPr>
          <p:sp>
            <p:nvSpPr>
              <p:cNvPr id="44236" name="Freeform: Shape 44235">
                <a:extLst>
                  <a:ext uri="{FF2B5EF4-FFF2-40B4-BE49-F238E27FC236}">
                    <a16:creationId xmlns:a16="http://schemas.microsoft.com/office/drawing/2014/main" xmlns="" id="{75AA11F5-A09D-4396-AF1E-1EF79E99573D}"/>
                  </a:ext>
                </a:extLst>
              </p:cNvPr>
              <p:cNvSpPr/>
              <p:nvPr/>
            </p:nvSpPr>
            <p:spPr>
              <a:xfrm>
                <a:off x="719218" y="4631187"/>
                <a:ext cx="808951" cy="757983"/>
              </a:xfrm>
              <a:custGeom>
                <a:avLst/>
                <a:gdLst>
                  <a:gd name="connsiteX0" fmla="*/ 246468 w 808951"/>
                  <a:gd name="connsiteY0" fmla="*/ 11564 h 757983"/>
                  <a:gd name="connsiteX1" fmla="*/ 283997 w 808951"/>
                  <a:gd name="connsiteY1" fmla="*/ 4420 h 757983"/>
                  <a:gd name="connsiteX2" fmla="*/ 518598 w 808951"/>
                  <a:gd name="connsiteY2" fmla="*/ 155106 h 757983"/>
                  <a:gd name="connsiteX3" fmla="*/ 519741 w 808951"/>
                  <a:gd name="connsiteY3" fmla="*/ 153582 h 757983"/>
                  <a:gd name="connsiteX4" fmla="*/ 547458 w 808951"/>
                  <a:gd name="connsiteY4" fmla="*/ 173680 h 757983"/>
                  <a:gd name="connsiteX5" fmla="*/ 548982 w 808951"/>
                  <a:gd name="connsiteY5" fmla="*/ 174823 h 757983"/>
                  <a:gd name="connsiteX6" fmla="*/ 549363 w 808951"/>
                  <a:gd name="connsiteY6" fmla="*/ 175108 h 757983"/>
                  <a:gd name="connsiteX7" fmla="*/ 550983 w 808951"/>
                  <a:gd name="connsiteY7" fmla="*/ 176251 h 757983"/>
                  <a:gd name="connsiteX8" fmla="*/ 578605 w 808951"/>
                  <a:gd name="connsiteY8" fmla="*/ 196349 h 757983"/>
                  <a:gd name="connsiteX9" fmla="*/ 577653 w 808951"/>
                  <a:gd name="connsiteY9" fmla="*/ 197778 h 757983"/>
                  <a:gd name="connsiteX10" fmla="*/ 798633 w 808951"/>
                  <a:gd name="connsiteY10" fmla="*/ 376086 h 757983"/>
                  <a:gd name="connsiteX11" fmla="*/ 803586 w 808951"/>
                  <a:gd name="connsiteY11" fmla="*/ 414091 h 757983"/>
                  <a:gd name="connsiteX12" fmla="*/ 562508 w 808951"/>
                  <a:gd name="connsiteY12" fmla="*/ 746418 h 757983"/>
                  <a:gd name="connsiteX13" fmla="*/ 521360 w 808951"/>
                  <a:gd name="connsiteY13" fmla="*/ 750799 h 757983"/>
                  <a:gd name="connsiteX14" fmla="*/ 294855 w 808951"/>
                  <a:gd name="connsiteY14" fmla="*/ 565824 h 757983"/>
                  <a:gd name="connsiteX15" fmla="*/ 268281 w 808951"/>
                  <a:gd name="connsiteY15" fmla="*/ 562681 h 757983"/>
                  <a:gd name="connsiteX16" fmla="*/ 267900 w 808951"/>
                  <a:gd name="connsiteY16" fmla="*/ 562395 h 757983"/>
                  <a:gd name="connsiteX17" fmla="*/ 256089 w 808951"/>
                  <a:gd name="connsiteY17" fmla="*/ 536963 h 757983"/>
                  <a:gd name="connsiteX18" fmla="*/ 13963 w 808951"/>
                  <a:gd name="connsiteY18" fmla="*/ 384468 h 757983"/>
                  <a:gd name="connsiteX19" fmla="*/ 5295 w 808951"/>
                  <a:gd name="connsiteY19" fmla="*/ 343987 h 757983"/>
                  <a:gd name="connsiteX20" fmla="*/ 246468 w 808951"/>
                  <a:gd name="connsiteY20" fmla="*/ 11564 h 757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08951" h="757983">
                    <a:moveTo>
                      <a:pt x="246468" y="11564"/>
                    </a:moveTo>
                    <a:cubicBezTo>
                      <a:pt x="255136" y="-437"/>
                      <a:pt x="271614" y="-3581"/>
                      <a:pt x="283997" y="4420"/>
                    </a:cubicBezTo>
                    <a:lnTo>
                      <a:pt x="518598" y="155106"/>
                    </a:lnTo>
                    <a:lnTo>
                      <a:pt x="519741" y="153582"/>
                    </a:lnTo>
                    <a:lnTo>
                      <a:pt x="547458" y="173680"/>
                    </a:lnTo>
                    <a:lnTo>
                      <a:pt x="548982" y="174823"/>
                    </a:lnTo>
                    <a:lnTo>
                      <a:pt x="549363" y="175108"/>
                    </a:lnTo>
                    <a:lnTo>
                      <a:pt x="550983" y="176251"/>
                    </a:lnTo>
                    <a:lnTo>
                      <a:pt x="578605" y="196349"/>
                    </a:lnTo>
                    <a:lnTo>
                      <a:pt x="577653" y="197778"/>
                    </a:lnTo>
                    <a:lnTo>
                      <a:pt x="798633" y="376086"/>
                    </a:lnTo>
                    <a:cubicBezTo>
                      <a:pt x="810158" y="385325"/>
                      <a:pt x="812349" y="402089"/>
                      <a:pt x="803586" y="414091"/>
                    </a:cubicBezTo>
                    <a:lnTo>
                      <a:pt x="562508" y="746418"/>
                    </a:lnTo>
                    <a:cubicBezTo>
                      <a:pt x="552792" y="759848"/>
                      <a:pt x="533552" y="761944"/>
                      <a:pt x="521360" y="750799"/>
                    </a:cubicBezTo>
                    <a:cubicBezTo>
                      <a:pt x="437730" y="674885"/>
                      <a:pt x="332479" y="572777"/>
                      <a:pt x="294855" y="565824"/>
                    </a:cubicBezTo>
                    <a:lnTo>
                      <a:pt x="268281" y="562681"/>
                    </a:lnTo>
                    <a:lnTo>
                      <a:pt x="267900" y="562395"/>
                    </a:lnTo>
                    <a:lnTo>
                      <a:pt x="256089" y="536963"/>
                    </a:lnTo>
                    <a:cubicBezTo>
                      <a:pt x="255517" y="520009"/>
                      <a:pt x="128073" y="449714"/>
                      <a:pt x="13963" y="384468"/>
                    </a:cubicBezTo>
                    <a:cubicBezTo>
                      <a:pt x="-324" y="376276"/>
                      <a:pt x="-4420" y="357417"/>
                      <a:pt x="5295" y="343987"/>
                    </a:cubicBezTo>
                    <a:lnTo>
                      <a:pt x="246468" y="11564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44237" name="Freeform: Shape 44236">
                <a:extLst>
                  <a:ext uri="{FF2B5EF4-FFF2-40B4-BE49-F238E27FC236}">
                    <a16:creationId xmlns:a16="http://schemas.microsoft.com/office/drawing/2014/main" xmlns="" id="{0C6E3D8F-EE85-4FA1-93F3-F3CE86F38328}"/>
                  </a:ext>
                </a:extLst>
              </p:cNvPr>
              <p:cNvSpPr/>
              <p:nvPr/>
            </p:nvSpPr>
            <p:spPr>
              <a:xfrm rot="-8642603">
                <a:off x="1099429" y="4871166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3 h 435503"/>
                  <a:gd name="connsiteX3" fmla="*/ 0 w 329294"/>
                  <a:gd name="connsiteY3" fmla="*/ 435503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3"/>
                    </a:lnTo>
                    <a:lnTo>
                      <a:pt x="0" y="435503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38" name="Freeform: Shape 44237">
                <a:extLst>
                  <a:ext uri="{FF2B5EF4-FFF2-40B4-BE49-F238E27FC236}">
                    <a16:creationId xmlns:a16="http://schemas.microsoft.com/office/drawing/2014/main" xmlns="" id="{87F45737-688F-47B2-B1C8-5DD9B8F87423}"/>
                  </a:ext>
                </a:extLst>
              </p:cNvPr>
              <p:cNvSpPr/>
              <p:nvPr/>
            </p:nvSpPr>
            <p:spPr>
              <a:xfrm rot="-8642603">
                <a:off x="836216" y="4680349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4 h 435503"/>
                  <a:gd name="connsiteX3" fmla="*/ 0 w 329294"/>
                  <a:gd name="connsiteY3" fmla="*/ 435504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4"/>
                    </a:lnTo>
                    <a:lnTo>
                      <a:pt x="0" y="435504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39" name="Freeform: Shape 44238">
                <a:extLst>
                  <a:ext uri="{FF2B5EF4-FFF2-40B4-BE49-F238E27FC236}">
                    <a16:creationId xmlns:a16="http://schemas.microsoft.com/office/drawing/2014/main" xmlns="" id="{2DB47529-7846-40E6-B9EC-38B3641453A1}"/>
                  </a:ext>
                </a:extLst>
              </p:cNvPr>
              <p:cNvSpPr/>
              <p:nvPr/>
            </p:nvSpPr>
            <p:spPr>
              <a:xfrm>
                <a:off x="742230" y="4634465"/>
                <a:ext cx="515874" cy="523684"/>
              </a:xfrm>
              <a:custGeom>
                <a:avLst/>
                <a:gdLst>
                  <a:gd name="connsiteX0" fmla="*/ 269367 w 515874"/>
                  <a:gd name="connsiteY0" fmla="*/ 523685 h 523684"/>
                  <a:gd name="connsiteX1" fmla="*/ 0 w 515874"/>
                  <a:gd name="connsiteY1" fmla="*/ 339757 h 523684"/>
                  <a:gd name="connsiteX2" fmla="*/ 246507 w 515874"/>
                  <a:gd name="connsiteY2" fmla="*/ 0 h 523684"/>
                  <a:gd name="connsiteX3" fmla="*/ 515874 w 515874"/>
                  <a:gd name="connsiteY3" fmla="*/ 184023 h 523684"/>
                  <a:gd name="connsiteX4" fmla="*/ 269367 w 515874"/>
                  <a:gd name="connsiteY4" fmla="*/ 523685 h 523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874" h="523684">
                    <a:moveTo>
                      <a:pt x="269367" y="523685"/>
                    </a:moveTo>
                    <a:cubicBezTo>
                      <a:pt x="212312" y="425101"/>
                      <a:pt x="96488" y="394907"/>
                      <a:pt x="0" y="339757"/>
                    </a:cubicBezTo>
                    <a:lnTo>
                      <a:pt x="246507" y="0"/>
                    </a:lnTo>
                    <a:cubicBezTo>
                      <a:pt x="347948" y="50768"/>
                      <a:pt x="465773" y="78677"/>
                      <a:pt x="515874" y="184023"/>
                    </a:cubicBezTo>
                    <a:lnTo>
                      <a:pt x="269367" y="523685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40" name="Freeform: Shape 44239">
                <a:extLst>
                  <a:ext uri="{FF2B5EF4-FFF2-40B4-BE49-F238E27FC236}">
                    <a16:creationId xmlns:a16="http://schemas.microsoft.com/office/drawing/2014/main" xmlns="" id="{DA18B2EF-2102-4960-9807-D761F478AFA9}"/>
                  </a:ext>
                </a:extLst>
              </p:cNvPr>
              <p:cNvSpPr/>
              <p:nvPr/>
            </p:nvSpPr>
            <p:spPr>
              <a:xfrm>
                <a:off x="1011597" y="4818392"/>
                <a:ext cx="504920" cy="538638"/>
              </a:xfrm>
              <a:custGeom>
                <a:avLst/>
                <a:gdLst>
                  <a:gd name="connsiteX0" fmla="*/ 0 w 504920"/>
                  <a:gd name="connsiteY0" fmla="*/ 339757 h 538638"/>
                  <a:gd name="connsiteX1" fmla="*/ 258509 w 504920"/>
                  <a:gd name="connsiteY1" fmla="*/ 538639 h 538638"/>
                  <a:gd name="connsiteX2" fmla="*/ 504920 w 504920"/>
                  <a:gd name="connsiteY2" fmla="*/ 198882 h 538638"/>
                  <a:gd name="connsiteX3" fmla="*/ 246412 w 504920"/>
                  <a:gd name="connsiteY3" fmla="*/ 0 h 538638"/>
                  <a:gd name="connsiteX4" fmla="*/ 0 w 504920"/>
                  <a:gd name="connsiteY4" fmla="*/ 339757 h 538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920" h="538638">
                    <a:moveTo>
                      <a:pt x="0" y="339757"/>
                    </a:moveTo>
                    <a:cubicBezTo>
                      <a:pt x="111443" y="363379"/>
                      <a:pt x="176117" y="464153"/>
                      <a:pt x="258509" y="538639"/>
                    </a:cubicBezTo>
                    <a:lnTo>
                      <a:pt x="504920" y="198882"/>
                    </a:lnTo>
                    <a:cubicBezTo>
                      <a:pt x="425196" y="118301"/>
                      <a:pt x="362045" y="14859"/>
                      <a:pt x="246412" y="0"/>
                    </a:cubicBezTo>
                    <a:lnTo>
                      <a:pt x="0" y="339757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41" name="Freeform: Shape 44240">
                <a:extLst>
                  <a:ext uri="{FF2B5EF4-FFF2-40B4-BE49-F238E27FC236}">
                    <a16:creationId xmlns:a16="http://schemas.microsoft.com/office/drawing/2014/main" xmlns="" id="{09676CEC-E4C1-463C-8D77-C4DC6EAD7667}"/>
                  </a:ext>
                </a:extLst>
              </p:cNvPr>
              <p:cNvSpPr/>
              <p:nvPr/>
            </p:nvSpPr>
            <p:spPr>
              <a:xfrm>
                <a:off x="1011597" y="4818488"/>
                <a:ext cx="539114" cy="483584"/>
              </a:xfrm>
              <a:custGeom>
                <a:avLst/>
                <a:gdLst>
                  <a:gd name="connsiteX0" fmla="*/ 0 w 539114"/>
                  <a:gd name="connsiteY0" fmla="*/ 339662 h 483584"/>
                  <a:gd name="connsiteX1" fmla="*/ 292703 w 539114"/>
                  <a:gd name="connsiteY1" fmla="*/ 483584 h 483584"/>
                  <a:gd name="connsiteX2" fmla="*/ 539115 w 539114"/>
                  <a:gd name="connsiteY2" fmla="*/ 143827 h 483584"/>
                  <a:gd name="connsiteX3" fmla="*/ 246412 w 539114"/>
                  <a:gd name="connsiteY3" fmla="*/ 0 h 483584"/>
                  <a:gd name="connsiteX4" fmla="*/ 0 w 539114"/>
                  <a:gd name="connsiteY4" fmla="*/ 339662 h 483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9114" h="483584">
                    <a:moveTo>
                      <a:pt x="0" y="339662"/>
                    </a:moveTo>
                    <a:cubicBezTo>
                      <a:pt x="111443" y="363284"/>
                      <a:pt x="210312" y="409099"/>
                      <a:pt x="292703" y="483584"/>
                    </a:cubicBezTo>
                    <a:lnTo>
                      <a:pt x="539115" y="143827"/>
                    </a:lnTo>
                    <a:cubicBezTo>
                      <a:pt x="459391" y="63246"/>
                      <a:pt x="362045" y="14859"/>
                      <a:pt x="246412" y="0"/>
                    </a:cubicBezTo>
                    <a:lnTo>
                      <a:pt x="0" y="339662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42" name="Freeform: Shape 44241">
                <a:extLst>
                  <a:ext uri="{FF2B5EF4-FFF2-40B4-BE49-F238E27FC236}">
                    <a16:creationId xmlns:a16="http://schemas.microsoft.com/office/drawing/2014/main" xmlns="" id="{A1F9FB1C-B363-42A4-BD2F-3B484E6FF724}"/>
                  </a:ext>
                </a:extLst>
              </p:cNvPr>
              <p:cNvSpPr/>
              <p:nvPr/>
            </p:nvSpPr>
            <p:spPr>
              <a:xfrm>
                <a:off x="1009311" y="4686090"/>
                <a:ext cx="200596" cy="139826"/>
              </a:xfrm>
              <a:custGeom>
                <a:avLst/>
                <a:gdLst>
                  <a:gd name="connsiteX0" fmla="*/ 0 w 200596"/>
                  <a:gd name="connsiteY0" fmla="*/ 0 h 139826"/>
                  <a:gd name="connsiteX1" fmla="*/ 200596 w 200596"/>
                  <a:gd name="connsiteY1" fmla="*/ 139827 h 13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596" h="139826">
                    <a:moveTo>
                      <a:pt x="0" y="0"/>
                    </a:moveTo>
                    <a:cubicBezTo>
                      <a:pt x="0" y="0"/>
                      <a:pt x="164973" y="78391"/>
                      <a:pt x="200596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43" name="Freeform: Shape 44242">
                <a:extLst>
                  <a:ext uri="{FF2B5EF4-FFF2-40B4-BE49-F238E27FC236}">
                    <a16:creationId xmlns:a16="http://schemas.microsoft.com/office/drawing/2014/main" xmlns="" id="{ADB95B0D-E256-440D-9542-F2B9FC797C0A}"/>
                  </a:ext>
                </a:extLst>
              </p:cNvPr>
              <p:cNvSpPr/>
              <p:nvPr/>
            </p:nvSpPr>
            <p:spPr>
              <a:xfrm>
                <a:off x="994452" y="4714379"/>
                <a:ext cx="200596" cy="139827"/>
              </a:xfrm>
              <a:custGeom>
                <a:avLst/>
                <a:gdLst>
                  <a:gd name="connsiteX0" fmla="*/ 0 w 200596"/>
                  <a:gd name="connsiteY0" fmla="*/ 0 h 139827"/>
                  <a:gd name="connsiteX1" fmla="*/ 200597 w 200596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596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597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44" name="Freeform: Shape 44243">
                <a:extLst>
                  <a:ext uri="{FF2B5EF4-FFF2-40B4-BE49-F238E27FC236}">
                    <a16:creationId xmlns:a16="http://schemas.microsoft.com/office/drawing/2014/main" xmlns="" id="{CA04DC81-1371-4E2C-A224-DF4442CBFDC7}"/>
                  </a:ext>
                </a:extLst>
              </p:cNvPr>
              <p:cNvSpPr/>
              <p:nvPr/>
            </p:nvSpPr>
            <p:spPr>
              <a:xfrm>
                <a:off x="974736" y="4751241"/>
                <a:ext cx="200691" cy="139827"/>
              </a:xfrm>
              <a:custGeom>
                <a:avLst/>
                <a:gdLst>
                  <a:gd name="connsiteX0" fmla="*/ 0 w 200691"/>
                  <a:gd name="connsiteY0" fmla="*/ 0 h 139827"/>
                  <a:gd name="connsiteX1" fmla="*/ 200692 w 200691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45" name="Freeform: Shape 44244">
                <a:extLst>
                  <a:ext uri="{FF2B5EF4-FFF2-40B4-BE49-F238E27FC236}">
                    <a16:creationId xmlns:a16="http://schemas.microsoft.com/office/drawing/2014/main" xmlns="" id="{5E14B4BE-330A-4068-B090-CA713CDB9BEF}"/>
                  </a:ext>
                </a:extLst>
              </p:cNvPr>
              <p:cNvSpPr/>
              <p:nvPr/>
            </p:nvSpPr>
            <p:spPr>
              <a:xfrm>
                <a:off x="952923" y="4777625"/>
                <a:ext cx="200691" cy="139827"/>
              </a:xfrm>
              <a:custGeom>
                <a:avLst/>
                <a:gdLst>
                  <a:gd name="connsiteX0" fmla="*/ 0 w 200691"/>
                  <a:gd name="connsiteY0" fmla="*/ 0 h 139827"/>
                  <a:gd name="connsiteX1" fmla="*/ 200692 w 200691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46" name="Freeform: Shape 44245">
                <a:extLst>
                  <a:ext uri="{FF2B5EF4-FFF2-40B4-BE49-F238E27FC236}">
                    <a16:creationId xmlns:a16="http://schemas.microsoft.com/office/drawing/2014/main" xmlns="" id="{9686E684-E953-4E32-9625-0667ABB07FC5}"/>
                  </a:ext>
                </a:extLst>
              </p:cNvPr>
              <p:cNvSpPr/>
              <p:nvPr/>
            </p:nvSpPr>
            <p:spPr>
              <a:xfrm>
                <a:off x="1133041" y="4976695"/>
                <a:ext cx="278987" cy="222792"/>
              </a:xfrm>
              <a:custGeom>
                <a:avLst/>
                <a:gdLst>
                  <a:gd name="connsiteX0" fmla="*/ 66294 w 278987"/>
                  <a:gd name="connsiteY0" fmla="*/ 3 h 222792"/>
                  <a:gd name="connsiteX1" fmla="*/ 0 w 278987"/>
                  <a:gd name="connsiteY1" fmla="*/ 104588 h 222792"/>
                  <a:gd name="connsiteX2" fmla="*/ 189548 w 278987"/>
                  <a:gd name="connsiteY2" fmla="*/ 222793 h 222792"/>
                  <a:gd name="connsiteX3" fmla="*/ 278987 w 278987"/>
                  <a:gd name="connsiteY3" fmla="*/ 104397 h 222792"/>
                  <a:gd name="connsiteX4" fmla="*/ 66294 w 278987"/>
                  <a:gd name="connsiteY4" fmla="*/ 3 h 22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8987" h="222792">
                    <a:moveTo>
                      <a:pt x="66294" y="3"/>
                    </a:moveTo>
                    <a:lnTo>
                      <a:pt x="0" y="104588"/>
                    </a:lnTo>
                    <a:cubicBezTo>
                      <a:pt x="0" y="104588"/>
                      <a:pt x="150304" y="171548"/>
                      <a:pt x="189548" y="222793"/>
                    </a:cubicBezTo>
                    <a:lnTo>
                      <a:pt x="278987" y="104397"/>
                    </a:lnTo>
                    <a:cubicBezTo>
                      <a:pt x="278987" y="104397"/>
                      <a:pt x="217932" y="-664"/>
                      <a:pt x="66294" y="3"/>
                    </a:cubicBez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47" name="Freeform: Shape 44246">
                <a:extLst>
                  <a:ext uri="{FF2B5EF4-FFF2-40B4-BE49-F238E27FC236}">
                    <a16:creationId xmlns:a16="http://schemas.microsoft.com/office/drawing/2014/main" xmlns="" id="{CE01297F-7BBE-4BF4-BF92-D179F273574E}"/>
                  </a:ext>
                </a:extLst>
              </p:cNvPr>
              <p:cNvSpPr/>
              <p:nvPr/>
            </p:nvSpPr>
            <p:spPr>
              <a:xfrm>
                <a:off x="853863" y="4827060"/>
                <a:ext cx="256889" cy="223361"/>
              </a:xfrm>
              <a:custGeom>
                <a:avLst/>
                <a:gdLst>
                  <a:gd name="connsiteX0" fmla="*/ 256889 w 256889"/>
                  <a:gd name="connsiteY0" fmla="*/ 146113 h 223361"/>
                  <a:gd name="connsiteX1" fmla="*/ 193643 w 256889"/>
                  <a:gd name="connsiteY1" fmla="*/ 223361 h 223361"/>
                  <a:gd name="connsiteX2" fmla="*/ 0 w 256889"/>
                  <a:gd name="connsiteY2" fmla="*/ 86582 h 223361"/>
                  <a:gd name="connsiteX3" fmla="*/ 64008 w 256889"/>
                  <a:gd name="connsiteY3" fmla="*/ 0 h 223361"/>
                  <a:gd name="connsiteX4" fmla="*/ 256889 w 256889"/>
                  <a:gd name="connsiteY4" fmla="*/ 146113 h 223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889" h="223361">
                    <a:moveTo>
                      <a:pt x="256889" y="146113"/>
                    </a:moveTo>
                    <a:lnTo>
                      <a:pt x="193643" y="223361"/>
                    </a:lnTo>
                    <a:cubicBezTo>
                      <a:pt x="193643" y="223361"/>
                      <a:pt x="63151" y="100012"/>
                      <a:pt x="0" y="86582"/>
                    </a:cubicBezTo>
                    <a:lnTo>
                      <a:pt x="64008" y="0"/>
                    </a:lnTo>
                    <a:cubicBezTo>
                      <a:pt x="63913" y="0"/>
                      <a:pt x="192119" y="9049"/>
                      <a:pt x="256889" y="146113"/>
                    </a:cubicBez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44248" name="Graphic 44232">
              <a:extLst>
                <a:ext uri="{FF2B5EF4-FFF2-40B4-BE49-F238E27FC236}">
                  <a16:creationId xmlns:a16="http://schemas.microsoft.com/office/drawing/2014/main" xmlns="" id="{89820610-7C7D-4C10-BEC0-0D1E5F3BB7FF}"/>
                </a:ext>
              </a:extLst>
            </p:cNvPr>
            <p:cNvGrpSpPr/>
            <p:nvPr/>
          </p:nvGrpSpPr>
          <p:grpSpPr>
            <a:xfrm>
              <a:off x="696549" y="4578468"/>
              <a:ext cx="831589" cy="764125"/>
              <a:chOff x="696549" y="4578468"/>
              <a:chExt cx="831589" cy="764125"/>
            </a:xfrm>
          </p:grpSpPr>
          <p:sp>
            <p:nvSpPr>
              <p:cNvPr id="44249" name="Freeform: Shape 44248">
                <a:extLst>
                  <a:ext uri="{FF2B5EF4-FFF2-40B4-BE49-F238E27FC236}">
                    <a16:creationId xmlns:a16="http://schemas.microsoft.com/office/drawing/2014/main" xmlns="" id="{F7C6F630-D4A5-47AD-99E0-CFEEA5D82608}"/>
                  </a:ext>
                </a:extLst>
              </p:cNvPr>
              <p:cNvSpPr/>
              <p:nvPr/>
            </p:nvSpPr>
            <p:spPr>
              <a:xfrm>
                <a:off x="696549" y="4584515"/>
                <a:ext cx="809047" cy="758078"/>
              </a:xfrm>
              <a:custGeom>
                <a:avLst/>
                <a:gdLst>
                  <a:gd name="connsiteX0" fmla="*/ 246564 w 809047"/>
                  <a:gd name="connsiteY0" fmla="*/ 11564 h 758078"/>
                  <a:gd name="connsiteX1" fmla="*/ 284092 w 809047"/>
                  <a:gd name="connsiteY1" fmla="*/ 4420 h 758078"/>
                  <a:gd name="connsiteX2" fmla="*/ 518693 w 809047"/>
                  <a:gd name="connsiteY2" fmla="*/ 155106 h 758078"/>
                  <a:gd name="connsiteX3" fmla="*/ 519836 w 809047"/>
                  <a:gd name="connsiteY3" fmla="*/ 153582 h 758078"/>
                  <a:gd name="connsiteX4" fmla="*/ 547554 w 809047"/>
                  <a:gd name="connsiteY4" fmla="*/ 173680 h 758078"/>
                  <a:gd name="connsiteX5" fmla="*/ 549078 w 809047"/>
                  <a:gd name="connsiteY5" fmla="*/ 174823 h 758078"/>
                  <a:gd name="connsiteX6" fmla="*/ 549459 w 809047"/>
                  <a:gd name="connsiteY6" fmla="*/ 175108 h 758078"/>
                  <a:gd name="connsiteX7" fmla="*/ 551078 w 809047"/>
                  <a:gd name="connsiteY7" fmla="*/ 176251 h 758078"/>
                  <a:gd name="connsiteX8" fmla="*/ 578700 w 809047"/>
                  <a:gd name="connsiteY8" fmla="*/ 196349 h 758078"/>
                  <a:gd name="connsiteX9" fmla="*/ 577748 w 809047"/>
                  <a:gd name="connsiteY9" fmla="*/ 197778 h 758078"/>
                  <a:gd name="connsiteX10" fmla="*/ 798728 w 809047"/>
                  <a:gd name="connsiteY10" fmla="*/ 376086 h 758078"/>
                  <a:gd name="connsiteX11" fmla="*/ 803681 w 809047"/>
                  <a:gd name="connsiteY11" fmla="*/ 414091 h 758078"/>
                  <a:gd name="connsiteX12" fmla="*/ 562603 w 809047"/>
                  <a:gd name="connsiteY12" fmla="*/ 746513 h 758078"/>
                  <a:gd name="connsiteX13" fmla="*/ 521455 w 809047"/>
                  <a:gd name="connsiteY13" fmla="*/ 750895 h 758078"/>
                  <a:gd name="connsiteX14" fmla="*/ 294951 w 809047"/>
                  <a:gd name="connsiteY14" fmla="*/ 565919 h 758078"/>
                  <a:gd name="connsiteX15" fmla="*/ 268376 w 809047"/>
                  <a:gd name="connsiteY15" fmla="*/ 562776 h 758078"/>
                  <a:gd name="connsiteX16" fmla="*/ 267995 w 809047"/>
                  <a:gd name="connsiteY16" fmla="*/ 562490 h 758078"/>
                  <a:gd name="connsiteX17" fmla="*/ 256184 w 809047"/>
                  <a:gd name="connsiteY17" fmla="*/ 537058 h 758078"/>
                  <a:gd name="connsiteX18" fmla="*/ 13963 w 809047"/>
                  <a:gd name="connsiteY18" fmla="*/ 384468 h 758078"/>
                  <a:gd name="connsiteX19" fmla="*/ 5295 w 809047"/>
                  <a:gd name="connsiteY19" fmla="*/ 343987 h 758078"/>
                  <a:gd name="connsiteX20" fmla="*/ 246564 w 809047"/>
                  <a:gd name="connsiteY20" fmla="*/ 11564 h 758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09047" h="758078">
                    <a:moveTo>
                      <a:pt x="246564" y="11564"/>
                    </a:moveTo>
                    <a:cubicBezTo>
                      <a:pt x="255231" y="-437"/>
                      <a:pt x="271710" y="-3581"/>
                      <a:pt x="284092" y="4420"/>
                    </a:cubicBezTo>
                    <a:lnTo>
                      <a:pt x="518693" y="155106"/>
                    </a:lnTo>
                    <a:lnTo>
                      <a:pt x="519836" y="153582"/>
                    </a:lnTo>
                    <a:lnTo>
                      <a:pt x="547554" y="173680"/>
                    </a:lnTo>
                    <a:lnTo>
                      <a:pt x="549078" y="174823"/>
                    </a:lnTo>
                    <a:lnTo>
                      <a:pt x="549459" y="175108"/>
                    </a:lnTo>
                    <a:lnTo>
                      <a:pt x="551078" y="176251"/>
                    </a:lnTo>
                    <a:lnTo>
                      <a:pt x="578700" y="196349"/>
                    </a:lnTo>
                    <a:lnTo>
                      <a:pt x="577748" y="197778"/>
                    </a:lnTo>
                    <a:lnTo>
                      <a:pt x="798728" y="376086"/>
                    </a:lnTo>
                    <a:cubicBezTo>
                      <a:pt x="810253" y="385325"/>
                      <a:pt x="812444" y="402089"/>
                      <a:pt x="803681" y="414091"/>
                    </a:cubicBezTo>
                    <a:lnTo>
                      <a:pt x="562603" y="746513"/>
                    </a:lnTo>
                    <a:cubicBezTo>
                      <a:pt x="552888" y="759943"/>
                      <a:pt x="533647" y="762039"/>
                      <a:pt x="521455" y="750895"/>
                    </a:cubicBezTo>
                    <a:cubicBezTo>
                      <a:pt x="437826" y="674980"/>
                      <a:pt x="332574" y="572872"/>
                      <a:pt x="294951" y="565919"/>
                    </a:cubicBezTo>
                    <a:lnTo>
                      <a:pt x="268376" y="562776"/>
                    </a:lnTo>
                    <a:lnTo>
                      <a:pt x="267995" y="562490"/>
                    </a:lnTo>
                    <a:lnTo>
                      <a:pt x="256184" y="537058"/>
                    </a:lnTo>
                    <a:cubicBezTo>
                      <a:pt x="255612" y="520009"/>
                      <a:pt x="128168" y="449714"/>
                      <a:pt x="13963" y="384468"/>
                    </a:cubicBezTo>
                    <a:cubicBezTo>
                      <a:pt x="-324" y="376276"/>
                      <a:pt x="-4420" y="357417"/>
                      <a:pt x="5295" y="343987"/>
                    </a:cubicBezTo>
                    <a:lnTo>
                      <a:pt x="246564" y="11564"/>
                    </a:lnTo>
                    <a:close/>
                  </a:path>
                </a:pathLst>
              </a:custGeom>
              <a:solidFill>
                <a:srgbClr val="E968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50" name="Freeform: Shape 44249">
                <a:extLst>
                  <a:ext uri="{FF2B5EF4-FFF2-40B4-BE49-F238E27FC236}">
                    <a16:creationId xmlns:a16="http://schemas.microsoft.com/office/drawing/2014/main" xmlns="" id="{904BC6C0-F48D-4974-8A22-D209F5B56F71}"/>
                  </a:ext>
                </a:extLst>
              </p:cNvPr>
              <p:cNvSpPr/>
              <p:nvPr/>
            </p:nvSpPr>
            <p:spPr>
              <a:xfrm rot="-8642603">
                <a:off x="1076825" y="4824471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3 h 435503"/>
                  <a:gd name="connsiteX3" fmla="*/ 0 w 329294"/>
                  <a:gd name="connsiteY3" fmla="*/ 435503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3"/>
                    </a:lnTo>
                    <a:lnTo>
                      <a:pt x="0" y="435503"/>
                    </a:lnTo>
                    <a:close/>
                  </a:path>
                </a:pathLst>
              </a:custGeom>
              <a:solidFill>
                <a:srgbClr val="D6CBB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51" name="Freeform: Shape 44250">
                <a:extLst>
                  <a:ext uri="{FF2B5EF4-FFF2-40B4-BE49-F238E27FC236}">
                    <a16:creationId xmlns:a16="http://schemas.microsoft.com/office/drawing/2014/main" xmlns="" id="{1D7A2249-6D01-4544-A767-FD559AAFCCDD}"/>
                  </a:ext>
                </a:extLst>
              </p:cNvPr>
              <p:cNvSpPr/>
              <p:nvPr/>
            </p:nvSpPr>
            <p:spPr>
              <a:xfrm rot="-8642603">
                <a:off x="813613" y="4633654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3 h 435503"/>
                  <a:gd name="connsiteX3" fmla="*/ 0 w 329294"/>
                  <a:gd name="connsiteY3" fmla="*/ 435503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3"/>
                    </a:lnTo>
                    <a:lnTo>
                      <a:pt x="0" y="435503"/>
                    </a:lnTo>
                    <a:close/>
                  </a:path>
                </a:pathLst>
              </a:custGeom>
              <a:solidFill>
                <a:srgbClr val="D6CBB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52" name="Freeform: Shape 44251">
                <a:extLst>
                  <a:ext uri="{FF2B5EF4-FFF2-40B4-BE49-F238E27FC236}">
                    <a16:creationId xmlns:a16="http://schemas.microsoft.com/office/drawing/2014/main" xmlns="" id="{56F74A90-102E-49E3-831F-F8C728539E4D}"/>
                  </a:ext>
                </a:extLst>
              </p:cNvPr>
              <p:cNvSpPr/>
              <p:nvPr/>
            </p:nvSpPr>
            <p:spPr>
              <a:xfrm>
                <a:off x="719656" y="4587792"/>
                <a:ext cx="515778" cy="523684"/>
              </a:xfrm>
              <a:custGeom>
                <a:avLst/>
                <a:gdLst>
                  <a:gd name="connsiteX0" fmla="*/ 269367 w 515778"/>
                  <a:gd name="connsiteY0" fmla="*/ 523685 h 523684"/>
                  <a:gd name="connsiteX1" fmla="*/ 0 w 515778"/>
                  <a:gd name="connsiteY1" fmla="*/ 339757 h 523684"/>
                  <a:gd name="connsiteX2" fmla="*/ 246412 w 515778"/>
                  <a:gd name="connsiteY2" fmla="*/ 0 h 523684"/>
                  <a:gd name="connsiteX3" fmla="*/ 515779 w 515778"/>
                  <a:gd name="connsiteY3" fmla="*/ 184023 h 523684"/>
                  <a:gd name="connsiteX4" fmla="*/ 269367 w 515778"/>
                  <a:gd name="connsiteY4" fmla="*/ 523685 h 523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778" h="523684">
                    <a:moveTo>
                      <a:pt x="269367" y="523685"/>
                    </a:moveTo>
                    <a:cubicBezTo>
                      <a:pt x="212312" y="425101"/>
                      <a:pt x="96488" y="394907"/>
                      <a:pt x="0" y="339757"/>
                    </a:cubicBezTo>
                    <a:lnTo>
                      <a:pt x="246412" y="0"/>
                    </a:lnTo>
                    <a:cubicBezTo>
                      <a:pt x="347853" y="50768"/>
                      <a:pt x="465677" y="78677"/>
                      <a:pt x="515779" y="184023"/>
                    </a:cubicBezTo>
                    <a:lnTo>
                      <a:pt x="269367" y="523685"/>
                    </a:lnTo>
                    <a:close/>
                  </a:path>
                </a:pathLst>
              </a:custGeom>
              <a:solidFill>
                <a:srgbClr val="F2E9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53" name="Freeform: Shape 44252">
                <a:extLst>
                  <a:ext uri="{FF2B5EF4-FFF2-40B4-BE49-F238E27FC236}">
                    <a16:creationId xmlns:a16="http://schemas.microsoft.com/office/drawing/2014/main" xmlns="" id="{C3F89E8F-021D-44FF-A836-73745D6E59B8}"/>
                  </a:ext>
                </a:extLst>
              </p:cNvPr>
              <p:cNvSpPr/>
              <p:nvPr/>
            </p:nvSpPr>
            <p:spPr>
              <a:xfrm>
                <a:off x="989023" y="4771720"/>
                <a:ext cx="504920" cy="538638"/>
              </a:xfrm>
              <a:custGeom>
                <a:avLst/>
                <a:gdLst>
                  <a:gd name="connsiteX0" fmla="*/ 0 w 504920"/>
                  <a:gd name="connsiteY0" fmla="*/ 339757 h 538638"/>
                  <a:gd name="connsiteX1" fmla="*/ 258509 w 504920"/>
                  <a:gd name="connsiteY1" fmla="*/ 538639 h 538638"/>
                  <a:gd name="connsiteX2" fmla="*/ 504920 w 504920"/>
                  <a:gd name="connsiteY2" fmla="*/ 198882 h 538638"/>
                  <a:gd name="connsiteX3" fmla="*/ 246412 w 504920"/>
                  <a:gd name="connsiteY3" fmla="*/ 0 h 538638"/>
                  <a:gd name="connsiteX4" fmla="*/ 0 w 504920"/>
                  <a:gd name="connsiteY4" fmla="*/ 339757 h 538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920" h="538638">
                    <a:moveTo>
                      <a:pt x="0" y="339757"/>
                    </a:moveTo>
                    <a:cubicBezTo>
                      <a:pt x="111443" y="363379"/>
                      <a:pt x="176117" y="464153"/>
                      <a:pt x="258509" y="538639"/>
                    </a:cubicBezTo>
                    <a:lnTo>
                      <a:pt x="504920" y="198882"/>
                    </a:lnTo>
                    <a:cubicBezTo>
                      <a:pt x="425196" y="118300"/>
                      <a:pt x="362045" y="14859"/>
                      <a:pt x="246412" y="0"/>
                    </a:cubicBezTo>
                    <a:lnTo>
                      <a:pt x="0" y="339757"/>
                    </a:lnTo>
                    <a:close/>
                  </a:path>
                </a:pathLst>
              </a:custGeom>
              <a:solidFill>
                <a:srgbClr val="F2E9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54" name="Freeform: Shape 44253">
                <a:extLst>
                  <a:ext uri="{FF2B5EF4-FFF2-40B4-BE49-F238E27FC236}">
                    <a16:creationId xmlns:a16="http://schemas.microsoft.com/office/drawing/2014/main" xmlns="" id="{D90157E0-D91C-4C80-B4C6-AB10DD7C00FD}"/>
                  </a:ext>
                </a:extLst>
              </p:cNvPr>
              <p:cNvSpPr/>
              <p:nvPr/>
            </p:nvSpPr>
            <p:spPr>
              <a:xfrm>
                <a:off x="989023" y="4771815"/>
                <a:ext cx="539115" cy="483584"/>
              </a:xfrm>
              <a:custGeom>
                <a:avLst/>
                <a:gdLst>
                  <a:gd name="connsiteX0" fmla="*/ 0 w 539115"/>
                  <a:gd name="connsiteY0" fmla="*/ 339662 h 483584"/>
                  <a:gd name="connsiteX1" fmla="*/ 292703 w 539115"/>
                  <a:gd name="connsiteY1" fmla="*/ 483584 h 483584"/>
                  <a:gd name="connsiteX2" fmla="*/ 539115 w 539115"/>
                  <a:gd name="connsiteY2" fmla="*/ 143923 h 483584"/>
                  <a:gd name="connsiteX3" fmla="*/ 246412 w 539115"/>
                  <a:gd name="connsiteY3" fmla="*/ 0 h 483584"/>
                  <a:gd name="connsiteX4" fmla="*/ 0 w 539115"/>
                  <a:gd name="connsiteY4" fmla="*/ 339662 h 483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9115" h="483584">
                    <a:moveTo>
                      <a:pt x="0" y="339662"/>
                    </a:moveTo>
                    <a:cubicBezTo>
                      <a:pt x="111443" y="363284"/>
                      <a:pt x="210312" y="409099"/>
                      <a:pt x="292703" y="483584"/>
                    </a:cubicBezTo>
                    <a:lnTo>
                      <a:pt x="539115" y="143923"/>
                    </a:lnTo>
                    <a:cubicBezTo>
                      <a:pt x="459391" y="63246"/>
                      <a:pt x="362045" y="14859"/>
                      <a:pt x="246412" y="0"/>
                    </a:cubicBezTo>
                    <a:lnTo>
                      <a:pt x="0" y="33966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55" name="Freeform: Shape 44254">
                <a:extLst>
                  <a:ext uri="{FF2B5EF4-FFF2-40B4-BE49-F238E27FC236}">
                    <a16:creationId xmlns:a16="http://schemas.microsoft.com/office/drawing/2014/main" xmlns="" id="{7A3F576D-25AF-4D6B-A535-7698380A3C9F}"/>
                  </a:ext>
                </a:extLst>
              </p:cNvPr>
              <p:cNvSpPr/>
              <p:nvPr/>
            </p:nvSpPr>
            <p:spPr>
              <a:xfrm>
                <a:off x="986737" y="4639418"/>
                <a:ext cx="200691" cy="139826"/>
              </a:xfrm>
              <a:custGeom>
                <a:avLst/>
                <a:gdLst>
                  <a:gd name="connsiteX0" fmla="*/ 0 w 200691"/>
                  <a:gd name="connsiteY0" fmla="*/ 0 h 139826"/>
                  <a:gd name="connsiteX1" fmla="*/ 200692 w 200691"/>
                  <a:gd name="connsiteY1" fmla="*/ 139827 h 13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6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56" name="Freeform: Shape 44255">
                <a:extLst>
                  <a:ext uri="{FF2B5EF4-FFF2-40B4-BE49-F238E27FC236}">
                    <a16:creationId xmlns:a16="http://schemas.microsoft.com/office/drawing/2014/main" xmlns="" id="{72288B86-02C5-4C0C-82CD-3F306779A637}"/>
                  </a:ext>
                </a:extLst>
              </p:cNvPr>
              <p:cNvSpPr/>
              <p:nvPr/>
            </p:nvSpPr>
            <p:spPr>
              <a:xfrm>
                <a:off x="971878" y="4667707"/>
                <a:ext cx="200691" cy="139826"/>
              </a:xfrm>
              <a:custGeom>
                <a:avLst/>
                <a:gdLst>
                  <a:gd name="connsiteX0" fmla="*/ 0 w 200691"/>
                  <a:gd name="connsiteY0" fmla="*/ 0 h 139826"/>
                  <a:gd name="connsiteX1" fmla="*/ 200692 w 200691"/>
                  <a:gd name="connsiteY1" fmla="*/ 139827 h 13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6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57" name="Freeform: Shape 44256">
                <a:extLst>
                  <a:ext uri="{FF2B5EF4-FFF2-40B4-BE49-F238E27FC236}">
                    <a16:creationId xmlns:a16="http://schemas.microsoft.com/office/drawing/2014/main" xmlns="" id="{A042BB47-4967-4329-8EDB-E455D9AD71E0}"/>
                  </a:ext>
                </a:extLst>
              </p:cNvPr>
              <p:cNvSpPr/>
              <p:nvPr/>
            </p:nvSpPr>
            <p:spPr>
              <a:xfrm>
                <a:off x="952161" y="4704568"/>
                <a:ext cx="200691" cy="139827"/>
              </a:xfrm>
              <a:custGeom>
                <a:avLst/>
                <a:gdLst>
                  <a:gd name="connsiteX0" fmla="*/ 0 w 200691"/>
                  <a:gd name="connsiteY0" fmla="*/ 0 h 139827"/>
                  <a:gd name="connsiteX1" fmla="*/ 200692 w 200691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58" name="Freeform: Shape 44257">
                <a:extLst>
                  <a:ext uri="{FF2B5EF4-FFF2-40B4-BE49-F238E27FC236}">
                    <a16:creationId xmlns:a16="http://schemas.microsoft.com/office/drawing/2014/main" xmlns="" id="{5232C596-AF19-42A0-A6B8-ABBE3542D50A}"/>
                  </a:ext>
                </a:extLst>
              </p:cNvPr>
              <p:cNvSpPr/>
              <p:nvPr/>
            </p:nvSpPr>
            <p:spPr>
              <a:xfrm>
                <a:off x="930349" y="4730953"/>
                <a:ext cx="200596" cy="139827"/>
              </a:xfrm>
              <a:custGeom>
                <a:avLst/>
                <a:gdLst>
                  <a:gd name="connsiteX0" fmla="*/ 0 w 200596"/>
                  <a:gd name="connsiteY0" fmla="*/ 0 h 139827"/>
                  <a:gd name="connsiteX1" fmla="*/ 200596 w 200596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596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596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44259" name="Freeform: Shape 44258">
                <a:extLst>
                  <a:ext uri="{FF2B5EF4-FFF2-40B4-BE49-F238E27FC236}">
                    <a16:creationId xmlns:a16="http://schemas.microsoft.com/office/drawing/2014/main" xmlns="" id="{698C08C5-BCAA-478B-96AE-AA7466B7F306}"/>
                  </a:ext>
                </a:extLst>
              </p:cNvPr>
              <p:cNvSpPr/>
              <p:nvPr/>
            </p:nvSpPr>
            <p:spPr>
              <a:xfrm>
                <a:off x="1110467" y="4930021"/>
                <a:ext cx="278987" cy="222793"/>
              </a:xfrm>
              <a:custGeom>
                <a:avLst/>
                <a:gdLst>
                  <a:gd name="connsiteX0" fmla="*/ 66294 w 278987"/>
                  <a:gd name="connsiteY0" fmla="*/ 4 h 222793"/>
                  <a:gd name="connsiteX1" fmla="*/ 0 w 278987"/>
                  <a:gd name="connsiteY1" fmla="*/ 104589 h 222793"/>
                  <a:gd name="connsiteX2" fmla="*/ 189547 w 278987"/>
                  <a:gd name="connsiteY2" fmla="*/ 222794 h 222793"/>
                  <a:gd name="connsiteX3" fmla="*/ 278987 w 278987"/>
                  <a:gd name="connsiteY3" fmla="*/ 104398 h 222793"/>
                  <a:gd name="connsiteX4" fmla="*/ 66294 w 278987"/>
                  <a:gd name="connsiteY4" fmla="*/ 4 h 22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8987" h="222793">
                    <a:moveTo>
                      <a:pt x="66294" y="4"/>
                    </a:moveTo>
                    <a:lnTo>
                      <a:pt x="0" y="104589"/>
                    </a:lnTo>
                    <a:cubicBezTo>
                      <a:pt x="0" y="104589"/>
                      <a:pt x="150304" y="171549"/>
                      <a:pt x="189547" y="222794"/>
                    </a:cubicBezTo>
                    <a:lnTo>
                      <a:pt x="278987" y="104398"/>
                    </a:lnTo>
                    <a:cubicBezTo>
                      <a:pt x="278987" y="104398"/>
                      <a:pt x="217932" y="-758"/>
                      <a:pt x="66294" y="4"/>
                    </a:cubicBezTo>
                    <a:close/>
                  </a:path>
                </a:pathLst>
              </a:custGeom>
              <a:solidFill>
                <a:srgbClr val="EDB86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60" name="Freeform: Shape 44259">
                <a:extLst>
                  <a:ext uri="{FF2B5EF4-FFF2-40B4-BE49-F238E27FC236}">
                    <a16:creationId xmlns:a16="http://schemas.microsoft.com/office/drawing/2014/main" xmlns="" id="{BBA89749-C742-4FAF-BE77-A1F59768B5EF}"/>
                  </a:ext>
                </a:extLst>
              </p:cNvPr>
              <p:cNvSpPr/>
              <p:nvPr/>
            </p:nvSpPr>
            <p:spPr>
              <a:xfrm>
                <a:off x="831289" y="4780388"/>
                <a:ext cx="256889" cy="223361"/>
              </a:xfrm>
              <a:custGeom>
                <a:avLst/>
                <a:gdLst>
                  <a:gd name="connsiteX0" fmla="*/ 256889 w 256889"/>
                  <a:gd name="connsiteY0" fmla="*/ 146114 h 223361"/>
                  <a:gd name="connsiteX1" fmla="*/ 193643 w 256889"/>
                  <a:gd name="connsiteY1" fmla="*/ 223361 h 223361"/>
                  <a:gd name="connsiteX2" fmla="*/ 0 w 256889"/>
                  <a:gd name="connsiteY2" fmla="*/ 86582 h 223361"/>
                  <a:gd name="connsiteX3" fmla="*/ 64008 w 256889"/>
                  <a:gd name="connsiteY3" fmla="*/ 0 h 223361"/>
                  <a:gd name="connsiteX4" fmla="*/ 256889 w 256889"/>
                  <a:gd name="connsiteY4" fmla="*/ 146114 h 223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889" h="223361">
                    <a:moveTo>
                      <a:pt x="256889" y="146114"/>
                    </a:moveTo>
                    <a:lnTo>
                      <a:pt x="193643" y="223361"/>
                    </a:lnTo>
                    <a:cubicBezTo>
                      <a:pt x="193643" y="223361"/>
                      <a:pt x="63246" y="100013"/>
                      <a:pt x="0" y="86582"/>
                    </a:cubicBezTo>
                    <a:lnTo>
                      <a:pt x="64008" y="0"/>
                    </a:lnTo>
                    <a:cubicBezTo>
                      <a:pt x="63913" y="0"/>
                      <a:pt x="192119" y="9049"/>
                      <a:pt x="256889" y="146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grpSp>
        <p:nvGrpSpPr>
          <p:cNvPr id="44262" name="Graphic 44260">
            <a:extLst>
              <a:ext uri="{FF2B5EF4-FFF2-40B4-BE49-F238E27FC236}">
                <a16:creationId xmlns:a16="http://schemas.microsoft.com/office/drawing/2014/main" xmlns="" id="{167C7071-C253-4831-8CB3-DE05ABCEA483}"/>
              </a:ext>
            </a:extLst>
          </p:cNvPr>
          <p:cNvGrpSpPr/>
          <p:nvPr/>
        </p:nvGrpSpPr>
        <p:grpSpPr>
          <a:xfrm>
            <a:off x="10750591" y="425648"/>
            <a:ext cx="1374335" cy="1473811"/>
            <a:chOff x="5972175" y="3276600"/>
            <a:chExt cx="245554" cy="304990"/>
          </a:xfrm>
        </p:grpSpPr>
        <p:sp>
          <p:nvSpPr>
            <p:cNvPr id="44263" name="Freeform: Shape 44262">
              <a:extLst>
                <a:ext uri="{FF2B5EF4-FFF2-40B4-BE49-F238E27FC236}">
                  <a16:creationId xmlns:a16="http://schemas.microsoft.com/office/drawing/2014/main" xmlns="" id="{D08C462E-B014-4367-9B5B-A4F7DCF57EC4}"/>
                </a:ext>
              </a:extLst>
            </p:cNvPr>
            <p:cNvSpPr/>
            <p:nvPr/>
          </p:nvSpPr>
          <p:spPr>
            <a:xfrm>
              <a:off x="5991225" y="3309651"/>
              <a:ext cx="226504" cy="271938"/>
            </a:xfrm>
            <a:custGeom>
              <a:avLst/>
              <a:gdLst>
                <a:gd name="connsiteX0" fmla="*/ 0 w 226504"/>
                <a:gd name="connsiteY0" fmla="*/ 163830 h 271938"/>
                <a:gd name="connsiteX1" fmla="*/ 21241 w 226504"/>
                <a:gd name="connsiteY1" fmla="*/ 122015 h 271938"/>
                <a:gd name="connsiteX2" fmla="*/ 42101 w 226504"/>
                <a:gd name="connsiteY2" fmla="*/ 129159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830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830"/>
                  </a:moveTo>
                  <a:cubicBezTo>
                    <a:pt x="1429" y="153162"/>
                    <a:pt x="21241" y="122015"/>
                    <a:pt x="21241" y="122015"/>
                  </a:cubicBezTo>
                  <a:lnTo>
                    <a:pt x="42101" y="129159"/>
                  </a:lnTo>
                  <a:cubicBezTo>
                    <a:pt x="97155" y="69342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830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264" name="Freeform: Shape 44263">
              <a:extLst>
                <a:ext uri="{FF2B5EF4-FFF2-40B4-BE49-F238E27FC236}">
                  <a16:creationId xmlns:a16="http://schemas.microsoft.com/office/drawing/2014/main" xmlns="" id="{1332CFBB-6E87-4DA5-99FB-689D22CE481A}"/>
                </a:ext>
              </a:extLst>
            </p:cNvPr>
            <p:cNvSpPr/>
            <p:nvPr/>
          </p:nvSpPr>
          <p:spPr>
            <a:xfrm>
              <a:off x="5972175" y="3276600"/>
              <a:ext cx="226504" cy="271938"/>
            </a:xfrm>
            <a:custGeom>
              <a:avLst/>
              <a:gdLst>
                <a:gd name="connsiteX0" fmla="*/ 0 w 226504"/>
                <a:gd name="connsiteY0" fmla="*/ 163925 h 271938"/>
                <a:gd name="connsiteX1" fmla="*/ 21241 w 226504"/>
                <a:gd name="connsiteY1" fmla="*/ 122111 h 271938"/>
                <a:gd name="connsiteX2" fmla="*/ 42101 w 226504"/>
                <a:gd name="connsiteY2" fmla="*/ 129254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925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925"/>
                  </a:moveTo>
                  <a:cubicBezTo>
                    <a:pt x="1429" y="153257"/>
                    <a:pt x="21241" y="122111"/>
                    <a:pt x="21241" y="122111"/>
                  </a:cubicBezTo>
                  <a:lnTo>
                    <a:pt x="42101" y="129254"/>
                  </a:lnTo>
                  <a:cubicBezTo>
                    <a:pt x="97155" y="69437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925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rgbClr val="DC755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44266" name="Graphic 44264">
            <a:extLst>
              <a:ext uri="{FF2B5EF4-FFF2-40B4-BE49-F238E27FC236}">
                <a16:creationId xmlns:a16="http://schemas.microsoft.com/office/drawing/2014/main" xmlns="" id="{AEE59570-7737-4648-A7D2-1F1DE39603AC}"/>
              </a:ext>
            </a:extLst>
          </p:cNvPr>
          <p:cNvGrpSpPr/>
          <p:nvPr/>
        </p:nvGrpSpPr>
        <p:grpSpPr>
          <a:xfrm rot="958954">
            <a:off x="7514416" y="128036"/>
            <a:ext cx="1140595" cy="1210499"/>
            <a:chOff x="5948362" y="3286088"/>
            <a:chExt cx="293127" cy="288168"/>
          </a:xfrm>
        </p:grpSpPr>
        <p:sp>
          <p:nvSpPr>
            <p:cNvPr id="44267" name="Freeform: Shape 44266">
              <a:extLst>
                <a:ext uri="{FF2B5EF4-FFF2-40B4-BE49-F238E27FC236}">
                  <a16:creationId xmlns:a16="http://schemas.microsoft.com/office/drawing/2014/main" xmlns="" id="{8B71EB0A-9935-4BE2-95CE-154602A53642}"/>
                </a:ext>
              </a:extLst>
            </p:cNvPr>
            <p:cNvSpPr/>
            <p:nvPr/>
          </p:nvSpPr>
          <p:spPr>
            <a:xfrm>
              <a:off x="5967412" y="3319139"/>
              <a:ext cx="274077" cy="255117"/>
            </a:xfrm>
            <a:custGeom>
              <a:avLst/>
              <a:gdLst>
                <a:gd name="connsiteX0" fmla="*/ 142589 w 274077"/>
                <a:gd name="connsiteY0" fmla="*/ 224256 h 255117"/>
                <a:gd name="connsiteX1" fmla="*/ 155353 w 274077"/>
                <a:gd name="connsiteY1" fmla="*/ 204635 h 255117"/>
                <a:gd name="connsiteX2" fmla="*/ 57722 w 274077"/>
                <a:gd name="connsiteY2" fmla="*/ 129959 h 255117"/>
                <a:gd name="connsiteX3" fmla="*/ 41148 w 274077"/>
                <a:gd name="connsiteY3" fmla="*/ 152723 h 255117"/>
                <a:gd name="connsiteX4" fmla="*/ 0 w 274077"/>
                <a:gd name="connsiteY4" fmla="*/ 124434 h 255117"/>
                <a:gd name="connsiteX5" fmla="*/ 51435 w 274077"/>
                <a:gd name="connsiteY5" fmla="*/ 46520 h 255117"/>
                <a:gd name="connsiteX6" fmla="*/ 151829 w 274077"/>
                <a:gd name="connsiteY6" fmla="*/ 10515 h 255117"/>
                <a:gd name="connsiteX7" fmla="*/ 174403 w 274077"/>
                <a:gd name="connsiteY7" fmla="*/ 71570 h 255117"/>
                <a:gd name="connsiteX8" fmla="*/ 247650 w 274077"/>
                <a:gd name="connsiteY8" fmla="*/ 67094 h 255117"/>
                <a:gd name="connsiteX9" fmla="*/ 243078 w 274077"/>
                <a:gd name="connsiteY9" fmla="*/ 180822 h 255117"/>
                <a:gd name="connsiteX10" fmla="*/ 184214 w 274077"/>
                <a:gd name="connsiteY10" fmla="*/ 255117 h 255117"/>
                <a:gd name="connsiteX11" fmla="*/ 142589 w 274077"/>
                <a:gd name="connsiteY11" fmla="*/ 224256 h 255117"/>
                <a:gd name="connsiteX12" fmla="*/ 126397 w 274077"/>
                <a:gd name="connsiteY12" fmla="*/ 66427 h 255117"/>
                <a:gd name="connsiteX13" fmla="*/ 89821 w 274077"/>
                <a:gd name="connsiteY13" fmla="*/ 83762 h 255117"/>
                <a:gd name="connsiteX14" fmla="*/ 122682 w 274077"/>
                <a:gd name="connsiteY14" fmla="*/ 107956 h 255117"/>
                <a:gd name="connsiteX15" fmla="*/ 126397 w 274077"/>
                <a:gd name="connsiteY15" fmla="*/ 66427 h 255117"/>
                <a:gd name="connsiteX16" fmla="*/ 202311 w 274077"/>
                <a:gd name="connsiteY16" fmla="*/ 112433 h 255117"/>
                <a:gd name="connsiteX17" fmla="*/ 163640 w 274077"/>
                <a:gd name="connsiteY17" fmla="*/ 135483 h 255117"/>
                <a:gd name="connsiteX18" fmla="*/ 193834 w 274077"/>
                <a:gd name="connsiteY18" fmla="*/ 157391 h 255117"/>
                <a:gd name="connsiteX19" fmla="*/ 202311 w 274077"/>
                <a:gd name="connsiteY19" fmla="*/ 112433 h 2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4077" h="255117">
                  <a:moveTo>
                    <a:pt x="142589" y="224256"/>
                  </a:moveTo>
                  <a:cubicBezTo>
                    <a:pt x="141637" y="221208"/>
                    <a:pt x="155353" y="204635"/>
                    <a:pt x="155353" y="204635"/>
                  </a:cubicBezTo>
                  <a:cubicBezTo>
                    <a:pt x="155353" y="204635"/>
                    <a:pt x="60484" y="128339"/>
                    <a:pt x="57722" y="129959"/>
                  </a:cubicBezTo>
                  <a:cubicBezTo>
                    <a:pt x="54864" y="131102"/>
                    <a:pt x="41148" y="152723"/>
                    <a:pt x="41148" y="152723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650" y="67094"/>
                  </a:cubicBezTo>
                  <a:cubicBezTo>
                    <a:pt x="290132" y="97383"/>
                    <a:pt x="276035" y="134626"/>
                    <a:pt x="243078" y="180822"/>
                  </a:cubicBezTo>
                  <a:cubicBezTo>
                    <a:pt x="225933" y="204825"/>
                    <a:pt x="202121" y="234448"/>
                    <a:pt x="184214" y="255117"/>
                  </a:cubicBezTo>
                  <a:cubicBezTo>
                    <a:pt x="170212" y="247497"/>
                    <a:pt x="143732" y="227114"/>
                    <a:pt x="142589" y="224256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268" name="Freeform: Shape 44267">
              <a:extLst>
                <a:ext uri="{FF2B5EF4-FFF2-40B4-BE49-F238E27FC236}">
                  <a16:creationId xmlns:a16="http://schemas.microsoft.com/office/drawing/2014/main" xmlns="" id="{30649339-8C8D-45CB-914E-666A96CBBBE0}"/>
                </a:ext>
              </a:extLst>
            </p:cNvPr>
            <p:cNvSpPr/>
            <p:nvPr/>
          </p:nvSpPr>
          <p:spPr>
            <a:xfrm>
              <a:off x="5948362" y="3286088"/>
              <a:ext cx="273982" cy="255212"/>
            </a:xfrm>
            <a:custGeom>
              <a:avLst/>
              <a:gdLst>
                <a:gd name="connsiteX0" fmla="*/ 142589 w 273982"/>
                <a:gd name="connsiteY0" fmla="*/ 224351 h 255212"/>
                <a:gd name="connsiteX1" fmla="*/ 155353 w 273982"/>
                <a:gd name="connsiteY1" fmla="*/ 204730 h 255212"/>
                <a:gd name="connsiteX2" fmla="*/ 57722 w 273982"/>
                <a:gd name="connsiteY2" fmla="*/ 130054 h 255212"/>
                <a:gd name="connsiteX3" fmla="*/ 41148 w 273982"/>
                <a:gd name="connsiteY3" fmla="*/ 152819 h 255212"/>
                <a:gd name="connsiteX4" fmla="*/ 0 w 273982"/>
                <a:gd name="connsiteY4" fmla="*/ 124434 h 255212"/>
                <a:gd name="connsiteX5" fmla="*/ 51435 w 273982"/>
                <a:gd name="connsiteY5" fmla="*/ 46520 h 255212"/>
                <a:gd name="connsiteX6" fmla="*/ 151829 w 273982"/>
                <a:gd name="connsiteY6" fmla="*/ 10515 h 255212"/>
                <a:gd name="connsiteX7" fmla="*/ 174403 w 273982"/>
                <a:gd name="connsiteY7" fmla="*/ 71570 h 255212"/>
                <a:gd name="connsiteX8" fmla="*/ 247555 w 273982"/>
                <a:gd name="connsiteY8" fmla="*/ 67189 h 255212"/>
                <a:gd name="connsiteX9" fmla="*/ 242983 w 273982"/>
                <a:gd name="connsiteY9" fmla="*/ 180917 h 255212"/>
                <a:gd name="connsiteX10" fmla="*/ 184118 w 273982"/>
                <a:gd name="connsiteY10" fmla="*/ 255212 h 255212"/>
                <a:gd name="connsiteX11" fmla="*/ 142589 w 273982"/>
                <a:gd name="connsiteY11" fmla="*/ 224351 h 255212"/>
                <a:gd name="connsiteX12" fmla="*/ 126397 w 273982"/>
                <a:gd name="connsiteY12" fmla="*/ 66427 h 255212"/>
                <a:gd name="connsiteX13" fmla="*/ 89821 w 273982"/>
                <a:gd name="connsiteY13" fmla="*/ 83762 h 255212"/>
                <a:gd name="connsiteX14" fmla="*/ 122682 w 273982"/>
                <a:gd name="connsiteY14" fmla="*/ 107956 h 255212"/>
                <a:gd name="connsiteX15" fmla="*/ 126397 w 273982"/>
                <a:gd name="connsiteY15" fmla="*/ 66427 h 255212"/>
                <a:gd name="connsiteX16" fmla="*/ 202311 w 273982"/>
                <a:gd name="connsiteY16" fmla="*/ 112433 h 255212"/>
                <a:gd name="connsiteX17" fmla="*/ 163640 w 273982"/>
                <a:gd name="connsiteY17" fmla="*/ 135483 h 255212"/>
                <a:gd name="connsiteX18" fmla="*/ 193834 w 273982"/>
                <a:gd name="connsiteY18" fmla="*/ 157391 h 255212"/>
                <a:gd name="connsiteX19" fmla="*/ 202311 w 273982"/>
                <a:gd name="connsiteY19" fmla="*/ 112433 h 25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3982" h="255212">
                  <a:moveTo>
                    <a:pt x="142589" y="224351"/>
                  </a:moveTo>
                  <a:cubicBezTo>
                    <a:pt x="141637" y="221303"/>
                    <a:pt x="155353" y="204730"/>
                    <a:pt x="155353" y="204730"/>
                  </a:cubicBezTo>
                  <a:cubicBezTo>
                    <a:pt x="155353" y="204730"/>
                    <a:pt x="60484" y="128435"/>
                    <a:pt x="57722" y="130054"/>
                  </a:cubicBezTo>
                  <a:cubicBezTo>
                    <a:pt x="54864" y="131197"/>
                    <a:pt x="41148" y="152819"/>
                    <a:pt x="41148" y="152819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555" y="67189"/>
                  </a:cubicBezTo>
                  <a:cubicBezTo>
                    <a:pt x="290036" y="97478"/>
                    <a:pt x="275939" y="134721"/>
                    <a:pt x="242983" y="180917"/>
                  </a:cubicBezTo>
                  <a:cubicBezTo>
                    <a:pt x="225838" y="204920"/>
                    <a:pt x="202025" y="234543"/>
                    <a:pt x="184118" y="255212"/>
                  </a:cubicBezTo>
                  <a:cubicBezTo>
                    <a:pt x="170212" y="247592"/>
                    <a:pt x="143732" y="227114"/>
                    <a:pt x="142589" y="224351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rgbClr val="E968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44270" name="Graphic 44268">
            <a:extLst>
              <a:ext uri="{FF2B5EF4-FFF2-40B4-BE49-F238E27FC236}">
                <a16:creationId xmlns:a16="http://schemas.microsoft.com/office/drawing/2014/main" xmlns="" id="{4854520F-F500-4C5A-8C55-5D9A94701324}"/>
              </a:ext>
            </a:extLst>
          </p:cNvPr>
          <p:cNvGrpSpPr/>
          <p:nvPr/>
        </p:nvGrpSpPr>
        <p:grpSpPr>
          <a:xfrm>
            <a:off x="8084714" y="5521052"/>
            <a:ext cx="1093185" cy="1323439"/>
            <a:chOff x="5976918" y="3286115"/>
            <a:chExt cx="237163" cy="282320"/>
          </a:xfrm>
          <a:solidFill>
            <a:srgbClr val="DC755A"/>
          </a:solidFill>
        </p:grpSpPr>
        <p:sp>
          <p:nvSpPr>
            <p:cNvPr id="44271" name="Freeform: Shape 44270">
              <a:extLst>
                <a:ext uri="{FF2B5EF4-FFF2-40B4-BE49-F238E27FC236}">
                  <a16:creationId xmlns:a16="http://schemas.microsoft.com/office/drawing/2014/main" xmlns="" id="{AAF709C3-C084-4203-B38C-738FA8CAAFA4}"/>
                </a:ext>
              </a:extLst>
            </p:cNvPr>
            <p:cNvSpPr/>
            <p:nvPr/>
          </p:nvSpPr>
          <p:spPr>
            <a:xfrm>
              <a:off x="5995945" y="3319163"/>
              <a:ext cx="218136" cy="249272"/>
            </a:xfrm>
            <a:custGeom>
              <a:avLst/>
              <a:gdLst>
                <a:gd name="connsiteX0" fmla="*/ 127867 w 218136"/>
                <a:gd name="connsiteY0" fmla="*/ 13 h 249272"/>
                <a:gd name="connsiteX1" fmla="*/ 167205 w 218136"/>
                <a:gd name="connsiteY1" fmla="*/ 70498 h 249272"/>
                <a:gd name="connsiteX2" fmla="*/ 125391 w 218136"/>
                <a:gd name="connsiteY2" fmla="*/ 102407 h 249272"/>
                <a:gd name="connsiteX3" fmla="*/ 77766 w 218136"/>
                <a:gd name="connsiteY3" fmla="*/ 91549 h 249272"/>
                <a:gd name="connsiteX4" fmla="*/ 78051 w 218136"/>
                <a:gd name="connsiteY4" fmla="*/ 153652 h 249272"/>
                <a:gd name="connsiteX5" fmla="*/ 137868 w 218136"/>
                <a:gd name="connsiteY5" fmla="*/ 178321 h 249272"/>
                <a:gd name="connsiteX6" fmla="*/ 160919 w 218136"/>
                <a:gd name="connsiteY6" fmla="*/ 139364 h 249272"/>
                <a:gd name="connsiteX7" fmla="*/ 217878 w 218136"/>
                <a:gd name="connsiteY7" fmla="*/ 152604 h 249272"/>
                <a:gd name="connsiteX8" fmla="*/ 171301 w 218136"/>
                <a:gd name="connsiteY8" fmla="*/ 235376 h 249272"/>
                <a:gd name="connsiteX9" fmla="*/ 20711 w 218136"/>
                <a:gd name="connsiteY9" fmla="*/ 187084 h 249272"/>
                <a:gd name="connsiteX10" fmla="*/ 45571 w 218136"/>
                <a:gd name="connsiteY10" fmla="*/ 42685 h 249272"/>
                <a:gd name="connsiteX11" fmla="*/ 85481 w 218136"/>
                <a:gd name="connsiteY11" fmla="*/ 35161 h 249272"/>
                <a:gd name="connsiteX12" fmla="*/ 78909 w 218136"/>
                <a:gd name="connsiteY12" fmla="*/ 16873 h 249272"/>
                <a:gd name="connsiteX13" fmla="*/ 127867 w 218136"/>
                <a:gd name="connsiteY13" fmla="*/ 13 h 24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36" h="249272">
                  <a:moveTo>
                    <a:pt x="127867" y="13"/>
                  </a:moveTo>
                  <a:cubicBezTo>
                    <a:pt x="130629" y="299"/>
                    <a:pt x="167205" y="70498"/>
                    <a:pt x="167205" y="70498"/>
                  </a:cubicBezTo>
                  <a:lnTo>
                    <a:pt x="125391" y="102407"/>
                  </a:lnTo>
                  <a:cubicBezTo>
                    <a:pt x="125391" y="102407"/>
                    <a:pt x="102912" y="76880"/>
                    <a:pt x="77766" y="91549"/>
                  </a:cubicBezTo>
                  <a:cubicBezTo>
                    <a:pt x="63192" y="100026"/>
                    <a:pt x="59859" y="122600"/>
                    <a:pt x="78051" y="153652"/>
                  </a:cubicBezTo>
                  <a:cubicBezTo>
                    <a:pt x="97387" y="186703"/>
                    <a:pt x="123962" y="186513"/>
                    <a:pt x="137868" y="178321"/>
                  </a:cubicBezTo>
                  <a:cubicBezTo>
                    <a:pt x="155775" y="167844"/>
                    <a:pt x="160347" y="144889"/>
                    <a:pt x="160919" y="139364"/>
                  </a:cubicBezTo>
                  <a:cubicBezTo>
                    <a:pt x="181207" y="145174"/>
                    <a:pt x="217878" y="152604"/>
                    <a:pt x="217878" y="152604"/>
                  </a:cubicBezTo>
                  <a:cubicBezTo>
                    <a:pt x="217878" y="152604"/>
                    <a:pt x="224451" y="204325"/>
                    <a:pt x="171301" y="235376"/>
                  </a:cubicBezTo>
                  <a:cubicBezTo>
                    <a:pt x="127677" y="260903"/>
                    <a:pt x="60335" y="254807"/>
                    <a:pt x="20711" y="187084"/>
                  </a:cubicBezTo>
                  <a:cubicBezTo>
                    <a:pt x="-20628" y="116314"/>
                    <a:pt x="6328" y="65545"/>
                    <a:pt x="45571" y="42685"/>
                  </a:cubicBezTo>
                  <a:cubicBezTo>
                    <a:pt x="66812" y="30208"/>
                    <a:pt x="85481" y="35161"/>
                    <a:pt x="85481" y="35161"/>
                  </a:cubicBezTo>
                  <a:lnTo>
                    <a:pt x="78909" y="16873"/>
                  </a:lnTo>
                  <a:cubicBezTo>
                    <a:pt x="79194" y="17539"/>
                    <a:pt x="111484" y="-558"/>
                    <a:pt x="127867" y="1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272" name="Freeform: Shape 44271">
              <a:extLst>
                <a:ext uri="{FF2B5EF4-FFF2-40B4-BE49-F238E27FC236}">
                  <a16:creationId xmlns:a16="http://schemas.microsoft.com/office/drawing/2014/main" xmlns="" id="{E843BF79-B49F-4388-BAFE-3DC6CA5187C3}"/>
                </a:ext>
              </a:extLst>
            </p:cNvPr>
            <p:cNvSpPr/>
            <p:nvPr/>
          </p:nvSpPr>
          <p:spPr>
            <a:xfrm>
              <a:off x="5976918" y="3286115"/>
              <a:ext cx="218113" cy="249268"/>
            </a:xfrm>
            <a:custGeom>
              <a:avLst/>
              <a:gdLst>
                <a:gd name="connsiteX0" fmla="*/ 127844 w 218113"/>
                <a:gd name="connsiteY0" fmla="*/ 9 h 249268"/>
                <a:gd name="connsiteX1" fmla="*/ 167182 w 218113"/>
                <a:gd name="connsiteY1" fmla="*/ 70494 h 249268"/>
                <a:gd name="connsiteX2" fmla="*/ 125368 w 218113"/>
                <a:gd name="connsiteY2" fmla="*/ 102403 h 249268"/>
                <a:gd name="connsiteX3" fmla="*/ 77743 w 218113"/>
                <a:gd name="connsiteY3" fmla="*/ 91544 h 249268"/>
                <a:gd name="connsiteX4" fmla="*/ 78028 w 218113"/>
                <a:gd name="connsiteY4" fmla="*/ 153647 h 249268"/>
                <a:gd name="connsiteX5" fmla="*/ 137845 w 218113"/>
                <a:gd name="connsiteY5" fmla="*/ 178317 h 249268"/>
                <a:gd name="connsiteX6" fmla="*/ 160896 w 218113"/>
                <a:gd name="connsiteY6" fmla="*/ 139360 h 249268"/>
                <a:gd name="connsiteX7" fmla="*/ 217855 w 218113"/>
                <a:gd name="connsiteY7" fmla="*/ 152600 h 249268"/>
                <a:gd name="connsiteX8" fmla="*/ 171278 w 218113"/>
                <a:gd name="connsiteY8" fmla="*/ 235372 h 249268"/>
                <a:gd name="connsiteX9" fmla="*/ 20688 w 218113"/>
                <a:gd name="connsiteY9" fmla="*/ 187080 h 249268"/>
                <a:gd name="connsiteX10" fmla="*/ 45548 w 218113"/>
                <a:gd name="connsiteY10" fmla="*/ 42872 h 249268"/>
                <a:gd name="connsiteX11" fmla="*/ 85458 w 218113"/>
                <a:gd name="connsiteY11" fmla="*/ 35347 h 249268"/>
                <a:gd name="connsiteX12" fmla="*/ 78886 w 218113"/>
                <a:gd name="connsiteY12" fmla="*/ 17059 h 249268"/>
                <a:gd name="connsiteX13" fmla="*/ 127844 w 218113"/>
                <a:gd name="connsiteY13" fmla="*/ 9 h 249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13" h="249268">
                  <a:moveTo>
                    <a:pt x="127844" y="9"/>
                  </a:moveTo>
                  <a:cubicBezTo>
                    <a:pt x="130606" y="295"/>
                    <a:pt x="167182" y="70494"/>
                    <a:pt x="167182" y="70494"/>
                  </a:cubicBezTo>
                  <a:lnTo>
                    <a:pt x="125368" y="102403"/>
                  </a:lnTo>
                  <a:cubicBezTo>
                    <a:pt x="125368" y="102403"/>
                    <a:pt x="102889" y="76876"/>
                    <a:pt x="77743" y="91544"/>
                  </a:cubicBezTo>
                  <a:cubicBezTo>
                    <a:pt x="63169" y="100022"/>
                    <a:pt x="59836" y="122596"/>
                    <a:pt x="78028" y="153647"/>
                  </a:cubicBezTo>
                  <a:cubicBezTo>
                    <a:pt x="97364" y="186699"/>
                    <a:pt x="123939" y="186509"/>
                    <a:pt x="137845" y="178317"/>
                  </a:cubicBezTo>
                  <a:cubicBezTo>
                    <a:pt x="155752" y="167840"/>
                    <a:pt x="160324" y="144884"/>
                    <a:pt x="160896" y="139360"/>
                  </a:cubicBezTo>
                  <a:cubicBezTo>
                    <a:pt x="181184" y="145170"/>
                    <a:pt x="217855" y="152600"/>
                    <a:pt x="217855" y="152600"/>
                  </a:cubicBezTo>
                  <a:cubicBezTo>
                    <a:pt x="217855" y="152600"/>
                    <a:pt x="224428" y="204321"/>
                    <a:pt x="171278" y="235372"/>
                  </a:cubicBezTo>
                  <a:cubicBezTo>
                    <a:pt x="127654" y="260899"/>
                    <a:pt x="60312" y="254803"/>
                    <a:pt x="20688" y="187080"/>
                  </a:cubicBezTo>
                  <a:cubicBezTo>
                    <a:pt x="-20651" y="116500"/>
                    <a:pt x="6400" y="65827"/>
                    <a:pt x="45548" y="42872"/>
                  </a:cubicBezTo>
                  <a:cubicBezTo>
                    <a:pt x="66789" y="30489"/>
                    <a:pt x="85458" y="35347"/>
                    <a:pt x="85458" y="35347"/>
                  </a:cubicBezTo>
                  <a:lnTo>
                    <a:pt x="78886" y="17059"/>
                  </a:lnTo>
                  <a:cubicBezTo>
                    <a:pt x="79171" y="17630"/>
                    <a:pt x="111461" y="-467"/>
                    <a:pt x="127844" y="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44277" name="Graphic 44275">
            <a:extLst>
              <a:ext uri="{FF2B5EF4-FFF2-40B4-BE49-F238E27FC236}">
                <a16:creationId xmlns:a16="http://schemas.microsoft.com/office/drawing/2014/main" xmlns="" id="{A59979EC-19AA-4ED5-B9B4-094544FC1459}"/>
              </a:ext>
            </a:extLst>
          </p:cNvPr>
          <p:cNvGrpSpPr/>
          <p:nvPr/>
        </p:nvGrpSpPr>
        <p:grpSpPr>
          <a:xfrm rot="1061059" flipH="1">
            <a:off x="-88224" y="482599"/>
            <a:ext cx="1193001" cy="1243475"/>
            <a:chOff x="5895956" y="3205138"/>
            <a:chExt cx="399616" cy="448193"/>
          </a:xfrm>
        </p:grpSpPr>
        <p:grpSp>
          <p:nvGrpSpPr>
            <p:cNvPr id="44278" name="Graphic 44275">
              <a:extLst>
                <a:ext uri="{FF2B5EF4-FFF2-40B4-BE49-F238E27FC236}">
                  <a16:creationId xmlns:a16="http://schemas.microsoft.com/office/drawing/2014/main" xmlns="" id="{A59979EC-19AA-4ED5-B9B4-094544FC1459}"/>
                </a:ext>
              </a:extLst>
            </p:cNvPr>
            <p:cNvGrpSpPr/>
            <p:nvPr/>
          </p:nvGrpSpPr>
          <p:grpSpPr>
            <a:xfrm>
              <a:off x="6126080" y="3277771"/>
              <a:ext cx="108250" cy="123046"/>
              <a:chOff x="6126080" y="3277771"/>
              <a:chExt cx="108250" cy="123046"/>
            </a:xfrm>
          </p:grpSpPr>
          <p:sp>
            <p:nvSpPr>
              <p:cNvPr id="44279" name="Freeform: Shape 44278">
                <a:extLst>
                  <a:ext uri="{FF2B5EF4-FFF2-40B4-BE49-F238E27FC236}">
                    <a16:creationId xmlns:a16="http://schemas.microsoft.com/office/drawing/2014/main" xmlns="" id="{7FCD7C87-B647-45E4-B7AF-32088CE48736}"/>
                  </a:ext>
                </a:extLst>
              </p:cNvPr>
              <p:cNvSpPr/>
              <p:nvPr/>
            </p:nvSpPr>
            <p:spPr>
              <a:xfrm rot="-8450884">
                <a:off x="6164774" y="3272522"/>
                <a:ext cx="30862" cy="133544"/>
              </a:xfrm>
              <a:custGeom>
                <a:avLst/>
                <a:gdLst>
                  <a:gd name="connsiteX0" fmla="*/ 0 w 30862"/>
                  <a:gd name="connsiteY0" fmla="*/ 0 h 133544"/>
                  <a:gd name="connsiteX1" fmla="*/ 30862 w 30862"/>
                  <a:gd name="connsiteY1" fmla="*/ 0 h 133544"/>
                  <a:gd name="connsiteX2" fmla="*/ 30862 w 30862"/>
                  <a:gd name="connsiteY2" fmla="*/ 133545 h 133544"/>
                  <a:gd name="connsiteX3" fmla="*/ 0 w 30862"/>
                  <a:gd name="connsiteY3" fmla="*/ 133545 h 133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862" h="133544">
                    <a:moveTo>
                      <a:pt x="0" y="0"/>
                    </a:moveTo>
                    <a:lnTo>
                      <a:pt x="30862" y="0"/>
                    </a:lnTo>
                    <a:lnTo>
                      <a:pt x="30862" y="133545"/>
                    </a:lnTo>
                    <a:lnTo>
                      <a:pt x="0" y="133545"/>
                    </a:lnTo>
                    <a:close/>
                  </a:path>
                </a:pathLst>
              </a:custGeom>
              <a:solidFill>
                <a:srgbClr val="444FA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4280" name="Freeform: Shape 44279">
                <a:extLst>
                  <a:ext uri="{FF2B5EF4-FFF2-40B4-BE49-F238E27FC236}">
                    <a16:creationId xmlns:a16="http://schemas.microsoft.com/office/drawing/2014/main" xmlns="" id="{823A65B0-EECC-408B-96BA-FFD043406A52}"/>
                  </a:ext>
                </a:extLst>
              </p:cNvPr>
              <p:cNvSpPr/>
              <p:nvPr/>
            </p:nvSpPr>
            <p:spPr>
              <a:xfrm rot="-8446264">
                <a:off x="6171799" y="3270995"/>
                <a:ext cx="7524" cy="123344"/>
              </a:xfrm>
              <a:custGeom>
                <a:avLst/>
                <a:gdLst>
                  <a:gd name="connsiteX0" fmla="*/ 0 w 7524"/>
                  <a:gd name="connsiteY0" fmla="*/ 0 h 123344"/>
                  <a:gd name="connsiteX1" fmla="*/ 7525 w 7524"/>
                  <a:gd name="connsiteY1" fmla="*/ 0 h 123344"/>
                  <a:gd name="connsiteX2" fmla="*/ 7525 w 7524"/>
                  <a:gd name="connsiteY2" fmla="*/ 123345 h 123344"/>
                  <a:gd name="connsiteX3" fmla="*/ 0 w 7524"/>
                  <a:gd name="connsiteY3" fmla="*/ 123345 h 123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24" h="123344">
                    <a:moveTo>
                      <a:pt x="0" y="0"/>
                    </a:moveTo>
                    <a:lnTo>
                      <a:pt x="7525" y="0"/>
                    </a:lnTo>
                    <a:lnTo>
                      <a:pt x="7525" y="123345"/>
                    </a:lnTo>
                    <a:lnTo>
                      <a:pt x="0" y="123345"/>
                    </a:lnTo>
                    <a:close/>
                  </a:path>
                </a:pathLst>
              </a:custGeom>
              <a:solidFill>
                <a:srgbClr val="FFFFFF">
                  <a:alpha val="3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44281" name="Freeform: Shape 44280">
              <a:extLst>
                <a:ext uri="{FF2B5EF4-FFF2-40B4-BE49-F238E27FC236}">
                  <a16:creationId xmlns:a16="http://schemas.microsoft.com/office/drawing/2014/main" xmlns="" id="{9E40269E-E8FF-4996-B9DF-9D638BEAA7D5}"/>
                </a:ext>
              </a:extLst>
            </p:cNvPr>
            <p:cNvSpPr/>
            <p:nvPr/>
          </p:nvSpPr>
          <p:spPr>
            <a:xfrm>
              <a:off x="5895956" y="3346970"/>
              <a:ext cx="306360" cy="306360"/>
            </a:xfrm>
            <a:custGeom>
              <a:avLst/>
              <a:gdLst>
                <a:gd name="connsiteX0" fmla="*/ 56502 w 306360"/>
                <a:gd name="connsiteY0" fmla="*/ 271957 h 306360"/>
                <a:gd name="connsiteX1" fmla="*/ 271957 w 306360"/>
                <a:gd name="connsiteY1" fmla="*/ 249859 h 306360"/>
                <a:gd name="connsiteX2" fmla="*/ 249859 w 306360"/>
                <a:gd name="connsiteY2" fmla="*/ 34404 h 306360"/>
                <a:gd name="connsiteX3" fmla="*/ 34404 w 306360"/>
                <a:gd name="connsiteY3" fmla="*/ 56502 h 306360"/>
                <a:gd name="connsiteX4" fmla="*/ 56502 w 306360"/>
                <a:gd name="connsiteY4" fmla="*/ 271957 h 306360"/>
                <a:gd name="connsiteX5" fmla="*/ 234143 w 306360"/>
                <a:gd name="connsiteY5" fmla="*/ 53739 h 306360"/>
                <a:gd name="connsiteX6" fmla="*/ 252621 w 306360"/>
                <a:gd name="connsiteY6" fmla="*/ 234143 h 306360"/>
                <a:gd name="connsiteX7" fmla="*/ 72218 w 306360"/>
                <a:gd name="connsiteY7" fmla="*/ 252621 h 306360"/>
                <a:gd name="connsiteX8" fmla="*/ 53739 w 306360"/>
                <a:gd name="connsiteY8" fmla="*/ 72218 h 306360"/>
                <a:gd name="connsiteX9" fmla="*/ 234143 w 306360"/>
                <a:gd name="connsiteY9" fmla="*/ 53739 h 306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6360" h="306360">
                  <a:moveTo>
                    <a:pt x="56502" y="271957"/>
                  </a:moveTo>
                  <a:cubicBezTo>
                    <a:pt x="122129" y="325392"/>
                    <a:pt x="218522" y="315486"/>
                    <a:pt x="271957" y="249859"/>
                  </a:cubicBezTo>
                  <a:cubicBezTo>
                    <a:pt x="325392" y="184232"/>
                    <a:pt x="315486" y="87744"/>
                    <a:pt x="249859" y="34404"/>
                  </a:cubicBezTo>
                  <a:cubicBezTo>
                    <a:pt x="184232" y="-19032"/>
                    <a:pt x="87839" y="-9126"/>
                    <a:pt x="34404" y="56502"/>
                  </a:cubicBezTo>
                  <a:cubicBezTo>
                    <a:pt x="-19032" y="122034"/>
                    <a:pt x="-9126" y="218522"/>
                    <a:pt x="56502" y="271957"/>
                  </a:cubicBezTo>
                  <a:close/>
                  <a:moveTo>
                    <a:pt x="234143" y="53739"/>
                  </a:moveTo>
                  <a:cubicBezTo>
                    <a:pt x="289007" y="98412"/>
                    <a:pt x="297294" y="179279"/>
                    <a:pt x="252621" y="234143"/>
                  </a:cubicBezTo>
                  <a:cubicBezTo>
                    <a:pt x="207949" y="289007"/>
                    <a:pt x="127082" y="297294"/>
                    <a:pt x="72218" y="252621"/>
                  </a:cubicBezTo>
                  <a:cubicBezTo>
                    <a:pt x="17354" y="207949"/>
                    <a:pt x="9067" y="127082"/>
                    <a:pt x="53739" y="72218"/>
                  </a:cubicBezTo>
                  <a:cubicBezTo>
                    <a:pt x="98412" y="17354"/>
                    <a:pt x="179279" y="9067"/>
                    <a:pt x="234143" y="53739"/>
                  </a:cubicBezTo>
                  <a:close/>
                </a:path>
              </a:pathLst>
            </a:custGeom>
            <a:solidFill>
              <a:srgbClr val="268FB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282" name="Freeform: Shape 44281">
              <a:extLst>
                <a:ext uri="{FF2B5EF4-FFF2-40B4-BE49-F238E27FC236}">
                  <a16:creationId xmlns:a16="http://schemas.microsoft.com/office/drawing/2014/main" xmlns="" id="{B7C60402-488E-4AF9-A4B0-C3CF0AF2750E}"/>
                </a:ext>
              </a:extLst>
            </p:cNvPr>
            <p:cNvSpPr/>
            <p:nvPr/>
          </p:nvSpPr>
          <p:spPr>
            <a:xfrm>
              <a:off x="5920936" y="3371950"/>
              <a:ext cx="256401" cy="256401"/>
            </a:xfrm>
            <a:custGeom>
              <a:avLst/>
              <a:gdLst>
                <a:gd name="connsiteX0" fmla="*/ 209163 w 256401"/>
                <a:gd name="connsiteY0" fmla="*/ 28760 h 256401"/>
                <a:gd name="connsiteX1" fmla="*/ 227642 w 256401"/>
                <a:gd name="connsiteY1" fmla="*/ 209163 h 256401"/>
                <a:gd name="connsiteX2" fmla="*/ 47238 w 256401"/>
                <a:gd name="connsiteY2" fmla="*/ 227642 h 256401"/>
                <a:gd name="connsiteX3" fmla="*/ 28760 w 256401"/>
                <a:gd name="connsiteY3" fmla="*/ 47238 h 256401"/>
                <a:gd name="connsiteX4" fmla="*/ 209163 w 256401"/>
                <a:gd name="connsiteY4" fmla="*/ 28760 h 256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401" h="256401">
                  <a:moveTo>
                    <a:pt x="209163" y="28760"/>
                  </a:moveTo>
                  <a:cubicBezTo>
                    <a:pt x="264027" y="73432"/>
                    <a:pt x="272314" y="154299"/>
                    <a:pt x="227642" y="209163"/>
                  </a:cubicBezTo>
                  <a:cubicBezTo>
                    <a:pt x="182969" y="264027"/>
                    <a:pt x="102102" y="272314"/>
                    <a:pt x="47238" y="227642"/>
                  </a:cubicBezTo>
                  <a:cubicBezTo>
                    <a:pt x="-7626" y="182969"/>
                    <a:pt x="-15913" y="102102"/>
                    <a:pt x="28760" y="47238"/>
                  </a:cubicBezTo>
                  <a:cubicBezTo>
                    <a:pt x="73432" y="-7626"/>
                    <a:pt x="154299" y="-15913"/>
                    <a:pt x="209163" y="2876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283" name="Freeform: Shape 44282">
              <a:extLst>
                <a:ext uri="{FF2B5EF4-FFF2-40B4-BE49-F238E27FC236}">
                  <a16:creationId xmlns:a16="http://schemas.microsoft.com/office/drawing/2014/main" xmlns="" id="{0C1A8E29-3AE3-439B-B7E0-1F85C14DB470}"/>
                </a:ext>
              </a:extLst>
            </p:cNvPr>
            <p:cNvSpPr/>
            <p:nvPr/>
          </p:nvSpPr>
          <p:spPr>
            <a:xfrm>
              <a:off x="5978937" y="3410806"/>
              <a:ext cx="198362" cy="217542"/>
            </a:xfrm>
            <a:custGeom>
              <a:avLst/>
              <a:gdLst>
                <a:gd name="connsiteX0" fmla="*/ 171545 w 198362"/>
                <a:gd name="connsiteY0" fmla="*/ 98393 h 217542"/>
                <a:gd name="connsiteX1" fmla="*/ 0 w 198362"/>
                <a:gd name="connsiteY1" fmla="*/ 196691 h 217542"/>
                <a:gd name="connsiteX2" fmla="*/ 169640 w 198362"/>
                <a:gd name="connsiteY2" fmla="*/ 170307 h 217542"/>
                <a:gd name="connsiteX3" fmla="*/ 162211 w 198362"/>
                <a:gd name="connsiteY3" fmla="*/ 0 h 217542"/>
                <a:gd name="connsiteX4" fmla="*/ 171545 w 198362"/>
                <a:gd name="connsiteY4" fmla="*/ 98393 h 217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362" h="217542">
                  <a:moveTo>
                    <a:pt x="171545" y="98393"/>
                  </a:moveTo>
                  <a:cubicBezTo>
                    <a:pt x="141923" y="161544"/>
                    <a:pt x="67723" y="208598"/>
                    <a:pt x="0" y="196691"/>
                  </a:cubicBezTo>
                  <a:cubicBezTo>
                    <a:pt x="54197" y="232220"/>
                    <a:pt x="127825" y="221647"/>
                    <a:pt x="169640" y="170307"/>
                  </a:cubicBezTo>
                  <a:cubicBezTo>
                    <a:pt x="211074" y="119444"/>
                    <a:pt x="206883" y="46006"/>
                    <a:pt x="162211" y="0"/>
                  </a:cubicBezTo>
                  <a:cubicBezTo>
                    <a:pt x="180689" y="29813"/>
                    <a:pt x="187262" y="64960"/>
                    <a:pt x="171545" y="98393"/>
                  </a:cubicBezTo>
                  <a:close/>
                </a:path>
              </a:pathLst>
            </a:custGeom>
            <a:solidFill>
              <a:srgbClr val="C8C8C8">
                <a:alpha val="4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284" name="Freeform: Shape 44283">
              <a:extLst>
                <a:ext uri="{FF2B5EF4-FFF2-40B4-BE49-F238E27FC236}">
                  <a16:creationId xmlns:a16="http://schemas.microsoft.com/office/drawing/2014/main" xmlns="" id="{BC56F0FB-085B-4D93-9BEE-40873D9E4852}"/>
                </a:ext>
              </a:extLst>
            </p:cNvPr>
            <p:cNvSpPr/>
            <p:nvPr/>
          </p:nvSpPr>
          <p:spPr>
            <a:xfrm>
              <a:off x="6178969" y="3205138"/>
              <a:ext cx="116573" cy="128033"/>
            </a:xfrm>
            <a:custGeom>
              <a:avLst/>
              <a:gdLst>
                <a:gd name="connsiteX0" fmla="*/ 89910 w 116573"/>
                <a:gd name="connsiteY0" fmla="*/ 3072 h 128033"/>
                <a:gd name="connsiteX1" fmla="*/ 111531 w 116573"/>
                <a:gd name="connsiteY1" fmla="*/ 20693 h 128033"/>
                <a:gd name="connsiteX2" fmla="*/ 113532 w 116573"/>
                <a:gd name="connsiteY2" fmla="*/ 39934 h 128033"/>
                <a:gd name="connsiteX3" fmla="*/ 45904 w 116573"/>
                <a:gd name="connsiteY3" fmla="*/ 122992 h 128033"/>
                <a:gd name="connsiteX4" fmla="*/ 26664 w 116573"/>
                <a:gd name="connsiteY4" fmla="*/ 124992 h 128033"/>
                <a:gd name="connsiteX5" fmla="*/ 5042 w 116573"/>
                <a:gd name="connsiteY5" fmla="*/ 107371 h 128033"/>
                <a:gd name="connsiteX6" fmla="*/ 3042 w 116573"/>
                <a:gd name="connsiteY6" fmla="*/ 88130 h 128033"/>
                <a:gd name="connsiteX7" fmla="*/ 70669 w 116573"/>
                <a:gd name="connsiteY7" fmla="*/ 5072 h 128033"/>
                <a:gd name="connsiteX8" fmla="*/ 89910 w 116573"/>
                <a:gd name="connsiteY8" fmla="*/ 3072 h 12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6573" h="128033">
                  <a:moveTo>
                    <a:pt x="89910" y="3072"/>
                  </a:moveTo>
                  <a:lnTo>
                    <a:pt x="111531" y="20693"/>
                  </a:lnTo>
                  <a:cubicBezTo>
                    <a:pt x="117342" y="25456"/>
                    <a:pt x="118294" y="34028"/>
                    <a:pt x="113532" y="39934"/>
                  </a:cubicBezTo>
                  <a:lnTo>
                    <a:pt x="45904" y="122992"/>
                  </a:lnTo>
                  <a:cubicBezTo>
                    <a:pt x="41142" y="128802"/>
                    <a:pt x="32569" y="129754"/>
                    <a:pt x="26664" y="124992"/>
                  </a:cubicBezTo>
                  <a:lnTo>
                    <a:pt x="5042" y="107371"/>
                  </a:lnTo>
                  <a:cubicBezTo>
                    <a:pt x="-768" y="102608"/>
                    <a:pt x="-1721" y="94036"/>
                    <a:pt x="3042" y="88130"/>
                  </a:cubicBezTo>
                  <a:lnTo>
                    <a:pt x="70669" y="5072"/>
                  </a:lnTo>
                  <a:cubicBezTo>
                    <a:pt x="75432" y="-833"/>
                    <a:pt x="84004" y="-1691"/>
                    <a:pt x="89910" y="3072"/>
                  </a:cubicBezTo>
                  <a:close/>
                </a:path>
              </a:pathLst>
            </a:custGeom>
            <a:solidFill>
              <a:srgbClr val="1D246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285" name="Freeform: Shape 44284">
              <a:extLst>
                <a:ext uri="{FF2B5EF4-FFF2-40B4-BE49-F238E27FC236}">
                  <a16:creationId xmlns:a16="http://schemas.microsoft.com/office/drawing/2014/main" xmlns="" id="{C2727097-D169-4761-B467-EE1780E25F92}"/>
                </a:ext>
              </a:extLst>
            </p:cNvPr>
            <p:cNvSpPr/>
            <p:nvPr/>
          </p:nvSpPr>
          <p:spPr>
            <a:xfrm>
              <a:off x="6242494" y="3205138"/>
              <a:ext cx="53078" cy="101084"/>
            </a:xfrm>
            <a:custGeom>
              <a:avLst/>
              <a:gdLst>
                <a:gd name="connsiteX0" fmla="*/ 191 w 53078"/>
                <a:gd name="connsiteY0" fmla="*/ 101084 h 101084"/>
                <a:gd name="connsiteX1" fmla="*/ 50006 w 53078"/>
                <a:gd name="connsiteY1" fmla="*/ 39934 h 101084"/>
                <a:gd name="connsiteX2" fmla="*/ 48006 w 53078"/>
                <a:gd name="connsiteY2" fmla="*/ 20693 h 101084"/>
                <a:gd name="connsiteX3" fmla="*/ 26384 w 53078"/>
                <a:gd name="connsiteY3" fmla="*/ 3072 h 101084"/>
                <a:gd name="connsiteX4" fmla="*/ 7144 w 53078"/>
                <a:gd name="connsiteY4" fmla="*/ 5072 h 101084"/>
                <a:gd name="connsiteX5" fmla="*/ 0 w 53078"/>
                <a:gd name="connsiteY5" fmla="*/ 13835 h 101084"/>
                <a:gd name="connsiteX6" fmla="*/ 191 w 53078"/>
                <a:gd name="connsiteY6" fmla="*/ 101084 h 10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078" h="101084">
                  <a:moveTo>
                    <a:pt x="191" y="101084"/>
                  </a:moveTo>
                  <a:lnTo>
                    <a:pt x="50006" y="39934"/>
                  </a:lnTo>
                  <a:cubicBezTo>
                    <a:pt x="54769" y="34123"/>
                    <a:pt x="53912" y="25456"/>
                    <a:pt x="48006" y="20693"/>
                  </a:cubicBezTo>
                  <a:lnTo>
                    <a:pt x="26384" y="3072"/>
                  </a:lnTo>
                  <a:cubicBezTo>
                    <a:pt x="20479" y="-1691"/>
                    <a:pt x="11906" y="-833"/>
                    <a:pt x="7144" y="5072"/>
                  </a:cubicBezTo>
                  <a:lnTo>
                    <a:pt x="0" y="13835"/>
                  </a:lnTo>
                  <a:cubicBezTo>
                    <a:pt x="29527" y="29170"/>
                    <a:pt x="15335" y="70509"/>
                    <a:pt x="191" y="101084"/>
                  </a:cubicBezTo>
                  <a:close/>
                </a:path>
              </a:pathLst>
            </a:custGeom>
            <a:solidFill>
              <a:srgbClr val="1D2465">
                <a:alpha val="3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286" name="Freeform: Shape 44285">
              <a:extLst>
                <a:ext uri="{FF2B5EF4-FFF2-40B4-BE49-F238E27FC236}">
                  <a16:creationId xmlns:a16="http://schemas.microsoft.com/office/drawing/2014/main" xmlns="" id="{00A92EBB-65C6-4A3D-BDCA-DC3E1BD66FB1}"/>
                </a:ext>
              </a:extLst>
            </p:cNvPr>
            <p:cNvSpPr/>
            <p:nvPr/>
          </p:nvSpPr>
          <p:spPr>
            <a:xfrm>
              <a:off x="5934056" y="3385224"/>
              <a:ext cx="137273" cy="151788"/>
            </a:xfrm>
            <a:custGeom>
              <a:avLst/>
              <a:gdLst>
                <a:gd name="connsiteX0" fmla="*/ 2399 w 137273"/>
                <a:gd name="connsiteY0" fmla="*/ 151789 h 151788"/>
                <a:gd name="connsiteX1" fmla="*/ 24497 w 137273"/>
                <a:gd name="connsiteY1" fmla="*/ 50348 h 151788"/>
                <a:gd name="connsiteX2" fmla="*/ 137273 w 137273"/>
                <a:gd name="connsiteY2" fmla="*/ 2056 h 151788"/>
                <a:gd name="connsiteX3" fmla="*/ 46881 w 137273"/>
                <a:gd name="connsiteY3" fmla="*/ 63397 h 151788"/>
                <a:gd name="connsiteX4" fmla="*/ 2399 w 137273"/>
                <a:gd name="connsiteY4" fmla="*/ 151789 h 15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273" h="151788">
                  <a:moveTo>
                    <a:pt x="2399" y="151789"/>
                  </a:moveTo>
                  <a:cubicBezTo>
                    <a:pt x="2399" y="151789"/>
                    <a:pt x="-10745" y="97401"/>
                    <a:pt x="24497" y="50348"/>
                  </a:cubicBezTo>
                  <a:cubicBezTo>
                    <a:pt x="59740" y="3294"/>
                    <a:pt x="124319" y="-4612"/>
                    <a:pt x="137273" y="2056"/>
                  </a:cubicBezTo>
                  <a:cubicBezTo>
                    <a:pt x="104317" y="18058"/>
                    <a:pt x="77837" y="28821"/>
                    <a:pt x="46881" y="63397"/>
                  </a:cubicBezTo>
                  <a:cubicBezTo>
                    <a:pt x="14020" y="100354"/>
                    <a:pt x="2399" y="151789"/>
                    <a:pt x="2399" y="151789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287" name="Freeform: Shape 44286">
              <a:extLst>
                <a:ext uri="{FF2B5EF4-FFF2-40B4-BE49-F238E27FC236}">
                  <a16:creationId xmlns:a16="http://schemas.microsoft.com/office/drawing/2014/main" xmlns="" id="{662C3ED1-785F-491E-A265-BF8FC9ECA5E7}"/>
                </a:ext>
              </a:extLst>
            </p:cNvPr>
            <p:cNvSpPr/>
            <p:nvPr/>
          </p:nvSpPr>
          <p:spPr>
            <a:xfrm>
              <a:off x="5899004" y="3339541"/>
              <a:ext cx="306360" cy="306360"/>
            </a:xfrm>
            <a:custGeom>
              <a:avLst/>
              <a:gdLst>
                <a:gd name="connsiteX0" fmla="*/ 56502 w 306360"/>
                <a:gd name="connsiteY0" fmla="*/ 271957 h 306360"/>
                <a:gd name="connsiteX1" fmla="*/ 271957 w 306360"/>
                <a:gd name="connsiteY1" fmla="*/ 249859 h 306360"/>
                <a:gd name="connsiteX2" fmla="*/ 249859 w 306360"/>
                <a:gd name="connsiteY2" fmla="*/ 34404 h 306360"/>
                <a:gd name="connsiteX3" fmla="*/ 34404 w 306360"/>
                <a:gd name="connsiteY3" fmla="*/ 56502 h 306360"/>
                <a:gd name="connsiteX4" fmla="*/ 56502 w 306360"/>
                <a:gd name="connsiteY4" fmla="*/ 271957 h 306360"/>
                <a:gd name="connsiteX5" fmla="*/ 234143 w 306360"/>
                <a:gd name="connsiteY5" fmla="*/ 53739 h 306360"/>
                <a:gd name="connsiteX6" fmla="*/ 252621 w 306360"/>
                <a:gd name="connsiteY6" fmla="*/ 234143 h 306360"/>
                <a:gd name="connsiteX7" fmla="*/ 72218 w 306360"/>
                <a:gd name="connsiteY7" fmla="*/ 252621 h 306360"/>
                <a:gd name="connsiteX8" fmla="*/ 53739 w 306360"/>
                <a:gd name="connsiteY8" fmla="*/ 72218 h 306360"/>
                <a:gd name="connsiteX9" fmla="*/ 234143 w 306360"/>
                <a:gd name="connsiteY9" fmla="*/ 53739 h 306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6360" h="306360">
                  <a:moveTo>
                    <a:pt x="56502" y="271957"/>
                  </a:moveTo>
                  <a:cubicBezTo>
                    <a:pt x="122129" y="325392"/>
                    <a:pt x="218617" y="315486"/>
                    <a:pt x="271957" y="249859"/>
                  </a:cubicBezTo>
                  <a:cubicBezTo>
                    <a:pt x="325392" y="184232"/>
                    <a:pt x="315486" y="87839"/>
                    <a:pt x="249859" y="34404"/>
                  </a:cubicBezTo>
                  <a:cubicBezTo>
                    <a:pt x="184232" y="-19032"/>
                    <a:pt x="87839" y="-9126"/>
                    <a:pt x="34404" y="56502"/>
                  </a:cubicBezTo>
                  <a:cubicBezTo>
                    <a:pt x="-19032" y="122034"/>
                    <a:pt x="-9126" y="218522"/>
                    <a:pt x="56502" y="271957"/>
                  </a:cubicBezTo>
                  <a:close/>
                  <a:moveTo>
                    <a:pt x="234143" y="53739"/>
                  </a:moveTo>
                  <a:cubicBezTo>
                    <a:pt x="289007" y="98412"/>
                    <a:pt x="297294" y="179279"/>
                    <a:pt x="252621" y="234143"/>
                  </a:cubicBezTo>
                  <a:cubicBezTo>
                    <a:pt x="207949" y="289007"/>
                    <a:pt x="127082" y="297294"/>
                    <a:pt x="72218" y="252621"/>
                  </a:cubicBezTo>
                  <a:cubicBezTo>
                    <a:pt x="17354" y="207949"/>
                    <a:pt x="9067" y="127082"/>
                    <a:pt x="53739" y="72218"/>
                  </a:cubicBezTo>
                  <a:cubicBezTo>
                    <a:pt x="98412" y="17354"/>
                    <a:pt x="179279" y="9067"/>
                    <a:pt x="234143" y="53739"/>
                  </a:cubicBezTo>
                  <a:close/>
                </a:path>
              </a:pathLst>
            </a:custGeom>
            <a:solidFill>
              <a:srgbClr val="2EB6E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08" name="Graphic 106">
            <a:extLst>
              <a:ext uri="{FF2B5EF4-FFF2-40B4-BE49-F238E27FC236}">
                <a16:creationId xmlns:a16="http://schemas.microsoft.com/office/drawing/2014/main" xmlns="" id="{1471EA08-547D-4118-A6EE-6BF00AED42FE}"/>
              </a:ext>
            </a:extLst>
          </p:cNvPr>
          <p:cNvGrpSpPr/>
          <p:nvPr/>
        </p:nvGrpSpPr>
        <p:grpSpPr>
          <a:xfrm rot="4969823">
            <a:off x="5201159" y="5343011"/>
            <a:ext cx="1583332" cy="1280084"/>
            <a:chOff x="5857864" y="3271842"/>
            <a:chExt cx="478464" cy="312335"/>
          </a:xfrm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xmlns="" id="{962A9E4A-A503-4D39-BBE6-1B91B502C2F5}"/>
                </a:ext>
              </a:extLst>
            </p:cNvPr>
            <p:cNvSpPr/>
            <p:nvPr/>
          </p:nvSpPr>
          <p:spPr>
            <a:xfrm>
              <a:off x="5857864" y="3271842"/>
              <a:ext cx="478464" cy="312335"/>
            </a:xfrm>
            <a:custGeom>
              <a:avLst/>
              <a:gdLst>
                <a:gd name="connsiteX0" fmla="*/ 478452 w 478464"/>
                <a:gd name="connsiteY0" fmla="*/ 274028 h 312335"/>
                <a:gd name="connsiteX1" fmla="*/ 457306 w 478464"/>
                <a:gd name="connsiteY1" fmla="*/ 4376 h 312335"/>
                <a:gd name="connsiteX2" fmla="*/ 449877 w 478464"/>
                <a:gd name="connsiteY2" fmla="*/ 851 h 312335"/>
                <a:gd name="connsiteX3" fmla="*/ 2106 w 478464"/>
                <a:gd name="connsiteY3" fmla="*/ 303651 h 312335"/>
                <a:gd name="connsiteX4" fmla="*/ 5059 w 478464"/>
                <a:gd name="connsiteY4" fmla="*/ 312319 h 312335"/>
                <a:gd name="connsiteX5" fmla="*/ 473975 w 478464"/>
                <a:gd name="connsiteY5" fmla="*/ 279172 h 312335"/>
                <a:gd name="connsiteX6" fmla="*/ 478452 w 478464"/>
                <a:gd name="connsiteY6" fmla="*/ 274028 h 312335"/>
                <a:gd name="connsiteX7" fmla="*/ 239946 w 478464"/>
                <a:gd name="connsiteY7" fmla="*/ 215450 h 312335"/>
                <a:gd name="connsiteX8" fmla="*/ 389583 w 478464"/>
                <a:gd name="connsiteY8" fmla="*/ 114294 h 312335"/>
                <a:gd name="connsiteX9" fmla="*/ 406157 w 478464"/>
                <a:gd name="connsiteY9" fmla="*/ 122295 h 312335"/>
                <a:gd name="connsiteX10" fmla="*/ 413205 w 478464"/>
                <a:gd name="connsiteY10" fmla="*/ 212402 h 312335"/>
                <a:gd name="connsiteX11" fmla="*/ 403299 w 478464"/>
                <a:gd name="connsiteY11" fmla="*/ 223927 h 312335"/>
                <a:gd name="connsiteX12" fmla="*/ 246708 w 478464"/>
                <a:gd name="connsiteY12" fmla="*/ 234881 h 312335"/>
                <a:gd name="connsiteX13" fmla="*/ 239946 w 478464"/>
                <a:gd name="connsiteY13" fmla="*/ 215450 h 312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8464" h="312335">
                  <a:moveTo>
                    <a:pt x="478452" y="274028"/>
                  </a:moveTo>
                  <a:lnTo>
                    <a:pt x="457306" y="4376"/>
                  </a:lnTo>
                  <a:cubicBezTo>
                    <a:pt x="457020" y="756"/>
                    <a:pt x="452925" y="-1244"/>
                    <a:pt x="449877" y="851"/>
                  </a:cubicBezTo>
                  <a:lnTo>
                    <a:pt x="2106" y="303651"/>
                  </a:lnTo>
                  <a:cubicBezTo>
                    <a:pt x="-1894" y="306413"/>
                    <a:pt x="201" y="312700"/>
                    <a:pt x="5059" y="312319"/>
                  </a:cubicBezTo>
                  <a:lnTo>
                    <a:pt x="473975" y="279172"/>
                  </a:lnTo>
                  <a:cubicBezTo>
                    <a:pt x="476642" y="278981"/>
                    <a:pt x="478642" y="276695"/>
                    <a:pt x="478452" y="274028"/>
                  </a:cubicBezTo>
                  <a:close/>
                  <a:moveTo>
                    <a:pt x="239946" y="215450"/>
                  </a:moveTo>
                  <a:lnTo>
                    <a:pt x="389583" y="114294"/>
                  </a:lnTo>
                  <a:cubicBezTo>
                    <a:pt x="396346" y="109722"/>
                    <a:pt x="405585" y="114199"/>
                    <a:pt x="406157" y="122295"/>
                  </a:cubicBezTo>
                  <a:lnTo>
                    <a:pt x="413205" y="212402"/>
                  </a:lnTo>
                  <a:cubicBezTo>
                    <a:pt x="413682" y="218307"/>
                    <a:pt x="409205" y="223451"/>
                    <a:pt x="403299" y="223927"/>
                  </a:cubicBezTo>
                  <a:lnTo>
                    <a:pt x="246708" y="234881"/>
                  </a:lnTo>
                  <a:cubicBezTo>
                    <a:pt x="235850" y="235643"/>
                    <a:pt x="230897" y="221546"/>
                    <a:pt x="239946" y="215450"/>
                  </a:cubicBezTo>
                  <a:close/>
                </a:path>
              </a:pathLst>
            </a:custGeom>
            <a:solidFill>
              <a:srgbClr val="DC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 dirty="0"/>
            </a:p>
          </p:txBody>
        </p:sp>
        <p:grpSp>
          <p:nvGrpSpPr>
            <p:cNvPr id="110" name="Graphic 106">
              <a:extLst>
                <a:ext uri="{FF2B5EF4-FFF2-40B4-BE49-F238E27FC236}">
                  <a16:creationId xmlns:a16="http://schemas.microsoft.com/office/drawing/2014/main" xmlns="" id="{1471EA08-547D-4118-A6EE-6BF00AED42FE}"/>
                </a:ext>
              </a:extLst>
            </p:cNvPr>
            <p:cNvGrpSpPr/>
            <p:nvPr/>
          </p:nvGrpSpPr>
          <p:grpSpPr>
            <a:xfrm>
              <a:off x="5879972" y="3525996"/>
              <a:ext cx="449634" cy="56927"/>
              <a:chOff x="5879972" y="3525996"/>
              <a:chExt cx="449634" cy="56927"/>
            </a:xfrm>
            <a:solidFill>
              <a:srgbClr val="1D2465"/>
            </a:solidFill>
          </p:grpSpPr>
          <p:grpSp>
            <p:nvGrpSpPr>
              <p:cNvPr id="111" name="Graphic 106">
                <a:extLst>
                  <a:ext uri="{FF2B5EF4-FFF2-40B4-BE49-F238E27FC236}">
                    <a16:creationId xmlns:a16="http://schemas.microsoft.com/office/drawing/2014/main" xmlns="" id="{1471EA08-547D-4118-A6EE-6BF00AED42FE}"/>
                  </a:ext>
                </a:extLst>
              </p:cNvPr>
              <p:cNvGrpSpPr/>
              <p:nvPr/>
            </p:nvGrpSpPr>
            <p:grpSpPr>
              <a:xfrm>
                <a:off x="6282561" y="3525996"/>
                <a:ext cx="47046" cy="28489"/>
                <a:chOff x="6282561" y="3525996"/>
                <a:chExt cx="47046" cy="28489"/>
              </a:xfrm>
              <a:solidFill>
                <a:srgbClr val="1D2465"/>
              </a:solidFill>
            </p:grpSpPr>
            <p:sp>
              <p:nvSpPr>
                <p:cNvPr id="112" name="Freeform: Shape 111">
                  <a:extLst>
                    <a:ext uri="{FF2B5EF4-FFF2-40B4-BE49-F238E27FC236}">
                      <a16:creationId xmlns:a16="http://schemas.microsoft.com/office/drawing/2014/main" xmlns="" id="{8EAB186B-C37D-4DF1-B56B-84BE733B819E}"/>
                    </a:ext>
                  </a:extLst>
                </p:cNvPr>
                <p:cNvSpPr/>
                <p:nvPr/>
              </p:nvSpPr>
              <p:spPr>
                <a:xfrm rot="-243937">
                  <a:off x="6326137" y="3526055"/>
                  <a:ext cx="2571" cy="25432"/>
                </a:xfrm>
                <a:custGeom>
                  <a:avLst/>
                  <a:gdLst>
                    <a:gd name="connsiteX0" fmla="*/ 0 w 2571"/>
                    <a:gd name="connsiteY0" fmla="*/ 0 h 25432"/>
                    <a:gd name="connsiteX1" fmla="*/ 2572 w 2571"/>
                    <a:gd name="connsiteY1" fmla="*/ 0 h 25432"/>
                    <a:gd name="connsiteX2" fmla="*/ 2572 w 2571"/>
                    <a:gd name="connsiteY2" fmla="*/ 25432 h 25432"/>
                    <a:gd name="connsiteX3" fmla="*/ 0 w 2571"/>
                    <a:gd name="connsiteY3" fmla="*/ 25432 h 254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71" h="25432">
                      <a:moveTo>
                        <a:pt x="0" y="0"/>
                      </a:moveTo>
                      <a:lnTo>
                        <a:pt x="2572" y="0"/>
                      </a:lnTo>
                      <a:lnTo>
                        <a:pt x="2572" y="25432"/>
                      </a:lnTo>
                      <a:lnTo>
                        <a:pt x="0" y="25432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13" name="Freeform: Shape 112">
                  <a:extLst>
                    <a:ext uri="{FF2B5EF4-FFF2-40B4-BE49-F238E27FC236}">
                      <a16:creationId xmlns:a16="http://schemas.microsoft.com/office/drawing/2014/main" xmlns="" id="{F596E718-CE26-4B6F-893A-2E20324AA377}"/>
                    </a:ext>
                  </a:extLst>
                </p:cNvPr>
                <p:cNvSpPr/>
                <p:nvPr/>
              </p:nvSpPr>
              <p:spPr>
                <a:xfrm rot="-270830">
                  <a:off x="6283557" y="3528992"/>
                  <a:ext cx="2571" cy="25431"/>
                </a:xfrm>
                <a:custGeom>
                  <a:avLst/>
                  <a:gdLst>
                    <a:gd name="connsiteX0" fmla="*/ 0 w 2571"/>
                    <a:gd name="connsiteY0" fmla="*/ 0 h 25431"/>
                    <a:gd name="connsiteX1" fmla="*/ 2572 w 2571"/>
                    <a:gd name="connsiteY1" fmla="*/ 0 h 25431"/>
                    <a:gd name="connsiteX2" fmla="*/ 2572 w 2571"/>
                    <a:gd name="connsiteY2" fmla="*/ 25432 h 25431"/>
                    <a:gd name="connsiteX3" fmla="*/ 0 w 2571"/>
                    <a:gd name="connsiteY3" fmla="*/ 25432 h 254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71" h="25431">
                      <a:moveTo>
                        <a:pt x="0" y="0"/>
                      </a:moveTo>
                      <a:lnTo>
                        <a:pt x="2572" y="0"/>
                      </a:lnTo>
                      <a:lnTo>
                        <a:pt x="2572" y="25432"/>
                      </a:lnTo>
                      <a:lnTo>
                        <a:pt x="0" y="25432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14" name="Freeform: Shape 113">
                  <a:extLst>
                    <a:ext uri="{FF2B5EF4-FFF2-40B4-BE49-F238E27FC236}">
                      <a16:creationId xmlns:a16="http://schemas.microsoft.com/office/drawing/2014/main" xmlns="" id="{4798C8B0-BD15-47A0-BBD3-6467F0A2198E}"/>
                    </a:ext>
                  </a:extLst>
                </p:cNvPr>
                <p:cNvSpPr/>
                <p:nvPr/>
              </p:nvSpPr>
              <p:spPr>
                <a:xfrm>
                  <a:off x="6305645" y="3546918"/>
                  <a:ext cx="2381" cy="6096"/>
                </a:xfrm>
                <a:custGeom>
                  <a:avLst/>
                  <a:gdLst>
                    <a:gd name="connsiteX0" fmla="*/ 0 w 2381"/>
                    <a:gd name="connsiteY0" fmla="*/ 95 h 6096"/>
                    <a:gd name="connsiteX1" fmla="*/ 1905 w 2381"/>
                    <a:gd name="connsiteY1" fmla="*/ 0 h 6096"/>
                    <a:gd name="connsiteX2" fmla="*/ 2381 w 2381"/>
                    <a:gd name="connsiteY2" fmla="*/ 5906 h 6096"/>
                    <a:gd name="connsiteX3" fmla="*/ 381 w 2381"/>
                    <a:gd name="connsiteY3" fmla="*/ 6096 h 6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81" h="6096">
                      <a:moveTo>
                        <a:pt x="0" y="95"/>
                      </a:moveTo>
                      <a:lnTo>
                        <a:pt x="1905" y="0"/>
                      </a:lnTo>
                      <a:lnTo>
                        <a:pt x="2381" y="5906"/>
                      </a:lnTo>
                      <a:lnTo>
                        <a:pt x="381" y="6096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16" name="Graphic 106">
                <a:extLst>
                  <a:ext uri="{FF2B5EF4-FFF2-40B4-BE49-F238E27FC236}">
                    <a16:creationId xmlns:a16="http://schemas.microsoft.com/office/drawing/2014/main" xmlns="" id="{1471EA08-547D-4118-A6EE-6BF00AED42FE}"/>
                  </a:ext>
                </a:extLst>
              </p:cNvPr>
              <p:cNvGrpSpPr/>
              <p:nvPr/>
            </p:nvGrpSpPr>
            <p:grpSpPr>
              <a:xfrm>
                <a:off x="6240085" y="3531993"/>
                <a:ext cx="25364" cy="25557"/>
                <a:chOff x="6240085" y="3531993"/>
                <a:chExt cx="25364" cy="25557"/>
              </a:xfrm>
              <a:solidFill>
                <a:srgbClr val="1D2465"/>
              </a:solidFill>
            </p:grpSpPr>
            <p:sp>
              <p:nvSpPr>
                <p:cNvPr id="117" name="Freeform: Shape 116">
                  <a:extLst>
                    <a:ext uri="{FF2B5EF4-FFF2-40B4-BE49-F238E27FC236}">
                      <a16:creationId xmlns:a16="http://schemas.microsoft.com/office/drawing/2014/main" xmlns="" id="{127EDD4E-5AD3-4170-A96E-C92715A60834}"/>
                    </a:ext>
                  </a:extLst>
                </p:cNvPr>
                <p:cNvSpPr/>
                <p:nvPr/>
              </p:nvSpPr>
              <p:spPr>
                <a:xfrm rot="-243937">
                  <a:off x="6240983" y="3532056"/>
                  <a:ext cx="2667" cy="25432"/>
                </a:xfrm>
                <a:custGeom>
                  <a:avLst/>
                  <a:gdLst>
                    <a:gd name="connsiteX0" fmla="*/ 0 w 2667"/>
                    <a:gd name="connsiteY0" fmla="*/ 0 h 25432"/>
                    <a:gd name="connsiteX1" fmla="*/ 2667 w 2667"/>
                    <a:gd name="connsiteY1" fmla="*/ 0 h 25432"/>
                    <a:gd name="connsiteX2" fmla="*/ 2667 w 2667"/>
                    <a:gd name="connsiteY2" fmla="*/ 25432 h 25432"/>
                    <a:gd name="connsiteX3" fmla="*/ 0 w 2667"/>
                    <a:gd name="connsiteY3" fmla="*/ 25432 h 254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67" h="25432">
                      <a:moveTo>
                        <a:pt x="0" y="0"/>
                      </a:moveTo>
                      <a:lnTo>
                        <a:pt x="2667" y="0"/>
                      </a:lnTo>
                      <a:lnTo>
                        <a:pt x="2667" y="25432"/>
                      </a:lnTo>
                      <a:lnTo>
                        <a:pt x="0" y="25432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18" name="Freeform: Shape 117">
                  <a:extLst>
                    <a:ext uri="{FF2B5EF4-FFF2-40B4-BE49-F238E27FC236}">
                      <a16:creationId xmlns:a16="http://schemas.microsoft.com/office/drawing/2014/main" xmlns="" id="{8E32C92B-3233-4025-AC82-153EF85168D0}"/>
                    </a:ext>
                  </a:extLst>
                </p:cNvPr>
                <p:cNvSpPr/>
                <p:nvPr/>
              </p:nvSpPr>
              <p:spPr>
                <a:xfrm>
                  <a:off x="6263068" y="3549871"/>
                  <a:ext cx="2381" cy="6095"/>
                </a:xfrm>
                <a:custGeom>
                  <a:avLst/>
                  <a:gdLst>
                    <a:gd name="connsiteX0" fmla="*/ 0 w 2381"/>
                    <a:gd name="connsiteY0" fmla="*/ 190 h 6095"/>
                    <a:gd name="connsiteX1" fmla="*/ 1905 w 2381"/>
                    <a:gd name="connsiteY1" fmla="*/ 0 h 6095"/>
                    <a:gd name="connsiteX2" fmla="*/ 2381 w 2381"/>
                    <a:gd name="connsiteY2" fmla="*/ 6001 h 6095"/>
                    <a:gd name="connsiteX3" fmla="*/ 381 w 2381"/>
                    <a:gd name="connsiteY3" fmla="*/ 6096 h 6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81" h="6095">
                      <a:moveTo>
                        <a:pt x="0" y="190"/>
                      </a:moveTo>
                      <a:lnTo>
                        <a:pt x="1905" y="0"/>
                      </a:lnTo>
                      <a:lnTo>
                        <a:pt x="2381" y="6001"/>
                      </a:lnTo>
                      <a:lnTo>
                        <a:pt x="381" y="6096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19" name="Graphic 106">
                <a:extLst>
                  <a:ext uri="{FF2B5EF4-FFF2-40B4-BE49-F238E27FC236}">
                    <a16:creationId xmlns:a16="http://schemas.microsoft.com/office/drawing/2014/main" xmlns="" id="{1471EA08-547D-4118-A6EE-6BF00AED42FE}"/>
                  </a:ext>
                </a:extLst>
              </p:cNvPr>
              <p:cNvGrpSpPr/>
              <p:nvPr/>
            </p:nvGrpSpPr>
            <p:grpSpPr>
              <a:xfrm>
                <a:off x="6197510" y="3534945"/>
                <a:ext cx="25362" cy="25550"/>
                <a:chOff x="6197510" y="3534945"/>
                <a:chExt cx="25362" cy="25550"/>
              </a:xfrm>
              <a:solidFill>
                <a:srgbClr val="1D2465"/>
              </a:solidFill>
            </p:grpSpPr>
            <p:sp>
              <p:nvSpPr>
                <p:cNvPr id="120" name="Freeform: Shape 119">
                  <a:extLst>
                    <a:ext uri="{FF2B5EF4-FFF2-40B4-BE49-F238E27FC236}">
                      <a16:creationId xmlns:a16="http://schemas.microsoft.com/office/drawing/2014/main" xmlns="" id="{67D5BEB3-0C6A-4451-942B-FB79061BCB3D}"/>
                    </a:ext>
                  </a:extLst>
                </p:cNvPr>
                <p:cNvSpPr/>
                <p:nvPr/>
              </p:nvSpPr>
              <p:spPr>
                <a:xfrm rot="-243937">
                  <a:off x="6198409" y="3535004"/>
                  <a:ext cx="2571" cy="25432"/>
                </a:xfrm>
                <a:custGeom>
                  <a:avLst/>
                  <a:gdLst>
                    <a:gd name="connsiteX0" fmla="*/ 0 w 2571"/>
                    <a:gd name="connsiteY0" fmla="*/ 0 h 25432"/>
                    <a:gd name="connsiteX1" fmla="*/ 2572 w 2571"/>
                    <a:gd name="connsiteY1" fmla="*/ 0 h 25432"/>
                    <a:gd name="connsiteX2" fmla="*/ 2572 w 2571"/>
                    <a:gd name="connsiteY2" fmla="*/ 25432 h 25432"/>
                    <a:gd name="connsiteX3" fmla="*/ 0 w 2571"/>
                    <a:gd name="connsiteY3" fmla="*/ 25432 h 254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71" h="25432">
                      <a:moveTo>
                        <a:pt x="0" y="0"/>
                      </a:moveTo>
                      <a:lnTo>
                        <a:pt x="2572" y="0"/>
                      </a:lnTo>
                      <a:lnTo>
                        <a:pt x="2572" y="25432"/>
                      </a:lnTo>
                      <a:lnTo>
                        <a:pt x="0" y="25432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21" name="Freeform: Shape 120">
                  <a:extLst>
                    <a:ext uri="{FF2B5EF4-FFF2-40B4-BE49-F238E27FC236}">
                      <a16:creationId xmlns:a16="http://schemas.microsoft.com/office/drawing/2014/main" xmlns="" id="{48BF197E-4519-48E7-B0AC-813F3CB4BC32}"/>
                    </a:ext>
                  </a:extLst>
                </p:cNvPr>
                <p:cNvSpPr/>
                <p:nvPr/>
              </p:nvSpPr>
              <p:spPr>
                <a:xfrm>
                  <a:off x="6220491" y="3552919"/>
                  <a:ext cx="2381" cy="6095"/>
                </a:xfrm>
                <a:custGeom>
                  <a:avLst/>
                  <a:gdLst>
                    <a:gd name="connsiteX0" fmla="*/ 0 w 2381"/>
                    <a:gd name="connsiteY0" fmla="*/ 95 h 6095"/>
                    <a:gd name="connsiteX1" fmla="*/ 1905 w 2381"/>
                    <a:gd name="connsiteY1" fmla="*/ 0 h 6095"/>
                    <a:gd name="connsiteX2" fmla="*/ 2381 w 2381"/>
                    <a:gd name="connsiteY2" fmla="*/ 5905 h 6095"/>
                    <a:gd name="connsiteX3" fmla="*/ 381 w 2381"/>
                    <a:gd name="connsiteY3" fmla="*/ 6096 h 6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81" h="6095">
                      <a:moveTo>
                        <a:pt x="0" y="95"/>
                      </a:moveTo>
                      <a:lnTo>
                        <a:pt x="1905" y="0"/>
                      </a:lnTo>
                      <a:lnTo>
                        <a:pt x="2381" y="5905"/>
                      </a:lnTo>
                      <a:lnTo>
                        <a:pt x="381" y="6096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22" name="Graphic 106">
                <a:extLst>
                  <a:ext uri="{FF2B5EF4-FFF2-40B4-BE49-F238E27FC236}">
                    <a16:creationId xmlns:a16="http://schemas.microsoft.com/office/drawing/2014/main" xmlns="" id="{1471EA08-547D-4118-A6EE-6BF00AED42FE}"/>
                  </a:ext>
                </a:extLst>
              </p:cNvPr>
              <p:cNvGrpSpPr/>
              <p:nvPr/>
            </p:nvGrpSpPr>
            <p:grpSpPr>
              <a:xfrm>
                <a:off x="6155112" y="3538012"/>
                <a:ext cx="25184" cy="25538"/>
                <a:chOff x="6155112" y="3538012"/>
                <a:chExt cx="25184" cy="25538"/>
              </a:xfrm>
              <a:solidFill>
                <a:srgbClr val="1D2465"/>
              </a:solidFill>
            </p:grpSpPr>
            <p:sp>
              <p:nvSpPr>
                <p:cNvPr id="123" name="Freeform: Shape 122">
                  <a:extLst>
                    <a:ext uri="{FF2B5EF4-FFF2-40B4-BE49-F238E27FC236}">
                      <a16:creationId xmlns:a16="http://schemas.microsoft.com/office/drawing/2014/main" xmlns="" id="{D56988B8-96CC-4B1E-BC17-598F7B334E0F}"/>
                    </a:ext>
                  </a:extLst>
                </p:cNvPr>
                <p:cNvSpPr/>
                <p:nvPr/>
              </p:nvSpPr>
              <p:spPr>
                <a:xfrm rot="-196739">
                  <a:off x="6155837" y="3538065"/>
                  <a:ext cx="2571" cy="25432"/>
                </a:xfrm>
                <a:custGeom>
                  <a:avLst/>
                  <a:gdLst>
                    <a:gd name="connsiteX0" fmla="*/ 0 w 2571"/>
                    <a:gd name="connsiteY0" fmla="*/ 0 h 25432"/>
                    <a:gd name="connsiteX1" fmla="*/ 2572 w 2571"/>
                    <a:gd name="connsiteY1" fmla="*/ 0 h 25432"/>
                    <a:gd name="connsiteX2" fmla="*/ 2572 w 2571"/>
                    <a:gd name="connsiteY2" fmla="*/ 25433 h 25432"/>
                    <a:gd name="connsiteX3" fmla="*/ 0 w 2571"/>
                    <a:gd name="connsiteY3" fmla="*/ 25433 h 254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71" h="25432">
                      <a:moveTo>
                        <a:pt x="0" y="0"/>
                      </a:moveTo>
                      <a:lnTo>
                        <a:pt x="2572" y="0"/>
                      </a:lnTo>
                      <a:lnTo>
                        <a:pt x="2572" y="25433"/>
                      </a:lnTo>
                      <a:lnTo>
                        <a:pt x="0" y="25433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24" name="Freeform: Shape 123">
                  <a:extLst>
                    <a:ext uri="{FF2B5EF4-FFF2-40B4-BE49-F238E27FC236}">
                      <a16:creationId xmlns:a16="http://schemas.microsoft.com/office/drawing/2014/main" xmlns="" id="{1E3460E2-5EC4-40D3-81BB-57FD0E199229}"/>
                    </a:ext>
                  </a:extLst>
                </p:cNvPr>
                <p:cNvSpPr/>
                <p:nvPr/>
              </p:nvSpPr>
              <p:spPr>
                <a:xfrm>
                  <a:off x="6177914" y="3555872"/>
                  <a:ext cx="2381" cy="6095"/>
                </a:xfrm>
                <a:custGeom>
                  <a:avLst/>
                  <a:gdLst>
                    <a:gd name="connsiteX0" fmla="*/ 0 w 2381"/>
                    <a:gd name="connsiteY0" fmla="*/ 191 h 6095"/>
                    <a:gd name="connsiteX1" fmla="*/ 2000 w 2381"/>
                    <a:gd name="connsiteY1" fmla="*/ 0 h 6095"/>
                    <a:gd name="connsiteX2" fmla="*/ 2381 w 2381"/>
                    <a:gd name="connsiteY2" fmla="*/ 6001 h 6095"/>
                    <a:gd name="connsiteX3" fmla="*/ 381 w 2381"/>
                    <a:gd name="connsiteY3" fmla="*/ 6096 h 6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81" h="6095">
                      <a:moveTo>
                        <a:pt x="0" y="191"/>
                      </a:moveTo>
                      <a:lnTo>
                        <a:pt x="2000" y="0"/>
                      </a:lnTo>
                      <a:lnTo>
                        <a:pt x="2381" y="6001"/>
                      </a:lnTo>
                      <a:lnTo>
                        <a:pt x="381" y="6096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25" name="Graphic 106">
                <a:extLst>
                  <a:ext uri="{FF2B5EF4-FFF2-40B4-BE49-F238E27FC236}">
                    <a16:creationId xmlns:a16="http://schemas.microsoft.com/office/drawing/2014/main" xmlns="" id="{1471EA08-547D-4118-A6EE-6BF00AED42FE}"/>
                  </a:ext>
                </a:extLst>
              </p:cNvPr>
              <p:cNvGrpSpPr/>
              <p:nvPr/>
            </p:nvGrpSpPr>
            <p:grpSpPr>
              <a:xfrm>
                <a:off x="6112336" y="3540978"/>
                <a:ext cx="25382" cy="25551"/>
                <a:chOff x="6112336" y="3540978"/>
                <a:chExt cx="25382" cy="25551"/>
              </a:xfrm>
              <a:solidFill>
                <a:srgbClr val="1D2465"/>
              </a:solidFill>
            </p:grpSpPr>
            <p:sp>
              <p:nvSpPr>
                <p:cNvPr id="126" name="Freeform: Shape 125">
                  <a:extLst>
                    <a:ext uri="{FF2B5EF4-FFF2-40B4-BE49-F238E27FC236}">
                      <a16:creationId xmlns:a16="http://schemas.microsoft.com/office/drawing/2014/main" xmlns="" id="{AE15423A-4084-4A5E-AB5F-4256A223E196}"/>
                    </a:ext>
                  </a:extLst>
                </p:cNvPr>
                <p:cNvSpPr/>
                <p:nvPr/>
              </p:nvSpPr>
              <p:spPr>
                <a:xfrm rot="-244623">
                  <a:off x="6113237" y="3541038"/>
                  <a:ext cx="2571" cy="25432"/>
                </a:xfrm>
                <a:custGeom>
                  <a:avLst/>
                  <a:gdLst>
                    <a:gd name="connsiteX0" fmla="*/ 0 w 2571"/>
                    <a:gd name="connsiteY0" fmla="*/ 0 h 25432"/>
                    <a:gd name="connsiteX1" fmla="*/ 2572 w 2571"/>
                    <a:gd name="connsiteY1" fmla="*/ 0 h 25432"/>
                    <a:gd name="connsiteX2" fmla="*/ 2572 w 2571"/>
                    <a:gd name="connsiteY2" fmla="*/ 25433 h 25432"/>
                    <a:gd name="connsiteX3" fmla="*/ 0 w 2571"/>
                    <a:gd name="connsiteY3" fmla="*/ 25433 h 254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71" h="25432">
                      <a:moveTo>
                        <a:pt x="0" y="0"/>
                      </a:moveTo>
                      <a:lnTo>
                        <a:pt x="2572" y="0"/>
                      </a:lnTo>
                      <a:lnTo>
                        <a:pt x="2572" y="25433"/>
                      </a:lnTo>
                      <a:lnTo>
                        <a:pt x="0" y="25433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27" name="Freeform: Shape 126">
                  <a:extLst>
                    <a:ext uri="{FF2B5EF4-FFF2-40B4-BE49-F238E27FC236}">
                      <a16:creationId xmlns:a16="http://schemas.microsoft.com/office/drawing/2014/main" xmlns="" id="{D8CD9DBD-BD9D-49DF-9E55-522DE34BC8BA}"/>
                    </a:ext>
                  </a:extLst>
                </p:cNvPr>
                <p:cNvSpPr/>
                <p:nvPr/>
              </p:nvSpPr>
              <p:spPr>
                <a:xfrm>
                  <a:off x="6135338" y="3558920"/>
                  <a:ext cx="2381" cy="6000"/>
                </a:xfrm>
                <a:custGeom>
                  <a:avLst/>
                  <a:gdLst>
                    <a:gd name="connsiteX0" fmla="*/ 0 w 2381"/>
                    <a:gd name="connsiteY0" fmla="*/ 95 h 6000"/>
                    <a:gd name="connsiteX1" fmla="*/ 2000 w 2381"/>
                    <a:gd name="connsiteY1" fmla="*/ 0 h 6000"/>
                    <a:gd name="connsiteX2" fmla="*/ 2381 w 2381"/>
                    <a:gd name="connsiteY2" fmla="*/ 5906 h 6000"/>
                    <a:gd name="connsiteX3" fmla="*/ 476 w 2381"/>
                    <a:gd name="connsiteY3" fmla="*/ 6001 h 6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81" h="6000">
                      <a:moveTo>
                        <a:pt x="0" y="95"/>
                      </a:moveTo>
                      <a:lnTo>
                        <a:pt x="2000" y="0"/>
                      </a:lnTo>
                      <a:lnTo>
                        <a:pt x="2381" y="5906"/>
                      </a:lnTo>
                      <a:lnTo>
                        <a:pt x="476" y="6001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44288" name="Graphic 106">
                <a:extLst>
                  <a:ext uri="{FF2B5EF4-FFF2-40B4-BE49-F238E27FC236}">
                    <a16:creationId xmlns:a16="http://schemas.microsoft.com/office/drawing/2014/main" xmlns="" id="{1471EA08-547D-4118-A6EE-6BF00AED42FE}"/>
                  </a:ext>
                </a:extLst>
              </p:cNvPr>
              <p:cNvGrpSpPr/>
              <p:nvPr/>
            </p:nvGrpSpPr>
            <p:grpSpPr>
              <a:xfrm>
                <a:off x="6069948" y="3543892"/>
                <a:ext cx="25312" cy="25544"/>
                <a:chOff x="6069948" y="3543892"/>
                <a:chExt cx="25312" cy="25544"/>
              </a:xfrm>
              <a:solidFill>
                <a:srgbClr val="1D2465"/>
              </a:solidFill>
            </p:grpSpPr>
            <p:sp>
              <p:nvSpPr>
                <p:cNvPr id="44289" name="Freeform: Shape 44288">
                  <a:extLst>
                    <a:ext uri="{FF2B5EF4-FFF2-40B4-BE49-F238E27FC236}">
                      <a16:creationId xmlns:a16="http://schemas.microsoft.com/office/drawing/2014/main" xmlns="" id="{1B74ABF1-0F34-4002-B1FE-EA391CF88D43}"/>
                    </a:ext>
                  </a:extLst>
                </p:cNvPr>
                <p:cNvSpPr/>
                <p:nvPr/>
              </p:nvSpPr>
              <p:spPr>
                <a:xfrm rot="-221893">
                  <a:off x="6070765" y="3543948"/>
                  <a:ext cx="2571" cy="25431"/>
                </a:xfrm>
                <a:custGeom>
                  <a:avLst/>
                  <a:gdLst>
                    <a:gd name="connsiteX0" fmla="*/ 0 w 2571"/>
                    <a:gd name="connsiteY0" fmla="*/ 0 h 25431"/>
                    <a:gd name="connsiteX1" fmla="*/ 2572 w 2571"/>
                    <a:gd name="connsiteY1" fmla="*/ 0 h 25431"/>
                    <a:gd name="connsiteX2" fmla="*/ 2572 w 2571"/>
                    <a:gd name="connsiteY2" fmla="*/ 25431 h 25431"/>
                    <a:gd name="connsiteX3" fmla="*/ 0 w 2571"/>
                    <a:gd name="connsiteY3" fmla="*/ 25431 h 254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71" h="25431">
                      <a:moveTo>
                        <a:pt x="0" y="0"/>
                      </a:moveTo>
                      <a:lnTo>
                        <a:pt x="2572" y="0"/>
                      </a:lnTo>
                      <a:lnTo>
                        <a:pt x="2572" y="25431"/>
                      </a:lnTo>
                      <a:lnTo>
                        <a:pt x="0" y="25431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4290" name="Freeform: Shape 44289">
                  <a:extLst>
                    <a:ext uri="{FF2B5EF4-FFF2-40B4-BE49-F238E27FC236}">
                      <a16:creationId xmlns:a16="http://schemas.microsoft.com/office/drawing/2014/main" xmlns="" id="{08311629-A6D3-4DCF-8457-FE302DFE9530}"/>
                    </a:ext>
                  </a:extLst>
                </p:cNvPr>
                <p:cNvSpPr/>
                <p:nvPr/>
              </p:nvSpPr>
              <p:spPr>
                <a:xfrm rot="-228433">
                  <a:off x="6093063" y="3561955"/>
                  <a:ext cx="2000" cy="6000"/>
                </a:xfrm>
                <a:custGeom>
                  <a:avLst/>
                  <a:gdLst>
                    <a:gd name="connsiteX0" fmla="*/ 0 w 2000"/>
                    <a:gd name="connsiteY0" fmla="*/ 0 h 6000"/>
                    <a:gd name="connsiteX1" fmla="*/ 2000 w 2000"/>
                    <a:gd name="connsiteY1" fmla="*/ 0 h 6000"/>
                    <a:gd name="connsiteX2" fmla="*/ 2000 w 2000"/>
                    <a:gd name="connsiteY2" fmla="*/ 6001 h 6000"/>
                    <a:gd name="connsiteX3" fmla="*/ 0 w 2000"/>
                    <a:gd name="connsiteY3" fmla="*/ 6001 h 6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000" h="6000">
                      <a:moveTo>
                        <a:pt x="0" y="0"/>
                      </a:moveTo>
                      <a:lnTo>
                        <a:pt x="2000" y="0"/>
                      </a:lnTo>
                      <a:lnTo>
                        <a:pt x="2000" y="6001"/>
                      </a:lnTo>
                      <a:lnTo>
                        <a:pt x="0" y="6001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44291" name="Graphic 106">
                <a:extLst>
                  <a:ext uri="{FF2B5EF4-FFF2-40B4-BE49-F238E27FC236}">
                    <a16:creationId xmlns:a16="http://schemas.microsoft.com/office/drawing/2014/main" xmlns="" id="{1471EA08-547D-4118-A6EE-6BF00AED42FE}"/>
                  </a:ext>
                </a:extLst>
              </p:cNvPr>
              <p:cNvGrpSpPr/>
              <p:nvPr/>
            </p:nvGrpSpPr>
            <p:grpSpPr>
              <a:xfrm>
                <a:off x="5942138" y="3549967"/>
                <a:ext cx="46896" cy="28542"/>
                <a:chOff x="5942138" y="3549967"/>
                <a:chExt cx="46896" cy="28542"/>
              </a:xfrm>
              <a:solidFill>
                <a:srgbClr val="1D2465"/>
              </a:solidFill>
            </p:grpSpPr>
            <p:sp>
              <p:nvSpPr>
                <p:cNvPr id="44292" name="Freeform: Shape 44291">
                  <a:extLst>
                    <a:ext uri="{FF2B5EF4-FFF2-40B4-BE49-F238E27FC236}">
                      <a16:creationId xmlns:a16="http://schemas.microsoft.com/office/drawing/2014/main" xmlns="" id="{48F6C876-110E-42A2-B929-3C08FDE34873}"/>
                    </a:ext>
                  </a:extLst>
                </p:cNvPr>
                <p:cNvSpPr/>
                <p:nvPr/>
              </p:nvSpPr>
              <p:spPr>
                <a:xfrm>
                  <a:off x="5984652" y="3549967"/>
                  <a:ext cx="4381" cy="25526"/>
                </a:xfrm>
                <a:custGeom>
                  <a:avLst/>
                  <a:gdLst>
                    <a:gd name="connsiteX0" fmla="*/ 0 w 4381"/>
                    <a:gd name="connsiteY0" fmla="*/ 190 h 25526"/>
                    <a:gd name="connsiteX1" fmla="*/ 2667 w 4381"/>
                    <a:gd name="connsiteY1" fmla="*/ 0 h 25526"/>
                    <a:gd name="connsiteX2" fmla="*/ 4382 w 4381"/>
                    <a:gd name="connsiteY2" fmla="*/ 25336 h 25526"/>
                    <a:gd name="connsiteX3" fmla="*/ 1810 w 4381"/>
                    <a:gd name="connsiteY3" fmla="*/ 25527 h 255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381" h="25526">
                      <a:moveTo>
                        <a:pt x="0" y="190"/>
                      </a:moveTo>
                      <a:lnTo>
                        <a:pt x="2667" y="0"/>
                      </a:lnTo>
                      <a:lnTo>
                        <a:pt x="4382" y="25336"/>
                      </a:lnTo>
                      <a:lnTo>
                        <a:pt x="1810" y="25527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4293" name="Freeform: Shape 44292">
                  <a:extLst>
                    <a:ext uri="{FF2B5EF4-FFF2-40B4-BE49-F238E27FC236}">
                      <a16:creationId xmlns:a16="http://schemas.microsoft.com/office/drawing/2014/main" xmlns="" id="{AD1ECB2C-65D0-41DB-9EF5-3467EF415FB5}"/>
                    </a:ext>
                  </a:extLst>
                </p:cNvPr>
                <p:cNvSpPr/>
                <p:nvPr/>
              </p:nvSpPr>
              <p:spPr>
                <a:xfrm rot="-243937">
                  <a:off x="5943036" y="3553018"/>
                  <a:ext cx="2571" cy="25432"/>
                </a:xfrm>
                <a:custGeom>
                  <a:avLst/>
                  <a:gdLst>
                    <a:gd name="connsiteX0" fmla="*/ 0 w 2571"/>
                    <a:gd name="connsiteY0" fmla="*/ 0 h 25432"/>
                    <a:gd name="connsiteX1" fmla="*/ 2572 w 2571"/>
                    <a:gd name="connsiteY1" fmla="*/ 0 h 25432"/>
                    <a:gd name="connsiteX2" fmla="*/ 2572 w 2571"/>
                    <a:gd name="connsiteY2" fmla="*/ 25432 h 25432"/>
                    <a:gd name="connsiteX3" fmla="*/ 0 w 2571"/>
                    <a:gd name="connsiteY3" fmla="*/ 25432 h 254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71" h="25432">
                      <a:moveTo>
                        <a:pt x="0" y="0"/>
                      </a:moveTo>
                      <a:lnTo>
                        <a:pt x="2572" y="0"/>
                      </a:lnTo>
                      <a:lnTo>
                        <a:pt x="2572" y="25432"/>
                      </a:lnTo>
                      <a:lnTo>
                        <a:pt x="0" y="25432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4294" name="Freeform: Shape 44293">
                  <a:extLst>
                    <a:ext uri="{FF2B5EF4-FFF2-40B4-BE49-F238E27FC236}">
                      <a16:creationId xmlns:a16="http://schemas.microsoft.com/office/drawing/2014/main" xmlns="" id="{00F554B4-5B8F-4580-892D-80FAF31E72EC}"/>
                    </a:ext>
                  </a:extLst>
                </p:cNvPr>
                <p:cNvSpPr/>
                <p:nvPr/>
              </p:nvSpPr>
              <p:spPr>
                <a:xfrm>
                  <a:off x="5965126" y="3570826"/>
                  <a:ext cx="2381" cy="6095"/>
                </a:xfrm>
                <a:custGeom>
                  <a:avLst/>
                  <a:gdLst>
                    <a:gd name="connsiteX0" fmla="*/ 0 w 2381"/>
                    <a:gd name="connsiteY0" fmla="*/ 191 h 6095"/>
                    <a:gd name="connsiteX1" fmla="*/ 1905 w 2381"/>
                    <a:gd name="connsiteY1" fmla="*/ 0 h 6095"/>
                    <a:gd name="connsiteX2" fmla="*/ 2381 w 2381"/>
                    <a:gd name="connsiteY2" fmla="*/ 6001 h 6095"/>
                    <a:gd name="connsiteX3" fmla="*/ 381 w 2381"/>
                    <a:gd name="connsiteY3" fmla="*/ 6096 h 6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81" h="6095">
                      <a:moveTo>
                        <a:pt x="0" y="191"/>
                      </a:moveTo>
                      <a:lnTo>
                        <a:pt x="1905" y="0"/>
                      </a:lnTo>
                      <a:lnTo>
                        <a:pt x="2381" y="6001"/>
                      </a:lnTo>
                      <a:lnTo>
                        <a:pt x="381" y="6096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44295" name="Graphic 106">
                <a:extLst>
                  <a:ext uri="{FF2B5EF4-FFF2-40B4-BE49-F238E27FC236}">
                    <a16:creationId xmlns:a16="http://schemas.microsoft.com/office/drawing/2014/main" xmlns="" id="{1471EA08-547D-4118-A6EE-6BF00AED42FE}"/>
                  </a:ext>
                </a:extLst>
              </p:cNvPr>
              <p:cNvGrpSpPr/>
              <p:nvPr/>
            </p:nvGrpSpPr>
            <p:grpSpPr>
              <a:xfrm>
                <a:off x="5899624" y="3555904"/>
                <a:ext cx="25306" cy="25543"/>
                <a:chOff x="5899624" y="3555904"/>
                <a:chExt cx="25306" cy="25543"/>
              </a:xfrm>
              <a:solidFill>
                <a:srgbClr val="1D2465"/>
              </a:solidFill>
            </p:grpSpPr>
            <p:sp>
              <p:nvSpPr>
                <p:cNvPr id="44296" name="Freeform: Shape 44295">
                  <a:extLst>
                    <a:ext uri="{FF2B5EF4-FFF2-40B4-BE49-F238E27FC236}">
                      <a16:creationId xmlns:a16="http://schemas.microsoft.com/office/drawing/2014/main" xmlns="" id="{D31843C1-2E88-4390-A128-6E15F8A174A8}"/>
                    </a:ext>
                  </a:extLst>
                </p:cNvPr>
                <p:cNvSpPr/>
                <p:nvPr/>
              </p:nvSpPr>
              <p:spPr>
                <a:xfrm rot="-220863">
                  <a:off x="5900437" y="3555960"/>
                  <a:ext cx="2571" cy="25430"/>
                </a:xfrm>
                <a:custGeom>
                  <a:avLst/>
                  <a:gdLst>
                    <a:gd name="connsiteX0" fmla="*/ 0 w 2571"/>
                    <a:gd name="connsiteY0" fmla="*/ 0 h 25430"/>
                    <a:gd name="connsiteX1" fmla="*/ 2572 w 2571"/>
                    <a:gd name="connsiteY1" fmla="*/ 0 h 25430"/>
                    <a:gd name="connsiteX2" fmla="*/ 2572 w 2571"/>
                    <a:gd name="connsiteY2" fmla="*/ 25431 h 25430"/>
                    <a:gd name="connsiteX3" fmla="*/ 0 w 2571"/>
                    <a:gd name="connsiteY3" fmla="*/ 25431 h 25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71" h="25430">
                      <a:moveTo>
                        <a:pt x="0" y="0"/>
                      </a:moveTo>
                      <a:lnTo>
                        <a:pt x="2572" y="0"/>
                      </a:lnTo>
                      <a:lnTo>
                        <a:pt x="2572" y="25431"/>
                      </a:lnTo>
                      <a:lnTo>
                        <a:pt x="0" y="25431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4297" name="Freeform: Shape 44296">
                  <a:extLst>
                    <a:ext uri="{FF2B5EF4-FFF2-40B4-BE49-F238E27FC236}">
                      <a16:creationId xmlns:a16="http://schemas.microsoft.com/office/drawing/2014/main" xmlns="" id="{5AB0F925-38A8-42D0-B6F4-C71AE60ECD78}"/>
                    </a:ext>
                  </a:extLst>
                </p:cNvPr>
                <p:cNvSpPr/>
                <p:nvPr/>
              </p:nvSpPr>
              <p:spPr>
                <a:xfrm>
                  <a:off x="5922549" y="3573874"/>
                  <a:ext cx="2381" cy="6095"/>
                </a:xfrm>
                <a:custGeom>
                  <a:avLst/>
                  <a:gdLst>
                    <a:gd name="connsiteX0" fmla="*/ 0 w 2381"/>
                    <a:gd name="connsiteY0" fmla="*/ 95 h 6095"/>
                    <a:gd name="connsiteX1" fmla="*/ 1905 w 2381"/>
                    <a:gd name="connsiteY1" fmla="*/ 0 h 6095"/>
                    <a:gd name="connsiteX2" fmla="*/ 2381 w 2381"/>
                    <a:gd name="connsiteY2" fmla="*/ 5906 h 6095"/>
                    <a:gd name="connsiteX3" fmla="*/ 381 w 2381"/>
                    <a:gd name="connsiteY3" fmla="*/ 6096 h 6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81" h="6095">
                      <a:moveTo>
                        <a:pt x="0" y="95"/>
                      </a:moveTo>
                      <a:lnTo>
                        <a:pt x="1905" y="0"/>
                      </a:lnTo>
                      <a:lnTo>
                        <a:pt x="2381" y="5906"/>
                      </a:lnTo>
                      <a:lnTo>
                        <a:pt x="381" y="6096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44298" name="Freeform: Shape 44297">
                <a:extLst>
                  <a:ext uri="{FF2B5EF4-FFF2-40B4-BE49-F238E27FC236}">
                    <a16:creationId xmlns:a16="http://schemas.microsoft.com/office/drawing/2014/main" xmlns="" id="{B0F85108-C83E-4FBD-BBE9-D9BFF96EDE87}"/>
                  </a:ext>
                </a:extLst>
              </p:cNvPr>
              <p:cNvSpPr/>
              <p:nvPr/>
            </p:nvSpPr>
            <p:spPr>
              <a:xfrm>
                <a:off x="5879972" y="3576827"/>
                <a:ext cx="2381" cy="6095"/>
              </a:xfrm>
              <a:custGeom>
                <a:avLst/>
                <a:gdLst>
                  <a:gd name="connsiteX0" fmla="*/ 0 w 2381"/>
                  <a:gd name="connsiteY0" fmla="*/ 191 h 6095"/>
                  <a:gd name="connsiteX1" fmla="*/ 2000 w 2381"/>
                  <a:gd name="connsiteY1" fmla="*/ 0 h 6095"/>
                  <a:gd name="connsiteX2" fmla="*/ 2381 w 2381"/>
                  <a:gd name="connsiteY2" fmla="*/ 6001 h 6095"/>
                  <a:gd name="connsiteX3" fmla="*/ 381 w 2381"/>
                  <a:gd name="connsiteY3" fmla="*/ 6096 h 6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1" h="6095">
                    <a:moveTo>
                      <a:pt x="0" y="191"/>
                    </a:moveTo>
                    <a:lnTo>
                      <a:pt x="2000" y="0"/>
                    </a:lnTo>
                    <a:lnTo>
                      <a:pt x="2381" y="6001"/>
                    </a:lnTo>
                    <a:lnTo>
                      <a:pt x="381" y="6096"/>
                    </a:lnTo>
                    <a:close/>
                  </a:path>
                </a:pathLst>
              </a:custGeom>
              <a:solidFill>
                <a:srgbClr val="1D246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44299" name="Graphic 106">
                <a:extLst>
                  <a:ext uri="{FF2B5EF4-FFF2-40B4-BE49-F238E27FC236}">
                    <a16:creationId xmlns:a16="http://schemas.microsoft.com/office/drawing/2014/main" xmlns="" id="{1471EA08-547D-4118-A6EE-6BF00AED42FE}"/>
                  </a:ext>
                </a:extLst>
              </p:cNvPr>
              <p:cNvGrpSpPr/>
              <p:nvPr/>
            </p:nvGrpSpPr>
            <p:grpSpPr>
              <a:xfrm>
                <a:off x="6027229" y="3546918"/>
                <a:ext cx="25336" cy="25527"/>
                <a:chOff x="6027229" y="3546918"/>
                <a:chExt cx="25336" cy="25527"/>
              </a:xfrm>
              <a:solidFill>
                <a:srgbClr val="1D2465"/>
              </a:solidFill>
            </p:grpSpPr>
            <p:sp>
              <p:nvSpPr>
                <p:cNvPr id="44300" name="Freeform: Shape 44299">
                  <a:extLst>
                    <a:ext uri="{FF2B5EF4-FFF2-40B4-BE49-F238E27FC236}">
                      <a16:creationId xmlns:a16="http://schemas.microsoft.com/office/drawing/2014/main" xmlns="" id="{9763671A-9902-4ED9-A8CE-F2DF22EFB6FF}"/>
                    </a:ext>
                  </a:extLst>
                </p:cNvPr>
                <p:cNvSpPr/>
                <p:nvPr/>
              </p:nvSpPr>
              <p:spPr>
                <a:xfrm>
                  <a:off x="6027229" y="3546918"/>
                  <a:ext cx="4381" cy="25527"/>
                </a:xfrm>
                <a:custGeom>
                  <a:avLst/>
                  <a:gdLst>
                    <a:gd name="connsiteX0" fmla="*/ 0 w 4381"/>
                    <a:gd name="connsiteY0" fmla="*/ 191 h 25527"/>
                    <a:gd name="connsiteX1" fmla="*/ 2667 w 4381"/>
                    <a:gd name="connsiteY1" fmla="*/ 0 h 25527"/>
                    <a:gd name="connsiteX2" fmla="*/ 4381 w 4381"/>
                    <a:gd name="connsiteY2" fmla="*/ 25337 h 25527"/>
                    <a:gd name="connsiteX3" fmla="*/ 1810 w 4381"/>
                    <a:gd name="connsiteY3" fmla="*/ 25527 h 25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381" h="25527">
                      <a:moveTo>
                        <a:pt x="0" y="191"/>
                      </a:moveTo>
                      <a:lnTo>
                        <a:pt x="2667" y="0"/>
                      </a:lnTo>
                      <a:lnTo>
                        <a:pt x="4381" y="25337"/>
                      </a:lnTo>
                      <a:lnTo>
                        <a:pt x="1810" y="25527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4301" name="Freeform: Shape 44300">
                  <a:extLst>
                    <a:ext uri="{FF2B5EF4-FFF2-40B4-BE49-F238E27FC236}">
                      <a16:creationId xmlns:a16="http://schemas.microsoft.com/office/drawing/2014/main" xmlns="" id="{B70C1853-4829-485A-B2C4-F5A8B2D63CFF}"/>
                    </a:ext>
                  </a:extLst>
                </p:cNvPr>
                <p:cNvSpPr/>
                <p:nvPr/>
              </p:nvSpPr>
              <p:spPr>
                <a:xfrm>
                  <a:off x="6050280" y="3564826"/>
                  <a:ext cx="2285" cy="6191"/>
                </a:xfrm>
                <a:custGeom>
                  <a:avLst/>
                  <a:gdLst>
                    <a:gd name="connsiteX0" fmla="*/ 0 w 2285"/>
                    <a:gd name="connsiteY0" fmla="*/ 191 h 6191"/>
                    <a:gd name="connsiteX1" fmla="*/ 1905 w 2285"/>
                    <a:gd name="connsiteY1" fmla="*/ 0 h 6191"/>
                    <a:gd name="connsiteX2" fmla="*/ 2286 w 2285"/>
                    <a:gd name="connsiteY2" fmla="*/ 6001 h 6191"/>
                    <a:gd name="connsiteX3" fmla="*/ 381 w 2285"/>
                    <a:gd name="connsiteY3" fmla="*/ 6191 h 6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285" h="6191">
                      <a:moveTo>
                        <a:pt x="0" y="191"/>
                      </a:moveTo>
                      <a:lnTo>
                        <a:pt x="1905" y="0"/>
                      </a:lnTo>
                      <a:lnTo>
                        <a:pt x="2286" y="6001"/>
                      </a:lnTo>
                      <a:lnTo>
                        <a:pt x="381" y="6191"/>
                      </a:lnTo>
                      <a:close/>
                    </a:path>
                  </a:pathLst>
                </a:custGeom>
                <a:solidFill>
                  <a:srgbClr val="1D246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44302" name="Freeform: Shape 44301">
                <a:extLst>
                  <a:ext uri="{FF2B5EF4-FFF2-40B4-BE49-F238E27FC236}">
                    <a16:creationId xmlns:a16="http://schemas.microsoft.com/office/drawing/2014/main" xmlns="" id="{04DB1AF6-F0D7-4C80-8094-DF7E4891724B}"/>
                  </a:ext>
                </a:extLst>
              </p:cNvPr>
              <p:cNvSpPr/>
              <p:nvPr/>
            </p:nvSpPr>
            <p:spPr>
              <a:xfrm>
                <a:off x="6007703" y="3567873"/>
                <a:ext cx="2286" cy="6095"/>
              </a:xfrm>
              <a:custGeom>
                <a:avLst/>
                <a:gdLst>
                  <a:gd name="connsiteX0" fmla="*/ 0 w 2286"/>
                  <a:gd name="connsiteY0" fmla="*/ 95 h 6095"/>
                  <a:gd name="connsiteX1" fmla="*/ 1905 w 2286"/>
                  <a:gd name="connsiteY1" fmla="*/ 0 h 6095"/>
                  <a:gd name="connsiteX2" fmla="*/ 2286 w 2286"/>
                  <a:gd name="connsiteY2" fmla="*/ 5906 h 6095"/>
                  <a:gd name="connsiteX3" fmla="*/ 381 w 2286"/>
                  <a:gd name="connsiteY3" fmla="*/ 6096 h 6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86" h="6095">
                    <a:moveTo>
                      <a:pt x="0" y="95"/>
                    </a:moveTo>
                    <a:lnTo>
                      <a:pt x="1905" y="0"/>
                    </a:lnTo>
                    <a:lnTo>
                      <a:pt x="2286" y="5906"/>
                    </a:lnTo>
                    <a:lnTo>
                      <a:pt x="381" y="6096"/>
                    </a:lnTo>
                    <a:close/>
                  </a:path>
                </a:pathLst>
              </a:custGeom>
              <a:solidFill>
                <a:srgbClr val="1D246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grpSp>
        <p:nvGrpSpPr>
          <p:cNvPr id="107" name="Graphic 8842">
            <a:extLst>
              <a:ext uri="{FF2B5EF4-FFF2-40B4-BE49-F238E27FC236}">
                <a16:creationId xmlns:a16="http://schemas.microsoft.com/office/drawing/2014/main" xmlns="" id="{6BC7B9BC-88F9-41DD-8C24-4769ABBA74B1}"/>
              </a:ext>
            </a:extLst>
          </p:cNvPr>
          <p:cNvGrpSpPr/>
          <p:nvPr/>
        </p:nvGrpSpPr>
        <p:grpSpPr>
          <a:xfrm rot="17632574">
            <a:off x="1280020" y="215229"/>
            <a:ext cx="892457" cy="1018030"/>
            <a:chOff x="-311906" y="3289904"/>
            <a:chExt cx="1009128" cy="1078680"/>
          </a:xfrm>
        </p:grpSpPr>
        <p:grpSp>
          <p:nvGrpSpPr>
            <p:cNvPr id="115" name="Graphic 8842">
              <a:extLst>
                <a:ext uri="{FF2B5EF4-FFF2-40B4-BE49-F238E27FC236}">
                  <a16:creationId xmlns:a16="http://schemas.microsoft.com/office/drawing/2014/main" xmlns="" id="{86AA58AE-BA91-450D-BEEE-7667C6AA9CB0}"/>
                </a:ext>
              </a:extLst>
            </p:cNvPr>
            <p:cNvGrpSpPr/>
            <p:nvPr/>
          </p:nvGrpSpPr>
          <p:grpSpPr>
            <a:xfrm>
              <a:off x="-311906" y="3289904"/>
              <a:ext cx="1009128" cy="1078680"/>
              <a:chOff x="-311906" y="3289904"/>
              <a:chExt cx="1009128" cy="1078680"/>
            </a:xfrm>
          </p:grpSpPr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xmlns="" id="{4D9D223D-62FD-4114-93AE-E0E93E0E57F1}"/>
                  </a:ext>
                </a:extLst>
              </p:cNvPr>
              <p:cNvSpPr/>
              <p:nvPr/>
            </p:nvSpPr>
            <p:spPr>
              <a:xfrm>
                <a:off x="213953" y="3289904"/>
                <a:ext cx="227456" cy="507468"/>
              </a:xfrm>
              <a:custGeom>
                <a:avLst/>
                <a:gdLst>
                  <a:gd name="connsiteX0" fmla="*/ 0 w 227456"/>
                  <a:gd name="connsiteY0" fmla="*/ 479465 h 507468"/>
                  <a:gd name="connsiteX1" fmla="*/ 227457 w 227456"/>
                  <a:gd name="connsiteY1" fmla="*/ 167 h 507468"/>
                  <a:gd name="connsiteX2" fmla="*/ 111252 w 227456"/>
                  <a:gd name="connsiteY2" fmla="*/ 473178 h 507468"/>
                  <a:gd name="connsiteX3" fmla="*/ 84963 w 227456"/>
                  <a:gd name="connsiteY3" fmla="*/ 507468 h 507468"/>
                  <a:gd name="connsiteX4" fmla="*/ 21431 w 227456"/>
                  <a:gd name="connsiteY4" fmla="*/ 484704 h 507468"/>
                  <a:gd name="connsiteX5" fmla="*/ 0 w 227456"/>
                  <a:gd name="connsiteY5" fmla="*/ 479465 h 507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456" h="507468">
                    <a:moveTo>
                      <a:pt x="0" y="479465"/>
                    </a:moveTo>
                    <a:cubicBezTo>
                      <a:pt x="80581" y="228481"/>
                      <a:pt x="117158" y="-7167"/>
                      <a:pt x="227457" y="167"/>
                    </a:cubicBezTo>
                    <a:lnTo>
                      <a:pt x="111252" y="473178"/>
                    </a:lnTo>
                    <a:lnTo>
                      <a:pt x="84963" y="507468"/>
                    </a:lnTo>
                    <a:cubicBezTo>
                      <a:pt x="65056" y="498420"/>
                      <a:pt x="43815" y="490800"/>
                      <a:pt x="21431" y="484704"/>
                    </a:cubicBezTo>
                    <a:cubicBezTo>
                      <a:pt x="14192" y="482799"/>
                      <a:pt x="7049" y="481084"/>
                      <a:pt x="0" y="479465"/>
                    </a:cubicBezTo>
                    <a:close/>
                  </a:path>
                </a:pathLst>
              </a:custGeom>
              <a:solidFill>
                <a:srgbClr val="88675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xmlns="" id="{BA5017F9-CAEF-4C5E-B479-E28D96E72735}"/>
                  </a:ext>
                </a:extLst>
              </p:cNvPr>
              <p:cNvSpPr/>
              <p:nvPr/>
            </p:nvSpPr>
            <p:spPr>
              <a:xfrm>
                <a:off x="200904" y="3464473"/>
                <a:ext cx="496317" cy="330136"/>
              </a:xfrm>
              <a:custGeom>
                <a:avLst/>
                <a:gdLst>
                  <a:gd name="connsiteX0" fmla="*/ 91440 w 496317"/>
                  <a:gd name="connsiteY0" fmla="*/ 330137 h 330136"/>
                  <a:gd name="connsiteX1" fmla="*/ 495586 w 496317"/>
                  <a:gd name="connsiteY1" fmla="*/ 0 h 330136"/>
                  <a:gd name="connsiteX2" fmla="*/ 36385 w 496317"/>
                  <a:gd name="connsiteY2" fmla="*/ 260699 h 330136"/>
                  <a:gd name="connsiteX3" fmla="*/ 0 w 496317"/>
                  <a:gd name="connsiteY3" fmla="*/ 302324 h 330136"/>
                  <a:gd name="connsiteX4" fmla="*/ 34480 w 496317"/>
                  <a:gd name="connsiteY4" fmla="*/ 310229 h 330136"/>
                  <a:gd name="connsiteX5" fmla="*/ 91440 w 496317"/>
                  <a:gd name="connsiteY5" fmla="*/ 330137 h 330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96317" h="330136">
                    <a:moveTo>
                      <a:pt x="91440" y="330137"/>
                    </a:moveTo>
                    <a:cubicBezTo>
                      <a:pt x="315468" y="190595"/>
                      <a:pt x="509778" y="137351"/>
                      <a:pt x="495586" y="0"/>
                    </a:cubicBezTo>
                    <a:lnTo>
                      <a:pt x="36385" y="260699"/>
                    </a:lnTo>
                    <a:lnTo>
                      <a:pt x="0" y="302324"/>
                    </a:lnTo>
                    <a:cubicBezTo>
                      <a:pt x="11430" y="304419"/>
                      <a:pt x="22955" y="307086"/>
                      <a:pt x="34480" y="310229"/>
                    </a:cubicBezTo>
                    <a:cubicBezTo>
                      <a:pt x="54388" y="315659"/>
                      <a:pt x="73533" y="322326"/>
                      <a:pt x="91440" y="330137"/>
                    </a:cubicBezTo>
                    <a:close/>
                  </a:path>
                </a:pathLst>
              </a:custGeom>
              <a:solidFill>
                <a:srgbClr val="AB827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xmlns="" id="{79152B8B-0881-40D0-ADE1-FF5711E4C41F}"/>
                  </a:ext>
                </a:extLst>
              </p:cNvPr>
              <p:cNvSpPr/>
              <p:nvPr/>
            </p:nvSpPr>
            <p:spPr>
              <a:xfrm>
                <a:off x="18674" y="3779084"/>
                <a:ext cx="362660" cy="589500"/>
              </a:xfrm>
              <a:custGeom>
                <a:avLst/>
                <a:gdLst>
                  <a:gd name="connsiteX0" fmla="*/ 210042 w 362660"/>
                  <a:gd name="connsiteY0" fmla="*/ 0 h 589500"/>
                  <a:gd name="connsiteX1" fmla="*/ 60595 w 362660"/>
                  <a:gd name="connsiteY1" fmla="*/ 371951 h 589500"/>
                  <a:gd name="connsiteX2" fmla="*/ 80788 w 362660"/>
                  <a:gd name="connsiteY2" fmla="*/ 587121 h 589500"/>
                  <a:gd name="connsiteX3" fmla="*/ 331010 w 362660"/>
                  <a:gd name="connsiteY3" fmla="*/ 471869 h 589500"/>
                  <a:gd name="connsiteX4" fmla="*/ 210042 w 362660"/>
                  <a:gd name="connsiteY4" fmla="*/ 0 h 589500"/>
                  <a:gd name="connsiteX5" fmla="*/ 210042 w 362660"/>
                  <a:gd name="connsiteY5" fmla="*/ 0 h 589500"/>
                  <a:gd name="connsiteX6" fmla="*/ 228902 w 362660"/>
                  <a:gd name="connsiteY6" fmla="*/ 212122 h 589500"/>
                  <a:gd name="connsiteX7" fmla="*/ 254905 w 362660"/>
                  <a:gd name="connsiteY7" fmla="*/ 282512 h 589500"/>
                  <a:gd name="connsiteX8" fmla="*/ 263954 w 362660"/>
                  <a:gd name="connsiteY8" fmla="*/ 369380 h 589500"/>
                  <a:gd name="connsiteX9" fmla="*/ 246904 w 362660"/>
                  <a:gd name="connsiteY9" fmla="*/ 421958 h 589500"/>
                  <a:gd name="connsiteX10" fmla="*/ 115364 w 362660"/>
                  <a:gd name="connsiteY10" fmla="*/ 491871 h 589500"/>
                  <a:gd name="connsiteX11" fmla="*/ 114411 w 362660"/>
                  <a:gd name="connsiteY11" fmla="*/ 491871 h 589500"/>
                  <a:gd name="connsiteX12" fmla="*/ 228902 w 362660"/>
                  <a:gd name="connsiteY12" fmla="*/ 212122 h 589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62660" h="589500">
                    <a:moveTo>
                      <a:pt x="210042" y="0"/>
                    </a:moveTo>
                    <a:cubicBezTo>
                      <a:pt x="112506" y="238411"/>
                      <a:pt x="92885" y="292989"/>
                      <a:pt x="60595" y="371951"/>
                    </a:cubicBezTo>
                    <a:cubicBezTo>
                      <a:pt x="14589" y="484537"/>
                      <a:pt x="-58182" y="570833"/>
                      <a:pt x="80788" y="587121"/>
                    </a:cubicBezTo>
                    <a:cubicBezTo>
                      <a:pt x="158893" y="596265"/>
                      <a:pt x="264811" y="583311"/>
                      <a:pt x="331010" y="471869"/>
                    </a:cubicBezTo>
                    <a:cubicBezTo>
                      <a:pt x="446167" y="277940"/>
                      <a:pt x="210042" y="0"/>
                      <a:pt x="210042" y="0"/>
                    </a:cubicBezTo>
                    <a:lnTo>
                      <a:pt x="210042" y="0"/>
                    </a:lnTo>
                    <a:close/>
                    <a:moveTo>
                      <a:pt x="228902" y="212122"/>
                    </a:moveTo>
                    <a:cubicBezTo>
                      <a:pt x="239474" y="235172"/>
                      <a:pt x="248523" y="258794"/>
                      <a:pt x="254905" y="282512"/>
                    </a:cubicBezTo>
                    <a:cubicBezTo>
                      <a:pt x="262430" y="310325"/>
                      <a:pt x="267097" y="340519"/>
                      <a:pt x="263954" y="369380"/>
                    </a:cubicBezTo>
                    <a:cubicBezTo>
                      <a:pt x="261858" y="388144"/>
                      <a:pt x="256524" y="405765"/>
                      <a:pt x="246904" y="421958"/>
                    </a:cubicBezTo>
                    <a:cubicBezTo>
                      <a:pt x="216519" y="473107"/>
                      <a:pt x="173752" y="493300"/>
                      <a:pt x="115364" y="491871"/>
                    </a:cubicBezTo>
                    <a:cubicBezTo>
                      <a:pt x="115078" y="491871"/>
                      <a:pt x="114792" y="491871"/>
                      <a:pt x="114411" y="491871"/>
                    </a:cubicBezTo>
                    <a:cubicBezTo>
                      <a:pt x="152606" y="398621"/>
                      <a:pt x="190706" y="305372"/>
                      <a:pt x="228902" y="212122"/>
                    </a:cubicBezTo>
                    <a:close/>
                  </a:path>
                </a:pathLst>
              </a:custGeom>
              <a:solidFill>
                <a:srgbClr val="15061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xmlns="" id="{1C7F0B3A-957A-4A51-B1E3-5AEAFABDEFA5}"/>
                  </a:ext>
                </a:extLst>
              </p:cNvPr>
              <p:cNvSpPr/>
              <p:nvPr/>
            </p:nvSpPr>
            <p:spPr>
              <a:xfrm>
                <a:off x="-311906" y="3728471"/>
                <a:ext cx="554625" cy="415867"/>
              </a:xfrm>
              <a:custGeom>
                <a:avLst/>
                <a:gdLst>
                  <a:gd name="connsiteX0" fmla="*/ 554625 w 554625"/>
                  <a:gd name="connsiteY0" fmla="*/ 65377 h 415867"/>
                  <a:gd name="connsiteX1" fmla="*/ 212868 w 554625"/>
                  <a:gd name="connsiteY1" fmla="*/ 329696 h 415867"/>
                  <a:gd name="connsiteX2" fmla="*/ 38847 w 554625"/>
                  <a:gd name="connsiteY2" fmla="*/ 380179 h 415867"/>
                  <a:gd name="connsiteX3" fmla="*/ 67517 w 554625"/>
                  <a:gd name="connsiteY3" fmla="*/ 74902 h 415867"/>
                  <a:gd name="connsiteX4" fmla="*/ 554625 w 554625"/>
                  <a:gd name="connsiteY4" fmla="*/ 65377 h 415867"/>
                  <a:gd name="connsiteX5" fmla="*/ 554625 w 554625"/>
                  <a:gd name="connsiteY5" fmla="*/ 65377 h 415867"/>
                  <a:gd name="connsiteX6" fmla="*/ 345075 w 554625"/>
                  <a:gd name="connsiteY6" fmla="*/ 103858 h 415867"/>
                  <a:gd name="connsiteX7" fmla="*/ 270304 w 554625"/>
                  <a:gd name="connsiteY7" fmla="*/ 97572 h 415867"/>
                  <a:gd name="connsiteX8" fmla="*/ 138097 w 554625"/>
                  <a:gd name="connsiteY8" fmla="*/ 142530 h 415867"/>
                  <a:gd name="connsiteX9" fmla="*/ 104760 w 554625"/>
                  <a:gd name="connsiteY9" fmla="*/ 283976 h 415867"/>
                  <a:gd name="connsiteX10" fmla="*/ 106188 w 554625"/>
                  <a:gd name="connsiteY10" fmla="*/ 288739 h 415867"/>
                  <a:gd name="connsiteX11" fmla="*/ 345075 w 554625"/>
                  <a:gd name="connsiteY11" fmla="*/ 103858 h 415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54625" h="415867">
                    <a:moveTo>
                      <a:pt x="554625" y="65377"/>
                    </a:moveTo>
                    <a:cubicBezTo>
                      <a:pt x="322977" y="244733"/>
                      <a:pt x="274781" y="281690"/>
                      <a:pt x="212868" y="329696"/>
                    </a:cubicBezTo>
                    <a:cubicBezTo>
                      <a:pt x="139526" y="386465"/>
                      <a:pt x="81328" y="461332"/>
                      <a:pt x="38847" y="380179"/>
                    </a:cubicBezTo>
                    <a:cubicBezTo>
                      <a:pt x="1794" y="309313"/>
                      <a:pt x="-37068" y="183964"/>
                      <a:pt x="67517" y="74902"/>
                    </a:cubicBezTo>
                    <a:cubicBezTo>
                      <a:pt x="223536" y="-87880"/>
                      <a:pt x="554625" y="65377"/>
                      <a:pt x="554625" y="65377"/>
                    </a:cubicBezTo>
                    <a:lnTo>
                      <a:pt x="554625" y="65377"/>
                    </a:lnTo>
                    <a:close/>
                    <a:moveTo>
                      <a:pt x="345075" y="103858"/>
                    </a:moveTo>
                    <a:cubicBezTo>
                      <a:pt x="320025" y="99763"/>
                      <a:pt x="294879" y="97477"/>
                      <a:pt x="270304" y="97572"/>
                    </a:cubicBezTo>
                    <a:cubicBezTo>
                      <a:pt x="223155" y="97762"/>
                      <a:pt x="172101" y="107097"/>
                      <a:pt x="138097" y="142530"/>
                    </a:cubicBezTo>
                    <a:cubicBezTo>
                      <a:pt x="98187" y="184249"/>
                      <a:pt x="89234" y="229303"/>
                      <a:pt x="104760" y="283976"/>
                    </a:cubicBezTo>
                    <a:cubicBezTo>
                      <a:pt x="105236" y="285595"/>
                      <a:pt x="105712" y="287119"/>
                      <a:pt x="106188" y="288739"/>
                    </a:cubicBezTo>
                    <a:cubicBezTo>
                      <a:pt x="185817" y="227207"/>
                      <a:pt x="265446" y="165580"/>
                      <a:pt x="345075" y="103858"/>
                    </a:cubicBezTo>
                    <a:close/>
                  </a:path>
                </a:pathLst>
              </a:custGeom>
              <a:solidFill>
                <a:srgbClr val="15061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xmlns="" id="{88713049-3957-4505-849C-A8266A55E587}"/>
                  </a:ext>
                </a:extLst>
              </p:cNvPr>
              <p:cNvSpPr/>
              <p:nvPr/>
            </p:nvSpPr>
            <p:spPr>
              <a:xfrm>
                <a:off x="160780" y="3708862"/>
                <a:ext cx="150541" cy="150541"/>
              </a:xfrm>
              <a:custGeom>
                <a:avLst/>
                <a:gdLst>
                  <a:gd name="connsiteX0" fmla="*/ 120800 w 150541"/>
                  <a:gd name="connsiteY0" fmla="*/ 15359 h 150541"/>
                  <a:gd name="connsiteX1" fmla="*/ 15359 w 150541"/>
                  <a:gd name="connsiteY1" fmla="*/ 29741 h 150541"/>
                  <a:gd name="connsiteX2" fmla="*/ 29741 w 150541"/>
                  <a:gd name="connsiteY2" fmla="*/ 135183 h 150541"/>
                  <a:gd name="connsiteX3" fmla="*/ 135183 w 150541"/>
                  <a:gd name="connsiteY3" fmla="*/ 120800 h 150541"/>
                  <a:gd name="connsiteX4" fmla="*/ 120800 w 150541"/>
                  <a:gd name="connsiteY4" fmla="*/ 15359 h 150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541" h="150541">
                    <a:moveTo>
                      <a:pt x="120800" y="15359"/>
                    </a:moveTo>
                    <a:cubicBezTo>
                      <a:pt x="87749" y="-9787"/>
                      <a:pt x="40505" y="-3406"/>
                      <a:pt x="15359" y="29741"/>
                    </a:cubicBezTo>
                    <a:cubicBezTo>
                      <a:pt x="-9787" y="62793"/>
                      <a:pt x="-3406" y="110037"/>
                      <a:pt x="29741" y="135183"/>
                    </a:cubicBezTo>
                    <a:cubicBezTo>
                      <a:pt x="62793" y="160329"/>
                      <a:pt x="110037" y="153947"/>
                      <a:pt x="135183" y="120800"/>
                    </a:cubicBezTo>
                    <a:cubicBezTo>
                      <a:pt x="160329" y="87653"/>
                      <a:pt x="153947" y="40505"/>
                      <a:pt x="120800" y="15359"/>
                    </a:cubicBezTo>
                    <a:close/>
                  </a:path>
                </a:pathLst>
              </a:custGeom>
              <a:solidFill>
                <a:srgbClr val="AB827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xmlns="" id="{E0B060FA-F483-4232-9FDE-947A26DECA5A}"/>
                </a:ext>
              </a:extLst>
            </p:cNvPr>
            <p:cNvSpPr/>
            <p:nvPr/>
          </p:nvSpPr>
          <p:spPr>
            <a:xfrm>
              <a:off x="196892" y="3736418"/>
              <a:ext cx="70125" cy="27436"/>
            </a:xfrm>
            <a:custGeom>
              <a:avLst/>
              <a:gdLst>
                <a:gd name="connsiteX0" fmla="*/ 68019 w 70125"/>
                <a:gd name="connsiteY0" fmla="*/ 9709 h 27436"/>
                <a:gd name="connsiteX1" fmla="*/ 69067 w 70125"/>
                <a:gd name="connsiteY1" fmla="*/ 17234 h 27436"/>
                <a:gd name="connsiteX2" fmla="*/ 61542 w 70125"/>
                <a:gd name="connsiteY2" fmla="*/ 18282 h 27436"/>
                <a:gd name="connsiteX3" fmla="*/ 34110 w 70125"/>
                <a:gd name="connsiteY3" fmla="*/ 11043 h 27436"/>
                <a:gd name="connsiteX4" fmla="*/ 9631 w 70125"/>
                <a:gd name="connsiteY4" fmla="*/ 25330 h 27436"/>
                <a:gd name="connsiteX5" fmla="*/ 2106 w 70125"/>
                <a:gd name="connsiteY5" fmla="*/ 26378 h 27436"/>
                <a:gd name="connsiteX6" fmla="*/ 1059 w 70125"/>
                <a:gd name="connsiteY6" fmla="*/ 18853 h 27436"/>
                <a:gd name="connsiteX7" fmla="*/ 32586 w 70125"/>
                <a:gd name="connsiteY7" fmla="*/ 470 h 27436"/>
                <a:gd name="connsiteX8" fmla="*/ 68019 w 70125"/>
                <a:gd name="connsiteY8" fmla="*/ 9709 h 27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125" h="27436">
                  <a:moveTo>
                    <a:pt x="68019" y="9709"/>
                  </a:moveTo>
                  <a:cubicBezTo>
                    <a:pt x="70401" y="11519"/>
                    <a:pt x="70782" y="14853"/>
                    <a:pt x="69067" y="17234"/>
                  </a:cubicBezTo>
                  <a:cubicBezTo>
                    <a:pt x="67257" y="19615"/>
                    <a:pt x="63924" y="19996"/>
                    <a:pt x="61542" y="18282"/>
                  </a:cubicBezTo>
                  <a:cubicBezTo>
                    <a:pt x="53446" y="12091"/>
                    <a:pt x="43540" y="9805"/>
                    <a:pt x="34110" y="11043"/>
                  </a:cubicBezTo>
                  <a:cubicBezTo>
                    <a:pt x="24776" y="12281"/>
                    <a:pt x="15822" y="17139"/>
                    <a:pt x="9631" y="25330"/>
                  </a:cubicBezTo>
                  <a:cubicBezTo>
                    <a:pt x="7821" y="27712"/>
                    <a:pt x="4488" y="28093"/>
                    <a:pt x="2106" y="26378"/>
                  </a:cubicBezTo>
                  <a:cubicBezTo>
                    <a:pt x="-275" y="24568"/>
                    <a:pt x="-656" y="21235"/>
                    <a:pt x="1059" y="18853"/>
                  </a:cubicBezTo>
                  <a:cubicBezTo>
                    <a:pt x="9060" y="8376"/>
                    <a:pt x="20490" y="2089"/>
                    <a:pt x="32586" y="470"/>
                  </a:cubicBezTo>
                  <a:cubicBezTo>
                    <a:pt x="44874" y="-1244"/>
                    <a:pt x="57637" y="1708"/>
                    <a:pt x="68019" y="970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96" name="Graphic 45029">
            <a:extLst>
              <a:ext uri="{FF2B5EF4-FFF2-40B4-BE49-F238E27FC236}">
                <a16:creationId xmlns:a16="http://schemas.microsoft.com/office/drawing/2014/main" xmlns="" id="{2434D846-20F4-4E4B-8E32-D002B7E17F96}"/>
              </a:ext>
            </a:extLst>
          </p:cNvPr>
          <p:cNvGrpSpPr/>
          <p:nvPr/>
        </p:nvGrpSpPr>
        <p:grpSpPr>
          <a:xfrm>
            <a:off x="5294090" y="1767338"/>
            <a:ext cx="210401" cy="182708"/>
            <a:chOff x="9117820" y="2027686"/>
            <a:chExt cx="210401" cy="182708"/>
          </a:xfrm>
        </p:grpSpPr>
        <p:sp>
          <p:nvSpPr>
            <p:cNvPr id="97" name="Freeform: Shape 53">
              <a:extLst>
                <a:ext uri="{FF2B5EF4-FFF2-40B4-BE49-F238E27FC236}">
                  <a16:creationId xmlns:a16="http://schemas.microsoft.com/office/drawing/2014/main" xmlns="" id="{09A8D4B9-4BBA-43DC-BD27-6EEC13D9B885}"/>
                </a:ext>
              </a:extLst>
            </p:cNvPr>
            <p:cNvSpPr/>
            <p:nvPr/>
          </p:nvSpPr>
          <p:spPr>
            <a:xfrm>
              <a:off x="9277433" y="2113468"/>
              <a:ext cx="50788" cy="35339"/>
            </a:xfrm>
            <a:custGeom>
              <a:avLst/>
              <a:gdLst>
                <a:gd name="connsiteX0" fmla="*/ 48729 w 50788"/>
                <a:gd name="connsiteY0" fmla="*/ 18622 h 35339"/>
                <a:gd name="connsiteX1" fmla="*/ 50444 w 50788"/>
                <a:gd name="connsiteY1" fmla="*/ 25861 h 35339"/>
                <a:gd name="connsiteX2" fmla="*/ 28346 w 50788"/>
                <a:gd name="connsiteY2" fmla="*/ 35290 h 35339"/>
                <a:gd name="connsiteX3" fmla="*/ 7105 w 50788"/>
                <a:gd name="connsiteY3" fmla="*/ 32719 h 35339"/>
                <a:gd name="connsiteX4" fmla="*/ 438 w 50788"/>
                <a:gd name="connsiteY4" fmla="*/ 30147 h 35339"/>
                <a:gd name="connsiteX5" fmla="*/ 723 w 50788"/>
                <a:gd name="connsiteY5" fmla="*/ 27385 h 35339"/>
                <a:gd name="connsiteX6" fmla="*/ 7391 w 50788"/>
                <a:gd name="connsiteY6" fmla="*/ 18526 h 35339"/>
                <a:gd name="connsiteX7" fmla="*/ 11772 w 50788"/>
                <a:gd name="connsiteY7" fmla="*/ 5858 h 35339"/>
                <a:gd name="connsiteX8" fmla="*/ 24726 w 50788"/>
                <a:gd name="connsiteY8" fmla="*/ 5572 h 35339"/>
                <a:gd name="connsiteX9" fmla="*/ 29298 w 50788"/>
                <a:gd name="connsiteY9" fmla="*/ 6906 h 35339"/>
                <a:gd name="connsiteX10" fmla="*/ 31965 w 50788"/>
                <a:gd name="connsiteY10" fmla="*/ 2334 h 35339"/>
                <a:gd name="connsiteX11" fmla="*/ 38633 w 50788"/>
                <a:gd name="connsiteY11" fmla="*/ 5191 h 35339"/>
                <a:gd name="connsiteX12" fmla="*/ 48729 w 50788"/>
                <a:gd name="connsiteY12" fmla="*/ 18622 h 35339"/>
                <a:gd name="connsiteX13" fmla="*/ 33108 w 50788"/>
                <a:gd name="connsiteY13" fmla="*/ 25956 h 35339"/>
                <a:gd name="connsiteX14" fmla="*/ 48729 w 50788"/>
                <a:gd name="connsiteY14" fmla="*/ 18622 h 3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788" h="35339">
                  <a:moveTo>
                    <a:pt x="48729" y="18622"/>
                  </a:moveTo>
                  <a:cubicBezTo>
                    <a:pt x="51301" y="20527"/>
                    <a:pt x="50920" y="23194"/>
                    <a:pt x="50444" y="25861"/>
                  </a:cubicBezTo>
                  <a:cubicBezTo>
                    <a:pt x="44729" y="32814"/>
                    <a:pt x="37014" y="35767"/>
                    <a:pt x="28346" y="35290"/>
                  </a:cubicBezTo>
                  <a:cubicBezTo>
                    <a:pt x="21202" y="34909"/>
                    <a:pt x="14058" y="34528"/>
                    <a:pt x="7105" y="32719"/>
                  </a:cubicBezTo>
                  <a:cubicBezTo>
                    <a:pt x="4629" y="32623"/>
                    <a:pt x="1962" y="32623"/>
                    <a:pt x="438" y="30147"/>
                  </a:cubicBezTo>
                  <a:cubicBezTo>
                    <a:pt x="-229" y="29194"/>
                    <a:pt x="-134" y="28242"/>
                    <a:pt x="723" y="27385"/>
                  </a:cubicBezTo>
                  <a:cubicBezTo>
                    <a:pt x="5200" y="26146"/>
                    <a:pt x="8058" y="23860"/>
                    <a:pt x="7391" y="18526"/>
                  </a:cubicBezTo>
                  <a:cubicBezTo>
                    <a:pt x="6819" y="13764"/>
                    <a:pt x="9582" y="9859"/>
                    <a:pt x="11772" y="5858"/>
                  </a:cubicBezTo>
                  <a:cubicBezTo>
                    <a:pt x="16059" y="-1952"/>
                    <a:pt x="20250" y="-1857"/>
                    <a:pt x="24726" y="5572"/>
                  </a:cubicBezTo>
                  <a:cubicBezTo>
                    <a:pt x="26441" y="5477"/>
                    <a:pt x="26631" y="10335"/>
                    <a:pt x="29298" y="6906"/>
                  </a:cubicBezTo>
                  <a:cubicBezTo>
                    <a:pt x="29298" y="4810"/>
                    <a:pt x="30346" y="3477"/>
                    <a:pt x="31965" y="2334"/>
                  </a:cubicBezTo>
                  <a:cubicBezTo>
                    <a:pt x="34918" y="1667"/>
                    <a:pt x="36633" y="3858"/>
                    <a:pt x="38633" y="5191"/>
                  </a:cubicBezTo>
                  <a:cubicBezTo>
                    <a:pt x="42062" y="9668"/>
                    <a:pt x="47872" y="12240"/>
                    <a:pt x="48729" y="18622"/>
                  </a:cubicBezTo>
                  <a:cubicBezTo>
                    <a:pt x="43395" y="20908"/>
                    <a:pt x="37395" y="21479"/>
                    <a:pt x="33108" y="25956"/>
                  </a:cubicBezTo>
                  <a:cubicBezTo>
                    <a:pt x="38252" y="23384"/>
                    <a:pt x="43205" y="20431"/>
                    <a:pt x="48729" y="18622"/>
                  </a:cubicBezTo>
                  <a:close/>
                </a:path>
              </a:pathLst>
            </a:custGeom>
            <a:solidFill>
              <a:srgbClr val="FCCD0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8" name="Freeform: Shape 54">
              <a:extLst>
                <a:ext uri="{FF2B5EF4-FFF2-40B4-BE49-F238E27FC236}">
                  <a16:creationId xmlns:a16="http://schemas.microsoft.com/office/drawing/2014/main" xmlns="" id="{BA07D175-3F00-46D7-9169-0C90365B2378}"/>
                </a:ext>
              </a:extLst>
            </p:cNvPr>
            <p:cNvSpPr/>
            <p:nvPr/>
          </p:nvSpPr>
          <p:spPr>
            <a:xfrm>
              <a:off x="9218760" y="2142838"/>
              <a:ext cx="32187" cy="43580"/>
            </a:xfrm>
            <a:custGeom>
              <a:avLst/>
              <a:gdLst>
                <a:gd name="connsiteX0" fmla="*/ 29202 w 32187"/>
                <a:gd name="connsiteY0" fmla="*/ 28018 h 43580"/>
                <a:gd name="connsiteX1" fmla="*/ 26535 w 32187"/>
                <a:gd name="connsiteY1" fmla="*/ 30685 h 43580"/>
                <a:gd name="connsiteX2" fmla="*/ 17963 w 32187"/>
                <a:gd name="connsiteY2" fmla="*/ 43163 h 43580"/>
                <a:gd name="connsiteX3" fmla="*/ 13581 w 32187"/>
                <a:gd name="connsiteY3" fmla="*/ 43068 h 43580"/>
                <a:gd name="connsiteX4" fmla="*/ 3485 w 32187"/>
                <a:gd name="connsiteY4" fmla="*/ 39258 h 43580"/>
                <a:gd name="connsiteX5" fmla="*/ 722 w 32187"/>
                <a:gd name="connsiteY5" fmla="*/ 28018 h 43580"/>
                <a:gd name="connsiteX6" fmla="*/ 9105 w 32187"/>
                <a:gd name="connsiteY6" fmla="*/ 16588 h 43580"/>
                <a:gd name="connsiteX7" fmla="*/ 9771 w 32187"/>
                <a:gd name="connsiteY7" fmla="*/ 12016 h 43580"/>
                <a:gd name="connsiteX8" fmla="*/ 24440 w 32187"/>
                <a:gd name="connsiteY8" fmla="*/ 110 h 43580"/>
                <a:gd name="connsiteX9" fmla="*/ 28631 w 32187"/>
                <a:gd name="connsiteY9" fmla="*/ 1158 h 43580"/>
                <a:gd name="connsiteX10" fmla="*/ 27774 w 32187"/>
                <a:gd name="connsiteY10" fmla="*/ 6111 h 43580"/>
                <a:gd name="connsiteX11" fmla="*/ 24535 w 32187"/>
                <a:gd name="connsiteY11" fmla="*/ 19350 h 43580"/>
                <a:gd name="connsiteX12" fmla="*/ 32060 w 32187"/>
                <a:gd name="connsiteY12" fmla="*/ 21827 h 43580"/>
                <a:gd name="connsiteX13" fmla="*/ 29202 w 32187"/>
                <a:gd name="connsiteY13" fmla="*/ 28018 h 43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187" h="43580">
                  <a:moveTo>
                    <a:pt x="29202" y="28018"/>
                  </a:moveTo>
                  <a:cubicBezTo>
                    <a:pt x="28345" y="28875"/>
                    <a:pt x="27393" y="29733"/>
                    <a:pt x="26535" y="30685"/>
                  </a:cubicBezTo>
                  <a:cubicBezTo>
                    <a:pt x="22344" y="33924"/>
                    <a:pt x="21868" y="39734"/>
                    <a:pt x="17963" y="43163"/>
                  </a:cubicBezTo>
                  <a:cubicBezTo>
                    <a:pt x="16439" y="43734"/>
                    <a:pt x="15010" y="43734"/>
                    <a:pt x="13581" y="43068"/>
                  </a:cubicBezTo>
                  <a:cubicBezTo>
                    <a:pt x="11200" y="39067"/>
                    <a:pt x="6819" y="40591"/>
                    <a:pt x="3485" y="39258"/>
                  </a:cubicBezTo>
                  <a:cubicBezTo>
                    <a:pt x="-1373" y="36495"/>
                    <a:pt x="56" y="32114"/>
                    <a:pt x="722" y="28018"/>
                  </a:cubicBezTo>
                  <a:cubicBezTo>
                    <a:pt x="1865" y="22970"/>
                    <a:pt x="9676" y="22875"/>
                    <a:pt x="9105" y="16588"/>
                  </a:cubicBezTo>
                  <a:cubicBezTo>
                    <a:pt x="9105" y="15064"/>
                    <a:pt x="9295" y="13540"/>
                    <a:pt x="9771" y="12016"/>
                  </a:cubicBezTo>
                  <a:cubicBezTo>
                    <a:pt x="11962" y="4777"/>
                    <a:pt x="17106" y="1062"/>
                    <a:pt x="24440" y="110"/>
                  </a:cubicBezTo>
                  <a:cubicBezTo>
                    <a:pt x="25964" y="-81"/>
                    <a:pt x="27583" y="-176"/>
                    <a:pt x="28631" y="1158"/>
                  </a:cubicBezTo>
                  <a:cubicBezTo>
                    <a:pt x="30060" y="2967"/>
                    <a:pt x="29012" y="4682"/>
                    <a:pt x="27774" y="6111"/>
                  </a:cubicBezTo>
                  <a:cubicBezTo>
                    <a:pt x="24440" y="10016"/>
                    <a:pt x="19582" y="13540"/>
                    <a:pt x="24535" y="19350"/>
                  </a:cubicBezTo>
                  <a:cubicBezTo>
                    <a:pt x="26631" y="21446"/>
                    <a:pt x="30060" y="19541"/>
                    <a:pt x="32060" y="21827"/>
                  </a:cubicBezTo>
                  <a:cubicBezTo>
                    <a:pt x="32726" y="24399"/>
                    <a:pt x="30631" y="26018"/>
                    <a:pt x="29202" y="28018"/>
                  </a:cubicBezTo>
                  <a:close/>
                </a:path>
              </a:pathLst>
            </a:custGeom>
            <a:solidFill>
              <a:srgbClr val="FBC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9" name="Freeform: Shape 55">
              <a:extLst>
                <a:ext uri="{FF2B5EF4-FFF2-40B4-BE49-F238E27FC236}">
                  <a16:creationId xmlns:a16="http://schemas.microsoft.com/office/drawing/2014/main" xmlns="" id="{D06931DA-DFF9-49D0-B6B4-4E6078C2516D}"/>
                </a:ext>
              </a:extLst>
            </p:cNvPr>
            <p:cNvSpPr/>
            <p:nvPr/>
          </p:nvSpPr>
          <p:spPr>
            <a:xfrm>
              <a:off x="9190336" y="2027686"/>
              <a:ext cx="30861" cy="57253"/>
            </a:xfrm>
            <a:custGeom>
              <a:avLst/>
              <a:gdLst>
                <a:gd name="connsiteX0" fmla="*/ 0 w 30861"/>
                <a:gd name="connsiteY0" fmla="*/ 56207 h 57253"/>
                <a:gd name="connsiteX1" fmla="*/ 1048 w 30861"/>
                <a:gd name="connsiteY1" fmla="*/ 20964 h 57253"/>
                <a:gd name="connsiteX2" fmla="*/ 13811 w 30861"/>
                <a:gd name="connsiteY2" fmla="*/ 105 h 57253"/>
                <a:gd name="connsiteX3" fmla="*/ 30861 w 30861"/>
                <a:gd name="connsiteY3" fmla="*/ 17250 h 57253"/>
                <a:gd name="connsiteX4" fmla="*/ 30194 w 30861"/>
                <a:gd name="connsiteY4" fmla="*/ 18488 h 57253"/>
                <a:gd name="connsiteX5" fmla="*/ 24193 w 30861"/>
                <a:gd name="connsiteY5" fmla="*/ 15345 h 57253"/>
                <a:gd name="connsiteX6" fmla="*/ 22193 w 30861"/>
                <a:gd name="connsiteY6" fmla="*/ 13344 h 57253"/>
                <a:gd name="connsiteX7" fmla="*/ 20479 w 30861"/>
                <a:gd name="connsiteY7" fmla="*/ 10963 h 57253"/>
                <a:gd name="connsiteX8" fmla="*/ 8477 w 30861"/>
                <a:gd name="connsiteY8" fmla="*/ 15726 h 57253"/>
                <a:gd name="connsiteX9" fmla="*/ 6953 w 30861"/>
                <a:gd name="connsiteY9" fmla="*/ 26108 h 57253"/>
                <a:gd name="connsiteX10" fmla="*/ 7049 w 30861"/>
                <a:gd name="connsiteY10" fmla="*/ 43158 h 57253"/>
                <a:gd name="connsiteX11" fmla="*/ 6191 w 30861"/>
                <a:gd name="connsiteY11" fmla="*/ 48301 h 57253"/>
                <a:gd name="connsiteX12" fmla="*/ 2381 w 30861"/>
                <a:gd name="connsiteY12" fmla="*/ 57159 h 57253"/>
                <a:gd name="connsiteX13" fmla="*/ 0 w 30861"/>
                <a:gd name="connsiteY13" fmla="*/ 56207 h 5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861" h="57253">
                  <a:moveTo>
                    <a:pt x="0" y="56207"/>
                  </a:moveTo>
                  <a:cubicBezTo>
                    <a:pt x="381" y="44491"/>
                    <a:pt x="476" y="32680"/>
                    <a:pt x="1048" y="20964"/>
                  </a:cubicBezTo>
                  <a:cubicBezTo>
                    <a:pt x="1524" y="11820"/>
                    <a:pt x="2000" y="1343"/>
                    <a:pt x="13811" y="105"/>
                  </a:cubicBezTo>
                  <a:cubicBezTo>
                    <a:pt x="25051" y="-1038"/>
                    <a:pt x="29337" y="7344"/>
                    <a:pt x="30861" y="17250"/>
                  </a:cubicBezTo>
                  <a:cubicBezTo>
                    <a:pt x="30670" y="17631"/>
                    <a:pt x="30480" y="18107"/>
                    <a:pt x="30194" y="18488"/>
                  </a:cubicBezTo>
                  <a:cubicBezTo>
                    <a:pt x="27432" y="18774"/>
                    <a:pt x="26003" y="16678"/>
                    <a:pt x="24193" y="15345"/>
                  </a:cubicBezTo>
                  <a:cubicBezTo>
                    <a:pt x="23431" y="14773"/>
                    <a:pt x="22765" y="14106"/>
                    <a:pt x="22193" y="13344"/>
                  </a:cubicBezTo>
                  <a:cubicBezTo>
                    <a:pt x="21622" y="12582"/>
                    <a:pt x="21050" y="11725"/>
                    <a:pt x="20479" y="10963"/>
                  </a:cubicBezTo>
                  <a:cubicBezTo>
                    <a:pt x="14192" y="6772"/>
                    <a:pt x="10573" y="9249"/>
                    <a:pt x="8477" y="15726"/>
                  </a:cubicBezTo>
                  <a:cubicBezTo>
                    <a:pt x="7334" y="19059"/>
                    <a:pt x="8763" y="22869"/>
                    <a:pt x="6953" y="26108"/>
                  </a:cubicBezTo>
                  <a:cubicBezTo>
                    <a:pt x="4191" y="31823"/>
                    <a:pt x="8477" y="37443"/>
                    <a:pt x="7049" y="43158"/>
                  </a:cubicBezTo>
                  <a:cubicBezTo>
                    <a:pt x="6191" y="44777"/>
                    <a:pt x="5524" y="46396"/>
                    <a:pt x="6191" y="48301"/>
                  </a:cubicBezTo>
                  <a:cubicBezTo>
                    <a:pt x="5905" y="51730"/>
                    <a:pt x="5429" y="55064"/>
                    <a:pt x="2381" y="57159"/>
                  </a:cubicBezTo>
                  <a:cubicBezTo>
                    <a:pt x="1333" y="57445"/>
                    <a:pt x="571" y="57064"/>
                    <a:pt x="0" y="56207"/>
                  </a:cubicBezTo>
                  <a:close/>
                </a:path>
              </a:pathLst>
            </a:custGeom>
            <a:solidFill>
              <a:srgbClr val="FBD1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0" name="Freeform: Shape 56">
              <a:extLst>
                <a:ext uri="{FF2B5EF4-FFF2-40B4-BE49-F238E27FC236}">
                  <a16:creationId xmlns:a16="http://schemas.microsoft.com/office/drawing/2014/main" xmlns="" id="{A0D22577-F00B-4A9B-BCF7-BC8490C551F8}"/>
                </a:ext>
              </a:extLst>
            </p:cNvPr>
            <p:cNvSpPr/>
            <p:nvPr/>
          </p:nvSpPr>
          <p:spPr>
            <a:xfrm>
              <a:off x="9197038" y="2138912"/>
              <a:ext cx="24295" cy="67746"/>
            </a:xfrm>
            <a:custGeom>
              <a:avLst/>
              <a:gdLst>
                <a:gd name="connsiteX0" fmla="*/ 16538 w 24295"/>
                <a:gd name="connsiteY0" fmla="*/ 66711 h 67746"/>
                <a:gd name="connsiteX1" fmla="*/ 8156 w 24295"/>
                <a:gd name="connsiteY1" fmla="*/ 43946 h 67746"/>
                <a:gd name="connsiteX2" fmla="*/ 536 w 24295"/>
                <a:gd name="connsiteY2" fmla="*/ 3084 h 67746"/>
                <a:gd name="connsiteX3" fmla="*/ 536 w 24295"/>
                <a:gd name="connsiteY3" fmla="*/ 131 h 67746"/>
                <a:gd name="connsiteX4" fmla="*/ 5870 w 24295"/>
                <a:gd name="connsiteY4" fmla="*/ 3275 h 67746"/>
                <a:gd name="connsiteX5" fmla="*/ 12443 w 24295"/>
                <a:gd name="connsiteY5" fmla="*/ 28420 h 67746"/>
                <a:gd name="connsiteX6" fmla="*/ 21587 w 24295"/>
                <a:gd name="connsiteY6" fmla="*/ 55186 h 67746"/>
                <a:gd name="connsiteX7" fmla="*/ 23396 w 24295"/>
                <a:gd name="connsiteY7" fmla="*/ 61377 h 67746"/>
                <a:gd name="connsiteX8" fmla="*/ 23015 w 24295"/>
                <a:gd name="connsiteY8" fmla="*/ 67378 h 67746"/>
                <a:gd name="connsiteX9" fmla="*/ 16538 w 24295"/>
                <a:gd name="connsiteY9" fmla="*/ 66711 h 6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295" h="67746">
                  <a:moveTo>
                    <a:pt x="16538" y="66711"/>
                  </a:moveTo>
                  <a:cubicBezTo>
                    <a:pt x="11109" y="60139"/>
                    <a:pt x="9585" y="51852"/>
                    <a:pt x="8156" y="43946"/>
                  </a:cubicBezTo>
                  <a:cubicBezTo>
                    <a:pt x="5775" y="30325"/>
                    <a:pt x="4061" y="16514"/>
                    <a:pt x="536" y="3084"/>
                  </a:cubicBezTo>
                  <a:cubicBezTo>
                    <a:pt x="-130" y="2131"/>
                    <a:pt x="-226" y="1084"/>
                    <a:pt x="536" y="131"/>
                  </a:cubicBezTo>
                  <a:cubicBezTo>
                    <a:pt x="3299" y="-536"/>
                    <a:pt x="4537" y="1465"/>
                    <a:pt x="5870" y="3275"/>
                  </a:cubicBezTo>
                  <a:cubicBezTo>
                    <a:pt x="11776" y="10704"/>
                    <a:pt x="11300" y="19753"/>
                    <a:pt x="12443" y="28420"/>
                  </a:cubicBezTo>
                  <a:cubicBezTo>
                    <a:pt x="13681" y="37946"/>
                    <a:pt x="13300" y="48042"/>
                    <a:pt x="21587" y="55186"/>
                  </a:cubicBezTo>
                  <a:cubicBezTo>
                    <a:pt x="22063" y="57281"/>
                    <a:pt x="22444" y="59377"/>
                    <a:pt x="23396" y="61377"/>
                  </a:cubicBezTo>
                  <a:cubicBezTo>
                    <a:pt x="24063" y="63473"/>
                    <a:pt x="25206" y="65568"/>
                    <a:pt x="23015" y="67378"/>
                  </a:cubicBezTo>
                  <a:cubicBezTo>
                    <a:pt x="20729" y="67949"/>
                    <a:pt x="18539" y="67949"/>
                    <a:pt x="16538" y="66711"/>
                  </a:cubicBezTo>
                  <a:close/>
                </a:path>
              </a:pathLst>
            </a:custGeom>
            <a:solidFill>
              <a:srgbClr val="F9C61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1" name="Freeform: Shape 57">
              <a:extLst>
                <a:ext uri="{FF2B5EF4-FFF2-40B4-BE49-F238E27FC236}">
                  <a16:creationId xmlns:a16="http://schemas.microsoft.com/office/drawing/2014/main" xmlns="" id="{205361CC-13BB-49D3-95F9-6A6331078552}"/>
                </a:ext>
              </a:extLst>
            </p:cNvPr>
            <p:cNvSpPr/>
            <p:nvPr/>
          </p:nvSpPr>
          <p:spPr>
            <a:xfrm>
              <a:off x="9261487" y="2048291"/>
              <a:ext cx="37591" cy="50142"/>
            </a:xfrm>
            <a:custGeom>
              <a:avLst/>
              <a:gdLst>
                <a:gd name="connsiteX0" fmla="*/ 0 w 37591"/>
                <a:gd name="connsiteY0" fmla="*/ 10932 h 50142"/>
                <a:gd name="connsiteX1" fmla="*/ 25908 w 37591"/>
                <a:gd name="connsiteY1" fmla="*/ 645 h 50142"/>
                <a:gd name="connsiteX2" fmla="*/ 37433 w 37591"/>
                <a:gd name="connsiteY2" fmla="*/ 9503 h 50142"/>
                <a:gd name="connsiteX3" fmla="*/ 31528 w 37591"/>
                <a:gd name="connsiteY3" fmla="*/ 42174 h 50142"/>
                <a:gd name="connsiteX4" fmla="*/ 30194 w 37591"/>
                <a:gd name="connsiteY4" fmla="*/ 49794 h 50142"/>
                <a:gd name="connsiteX5" fmla="*/ 26194 w 37591"/>
                <a:gd name="connsiteY5" fmla="*/ 48079 h 50142"/>
                <a:gd name="connsiteX6" fmla="*/ 25813 w 37591"/>
                <a:gd name="connsiteY6" fmla="*/ 41507 h 50142"/>
                <a:gd name="connsiteX7" fmla="*/ 27813 w 37591"/>
                <a:gd name="connsiteY7" fmla="*/ 33792 h 50142"/>
                <a:gd name="connsiteX8" fmla="*/ 30194 w 37591"/>
                <a:gd name="connsiteY8" fmla="*/ 28172 h 50142"/>
                <a:gd name="connsiteX9" fmla="*/ 31337 w 37591"/>
                <a:gd name="connsiteY9" fmla="*/ 16837 h 50142"/>
                <a:gd name="connsiteX10" fmla="*/ 30194 w 37591"/>
                <a:gd name="connsiteY10" fmla="*/ 12456 h 50142"/>
                <a:gd name="connsiteX11" fmla="*/ 23336 w 37591"/>
                <a:gd name="connsiteY11" fmla="*/ 8551 h 50142"/>
                <a:gd name="connsiteX12" fmla="*/ 0 w 37591"/>
                <a:gd name="connsiteY12" fmla="*/ 10932 h 5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591" h="50142">
                  <a:moveTo>
                    <a:pt x="0" y="10932"/>
                  </a:moveTo>
                  <a:cubicBezTo>
                    <a:pt x="8001" y="5979"/>
                    <a:pt x="16859" y="3026"/>
                    <a:pt x="25908" y="645"/>
                  </a:cubicBezTo>
                  <a:cubicBezTo>
                    <a:pt x="33338" y="-1355"/>
                    <a:pt x="37052" y="1216"/>
                    <a:pt x="37433" y="9503"/>
                  </a:cubicBezTo>
                  <a:cubicBezTo>
                    <a:pt x="38005" y="20933"/>
                    <a:pt x="37243" y="31982"/>
                    <a:pt x="31528" y="42174"/>
                  </a:cubicBezTo>
                  <a:cubicBezTo>
                    <a:pt x="30194" y="44650"/>
                    <a:pt x="29813" y="47127"/>
                    <a:pt x="30194" y="49794"/>
                  </a:cubicBezTo>
                  <a:cubicBezTo>
                    <a:pt x="28194" y="50746"/>
                    <a:pt x="27051" y="49603"/>
                    <a:pt x="26194" y="48079"/>
                  </a:cubicBezTo>
                  <a:cubicBezTo>
                    <a:pt x="25336" y="45984"/>
                    <a:pt x="25336" y="43698"/>
                    <a:pt x="25813" y="41507"/>
                  </a:cubicBezTo>
                  <a:cubicBezTo>
                    <a:pt x="26480" y="38935"/>
                    <a:pt x="27242" y="36364"/>
                    <a:pt x="27813" y="33792"/>
                  </a:cubicBezTo>
                  <a:cubicBezTo>
                    <a:pt x="28384" y="31792"/>
                    <a:pt x="29337" y="29982"/>
                    <a:pt x="30194" y="28172"/>
                  </a:cubicBezTo>
                  <a:cubicBezTo>
                    <a:pt x="31909" y="24553"/>
                    <a:pt x="31909" y="20647"/>
                    <a:pt x="31337" y="16837"/>
                  </a:cubicBezTo>
                  <a:cubicBezTo>
                    <a:pt x="31052" y="15409"/>
                    <a:pt x="30575" y="13980"/>
                    <a:pt x="30194" y="12456"/>
                  </a:cubicBezTo>
                  <a:cubicBezTo>
                    <a:pt x="29718" y="7884"/>
                    <a:pt x="27622" y="8074"/>
                    <a:pt x="23336" y="8551"/>
                  </a:cubicBezTo>
                  <a:cubicBezTo>
                    <a:pt x="15716" y="9598"/>
                    <a:pt x="8287" y="15694"/>
                    <a:pt x="0" y="10932"/>
                  </a:cubicBezTo>
                  <a:close/>
                </a:path>
              </a:pathLst>
            </a:custGeom>
            <a:solidFill>
              <a:srgbClr val="FACB2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2" name="Freeform: Shape 58">
              <a:extLst>
                <a:ext uri="{FF2B5EF4-FFF2-40B4-BE49-F238E27FC236}">
                  <a16:creationId xmlns:a16="http://schemas.microsoft.com/office/drawing/2014/main" xmlns="" id="{3E5C061A-43DC-4773-B594-B66DDFD7804E}"/>
                </a:ext>
              </a:extLst>
            </p:cNvPr>
            <p:cNvSpPr/>
            <p:nvPr/>
          </p:nvSpPr>
          <p:spPr>
            <a:xfrm>
              <a:off x="9243047" y="2051413"/>
              <a:ext cx="50790" cy="20783"/>
            </a:xfrm>
            <a:custGeom>
              <a:avLst/>
              <a:gdLst>
                <a:gd name="connsiteX0" fmla="*/ 18440 w 50790"/>
                <a:gd name="connsiteY0" fmla="*/ 7810 h 20783"/>
                <a:gd name="connsiteX1" fmla="*/ 49206 w 50790"/>
                <a:gd name="connsiteY1" fmla="*/ 0 h 20783"/>
                <a:gd name="connsiteX2" fmla="*/ 50730 w 50790"/>
                <a:gd name="connsiteY2" fmla="*/ 10192 h 20783"/>
                <a:gd name="connsiteX3" fmla="*/ 44920 w 50790"/>
                <a:gd name="connsiteY3" fmla="*/ 12002 h 20783"/>
                <a:gd name="connsiteX4" fmla="*/ 36157 w 50790"/>
                <a:gd name="connsiteY4" fmla="*/ 11049 h 20783"/>
                <a:gd name="connsiteX5" fmla="*/ 27584 w 50790"/>
                <a:gd name="connsiteY5" fmla="*/ 15621 h 20783"/>
                <a:gd name="connsiteX6" fmla="*/ 15392 w 50790"/>
                <a:gd name="connsiteY6" fmla="*/ 18193 h 20783"/>
                <a:gd name="connsiteX7" fmla="*/ 7487 w 50790"/>
                <a:gd name="connsiteY7" fmla="*/ 20479 h 20783"/>
                <a:gd name="connsiteX8" fmla="*/ 3391 w 50790"/>
                <a:gd name="connsiteY8" fmla="*/ 20288 h 20783"/>
                <a:gd name="connsiteX9" fmla="*/ 57 w 50790"/>
                <a:gd name="connsiteY9" fmla="*/ 14383 h 20783"/>
                <a:gd name="connsiteX10" fmla="*/ 914 w 50790"/>
                <a:gd name="connsiteY10" fmla="*/ 12097 h 20783"/>
                <a:gd name="connsiteX11" fmla="*/ 18440 w 50790"/>
                <a:gd name="connsiteY11" fmla="*/ 7810 h 2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790" h="20783">
                  <a:moveTo>
                    <a:pt x="18440" y="7810"/>
                  </a:moveTo>
                  <a:cubicBezTo>
                    <a:pt x="28823" y="5715"/>
                    <a:pt x="39491" y="4667"/>
                    <a:pt x="49206" y="0"/>
                  </a:cubicBezTo>
                  <a:cubicBezTo>
                    <a:pt x="51778" y="3524"/>
                    <a:pt x="50349" y="6953"/>
                    <a:pt x="50730" y="10192"/>
                  </a:cubicBezTo>
                  <a:cubicBezTo>
                    <a:pt x="49206" y="12002"/>
                    <a:pt x="47111" y="12192"/>
                    <a:pt x="44920" y="12002"/>
                  </a:cubicBezTo>
                  <a:cubicBezTo>
                    <a:pt x="42062" y="11430"/>
                    <a:pt x="39205" y="10573"/>
                    <a:pt x="36157" y="11049"/>
                  </a:cubicBezTo>
                  <a:cubicBezTo>
                    <a:pt x="32633" y="11335"/>
                    <a:pt x="30442" y="14097"/>
                    <a:pt x="27584" y="15621"/>
                  </a:cubicBezTo>
                  <a:cubicBezTo>
                    <a:pt x="23393" y="15812"/>
                    <a:pt x="19107" y="15907"/>
                    <a:pt x="15392" y="18193"/>
                  </a:cubicBezTo>
                  <a:cubicBezTo>
                    <a:pt x="12535" y="18383"/>
                    <a:pt x="9963" y="19050"/>
                    <a:pt x="7487" y="20479"/>
                  </a:cubicBezTo>
                  <a:cubicBezTo>
                    <a:pt x="6058" y="20955"/>
                    <a:pt x="4724" y="20860"/>
                    <a:pt x="3391" y="20288"/>
                  </a:cubicBezTo>
                  <a:cubicBezTo>
                    <a:pt x="1486" y="18764"/>
                    <a:pt x="1200" y="16383"/>
                    <a:pt x="57" y="14383"/>
                  </a:cubicBezTo>
                  <a:cubicBezTo>
                    <a:pt x="-133" y="13430"/>
                    <a:pt x="152" y="12668"/>
                    <a:pt x="914" y="12097"/>
                  </a:cubicBezTo>
                  <a:cubicBezTo>
                    <a:pt x="7391" y="13335"/>
                    <a:pt x="12440" y="8668"/>
                    <a:pt x="18440" y="7810"/>
                  </a:cubicBezTo>
                  <a:close/>
                </a:path>
              </a:pathLst>
            </a:custGeom>
            <a:solidFill>
              <a:srgbClr val="F9C7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3" name="Freeform: Shape 59">
              <a:extLst>
                <a:ext uri="{FF2B5EF4-FFF2-40B4-BE49-F238E27FC236}">
                  <a16:creationId xmlns:a16="http://schemas.microsoft.com/office/drawing/2014/main" xmlns="" id="{E80968EF-C0E1-4B7E-A705-E664919346AA}"/>
                </a:ext>
              </a:extLst>
            </p:cNvPr>
            <p:cNvSpPr/>
            <p:nvPr/>
          </p:nvSpPr>
          <p:spPr>
            <a:xfrm>
              <a:off x="9117820" y="2113611"/>
              <a:ext cx="55370" cy="24376"/>
            </a:xfrm>
            <a:custGeom>
              <a:avLst/>
              <a:gdLst>
                <a:gd name="connsiteX0" fmla="*/ 52037 w 55370"/>
                <a:gd name="connsiteY0" fmla="*/ 23622 h 24376"/>
                <a:gd name="connsiteX1" fmla="*/ 13746 w 55370"/>
                <a:gd name="connsiteY1" fmla="*/ 22193 h 24376"/>
                <a:gd name="connsiteX2" fmla="*/ 30 w 55370"/>
                <a:gd name="connsiteY2" fmla="*/ 12763 h 24376"/>
                <a:gd name="connsiteX3" fmla="*/ 10889 w 55370"/>
                <a:gd name="connsiteY3" fmla="*/ 0 h 24376"/>
                <a:gd name="connsiteX4" fmla="*/ 12032 w 55370"/>
                <a:gd name="connsiteY4" fmla="*/ 857 h 24376"/>
                <a:gd name="connsiteX5" fmla="*/ 7745 w 55370"/>
                <a:gd name="connsiteY5" fmla="*/ 9334 h 24376"/>
                <a:gd name="connsiteX6" fmla="*/ 6983 w 55370"/>
                <a:gd name="connsiteY6" fmla="*/ 11811 h 24376"/>
                <a:gd name="connsiteX7" fmla="*/ 19747 w 55370"/>
                <a:gd name="connsiteY7" fmla="*/ 16573 h 24376"/>
                <a:gd name="connsiteX8" fmla="*/ 43083 w 55370"/>
                <a:gd name="connsiteY8" fmla="*/ 17907 h 24376"/>
                <a:gd name="connsiteX9" fmla="*/ 55370 w 55370"/>
                <a:gd name="connsiteY9" fmla="*/ 23050 h 24376"/>
                <a:gd name="connsiteX10" fmla="*/ 52037 w 55370"/>
                <a:gd name="connsiteY10" fmla="*/ 23622 h 2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70" h="24376">
                  <a:moveTo>
                    <a:pt x="52037" y="23622"/>
                  </a:moveTo>
                  <a:cubicBezTo>
                    <a:pt x="39178" y="25051"/>
                    <a:pt x="26414" y="24384"/>
                    <a:pt x="13746" y="22193"/>
                  </a:cubicBezTo>
                  <a:cubicBezTo>
                    <a:pt x="7936" y="21145"/>
                    <a:pt x="697" y="20764"/>
                    <a:pt x="30" y="12763"/>
                  </a:cubicBezTo>
                  <a:cubicBezTo>
                    <a:pt x="-446" y="5810"/>
                    <a:pt x="4793" y="2095"/>
                    <a:pt x="10889" y="0"/>
                  </a:cubicBezTo>
                  <a:cubicBezTo>
                    <a:pt x="11270" y="286"/>
                    <a:pt x="11651" y="571"/>
                    <a:pt x="12032" y="857"/>
                  </a:cubicBezTo>
                  <a:cubicBezTo>
                    <a:pt x="12508" y="4667"/>
                    <a:pt x="9460" y="6572"/>
                    <a:pt x="7745" y="9334"/>
                  </a:cubicBezTo>
                  <a:cubicBezTo>
                    <a:pt x="7364" y="10096"/>
                    <a:pt x="7079" y="10954"/>
                    <a:pt x="6983" y="11811"/>
                  </a:cubicBezTo>
                  <a:cubicBezTo>
                    <a:pt x="9460" y="18097"/>
                    <a:pt x="15365" y="15240"/>
                    <a:pt x="19747" y="16573"/>
                  </a:cubicBezTo>
                  <a:cubicBezTo>
                    <a:pt x="27462" y="18574"/>
                    <a:pt x="35368" y="17335"/>
                    <a:pt x="43083" y="17907"/>
                  </a:cubicBezTo>
                  <a:cubicBezTo>
                    <a:pt x="47655" y="18288"/>
                    <a:pt x="53084" y="16954"/>
                    <a:pt x="55370" y="23050"/>
                  </a:cubicBezTo>
                  <a:cubicBezTo>
                    <a:pt x="54418" y="24384"/>
                    <a:pt x="53275" y="24575"/>
                    <a:pt x="52037" y="23622"/>
                  </a:cubicBezTo>
                  <a:close/>
                </a:path>
              </a:pathLst>
            </a:custGeom>
            <a:solidFill>
              <a:srgbClr val="F7CD2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4" name="Freeform: Shape 60">
              <a:extLst>
                <a:ext uri="{FF2B5EF4-FFF2-40B4-BE49-F238E27FC236}">
                  <a16:creationId xmlns:a16="http://schemas.microsoft.com/office/drawing/2014/main" xmlns="" id="{2F8AAF79-3A2C-46DD-A872-EAA7CFEA1654}"/>
                </a:ext>
              </a:extLst>
            </p:cNvPr>
            <p:cNvSpPr/>
            <p:nvPr/>
          </p:nvSpPr>
          <p:spPr>
            <a:xfrm>
              <a:off x="9128709" y="2092676"/>
              <a:ext cx="46864" cy="23328"/>
            </a:xfrm>
            <a:custGeom>
              <a:avLst/>
              <a:gdLst>
                <a:gd name="connsiteX0" fmla="*/ 0 w 46864"/>
                <a:gd name="connsiteY0" fmla="*/ 20935 h 23328"/>
                <a:gd name="connsiteX1" fmla="*/ 40958 w 46864"/>
                <a:gd name="connsiteY1" fmla="*/ 742 h 23328"/>
                <a:gd name="connsiteX2" fmla="*/ 45911 w 46864"/>
                <a:gd name="connsiteY2" fmla="*/ 171 h 23328"/>
                <a:gd name="connsiteX3" fmla="*/ 45244 w 46864"/>
                <a:gd name="connsiteY3" fmla="*/ 6267 h 23328"/>
                <a:gd name="connsiteX4" fmla="*/ 39719 w 46864"/>
                <a:gd name="connsiteY4" fmla="*/ 9505 h 23328"/>
                <a:gd name="connsiteX5" fmla="*/ 25622 w 46864"/>
                <a:gd name="connsiteY5" fmla="*/ 13696 h 23328"/>
                <a:gd name="connsiteX6" fmla="*/ 5334 w 46864"/>
                <a:gd name="connsiteY6" fmla="*/ 23316 h 23328"/>
                <a:gd name="connsiteX7" fmla="*/ 762 w 46864"/>
                <a:gd name="connsiteY7" fmla="*/ 21697 h 23328"/>
                <a:gd name="connsiteX8" fmla="*/ 0 w 46864"/>
                <a:gd name="connsiteY8" fmla="*/ 20935 h 23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864" h="23328">
                  <a:moveTo>
                    <a:pt x="0" y="20935"/>
                  </a:moveTo>
                  <a:cubicBezTo>
                    <a:pt x="13049" y="12934"/>
                    <a:pt x="25146" y="3123"/>
                    <a:pt x="40958" y="742"/>
                  </a:cubicBezTo>
                  <a:cubicBezTo>
                    <a:pt x="42577" y="75"/>
                    <a:pt x="44196" y="-210"/>
                    <a:pt x="45911" y="171"/>
                  </a:cubicBezTo>
                  <a:cubicBezTo>
                    <a:pt x="47816" y="2457"/>
                    <a:pt x="46482" y="4362"/>
                    <a:pt x="45244" y="6267"/>
                  </a:cubicBezTo>
                  <a:cubicBezTo>
                    <a:pt x="43720" y="7981"/>
                    <a:pt x="41910" y="9029"/>
                    <a:pt x="39719" y="9505"/>
                  </a:cubicBezTo>
                  <a:cubicBezTo>
                    <a:pt x="34576" y="9410"/>
                    <a:pt x="29623" y="9791"/>
                    <a:pt x="25622" y="13696"/>
                  </a:cubicBezTo>
                  <a:cubicBezTo>
                    <a:pt x="18479" y="15982"/>
                    <a:pt x="12859" y="21697"/>
                    <a:pt x="5334" y="23316"/>
                  </a:cubicBezTo>
                  <a:cubicBezTo>
                    <a:pt x="3620" y="23412"/>
                    <a:pt x="2000" y="22935"/>
                    <a:pt x="762" y="21697"/>
                  </a:cubicBezTo>
                  <a:lnTo>
                    <a:pt x="0" y="20935"/>
                  </a:lnTo>
                  <a:close/>
                </a:path>
              </a:pathLst>
            </a:custGeom>
            <a:solidFill>
              <a:srgbClr val="FDD41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5" name="Freeform: Shape 61">
              <a:extLst>
                <a:ext uri="{FF2B5EF4-FFF2-40B4-BE49-F238E27FC236}">
                  <a16:creationId xmlns:a16="http://schemas.microsoft.com/office/drawing/2014/main" xmlns="" id="{B4080F15-C710-4CFB-AA4F-906E038C82EB}"/>
                </a:ext>
              </a:extLst>
            </p:cNvPr>
            <p:cNvSpPr/>
            <p:nvPr/>
          </p:nvSpPr>
          <p:spPr>
            <a:xfrm>
              <a:off x="9284538" y="2139329"/>
              <a:ext cx="43338" cy="11318"/>
            </a:xfrm>
            <a:custGeom>
              <a:avLst/>
              <a:gdLst>
                <a:gd name="connsiteX0" fmla="*/ 0 w 43338"/>
                <a:gd name="connsiteY0" fmla="*/ 6858 h 11318"/>
                <a:gd name="connsiteX1" fmla="*/ 43339 w 43338"/>
                <a:gd name="connsiteY1" fmla="*/ 0 h 11318"/>
                <a:gd name="connsiteX2" fmla="*/ 21622 w 43338"/>
                <a:gd name="connsiteY2" fmla="*/ 11239 h 11318"/>
                <a:gd name="connsiteX3" fmla="*/ 0 w 43338"/>
                <a:gd name="connsiteY3" fmla="*/ 6858 h 1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38" h="11318">
                  <a:moveTo>
                    <a:pt x="0" y="6858"/>
                  </a:moveTo>
                  <a:cubicBezTo>
                    <a:pt x="14573" y="5620"/>
                    <a:pt x="30290" y="11239"/>
                    <a:pt x="43339" y="0"/>
                  </a:cubicBezTo>
                  <a:cubicBezTo>
                    <a:pt x="39910" y="11144"/>
                    <a:pt x="29908" y="10573"/>
                    <a:pt x="21622" y="11239"/>
                  </a:cubicBezTo>
                  <a:cubicBezTo>
                    <a:pt x="14383" y="11716"/>
                    <a:pt x="6858" y="10001"/>
                    <a:pt x="0" y="6858"/>
                  </a:cubicBezTo>
                  <a:close/>
                </a:path>
              </a:pathLst>
            </a:custGeom>
            <a:solidFill>
              <a:srgbClr val="F7D03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6" name="Freeform: Shape 62">
              <a:extLst>
                <a:ext uri="{FF2B5EF4-FFF2-40B4-BE49-F238E27FC236}">
                  <a16:creationId xmlns:a16="http://schemas.microsoft.com/office/drawing/2014/main" xmlns="" id="{FE3C5528-7E55-4B1F-8C32-9213D7BDDF03}"/>
                </a:ext>
              </a:extLst>
            </p:cNvPr>
            <p:cNvSpPr/>
            <p:nvPr/>
          </p:nvSpPr>
          <p:spPr>
            <a:xfrm>
              <a:off x="9249486" y="2137995"/>
              <a:ext cx="28384" cy="24955"/>
            </a:xfrm>
            <a:custGeom>
              <a:avLst/>
              <a:gdLst>
                <a:gd name="connsiteX0" fmla="*/ 28289 w 28384"/>
                <a:gd name="connsiteY0" fmla="*/ 3620 h 24955"/>
                <a:gd name="connsiteX1" fmla="*/ 28384 w 28384"/>
                <a:gd name="connsiteY1" fmla="*/ 5620 h 24955"/>
                <a:gd name="connsiteX2" fmla="*/ 11144 w 28384"/>
                <a:gd name="connsiteY2" fmla="*/ 17812 h 24955"/>
                <a:gd name="connsiteX3" fmla="*/ 5429 w 28384"/>
                <a:gd name="connsiteY3" fmla="*/ 24194 h 24955"/>
                <a:gd name="connsiteX4" fmla="*/ 2477 w 28384"/>
                <a:gd name="connsiteY4" fmla="*/ 24765 h 24955"/>
                <a:gd name="connsiteX5" fmla="*/ 0 w 28384"/>
                <a:gd name="connsiteY5" fmla="*/ 20765 h 24955"/>
                <a:gd name="connsiteX6" fmla="*/ 17621 w 28384"/>
                <a:gd name="connsiteY6" fmla="*/ 2667 h 24955"/>
                <a:gd name="connsiteX7" fmla="*/ 23432 w 28384"/>
                <a:gd name="connsiteY7" fmla="*/ 0 h 24955"/>
                <a:gd name="connsiteX8" fmla="*/ 28289 w 28384"/>
                <a:gd name="connsiteY8" fmla="*/ 3620 h 2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384" h="24955">
                  <a:moveTo>
                    <a:pt x="28289" y="3620"/>
                  </a:moveTo>
                  <a:cubicBezTo>
                    <a:pt x="28289" y="4286"/>
                    <a:pt x="28289" y="4953"/>
                    <a:pt x="28384" y="5620"/>
                  </a:cubicBezTo>
                  <a:cubicBezTo>
                    <a:pt x="19336" y="4858"/>
                    <a:pt x="16097" y="12668"/>
                    <a:pt x="11144" y="17812"/>
                  </a:cubicBezTo>
                  <a:cubicBezTo>
                    <a:pt x="9239" y="19812"/>
                    <a:pt x="8573" y="23146"/>
                    <a:pt x="5429" y="24194"/>
                  </a:cubicBezTo>
                  <a:cubicBezTo>
                    <a:pt x="4572" y="24955"/>
                    <a:pt x="3620" y="25146"/>
                    <a:pt x="2477" y="24765"/>
                  </a:cubicBezTo>
                  <a:cubicBezTo>
                    <a:pt x="1048" y="23813"/>
                    <a:pt x="95" y="22574"/>
                    <a:pt x="0" y="20765"/>
                  </a:cubicBezTo>
                  <a:cubicBezTo>
                    <a:pt x="2762" y="11716"/>
                    <a:pt x="11716" y="8763"/>
                    <a:pt x="17621" y="2667"/>
                  </a:cubicBezTo>
                  <a:cubicBezTo>
                    <a:pt x="19336" y="1238"/>
                    <a:pt x="21146" y="191"/>
                    <a:pt x="23432" y="0"/>
                  </a:cubicBezTo>
                  <a:cubicBezTo>
                    <a:pt x="25813" y="191"/>
                    <a:pt x="27527" y="1143"/>
                    <a:pt x="28289" y="3620"/>
                  </a:cubicBezTo>
                  <a:close/>
                </a:path>
              </a:pathLst>
            </a:custGeom>
            <a:solidFill>
              <a:srgbClr val="FCC40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4" name="Freeform: Shape 63">
              <a:extLst>
                <a:ext uri="{FF2B5EF4-FFF2-40B4-BE49-F238E27FC236}">
                  <a16:creationId xmlns:a16="http://schemas.microsoft.com/office/drawing/2014/main" xmlns="" id="{994A0860-6663-4FF0-9EFE-C84FCBEF4A1D}"/>
                </a:ext>
              </a:extLst>
            </p:cNvPr>
            <p:cNvSpPr/>
            <p:nvPr/>
          </p:nvSpPr>
          <p:spPr>
            <a:xfrm>
              <a:off x="9226150" y="2173523"/>
              <a:ext cx="19240" cy="30098"/>
            </a:xfrm>
            <a:custGeom>
              <a:avLst/>
              <a:gdLst>
                <a:gd name="connsiteX0" fmla="*/ 10478 w 19240"/>
                <a:gd name="connsiteY0" fmla="*/ 11430 h 30098"/>
                <a:gd name="connsiteX1" fmla="*/ 19241 w 19240"/>
                <a:gd name="connsiteY1" fmla="*/ 0 h 30098"/>
                <a:gd name="connsiteX2" fmla="*/ 6191 w 19240"/>
                <a:gd name="connsiteY2" fmla="*/ 30099 h 30098"/>
                <a:gd name="connsiteX3" fmla="*/ 762 w 19240"/>
                <a:gd name="connsiteY3" fmla="*/ 27813 h 30098"/>
                <a:gd name="connsiteX4" fmla="*/ 191 w 19240"/>
                <a:gd name="connsiteY4" fmla="*/ 23432 h 30098"/>
                <a:gd name="connsiteX5" fmla="*/ 2476 w 19240"/>
                <a:gd name="connsiteY5" fmla="*/ 19622 h 30098"/>
                <a:gd name="connsiteX6" fmla="*/ 10478 w 19240"/>
                <a:gd name="connsiteY6" fmla="*/ 11430 h 30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40" h="30098">
                  <a:moveTo>
                    <a:pt x="10478" y="11430"/>
                  </a:moveTo>
                  <a:cubicBezTo>
                    <a:pt x="13335" y="7620"/>
                    <a:pt x="11906" y="381"/>
                    <a:pt x="19241" y="0"/>
                  </a:cubicBezTo>
                  <a:cubicBezTo>
                    <a:pt x="17050" y="10954"/>
                    <a:pt x="8287" y="19145"/>
                    <a:pt x="6191" y="30099"/>
                  </a:cubicBezTo>
                  <a:cubicBezTo>
                    <a:pt x="4096" y="30099"/>
                    <a:pt x="2191" y="29337"/>
                    <a:pt x="762" y="27813"/>
                  </a:cubicBezTo>
                  <a:cubicBezTo>
                    <a:pt x="0" y="26384"/>
                    <a:pt x="-190" y="24955"/>
                    <a:pt x="191" y="23432"/>
                  </a:cubicBezTo>
                  <a:cubicBezTo>
                    <a:pt x="667" y="22003"/>
                    <a:pt x="1524" y="20764"/>
                    <a:pt x="2476" y="19622"/>
                  </a:cubicBezTo>
                  <a:cubicBezTo>
                    <a:pt x="4762" y="16573"/>
                    <a:pt x="7048" y="13430"/>
                    <a:pt x="10478" y="11430"/>
                  </a:cubicBezTo>
                  <a:close/>
                </a:path>
              </a:pathLst>
            </a:custGeom>
            <a:solidFill>
              <a:srgbClr val="FAC11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5" name="Freeform: Shape 64">
              <a:extLst>
                <a:ext uri="{FF2B5EF4-FFF2-40B4-BE49-F238E27FC236}">
                  <a16:creationId xmlns:a16="http://schemas.microsoft.com/office/drawing/2014/main" xmlns="" id="{8CA7C7CC-F6C4-4A52-ACE7-C5B9602E4D6A}"/>
                </a:ext>
              </a:extLst>
            </p:cNvPr>
            <p:cNvSpPr/>
            <p:nvPr/>
          </p:nvSpPr>
          <p:spPr>
            <a:xfrm>
              <a:off x="9281674" y="2095894"/>
              <a:ext cx="19545" cy="13592"/>
            </a:xfrm>
            <a:custGeom>
              <a:avLst/>
              <a:gdLst>
                <a:gd name="connsiteX0" fmla="*/ 7151 w 19545"/>
                <a:gd name="connsiteY0" fmla="*/ 0 h 13592"/>
                <a:gd name="connsiteX1" fmla="*/ 10008 w 19545"/>
                <a:gd name="connsiteY1" fmla="*/ 2191 h 13592"/>
                <a:gd name="connsiteX2" fmla="*/ 18962 w 19545"/>
                <a:gd name="connsiteY2" fmla="*/ 8954 h 13592"/>
                <a:gd name="connsiteX3" fmla="*/ 19057 w 19545"/>
                <a:gd name="connsiteY3" fmla="*/ 11906 h 13592"/>
                <a:gd name="connsiteX4" fmla="*/ 11342 w 19545"/>
                <a:gd name="connsiteY4" fmla="*/ 13240 h 13592"/>
                <a:gd name="connsiteX5" fmla="*/ 3150 w 19545"/>
                <a:gd name="connsiteY5" fmla="*/ 9811 h 13592"/>
                <a:gd name="connsiteX6" fmla="*/ 7151 w 19545"/>
                <a:gd name="connsiteY6" fmla="*/ 0 h 13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45" h="13592">
                  <a:moveTo>
                    <a:pt x="7151" y="0"/>
                  </a:moveTo>
                  <a:cubicBezTo>
                    <a:pt x="8103" y="762"/>
                    <a:pt x="9056" y="1429"/>
                    <a:pt x="10008" y="2191"/>
                  </a:cubicBezTo>
                  <a:cubicBezTo>
                    <a:pt x="13437" y="3810"/>
                    <a:pt x="16676" y="5715"/>
                    <a:pt x="18962" y="8954"/>
                  </a:cubicBezTo>
                  <a:cubicBezTo>
                    <a:pt x="19724" y="9906"/>
                    <a:pt x="19724" y="10954"/>
                    <a:pt x="19057" y="11906"/>
                  </a:cubicBezTo>
                  <a:cubicBezTo>
                    <a:pt x="16771" y="13716"/>
                    <a:pt x="14104" y="13907"/>
                    <a:pt x="11342" y="13240"/>
                  </a:cubicBezTo>
                  <a:cubicBezTo>
                    <a:pt x="8675" y="12097"/>
                    <a:pt x="6198" y="10382"/>
                    <a:pt x="3150" y="9811"/>
                  </a:cubicBezTo>
                  <a:cubicBezTo>
                    <a:pt x="-2946" y="3620"/>
                    <a:pt x="578" y="1238"/>
                    <a:pt x="7151" y="0"/>
                  </a:cubicBezTo>
                  <a:close/>
                </a:path>
              </a:pathLst>
            </a:custGeom>
            <a:solidFill>
              <a:srgbClr val="F9BF0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6" name="Freeform: Shape 65">
              <a:extLst>
                <a:ext uri="{FF2B5EF4-FFF2-40B4-BE49-F238E27FC236}">
                  <a16:creationId xmlns:a16="http://schemas.microsoft.com/office/drawing/2014/main" xmlns="" id="{44968AC5-2207-4CC6-8F21-62CB101300A9}"/>
                </a:ext>
              </a:extLst>
            </p:cNvPr>
            <p:cNvSpPr/>
            <p:nvPr/>
          </p:nvSpPr>
          <p:spPr>
            <a:xfrm>
              <a:off x="9169857" y="2131462"/>
              <a:ext cx="27908" cy="10628"/>
            </a:xfrm>
            <a:custGeom>
              <a:avLst/>
              <a:gdLst>
                <a:gd name="connsiteX0" fmla="*/ 0 w 27908"/>
                <a:gd name="connsiteY0" fmla="*/ 5771 h 10628"/>
                <a:gd name="connsiteX1" fmla="*/ 3048 w 27908"/>
                <a:gd name="connsiteY1" fmla="*/ 5199 h 10628"/>
                <a:gd name="connsiteX2" fmla="*/ 12192 w 27908"/>
                <a:gd name="connsiteY2" fmla="*/ 151 h 10628"/>
                <a:gd name="connsiteX3" fmla="*/ 21717 w 27908"/>
                <a:gd name="connsiteY3" fmla="*/ 913 h 10628"/>
                <a:gd name="connsiteX4" fmla="*/ 27908 w 27908"/>
                <a:gd name="connsiteY4" fmla="*/ 7866 h 10628"/>
                <a:gd name="connsiteX5" fmla="*/ 27622 w 27908"/>
                <a:gd name="connsiteY5" fmla="*/ 10628 h 10628"/>
                <a:gd name="connsiteX6" fmla="*/ 0 w 27908"/>
                <a:gd name="connsiteY6" fmla="*/ 5771 h 1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8" h="10628">
                  <a:moveTo>
                    <a:pt x="0" y="5771"/>
                  </a:moveTo>
                  <a:cubicBezTo>
                    <a:pt x="1048" y="5580"/>
                    <a:pt x="2000" y="5390"/>
                    <a:pt x="3048" y="5199"/>
                  </a:cubicBezTo>
                  <a:cubicBezTo>
                    <a:pt x="5620" y="2723"/>
                    <a:pt x="9239" y="2056"/>
                    <a:pt x="12192" y="151"/>
                  </a:cubicBezTo>
                  <a:cubicBezTo>
                    <a:pt x="15430" y="-325"/>
                    <a:pt x="18574" y="437"/>
                    <a:pt x="21717" y="913"/>
                  </a:cubicBezTo>
                  <a:cubicBezTo>
                    <a:pt x="25336" y="1865"/>
                    <a:pt x="27908" y="3770"/>
                    <a:pt x="27908" y="7866"/>
                  </a:cubicBezTo>
                  <a:cubicBezTo>
                    <a:pt x="27813" y="8819"/>
                    <a:pt x="27718" y="9676"/>
                    <a:pt x="27622" y="10628"/>
                  </a:cubicBezTo>
                  <a:cubicBezTo>
                    <a:pt x="19241" y="4628"/>
                    <a:pt x="8858" y="9676"/>
                    <a:pt x="0" y="5771"/>
                  </a:cubicBezTo>
                  <a:close/>
                </a:path>
              </a:pathLst>
            </a:custGeom>
            <a:solidFill>
              <a:srgbClr val="FACB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7" name="Freeform: Shape 66">
              <a:extLst>
                <a:ext uri="{FF2B5EF4-FFF2-40B4-BE49-F238E27FC236}">
                  <a16:creationId xmlns:a16="http://schemas.microsoft.com/office/drawing/2014/main" xmlns="" id="{9696E345-F860-43D1-9D45-5E66F1E06535}"/>
                </a:ext>
              </a:extLst>
            </p:cNvPr>
            <p:cNvSpPr/>
            <p:nvPr/>
          </p:nvSpPr>
          <p:spPr>
            <a:xfrm>
              <a:off x="9219817" y="2044936"/>
              <a:ext cx="21762" cy="18044"/>
            </a:xfrm>
            <a:custGeom>
              <a:avLst/>
              <a:gdLst>
                <a:gd name="connsiteX0" fmla="*/ 1379 w 21762"/>
                <a:gd name="connsiteY0" fmla="*/ 0 h 18044"/>
                <a:gd name="connsiteX1" fmla="*/ 21763 w 21762"/>
                <a:gd name="connsiteY1" fmla="*/ 16478 h 18044"/>
                <a:gd name="connsiteX2" fmla="*/ 10238 w 21762"/>
                <a:gd name="connsiteY2" fmla="*/ 15240 h 18044"/>
                <a:gd name="connsiteX3" fmla="*/ 7571 w 21762"/>
                <a:gd name="connsiteY3" fmla="*/ 13811 h 18044"/>
                <a:gd name="connsiteX4" fmla="*/ 2618 w 21762"/>
                <a:gd name="connsiteY4" fmla="*/ 10478 h 18044"/>
                <a:gd name="connsiteX5" fmla="*/ 1094 w 21762"/>
                <a:gd name="connsiteY5" fmla="*/ 7906 h 18044"/>
                <a:gd name="connsiteX6" fmla="*/ 617 w 21762"/>
                <a:gd name="connsiteY6" fmla="*/ 762 h 18044"/>
                <a:gd name="connsiteX7" fmla="*/ 1379 w 21762"/>
                <a:gd name="connsiteY7" fmla="*/ 0 h 1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62" h="18044">
                  <a:moveTo>
                    <a:pt x="1379" y="0"/>
                  </a:moveTo>
                  <a:cubicBezTo>
                    <a:pt x="8142" y="5525"/>
                    <a:pt x="15000" y="11049"/>
                    <a:pt x="21763" y="16478"/>
                  </a:cubicBezTo>
                  <a:cubicBezTo>
                    <a:pt x="17477" y="20098"/>
                    <a:pt x="13952" y="16478"/>
                    <a:pt x="10238" y="15240"/>
                  </a:cubicBezTo>
                  <a:cubicBezTo>
                    <a:pt x="9285" y="14859"/>
                    <a:pt x="8428" y="14383"/>
                    <a:pt x="7571" y="13811"/>
                  </a:cubicBezTo>
                  <a:cubicBezTo>
                    <a:pt x="5856" y="12859"/>
                    <a:pt x="4046" y="11811"/>
                    <a:pt x="2618" y="10478"/>
                  </a:cubicBezTo>
                  <a:cubicBezTo>
                    <a:pt x="1951" y="9716"/>
                    <a:pt x="1475" y="8858"/>
                    <a:pt x="1094" y="7906"/>
                  </a:cubicBezTo>
                  <a:cubicBezTo>
                    <a:pt x="427" y="5525"/>
                    <a:pt x="-716" y="3239"/>
                    <a:pt x="617" y="762"/>
                  </a:cubicBezTo>
                  <a:lnTo>
                    <a:pt x="1379" y="0"/>
                  </a:lnTo>
                  <a:close/>
                </a:path>
              </a:pathLst>
            </a:custGeom>
            <a:solidFill>
              <a:srgbClr val="F7C92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8" name="Freeform: Shape 67">
              <a:extLst>
                <a:ext uri="{FF2B5EF4-FFF2-40B4-BE49-F238E27FC236}">
                  <a16:creationId xmlns:a16="http://schemas.microsoft.com/office/drawing/2014/main" xmlns="" id="{D8B17B95-FC4B-4BAC-8119-65C0D6AD0C10}"/>
                </a:ext>
              </a:extLst>
            </p:cNvPr>
            <p:cNvSpPr/>
            <p:nvPr/>
          </p:nvSpPr>
          <p:spPr>
            <a:xfrm>
              <a:off x="9297679" y="2104753"/>
              <a:ext cx="18482" cy="13906"/>
            </a:xfrm>
            <a:custGeom>
              <a:avLst/>
              <a:gdLst>
                <a:gd name="connsiteX0" fmla="*/ 2861 w 18482"/>
                <a:gd name="connsiteY0" fmla="*/ 2572 h 13906"/>
                <a:gd name="connsiteX1" fmla="*/ 3052 w 18482"/>
                <a:gd name="connsiteY1" fmla="*/ 0 h 13906"/>
                <a:gd name="connsiteX2" fmla="*/ 18482 w 18482"/>
                <a:gd name="connsiteY2" fmla="*/ 13907 h 13906"/>
                <a:gd name="connsiteX3" fmla="*/ 12100 w 18482"/>
                <a:gd name="connsiteY3" fmla="*/ 11621 h 13906"/>
                <a:gd name="connsiteX4" fmla="*/ 4 w 18482"/>
                <a:gd name="connsiteY4" fmla="*/ 5905 h 13906"/>
                <a:gd name="connsiteX5" fmla="*/ 2861 w 18482"/>
                <a:gd name="connsiteY5" fmla="*/ 2572 h 1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82" h="13906">
                  <a:moveTo>
                    <a:pt x="2861" y="2572"/>
                  </a:moveTo>
                  <a:cubicBezTo>
                    <a:pt x="2956" y="1715"/>
                    <a:pt x="2956" y="857"/>
                    <a:pt x="3052" y="0"/>
                  </a:cubicBezTo>
                  <a:cubicBezTo>
                    <a:pt x="9338" y="3429"/>
                    <a:pt x="14958" y="7525"/>
                    <a:pt x="18482" y="13907"/>
                  </a:cubicBezTo>
                  <a:cubicBezTo>
                    <a:pt x="16387" y="13145"/>
                    <a:pt x="14196" y="12383"/>
                    <a:pt x="12100" y="11621"/>
                  </a:cubicBezTo>
                  <a:cubicBezTo>
                    <a:pt x="7433" y="11144"/>
                    <a:pt x="2194" y="11716"/>
                    <a:pt x="4" y="5905"/>
                  </a:cubicBezTo>
                  <a:cubicBezTo>
                    <a:pt x="-92" y="4096"/>
                    <a:pt x="1718" y="3620"/>
                    <a:pt x="2861" y="2572"/>
                  </a:cubicBezTo>
                  <a:close/>
                </a:path>
              </a:pathLst>
            </a:custGeom>
            <a:solidFill>
              <a:srgbClr val="FBC70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9" name="Freeform: Shape 68">
              <a:extLst>
                <a:ext uri="{FF2B5EF4-FFF2-40B4-BE49-F238E27FC236}">
                  <a16:creationId xmlns:a16="http://schemas.microsoft.com/office/drawing/2014/main" xmlns="" id="{5ED4DBBF-EBE0-41A9-8286-7AA971DB9B09}"/>
                </a:ext>
              </a:extLst>
            </p:cNvPr>
            <p:cNvSpPr/>
            <p:nvPr/>
          </p:nvSpPr>
          <p:spPr>
            <a:xfrm>
              <a:off x="9218339" y="2195855"/>
              <a:ext cx="13929" cy="13283"/>
            </a:xfrm>
            <a:custGeom>
              <a:avLst/>
              <a:gdLst>
                <a:gd name="connsiteX0" fmla="*/ 9144 w 13929"/>
                <a:gd name="connsiteY0" fmla="*/ 5100 h 13283"/>
                <a:gd name="connsiteX1" fmla="*/ 13907 w 13929"/>
                <a:gd name="connsiteY1" fmla="*/ 7767 h 13283"/>
                <a:gd name="connsiteX2" fmla="*/ 13145 w 13929"/>
                <a:gd name="connsiteY2" fmla="*/ 9577 h 13283"/>
                <a:gd name="connsiteX3" fmla="*/ 2286 w 13929"/>
                <a:gd name="connsiteY3" fmla="*/ 9767 h 13283"/>
                <a:gd name="connsiteX4" fmla="*/ 0 w 13929"/>
                <a:gd name="connsiteY4" fmla="*/ 5195 h 13283"/>
                <a:gd name="connsiteX5" fmla="*/ 9144 w 13929"/>
                <a:gd name="connsiteY5" fmla="*/ 5100 h 1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29" h="13283">
                  <a:moveTo>
                    <a:pt x="9144" y="5100"/>
                  </a:moveTo>
                  <a:cubicBezTo>
                    <a:pt x="11239" y="5195"/>
                    <a:pt x="12954" y="5671"/>
                    <a:pt x="13907" y="7767"/>
                  </a:cubicBezTo>
                  <a:cubicBezTo>
                    <a:pt x="14002" y="8529"/>
                    <a:pt x="13811" y="9100"/>
                    <a:pt x="13145" y="9577"/>
                  </a:cubicBezTo>
                  <a:cubicBezTo>
                    <a:pt x="9525" y="11863"/>
                    <a:pt x="6001" y="16530"/>
                    <a:pt x="2286" y="9767"/>
                  </a:cubicBezTo>
                  <a:cubicBezTo>
                    <a:pt x="1524" y="8243"/>
                    <a:pt x="762" y="6719"/>
                    <a:pt x="0" y="5195"/>
                  </a:cubicBezTo>
                  <a:cubicBezTo>
                    <a:pt x="3048" y="-1377"/>
                    <a:pt x="6096" y="-2044"/>
                    <a:pt x="9144" y="5100"/>
                  </a:cubicBezTo>
                  <a:close/>
                </a:path>
              </a:pathLst>
            </a:custGeom>
            <a:solidFill>
              <a:srgbClr val="FBCC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0" name="Freeform: Shape 69">
              <a:extLst>
                <a:ext uri="{FF2B5EF4-FFF2-40B4-BE49-F238E27FC236}">
                  <a16:creationId xmlns:a16="http://schemas.microsoft.com/office/drawing/2014/main" xmlns="" id="{4FA9B45D-54D8-4B3C-BC84-AC72AB06C8DC}"/>
                </a:ext>
              </a:extLst>
            </p:cNvPr>
            <p:cNvSpPr/>
            <p:nvPr/>
          </p:nvSpPr>
          <p:spPr>
            <a:xfrm>
              <a:off x="9169667" y="2083798"/>
              <a:ext cx="21883" cy="10340"/>
            </a:xfrm>
            <a:custGeom>
              <a:avLst/>
              <a:gdLst>
                <a:gd name="connsiteX0" fmla="*/ 5334 w 21883"/>
                <a:gd name="connsiteY0" fmla="*/ 9811 h 10340"/>
                <a:gd name="connsiteX1" fmla="*/ 0 w 21883"/>
                <a:gd name="connsiteY1" fmla="*/ 9525 h 10340"/>
                <a:gd name="connsiteX2" fmla="*/ 20669 w 21883"/>
                <a:gd name="connsiteY2" fmla="*/ 0 h 10340"/>
                <a:gd name="connsiteX3" fmla="*/ 21526 w 21883"/>
                <a:gd name="connsiteY3" fmla="*/ 762 h 10340"/>
                <a:gd name="connsiteX4" fmla="*/ 21526 w 21883"/>
                <a:gd name="connsiteY4" fmla="*/ 4001 h 10340"/>
                <a:gd name="connsiteX5" fmla="*/ 5334 w 21883"/>
                <a:gd name="connsiteY5" fmla="*/ 9811 h 10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83" h="10340">
                  <a:moveTo>
                    <a:pt x="5334" y="9811"/>
                  </a:moveTo>
                  <a:cubicBezTo>
                    <a:pt x="3524" y="9716"/>
                    <a:pt x="1810" y="9620"/>
                    <a:pt x="0" y="9525"/>
                  </a:cubicBezTo>
                  <a:cubicBezTo>
                    <a:pt x="6858" y="6382"/>
                    <a:pt x="13811" y="3239"/>
                    <a:pt x="20669" y="0"/>
                  </a:cubicBezTo>
                  <a:cubicBezTo>
                    <a:pt x="20955" y="286"/>
                    <a:pt x="21241" y="571"/>
                    <a:pt x="21526" y="762"/>
                  </a:cubicBezTo>
                  <a:cubicBezTo>
                    <a:pt x="22003" y="1905"/>
                    <a:pt x="22003" y="2953"/>
                    <a:pt x="21526" y="4001"/>
                  </a:cubicBezTo>
                  <a:cubicBezTo>
                    <a:pt x="17050" y="8573"/>
                    <a:pt x="12001" y="11621"/>
                    <a:pt x="5334" y="9811"/>
                  </a:cubicBezTo>
                  <a:close/>
                </a:path>
              </a:pathLst>
            </a:custGeom>
            <a:solidFill>
              <a:srgbClr val="F9CD2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1" name="Freeform: Shape 70">
              <a:extLst>
                <a:ext uri="{FF2B5EF4-FFF2-40B4-BE49-F238E27FC236}">
                  <a16:creationId xmlns:a16="http://schemas.microsoft.com/office/drawing/2014/main" xmlns="" id="{B962ADBB-7D85-43EA-BB03-0CCF760B447D}"/>
                </a:ext>
              </a:extLst>
            </p:cNvPr>
            <p:cNvSpPr/>
            <p:nvPr/>
          </p:nvSpPr>
          <p:spPr>
            <a:xfrm>
              <a:off x="9213577" y="2205335"/>
              <a:ext cx="17907" cy="5058"/>
            </a:xfrm>
            <a:custGeom>
              <a:avLst/>
              <a:gdLst>
                <a:gd name="connsiteX0" fmla="*/ 7048 w 17907"/>
                <a:gd name="connsiteY0" fmla="*/ 192 h 5058"/>
                <a:gd name="connsiteX1" fmla="*/ 17907 w 17907"/>
                <a:gd name="connsiteY1" fmla="*/ 1 h 5058"/>
                <a:gd name="connsiteX2" fmla="*/ 0 w 17907"/>
                <a:gd name="connsiteY2" fmla="*/ 192 h 5058"/>
                <a:gd name="connsiteX3" fmla="*/ 7048 w 17907"/>
                <a:gd name="connsiteY3" fmla="*/ 192 h 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07" h="5058">
                  <a:moveTo>
                    <a:pt x="7048" y="192"/>
                  </a:moveTo>
                  <a:cubicBezTo>
                    <a:pt x="10763" y="4954"/>
                    <a:pt x="14288" y="-94"/>
                    <a:pt x="17907" y="1"/>
                  </a:cubicBezTo>
                  <a:cubicBezTo>
                    <a:pt x="12002" y="8288"/>
                    <a:pt x="6001" y="4954"/>
                    <a:pt x="0" y="192"/>
                  </a:cubicBezTo>
                  <a:cubicBezTo>
                    <a:pt x="2381" y="287"/>
                    <a:pt x="4667" y="192"/>
                    <a:pt x="7048" y="192"/>
                  </a:cubicBezTo>
                  <a:close/>
                </a:path>
              </a:pathLst>
            </a:custGeom>
            <a:solidFill>
              <a:srgbClr val="F9D0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2" name="Freeform: Shape 71">
              <a:extLst>
                <a:ext uri="{FF2B5EF4-FFF2-40B4-BE49-F238E27FC236}">
                  <a16:creationId xmlns:a16="http://schemas.microsoft.com/office/drawing/2014/main" xmlns="" id="{D5C50A84-AC4C-4415-9EA2-88371333D066}"/>
                </a:ext>
              </a:extLst>
            </p:cNvPr>
            <p:cNvSpPr/>
            <p:nvPr/>
          </p:nvSpPr>
          <p:spPr>
            <a:xfrm>
              <a:off x="9228546" y="2057128"/>
              <a:ext cx="15320" cy="10454"/>
            </a:xfrm>
            <a:custGeom>
              <a:avLst/>
              <a:gdLst>
                <a:gd name="connsiteX0" fmla="*/ 1224 w 15320"/>
                <a:gd name="connsiteY0" fmla="*/ 0 h 10454"/>
                <a:gd name="connsiteX1" fmla="*/ 13035 w 15320"/>
                <a:gd name="connsiteY1" fmla="*/ 4382 h 10454"/>
                <a:gd name="connsiteX2" fmla="*/ 15321 w 15320"/>
                <a:gd name="connsiteY2" fmla="*/ 6477 h 10454"/>
                <a:gd name="connsiteX3" fmla="*/ 14749 w 15320"/>
                <a:gd name="connsiteY3" fmla="*/ 7049 h 10454"/>
                <a:gd name="connsiteX4" fmla="*/ 12654 w 15320"/>
                <a:gd name="connsiteY4" fmla="*/ 9144 h 10454"/>
                <a:gd name="connsiteX5" fmla="*/ 5510 w 15320"/>
                <a:gd name="connsiteY5" fmla="*/ 9620 h 10454"/>
                <a:gd name="connsiteX6" fmla="*/ 176 w 15320"/>
                <a:gd name="connsiteY6" fmla="*/ 4286 h 10454"/>
                <a:gd name="connsiteX7" fmla="*/ 1224 w 15320"/>
                <a:gd name="connsiteY7" fmla="*/ 0 h 1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20" h="10454">
                  <a:moveTo>
                    <a:pt x="1224" y="0"/>
                  </a:moveTo>
                  <a:cubicBezTo>
                    <a:pt x="5129" y="1524"/>
                    <a:pt x="8463" y="4667"/>
                    <a:pt x="13035" y="4382"/>
                  </a:cubicBezTo>
                  <a:cubicBezTo>
                    <a:pt x="13797" y="5048"/>
                    <a:pt x="14559" y="5810"/>
                    <a:pt x="15321" y="6477"/>
                  </a:cubicBezTo>
                  <a:lnTo>
                    <a:pt x="14749" y="7049"/>
                  </a:lnTo>
                  <a:cubicBezTo>
                    <a:pt x="14082" y="7811"/>
                    <a:pt x="13416" y="8477"/>
                    <a:pt x="12654" y="9144"/>
                  </a:cubicBezTo>
                  <a:cubicBezTo>
                    <a:pt x="10368" y="10478"/>
                    <a:pt x="7986" y="11049"/>
                    <a:pt x="5510" y="9620"/>
                  </a:cubicBezTo>
                  <a:cubicBezTo>
                    <a:pt x="3414" y="8096"/>
                    <a:pt x="1414" y="6572"/>
                    <a:pt x="176" y="4286"/>
                  </a:cubicBezTo>
                  <a:cubicBezTo>
                    <a:pt x="-205" y="2572"/>
                    <a:pt x="-15" y="1143"/>
                    <a:pt x="1224" y="0"/>
                  </a:cubicBezTo>
                  <a:close/>
                </a:path>
              </a:pathLst>
            </a:custGeom>
            <a:solidFill>
              <a:srgbClr val="F9C60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3" name="Freeform: Shape 72">
              <a:extLst>
                <a:ext uri="{FF2B5EF4-FFF2-40B4-BE49-F238E27FC236}">
                  <a16:creationId xmlns:a16="http://schemas.microsoft.com/office/drawing/2014/main" xmlns="" id="{5A4E4026-F787-4411-93DF-CDFF96F05053}"/>
                </a:ext>
              </a:extLst>
            </p:cNvPr>
            <p:cNvSpPr/>
            <p:nvPr/>
          </p:nvSpPr>
          <p:spPr>
            <a:xfrm>
              <a:off x="9247962" y="2161834"/>
              <a:ext cx="6858" cy="9022"/>
            </a:xfrm>
            <a:custGeom>
              <a:avLst/>
              <a:gdLst>
                <a:gd name="connsiteX0" fmla="*/ 4477 w 6858"/>
                <a:gd name="connsiteY0" fmla="*/ 164 h 9022"/>
                <a:gd name="connsiteX1" fmla="*/ 6858 w 6858"/>
                <a:gd name="connsiteY1" fmla="*/ 259 h 9022"/>
                <a:gd name="connsiteX2" fmla="*/ 0 w 6858"/>
                <a:gd name="connsiteY2" fmla="*/ 9022 h 9022"/>
                <a:gd name="connsiteX3" fmla="*/ 2286 w 6858"/>
                <a:gd name="connsiteY3" fmla="*/ 2545 h 9022"/>
                <a:gd name="connsiteX4" fmla="*/ 4477 w 6858"/>
                <a:gd name="connsiteY4" fmla="*/ 164 h 9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" h="9022">
                  <a:moveTo>
                    <a:pt x="4477" y="164"/>
                  </a:moveTo>
                  <a:cubicBezTo>
                    <a:pt x="5239" y="164"/>
                    <a:pt x="6096" y="259"/>
                    <a:pt x="6858" y="259"/>
                  </a:cubicBezTo>
                  <a:cubicBezTo>
                    <a:pt x="6001" y="4260"/>
                    <a:pt x="4191" y="7594"/>
                    <a:pt x="0" y="9022"/>
                  </a:cubicBezTo>
                  <a:cubicBezTo>
                    <a:pt x="762" y="6832"/>
                    <a:pt x="1524" y="4736"/>
                    <a:pt x="2286" y="2545"/>
                  </a:cubicBezTo>
                  <a:cubicBezTo>
                    <a:pt x="1715" y="545"/>
                    <a:pt x="2286" y="-407"/>
                    <a:pt x="4477" y="164"/>
                  </a:cubicBezTo>
                  <a:close/>
                </a:path>
              </a:pathLst>
            </a:custGeom>
            <a:solidFill>
              <a:srgbClr val="FAC11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4" name="Freeform: Shape 73">
              <a:extLst>
                <a:ext uri="{FF2B5EF4-FFF2-40B4-BE49-F238E27FC236}">
                  <a16:creationId xmlns:a16="http://schemas.microsoft.com/office/drawing/2014/main" xmlns="" id="{F16CB3B0-7977-4861-B097-9410456BAEC4}"/>
                </a:ext>
              </a:extLst>
            </p:cNvPr>
            <p:cNvSpPr/>
            <p:nvPr/>
          </p:nvSpPr>
          <p:spPr>
            <a:xfrm>
              <a:off x="9272876" y="2109262"/>
              <a:ext cx="36807" cy="33462"/>
            </a:xfrm>
            <a:custGeom>
              <a:avLst/>
              <a:gdLst>
                <a:gd name="connsiteX0" fmla="*/ 25378 w 36807"/>
                <a:gd name="connsiteY0" fmla="*/ 348 h 33462"/>
                <a:gd name="connsiteX1" fmla="*/ 36808 w 36807"/>
                <a:gd name="connsiteY1" fmla="*/ 7206 h 33462"/>
                <a:gd name="connsiteX2" fmla="*/ 34522 w 36807"/>
                <a:gd name="connsiteY2" fmla="*/ 11778 h 33462"/>
                <a:gd name="connsiteX3" fmla="*/ 27664 w 36807"/>
                <a:gd name="connsiteY3" fmla="*/ 11778 h 33462"/>
                <a:gd name="connsiteX4" fmla="*/ 22901 w 36807"/>
                <a:gd name="connsiteY4" fmla="*/ 4635 h 33462"/>
                <a:gd name="connsiteX5" fmla="*/ 14710 w 36807"/>
                <a:gd name="connsiteY5" fmla="*/ 26256 h 33462"/>
                <a:gd name="connsiteX6" fmla="*/ 4804 w 36807"/>
                <a:gd name="connsiteY6" fmla="*/ 32448 h 33462"/>
                <a:gd name="connsiteX7" fmla="*/ 232 w 36807"/>
                <a:gd name="connsiteY7" fmla="*/ 30161 h 33462"/>
                <a:gd name="connsiteX8" fmla="*/ 2994 w 36807"/>
                <a:gd name="connsiteY8" fmla="*/ 25494 h 33462"/>
                <a:gd name="connsiteX9" fmla="*/ 6137 w 36807"/>
                <a:gd name="connsiteY9" fmla="*/ 16255 h 33462"/>
                <a:gd name="connsiteX10" fmla="*/ 10805 w 36807"/>
                <a:gd name="connsiteY10" fmla="*/ 6825 h 33462"/>
                <a:gd name="connsiteX11" fmla="*/ 16329 w 36807"/>
                <a:gd name="connsiteY11" fmla="*/ 1491 h 33462"/>
                <a:gd name="connsiteX12" fmla="*/ 25378 w 36807"/>
                <a:gd name="connsiteY12" fmla="*/ 348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07" h="33462">
                  <a:moveTo>
                    <a:pt x="25378" y="348"/>
                  </a:moveTo>
                  <a:cubicBezTo>
                    <a:pt x="27092" y="6063"/>
                    <a:pt x="34712" y="2063"/>
                    <a:pt x="36808" y="7206"/>
                  </a:cubicBezTo>
                  <a:cubicBezTo>
                    <a:pt x="36046" y="8730"/>
                    <a:pt x="35284" y="10254"/>
                    <a:pt x="34522" y="11778"/>
                  </a:cubicBezTo>
                  <a:cubicBezTo>
                    <a:pt x="32236" y="15017"/>
                    <a:pt x="29950" y="10159"/>
                    <a:pt x="27664" y="11778"/>
                  </a:cubicBezTo>
                  <a:cubicBezTo>
                    <a:pt x="24521" y="11111"/>
                    <a:pt x="24330" y="8159"/>
                    <a:pt x="22901" y="4635"/>
                  </a:cubicBezTo>
                  <a:cubicBezTo>
                    <a:pt x="19091" y="12064"/>
                    <a:pt x="12614" y="16731"/>
                    <a:pt x="14710" y="26256"/>
                  </a:cubicBezTo>
                  <a:cubicBezTo>
                    <a:pt x="16329" y="33591"/>
                    <a:pt x="10900" y="34638"/>
                    <a:pt x="4804" y="32448"/>
                  </a:cubicBezTo>
                  <a:cubicBezTo>
                    <a:pt x="3280" y="31686"/>
                    <a:pt x="1756" y="30924"/>
                    <a:pt x="232" y="30161"/>
                  </a:cubicBezTo>
                  <a:cubicBezTo>
                    <a:pt x="-721" y="27494"/>
                    <a:pt x="1470" y="26732"/>
                    <a:pt x="2994" y="25494"/>
                  </a:cubicBezTo>
                  <a:cubicBezTo>
                    <a:pt x="6709" y="23304"/>
                    <a:pt x="5185" y="19398"/>
                    <a:pt x="6137" y="16255"/>
                  </a:cubicBezTo>
                  <a:cubicBezTo>
                    <a:pt x="7566" y="13017"/>
                    <a:pt x="8995" y="9873"/>
                    <a:pt x="10805" y="6825"/>
                  </a:cubicBezTo>
                  <a:cubicBezTo>
                    <a:pt x="12424" y="4825"/>
                    <a:pt x="14234" y="3015"/>
                    <a:pt x="16329" y="1491"/>
                  </a:cubicBezTo>
                  <a:cubicBezTo>
                    <a:pt x="19282" y="348"/>
                    <a:pt x="22235" y="-509"/>
                    <a:pt x="25378" y="348"/>
                  </a:cubicBezTo>
                  <a:close/>
                </a:path>
              </a:pathLst>
            </a:custGeom>
            <a:solidFill>
              <a:srgbClr val="F9BE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5" name="Freeform: Shape 74">
              <a:extLst>
                <a:ext uri="{FF2B5EF4-FFF2-40B4-BE49-F238E27FC236}">
                  <a16:creationId xmlns:a16="http://schemas.microsoft.com/office/drawing/2014/main" xmlns="" id="{A44F0C13-9DCB-4AEA-B8AA-5639B29B8D7C}"/>
                </a:ext>
              </a:extLst>
            </p:cNvPr>
            <p:cNvSpPr/>
            <p:nvPr/>
          </p:nvSpPr>
          <p:spPr>
            <a:xfrm>
              <a:off x="9303397" y="2131985"/>
              <a:ext cx="22764" cy="11318"/>
            </a:xfrm>
            <a:custGeom>
              <a:avLst/>
              <a:gdLst>
                <a:gd name="connsiteX0" fmla="*/ 22765 w 22764"/>
                <a:gd name="connsiteY0" fmla="*/ 104 h 11318"/>
                <a:gd name="connsiteX1" fmla="*/ 0 w 22764"/>
                <a:gd name="connsiteY1" fmla="*/ 10963 h 11318"/>
                <a:gd name="connsiteX2" fmla="*/ 22765 w 22764"/>
                <a:gd name="connsiteY2" fmla="*/ 104 h 11318"/>
                <a:gd name="connsiteX3" fmla="*/ 22765 w 22764"/>
                <a:gd name="connsiteY3" fmla="*/ 104 h 1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64" h="11318">
                  <a:moveTo>
                    <a:pt x="22765" y="104"/>
                  </a:moveTo>
                  <a:cubicBezTo>
                    <a:pt x="16002" y="4676"/>
                    <a:pt x="11144" y="13154"/>
                    <a:pt x="0" y="10963"/>
                  </a:cubicBezTo>
                  <a:cubicBezTo>
                    <a:pt x="5334" y="1057"/>
                    <a:pt x="13526" y="-467"/>
                    <a:pt x="22765" y="104"/>
                  </a:cubicBezTo>
                  <a:cubicBezTo>
                    <a:pt x="22670" y="104"/>
                    <a:pt x="22765" y="104"/>
                    <a:pt x="22765" y="104"/>
                  </a:cubicBezTo>
                  <a:close/>
                </a:path>
              </a:pathLst>
            </a:custGeom>
            <a:solidFill>
              <a:srgbClr val="FBC50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6" name="Freeform: Shape 75">
              <a:extLst>
                <a:ext uri="{FF2B5EF4-FFF2-40B4-BE49-F238E27FC236}">
                  <a16:creationId xmlns:a16="http://schemas.microsoft.com/office/drawing/2014/main" xmlns="" id="{8AB70495-9339-4AF7-B640-19BE61B22A59}"/>
                </a:ext>
              </a:extLst>
            </p:cNvPr>
            <p:cNvSpPr/>
            <p:nvPr/>
          </p:nvSpPr>
          <p:spPr>
            <a:xfrm>
              <a:off x="9300540" y="2117062"/>
              <a:ext cx="12304" cy="8472"/>
            </a:xfrm>
            <a:custGeom>
              <a:avLst/>
              <a:gdLst>
                <a:gd name="connsiteX0" fmla="*/ 0 w 12304"/>
                <a:gd name="connsiteY0" fmla="*/ 3978 h 8472"/>
                <a:gd name="connsiteX1" fmla="*/ 6858 w 12304"/>
                <a:gd name="connsiteY1" fmla="*/ 3978 h 8472"/>
                <a:gd name="connsiteX2" fmla="*/ 12287 w 12304"/>
                <a:gd name="connsiteY2" fmla="*/ 5978 h 8472"/>
                <a:gd name="connsiteX3" fmla="*/ 7334 w 12304"/>
                <a:gd name="connsiteY3" fmla="*/ 8169 h 8472"/>
                <a:gd name="connsiteX4" fmla="*/ 0 w 12304"/>
                <a:gd name="connsiteY4" fmla="*/ 3978 h 8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04" h="8472">
                  <a:moveTo>
                    <a:pt x="0" y="3978"/>
                  </a:moveTo>
                  <a:cubicBezTo>
                    <a:pt x="2286" y="-6785"/>
                    <a:pt x="4572" y="8169"/>
                    <a:pt x="6858" y="3978"/>
                  </a:cubicBezTo>
                  <a:cubicBezTo>
                    <a:pt x="8858" y="4264"/>
                    <a:pt x="12097" y="3311"/>
                    <a:pt x="12287" y="5978"/>
                  </a:cubicBezTo>
                  <a:cubicBezTo>
                    <a:pt x="12573" y="9122"/>
                    <a:pt x="9334" y="8550"/>
                    <a:pt x="7334" y="8169"/>
                  </a:cubicBezTo>
                  <a:cubicBezTo>
                    <a:pt x="4572" y="7693"/>
                    <a:pt x="1810" y="6550"/>
                    <a:pt x="0" y="3978"/>
                  </a:cubicBezTo>
                  <a:close/>
                </a:path>
              </a:pathLst>
            </a:custGeom>
            <a:solidFill>
              <a:srgbClr val="FBC70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7" name="Freeform: Shape 76">
              <a:extLst>
                <a:ext uri="{FF2B5EF4-FFF2-40B4-BE49-F238E27FC236}">
                  <a16:creationId xmlns:a16="http://schemas.microsoft.com/office/drawing/2014/main" xmlns="" id="{5931BA3E-683C-4987-B270-960C99FFADCF}"/>
                </a:ext>
              </a:extLst>
            </p:cNvPr>
            <p:cNvSpPr/>
            <p:nvPr/>
          </p:nvSpPr>
          <p:spPr>
            <a:xfrm>
              <a:off x="9290777" y="2125833"/>
              <a:ext cx="8334" cy="6024"/>
            </a:xfrm>
            <a:custGeom>
              <a:avLst/>
              <a:gdLst>
                <a:gd name="connsiteX0" fmla="*/ 8334 w 8334"/>
                <a:gd name="connsiteY0" fmla="*/ 2732 h 6024"/>
                <a:gd name="connsiteX1" fmla="*/ 5858 w 8334"/>
                <a:gd name="connsiteY1" fmla="*/ 5971 h 6024"/>
                <a:gd name="connsiteX2" fmla="*/ 143 w 8334"/>
                <a:gd name="connsiteY2" fmla="*/ 3209 h 6024"/>
                <a:gd name="connsiteX3" fmla="*/ 2714 w 8334"/>
                <a:gd name="connsiteY3" fmla="*/ 256 h 6024"/>
                <a:gd name="connsiteX4" fmla="*/ 8334 w 8334"/>
                <a:gd name="connsiteY4" fmla="*/ 2732 h 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" h="6024">
                  <a:moveTo>
                    <a:pt x="8334" y="2732"/>
                  </a:moveTo>
                  <a:cubicBezTo>
                    <a:pt x="8334" y="4542"/>
                    <a:pt x="7382" y="5780"/>
                    <a:pt x="5858" y="5971"/>
                  </a:cubicBezTo>
                  <a:cubicBezTo>
                    <a:pt x="3476" y="6257"/>
                    <a:pt x="1095" y="5399"/>
                    <a:pt x="143" y="3209"/>
                  </a:cubicBezTo>
                  <a:cubicBezTo>
                    <a:pt x="-524" y="1685"/>
                    <a:pt x="1286" y="542"/>
                    <a:pt x="2714" y="256"/>
                  </a:cubicBezTo>
                  <a:cubicBezTo>
                    <a:pt x="5096" y="-411"/>
                    <a:pt x="7286" y="161"/>
                    <a:pt x="8334" y="2732"/>
                  </a:cubicBezTo>
                  <a:close/>
                </a:path>
              </a:pathLst>
            </a:custGeom>
            <a:solidFill>
              <a:srgbClr val="FDDB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8" name="Freeform: Shape 77">
              <a:extLst>
                <a:ext uri="{FF2B5EF4-FFF2-40B4-BE49-F238E27FC236}">
                  <a16:creationId xmlns:a16="http://schemas.microsoft.com/office/drawing/2014/main" xmlns="" id="{42065C27-251A-4A55-90B1-36B6C2BA2B9B}"/>
                </a:ext>
              </a:extLst>
            </p:cNvPr>
            <p:cNvSpPr/>
            <p:nvPr/>
          </p:nvSpPr>
          <p:spPr>
            <a:xfrm>
              <a:off x="9207597" y="2110237"/>
              <a:ext cx="74261" cy="54142"/>
            </a:xfrm>
            <a:custGeom>
              <a:avLst/>
              <a:gdLst>
                <a:gd name="connsiteX0" fmla="*/ 72369 w 74261"/>
                <a:gd name="connsiteY0" fmla="*/ 15376 h 54142"/>
                <a:gd name="connsiteX1" fmla="*/ 70083 w 74261"/>
                <a:gd name="connsiteY1" fmla="*/ 26806 h 54142"/>
                <a:gd name="connsiteX2" fmla="*/ 48366 w 74261"/>
                <a:gd name="connsiteY2" fmla="*/ 25282 h 54142"/>
                <a:gd name="connsiteX3" fmla="*/ 48747 w 74261"/>
                <a:gd name="connsiteY3" fmla="*/ 25472 h 54142"/>
                <a:gd name="connsiteX4" fmla="*/ 49128 w 74261"/>
                <a:gd name="connsiteY4" fmla="*/ 24520 h 54142"/>
                <a:gd name="connsiteX5" fmla="*/ 60939 w 74261"/>
                <a:gd name="connsiteY5" fmla="*/ 31282 h 54142"/>
                <a:gd name="connsiteX6" fmla="*/ 42651 w 74261"/>
                <a:gd name="connsiteY6" fmla="*/ 49570 h 54142"/>
                <a:gd name="connsiteX7" fmla="*/ 35793 w 74261"/>
                <a:gd name="connsiteY7" fmla="*/ 54142 h 54142"/>
                <a:gd name="connsiteX8" fmla="*/ 38555 w 74261"/>
                <a:gd name="connsiteY8" fmla="*/ 35759 h 54142"/>
                <a:gd name="connsiteX9" fmla="*/ 22077 w 74261"/>
                <a:gd name="connsiteY9" fmla="*/ 44998 h 54142"/>
                <a:gd name="connsiteX10" fmla="*/ 15029 w 74261"/>
                <a:gd name="connsiteY10" fmla="*/ 48046 h 54142"/>
                <a:gd name="connsiteX11" fmla="*/ 6932 w 74261"/>
                <a:gd name="connsiteY11" fmla="*/ 45570 h 54142"/>
                <a:gd name="connsiteX12" fmla="*/ 10076 w 74261"/>
                <a:gd name="connsiteY12" fmla="*/ 38331 h 54142"/>
                <a:gd name="connsiteX13" fmla="*/ 16267 w 74261"/>
                <a:gd name="connsiteY13" fmla="*/ 32330 h 54142"/>
                <a:gd name="connsiteX14" fmla="*/ 2075 w 74261"/>
                <a:gd name="connsiteY14" fmla="*/ 40045 h 54142"/>
                <a:gd name="connsiteX15" fmla="*/ 360 w 74261"/>
                <a:gd name="connsiteY15" fmla="*/ 29663 h 54142"/>
                <a:gd name="connsiteX16" fmla="*/ 1122 w 74261"/>
                <a:gd name="connsiteY16" fmla="*/ 26615 h 54142"/>
                <a:gd name="connsiteX17" fmla="*/ 6170 w 74261"/>
                <a:gd name="connsiteY17" fmla="*/ 18233 h 54142"/>
                <a:gd name="connsiteX18" fmla="*/ 5599 w 74261"/>
                <a:gd name="connsiteY18" fmla="*/ 12518 h 54142"/>
                <a:gd name="connsiteX19" fmla="*/ 10742 w 74261"/>
                <a:gd name="connsiteY19" fmla="*/ 9756 h 54142"/>
                <a:gd name="connsiteX20" fmla="*/ 15886 w 74261"/>
                <a:gd name="connsiteY20" fmla="*/ 12994 h 54142"/>
                <a:gd name="connsiteX21" fmla="*/ 23792 w 74261"/>
                <a:gd name="connsiteY21" fmla="*/ 18805 h 54142"/>
                <a:gd name="connsiteX22" fmla="*/ 25697 w 74261"/>
                <a:gd name="connsiteY22" fmla="*/ 25091 h 54142"/>
                <a:gd name="connsiteX23" fmla="*/ 29030 w 74261"/>
                <a:gd name="connsiteY23" fmla="*/ 26234 h 54142"/>
                <a:gd name="connsiteX24" fmla="*/ 28078 w 74261"/>
                <a:gd name="connsiteY24" fmla="*/ 22329 h 54142"/>
                <a:gd name="connsiteX25" fmla="*/ 28173 w 74261"/>
                <a:gd name="connsiteY25" fmla="*/ 19376 h 54142"/>
                <a:gd name="connsiteX26" fmla="*/ 37222 w 74261"/>
                <a:gd name="connsiteY26" fmla="*/ 9565 h 54142"/>
                <a:gd name="connsiteX27" fmla="*/ 38746 w 74261"/>
                <a:gd name="connsiteY27" fmla="*/ 7184 h 54142"/>
                <a:gd name="connsiteX28" fmla="*/ 47033 w 74261"/>
                <a:gd name="connsiteY28" fmla="*/ 4231 h 54142"/>
                <a:gd name="connsiteX29" fmla="*/ 58653 w 74261"/>
                <a:gd name="connsiteY29" fmla="*/ 40 h 54142"/>
                <a:gd name="connsiteX30" fmla="*/ 66273 w 74261"/>
                <a:gd name="connsiteY30" fmla="*/ 4612 h 54142"/>
                <a:gd name="connsiteX31" fmla="*/ 72369 w 74261"/>
                <a:gd name="connsiteY31" fmla="*/ 15376 h 54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4261" h="54142">
                  <a:moveTo>
                    <a:pt x="72369" y="15376"/>
                  </a:moveTo>
                  <a:cubicBezTo>
                    <a:pt x="72750" y="19376"/>
                    <a:pt x="77608" y="24329"/>
                    <a:pt x="70083" y="26806"/>
                  </a:cubicBezTo>
                  <a:cubicBezTo>
                    <a:pt x="62844" y="26329"/>
                    <a:pt x="56177" y="16804"/>
                    <a:pt x="48366" y="25282"/>
                  </a:cubicBezTo>
                  <a:cubicBezTo>
                    <a:pt x="47604" y="25853"/>
                    <a:pt x="47890" y="26139"/>
                    <a:pt x="48747" y="25472"/>
                  </a:cubicBezTo>
                  <a:cubicBezTo>
                    <a:pt x="49890" y="24520"/>
                    <a:pt x="47509" y="24615"/>
                    <a:pt x="49128" y="24520"/>
                  </a:cubicBezTo>
                  <a:cubicBezTo>
                    <a:pt x="55891" y="22043"/>
                    <a:pt x="60939" y="22329"/>
                    <a:pt x="60939" y="31282"/>
                  </a:cubicBezTo>
                  <a:cubicBezTo>
                    <a:pt x="56462" y="38998"/>
                    <a:pt x="46461" y="41188"/>
                    <a:pt x="42651" y="49570"/>
                  </a:cubicBezTo>
                  <a:cubicBezTo>
                    <a:pt x="40937" y="51952"/>
                    <a:pt x="37793" y="52142"/>
                    <a:pt x="35793" y="54142"/>
                  </a:cubicBezTo>
                  <a:cubicBezTo>
                    <a:pt x="27030" y="49094"/>
                    <a:pt x="27792" y="43951"/>
                    <a:pt x="38555" y="35759"/>
                  </a:cubicBezTo>
                  <a:cubicBezTo>
                    <a:pt x="29221" y="35950"/>
                    <a:pt x="29221" y="35950"/>
                    <a:pt x="22077" y="44998"/>
                  </a:cubicBezTo>
                  <a:cubicBezTo>
                    <a:pt x="20172" y="47094"/>
                    <a:pt x="17696" y="47761"/>
                    <a:pt x="15029" y="48046"/>
                  </a:cubicBezTo>
                  <a:cubicBezTo>
                    <a:pt x="11885" y="48427"/>
                    <a:pt x="8742" y="48332"/>
                    <a:pt x="6932" y="45570"/>
                  </a:cubicBezTo>
                  <a:cubicBezTo>
                    <a:pt x="4361" y="41855"/>
                    <a:pt x="8552" y="40617"/>
                    <a:pt x="10076" y="38331"/>
                  </a:cubicBezTo>
                  <a:cubicBezTo>
                    <a:pt x="11695" y="35950"/>
                    <a:pt x="13790" y="34235"/>
                    <a:pt x="16267" y="32330"/>
                  </a:cubicBezTo>
                  <a:cubicBezTo>
                    <a:pt x="10647" y="33949"/>
                    <a:pt x="8552" y="42522"/>
                    <a:pt x="2075" y="40045"/>
                  </a:cubicBezTo>
                  <a:cubicBezTo>
                    <a:pt x="-1831" y="38617"/>
                    <a:pt x="1122" y="33187"/>
                    <a:pt x="360" y="29663"/>
                  </a:cubicBezTo>
                  <a:cubicBezTo>
                    <a:pt x="455" y="28615"/>
                    <a:pt x="646" y="27568"/>
                    <a:pt x="1122" y="26615"/>
                  </a:cubicBezTo>
                  <a:cubicBezTo>
                    <a:pt x="2741" y="23758"/>
                    <a:pt x="6837" y="22424"/>
                    <a:pt x="6170" y="18233"/>
                  </a:cubicBezTo>
                  <a:cubicBezTo>
                    <a:pt x="5694" y="16328"/>
                    <a:pt x="4932" y="14518"/>
                    <a:pt x="5599" y="12518"/>
                  </a:cubicBezTo>
                  <a:cubicBezTo>
                    <a:pt x="6837" y="10613"/>
                    <a:pt x="8456" y="9661"/>
                    <a:pt x="10742" y="9756"/>
                  </a:cubicBezTo>
                  <a:cubicBezTo>
                    <a:pt x="12838" y="10232"/>
                    <a:pt x="14648" y="11185"/>
                    <a:pt x="15886" y="12994"/>
                  </a:cubicBezTo>
                  <a:cubicBezTo>
                    <a:pt x="14362" y="20614"/>
                    <a:pt x="20934" y="17281"/>
                    <a:pt x="23792" y="18805"/>
                  </a:cubicBezTo>
                  <a:cubicBezTo>
                    <a:pt x="25887" y="20519"/>
                    <a:pt x="24268" y="23281"/>
                    <a:pt x="25697" y="25091"/>
                  </a:cubicBezTo>
                  <a:cubicBezTo>
                    <a:pt x="26649" y="25948"/>
                    <a:pt x="27697" y="27853"/>
                    <a:pt x="29030" y="26234"/>
                  </a:cubicBezTo>
                  <a:cubicBezTo>
                    <a:pt x="29888" y="25186"/>
                    <a:pt x="28459" y="23662"/>
                    <a:pt x="28078" y="22329"/>
                  </a:cubicBezTo>
                  <a:cubicBezTo>
                    <a:pt x="27887" y="21376"/>
                    <a:pt x="27887" y="20329"/>
                    <a:pt x="28173" y="19376"/>
                  </a:cubicBezTo>
                  <a:cubicBezTo>
                    <a:pt x="29792" y="14804"/>
                    <a:pt x="36460" y="14995"/>
                    <a:pt x="37222" y="9565"/>
                  </a:cubicBezTo>
                  <a:cubicBezTo>
                    <a:pt x="37508" y="8613"/>
                    <a:pt x="37984" y="7851"/>
                    <a:pt x="38746" y="7184"/>
                  </a:cubicBezTo>
                  <a:cubicBezTo>
                    <a:pt x="41318" y="5660"/>
                    <a:pt x="44270" y="5184"/>
                    <a:pt x="47033" y="4231"/>
                  </a:cubicBezTo>
                  <a:cubicBezTo>
                    <a:pt x="51700" y="5184"/>
                    <a:pt x="53986" y="-531"/>
                    <a:pt x="58653" y="40"/>
                  </a:cubicBezTo>
                  <a:cubicBezTo>
                    <a:pt x="61701" y="802"/>
                    <a:pt x="64654" y="1660"/>
                    <a:pt x="66273" y="4612"/>
                  </a:cubicBezTo>
                  <a:cubicBezTo>
                    <a:pt x="66083" y="9756"/>
                    <a:pt x="73036" y="10423"/>
                    <a:pt x="72369" y="15376"/>
                  </a:cubicBezTo>
                  <a:close/>
                </a:path>
              </a:pathLst>
            </a:custGeom>
            <a:solidFill>
              <a:srgbClr val="F9BD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9" name="Freeform: Shape 78">
              <a:extLst>
                <a:ext uri="{FF2B5EF4-FFF2-40B4-BE49-F238E27FC236}">
                  <a16:creationId xmlns:a16="http://schemas.microsoft.com/office/drawing/2014/main" xmlns="" id="{B53D5996-35AD-4D19-B5DC-0659C5442BB9}"/>
                </a:ext>
              </a:extLst>
            </p:cNvPr>
            <p:cNvSpPr/>
            <p:nvPr/>
          </p:nvSpPr>
          <p:spPr>
            <a:xfrm>
              <a:off x="9200147" y="2139329"/>
              <a:ext cx="30384" cy="44897"/>
            </a:xfrm>
            <a:custGeom>
              <a:avLst/>
              <a:gdLst>
                <a:gd name="connsiteX0" fmla="*/ 9049 w 30384"/>
                <a:gd name="connsiteY0" fmla="*/ 0 h 44897"/>
                <a:gd name="connsiteX1" fmla="*/ 10382 w 30384"/>
                <a:gd name="connsiteY1" fmla="*/ 9906 h 44897"/>
                <a:gd name="connsiteX2" fmla="*/ 30385 w 30384"/>
                <a:gd name="connsiteY2" fmla="*/ 5143 h 44897"/>
                <a:gd name="connsiteX3" fmla="*/ 15526 w 30384"/>
                <a:gd name="connsiteY3" fmla="*/ 15240 h 44897"/>
                <a:gd name="connsiteX4" fmla="*/ 29527 w 30384"/>
                <a:gd name="connsiteY4" fmla="*/ 15907 h 44897"/>
                <a:gd name="connsiteX5" fmla="*/ 29527 w 30384"/>
                <a:gd name="connsiteY5" fmla="*/ 20479 h 44897"/>
                <a:gd name="connsiteX6" fmla="*/ 20383 w 30384"/>
                <a:gd name="connsiteY6" fmla="*/ 31909 h 44897"/>
                <a:gd name="connsiteX7" fmla="*/ 22670 w 30384"/>
                <a:gd name="connsiteY7" fmla="*/ 41053 h 44897"/>
                <a:gd name="connsiteX8" fmla="*/ 17050 w 30384"/>
                <a:gd name="connsiteY8" fmla="*/ 44863 h 44897"/>
                <a:gd name="connsiteX9" fmla="*/ 6667 w 30384"/>
                <a:gd name="connsiteY9" fmla="*/ 27337 h 44897"/>
                <a:gd name="connsiteX10" fmla="*/ 0 w 30384"/>
                <a:gd name="connsiteY10" fmla="*/ 4477 h 44897"/>
                <a:gd name="connsiteX11" fmla="*/ 2191 w 30384"/>
                <a:gd name="connsiteY11" fmla="*/ 2572 h 44897"/>
                <a:gd name="connsiteX12" fmla="*/ 9049 w 30384"/>
                <a:gd name="connsiteY12" fmla="*/ 0 h 4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84" h="44897">
                  <a:moveTo>
                    <a:pt x="9049" y="0"/>
                  </a:moveTo>
                  <a:cubicBezTo>
                    <a:pt x="13811" y="2572"/>
                    <a:pt x="8572" y="6763"/>
                    <a:pt x="10382" y="9906"/>
                  </a:cubicBezTo>
                  <a:cubicBezTo>
                    <a:pt x="22193" y="1714"/>
                    <a:pt x="22193" y="1714"/>
                    <a:pt x="30385" y="5143"/>
                  </a:cubicBezTo>
                  <a:cubicBezTo>
                    <a:pt x="21717" y="3524"/>
                    <a:pt x="20669" y="11906"/>
                    <a:pt x="15526" y="15240"/>
                  </a:cubicBezTo>
                  <a:cubicBezTo>
                    <a:pt x="20098" y="19050"/>
                    <a:pt x="24955" y="14573"/>
                    <a:pt x="29527" y="15907"/>
                  </a:cubicBezTo>
                  <a:cubicBezTo>
                    <a:pt x="29527" y="17431"/>
                    <a:pt x="29527" y="18955"/>
                    <a:pt x="29527" y="20479"/>
                  </a:cubicBezTo>
                  <a:cubicBezTo>
                    <a:pt x="28575" y="26003"/>
                    <a:pt x="18574" y="24194"/>
                    <a:pt x="20383" y="31909"/>
                  </a:cubicBezTo>
                  <a:cubicBezTo>
                    <a:pt x="23051" y="34481"/>
                    <a:pt x="18002" y="38957"/>
                    <a:pt x="22670" y="41053"/>
                  </a:cubicBezTo>
                  <a:cubicBezTo>
                    <a:pt x="22955" y="45529"/>
                    <a:pt x="19812" y="44863"/>
                    <a:pt x="17050" y="44863"/>
                  </a:cubicBezTo>
                  <a:cubicBezTo>
                    <a:pt x="8572" y="42005"/>
                    <a:pt x="10096" y="33242"/>
                    <a:pt x="6667" y="27337"/>
                  </a:cubicBezTo>
                  <a:cubicBezTo>
                    <a:pt x="4286" y="19812"/>
                    <a:pt x="6858" y="10763"/>
                    <a:pt x="0" y="4477"/>
                  </a:cubicBezTo>
                  <a:cubicBezTo>
                    <a:pt x="667" y="3810"/>
                    <a:pt x="1429" y="3143"/>
                    <a:pt x="2191" y="2572"/>
                  </a:cubicBezTo>
                  <a:cubicBezTo>
                    <a:pt x="4477" y="1429"/>
                    <a:pt x="6572" y="95"/>
                    <a:pt x="9049" y="0"/>
                  </a:cubicBezTo>
                  <a:close/>
                </a:path>
              </a:pathLst>
            </a:custGeom>
            <a:solidFill>
              <a:srgbClr val="FBC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0" name="Freeform: Shape 79">
              <a:extLst>
                <a:ext uri="{FF2B5EF4-FFF2-40B4-BE49-F238E27FC236}">
                  <a16:creationId xmlns:a16="http://schemas.microsoft.com/office/drawing/2014/main" xmlns="" id="{1A8F94DF-8D01-4CF6-B1C9-67DAEA834296}"/>
                </a:ext>
              </a:extLst>
            </p:cNvPr>
            <p:cNvSpPr/>
            <p:nvPr/>
          </p:nvSpPr>
          <p:spPr>
            <a:xfrm>
              <a:off x="9215780" y="2179955"/>
              <a:ext cx="17254" cy="16428"/>
            </a:xfrm>
            <a:custGeom>
              <a:avLst/>
              <a:gdLst>
                <a:gd name="connsiteX0" fmla="*/ 273 w 17254"/>
                <a:gd name="connsiteY0" fmla="*/ 2713 h 16428"/>
                <a:gd name="connsiteX1" fmla="*/ 7131 w 17254"/>
                <a:gd name="connsiteY1" fmla="*/ 427 h 16428"/>
                <a:gd name="connsiteX2" fmla="*/ 16275 w 17254"/>
                <a:gd name="connsiteY2" fmla="*/ 4999 h 16428"/>
                <a:gd name="connsiteX3" fmla="*/ 13989 w 17254"/>
                <a:gd name="connsiteY3" fmla="*/ 14143 h 16428"/>
                <a:gd name="connsiteX4" fmla="*/ 11703 w 17254"/>
                <a:gd name="connsiteY4" fmla="*/ 16429 h 16428"/>
                <a:gd name="connsiteX5" fmla="*/ 3130 w 17254"/>
                <a:gd name="connsiteY5" fmla="*/ 10618 h 16428"/>
                <a:gd name="connsiteX6" fmla="*/ 273 w 17254"/>
                <a:gd name="connsiteY6" fmla="*/ 2713 h 16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54" h="16428">
                  <a:moveTo>
                    <a:pt x="273" y="2713"/>
                  </a:moveTo>
                  <a:cubicBezTo>
                    <a:pt x="2749" y="2617"/>
                    <a:pt x="5512" y="3094"/>
                    <a:pt x="7131" y="427"/>
                  </a:cubicBezTo>
                  <a:cubicBezTo>
                    <a:pt x="9798" y="2713"/>
                    <a:pt x="17132" y="-4336"/>
                    <a:pt x="16275" y="4999"/>
                  </a:cubicBezTo>
                  <a:cubicBezTo>
                    <a:pt x="19418" y="8999"/>
                    <a:pt x="13989" y="10904"/>
                    <a:pt x="13989" y="14143"/>
                  </a:cubicBezTo>
                  <a:cubicBezTo>
                    <a:pt x="13227" y="14905"/>
                    <a:pt x="12465" y="15667"/>
                    <a:pt x="11703" y="16429"/>
                  </a:cubicBezTo>
                  <a:cubicBezTo>
                    <a:pt x="8655" y="14905"/>
                    <a:pt x="5035" y="13952"/>
                    <a:pt x="3130" y="10618"/>
                  </a:cubicBezTo>
                  <a:cubicBezTo>
                    <a:pt x="2368" y="7951"/>
                    <a:pt x="-965" y="6142"/>
                    <a:pt x="273" y="2713"/>
                  </a:cubicBezTo>
                  <a:close/>
                </a:path>
              </a:pathLst>
            </a:custGeom>
            <a:solidFill>
              <a:srgbClr val="FDCE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1" name="Freeform: Shape 80">
              <a:extLst>
                <a:ext uri="{FF2B5EF4-FFF2-40B4-BE49-F238E27FC236}">
                  <a16:creationId xmlns:a16="http://schemas.microsoft.com/office/drawing/2014/main" xmlns="" id="{13738400-BD40-4A5B-81F6-BBE75571401D}"/>
                </a:ext>
              </a:extLst>
            </p:cNvPr>
            <p:cNvSpPr/>
            <p:nvPr/>
          </p:nvSpPr>
          <p:spPr>
            <a:xfrm>
              <a:off x="9218106" y="2159807"/>
              <a:ext cx="11725" cy="11429"/>
            </a:xfrm>
            <a:custGeom>
              <a:avLst/>
              <a:gdLst>
                <a:gd name="connsiteX0" fmla="*/ 2519 w 11725"/>
                <a:gd name="connsiteY0" fmla="*/ 11430 h 11429"/>
                <a:gd name="connsiteX1" fmla="*/ 4233 w 11725"/>
                <a:gd name="connsiteY1" fmla="*/ 2477 h 11429"/>
                <a:gd name="connsiteX2" fmla="*/ 11568 w 11725"/>
                <a:gd name="connsiteY2" fmla="*/ 0 h 11429"/>
                <a:gd name="connsiteX3" fmla="*/ 2519 w 11725"/>
                <a:gd name="connsiteY3" fmla="*/ 11430 h 11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25" h="11429">
                  <a:moveTo>
                    <a:pt x="2519" y="11430"/>
                  </a:moveTo>
                  <a:cubicBezTo>
                    <a:pt x="-3006" y="7334"/>
                    <a:pt x="1947" y="4667"/>
                    <a:pt x="4233" y="2477"/>
                  </a:cubicBezTo>
                  <a:cubicBezTo>
                    <a:pt x="5948" y="857"/>
                    <a:pt x="9091" y="762"/>
                    <a:pt x="11568" y="0"/>
                  </a:cubicBezTo>
                  <a:cubicBezTo>
                    <a:pt x="12044" y="4477"/>
                    <a:pt x="12044" y="4477"/>
                    <a:pt x="2519" y="11430"/>
                  </a:cubicBezTo>
                  <a:close/>
                </a:path>
              </a:pathLst>
            </a:custGeom>
            <a:solidFill>
              <a:srgbClr val="F7BE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2" name="Freeform: Shape 81">
              <a:extLst>
                <a:ext uri="{FF2B5EF4-FFF2-40B4-BE49-F238E27FC236}">
                  <a16:creationId xmlns:a16="http://schemas.microsoft.com/office/drawing/2014/main" xmlns="" id="{D630D031-65E9-4BD4-8FC2-19A211567F32}"/>
                </a:ext>
              </a:extLst>
            </p:cNvPr>
            <p:cNvSpPr/>
            <p:nvPr/>
          </p:nvSpPr>
          <p:spPr>
            <a:xfrm>
              <a:off x="9243485" y="2159807"/>
              <a:ext cx="8953" cy="5622"/>
            </a:xfrm>
            <a:custGeom>
              <a:avLst/>
              <a:gdLst>
                <a:gd name="connsiteX0" fmla="*/ 0 w 8953"/>
                <a:gd name="connsiteY0" fmla="*/ 4572 h 5622"/>
                <a:gd name="connsiteX1" fmla="*/ 6858 w 8953"/>
                <a:gd name="connsiteY1" fmla="*/ 0 h 5622"/>
                <a:gd name="connsiteX2" fmla="*/ 8954 w 8953"/>
                <a:gd name="connsiteY2" fmla="*/ 2191 h 5622"/>
                <a:gd name="connsiteX3" fmla="*/ 6763 w 8953"/>
                <a:gd name="connsiteY3" fmla="*/ 4572 h 5622"/>
                <a:gd name="connsiteX4" fmla="*/ 0 w 8953"/>
                <a:gd name="connsiteY4" fmla="*/ 4572 h 5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" h="5622">
                  <a:moveTo>
                    <a:pt x="0" y="4572"/>
                  </a:moveTo>
                  <a:cubicBezTo>
                    <a:pt x="191" y="-95"/>
                    <a:pt x="3524" y="0"/>
                    <a:pt x="6858" y="0"/>
                  </a:cubicBezTo>
                  <a:cubicBezTo>
                    <a:pt x="7525" y="762"/>
                    <a:pt x="8287" y="1429"/>
                    <a:pt x="8954" y="2191"/>
                  </a:cubicBezTo>
                  <a:cubicBezTo>
                    <a:pt x="8192" y="2953"/>
                    <a:pt x="7525" y="3810"/>
                    <a:pt x="6763" y="4572"/>
                  </a:cubicBezTo>
                  <a:cubicBezTo>
                    <a:pt x="4477" y="3905"/>
                    <a:pt x="2286" y="7239"/>
                    <a:pt x="0" y="4572"/>
                  </a:cubicBezTo>
                  <a:close/>
                </a:path>
              </a:pathLst>
            </a:custGeom>
            <a:solidFill>
              <a:srgbClr val="F6B3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3" name="Freeform: Shape 82">
              <a:extLst>
                <a:ext uri="{FF2B5EF4-FFF2-40B4-BE49-F238E27FC236}">
                  <a16:creationId xmlns:a16="http://schemas.microsoft.com/office/drawing/2014/main" xmlns="" id="{3649F1A1-627B-4723-9D52-8FCE938C08EF}"/>
                </a:ext>
              </a:extLst>
            </p:cNvPr>
            <p:cNvSpPr/>
            <p:nvPr/>
          </p:nvSpPr>
          <p:spPr>
            <a:xfrm>
              <a:off x="9228208" y="2184953"/>
              <a:ext cx="8419" cy="9143"/>
            </a:xfrm>
            <a:custGeom>
              <a:avLst/>
              <a:gdLst>
                <a:gd name="connsiteX0" fmla="*/ 1561 w 8419"/>
                <a:gd name="connsiteY0" fmla="*/ 9144 h 9143"/>
                <a:gd name="connsiteX1" fmla="*/ 3847 w 8419"/>
                <a:gd name="connsiteY1" fmla="*/ 0 h 9143"/>
                <a:gd name="connsiteX2" fmla="*/ 8419 w 8419"/>
                <a:gd name="connsiteY2" fmla="*/ 0 h 9143"/>
                <a:gd name="connsiteX3" fmla="*/ 1561 w 8419"/>
                <a:gd name="connsiteY3" fmla="*/ 9144 h 9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19" h="9143">
                  <a:moveTo>
                    <a:pt x="1561" y="9144"/>
                  </a:moveTo>
                  <a:cubicBezTo>
                    <a:pt x="-3201" y="4667"/>
                    <a:pt x="4514" y="3429"/>
                    <a:pt x="3847" y="0"/>
                  </a:cubicBezTo>
                  <a:cubicBezTo>
                    <a:pt x="5371" y="0"/>
                    <a:pt x="6895" y="0"/>
                    <a:pt x="8419" y="0"/>
                  </a:cubicBezTo>
                  <a:cubicBezTo>
                    <a:pt x="6514" y="3334"/>
                    <a:pt x="5657" y="7430"/>
                    <a:pt x="1561" y="9144"/>
                  </a:cubicBezTo>
                  <a:close/>
                </a:path>
              </a:pathLst>
            </a:custGeom>
            <a:solidFill>
              <a:srgbClr val="FAC70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4" name="Freeform: Shape 83">
              <a:extLst>
                <a:ext uri="{FF2B5EF4-FFF2-40B4-BE49-F238E27FC236}">
                  <a16:creationId xmlns:a16="http://schemas.microsoft.com/office/drawing/2014/main" xmlns="" id="{214D4795-079A-48E4-87DC-72913B9CFCE6}"/>
                </a:ext>
              </a:extLst>
            </p:cNvPr>
            <p:cNvSpPr/>
            <p:nvPr/>
          </p:nvSpPr>
          <p:spPr>
            <a:xfrm>
              <a:off x="9194396" y="2058124"/>
              <a:ext cx="47627" cy="49866"/>
            </a:xfrm>
            <a:custGeom>
              <a:avLst/>
              <a:gdLst>
                <a:gd name="connsiteX0" fmla="*/ 1179 w 47627"/>
                <a:gd name="connsiteY0" fmla="*/ 17196 h 49866"/>
                <a:gd name="connsiteX1" fmla="*/ 1179 w 47627"/>
                <a:gd name="connsiteY1" fmla="*/ 14910 h 49866"/>
                <a:gd name="connsiteX2" fmla="*/ 7370 w 47627"/>
                <a:gd name="connsiteY2" fmla="*/ 6528 h 49866"/>
                <a:gd name="connsiteX3" fmla="*/ 14514 w 47627"/>
                <a:gd name="connsiteY3" fmla="*/ 4242 h 49866"/>
                <a:gd name="connsiteX4" fmla="*/ 21181 w 47627"/>
                <a:gd name="connsiteY4" fmla="*/ 2813 h 49866"/>
                <a:gd name="connsiteX5" fmla="*/ 27849 w 47627"/>
                <a:gd name="connsiteY5" fmla="*/ 337 h 49866"/>
                <a:gd name="connsiteX6" fmla="*/ 29468 w 47627"/>
                <a:gd name="connsiteY6" fmla="*/ 7100 h 49866"/>
                <a:gd name="connsiteX7" fmla="*/ 22324 w 47627"/>
                <a:gd name="connsiteY7" fmla="*/ 16910 h 49866"/>
                <a:gd name="connsiteX8" fmla="*/ 32992 w 47627"/>
                <a:gd name="connsiteY8" fmla="*/ 9767 h 49866"/>
                <a:gd name="connsiteX9" fmla="*/ 38041 w 47627"/>
                <a:gd name="connsiteY9" fmla="*/ 15291 h 49866"/>
                <a:gd name="connsiteX10" fmla="*/ 47089 w 47627"/>
                <a:gd name="connsiteY10" fmla="*/ 28626 h 49866"/>
                <a:gd name="connsiteX11" fmla="*/ 39469 w 47627"/>
                <a:gd name="connsiteY11" fmla="*/ 36151 h 49866"/>
                <a:gd name="connsiteX12" fmla="*/ 35755 w 47627"/>
                <a:gd name="connsiteY12" fmla="*/ 38818 h 49866"/>
                <a:gd name="connsiteX13" fmla="*/ 31278 w 47627"/>
                <a:gd name="connsiteY13" fmla="*/ 39199 h 49866"/>
                <a:gd name="connsiteX14" fmla="*/ 26230 w 47627"/>
                <a:gd name="connsiteY14" fmla="*/ 36437 h 49866"/>
                <a:gd name="connsiteX15" fmla="*/ 20324 w 47627"/>
                <a:gd name="connsiteY15" fmla="*/ 38246 h 49866"/>
                <a:gd name="connsiteX16" fmla="*/ 19943 w 47627"/>
                <a:gd name="connsiteY16" fmla="*/ 45485 h 49866"/>
                <a:gd name="connsiteX17" fmla="*/ 4894 w 47627"/>
                <a:gd name="connsiteY17" fmla="*/ 42818 h 49866"/>
                <a:gd name="connsiteX18" fmla="*/ 322 w 47627"/>
                <a:gd name="connsiteY18" fmla="*/ 28912 h 49866"/>
                <a:gd name="connsiteX19" fmla="*/ 1179 w 47627"/>
                <a:gd name="connsiteY19" fmla="*/ 17196 h 49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7627" h="49866">
                  <a:moveTo>
                    <a:pt x="1179" y="17196"/>
                  </a:moveTo>
                  <a:cubicBezTo>
                    <a:pt x="-345" y="16434"/>
                    <a:pt x="-440" y="15672"/>
                    <a:pt x="1179" y="14910"/>
                  </a:cubicBezTo>
                  <a:cubicBezTo>
                    <a:pt x="3751" y="12529"/>
                    <a:pt x="4513" y="8814"/>
                    <a:pt x="7370" y="6528"/>
                  </a:cubicBezTo>
                  <a:cubicBezTo>
                    <a:pt x="9370" y="4814"/>
                    <a:pt x="11752" y="3766"/>
                    <a:pt x="14514" y="4242"/>
                  </a:cubicBezTo>
                  <a:cubicBezTo>
                    <a:pt x="17943" y="9576"/>
                    <a:pt x="20038" y="8433"/>
                    <a:pt x="21181" y="2813"/>
                  </a:cubicBezTo>
                  <a:cubicBezTo>
                    <a:pt x="22896" y="527"/>
                    <a:pt x="24991" y="-616"/>
                    <a:pt x="27849" y="337"/>
                  </a:cubicBezTo>
                  <a:cubicBezTo>
                    <a:pt x="30135" y="2242"/>
                    <a:pt x="28516" y="5004"/>
                    <a:pt x="29468" y="7100"/>
                  </a:cubicBezTo>
                  <a:cubicBezTo>
                    <a:pt x="28992" y="11005"/>
                    <a:pt x="26230" y="13481"/>
                    <a:pt x="22324" y="16910"/>
                  </a:cubicBezTo>
                  <a:cubicBezTo>
                    <a:pt x="28135" y="15958"/>
                    <a:pt x="27754" y="8719"/>
                    <a:pt x="32992" y="9767"/>
                  </a:cubicBezTo>
                  <a:cubicBezTo>
                    <a:pt x="35183" y="11195"/>
                    <a:pt x="36040" y="13767"/>
                    <a:pt x="38041" y="15291"/>
                  </a:cubicBezTo>
                  <a:cubicBezTo>
                    <a:pt x="43470" y="17958"/>
                    <a:pt x="43375" y="24435"/>
                    <a:pt x="47089" y="28626"/>
                  </a:cubicBezTo>
                  <a:cubicBezTo>
                    <a:pt x="49756" y="31674"/>
                    <a:pt x="41755" y="33103"/>
                    <a:pt x="39469" y="36151"/>
                  </a:cubicBezTo>
                  <a:cubicBezTo>
                    <a:pt x="38326" y="37199"/>
                    <a:pt x="37088" y="38151"/>
                    <a:pt x="35755" y="38818"/>
                  </a:cubicBezTo>
                  <a:cubicBezTo>
                    <a:pt x="34326" y="39389"/>
                    <a:pt x="32802" y="39485"/>
                    <a:pt x="31278" y="39199"/>
                  </a:cubicBezTo>
                  <a:cubicBezTo>
                    <a:pt x="29373" y="38723"/>
                    <a:pt x="27658" y="37770"/>
                    <a:pt x="26230" y="36437"/>
                  </a:cubicBezTo>
                  <a:cubicBezTo>
                    <a:pt x="22896" y="32722"/>
                    <a:pt x="22134" y="37389"/>
                    <a:pt x="20324" y="38246"/>
                  </a:cubicBezTo>
                  <a:cubicBezTo>
                    <a:pt x="14704" y="40342"/>
                    <a:pt x="22705" y="43199"/>
                    <a:pt x="19943" y="45485"/>
                  </a:cubicBezTo>
                  <a:cubicBezTo>
                    <a:pt x="13180" y="54058"/>
                    <a:pt x="9085" y="48343"/>
                    <a:pt x="4894" y="42818"/>
                  </a:cubicBezTo>
                  <a:cubicBezTo>
                    <a:pt x="6132" y="37294"/>
                    <a:pt x="3655" y="33008"/>
                    <a:pt x="322" y="28912"/>
                  </a:cubicBezTo>
                  <a:cubicBezTo>
                    <a:pt x="131" y="25007"/>
                    <a:pt x="3274" y="21292"/>
                    <a:pt x="1179" y="17196"/>
                  </a:cubicBezTo>
                  <a:close/>
                </a:path>
              </a:pathLst>
            </a:custGeom>
            <a:solidFill>
              <a:srgbClr val="FCC7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5" name="Freeform: Shape 84">
              <a:extLst>
                <a:ext uri="{FF2B5EF4-FFF2-40B4-BE49-F238E27FC236}">
                  <a16:creationId xmlns:a16="http://schemas.microsoft.com/office/drawing/2014/main" xmlns="" id="{557AB41C-65DE-4C25-B63E-43430FEB9B45}"/>
                </a:ext>
              </a:extLst>
            </p:cNvPr>
            <p:cNvSpPr/>
            <p:nvPr/>
          </p:nvSpPr>
          <p:spPr>
            <a:xfrm>
              <a:off x="9194395" y="2038464"/>
              <a:ext cx="19842" cy="17521"/>
            </a:xfrm>
            <a:custGeom>
              <a:avLst/>
              <a:gdLst>
                <a:gd name="connsiteX0" fmla="*/ 19372 w 19842"/>
                <a:gd name="connsiteY0" fmla="*/ 376 h 17521"/>
                <a:gd name="connsiteX1" fmla="*/ 19467 w 19842"/>
                <a:gd name="connsiteY1" fmla="*/ 2662 h 17521"/>
                <a:gd name="connsiteX2" fmla="*/ 4037 w 19842"/>
                <a:gd name="connsiteY2" fmla="*/ 17521 h 17521"/>
                <a:gd name="connsiteX3" fmla="*/ 1274 w 19842"/>
                <a:gd name="connsiteY3" fmla="*/ 14092 h 17521"/>
                <a:gd name="connsiteX4" fmla="*/ 3560 w 19842"/>
                <a:gd name="connsiteY4" fmla="*/ 4853 h 17521"/>
                <a:gd name="connsiteX5" fmla="*/ 19372 w 19842"/>
                <a:gd name="connsiteY5" fmla="*/ 376 h 17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42" h="17521">
                  <a:moveTo>
                    <a:pt x="19372" y="376"/>
                  </a:moveTo>
                  <a:cubicBezTo>
                    <a:pt x="19372" y="1138"/>
                    <a:pt x="19372" y="1900"/>
                    <a:pt x="19467" y="2662"/>
                  </a:cubicBezTo>
                  <a:cubicBezTo>
                    <a:pt x="22039" y="15616"/>
                    <a:pt x="10799" y="14187"/>
                    <a:pt x="4037" y="17521"/>
                  </a:cubicBezTo>
                  <a:cubicBezTo>
                    <a:pt x="2227" y="17140"/>
                    <a:pt x="608" y="16569"/>
                    <a:pt x="1274" y="14092"/>
                  </a:cubicBezTo>
                  <a:cubicBezTo>
                    <a:pt x="5942" y="11997"/>
                    <a:pt x="-5393" y="5996"/>
                    <a:pt x="3560" y="4853"/>
                  </a:cubicBezTo>
                  <a:cubicBezTo>
                    <a:pt x="8132" y="1424"/>
                    <a:pt x="13276" y="-957"/>
                    <a:pt x="19372" y="376"/>
                  </a:cubicBezTo>
                  <a:close/>
                </a:path>
              </a:pathLst>
            </a:custGeom>
            <a:solidFill>
              <a:srgbClr val="F8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6" name="Freeform: Shape 85">
              <a:extLst>
                <a:ext uri="{FF2B5EF4-FFF2-40B4-BE49-F238E27FC236}">
                  <a16:creationId xmlns:a16="http://schemas.microsoft.com/office/drawing/2014/main" xmlns="" id="{449AFE83-FF9B-4221-8767-310CD2ED6933}"/>
                </a:ext>
              </a:extLst>
            </p:cNvPr>
            <p:cNvSpPr/>
            <p:nvPr/>
          </p:nvSpPr>
          <p:spPr>
            <a:xfrm>
              <a:off x="9197860" y="2041126"/>
              <a:ext cx="25241" cy="19392"/>
            </a:xfrm>
            <a:custGeom>
              <a:avLst/>
              <a:gdLst>
                <a:gd name="connsiteX0" fmla="*/ 0 w 25241"/>
                <a:gd name="connsiteY0" fmla="*/ 13716 h 19392"/>
                <a:gd name="connsiteX1" fmla="*/ 16002 w 25241"/>
                <a:gd name="connsiteY1" fmla="*/ 0 h 19392"/>
                <a:gd name="connsiteX2" fmla="*/ 18288 w 25241"/>
                <a:gd name="connsiteY2" fmla="*/ 95 h 19392"/>
                <a:gd name="connsiteX3" fmla="*/ 25146 w 25241"/>
                <a:gd name="connsiteY3" fmla="*/ 11430 h 19392"/>
                <a:gd name="connsiteX4" fmla="*/ 25241 w 25241"/>
                <a:gd name="connsiteY4" fmla="*/ 13716 h 19392"/>
                <a:gd name="connsiteX5" fmla="*/ 14954 w 25241"/>
                <a:gd name="connsiteY5" fmla="*/ 19145 h 19392"/>
                <a:gd name="connsiteX6" fmla="*/ 12002 w 25241"/>
                <a:gd name="connsiteY6" fmla="*/ 19336 h 19392"/>
                <a:gd name="connsiteX7" fmla="*/ 9239 w 25241"/>
                <a:gd name="connsiteY7" fmla="*/ 18383 h 19392"/>
                <a:gd name="connsiteX8" fmla="*/ 0 w 25241"/>
                <a:gd name="connsiteY8" fmla="*/ 13716 h 19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41" h="19392">
                  <a:moveTo>
                    <a:pt x="0" y="13716"/>
                  </a:moveTo>
                  <a:cubicBezTo>
                    <a:pt x="5239" y="9049"/>
                    <a:pt x="15049" y="9716"/>
                    <a:pt x="16002" y="0"/>
                  </a:cubicBezTo>
                  <a:cubicBezTo>
                    <a:pt x="16764" y="0"/>
                    <a:pt x="17526" y="95"/>
                    <a:pt x="18288" y="95"/>
                  </a:cubicBezTo>
                  <a:cubicBezTo>
                    <a:pt x="18860" y="4953"/>
                    <a:pt x="22003" y="8096"/>
                    <a:pt x="25146" y="11430"/>
                  </a:cubicBezTo>
                  <a:cubicBezTo>
                    <a:pt x="25146" y="12192"/>
                    <a:pt x="25146" y="12954"/>
                    <a:pt x="25241" y="13716"/>
                  </a:cubicBezTo>
                  <a:cubicBezTo>
                    <a:pt x="22384" y="16574"/>
                    <a:pt x="18383" y="17336"/>
                    <a:pt x="14954" y="19145"/>
                  </a:cubicBezTo>
                  <a:cubicBezTo>
                    <a:pt x="14002" y="19431"/>
                    <a:pt x="13049" y="19431"/>
                    <a:pt x="12002" y="19336"/>
                  </a:cubicBezTo>
                  <a:cubicBezTo>
                    <a:pt x="11049" y="19050"/>
                    <a:pt x="10097" y="18764"/>
                    <a:pt x="9239" y="18383"/>
                  </a:cubicBezTo>
                  <a:cubicBezTo>
                    <a:pt x="6096" y="16669"/>
                    <a:pt x="667" y="19907"/>
                    <a:pt x="0" y="13716"/>
                  </a:cubicBezTo>
                  <a:close/>
                </a:path>
              </a:pathLst>
            </a:custGeom>
            <a:solidFill>
              <a:srgbClr val="F8BC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7" name="Freeform: Shape 86">
              <a:extLst>
                <a:ext uri="{FF2B5EF4-FFF2-40B4-BE49-F238E27FC236}">
                  <a16:creationId xmlns:a16="http://schemas.microsoft.com/office/drawing/2014/main" xmlns="" id="{EE9D7924-4DDB-4B3B-B6B8-1C1FB281F22C}"/>
                </a:ext>
              </a:extLst>
            </p:cNvPr>
            <p:cNvSpPr/>
            <p:nvPr/>
          </p:nvSpPr>
          <p:spPr>
            <a:xfrm>
              <a:off x="9193267" y="2052556"/>
              <a:ext cx="16023" cy="20478"/>
            </a:xfrm>
            <a:custGeom>
              <a:avLst/>
              <a:gdLst>
                <a:gd name="connsiteX0" fmla="*/ 4594 w 16023"/>
                <a:gd name="connsiteY0" fmla="*/ 2286 h 20478"/>
                <a:gd name="connsiteX1" fmla="*/ 16024 w 16023"/>
                <a:gd name="connsiteY1" fmla="*/ 4572 h 20478"/>
                <a:gd name="connsiteX2" fmla="*/ 9166 w 16023"/>
                <a:gd name="connsiteY2" fmla="*/ 13716 h 20478"/>
                <a:gd name="connsiteX3" fmla="*/ 2308 w 16023"/>
                <a:gd name="connsiteY3" fmla="*/ 20479 h 20478"/>
                <a:gd name="connsiteX4" fmla="*/ 2308 w 16023"/>
                <a:gd name="connsiteY4" fmla="*/ 0 h 20478"/>
                <a:gd name="connsiteX5" fmla="*/ 4594 w 16023"/>
                <a:gd name="connsiteY5" fmla="*/ 2286 h 20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23" h="20478">
                  <a:moveTo>
                    <a:pt x="4594" y="2286"/>
                  </a:moveTo>
                  <a:cubicBezTo>
                    <a:pt x="7451" y="7811"/>
                    <a:pt x="12976" y="-95"/>
                    <a:pt x="16024" y="4572"/>
                  </a:cubicBezTo>
                  <a:cubicBezTo>
                    <a:pt x="14785" y="8382"/>
                    <a:pt x="10309" y="9811"/>
                    <a:pt x="9166" y="13716"/>
                  </a:cubicBezTo>
                  <a:cubicBezTo>
                    <a:pt x="7451" y="16574"/>
                    <a:pt x="6784" y="20479"/>
                    <a:pt x="2308" y="20479"/>
                  </a:cubicBezTo>
                  <a:cubicBezTo>
                    <a:pt x="4117" y="13621"/>
                    <a:pt x="-3693" y="6858"/>
                    <a:pt x="2308" y="0"/>
                  </a:cubicBezTo>
                  <a:cubicBezTo>
                    <a:pt x="3070" y="762"/>
                    <a:pt x="3832" y="1524"/>
                    <a:pt x="4594" y="2286"/>
                  </a:cubicBezTo>
                  <a:close/>
                </a:path>
              </a:pathLst>
            </a:custGeom>
            <a:solidFill>
              <a:srgbClr val="F9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8" name="Freeform: Shape 87">
              <a:extLst>
                <a:ext uri="{FF2B5EF4-FFF2-40B4-BE49-F238E27FC236}">
                  <a16:creationId xmlns:a16="http://schemas.microsoft.com/office/drawing/2014/main" xmlns="" id="{CF495DB9-ADFC-4F85-A97D-9CF48FF9FD77}"/>
                </a:ext>
              </a:extLst>
            </p:cNvPr>
            <p:cNvSpPr/>
            <p:nvPr/>
          </p:nvSpPr>
          <p:spPr>
            <a:xfrm>
              <a:off x="9196632" y="2032718"/>
              <a:ext cx="17135" cy="10853"/>
            </a:xfrm>
            <a:custGeom>
              <a:avLst/>
              <a:gdLst>
                <a:gd name="connsiteX0" fmla="*/ 17135 w 17135"/>
                <a:gd name="connsiteY0" fmla="*/ 6122 h 10853"/>
                <a:gd name="connsiteX1" fmla="*/ 1133 w 17135"/>
                <a:gd name="connsiteY1" fmla="*/ 10694 h 10853"/>
                <a:gd name="connsiteX2" fmla="*/ 7515 w 17135"/>
                <a:gd name="connsiteY2" fmla="*/ 1074 h 10853"/>
                <a:gd name="connsiteX3" fmla="*/ 17135 w 17135"/>
                <a:gd name="connsiteY3" fmla="*/ 6122 h 1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5" h="10853">
                  <a:moveTo>
                    <a:pt x="17135" y="6122"/>
                  </a:moveTo>
                  <a:cubicBezTo>
                    <a:pt x="12087" y="8789"/>
                    <a:pt x="7134" y="11551"/>
                    <a:pt x="1133" y="10694"/>
                  </a:cubicBezTo>
                  <a:cubicBezTo>
                    <a:pt x="-2582" y="3550"/>
                    <a:pt x="3705" y="2979"/>
                    <a:pt x="7515" y="1074"/>
                  </a:cubicBezTo>
                  <a:cubicBezTo>
                    <a:pt x="12849" y="-1498"/>
                    <a:pt x="15897" y="693"/>
                    <a:pt x="17135" y="6122"/>
                  </a:cubicBezTo>
                  <a:close/>
                </a:path>
              </a:pathLst>
            </a:custGeom>
            <a:solidFill>
              <a:srgbClr val="FCCC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9" name="Freeform: Shape 88">
              <a:extLst>
                <a:ext uri="{FF2B5EF4-FFF2-40B4-BE49-F238E27FC236}">
                  <a16:creationId xmlns:a16="http://schemas.microsoft.com/office/drawing/2014/main" xmlns="" id="{AA055083-23E4-4064-AB6C-1DA0E97DEF95}"/>
                </a:ext>
              </a:extLst>
            </p:cNvPr>
            <p:cNvSpPr/>
            <p:nvPr/>
          </p:nvSpPr>
          <p:spPr>
            <a:xfrm>
              <a:off x="9214564" y="2041221"/>
              <a:ext cx="8347" cy="11334"/>
            </a:xfrm>
            <a:custGeom>
              <a:avLst/>
              <a:gdLst>
                <a:gd name="connsiteX0" fmla="*/ 8348 w 8347"/>
                <a:gd name="connsiteY0" fmla="*/ 11335 h 11334"/>
                <a:gd name="connsiteX1" fmla="*/ 1490 w 8347"/>
                <a:gd name="connsiteY1" fmla="*/ 0 h 11334"/>
                <a:gd name="connsiteX2" fmla="*/ 5871 w 8347"/>
                <a:gd name="connsiteY2" fmla="*/ 4572 h 11334"/>
                <a:gd name="connsiteX3" fmla="*/ 8348 w 8347"/>
                <a:gd name="connsiteY3" fmla="*/ 11335 h 11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47" h="11334">
                  <a:moveTo>
                    <a:pt x="8348" y="11335"/>
                  </a:moveTo>
                  <a:cubicBezTo>
                    <a:pt x="3299" y="9239"/>
                    <a:pt x="-2892" y="7811"/>
                    <a:pt x="1490" y="0"/>
                  </a:cubicBezTo>
                  <a:cubicBezTo>
                    <a:pt x="2918" y="1524"/>
                    <a:pt x="4442" y="3048"/>
                    <a:pt x="5871" y="4572"/>
                  </a:cubicBezTo>
                  <a:cubicBezTo>
                    <a:pt x="6728" y="6858"/>
                    <a:pt x="7586" y="9049"/>
                    <a:pt x="8348" y="11335"/>
                  </a:cubicBezTo>
                  <a:close/>
                </a:path>
              </a:pathLst>
            </a:custGeom>
            <a:solidFill>
              <a:srgbClr val="F8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0" name="Freeform: Shape 89">
              <a:extLst>
                <a:ext uri="{FF2B5EF4-FFF2-40B4-BE49-F238E27FC236}">
                  <a16:creationId xmlns:a16="http://schemas.microsoft.com/office/drawing/2014/main" xmlns="" id="{C5D6879F-5F30-4B5E-B4EE-654C44FB87DF}"/>
                </a:ext>
              </a:extLst>
            </p:cNvPr>
            <p:cNvSpPr/>
            <p:nvPr/>
          </p:nvSpPr>
          <p:spPr>
            <a:xfrm>
              <a:off x="9191002" y="2075321"/>
              <a:ext cx="7743" cy="12358"/>
            </a:xfrm>
            <a:custGeom>
              <a:avLst/>
              <a:gdLst>
                <a:gd name="connsiteX0" fmla="*/ 4572 w 7743"/>
                <a:gd name="connsiteY0" fmla="*/ 0 h 12358"/>
                <a:gd name="connsiteX1" fmla="*/ 4572 w 7743"/>
                <a:gd name="connsiteY1" fmla="*/ 11430 h 12358"/>
                <a:gd name="connsiteX2" fmla="*/ 0 w 7743"/>
                <a:gd name="connsiteY2" fmla="*/ 11430 h 12358"/>
                <a:gd name="connsiteX3" fmla="*/ 286 w 7743"/>
                <a:gd name="connsiteY3" fmla="*/ 9335 h 12358"/>
                <a:gd name="connsiteX4" fmla="*/ 4572 w 7743"/>
                <a:gd name="connsiteY4" fmla="*/ 0 h 12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3" h="12358">
                  <a:moveTo>
                    <a:pt x="4572" y="0"/>
                  </a:moveTo>
                  <a:cubicBezTo>
                    <a:pt x="10192" y="3810"/>
                    <a:pt x="7144" y="7620"/>
                    <a:pt x="4572" y="11430"/>
                  </a:cubicBezTo>
                  <a:cubicBezTo>
                    <a:pt x="3048" y="12668"/>
                    <a:pt x="1524" y="12668"/>
                    <a:pt x="0" y="11430"/>
                  </a:cubicBezTo>
                  <a:cubicBezTo>
                    <a:pt x="0" y="10763"/>
                    <a:pt x="95" y="10001"/>
                    <a:pt x="286" y="9335"/>
                  </a:cubicBezTo>
                  <a:cubicBezTo>
                    <a:pt x="1715" y="6286"/>
                    <a:pt x="3143" y="3143"/>
                    <a:pt x="4572" y="0"/>
                  </a:cubicBezTo>
                  <a:close/>
                </a:path>
              </a:pathLst>
            </a:custGeom>
            <a:solidFill>
              <a:srgbClr val="F9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1" name="Freeform: Shape 90">
              <a:extLst>
                <a:ext uri="{FF2B5EF4-FFF2-40B4-BE49-F238E27FC236}">
                  <a16:creationId xmlns:a16="http://schemas.microsoft.com/office/drawing/2014/main" xmlns="" id="{412B7BAF-6164-4960-9315-E5BF035CA344}"/>
                </a:ext>
              </a:extLst>
            </p:cNvPr>
            <p:cNvSpPr/>
            <p:nvPr/>
          </p:nvSpPr>
          <p:spPr>
            <a:xfrm>
              <a:off x="9172048" y="2100466"/>
              <a:ext cx="45261" cy="43433"/>
            </a:xfrm>
            <a:custGeom>
              <a:avLst/>
              <a:gdLst>
                <a:gd name="connsiteX0" fmla="*/ 28004 w 45261"/>
                <a:gd name="connsiteY0" fmla="*/ 0 h 43433"/>
                <a:gd name="connsiteX1" fmla="*/ 41719 w 45261"/>
                <a:gd name="connsiteY1" fmla="*/ 2286 h 43433"/>
                <a:gd name="connsiteX2" fmla="*/ 44577 w 45261"/>
                <a:gd name="connsiteY2" fmla="*/ 2381 h 43433"/>
                <a:gd name="connsiteX3" fmla="*/ 45244 w 45261"/>
                <a:gd name="connsiteY3" fmla="*/ 5525 h 43433"/>
                <a:gd name="connsiteX4" fmla="*/ 38481 w 45261"/>
                <a:gd name="connsiteY4" fmla="*/ 11811 h 43433"/>
                <a:gd name="connsiteX5" fmla="*/ 38005 w 45261"/>
                <a:gd name="connsiteY5" fmla="*/ 18669 h 43433"/>
                <a:gd name="connsiteX6" fmla="*/ 41815 w 45261"/>
                <a:gd name="connsiteY6" fmla="*/ 22955 h 43433"/>
                <a:gd name="connsiteX7" fmla="*/ 44101 w 45261"/>
                <a:gd name="connsiteY7" fmla="*/ 27432 h 43433"/>
                <a:gd name="connsiteX8" fmla="*/ 39053 w 45261"/>
                <a:gd name="connsiteY8" fmla="*/ 33623 h 43433"/>
                <a:gd name="connsiteX9" fmla="*/ 33147 w 45261"/>
                <a:gd name="connsiteY9" fmla="*/ 38672 h 43433"/>
                <a:gd name="connsiteX10" fmla="*/ 30385 w 45261"/>
                <a:gd name="connsiteY10" fmla="*/ 43434 h 43433"/>
                <a:gd name="connsiteX11" fmla="*/ 29337 w 45261"/>
                <a:gd name="connsiteY11" fmla="*/ 43434 h 43433"/>
                <a:gd name="connsiteX12" fmla="*/ 28289 w 45261"/>
                <a:gd name="connsiteY12" fmla="*/ 43434 h 43433"/>
                <a:gd name="connsiteX13" fmla="*/ 25813 w 45261"/>
                <a:gd name="connsiteY13" fmla="*/ 38862 h 43433"/>
                <a:gd name="connsiteX14" fmla="*/ 18860 w 45261"/>
                <a:gd name="connsiteY14" fmla="*/ 34100 h 43433"/>
                <a:gd name="connsiteX15" fmla="*/ 16192 w 45261"/>
                <a:gd name="connsiteY15" fmla="*/ 29432 h 43433"/>
                <a:gd name="connsiteX16" fmla="*/ 15621 w 45261"/>
                <a:gd name="connsiteY16" fmla="*/ 26765 h 43433"/>
                <a:gd name="connsiteX17" fmla="*/ 7906 w 45261"/>
                <a:gd name="connsiteY17" fmla="*/ 30575 h 43433"/>
                <a:gd name="connsiteX18" fmla="*/ 4858 w 45261"/>
                <a:gd name="connsiteY18" fmla="*/ 30480 h 43433"/>
                <a:gd name="connsiteX19" fmla="*/ 0 w 45261"/>
                <a:gd name="connsiteY19" fmla="*/ 18193 h 43433"/>
                <a:gd name="connsiteX20" fmla="*/ 9620 w 45261"/>
                <a:gd name="connsiteY20" fmla="*/ 15431 h 43433"/>
                <a:gd name="connsiteX21" fmla="*/ 20193 w 45261"/>
                <a:gd name="connsiteY21" fmla="*/ 7715 h 43433"/>
                <a:gd name="connsiteX22" fmla="*/ 20669 w 45261"/>
                <a:gd name="connsiteY22" fmla="*/ 4858 h 43433"/>
                <a:gd name="connsiteX23" fmla="*/ 28004 w 45261"/>
                <a:gd name="connsiteY23" fmla="*/ 0 h 43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5261" h="43433">
                  <a:moveTo>
                    <a:pt x="28004" y="0"/>
                  </a:moveTo>
                  <a:cubicBezTo>
                    <a:pt x="32385" y="2000"/>
                    <a:pt x="35814" y="9430"/>
                    <a:pt x="41719" y="2286"/>
                  </a:cubicBezTo>
                  <a:cubicBezTo>
                    <a:pt x="42672" y="1619"/>
                    <a:pt x="43625" y="1619"/>
                    <a:pt x="44577" y="2381"/>
                  </a:cubicBezTo>
                  <a:cubicBezTo>
                    <a:pt x="45053" y="3334"/>
                    <a:pt x="45339" y="4382"/>
                    <a:pt x="45244" y="5525"/>
                  </a:cubicBezTo>
                  <a:cubicBezTo>
                    <a:pt x="44291" y="9049"/>
                    <a:pt x="41529" y="10668"/>
                    <a:pt x="38481" y="11811"/>
                  </a:cubicBezTo>
                  <a:cubicBezTo>
                    <a:pt x="30194" y="13430"/>
                    <a:pt x="38100" y="16383"/>
                    <a:pt x="38005" y="18669"/>
                  </a:cubicBezTo>
                  <a:cubicBezTo>
                    <a:pt x="38481" y="20764"/>
                    <a:pt x="40195" y="21717"/>
                    <a:pt x="41815" y="22955"/>
                  </a:cubicBezTo>
                  <a:cubicBezTo>
                    <a:pt x="42577" y="24479"/>
                    <a:pt x="43339" y="26003"/>
                    <a:pt x="44101" y="27432"/>
                  </a:cubicBezTo>
                  <a:cubicBezTo>
                    <a:pt x="45053" y="31718"/>
                    <a:pt x="41148" y="31909"/>
                    <a:pt x="39053" y="33623"/>
                  </a:cubicBezTo>
                  <a:cubicBezTo>
                    <a:pt x="36386" y="34481"/>
                    <a:pt x="33909" y="35528"/>
                    <a:pt x="33147" y="38672"/>
                  </a:cubicBezTo>
                  <a:cubicBezTo>
                    <a:pt x="32671" y="40481"/>
                    <a:pt x="31813" y="42101"/>
                    <a:pt x="30385" y="43434"/>
                  </a:cubicBezTo>
                  <a:lnTo>
                    <a:pt x="29337" y="43434"/>
                  </a:lnTo>
                  <a:cubicBezTo>
                    <a:pt x="29337" y="43434"/>
                    <a:pt x="28289" y="43434"/>
                    <a:pt x="28289" y="43434"/>
                  </a:cubicBezTo>
                  <a:cubicBezTo>
                    <a:pt x="27432" y="41910"/>
                    <a:pt x="26670" y="40386"/>
                    <a:pt x="25813" y="38862"/>
                  </a:cubicBezTo>
                  <a:cubicBezTo>
                    <a:pt x="23431" y="37433"/>
                    <a:pt x="22288" y="34004"/>
                    <a:pt x="18860" y="34100"/>
                  </a:cubicBezTo>
                  <a:cubicBezTo>
                    <a:pt x="17050" y="33052"/>
                    <a:pt x="15430" y="31909"/>
                    <a:pt x="16192" y="29432"/>
                  </a:cubicBezTo>
                  <a:cubicBezTo>
                    <a:pt x="16192" y="28480"/>
                    <a:pt x="19431" y="26956"/>
                    <a:pt x="15621" y="26765"/>
                  </a:cubicBezTo>
                  <a:cubicBezTo>
                    <a:pt x="12382" y="26670"/>
                    <a:pt x="10287" y="28956"/>
                    <a:pt x="7906" y="30575"/>
                  </a:cubicBezTo>
                  <a:cubicBezTo>
                    <a:pt x="6858" y="30861"/>
                    <a:pt x="5905" y="30861"/>
                    <a:pt x="4858" y="30480"/>
                  </a:cubicBezTo>
                  <a:cubicBezTo>
                    <a:pt x="1143" y="27242"/>
                    <a:pt x="667" y="22670"/>
                    <a:pt x="0" y="18193"/>
                  </a:cubicBezTo>
                  <a:cubicBezTo>
                    <a:pt x="2381" y="14192"/>
                    <a:pt x="6191" y="15431"/>
                    <a:pt x="9620" y="15431"/>
                  </a:cubicBezTo>
                  <a:cubicBezTo>
                    <a:pt x="14859" y="15240"/>
                    <a:pt x="18860" y="13335"/>
                    <a:pt x="20193" y="7715"/>
                  </a:cubicBezTo>
                  <a:cubicBezTo>
                    <a:pt x="20098" y="6763"/>
                    <a:pt x="20288" y="5810"/>
                    <a:pt x="20669" y="4858"/>
                  </a:cubicBezTo>
                  <a:cubicBezTo>
                    <a:pt x="22574" y="2191"/>
                    <a:pt x="24860" y="476"/>
                    <a:pt x="28004" y="0"/>
                  </a:cubicBezTo>
                  <a:close/>
                </a:path>
              </a:pathLst>
            </a:custGeom>
            <a:solidFill>
              <a:srgbClr val="FBC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2" name="Freeform: Shape 91">
              <a:extLst>
                <a:ext uri="{FF2B5EF4-FFF2-40B4-BE49-F238E27FC236}">
                  <a16:creationId xmlns:a16="http://schemas.microsoft.com/office/drawing/2014/main" xmlns="" id="{A4B13F2D-628B-4813-AB3C-5D45BD45AC24}"/>
                </a:ext>
              </a:extLst>
            </p:cNvPr>
            <p:cNvSpPr/>
            <p:nvPr/>
          </p:nvSpPr>
          <p:spPr>
            <a:xfrm>
              <a:off x="9206679" y="2166665"/>
              <a:ext cx="13974" cy="29760"/>
            </a:xfrm>
            <a:custGeom>
              <a:avLst/>
              <a:gdLst>
                <a:gd name="connsiteX0" fmla="*/ 9374 w 13974"/>
                <a:gd name="connsiteY0" fmla="*/ 16002 h 29760"/>
                <a:gd name="connsiteX1" fmla="*/ 13946 w 13974"/>
                <a:gd name="connsiteY1" fmla="*/ 22860 h 29760"/>
                <a:gd name="connsiteX2" fmla="*/ 9374 w 13974"/>
                <a:gd name="connsiteY2" fmla="*/ 29718 h 29760"/>
                <a:gd name="connsiteX3" fmla="*/ 230 w 13974"/>
                <a:gd name="connsiteY3" fmla="*/ 0 h 29760"/>
                <a:gd name="connsiteX4" fmla="*/ 9374 w 13974"/>
                <a:gd name="connsiteY4" fmla="*/ 16002 h 29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74" h="29760">
                  <a:moveTo>
                    <a:pt x="9374" y="16002"/>
                  </a:moveTo>
                  <a:cubicBezTo>
                    <a:pt x="10803" y="18383"/>
                    <a:pt x="14327" y="19336"/>
                    <a:pt x="13946" y="22860"/>
                  </a:cubicBezTo>
                  <a:cubicBezTo>
                    <a:pt x="12136" y="24955"/>
                    <a:pt x="15184" y="30290"/>
                    <a:pt x="9374" y="29718"/>
                  </a:cubicBezTo>
                  <a:cubicBezTo>
                    <a:pt x="5088" y="20193"/>
                    <a:pt x="-1294" y="11335"/>
                    <a:pt x="230" y="0"/>
                  </a:cubicBezTo>
                  <a:cubicBezTo>
                    <a:pt x="7945" y="2762"/>
                    <a:pt x="3754" y="12192"/>
                    <a:pt x="9374" y="16002"/>
                  </a:cubicBezTo>
                  <a:close/>
                </a:path>
              </a:pathLst>
            </a:custGeom>
            <a:solidFill>
              <a:srgbClr val="FCCA0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3" name="Freeform: Shape 92">
              <a:extLst>
                <a:ext uri="{FF2B5EF4-FFF2-40B4-BE49-F238E27FC236}">
                  <a16:creationId xmlns:a16="http://schemas.microsoft.com/office/drawing/2014/main" xmlns="" id="{97464069-ADA7-42C2-81E5-C9A4D9EB4096}"/>
                </a:ext>
              </a:extLst>
            </p:cNvPr>
            <p:cNvSpPr/>
            <p:nvPr/>
          </p:nvSpPr>
          <p:spPr>
            <a:xfrm>
              <a:off x="9216053" y="2189525"/>
              <a:ext cx="11429" cy="11430"/>
            </a:xfrm>
            <a:custGeom>
              <a:avLst/>
              <a:gdLst>
                <a:gd name="connsiteX0" fmla="*/ 0 w 11429"/>
                <a:gd name="connsiteY0" fmla="*/ 6858 h 11430"/>
                <a:gd name="connsiteX1" fmla="*/ 4572 w 11429"/>
                <a:gd name="connsiteY1" fmla="*/ 0 h 11430"/>
                <a:gd name="connsiteX2" fmla="*/ 11430 w 11429"/>
                <a:gd name="connsiteY2" fmla="*/ 6858 h 11430"/>
                <a:gd name="connsiteX3" fmla="*/ 11430 w 11429"/>
                <a:gd name="connsiteY3" fmla="*/ 11430 h 11430"/>
                <a:gd name="connsiteX4" fmla="*/ 2286 w 11429"/>
                <a:gd name="connsiteY4" fmla="*/ 11430 h 11430"/>
                <a:gd name="connsiteX5" fmla="*/ 0 w 11429"/>
                <a:gd name="connsiteY5" fmla="*/ 6858 h 11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29" h="11430">
                  <a:moveTo>
                    <a:pt x="0" y="6858"/>
                  </a:moveTo>
                  <a:cubicBezTo>
                    <a:pt x="1524" y="4572"/>
                    <a:pt x="3048" y="2286"/>
                    <a:pt x="4572" y="0"/>
                  </a:cubicBezTo>
                  <a:cubicBezTo>
                    <a:pt x="6858" y="2286"/>
                    <a:pt x="9144" y="4572"/>
                    <a:pt x="11430" y="6858"/>
                  </a:cubicBezTo>
                  <a:cubicBezTo>
                    <a:pt x="11430" y="8382"/>
                    <a:pt x="11430" y="9906"/>
                    <a:pt x="11430" y="11430"/>
                  </a:cubicBezTo>
                  <a:cubicBezTo>
                    <a:pt x="8382" y="6858"/>
                    <a:pt x="5334" y="9144"/>
                    <a:pt x="2286" y="11430"/>
                  </a:cubicBezTo>
                  <a:cubicBezTo>
                    <a:pt x="476" y="10382"/>
                    <a:pt x="95" y="8763"/>
                    <a:pt x="0" y="6858"/>
                  </a:cubicBezTo>
                  <a:close/>
                </a:path>
              </a:pathLst>
            </a:custGeom>
            <a:solidFill>
              <a:srgbClr val="FCCD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4" name="Freeform: Shape 93">
              <a:extLst>
                <a:ext uri="{FF2B5EF4-FFF2-40B4-BE49-F238E27FC236}">
                  <a16:creationId xmlns:a16="http://schemas.microsoft.com/office/drawing/2014/main" xmlns="" id="{693D3773-5B0E-41ED-BE32-39B25CCDA75E}"/>
                </a:ext>
              </a:extLst>
            </p:cNvPr>
            <p:cNvSpPr/>
            <p:nvPr/>
          </p:nvSpPr>
          <p:spPr>
            <a:xfrm>
              <a:off x="9271965" y="2063986"/>
              <a:ext cx="24136" cy="18127"/>
            </a:xfrm>
            <a:custGeom>
              <a:avLst/>
              <a:gdLst>
                <a:gd name="connsiteX0" fmla="*/ 23908 w 24136"/>
                <a:gd name="connsiteY0" fmla="*/ 0 h 18127"/>
                <a:gd name="connsiteX1" fmla="*/ 21717 w 24136"/>
                <a:gd name="connsiteY1" fmla="*/ 13621 h 18127"/>
                <a:gd name="connsiteX2" fmla="*/ 953 w 24136"/>
                <a:gd name="connsiteY2" fmla="*/ 12764 h 18127"/>
                <a:gd name="connsiteX3" fmla="*/ 0 w 24136"/>
                <a:gd name="connsiteY3" fmla="*/ 9430 h 18127"/>
                <a:gd name="connsiteX4" fmla="*/ 8954 w 24136"/>
                <a:gd name="connsiteY4" fmla="*/ 190 h 18127"/>
                <a:gd name="connsiteX5" fmla="*/ 23908 w 24136"/>
                <a:gd name="connsiteY5" fmla="*/ 0 h 1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136" h="18127">
                  <a:moveTo>
                    <a:pt x="23908" y="0"/>
                  </a:moveTo>
                  <a:cubicBezTo>
                    <a:pt x="23336" y="4572"/>
                    <a:pt x="25813" y="9620"/>
                    <a:pt x="21717" y="13621"/>
                  </a:cubicBezTo>
                  <a:cubicBezTo>
                    <a:pt x="14573" y="19812"/>
                    <a:pt x="7620" y="19717"/>
                    <a:pt x="953" y="12764"/>
                  </a:cubicBezTo>
                  <a:cubicBezTo>
                    <a:pt x="286" y="11716"/>
                    <a:pt x="0" y="10573"/>
                    <a:pt x="0" y="9430"/>
                  </a:cubicBezTo>
                  <a:cubicBezTo>
                    <a:pt x="1048" y="4477"/>
                    <a:pt x="3810" y="1238"/>
                    <a:pt x="8954" y="190"/>
                  </a:cubicBezTo>
                  <a:cubicBezTo>
                    <a:pt x="14002" y="762"/>
                    <a:pt x="18955" y="95"/>
                    <a:pt x="23908" y="0"/>
                  </a:cubicBezTo>
                  <a:close/>
                </a:path>
              </a:pathLst>
            </a:custGeom>
            <a:solidFill>
              <a:srgbClr val="FBC2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5" name="Freeform: Shape 94">
              <a:extLst>
                <a:ext uri="{FF2B5EF4-FFF2-40B4-BE49-F238E27FC236}">
                  <a16:creationId xmlns:a16="http://schemas.microsoft.com/office/drawing/2014/main" xmlns="" id="{7FF18ACF-0188-4839-8564-4807AC255F48}"/>
                </a:ext>
              </a:extLst>
            </p:cNvPr>
            <p:cNvSpPr/>
            <p:nvPr/>
          </p:nvSpPr>
          <p:spPr>
            <a:xfrm>
              <a:off x="9265243" y="2084951"/>
              <a:ext cx="24315" cy="25115"/>
            </a:xfrm>
            <a:custGeom>
              <a:avLst/>
              <a:gdLst>
                <a:gd name="connsiteX0" fmla="*/ 23581 w 24315"/>
                <a:gd name="connsiteY0" fmla="*/ 10943 h 25115"/>
                <a:gd name="connsiteX1" fmla="*/ 21581 w 24315"/>
                <a:gd name="connsiteY1" fmla="*/ 20087 h 25115"/>
                <a:gd name="connsiteX2" fmla="*/ 10055 w 24315"/>
                <a:gd name="connsiteY2" fmla="*/ 24945 h 25115"/>
                <a:gd name="connsiteX3" fmla="*/ 721 w 24315"/>
                <a:gd name="connsiteY3" fmla="*/ 22564 h 25115"/>
                <a:gd name="connsiteX4" fmla="*/ 3007 w 24315"/>
                <a:gd name="connsiteY4" fmla="*/ 16372 h 25115"/>
                <a:gd name="connsiteX5" fmla="*/ 9484 w 24315"/>
                <a:gd name="connsiteY5" fmla="*/ 3514 h 25115"/>
                <a:gd name="connsiteX6" fmla="*/ 10627 w 24315"/>
                <a:gd name="connsiteY6" fmla="*/ 847 h 25115"/>
                <a:gd name="connsiteX7" fmla="*/ 22343 w 24315"/>
                <a:gd name="connsiteY7" fmla="*/ 847 h 25115"/>
                <a:gd name="connsiteX8" fmla="*/ 23867 w 24315"/>
                <a:gd name="connsiteY8" fmla="*/ 4085 h 25115"/>
                <a:gd name="connsiteX9" fmla="*/ 23581 w 24315"/>
                <a:gd name="connsiteY9" fmla="*/ 10943 h 25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315" h="25115">
                  <a:moveTo>
                    <a:pt x="23581" y="10943"/>
                  </a:moveTo>
                  <a:cubicBezTo>
                    <a:pt x="21295" y="13610"/>
                    <a:pt x="13675" y="15134"/>
                    <a:pt x="21581" y="20087"/>
                  </a:cubicBezTo>
                  <a:cubicBezTo>
                    <a:pt x="20057" y="27040"/>
                    <a:pt x="14532" y="24659"/>
                    <a:pt x="10055" y="24945"/>
                  </a:cubicBezTo>
                  <a:cubicBezTo>
                    <a:pt x="7007" y="24088"/>
                    <a:pt x="3674" y="23802"/>
                    <a:pt x="721" y="22564"/>
                  </a:cubicBezTo>
                  <a:cubicBezTo>
                    <a:pt x="-803" y="19611"/>
                    <a:pt x="149" y="17039"/>
                    <a:pt x="3007" y="16372"/>
                  </a:cubicBezTo>
                  <a:cubicBezTo>
                    <a:pt x="10722" y="14658"/>
                    <a:pt x="10341" y="9324"/>
                    <a:pt x="9484" y="3514"/>
                  </a:cubicBezTo>
                  <a:cubicBezTo>
                    <a:pt x="9389" y="2466"/>
                    <a:pt x="9865" y="1609"/>
                    <a:pt x="10627" y="847"/>
                  </a:cubicBezTo>
                  <a:cubicBezTo>
                    <a:pt x="14532" y="-1058"/>
                    <a:pt x="18437" y="847"/>
                    <a:pt x="22343" y="847"/>
                  </a:cubicBezTo>
                  <a:cubicBezTo>
                    <a:pt x="23771" y="1513"/>
                    <a:pt x="25010" y="2180"/>
                    <a:pt x="23867" y="4085"/>
                  </a:cubicBezTo>
                  <a:cubicBezTo>
                    <a:pt x="23867" y="6371"/>
                    <a:pt x="23771" y="8657"/>
                    <a:pt x="23581" y="10943"/>
                  </a:cubicBezTo>
                  <a:close/>
                </a:path>
              </a:pathLst>
            </a:custGeom>
            <a:solidFill>
              <a:srgbClr val="F5B2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6" name="Freeform: Shape 95">
              <a:extLst>
                <a:ext uri="{FF2B5EF4-FFF2-40B4-BE49-F238E27FC236}">
                  <a16:creationId xmlns:a16="http://schemas.microsoft.com/office/drawing/2014/main" xmlns="" id="{23685292-2F02-4E97-BF95-68A4D95D057A}"/>
                </a:ext>
              </a:extLst>
            </p:cNvPr>
            <p:cNvSpPr/>
            <p:nvPr/>
          </p:nvSpPr>
          <p:spPr>
            <a:xfrm>
              <a:off x="9263011" y="2074062"/>
              <a:ext cx="30765" cy="15623"/>
            </a:xfrm>
            <a:custGeom>
              <a:avLst/>
              <a:gdLst>
                <a:gd name="connsiteX0" fmla="*/ 10192 w 30765"/>
                <a:gd name="connsiteY0" fmla="*/ 1259 h 15623"/>
                <a:gd name="connsiteX1" fmla="*/ 30766 w 30765"/>
                <a:gd name="connsiteY1" fmla="*/ 3545 h 15623"/>
                <a:gd name="connsiteX2" fmla="*/ 28384 w 30765"/>
                <a:gd name="connsiteY2" fmla="*/ 8117 h 15623"/>
                <a:gd name="connsiteX3" fmla="*/ 24479 w 30765"/>
                <a:gd name="connsiteY3" fmla="*/ 10308 h 15623"/>
                <a:gd name="connsiteX4" fmla="*/ 12383 w 30765"/>
                <a:gd name="connsiteY4" fmla="*/ 12689 h 15623"/>
                <a:gd name="connsiteX5" fmla="*/ 12383 w 30765"/>
                <a:gd name="connsiteY5" fmla="*/ 12689 h 15623"/>
                <a:gd name="connsiteX6" fmla="*/ 0 w 30765"/>
                <a:gd name="connsiteY6" fmla="*/ 6212 h 15623"/>
                <a:gd name="connsiteX7" fmla="*/ 2286 w 30765"/>
                <a:gd name="connsiteY7" fmla="*/ 1735 h 15623"/>
                <a:gd name="connsiteX8" fmla="*/ 10192 w 30765"/>
                <a:gd name="connsiteY8" fmla="*/ 1259 h 15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765" h="15623">
                  <a:moveTo>
                    <a:pt x="10192" y="1259"/>
                  </a:moveTo>
                  <a:cubicBezTo>
                    <a:pt x="16669" y="5640"/>
                    <a:pt x="23432" y="6879"/>
                    <a:pt x="30766" y="3545"/>
                  </a:cubicBezTo>
                  <a:cubicBezTo>
                    <a:pt x="30004" y="5069"/>
                    <a:pt x="29242" y="6593"/>
                    <a:pt x="28384" y="8117"/>
                  </a:cubicBezTo>
                  <a:cubicBezTo>
                    <a:pt x="27337" y="9260"/>
                    <a:pt x="26098" y="10022"/>
                    <a:pt x="24479" y="10308"/>
                  </a:cubicBezTo>
                  <a:cubicBezTo>
                    <a:pt x="20574" y="11736"/>
                    <a:pt x="15811" y="8974"/>
                    <a:pt x="12383" y="12689"/>
                  </a:cubicBezTo>
                  <a:lnTo>
                    <a:pt x="12383" y="12689"/>
                  </a:lnTo>
                  <a:cubicBezTo>
                    <a:pt x="3429" y="19737"/>
                    <a:pt x="1905" y="12689"/>
                    <a:pt x="0" y="6212"/>
                  </a:cubicBezTo>
                  <a:cubicBezTo>
                    <a:pt x="0" y="4307"/>
                    <a:pt x="857" y="2878"/>
                    <a:pt x="2286" y="1735"/>
                  </a:cubicBezTo>
                  <a:cubicBezTo>
                    <a:pt x="4858" y="211"/>
                    <a:pt x="7334" y="-1027"/>
                    <a:pt x="10192" y="1259"/>
                  </a:cubicBezTo>
                  <a:close/>
                </a:path>
              </a:pathLst>
            </a:custGeom>
            <a:solidFill>
              <a:srgbClr val="FCBE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7" name="Freeform: Shape 96">
              <a:extLst>
                <a:ext uri="{FF2B5EF4-FFF2-40B4-BE49-F238E27FC236}">
                  <a16:creationId xmlns:a16="http://schemas.microsoft.com/office/drawing/2014/main" xmlns="" id="{121EEAD7-6F53-40AF-8EA0-6324CEA6DB50}"/>
                </a:ext>
              </a:extLst>
            </p:cNvPr>
            <p:cNvSpPr/>
            <p:nvPr/>
          </p:nvSpPr>
          <p:spPr>
            <a:xfrm>
              <a:off x="9281727" y="2060869"/>
              <a:ext cx="14145" cy="6621"/>
            </a:xfrm>
            <a:custGeom>
              <a:avLst/>
              <a:gdLst>
                <a:gd name="connsiteX0" fmla="*/ 14146 w 14145"/>
                <a:gd name="connsiteY0" fmla="*/ 3117 h 6621"/>
                <a:gd name="connsiteX1" fmla="*/ 525 w 14145"/>
                <a:gd name="connsiteY1" fmla="*/ 5308 h 6621"/>
                <a:gd name="connsiteX2" fmla="*/ 2335 w 14145"/>
                <a:gd name="connsiteY2" fmla="*/ 260 h 6621"/>
                <a:gd name="connsiteX3" fmla="*/ 5097 w 14145"/>
                <a:gd name="connsiteY3" fmla="*/ 736 h 6621"/>
                <a:gd name="connsiteX4" fmla="*/ 11955 w 14145"/>
                <a:gd name="connsiteY4" fmla="*/ 736 h 6621"/>
                <a:gd name="connsiteX5" fmla="*/ 14146 w 14145"/>
                <a:gd name="connsiteY5" fmla="*/ 3117 h 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45" h="6621">
                  <a:moveTo>
                    <a:pt x="14146" y="3117"/>
                  </a:moveTo>
                  <a:cubicBezTo>
                    <a:pt x="10145" y="7213"/>
                    <a:pt x="5573" y="7403"/>
                    <a:pt x="525" y="5308"/>
                  </a:cubicBezTo>
                  <a:cubicBezTo>
                    <a:pt x="-809" y="2927"/>
                    <a:pt x="620" y="1593"/>
                    <a:pt x="2335" y="260"/>
                  </a:cubicBezTo>
                  <a:cubicBezTo>
                    <a:pt x="3382" y="-217"/>
                    <a:pt x="4240" y="-26"/>
                    <a:pt x="5097" y="736"/>
                  </a:cubicBezTo>
                  <a:cubicBezTo>
                    <a:pt x="7383" y="736"/>
                    <a:pt x="9669" y="736"/>
                    <a:pt x="11955" y="736"/>
                  </a:cubicBezTo>
                  <a:cubicBezTo>
                    <a:pt x="12717" y="1593"/>
                    <a:pt x="13479" y="2355"/>
                    <a:pt x="14146" y="3117"/>
                  </a:cubicBezTo>
                  <a:close/>
                </a:path>
              </a:pathLst>
            </a:custGeom>
            <a:solidFill>
              <a:srgbClr val="F6B8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8" name="Freeform: Shape 97">
              <a:extLst>
                <a:ext uri="{FF2B5EF4-FFF2-40B4-BE49-F238E27FC236}">
                  <a16:creationId xmlns:a16="http://schemas.microsoft.com/office/drawing/2014/main" xmlns="" id="{A8ABBCE6-E764-4E13-B5AC-752CE2E5CC55}"/>
                </a:ext>
              </a:extLst>
            </p:cNvPr>
            <p:cNvSpPr/>
            <p:nvPr/>
          </p:nvSpPr>
          <p:spPr>
            <a:xfrm>
              <a:off x="9284262" y="2082178"/>
              <a:ext cx="7166" cy="6858"/>
            </a:xfrm>
            <a:custGeom>
              <a:avLst/>
              <a:gdLst>
                <a:gd name="connsiteX0" fmla="*/ 2562 w 7166"/>
                <a:gd name="connsiteY0" fmla="*/ 0 h 6858"/>
                <a:gd name="connsiteX1" fmla="*/ 7134 w 7166"/>
                <a:gd name="connsiteY1" fmla="*/ 0 h 6858"/>
                <a:gd name="connsiteX2" fmla="*/ 4943 w 7166"/>
                <a:gd name="connsiteY2" fmla="*/ 6858 h 6858"/>
                <a:gd name="connsiteX3" fmla="*/ 2562 w 7166"/>
                <a:gd name="connsiteY3" fmla="*/ 4572 h 6858"/>
                <a:gd name="connsiteX4" fmla="*/ 85 w 7166"/>
                <a:gd name="connsiteY4" fmla="*/ 4001 h 6858"/>
                <a:gd name="connsiteX5" fmla="*/ 2562 w 7166"/>
                <a:gd name="connsiteY5" fmla="*/ 0 h 6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66" h="6858">
                  <a:moveTo>
                    <a:pt x="2562" y="0"/>
                  </a:moveTo>
                  <a:cubicBezTo>
                    <a:pt x="4086" y="0"/>
                    <a:pt x="5610" y="0"/>
                    <a:pt x="7134" y="0"/>
                  </a:cubicBezTo>
                  <a:cubicBezTo>
                    <a:pt x="7134" y="2572"/>
                    <a:pt x="7610" y="5144"/>
                    <a:pt x="4943" y="6858"/>
                  </a:cubicBezTo>
                  <a:cubicBezTo>
                    <a:pt x="4181" y="6096"/>
                    <a:pt x="3419" y="5334"/>
                    <a:pt x="2562" y="4572"/>
                  </a:cubicBezTo>
                  <a:cubicBezTo>
                    <a:pt x="1609" y="5048"/>
                    <a:pt x="466" y="5144"/>
                    <a:pt x="85" y="4001"/>
                  </a:cubicBezTo>
                  <a:cubicBezTo>
                    <a:pt x="-391" y="2000"/>
                    <a:pt x="1228" y="1048"/>
                    <a:pt x="2562" y="0"/>
                  </a:cubicBezTo>
                  <a:close/>
                </a:path>
              </a:pathLst>
            </a:custGeom>
            <a:solidFill>
              <a:srgbClr val="F9BF0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9" name="Freeform: Shape 98">
              <a:extLst>
                <a:ext uri="{FF2B5EF4-FFF2-40B4-BE49-F238E27FC236}">
                  <a16:creationId xmlns:a16="http://schemas.microsoft.com/office/drawing/2014/main" xmlns="" id="{CA2433CA-8432-4192-BB41-7941A28BC964}"/>
                </a:ext>
              </a:extLst>
            </p:cNvPr>
            <p:cNvSpPr/>
            <p:nvPr/>
          </p:nvSpPr>
          <p:spPr>
            <a:xfrm>
              <a:off x="9256072" y="2064007"/>
              <a:ext cx="18147" cy="13599"/>
            </a:xfrm>
            <a:custGeom>
              <a:avLst/>
              <a:gdLst>
                <a:gd name="connsiteX0" fmla="*/ 17131 w 18147"/>
                <a:gd name="connsiteY0" fmla="*/ 11313 h 13599"/>
                <a:gd name="connsiteX1" fmla="*/ 10273 w 18147"/>
                <a:gd name="connsiteY1" fmla="*/ 13599 h 13599"/>
                <a:gd name="connsiteX2" fmla="*/ 1701 w 18147"/>
                <a:gd name="connsiteY2" fmla="*/ 9980 h 13599"/>
                <a:gd name="connsiteX3" fmla="*/ 1129 w 18147"/>
                <a:gd name="connsiteY3" fmla="*/ 4455 h 13599"/>
                <a:gd name="connsiteX4" fmla="*/ 14845 w 18147"/>
                <a:gd name="connsiteY4" fmla="*/ 2169 h 13599"/>
                <a:gd name="connsiteX5" fmla="*/ 17131 w 18147"/>
                <a:gd name="connsiteY5" fmla="*/ 9027 h 13599"/>
                <a:gd name="connsiteX6" fmla="*/ 17131 w 18147"/>
                <a:gd name="connsiteY6" fmla="*/ 11313 h 1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47" h="13599">
                  <a:moveTo>
                    <a:pt x="17131" y="11313"/>
                  </a:moveTo>
                  <a:cubicBezTo>
                    <a:pt x="14845" y="12075"/>
                    <a:pt x="12559" y="12837"/>
                    <a:pt x="10273" y="13599"/>
                  </a:cubicBezTo>
                  <a:cubicBezTo>
                    <a:pt x="7511" y="12266"/>
                    <a:pt x="4177" y="12075"/>
                    <a:pt x="1701" y="9980"/>
                  </a:cubicBezTo>
                  <a:cubicBezTo>
                    <a:pt x="82" y="8265"/>
                    <a:pt x="-871" y="6551"/>
                    <a:pt x="1129" y="4455"/>
                  </a:cubicBezTo>
                  <a:cubicBezTo>
                    <a:pt x="4939" y="-974"/>
                    <a:pt x="9607" y="-1069"/>
                    <a:pt x="14845" y="2169"/>
                  </a:cubicBezTo>
                  <a:cubicBezTo>
                    <a:pt x="17893" y="3693"/>
                    <a:pt x="19227" y="5789"/>
                    <a:pt x="17131" y="9027"/>
                  </a:cubicBezTo>
                  <a:cubicBezTo>
                    <a:pt x="17131" y="9789"/>
                    <a:pt x="17131" y="10551"/>
                    <a:pt x="17131" y="11313"/>
                  </a:cubicBezTo>
                  <a:close/>
                </a:path>
              </a:pathLst>
            </a:custGeom>
            <a:solidFill>
              <a:srgbClr val="FDCA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0" name="Freeform: Shape 99">
              <a:extLst>
                <a:ext uri="{FF2B5EF4-FFF2-40B4-BE49-F238E27FC236}">
                  <a16:creationId xmlns:a16="http://schemas.microsoft.com/office/drawing/2014/main" xmlns="" id="{DF56A92F-DF79-419A-9448-CF7CF614EF12}"/>
                </a:ext>
              </a:extLst>
            </p:cNvPr>
            <p:cNvSpPr/>
            <p:nvPr/>
          </p:nvSpPr>
          <p:spPr>
            <a:xfrm>
              <a:off x="9245161" y="2067459"/>
              <a:ext cx="15918" cy="14689"/>
            </a:xfrm>
            <a:custGeom>
              <a:avLst/>
              <a:gdLst>
                <a:gd name="connsiteX0" fmla="*/ 12040 w 15918"/>
                <a:gd name="connsiteY0" fmla="*/ 1098 h 14689"/>
                <a:gd name="connsiteX1" fmla="*/ 14326 w 15918"/>
                <a:gd name="connsiteY1" fmla="*/ 5670 h 14689"/>
                <a:gd name="connsiteX2" fmla="*/ 15088 w 15918"/>
                <a:gd name="connsiteY2" fmla="*/ 12528 h 14689"/>
                <a:gd name="connsiteX3" fmla="*/ 6516 w 15918"/>
                <a:gd name="connsiteY3" fmla="*/ 14243 h 14689"/>
                <a:gd name="connsiteX4" fmla="*/ 134 w 15918"/>
                <a:gd name="connsiteY4" fmla="*/ 8528 h 14689"/>
                <a:gd name="connsiteX5" fmla="*/ 5182 w 15918"/>
                <a:gd name="connsiteY5" fmla="*/ 3289 h 14689"/>
                <a:gd name="connsiteX6" fmla="*/ 12040 w 15918"/>
                <a:gd name="connsiteY6" fmla="*/ 1098 h 1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18" h="14689">
                  <a:moveTo>
                    <a:pt x="12040" y="1098"/>
                  </a:moveTo>
                  <a:cubicBezTo>
                    <a:pt x="12136" y="3003"/>
                    <a:pt x="12517" y="4718"/>
                    <a:pt x="14326" y="5670"/>
                  </a:cubicBezTo>
                  <a:cubicBezTo>
                    <a:pt x="16136" y="7766"/>
                    <a:pt x="16422" y="10052"/>
                    <a:pt x="15088" y="12528"/>
                  </a:cubicBezTo>
                  <a:cubicBezTo>
                    <a:pt x="12612" y="15005"/>
                    <a:pt x="9659" y="15005"/>
                    <a:pt x="6516" y="14243"/>
                  </a:cubicBezTo>
                  <a:cubicBezTo>
                    <a:pt x="3658" y="13195"/>
                    <a:pt x="1468" y="11385"/>
                    <a:pt x="134" y="8528"/>
                  </a:cubicBezTo>
                  <a:cubicBezTo>
                    <a:pt x="-818" y="4242"/>
                    <a:pt x="3563" y="5099"/>
                    <a:pt x="5182" y="3289"/>
                  </a:cubicBezTo>
                  <a:cubicBezTo>
                    <a:pt x="6516" y="-330"/>
                    <a:pt x="8897" y="-807"/>
                    <a:pt x="12040" y="1098"/>
                  </a:cubicBezTo>
                  <a:close/>
                </a:path>
              </a:pathLst>
            </a:custGeom>
            <a:solidFill>
              <a:srgbClr val="F8BD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1" name="Freeform: Shape 100">
              <a:extLst>
                <a:ext uri="{FF2B5EF4-FFF2-40B4-BE49-F238E27FC236}">
                  <a16:creationId xmlns:a16="http://schemas.microsoft.com/office/drawing/2014/main" xmlns="" id="{D1AAB394-25EE-418D-AF4A-7BEF12F9B690}"/>
                </a:ext>
              </a:extLst>
            </p:cNvPr>
            <p:cNvSpPr/>
            <p:nvPr/>
          </p:nvSpPr>
          <p:spPr>
            <a:xfrm>
              <a:off x="9270917" y="2059318"/>
              <a:ext cx="13716" cy="13716"/>
            </a:xfrm>
            <a:custGeom>
              <a:avLst/>
              <a:gdLst>
                <a:gd name="connsiteX0" fmla="*/ 2286 w 13716"/>
                <a:gd name="connsiteY0" fmla="*/ 13716 h 13716"/>
                <a:gd name="connsiteX1" fmla="*/ 0 w 13716"/>
                <a:gd name="connsiteY1" fmla="*/ 6858 h 13716"/>
                <a:gd name="connsiteX2" fmla="*/ 6858 w 13716"/>
                <a:gd name="connsiteY2" fmla="*/ 0 h 13716"/>
                <a:gd name="connsiteX3" fmla="*/ 13716 w 13716"/>
                <a:gd name="connsiteY3" fmla="*/ 2286 h 13716"/>
                <a:gd name="connsiteX4" fmla="*/ 11430 w 13716"/>
                <a:gd name="connsiteY4" fmla="*/ 6858 h 13716"/>
                <a:gd name="connsiteX5" fmla="*/ 2286 w 13716"/>
                <a:gd name="connsiteY5" fmla="*/ 13716 h 1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16" h="13716">
                  <a:moveTo>
                    <a:pt x="2286" y="13716"/>
                  </a:moveTo>
                  <a:cubicBezTo>
                    <a:pt x="1524" y="11430"/>
                    <a:pt x="762" y="9144"/>
                    <a:pt x="0" y="6858"/>
                  </a:cubicBezTo>
                  <a:cubicBezTo>
                    <a:pt x="95" y="2381"/>
                    <a:pt x="3905" y="1715"/>
                    <a:pt x="6858" y="0"/>
                  </a:cubicBezTo>
                  <a:cubicBezTo>
                    <a:pt x="8477" y="2667"/>
                    <a:pt x="11906" y="95"/>
                    <a:pt x="13716" y="2286"/>
                  </a:cubicBezTo>
                  <a:cubicBezTo>
                    <a:pt x="12954" y="3810"/>
                    <a:pt x="12192" y="5334"/>
                    <a:pt x="11430" y="6858"/>
                  </a:cubicBezTo>
                  <a:cubicBezTo>
                    <a:pt x="6286" y="6477"/>
                    <a:pt x="5334" y="11525"/>
                    <a:pt x="2286" y="13716"/>
                  </a:cubicBezTo>
                  <a:close/>
                </a:path>
              </a:pathLst>
            </a:custGeom>
            <a:solidFill>
              <a:srgbClr val="F8BF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2" name="Freeform: Shape 101">
              <a:extLst>
                <a:ext uri="{FF2B5EF4-FFF2-40B4-BE49-F238E27FC236}">
                  <a16:creationId xmlns:a16="http://schemas.microsoft.com/office/drawing/2014/main" xmlns="" id="{36D90E77-A3D0-4D40-9548-E4DE5093776D}"/>
                </a:ext>
              </a:extLst>
            </p:cNvPr>
            <p:cNvSpPr/>
            <p:nvPr/>
          </p:nvSpPr>
          <p:spPr>
            <a:xfrm>
              <a:off x="9237676" y="2063986"/>
              <a:ext cx="9037" cy="10288"/>
            </a:xfrm>
            <a:custGeom>
              <a:avLst/>
              <a:gdLst>
                <a:gd name="connsiteX0" fmla="*/ 3523 w 9037"/>
                <a:gd name="connsiteY0" fmla="*/ 0 h 10288"/>
                <a:gd name="connsiteX1" fmla="*/ 5714 w 9037"/>
                <a:gd name="connsiteY1" fmla="*/ 95 h 10288"/>
                <a:gd name="connsiteX2" fmla="*/ 8095 w 9037"/>
                <a:gd name="connsiteY2" fmla="*/ 6763 h 10288"/>
                <a:gd name="connsiteX3" fmla="*/ 951 w 9037"/>
                <a:gd name="connsiteY3" fmla="*/ 9430 h 10288"/>
                <a:gd name="connsiteX4" fmla="*/ 3523 w 9037"/>
                <a:gd name="connsiteY4" fmla="*/ 0 h 1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37" h="10288">
                  <a:moveTo>
                    <a:pt x="3523" y="0"/>
                  </a:moveTo>
                  <a:cubicBezTo>
                    <a:pt x="4285" y="0"/>
                    <a:pt x="4952" y="0"/>
                    <a:pt x="5714" y="95"/>
                  </a:cubicBezTo>
                  <a:cubicBezTo>
                    <a:pt x="7333" y="2000"/>
                    <a:pt x="10667" y="3334"/>
                    <a:pt x="8095" y="6763"/>
                  </a:cubicBezTo>
                  <a:cubicBezTo>
                    <a:pt x="6476" y="9906"/>
                    <a:pt x="4285" y="11335"/>
                    <a:pt x="951" y="9430"/>
                  </a:cubicBezTo>
                  <a:cubicBezTo>
                    <a:pt x="-1716" y="5334"/>
                    <a:pt x="1904" y="2953"/>
                    <a:pt x="3523" y="0"/>
                  </a:cubicBezTo>
                  <a:close/>
                </a:path>
              </a:pathLst>
            </a:custGeom>
            <a:solidFill>
              <a:srgbClr val="FCCC0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3" name="Freeform: Shape 102">
              <a:extLst>
                <a:ext uri="{FF2B5EF4-FFF2-40B4-BE49-F238E27FC236}">
                  <a16:creationId xmlns:a16="http://schemas.microsoft.com/office/drawing/2014/main" xmlns="" id="{8F7B5707-734C-4AED-A8EF-1FE07DAE5AE5}"/>
                </a:ext>
              </a:extLst>
            </p:cNvPr>
            <p:cNvSpPr/>
            <p:nvPr/>
          </p:nvSpPr>
          <p:spPr>
            <a:xfrm>
              <a:off x="9238007" y="2070748"/>
              <a:ext cx="12335" cy="7825"/>
            </a:xfrm>
            <a:custGeom>
              <a:avLst/>
              <a:gdLst>
                <a:gd name="connsiteX0" fmla="*/ 906 w 12335"/>
                <a:gd name="connsiteY0" fmla="*/ 2286 h 7825"/>
                <a:gd name="connsiteX1" fmla="*/ 7764 w 12335"/>
                <a:gd name="connsiteY1" fmla="*/ 0 h 7825"/>
                <a:gd name="connsiteX2" fmla="*/ 12336 w 12335"/>
                <a:gd name="connsiteY2" fmla="*/ 0 h 7825"/>
                <a:gd name="connsiteX3" fmla="*/ 7764 w 12335"/>
                <a:gd name="connsiteY3" fmla="*/ 4572 h 7825"/>
                <a:gd name="connsiteX4" fmla="*/ 1382 w 12335"/>
                <a:gd name="connsiteY4" fmla="*/ 7144 h 7825"/>
                <a:gd name="connsiteX5" fmla="*/ 906 w 12335"/>
                <a:gd name="connsiteY5" fmla="*/ 2286 h 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35" h="7825">
                  <a:moveTo>
                    <a:pt x="906" y="2286"/>
                  </a:moveTo>
                  <a:cubicBezTo>
                    <a:pt x="3192" y="1524"/>
                    <a:pt x="5478" y="762"/>
                    <a:pt x="7764" y="0"/>
                  </a:cubicBezTo>
                  <a:cubicBezTo>
                    <a:pt x="9288" y="0"/>
                    <a:pt x="10812" y="0"/>
                    <a:pt x="12336" y="0"/>
                  </a:cubicBezTo>
                  <a:cubicBezTo>
                    <a:pt x="10812" y="1524"/>
                    <a:pt x="9288" y="3048"/>
                    <a:pt x="7764" y="4572"/>
                  </a:cubicBezTo>
                  <a:cubicBezTo>
                    <a:pt x="6430" y="7334"/>
                    <a:pt x="4335" y="8763"/>
                    <a:pt x="1382" y="7144"/>
                  </a:cubicBezTo>
                  <a:cubicBezTo>
                    <a:pt x="-523" y="6096"/>
                    <a:pt x="-237" y="4096"/>
                    <a:pt x="906" y="2286"/>
                  </a:cubicBezTo>
                  <a:close/>
                </a:path>
              </a:pathLst>
            </a:custGeom>
            <a:solidFill>
              <a:srgbClr val="F2B7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4" name="Freeform: Shape 103">
              <a:extLst>
                <a:ext uri="{FF2B5EF4-FFF2-40B4-BE49-F238E27FC236}">
                  <a16:creationId xmlns:a16="http://schemas.microsoft.com/office/drawing/2014/main" xmlns="" id="{54DF1F3A-E109-42F5-A137-18C4BC6ADA3F}"/>
                </a:ext>
              </a:extLst>
            </p:cNvPr>
            <p:cNvSpPr/>
            <p:nvPr/>
          </p:nvSpPr>
          <p:spPr>
            <a:xfrm>
              <a:off x="9277680" y="2059382"/>
              <a:ext cx="9143" cy="3224"/>
            </a:xfrm>
            <a:custGeom>
              <a:avLst/>
              <a:gdLst>
                <a:gd name="connsiteX0" fmla="*/ 6858 w 9143"/>
                <a:gd name="connsiteY0" fmla="*/ 2318 h 3224"/>
                <a:gd name="connsiteX1" fmla="*/ 0 w 9143"/>
                <a:gd name="connsiteY1" fmla="*/ 32 h 3224"/>
                <a:gd name="connsiteX2" fmla="*/ 9144 w 9143"/>
                <a:gd name="connsiteY2" fmla="*/ 2318 h 3224"/>
                <a:gd name="connsiteX3" fmla="*/ 6858 w 9143"/>
                <a:gd name="connsiteY3" fmla="*/ 2318 h 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3" h="3224">
                  <a:moveTo>
                    <a:pt x="6858" y="2318"/>
                  </a:moveTo>
                  <a:cubicBezTo>
                    <a:pt x="4572" y="1461"/>
                    <a:pt x="571" y="6128"/>
                    <a:pt x="0" y="32"/>
                  </a:cubicBezTo>
                  <a:cubicBezTo>
                    <a:pt x="3143" y="318"/>
                    <a:pt x="6763" y="-1016"/>
                    <a:pt x="9144" y="2318"/>
                  </a:cubicBezTo>
                  <a:cubicBezTo>
                    <a:pt x="8382" y="2223"/>
                    <a:pt x="7620" y="2318"/>
                    <a:pt x="6858" y="2318"/>
                  </a:cubicBezTo>
                  <a:close/>
                </a:path>
              </a:pathLst>
            </a:custGeom>
            <a:solidFill>
              <a:srgbClr val="FBC2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5" name="Freeform: Shape 104">
              <a:extLst>
                <a:ext uri="{FF2B5EF4-FFF2-40B4-BE49-F238E27FC236}">
                  <a16:creationId xmlns:a16="http://schemas.microsoft.com/office/drawing/2014/main" xmlns="" id="{A51B5E12-BA28-4426-AB44-D420E62F7A55}"/>
                </a:ext>
              </a:extLst>
            </p:cNvPr>
            <p:cNvSpPr/>
            <p:nvPr/>
          </p:nvSpPr>
          <p:spPr>
            <a:xfrm>
              <a:off x="9122422" y="2105079"/>
              <a:ext cx="59531" cy="31733"/>
            </a:xfrm>
            <a:custGeom>
              <a:avLst/>
              <a:gdLst>
                <a:gd name="connsiteX0" fmla="*/ 54864 w 59531"/>
                <a:gd name="connsiteY0" fmla="*/ 25106 h 31733"/>
                <a:gd name="connsiteX1" fmla="*/ 57150 w 59531"/>
                <a:gd name="connsiteY1" fmla="*/ 25106 h 31733"/>
                <a:gd name="connsiteX2" fmla="*/ 59531 w 59531"/>
                <a:gd name="connsiteY2" fmla="*/ 27392 h 31733"/>
                <a:gd name="connsiteX3" fmla="*/ 50578 w 59531"/>
                <a:gd name="connsiteY3" fmla="*/ 31488 h 31733"/>
                <a:gd name="connsiteX4" fmla="*/ 30575 w 59531"/>
                <a:gd name="connsiteY4" fmla="*/ 29678 h 31733"/>
                <a:gd name="connsiteX5" fmla="*/ 11430 w 59531"/>
                <a:gd name="connsiteY5" fmla="*/ 27392 h 31733"/>
                <a:gd name="connsiteX6" fmla="*/ 0 w 59531"/>
                <a:gd name="connsiteY6" fmla="*/ 18248 h 31733"/>
                <a:gd name="connsiteX7" fmla="*/ 0 w 59531"/>
                <a:gd name="connsiteY7" fmla="*/ 18248 h 31733"/>
                <a:gd name="connsiteX8" fmla="*/ 11430 w 59531"/>
                <a:gd name="connsiteY8" fmla="*/ 9199 h 31733"/>
                <a:gd name="connsiteX9" fmla="*/ 32004 w 59531"/>
                <a:gd name="connsiteY9" fmla="*/ 55 h 31733"/>
                <a:gd name="connsiteX10" fmla="*/ 33242 w 59531"/>
                <a:gd name="connsiteY10" fmla="*/ 2627 h 31733"/>
                <a:gd name="connsiteX11" fmla="*/ 30004 w 59531"/>
                <a:gd name="connsiteY11" fmla="*/ 7580 h 31733"/>
                <a:gd name="connsiteX12" fmla="*/ 24575 w 59531"/>
                <a:gd name="connsiteY12" fmla="*/ 12057 h 31733"/>
                <a:gd name="connsiteX13" fmla="*/ 23622 w 59531"/>
                <a:gd name="connsiteY13" fmla="*/ 16629 h 31733"/>
                <a:gd name="connsiteX14" fmla="*/ 33814 w 59531"/>
                <a:gd name="connsiteY14" fmla="*/ 14819 h 31733"/>
                <a:gd name="connsiteX15" fmla="*/ 38195 w 59531"/>
                <a:gd name="connsiteY15" fmla="*/ 14628 h 31733"/>
                <a:gd name="connsiteX16" fmla="*/ 49530 w 59531"/>
                <a:gd name="connsiteY16" fmla="*/ 19867 h 31733"/>
                <a:gd name="connsiteX17" fmla="*/ 54864 w 59531"/>
                <a:gd name="connsiteY17" fmla="*/ 25106 h 3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531" h="31733">
                  <a:moveTo>
                    <a:pt x="54864" y="25106"/>
                  </a:moveTo>
                  <a:cubicBezTo>
                    <a:pt x="55626" y="25106"/>
                    <a:pt x="56388" y="25106"/>
                    <a:pt x="57150" y="25106"/>
                  </a:cubicBezTo>
                  <a:cubicBezTo>
                    <a:pt x="58484" y="25392"/>
                    <a:pt x="59246" y="26154"/>
                    <a:pt x="59531" y="27392"/>
                  </a:cubicBezTo>
                  <a:cubicBezTo>
                    <a:pt x="58674" y="33393"/>
                    <a:pt x="54102" y="31392"/>
                    <a:pt x="50578" y="31488"/>
                  </a:cubicBezTo>
                  <a:cubicBezTo>
                    <a:pt x="44196" y="27582"/>
                    <a:pt x="37243" y="29964"/>
                    <a:pt x="30575" y="29678"/>
                  </a:cubicBezTo>
                  <a:cubicBezTo>
                    <a:pt x="24003" y="29583"/>
                    <a:pt x="17621" y="29297"/>
                    <a:pt x="11430" y="27392"/>
                  </a:cubicBezTo>
                  <a:cubicBezTo>
                    <a:pt x="6477" y="25773"/>
                    <a:pt x="2096" y="23487"/>
                    <a:pt x="0" y="18248"/>
                  </a:cubicBezTo>
                  <a:lnTo>
                    <a:pt x="0" y="18248"/>
                  </a:lnTo>
                  <a:cubicBezTo>
                    <a:pt x="4382" y="15867"/>
                    <a:pt x="7525" y="12057"/>
                    <a:pt x="11430" y="9199"/>
                  </a:cubicBezTo>
                  <a:cubicBezTo>
                    <a:pt x="18479" y="6627"/>
                    <a:pt x="23432" y="-707"/>
                    <a:pt x="32004" y="55"/>
                  </a:cubicBezTo>
                  <a:cubicBezTo>
                    <a:pt x="32766" y="722"/>
                    <a:pt x="33147" y="1579"/>
                    <a:pt x="33242" y="2627"/>
                  </a:cubicBezTo>
                  <a:cubicBezTo>
                    <a:pt x="32957" y="4818"/>
                    <a:pt x="31814" y="6437"/>
                    <a:pt x="30004" y="7580"/>
                  </a:cubicBezTo>
                  <a:cubicBezTo>
                    <a:pt x="27718" y="8532"/>
                    <a:pt x="25813" y="9866"/>
                    <a:pt x="24575" y="12057"/>
                  </a:cubicBezTo>
                  <a:cubicBezTo>
                    <a:pt x="23336" y="13390"/>
                    <a:pt x="22193" y="14724"/>
                    <a:pt x="23622" y="16629"/>
                  </a:cubicBezTo>
                  <a:cubicBezTo>
                    <a:pt x="27718" y="20248"/>
                    <a:pt x="30194" y="14057"/>
                    <a:pt x="33814" y="14819"/>
                  </a:cubicBezTo>
                  <a:cubicBezTo>
                    <a:pt x="35243" y="14724"/>
                    <a:pt x="36957" y="15295"/>
                    <a:pt x="38195" y="14628"/>
                  </a:cubicBezTo>
                  <a:cubicBezTo>
                    <a:pt x="44101" y="11866"/>
                    <a:pt x="48578" y="11390"/>
                    <a:pt x="49530" y="19867"/>
                  </a:cubicBezTo>
                  <a:cubicBezTo>
                    <a:pt x="49816" y="22153"/>
                    <a:pt x="52197" y="24153"/>
                    <a:pt x="54864" y="25106"/>
                  </a:cubicBezTo>
                  <a:close/>
                </a:path>
              </a:pathLst>
            </a:custGeom>
            <a:solidFill>
              <a:srgbClr val="FBC3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6" name="Freeform: Shape 105">
              <a:extLst>
                <a:ext uri="{FF2B5EF4-FFF2-40B4-BE49-F238E27FC236}">
                  <a16:creationId xmlns:a16="http://schemas.microsoft.com/office/drawing/2014/main" xmlns="" id="{C66553D0-43E7-41C9-9E54-CF56AE287B6C}"/>
                </a:ext>
              </a:extLst>
            </p:cNvPr>
            <p:cNvSpPr/>
            <p:nvPr/>
          </p:nvSpPr>
          <p:spPr>
            <a:xfrm>
              <a:off x="9122300" y="2123326"/>
              <a:ext cx="11552" cy="9144"/>
            </a:xfrm>
            <a:custGeom>
              <a:avLst/>
              <a:gdLst>
                <a:gd name="connsiteX0" fmla="*/ 123 w 11552"/>
                <a:gd name="connsiteY0" fmla="*/ 0 h 9144"/>
                <a:gd name="connsiteX1" fmla="*/ 11553 w 11552"/>
                <a:gd name="connsiteY1" fmla="*/ 9144 h 9144"/>
                <a:gd name="connsiteX2" fmla="*/ 123 w 11552"/>
                <a:gd name="connsiteY2" fmla="*/ 0 h 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552" h="9144">
                  <a:moveTo>
                    <a:pt x="123" y="0"/>
                  </a:moveTo>
                  <a:cubicBezTo>
                    <a:pt x="3933" y="3048"/>
                    <a:pt x="7743" y="6096"/>
                    <a:pt x="11553" y="9144"/>
                  </a:cubicBezTo>
                  <a:cubicBezTo>
                    <a:pt x="599" y="8572"/>
                    <a:pt x="-449" y="7620"/>
                    <a:pt x="123" y="0"/>
                  </a:cubicBezTo>
                  <a:close/>
                </a:path>
              </a:pathLst>
            </a:custGeom>
            <a:solidFill>
              <a:srgbClr val="FBCB1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7" name="Freeform: Shape 106">
              <a:extLst>
                <a:ext uri="{FF2B5EF4-FFF2-40B4-BE49-F238E27FC236}">
                  <a16:creationId xmlns:a16="http://schemas.microsoft.com/office/drawing/2014/main" xmlns="" id="{55C855FC-0079-4701-80C0-0F20D68F1714}"/>
                </a:ext>
              </a:extLst>
            </p:cNvPr>
            <p:cNvSpPr/>
            <p:nvPr/>
          </p:nvSpPr>
          <p:spPr>
            <a:xfrm>
              <a:off x="9122422" y="2114182"/>
              <a:ext cx="11429" cy="9144"/>
            </a:xfrm>
            <a:custGeom>
              <a:avLst/>
              <a:gdLst>
                <a:gd name="connsiteX0" fmla="*/ 11430 w 11429"/>
                <a:gd name="connsiteY0" fmla="*/ 0 h 9144"/>
                <a:gd name="connsiteX1" fmla="*/ 0 w 11429"/>
                <a:gd name="connsiteY1" fmla="*/ 9144 h 9144"/>
                <a:gd name="connsiteX2" fmla="*/ 7049 w 11429"/>
                <a:gd name="connsiteY2" fmla="*/ 191 h 9144"/>
                <a:gd name="connsiteX3" fmla="*/ 11430 w 11429"/>
                <a:gd name="connsiteY3" fmla="*/ 0 h 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" h="9144">
                  <a:moveTo>
                    <a:pt x="11430" y="0"/>
                  </a:moveTo>
                  <a:cubicBezTo>
                    <a:pt x="9430" y="5239"/>
                    <a:pt x="5906" y="8763"/>
                    <a:pt x="0" y="9144"/>
                  </a:cubicBezTo>
                  <a:cubicBezTo>
                    <a:pt x="2381" y="6096"/>
                    <a:pt x="4763" y="3143"/>
                    <a:pt x="7049" y="191"/>
                  </a:cubicBezTo>
                  <a:cubicBezTo>
                    <a:pt x="8573" y="95"/>
                    <a:pt x="10001" y="95"/>
                    <a:pt x="11430" y="0"/>
                  </a:cubicBezTo>
                  <a:close/>
                </a:path>
              </a:pathLst>
            </a:custGeom>
            <a:solidFill>
              <a:srgbClr val="FBCB1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8" name="Freeform: Shape 107">
              <a:extLst>
                <a:ext uri="{FF2B5EF4-FFF2-40B4-BE49-F238E27FC236}">
                  <a16:creationId xmlns:a16="http://schemas.microsoft.com/office/drawing/2014/main" xmlns="" id="{4D4C6DE6-8AFB-4057-A2AC-B3F8AE067EA6}"/>
                </a:ext>
              </a:extLst>
            </p:cNvPr>
            <p:cNvSpPr/>
            <p:nvPr/>
          </p:nvSpPr>
          <p:spPr>
            <a:xfrm>
              <a:off x="9171696" y="2086750"/>
              <a:ext cx="31722" cy="20573"/>
            </a:xfrm>
            <a:custGeom>
              <a:avLst/>
              <a:gdLst>
                <a:gd name="connsiteX0" fmla="*/ 28355 w 31722"/>
                <a:gd name="connsiteY0" fmla="*/ 13716 h 20573"/>
                <a:gd name="connsiteX1" fmla="*/ 21497 w 31722"/>
                <a:gd name="connsiteY1" fmla="*/ 20574 h 20573"/>
                <a:gd name="connsiteX2" fmla="*/ 6257 w 31722"/>
                <a:gd name="connsiteY2" fmla="*/ 18574 h 20573"/>
                <a:gd name="connsiteX3" fmla="*/ 1018 w 31722"/>
                <a:gd name="connsiteY3" fmla="*/ 11430 h 20573"/>
                <a:gd name="connsiteX4" fmla="*/ 3304 w 31722"/>
                <a:gd name="connsiteY4" fmla="*/ 6858 h 20573"/>
                <a:gd name="connsiteX5" fmla="*/ 19306 w 31722"/>
                <a:gd name="connsiteY5" fmla="*/ 0 h 20573"/>
                <a:gd name="connsiteX6" fmla="*/ 23783 w 31722"/>
                <a:gd name="connsiteY6" fmla="*/ 0 h 20573"/>
                <a:gd name="connsiteX7" fmla="*/ 28355 w 31722"/>
                <a:gd name="connsiteY7" fmla="*/ 13716 h 20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22" h="20573">
                  <a:moveTo>
                    <a:pt x="28355" y="13716"/>
                  </a:moveTo>
                  <a:cubicBezTo>
                    <a:pt x="26069" y="16002"/>
                    <a:pt x="23783" y="18288"/>
                    <a:pt x="21497" y="20574"/>
                  </a:cubicBezTo>
                  <a:cubicBezTo>
                    <a:pt x="16734" y="17526"/>
                    <a:pt x="11400" y="18098"/>
                    <a:pt x="6257" y="18574"/>
                  </a:cubicBezTo>
                  <a:cubicBezTo>
                    <a:pt x="-220" y="19241"/>
                    <a:pt x="-1077" y="16574"/>
                    <a:pt x="1018" y="11430"/>
                  </a:cubicBezTo>
                  <a:cubicBezTo>
                    <a:pt x="1780" y="9906"/>
                    <a:pt x="2542" y="8382"/>
                    <a:pt x="3304" y="6858"/>
                  </a:cubicBezTo>
                  <a:cubicBezTo>
                    <a:pt x="8638" y="4572"/>
                    <a:pt x="13972" y="2286"/>
                    <a:pt x="19306" y="0"/>
                  </a:cubicBezTo>
                  <a:cubicBezTo>
                    <a:pt x="20830" y="0"/>
                    <a:pt x="22354" y="0"/>
                    <a:pt x="23783" y="0"/>
                  </a:cubicBezTo>
                  <a:cubicBezTo>
                    <a:pt x="30355" y="2953"/>
                    <a:pt x="35308" y="6382"/>
                    <a:pt x="28355" y="13716"/>
                  </a:cubicBezTo>
                  <a:close/>
                </a:path>
              </a:pathLst>
            </a:custGeom>
            <a:solidFill>
              <a:srgbClr val="FCCB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9" name="Freeform: Shape 108">
              <a:extLst>
                <a:ext uri="{FF2B5EF4-FFF2-40B4-BE49-F238E27FC236}">
                  <a16:creationId xmlns:a16="http://schemas.microsoft.com/office/drawing/2014/main" xmlns="" id="{0F6214FA-20C9-4379-ABC6-D5A9659A710E}"/>
                </a:ext>
              </a:extLst>
            </p:cNvPr>
            <p:cNvSpPr/>
            <p:nvPr/>
          </p:nvSpPr>
          <p:spPr>
            <a:xfrm>
              <a:off x="9165190" y="2098181"/>
              <a:ext cx="28004" cy="20574"/>
            </a:xfrm>
            <a:custGeom>
              <a:avLst/>
              <a:gdLst>
                <a:gd name="connsiteX0" fmla="*/ 7525 w 28004"/>
                <a:gd name="connsiteY0" fmla="*/ 0 h 20574"/>
                <a:gd name="connsiteX1" fmla="*/ 17050 w 28004"/>
                <a:gd name="connsiteY1" fmla="*/ 4858 h 20574"/>
                <a:gd name="connsiteX2" fmla="*/ 28004 w 28004"/>
                <a:gd name="connsiteY2" fmla="*/ 9144 h 20574"/>
                <a:gd name="connsiteX3" fmla="*/ 28004 w 28004"/>
                <a:gd name="connsiteY3" fmla="*/ 9144 h 20574"/>
                <a:gd name="connsiteX4" fmla="*/ 16574 w 28004"/>
                <a:gd name="connsiteY4" fmla="*/ 20574 h 20574"/>
                <a:gd name="connsiteX5" fmla="*/ 7430 w 28004"/>
                <a:gd name="connsiteY5" fmla="*/ 20574 h 20574"/>
                <a:gd name="connsiteX6" fmla="*/ 2096 w 28004"/>
                <a:gd name="connsiteY6" fmla="*/ 15621 h 20574"/>
                <a:gd name="connsiteX7" fmla="*/ 0 w 28004"/>
                <a:gd name="connsiteY7" fmla="*/ 5524 h 20574"/>
                <a:gd name="connsiteX8" fmla="*/ 2953 w 28004"/>
                <a:gd name="connsiteY8" fmla="*/ 2286 h 20574"/>
                <a:gd name="connsiteX9" fmla="*/ 7525 w 28004"/>
                <a:gd name="connsiteY9" fmla="*/ 0 h 20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004" h="20574">
                  <a:moveTo>
                    <a:pt x="7525" y="0"/>
                  </a:moveTo>
                  <a:cubicBezTo>
                    <a:pt x="6572" y="9811"/>
                    <a:pt x="15526" y="-95"/>
                    <a:pt x="17050" y="4858"/>
                  </a:cubicBezTo>
                  <a:cubicBezTo>
                    <a:pt x="22574" y="1524"/>
                    <a:pt x="25051" y="5906"/>
                    <a:pt x="28004" y="9144"/>
                  </a:cubicBezTo>
                  <a:lnTo>
                    <a:pt x="28004" y="9144"/>
                  </a:lnTo>
                  <a:cubicBezTo>
                    <a:pt x="28099" y="16859"/>
                    <a:pt x="20860" y="17240"/>
                    <a:pt x="16574" y="20574"/>
                  </a:cubicBezTo>
                  <a:cubicBezTo>
                    <a:pt x="13526" y="20479"/>
                    <a:pt x="10478" y="18383"/>
                    <a:pt x="7430" y="20574"/>
                  </a:cubicBezTo>
                  <a:cubicBezTo>
                    <a:pt x="5715" y="18955"/>
                    <a:pt x="3239" y="18002"/>
                    <a:pt x="2096" y="15621"/>
                  </a:cubicBezTo>
                  <a:cubicBezTo>
                    <a:pt x="1810" y="12192"/>
                    <a:pt x="857" y="8858"/>
                    <a:pt x="0" y="5524"/>
                  </a:cubicBezTo>
                  <a:cubicBezTo>
                    <a:pt x="190" y="3715"/>
                    <a:pt x="1905" y="3334"/>
                    <a:pt x="2953" y="2286"/>
                  </a:cubicBezTo>
                  <a:cubicBezTo>
                    <a:pt x="4477" y="1524"/>
                    <a:pt x="6001" y="762"/>
                    <a:pt x="7525" y="0"/>
                  </a:cubicBezTo>
                  <a:close/>
                </a:path>
              </a:pathLst>
            </a:custGeom>
            <a:solidFill>
              <a:srgbClr val="FCC5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0" name="Freeform: Shape 109">
              <a:extLst>
                <a:ext uri="{FF2B5EF4-FFF2-40B4-BE49-F238E27FC236}">
                  <a16:creationId xmlns:a16="http://schemas.microsoft.com/office/drawing/2014/main" xmlns="" id="{C15DAE8F-DA3A-44CC-A806-6B410E56D4DF}"/>
                </a:ext>
              </a:extLst>
            </p:cNvPr>
            <p:cNvSpPr/>
            <p:nvPr/>
          </p:nvSpPr>
          <p:spPr>
            <a:xfrm>
              <a:off x="9154426" y="2099550"/>
              <a:ext cx="13716" cy="10568"/>
            </a:xfrm>
            <a:custGeom>
              <a:avLst/>
              <a:gdLst>
                <a:gd name="connsiteX0" fmla="*/ 13716 w 13716"/>
                <a:gd name="connsiteY0" fmla="*/ 917 h 10568"/>
                <a:gd name="connsiteX1" fmla="*/ 11430 w 13716"/>
                <a:gd name="connsiteY1" fmla="*/ 3203 h 10568"/>
                <a:gd name="connsiteX2" fmla="*/ 0 w 13716"/>
                <a:gd name="connsiteY2" fmla="*/ 7775 h 10568"/>
                <a:gd name="connsiteX3" fmla="*/ 0 w 13716"/>
                <a:gd name="connsiteY3" fmla="*/ 5489 h 10568"/>
                <a:gd name="connsiteX4" fmla="*/ 13716 w 13716"/>
                <a:gd name="connsiteY4" fmla="*/ 917 h 1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16" h="10568">
                  <a:moveTo>
                    <a:pt x="13716" y="917"/>
                  </a:moveTo>
                  <a:cubicBezTo>
                    <a:pt x="12954" y="1679"/>
                    <a:pt x="12192" y="2441"/>
                    <a:pt x="11430" y="3203"/>
                  </a:cubicBezTo>
                  <a:cubicBezTo>
                    <a:pt x="8572" y="7203"/>
                    <a:pt x="7144" y="14633"/>
                    <a:pt x="0" y="7775"/>
                  </a:cubicBezTo>
                  <a:cubicBezTo>
                    <a:pt x="0" y="7013"/>
                    <a:pt x="0" y="6251"/>
                    <a:pt x="0" y="5489"/>
                  </a:cubicBezTo>
                  <a:cubicBezTo>
                    <a:pt x="2381" y="-2608"/>
                    <a:pt x="8477" y="536"/>
                    <a:pt x="13716" y="917"/>
                  </a:cubicBezTo>
                  <a:close/>
                </a:path>
              </a:pathLst>
            </a:custGeom>
            <a:solidFill>
              <a:srgbClr val="FDD1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1" name="Freeform: Shape 110">
              <a:extLst>
                <a:ext uri="{FF2B5EF4-FFF2-40B4-BE49-F238E27FC236}">
                  <a16:creationId xmlns:a16="http://schemas.microsoft.com/office/drawing/2014/main" xmlns="" id="{9D08F5AC-2EDF-4A97-8CB9-425417437227}"/>
                </a:ext>
              </a:extLst>
            </p:cNvPr>
            <p:cNvSpPr/>
            <p:nvPr/>
          </p:nvSpPr>
          <p:spPr>
            <a:xfrm>
              <a:off x="9254915" y="2129388"/>
              <a:ext cx="22764" cy="12131"/>
            </a:xfrm>
            <a:custGeom>
              <a:avLst/>
              <a:gdLst>
                <a:gd name="connsiteX0" fmla="*/ 0 w 22764"/>
                <a:gd name="connsiteY0" fmla="*/ 7655 h 12131"/>
                <a:gd name="connsiteX1" fmla="*/ 14002 w 22764"/>
                <a:gd name="connsiteY1" fmla="*/ 2607 h 12131"/>
                <a:gd name="connsiteX2" fmla="*/ 22765 w 22764"/>
                <a:gd name="connsiteY2" fmla="*/ 7560 h 12131"/>
                <a:gd name="connsiteX3" fmla="*/ 18193 w 22764"/>
                <a:gd name="connsiteY3" fmla="*/ 9846 h 12131"/>
                <a:gd name="connsiteX4" fmla="*/ 13621 w 22764"/>
                <a:gd name="connsiteY4" fmla="*/ 12132 h 12131"/>
                <a:gd name="connsiteX5" fmla="*/ 2191 w 22764"/>
                <a:gd name="connsiteY5" fmla="*/ 7560 h 12131"/>
                <a:gd name="connsiteX6" fmla="*/ 0 w 22764"/>
                <a:gd name="connsiteY6" fmla="*/ 7655 h 12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764" h="12131">
                  <a:moveTo>
                    <a:pt x="0" y="7655"/>
                  </a:moveTo>
                  <a:cubicBezTo>
                    <a:pt x="3429" y="-346"/>
                    <a:pt x="8763" y="-2156"/>
                    <a:pt x="14002" y="2607"/>
                  </a:cubicBezTo>
                  <a:cubicBezTo>
                    <a:pt x="16478" y="4893"/>
                    <a:pt x="21717" y="2607"/>
                    <a:pt x="22765" y="7560"/>
                  </a:cubicBezTo>
                  <a:cubicBezTo>
                    <a:pt x="20860" y="7560"/>
                    <a:pt x="19145" y="8036"/>
                    <a:pt x="18193" y="9846"/>
                  </a:cubicBezTo>
                  <a:cubicBezTo>
                    <a:pt x="16669" y="10608"/>
                    <a:pt x="15145" y="11370"/>
                    <a:pt x="13621" y="12132"/>
                  </a:cubicBezTo>
                  <a:cubicBezTo>
                    <a:pt x="10763" y="8131"/>
                    <a:pt x="8477" y="2892"/>
                    <a:pt x="2191" y="7560"/>
                  </a:cubicBezTo>
                  <a:cubicBezTo>
                    <a:pt x="1524" y="8703"/>
                    <a:pt x="762" y="8703"/>
                    <a:pt x="0" y="7655"/>
                  </a:cubicBezTo>
                  <a:close/>
                </a:path>
              </a:pathLst>
            </a:custGeom>
            <a:solidFill>
              <a:srgbClr val="FDC4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2" name="Freeform: Shape 111">
              <a:extLst>
                <a:ext uri="{FF2B5EF4-FFF2-40B4-BE49-F238E27FC236}">
                  <a16:creationId xmlns:a16="http://schemas.microsoft.com/office/drawing/2014/main" xmlns="" id="{B275D5A0-69B4-4D2F-AA24-2CDA3F8A9E01}"/>
                </a:ext>
              </a:extLst>
            </p:cNvPr>
            <p:cNvSpPr/>
            <p:nvPr/>
          </p:nvSpPr>
          <p:spPr>
            <a:xfrm>
              <a:off x="9266303" y="2103471"/>
              <a:ext cx="25619" cy="15283"/>
            </a:xfrm>
            <a:custGeom>
              <a:avLst/>
              <a:gdLst>
                <a:gd name="connsiteX0" fmla="*/ 6900 w 25619"/>
                <a:gd name="connsiteY0" fmla="*/ 3853 h 15283"/>
                <a:gd name="connsiteX1" fmla="*/ 20616 w 25619"/>
                <a:gd name="connsiteY1" fmla="*/ 1567 h 15283"/>
                <a:gd name="connsiteX2" fmla="*/ 25188 w 25619"/>
                <a:gd name="connsiteY2" fmla="*/ 3853 h 15283"/>
                <a:gd name="connsiteX3" fmla="*/ 22902 w 25619"/>
                <a:gd name="connsiteY3" fmla="*/ 8425 h 15283"/>
                <a:gd name="connsiteX4" fmla="*/ 18330 w 25619"/>
                <a:gd name="connsiteY4" fmla="*/ 12997 h 15283"/>
                <a:gd name="connsiteX5" fmla="*/ 6900 w 25619"/>
                <a:gd name="connsiteY5" fmla="*/ 12997 h 15283"/>
                <a:gd name="connsiteX6" fmla="*/ 42 w 25619"/>
                <a:gd name="connsiteY6" fmla="*/ 8425 h 15283"/>
                <a:gd name="connsiteX7" fmla="*/ 6900 w 25619"/>
                <a:gd name="connsiteY7" fmla="*/ 3853 h 15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619" h="15283">
                  <a:moveTo>
                    <a:pt x="6900" y="3853"/>
                  </a:moveTo>
                  <a:cubicBezTo>
                    <a:pt x="11472" y="3091"/>
                    <a:pt x="16615" y="5758"/>
                    <a:pt x="20616" y="1567"/>
                  </a:cubicBezTo>
                  <a:cubicBezTo>
                    <a:pt x="24235" y="-1862"/>
                    <a:pt x="24712" y="996"/>
                    <a:pt x="25188" y="3853"/>
                  </a:cubicBezTo>
                  <a:cubicBezTo>
                    <a:pt x="26617" y="6520"/>
                    <a:pt x="24140" y="7187"/>
                    <a:pt x="22902" y="8425"/>
                  </a:cubicBezTo>
                  <a:cubicBezTo>
                    <a:pt x="22807" y="11378"/>
                    <a:pt x="21283" y="12902"/>
                    <a:pt x="18330" y="12997"/>
                  </a:cubicBezTo>
                  <a:cubicBezTo>
                    <a:pt x="14520" y="16045"/>
                    <a:pt x="10710" y="16045"/>
                    <a:pt x="6900" y="12997"/>
                  </a:cubicBezTo>
                  <a:cubicBezTo>
                    <a:pt x="4614" y="11473"/>
                    <a:pt x="2328" y="9949"/>
                    <a:pt x="42" y="8425"/>
                  </a:cubicBezTo>
                  <a:cubicBezTo>
                    <a:pt x="-530" y="2615"/>
                    <a:pt x="4900" y="5853"/>
                    <a:pt x="6900" y="3853"/>
                  </a:cubicBezTo>
                  <a:close/>
                </a:path>
              </a:pathLst>
            </a:custGeom>
            <a:solidFill>
              <a:srgbClr val="F9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3" name="Freeform: Shape 112">
              <a:extLst>
                <a:ext uri="{FF2B5EF4-FFF2-40B4-BE49-F238E27FC236}">
                  <a16:creationId xmlns:a16="http://schemas.microsoft.com/office/drawing/2014/main" xmlns="" id="{A783917F-2425-4F0A-83A6-690700EF33FA}"/>
                </a:ext>
              </a:extLst>
            </p:cNvPr>
            <p:cNvSpPr/>
            <p:nvPr/>
          </p:nvSpPr>
          <p:spPr>
            <a:xfrm>
              <a:off x="9289110" y="2107324"/>
              <a:ext cx="11334" cy="4645"/>
            </a:xfrm>
            <a:custGeom>
              <a:avLst/>
              <a:gdLst>
                <a:gd name="connsiteX0" fmla="*/ 0 w 11334"/>
                <a:gd name="connsiteY0" fmla="*/ 4572 h 4645"/>
                <a:gd name="connsiteX1" fmla="*/ 2286 w 11334"/>
                <a:gd name="connsiteY1" fmla="*/ 0 h 4645"/>
                <a:gd name="connsiteX2" fmla="*/ 11335 w 11334"/>
                <a:gd name="connsiteY2" fmla="*/ 0 h 4645"/>
                <a:gd name="connsiteX3" fmla="*/ 9049 w 11334"/>
                <a:gd name="connsiteY3" fmla="*/ 2286 h 4645"/>
                <a:gd name="connsiteX4" fmla="*/ 0 w 11334"/>
                <a:gd name="connsiteY4" fmla="*/ 4572 h 4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4" h="4645">
                  <a:moveTo>
                    <a:pt x="0" y="4572"/>
                  </a:moveTo>
                  <a:cubicBezTo>
                    <a:pt x="762" y="3048"/>
                    <a:pt x="1524" y="1524"/>
                    <a:pt x="2286" y="0"/>
                  </a:cubicBezTo>
                  <a:cubicBezTo>
                    <a:pt x="5334" y="0"/>
                    <a:pt x="8382" y="0"/>
                    <a:pt x="11335" y="0"/>
                  </a:cubicBezTo>
                  <a:cubicBezTo>
                    <a:pt x="10573" y="762"/>
                    <a:pt x="9811" y="1524"/>
                    <a:pt x="9049" y="2286"/>
                  </a:cubicBezTo>
                  <a:cubicBezTo>
                    <a:pt x="6286" y="3810"/>
                    <a:pt x="3334" y="4953"/>
                    <a:pt x="0" y="4572"/>
                  </a:cubicBezTo>
                  <a:close/>
                </a:path>
              </a:pathLst>
            </a:custGeom>
            <a:solidFill>
              <a:srgbClr val="F9B6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4" name="Freeform: Shape 113">
              <a:extLst>
                <a:ext uri="{FF2B5EF4-FFF2-40B4-BE49-F238E27FC236}">
                  <a16:creationId xmlns:a16="http://schemas.microsoft.com/office/drawing/2014/main" xmlns="" id="{7EAF4736-EDC8-4665-A9F9-82B90A7A5F95}"/>
                </a:ext>
              </a:extLst>
            </p:cNvPr>
            <p:cNvSpPr/>
            <p:nvPr/>
          </p:nvSpPr>
          <p:spPr>
            <a:xfrm>
              <a:off x="9179477" y="2124917"/>
              <a:ext cx="11334" cy="9765"/>
            </a:xfrm>
            <a:custGeom>
              <a:avLst/>
              <a:gdLst>
                <a:gd name="connsiteX0" fmla="*/ 2381 w 11334"/>
                <a:gd name="connsiteY0" fmla="*/ 7554 h 9765"/>
                <a:gd name="connsiteX1" fmla="*/ 0 w 11334"/>
                <a:gd name="connsiteY1" fmla="*/ 5268 h 9765"/>
                <a:gd name="connsiteX2" fmla="*/ 9144 w 11334"/>
                <a:gd name="connsiteY2" fmla="*/ 696 h 9765"/>
                <a:gd name="connsiteX3" fmla="*/ 9144 w 11334"/>
                <a:gd name="connsiteY3" fmla="*/ 5268 h 9765"/>
                <a:gd name="connsiteX4" fmla="*/ 11335 w 11334"/>
                <a:gd name="connsiteY4" fmla="*/ 9649 h 9765"/>
                <a:gd name="connsiteX5" fmla="*/ 2381 w 11334"/>
                <a:gd name="connsiteY5" fmla="*/ 7554 h 9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34" h="9765">
                  <a:moveTo>
                    <a:pt x="2381" y="7554"/>
                  </a:moveTo>
                  <a:cubicBezTo>
                    <a:pt x="1619" y="6792"/>
                    <a:pt x="857" y="6030"/>
                    <a:pt x="0" y="5268"/>
                  </a:cubicBezTo>
                  <a:cubicBezTo>
                    <a:pt x="1334" y="410"/>
                    <a:pt x="4477" y="-1019"/>
                    <a:pt x="9144" y="696"/>
                  </a:cubicBezTo>
                  <a:cubicBezTo>
                    <a:pt x="10287" y="2220"/>
                    <a:pt x="8096" y="3744"/>
                    <a:pt x="9144" y="5268"/>
                  </a:cubicBezTo>
                  <a:cubicBezTo>
                    <a:pt x="9906" y="6696"/>
                    <a:pt x="10668" y="8125"/>
                    <a:pt x="11335" y="9649"/>
                  </a:cubicBezTo>
                  <a:cubicBezTo>
                    <a:pt x="8096" y="10125"/>
                    <a:pt x="5239" y="9078"/>
                    <a:pt x="2381" y="7554"/>
                  </a:cubicBezTo>
                  <a:close/>
                </a:path>
              </a:pathLst>
            </a:custGeom>
            <a:solidFill>
              <a:srgbClr val="F8BE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5" name="Freeform: Shape 114">
              <a:extLst>
                <a:ext uri="{FF2B5EF4-FFF2-40B4-BE49-F238E27FC236}">
                  <a16:creationId xmlns:a16="http://schemas.microsoft.com/office/drawing/2014/main" xmlns="" id="{7F317E97-C522-4275-B38D-9C3FB689C766}"/>
                </a:ext>
              </a:extLst>
            </p:cNvPr>
            <p:cNvSpPr/>
            <p:nvPr/>
          </p:nvSpPr>
          <p:spPr>
            <a:xfrm>
              <a:off x="9211470" y="2054836"/>
              <a:ext cx="16108" cy="7856"/>
            </a:xfrm>
            <a:custGeom>
              <a:avLst/>
              <a:gdLst>
                <a:gd name="connsiteX0" fmla="*/ 12 w 16108"/>
                <a:gd name="connsiteY0" fmla="*/ 4578 h 7856"/>
                <a:gd name="connsiteX1" fmla="*/ 11537 w 16108"/>
                <a:gd name="connsiteY1" fmla="*/ 6 h 7856"/>
                <a:gd name="connsiteX2" fmla="*/ 16109 w 16108"/>
                <a:gd name="connsiteY2" fmla="*/ 2292 h 7856"/>
                <a:gd name="connsiteX3" fmla="*/ 11537 w 16108"/>
                <a:gd name="connsiteY3" fmla="*/ 4578 h 7856"/>
                <a:gd name="connsiteX4" fmla="*/ 4679 w 16108"/>
                <a:gd name="connsiteY4" fmla="*/ 6864 h 7856"/>
                <a:gd name="connsiteX5" fmla="*/ 12 w 16108"/>
                <a:gd name="connsiteY5" fmla="*/ 4578 h 7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08" h="7856">
                  <a:moveTo>
                    <a:pt x="12" y="4578"/>
                  </a:moveTo>
                  <a:cubicBezTo>
                    <a:pt x="2964" y="958"/>
                    <a:pt x="7060" y="-89"/>
                    <a:pt x="11537" y="6"/>
                  </a:cubicBezTo>
                  <a:cubicBezTo>
                    <a:pt x="13442" y="101"/>
                    <a:pt x="15061" y="482"/>
                    <a:pt x="16109" y="2292"/>
                  </a:cubicBezTo>
                  <a:cubicBezTo>
                    <a:pt x="15252" y="4387"/>
                    <a:pt x="14013" y="5816"/>
                    <a:pt x="11537" y="4578"/>
                  </a:cubicBezTo>
                  <a:cubicBezTo>
                    <a:pt x="9251" y="5340"/>
                    <a:pt x="6965" y="6102"/>
                    <a:pt x="4679" y="6864"/>
                  </a:cubicBezTo>
                  <a:cubicBezTo>
                    <a:pt x="2012" y="8293"/>
                    <a:pt x="-179" y="8674"/>
                    <a:pt x="12" y="4578"/>
                  </a:cubicBezTo>
                  <a:close/>
                </a:path>
              </a:pathLst>
            </a:custGeom>
            <a:solidFill>
              <a:srgbClr val="FCC9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6" name="Freeform: Shape 115">
              <a:extLst>
                <a:ext uri="{FF2B5EF4-FFF2-40B4-BE49-F238E27FC236}">
                  <a16:creationId xmlns:a16="http://schemas.microsoft.com/office/drawing/2014/main" xmlns="" id="{043BFBAB-3435-477C-9210-F2B038330232}"/>
                </a:ext>
              </a:extLst>
            </p:cNvPr>
            <p:cNvSpPr/>
            <p:nvPr/>
          </p:nvSpPr>
          <p:spPr>
            <a:xfrm>
              <a:off x="9221767" y="2057128"/>
              <a:ext cx="8002" cy="7446"/>
            </a:xfrm>
            <a:custGeom>
              <a:avLst/>
              <a:gdLst>
                <a:gd name="connsiteX0" fmla="*/ 1144 w 8002"/>
                <a:gd name="connsiteY0" fmla="*/ 2286 h 7446"/>
                <a:gd name="connsiteX1" fmla="*/ 5716 w 8002"/>
                <a:gd name="connsiteY1" fmla="*/ 0 h 7446"/>
                <a:gd name="connsiteX2" fmla="*/ 8002 w 8002"/>
                <a:gd name="connsiteY2" fmla="*/ 0 h 7446"/>
                <a:gd name="connsiteX3" fmla="*/ 8002 w 8002"/>
                <a:gd name="connsiteY3" fmla="*/ 4572 h 7446"/>
                <a:gd name="connsiteX4" fmla="*/ 1144 w 8002"/>
                <a:gd name="connsiteY4" fmla="*/ 6858 h 7446"/>
                <a:gd name="connsiteX5" fmla="*/ 1144 w 8002"/>
                <a:gd name="connsiteY5" fmla="*/ 2286 h 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02" h="7446">
                  <a:moveTo>
                    <a:pt x="1144" y="2286"/>
                  </a:moveTo>
                  <a:cubicBezTo>
                    <a:pt x="2668" y="1524"/>
                    <a:pt x="4192" y="762"/>
                    <a:pt x="5716" y="0"/>
                  </a:cubicBezTo>
                  <a:cubicBezTo>
                    <a:pt x="6478" y="0"/>
                    <a:pt x="7240" y="0"/>
                    <a:pt x="8002" y="0"/>
                  </a:cubicBezTo>
                  <a:cubicBezTo>
                    <a:pt x="8002" y="1524"/>
                    <a:pt x="8002" y="3048"/>
                    <a:pt x="8002" y="4572"/>
                  </a:cubicBezTo>
                  <a:cubicBezTo>
                    <a:pt x="6288" y="6953"/>
                    <a:pt x="4192" y="8287"/>
                    <a:pt x="1144" y="6858"/>
                  </a:cubicBezTo>
                  <a:cubicBezTo>
                    <a:pt x="-1332" y="5334"/>
                    <a:pt x="954" y="3810"/>
                    <a:pt x="1144" y="2286"/>
                  </a:cubicBezTo>
                  <a:close/>
                </a:path>
              </a:pathLst>
            </a:custGeom>
            <a:solidFill>
              <a:srgbClr val="F9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7" name="Freeform: Shape 116">
              <a:extLst>
                <a:ext uri="{FF2B5EF4-FFF2-40B4-BE49-F238E27FC236}">
                  <a16:creationId xmlns:a16="http://schemas.microsoft.com/office/drawing/2014/main" xmlns="" id="{84415468-6D73-45AD-96E7-B6A448041DF7}"/>
                </a:ext>
              </a:extLst>
            </p:cNvPr>
            <p:cNvSpPr/>
            <p:nvPr/>
          </p:nvSpPr>
          <p:spPr>
            <a:xfrm>
              <a:off x="9229360" y="2063890"/>
              <a:ext cx="22283" cy="31945"/>
            </a:xfrm>
            <a:custGeom>
              <a:avLst/>
              <a:gdLst>
                <a:gd name="connsiteX0" fmla="*/ 9553 w 22283"/>
                <a:gd name="connsiteY0" fmla="*/ 9144 h 31945"/>
                <a:gd name="connsiteX1" fmla="*/ 16411 w 22283"/>
                <a:gd name="connsiteY1" fmla="*/ 11430 h 31945"/>
                <a:gd name="connsiteX2" fmla="*/ 20983 w 22283"/>
                <a:gd name="connsiteY2" fmla="*/ 16002 h 31945"/>
                <a:gd name="connsiteX3" fmla="*/ 20793 w 22283"/>
                <a:gd name="connsiteY3" fmla="*/ 17336 h 31945"/>
                <a:gd name="connsiteX4" fmla="*/ 21650 w 22283"/>
                <a:gd name="connsiteY4" fmla="*/ 28099 h 31945"/>
                <a:gd name="connsiteX5" fmla="*/ 14982 w 22283"/>
                <a:gd name="connsiteY5" fmla="*/ 31909 h 31945"/>
                <a:gd name="connsiteX6" fmla="*/ 2695 w 22283"/>
                <a:gd name="connsiteY6" fmla="*/ 29623 h 31945"/>
                <a:gd name="connsiteX7" fmla="*/ 10696 w 22283"/>
                <a:gd name="connsiteY7" fmla="*/ 23146 h 31945"/>
                <a:gd name="connsiteX8" fmla="*/ 1266 w 22283"/>
                <a:gd name="connsiteY8" fmla="*/ 20479 h 31945"/>
                <a:gd name="connsiteX9" fmla="*/ 314 w 22283"/>
                <a:gd name="connsiteY9" fmla="*/ 11335 h 31945"/>
                <a:gd name="connsiteX10" fmla="*/ 3457 w 22283"/>
                <a:gd name="connsiteY10" fmla="*/ 2953 h 31945"/>
                <a:gd name="connsiteX11" fmla="*/ 4886 w 22283"/>
                <a:gd name="connsiteY11" fmla="*/ 2191 h 31945"/>
                <a:gd name="connsiteX12" fmla="*/ 11744 w 22283"/>
                <a:gd name="connsiteY12" fmla="*/ 0 h 31945"/>
                <a:gd name="connsiteX13" fmla="*/ 9553 w 22283"/>
                <a:gd name="connsiteY13" fmla="*/ 9144 h 31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283" h="31945">
                  <a:moveTo>
                    <a:pt x="9553" y="9144"/>
                  </a:moveTo>
                  <a:cubicBezTo>
                    <a:pt x="10125" y="15145"/>
                    <a:pt x="13458" y="12668"/>
                    <a:pt x="16411" y="11430"/>
                  </a:cubicBezTo>
                  <a:cubicBezTo>
                    <a:pt x="18602" y="12287"/>
                    <a:pt x="20126" y="13811"/>
                    <a:pt x="20983" y="16002"/>
                  </a:cubicBezTo>
                  <a:cubicBezTo>
                    <a:pt x="20888" y="16478"/>
                    <a:pt x="20888" y="16955"/>
                    <a:pt x="20793" y="17336"/>
                  </a:cubicBezTo>
                  <a:cubicBezTo>
                    <a:pt x="19173" y="21050"/>
                    <a:pt x="23936" y="24289"/>
                    <a:pt x="21650" y="28099"/>
                  </a:cubicBezTo>
                  <a:cubicBezTo>
                    <a:pt x="20031" y="30385"/>
                    <a:pt x="17745" y="31528"/>
                    <a:pt x="14982" y="31909"/>
                  </a:cubicBezTo>
                  <a:cubicBezTo>
                    <a:pt x="10791" y="32004"/>
                    <a:pt x="6505" y="32099"/>
                    <a:pt x="2695" y="29623"/>
                  </a:cubicBezTo>
                  <a:cubicBezTo>
                    <a:pt x="2409" y="24003"/>
                    <a:pt x="8601" y="26289"/>
                    <a:pt x="10696" y="23146"/>
                  </a:cubicBezTo>
                  <a:cubicBezTo>
                    <a:pt x="7934" y="20669"/>
                    <a:pt x="3933" y="24670"/>
                    <a:pt x="1266" y="20479"/>
                  </a:cubicBezTo>
                  <a:cubicBezTo>
                    <a:pt x="3933" y="17526"/>
                    <a:pt x="8791" y="13525"/>
                    <a:pt x="314" y="11335"/>
                  </a:cubicBezTo>
                  <a:cubicBezTo>
                    <a:pt x="-829" y="7715"/>
                    <a:pt x="1362" y="5334"/>
                    <a:pt x="3457" y="2953"/>
                  </a:cubicBezTo>
                  <a:cubicBezTo>
                    <a:pt x="3933" y="2667"/>
                    <a:pt x="4410" y="2477"/>
                    <a:pt x="4886" y="2191"/>
                  </a:cubicBezTo>
                  <a:cubicBezTo>
                    <a:pt x="7172" y="1429"/>
                    <a:pt x="9458" y="762"/>
                    <a:pt x="11744" y="0"/>
                  </a:cubicBezTo>
                  <a:cubicBezTo>
                    <a:pt x="11077" y="3143"/>
                    <a:pt x="10315" y="6191"/>
                    <a:pt x="9553" y="9144"/>
                  </a:cubicBezTo>
                  <a:close/>
                </a:path>
              </a:pathLst>
            </a:custGeom>
            <a:solidFill>
              <a:srgbClr val="FBC2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8" name="Freeform: Shape 117">
              <a:extLst>
                <a:ext uri="{FF2B5EF4-FFF2-40B4-BE49-F238E27FC236}">
                  <a16:creationId xmlns:a16="http://schemas.microsoft.com/office/drawing/2014/main" xmlns="" id="{8A04D88B-1552-473E-BCCB-0B26845A1D86}"/>
                </a:ext>
              </a:extLst>
            </p:cNvPr>
            <p:cNvSpPr/>
            <p:nvPr/>
          </p:nvSpPr>
          <p:spPr>
            <a:xfrm>
              <a:off x="9212240" y="2061700"/>
              <a:ext cx="22101" cy="17990"/>
            </a:xfrm>
            <a:custGeom>
              <a:avLst/>
              <a:gdLst>
                <a:gd name="connsiteX0" fmla="*/ 10671 w 22101"/>
                <a:gd name="connsiteY0" fmla="*/ 2286 h 17990"/>
                <a:gd name="connsiteX1" fmla="*/ 17529 w 22101"/>
                <a:gd name="connsiteY1" fmla="*/ 0 h 17990"/>
                <a:gd name="connsiteX2" fmla="*/ 22101 w 22101"/>
                <a:gd name="connsiteY2" fmla="*/ 4572 h 17990"/>
                <a:gd name="connsiteX3" fmla="*/ 22101 w 22101"/>
                <a:gd name="connsiteY3" fmla="*/ 4572 h 17990"/>
                <a:gd name="connsiteX4" fmla="*/ 15243 w 22101"/>
                <a:gd name="connsiteY4" fmla="*/ 6858 h 17990"/>
                <a:gd name="connsiteX5" fmla="*/ 10481 w 22101"/>
                <a:gd name="connsiteY5" fmla="*/ 14859 h 17990"/>
                <a:gd name="connsiteX6" fmla="*/ 3623 w 22101"/>
                <a:gd name="connsiteY6" fmla="*/ 17812 h 17990"/>
                <a:gd name="connsiteX7" fmla="*/ 3 w 22101"/>
                <a:gd name="connsiteY7" fmla="*/ 14002 h 17990"/>
                <a:gd name="connsiteX8" fmla="*/ 4099 w 22101"/>
                <a:gd name="connsiteY8" fmla="*/ 9335 h 17990"/>
                <a:gd name="connsiteX9" fmla="*/ 10671 w 22101"/>
                <a:gd name="connsiteY9" fmla="*/ 2286 h 17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01" h="17990">
                  <a:moveTo>
                    <a:pt x="10671" y="2286"/>
                  </a:moveTo>
                  <a:cubicBezTo>
                    <a:pt x="12957" y="1524"/>
                    <a:pt x="15243" y="762"/>
                    <a:pt x="17529" y="0"/>
                  </a:cubicBezTo>
                  <a:cubicBezTo>
                    <a:pt x="20482" y="95"/>
                    <a:pt x="22006" y="1619"/>
                    <a:pt x="22101" y="4572"/>
                  </a:cubicBezTo>
                  <a:cubicBezTo>
                    <a:pt x="22101" y="4572"/>
                    <a:pt x="22101" y="4572"/>
                    <a:pt x="22101" y="4572"/>
                  </a:cubicBezTo>
                  <a:cubicBezTo>
                    <a:pt x="20292" y="6858"/>
                    <a:pt x="18672" y="9525"/>
                    <a:pt x="15243" y="6858"/>
                  </a:cubicBezTo>
                  <a:cubicBezTo>
                    <a:pt x="10576" y="7715"/>
                    <a:pt x="12767" y="12668"/>
                    <a:pt x="10481" y="14859"/>
                  </a:cubicBezTo>
                  <a:cubicBezTo>
                    <a:pt x="8576" y="16764"/>
                    <a:pt x="6671" y="18574"/>
                    <a:pt x="3623" y="17812"/>
                  </a:cubicBezTo>
                  <a:cubicBezTo>
                    <a:pt x="1718" y="17240"/>
                    <a:pt x="194" y="16097"/>
                    <a:pt x="3" y="14002"/>
                  </a:cubicBezTo>
                  <a:cubicBezTo>
                    <a:pt x="-92" y="11240"/>
                    <a:pt x="1813" y="9811"/>
                    <a:pt x="4099" y="9335"/>
                  </a:cubicBezTo>
                  <a:cubicBezTo>
                    <a:pt x="8195" y="8572"/>
                    <a:pt x="9147" y="5144"/>
                    <a:pt x="10671" y="2286"/>
                  </a:cubicBezTo>
                  <a:close/>
                </a:path>
              </a:pathLst>
            </a:custGeom>
            <a:solidFill>
              <a:srgbClr val="FDCD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9" name="Freeform: Shape 118">
              <a:extLst>
                <a:ext uri="{FF2B5EF4-FFF2-40B4-BE49-F238E27FC236}">
                  <a16:creationId xmlns:a16="http://schemas.microsoft.com/office/drawing/2014/main" xmlns="" id="{3113011B-4386-470C-9139-CE36D96C543A}"/>
                </a:ext>
              </a:extLst>
            </p:cNvPr>
            <p:cNvSpPr/>
            <p:nvPr/>
          </p:nvSpPr>
          <p:spPr>
            <a:xfrm>
              <a:off x="9272057" y="2116468"/>
              <a:ext cx="12607" cy="9144"/>
            </a:xfrm>
            <a:custGeom>
              <a:avLst/>
              <a:gdLst>
                <a:gd name="connsiteX0" fmla="*/ 1146 w 12607"/>
                <a:gd name="connsiteY0" fmla="*/ 0 h 9144"/>
                <a:gd name="connsiteX1" fmla="*/ 12576 w 12607"/>
                <a:gd name="connsiteY1" fmla="*/ 0 h 9144"/>
                <a:gd name="connsiteX2" fmla="*/ 8004 w 12607"/>
                <a:gd name="connsiteY2" fmla="*/ 9144 h 9144"/>
                <a:gd name="connsiteX3" fmla="*/ 1146 w 12607"/>
                <a:gd name="connsiteY3" fmla="*/ 0 h 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07" h="9144">
                  <a:moveTo>
                    <a:pt x="1146" y="0"/>
                  </a:moveTo>
                  <a:cubicBezTo>
                    <a:pt x="4956" y="0"/>
                    <a:pt x="8766" y="0"/>
                    <a:pt x="12576" y="0"/>
                  </a:cubicBezTo>
                  <a:cubicBezTo>
                    <a:pt x="12767" y="3905"/>
                    <a:pt x="12195" y="7430"/>
                    <a:pt x="8004" y="9144"/>
                  </a:cubicBezTo>
                  <a:cubicBezTo>
                    <a:pt x="8004" y="4286"/>
                    <a:pt x="-3616" y="8287"/>
                    <a:pt x="1146" y="0"/>
                  </a:cubicBezTo>
                  <a:close/>
                </a:path>
              </a:pathLst>
            </a:custGeom>
            <a:solidFill>
              <a:srgbClr val="F4B7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90" name="Freeform: Shape 119">
              <a:extLst>
                <a:ext uri="{FF2B5EF4-FFF2-40B4-BE49-F238E27FC236}">
                  <a16:creationId xmlns:a16="http://schemas.microsoft.com/office/drawing/2014/main" xmlns="" id="{AE8A6372-5FBF-4C48-9CD2-74CAA06051D4}"/>
                </a:ext>
              </a:extLst>
            </p:cNvPr>
            <p:cNvSpPr/>
            <p:nvPr/>
          </p:nvSpPr>
          <p:spPr>
            <a:xfrm>
              <a:off x="9243485" y="2086221"/>
              <a:ext cx="29622" cy="30590"/>
            </a:xfrm>
            <a:custGeom>
              <a:avLst/>
              <a:gdLst>
                <a:gd name="connsiteX0" fmla="*/ 0 w 29622"/>
                <a:gd name="connsiteY0" fmla="*/ 7387 h 30590"/>
                <a:gd name="connsiteX1" fmla="*/ 6858 w 29622"/>
                <a:gd name="connsiteY1" fmla="*/ 5101 h 30590"/>
                <a:gd name="connsiteX2" fmla="*/ 11525 w 29622"/>
                <a:gd name="connsiteY2" fmla="*/ 53 h 30590"/>
                <a:gd name="connsiteX3" fmla="*/ 16955 w 29622"/>
                <a:gd name="connsiteY3" fmla="*/ 9102 h 30590"/>
                <a:gd name="connsiteX4" fmla="*/ 16574 w 29622"/>
                <a:gd name="connsiteY4" fmla="*/ 11959 h 30590"/>
                <a:gd name="connsiteX5" fmla="*/ 14764 w 29622"/>
                <a:gd name="connsiteY5" fmla="*/ 13007 h 30590"/>
                <a:gd name="connsiteX6" fmla="*/ 16193 w 29622"/>
                <a:gd name="connsiteY6" fmla="*/ 13483 h 30590"/>
                <a:gd name="connsiteX7" fmla="*/ 19145 w 29622"/>
                <a:gd name="connsiteY7" fmla="*/ 15674 h 30590"/>
                <a:gd name="connsiteX8" fmla="*/ 22765 w 29622"/>
                <a:gd name="connsiteY8" fmla="*/ 21008 h 30590"/>
                <a:gd name="connsiteX9" fmla="*/ 29623 w 29622"/>
                <a:gd name="connsiteY9" fmla="*/ 21008 h 30590"/>
                <a:gd name="connsiteX10" fmla="*/ 22765 w 29622"/>
                <a:gd name="connsiteY10" fmla="*/ 25580 h 30590"/>
                <a:gd name="connsiteX11" fmla="*/ 11335 w 29622"/>
                <a:gd name="connsiteY11" fmla="*/ 30152 h 30590"/>
                <a:gd name="connsiteX12" fmla="*/ 3429 w 29622"/>
                <a:gd name="connsiteY12" fmla="*/ 28819 h 30590"/>
                <a:gd name="connsiteX13" fmla="*/ 1048 w 29622"/>
                <a:gd name="connsiteY13" fmla="*/ 27199 h 30590"/>
                <a:gd name="connsiteX14" fmla="*/ 0 w 29622"/>
                <a:gd name="connsiteY14" fmla="*/ 7387 h 30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22" h="30590">
                  <a:moveTo>
                    <a:pt x="0" y="7387"/>
                  </a:moveTo>
                  <a:cubicBezTo>
                    <a:pt x="2286" y="6625"/>
                    <a:pt x="4572" y="5863"/>
                    <a:pt x="6858" y="5101"/>
                  </a:cubicBezTo>
                  <a:cubicBezTo>
                    <a:pt x="8668" y="3673"/>
                    <a:pt x="7525" y="-518"/>
                    <a:pt x="11525" y="53"/>
                  </a:cubicBezTo>
                  <a:cubicBezTo>
                    <a:pt x="14573" y="2339"/>
                    <a:pt x="15812" y="5768"/>
                    <a:pt x="16955" y="9102"/>
                  </a:cubicBezTo>
                  <a:cubicBezTo>
                    <a:pt x="17050" y="10054"/>
                    <a:pt x="16955" y="11102"/>
                    <a:pt x="16574" y="11959"/>
                  </a:cubicBezTo>
                  <a:cubicBezTo>
                    <a:pt x="16193" y="12531"/>
                    <a:pt x="14954" y="12436"/>
                    <a:pt x="14764" y="13007"/>
                  </a:cubicBezTo>
                  <a:cubicBezTo>
                    <a:pt x="14573" y="13483"/>
                    <a:pt x="15431" y="13769"/>
                    <a:pt x="16193" y="13483"/>
                  </a:cubicBezTo>
                  <a:cubicBezTo>
                    <a:pt x="17431" y="13960"/>
                    <a:pt x="18288" y="14722"/>
                    <a:pt x="19145" y="15674"/>
                  </a:cubicBezTo>
                  <a:cubicBezTo>
                    <a:pt x="20479" y="17389"/>
                    <a:pt x="21050" y="19579"/>
                    <a:pt x="22765" y="21008"/>
                  </a:cubicBezTo>
                  <a:cubicBezTo>
                    <a:pt x="25051" y="19579"/>
                    <a:pt x="27337" y="19579"/>
                    <a:pt x="29623" y="21008"/>
                  </a:cubicBezTo>
                  <a:cubicBezTo>
                    <a:pt x="27337" y="22532"/>
                    <a:pt x="25051" y="24056"/>
                    <a:pt x="22765" y="25580"/>
                  </a:cubicBezTo>
                  <a:cubicBezTo>
                    <a:pt x="18860" y="26723"/>
                    <a:pt x="16574" y="32152"/>
                    <a:pt x="11335" y="30152"/>
                  </a:cubicBezTo>
                  <a:cubicBezTo>
                    <a:pt x="9239" y="26723"/>
                    <a:pt x="6191" y="28438"/>
                    <a:pt x="3429" y="28819"/>
                  </a:cubicBezTo>
                  <a:cubicBezTo>
                    <a:pt x="2477" y="28628"/>
                    <a:pt x="1619" y="28057"/>
                    <a:pt x="1048" y="27199"/>
                  </a:cubicBezTo>
                  <a:cubicBezTo>
                    <a:pt x="191" y="20627"/>
                    <a:pt x="2000" y="13960"/>
                    <a:pt x="0" y="7387"/>
                  </a:cubicBezTo>
                  <a:close/>
                </a:path>
              </a:pathLst>
            </a:custGeom>
            <a:solidFill>
              <a:srgbClr val="F6B4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91" name="Freeform: Shape 120">
              <a:extLst>
                <a:ext uri="{FF2B5EF4-FFF2-40B4-BE49-F238E27FC236}">
                  <a16:creationId xmlns:a16="http://schemas.microsoft.com/office/drawing/2014/main" xmlns="" id="{A5BE20E0-8F89-49C9-8D65-A5E42B924871}"/>
                </a:ext>
              </a:extLst>
            </p:cNvPr>
            <p:cNvSpPr/>
            <p:nvPr/>
          </p:nvSpPr>
          <p:spPr>
            <a:xfrm>
              <a:off x="9221223" y="2115992"/>
              <a:ext cx="24547" cy="18192"/>
            </a:xfrm>
            <a:custGeom>
              <a:avLst/>
              <a:gdLst>
                <a:gd name="connsiteX0" fmla="*/ 24548 w 24547"/>
                <a:gd name="connsiteY0" fmla="*/ 2762 h 18192"/>
                <a:gd name="connsiteX1" fmla="*/ 24548 w 24547"/>
                <a:gd name="connsiteY1" fmla="*/ 5048 h 18192"/>
                <a:gd name="connsiteX2" fmla="*/ 13594 w 24547"/>
                <a:gd name="connsiteY2" fmla="*/ 14573 h 18192"/>
                <a:gd name="connsiteX3" fmla="*/ 10927 w 24547"/>
                <a:gd name="connsiteY3" fmla="*/ 14192 h 18192"/>
                <a:gd name="connsiteX4" fmla="*/ 2259 w 24547"/>
                <a:gd name="connsiteY4" fmla="*/ 18193 h 18192"/>
                <a:gd name="connsiteX5" fmla="*/ 1783 w 24547"/>
                <a:gd name="connsiteY5" fmla="*/ 7334 h 18192"/>
                <a:gd name="connsiteX6" fmla="*/ 7974 w 24547"/>
                <a:gd name="connsiteY6" fmla="*/ 0 h 18192"/>
                <a:gd name="connsiteX7" fmla="*/ 7974 w 24547"/>
                <a:gd name="connsiteY7" fmla="*/ 5810 h 18192"/>
                <a:gd name="connsiteX8" fmla="*/ 23500 w 24547"/>
                <a:gd name="connsiteY8" fmla="*/ 1619 h 18192"/>
                <a:gd name="connsiteX9" fmla="*/ 24548 w 24547"/>
                <a:gd name="connsiteY9" fmla="*/ 2762 h 18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47" h="18192">
                  <a:moveTo>
                    <a:pt x="24548" y="2762"/>
                  </a:moveTo>
                  <a:cubicBezTo>
                    <a:pt x="24548" y="3524"/>
                    <a:pt x="24548" y="4286"/>
                    <a:pt x="24548" y="5048"/>
                  </a:cubicBezTo>
                  <a:cubicBezTo>
                    <a:pt x="21976" y="9525"/>
                    <a:pt x="16166" y="10192"/>
                    <a:pt x="13594" y="14573"/>
                  </a:cubicBezTo>
                  <a:cubicBezTo>
                    <a:pt x="12642" y="15049"/>
                    <a:pt x="11689" y="14859"/>
                    <a:pt x="10927" y="14192"/>
                  </a:cubicBezTo>
                  <a:cubicBezTo>
                    <a:pt x="7308" y="13525"/>
                    <a:pt x="4736" y="15430"/>
                    <a:pt x="2259" y="18193"/>
                  </a:cubicBezTo>
                  <a:cubicBezTo>
                    <a:pt x="-312" y="14478"/>
                    <a:pt x="-408" y="10954"/>
                    <a:pt x="1783" y="7334"/>
                  </a:cubicBezTo>
                  <a:cubicBezTo>
                    <a:pt x="-1551" y="1238"/>
                    <a:pt x="-598" y="0"/>
                    <a:pt x="7974" y="0"/>
                  </a:cubicBezTo>
                  <a:cubicBezTo>
                    <a:pt x="10165" y="3238"/>
                    <a:pt x="8832" y="5239"/>
                    <a:pt x="7974" y="5810"/>
                  </a:cubicBezTo>
                  <a:cubicBezTo>
                    <a:pt x="11118" y="2953"/>
                    <a:pt x="15975" y="-2096"/>
                    <a:pt x="23500" y="1619"/>
                  </a:cubicBezTo>
                  <a:cubicBezTo>
                    <a:pt x="23786" y="2000"/>
                    <a:pt x="24167" y="2381"/>
                    <a:pt x="24548" y="2762"/>
                  </a:cubicBezTo>
                  <a:close/>
                </a:path>
              </a:pathLst>
            </a:custGeom>
            <a:solidFill>
              <a:srgbClr val="FCC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92" name="Freeform: Shape 121">
              <a:extLst>
                <a:ext uri="{FF2B5EF4-FFF2-40B4-BE49-F238E27FC236}">
                  <a16:creationId xmlns:a16="http://schemas.microsoft.com/office/drawing/2014/main" xmlns="" id="{6B15CAFA-2D7A-43C1-B819-B64B5CCFB1C0}"/>
                </a:ext>
              </a:extLst>
            </p:cNvPr>
            <p:cNvSpPr/>
            <p:nvPr/>
          </p:nvSpPr>
          <p:spPr>
            <a:xfrm>
              <a:off x="9229767" y="2132452"/>
              <a:ext cx="11587" cy="9493"/>
            </a:xfrm>
            <a:custGeom>
              <a:avLst/>
              <a:gdLst>
                <a:gd name="connsiteX0" fmla="*/ 6860 w 11587"/>
                <a:gd name="connsiteY0" fmla="*/ 19 h 9493"/>
                <a:gd name="connsiteX1" fmla="*/ 10384 w 11587"/>
                <a:gd name="connsiteY1" fmla="*/ 7258 h 9493"/>
                <a:gd name="connsiteX2" fmla="*/ 2 w 11587"/>
                <a:gd name="connsiteY2" fmla="*/ 4591 h 9493"/>
                <a:gd name="connsiteX3" fmla="*/ 6860 w 11587"/>
                <a:gd name="connsiteY3" fmla="*/ 19 h 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87" h="9493">
                  <a:moveTo>
                    <a:pt x="6860" y="19"/>
                  </a:moveTo>
                  <a:cubicBezTo>
                    <a:pt x="11622" y="686"/>
                    <a:pt x="12765" y="4115"/>
                    <a:pt x="10384" y="7258"/>
                  </a:cubicBezTo>
                  <a:cubicBezTo>
                    <a:pt x="5526" y="13735"/>
                    <a:pt x="3907" y="4019"/>
                    <a:pt x="2" y="4591"/>
                  </a:cubicBezTo>
                  <a:cubicBezTo>
                    <a:pt x="-93" y="-553"/>
                    <a:pt x="3621" y="19"/>
                    <a:pt x="6860" y="19"/>
                  </a:cubicBezTo>
                  <a:close/>
                </a:path>
              </a:pathLst>
            </a:custGeom>
            <a:solidFill>
              <a:srgbClr val="F5B7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93" name="Freeform: Shape 122">
              <a:extLst>
                <a:ext uri="{FF2B5EF4-FFF2-40B4-BE49-F238E27FC236}">
                  <a16:creationId xmlns:a16="http://schemas.microsoft.com/office/drawing/2014/main" xmlns="" id="{48079AE7-EDA1-425F-B527-45ABE28E5088}"/>
                </a:ext>
              </a:extLst>
            </p:cNvPr>
            <p:cNvSpPr/>
            <p:nvPr/>
          </p:nvSpPr>
          <p:spPr>
            <a:xfrm>
              <a:off x="9245291" y="2109819"/>
              <a:ext cx="11294" cy="8967"/>
            </a:xfrm>
            <a:custGeom>
              <a:avLst/>
              <a:gdLst>
                <a:gd name="connsiteX0" fmla="*/ 2766 w 11294"/>
                <a:gd name="connsiteY0" fmla="*/ 4363 h 8967"/>
                <a:gd name="connsiteX1" fmla="*/ 9433 w 11294"/>
                <a:gd name="connsiteY1" fmla="*/ 363 h 8967"/>
                <a:gd name="connsiteX2" fmla="*/ 9624 w 11294"/>
                <a:gd name="connsiteY2" fmla="*/ 6649 h 8967"/>
                <a:gd name="connsiteX3" fmla="*/ 480 w 11294"/>
                <a:gd name="connsiteY3" fmla="*/ 8935 h 8967"/>
                <a:gd name="connsiteX4" fmla="*/ 480 w 11294"/>
                <a:gd name="connsiteY4" fmla="*/ 8935 h 8967"/>
                <a:gd name="connsiteX5" fmla="*/ 2766 w 11294"/>
                <a:gd name="connsiteY5" fmla="*/ 4363 h 8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94" h="8967">
                  <a:moveTo>
                    <a:pt x="2766" y="4363"/>
                  </a:moveTo>
                  <a:cubicBezTo>
                    <a:pt x="4195" y="1601"/>
                    <a:pt x="6195" y="-971"/>
                    <a:pt x="9433" y="363"/>
                  </a:cubicBezTo>
                  <a:cubicBezTo>
                    <a:pt x="13243" y="1887"/>
                    <a:pt x="10100" y="4458"/>
                    <a:pt x="9624" y="6649"/>
                  </a:cubicBezTo>
                  <a:cubicBezTo>
                    <a:pt x="7243" y="9983"/>
                    <a:pt x="3623" y="8649"/>
                    <a:pt x="480" y="8935"/>
                  </a:cubicBezTo>
                  <a:lnTo>
                    <a:pt x="480" y="8935"/>
                  </a:lnTo>
                  <a:cubicBezTo>
                    <a:pt x="-1044" y="6268"/>
                    <a:pt x="1432" y="5601"/>
                    <a:pt x="2766" y="4363"/>
                  </a:cubicBezTo>
                  <a:close/>
                </a:path>
              </a:pathLst>
            </a:custGeom>
            <a:solidFill>
              <a:srgbClr val="FCC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94" name="Freeform: Shape 123">
              <a:extLst>
                <a:ext uri="{FF2B5EF4-FFF2-40B4-BE49-F238E27FC236}">
                  <a16:creationId xmlns:a16="http://schemas.microsoft.com/office/drawing/2014/main" xmlns="" id="{7F9E54E9-2A99-46A3-B66F-17D42A78EB77}"/>
                </a:ext>
              </a:extLst>
            </p:cNvPr>
            <p:cNvSpPr/>
            <p:nvPr/>
          </p:nvSpPr>
          <p:spPr>
            <a:xfrm>
              <a:off x="9234341" y="2121041"/>
              <a:ext cx="14455" cy="9858"/>
            </a:xfrm>
            <a:custGeom>
              <a:avLst/>
              <a:gdLst>
                <a:gd name="connsiteX0" fmla="*/ 0 w 14455"/>
                <a:gd name="connsiteY0" fmla="*/ 9144 h 9858"/>
                <a:gd name="connsiteX1" fmla="*/ 11430 w 14455"/>
                <a:gd name="connsiteY1" fmla="*/ 0 h 9858"/>
                <a:gd name="connsiteX2" fmla="*/ 12668 w 14455"/>
                <a:gd name="connsiteY2" fmla="*/ 3715 h 9858"/>
                <a:gd name="connsiteX3" fmla="*/ 2286 w 14455"/>
                <a:gd name="connsiteY3" fmla="*/ 9144 h 9858"/>
                <a:gd name="connsiteX4" fmla="*/ 0 w 14455"/>
                <a:gd name="connsiteY4" fmla="*/ 9144 h 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55" h="9858">
                  <a:moveTo>
                    <a:pt x="0" y="9144"/>
                  </a:moveTo>
                  <a:cubicBezTo>
                    <a:pt x="1048" y="2572"/>
                    <a:pt x="7525" y="2953"/>
                    <a:pt x="11430" y="0"/>
                  </a:cubicBezTo>
                  <a:cubicBezTo>
                    <a:pt x="14288" y="381"/>
                    <a:pt x="15907" y="1619"/>
                    <a:pt x="12668" y="3715"/>
                  </a:cubicBezTo>
                  <a:cubicBezTo>
                    <a:pt x="9430" y="5905"/>
                    <a:pt x="5715" y="7334"/>
                    <a:pt x="2286" y="9144"/>
                  </a:cubicBezTo>
                  <a:cubicBezTo>
                    <a:pt x="1524" y="10096"/>
                    <a:pt x="762" y="10096"/>
                    <a:pt x="0" y="9144"/>
                  </a:cubicBezTo>
                  <a:close/>
                </a:path>
              </a:pathLst>
            </a:custGeom>
            <a:solidFill>
              <a:srgbClr val="F5B7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95" name="Freeform: Shape 124">
              <a:extLst>
                <a:ext uri="{FF2B5EF4-FFF2-40B4-BE49-F238E27FC236}">
                  <a16:creationId xmlns:a16="http://schemas.microsoft.com/office/drawing/2014/main" xmlns="" id="{1A850DD1-CD00-44DF-99E6-510A1DE8A9D0}"/>
                </a:ext>
              </a:extLst>
            </p:cNvPr>
            <p:cNvSpPr/>
            <p:nvPr/>
          </p:nvSpPr>
          <p:spPr>
            <a:xfrm>
              <a:off x="9215291" y="2111221"/>
              <a:ext cx="14859" cy="12105"/>
            </a:xfrm>
            <a:custGeom>
              <a:avLst/>
              <a:gdLst>
                <a:gd name="connsiteX0" fmla="*/ 14478 w 14859"/>
                <a:gd name="connsiteY0" fmla="*/ 5248 h 12105"/>
                <a:gd name="connsiteX1" fmla="*/ 7620 w 14859"/>
                <a:gd name="connsiteY1" fmla="*/ 12106 h 12105"/>
                <a:gd name="connsiteX2" fmla="*/ 3048 w 14859"/>
                <a:gd name="connsiteY2" fmla="*/ 9820 h 12105"/>
                <a:gd name="connsiteX3" fmla="*/ 0 w 14859"/>
                <a:gd name="connsiteY3" fmla="*/ 6486 h 12105"/>
                <a:gd name="connsiteX4" fmla="*/ 12859 w 14859"/>
                <a:gd name="connsiteY4" fmla="*/ 1152 h 12105"/>
                <a:gd name="connsiteX5" fmla="*/ 14859 w 14859"/>
                <a:gd name="connsiteY5" fmla="*/ 3629 h 12105"/>
                <a:gd name="connsiteX6" fmla="*/ 14478 w 14859"/>
                <a:gd name="connsiteY6" fmla="*/ 5248 h 12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59" h="12105">
                  <a:moveTo>
                    <a:pt x="14478" y="5248"/>
                  </a:moveTo>
                  <a:cubicBezTo>
                    <a:pt x="11240" y="6581"/>
                    <a:pt x="5144" y="4962"/>
                    <a:pt x="7620" y="12106"/>
                  </a:cubicBezTo>
                  <a:cubicBezTo>
                    <a:pt x="5715" y="12106"/>
                    <a:pt x="4001" y="11630"/>
                    <a:pt x="3048" y="9820"/>
                  </a:cubicBezTo>
                  <a:cubicBezTo>
                    <a:pt x="1619" y="9058"/>
                    <a:pt x="191" y="8391"/>
                    <a:pt x="0" y="6486"/>
                  </a:cubicBezTo>
                  <a:cubicBezTo>
                    <a:pt x="2477" y="295"/>
                    <a:pt x="6763" y="-1420"/>
                    <a:pt x="12859" y="1152"/>
                  </a:cubicBezTo>
                  <a:cubicBezTo>
                    <a:pt x="13716" y="1819"/>
                    <a:pt x="14383" y="2676"/>
                    <a:pt x="14859" y="3629"/>
                  </a:cubicBezTo>
                  <a:cubicBezTo>
                    <a:pt x="14764" y="4200"/>
                    <a:pt x="14573" y="4676"/>
                    <a:pt x="14478" y="5248"/>
                  </a:cubicBezTo>
                  <a:close/>
                </a:path>
              </a:pathLst>
            </a:custGeom>
            <a:solidFill>
              <a:srgbClr val="F8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96" name="Freeform: Shape 125">
              <a:extLst>
                <a:ext uri="{FF2B5EF4-FFF2-40B4-BE49-F238E27FC236}">
                  <a16:creationId xmlns:a16="http://schemas.microsoft.com/office/drawing/2014/main" xmlns="" id="{9AB8FA56-133E-43C3-A8D9-74352A94486F}"/>
                </a:ext>
              </a:extLst>
            </p:cNvPr>
            <p:cNvSpPr/>
            <p:nvPr/>
          </p:nvSpPr>
          <p:spPr>
            <a:xfrm>
              <a:off x="9208064" y="2127899"/>
              <a:ext cx="8839" cy="9143"/>
            </a:xfrm>
            <a:custGeom>
              <a:avLst/>
              <a:gdLst>
                <a:gd name="connsiteX0" fmla="*/ 1131 w 8839"/>
                <a:gd name="connsiteY0" fmla="*/ 4572 h 9143"/>
                <a:gd name="connsiteX1" fmla="*/ 7989 w 8839"/>
                <a:gd name="connsiteY1" fmla="*/ 0 h 9143"/>
                <a:gd name="connsiteX2" fmla="*/ 1131 w 8839"/>
                <a:gd name="connsiteY2" fmla="*/ 9144 h 9143"/>
                <a:gd name="connsiteX3" fmla="*/ 178 w 8839"/>
                <a:gd name="connsiteY3" fmla="*/ 8191 h 9143"/>
                <a:gd name="connsiteX4" fmla="*/ 1131 w 8839"/>
                <a:gd name="connsiteY4" fmla="*/ 4572 h 9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39" h="9143">
                  <a:moveTo>
                    <a:pt x="1131" y="4572"/>
                  </a:moveTo>
                  <a:cubicBezTo>
                    <a:pt x="3417" y="3048"/>
                    <a:pt x="5703" y="1524"/>
                    <a:pt x="7989" y="0"/>
                  </a:cubicBezTo>
                  <a:cubicBezTo>
                    <a:pt x="10846" y="6953"/>
                    <a:pt x="5989" y="8001"/>
                    <a:pt x="1131" y="9144"/>
                  </a:cubicBezTo>
                  <a:cubicBezTo>
                    <a:pt x="845" y="8858"/>
                    <a:pt x="559" y="8477"/>
                    <a:pt x="178" y="8191"/>
                  </a:cubicBezTo>
                  <a:cubicBezTo>
                    <a:pt x="-203" y="6763"/>
                    <a:pt x="-12" y="5524"/>
                    <a:pt x="1131" y="4572"/>
                  </a:cubicBezTo>
                  <a:close/>
                </a:path>
              </a:pathLst>
            </a:custGeom>
            <a:solidFill>
              <a:srgbClr val="F8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97" name="Freeform: Shape 126">
              <a:extLst>
                <a:ext uri="{FF2B5EF4-FFF2-40B4-BE49-F238E27FC236}">
                  <a16:creationId xmlns:a16="http://schemas.microsoft.com/office/drawing/2014/main" xmlns="" id="{A9CF78E0-1CD7-4FA5-89A6-61428FBFE401}"/>
                </a:ext>
              </a:extLst>
            </p:cNvPr>
            <p:cNvSpPr/>
            <p:nvPr/>
          </p:nvSpPr>
          <p:spPr>
            <a:xfrm>
              <a:off x="9207592" y="2117590"/>
              <a:ext cx="10746" cy="7418"/>
            </a:xfrm>
            <a:custGeom>
              <a:avLst/>
              <a:gdLst>
                <a:gd name="connsiteX0" fmla="*/ 8461 w 10746"/>
                <a:gd name="connsiteY0" fmla="*/ 1164 h 7418"/>
                <a:gd name="connsiteX1" fmla="*/ 10747 w 10746"/>
                <a:gd name="connsiteY1" fmla="*/ 3450 h 7418"/>
                <a:gd name="connsiteX2" fmla="*/ 6175 w 10746"/>
                <a:gd name="connsiteY2" fmla="*/ 5832 h 7418"/>
                <a:gd name="connsiteX3" fmla="*/ 555 w 10746"/>
                <a:gd name="connsiteY3" fmla="*/ 6689 h 7418"/>
                <a:gd name="connsiteX4" fmla="*/ 1603 w 10746"/>
                <a:gd name="connsiteY4" fmla="*/ 3450 h 7418"/>
                <a:gd name="connsiteX5" fmla="*/ 8461 w 10746"/>
                <a:gd name="connsiteY5" fmla="*/ 1164 h 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46" h="7418">
                  <a:moveTo>
                    <a:pt x="8461" y="1164"/>
                  </a:moveTo>
                  <a:cubicBezTo>
                    <a:pt x="9223" y="1926"/>
                    <a:pt x="9985" y="2688"/>
                    <a:pt x="10747" y="3450"/>
                  </a:cubicBezTo>
                  <a:cubicBezTo>
                    <a:pt x="9223" y="4212"/>
                    <a:pt x="7699" y="4974"/>
                    <a:pt x="6175" y="5832"/>
                  </a:cubicBezTo>
                  <a:cubicBezTo>
                    <a:pt x="4270" y="6213"/>
                    <a:pt x="2555" y="8594"/>
                    <a:pt x="555" y="6689"/>
                  </a:cubicBezTo>
                  <a:cubicBezTo>
                    <a:pt x="-683" y="5546"/>
                    <a:pt x="365" y="4212"/>
                    <a:pt x="1603" y="3450"/>
                  </a:cubicBezTo>
                  <a:cubicBezTo>
                    <a:pt x="3222" y="498"/>
                    <a:pt x="5127" y="-1312"/>
                    <a:pt x="8461" y="1164"/>
                  </a:cubicBezTo>
                  <a:close/>
                </a:path>
              </a:pathLst>
            </a:custGeom>
            <a:solidFill>
              <a:srgbClr val="EDAD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98" name="Freeform: Shape 127">
              <a:extLst>
                <a:ext uri="{FF2B5EF4-FFF2-40B4-BE49-F238E27FC236}">
                  <a16:creationId xmlns:a16="http://schemas.microsoft.com/office/drawing/2014/main" xmlns="" id="{9A200307-4A89-4967-8F3F-DB521C794F34}"/>
                </a:ext>
              </a:extLst>
            </p:cNvPr>
            <p:cNvSpPr/>
            <p:nvPr/>
          </p:nvSpPr>
          <p:spPr>
            <a:xfrm>
              <a:off x="9202337" y="2135623"/>
              <a:ext cx="6858" cy="8181"/>
            </a:xfrm>
            <a:custGeom>
              <a:avLst/>
              <a:gdLst>
                <a:gd name="connsiteX0" fmla="*/ 0 w 6858"/>
                <a:gd name="connsiteY0" fmla="*/ 8182 h 8181"/>
                <a:gd name="connsiteX1" fmla="*/ 0 w 6858"/>
                <a:gd name="connsiteY1" fmla="*/ 1324 h 8181"/>
                <a:gd name="connsiteX2" fmla="*/ 6858 w 6858"/>
                <a:gd name="connsiteY2" fmla="*/ 1324 h 8181"/>
                <a:gd name="connsiteX3" fmla="*/ 6858 w 6858"/>
                <a:gd name="connsiteY3" fmla="*/ 1324 h 8181"/>
                <a:gd name="connsiteX4" fmla="*/ 6858 w 6858"/>
                <a:gd name="connsiteY4" fmla="*/ 3610 h 8181"/>
                <a:gd name="connsiteX5" fmla="*/ 0 w 6858"/>
                <a:gd name="connsiteY5" fmla="*/ 8182 h 8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58" h="8181">
                  <a:moveTo>
                    <a:pt x="0" y="8182"/>
                  </a:moveTo>
                  <a:cubicBezTo>
                    <a:pt x="0" y="5896"/>
                    <a:pt x="0" y="3610"/>
                    <a:pt x="0" y="1324"/>
                  </a:cubicBezTo>
                  <a:cubicBezTo>
                    <a:pt x="2286" y="-295"/>
                    <a:pt x="4572" y="-581"/>
                    <a:pt x="6858" y="1324"/>
                  </a:cubicBezTo>
                  <a:lnTo>
                    <a:pt x="6858" y="1324"/>
                  </a:lnTo>
                  <a:cubicBezTo>
                    <a:pt x="6858" y="2086"/>
                    <a:pt x="6858" y="2848"/>
                    <a:pt x="6858" y="3610"/>
                  </a:cubicBezTo>
                  <a:cubicBezTo>
                    <a:pt x="5620" y="6658"/>
                    <a:pt x="3334" y="8182"/>
                    <a:pt x="0" y="8182"/>
                  </a:cubicBezTo>
                  <a:close/>
                </a:path>
              </a:pathLst>
            </a:custGeom>
            <a:solidFill>
              <a:srgbClr val="F8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99" name="Freeform: Shape 128">
              <a:extLst>
                <a:ext uri="{FF2B5EF4-FFF2-40B4-BE49-F238E27FC236}">
                  <a16:creationId xmlns:a16="http://schemas.microsoft.com/office/drawing/2014/main" xmlns="" id="{4911A15B-46A7-4115-83F9-FE05CE88EC23}"/>
                </a:ext>
              </a:extLst>
            </p:cNvPr>
            <p:cNvSpPr/>
            <p:nvPr/>
          </p:nvSpPr>
          <p:spPr>
            <a:xfrm>
              <a:off x="9228116" y="2130185"/>
              <a:ext cx="8511" cy="6857"/>
            </a:xfrm>
            <a:custGeom>
              <a:avLst/>
              <a:gdLst>
                <a:gd name="connsiteX0" fmla="*/ 6225 w 8511"/>
                <a:gd name="connsiteY0" fmla="*/ 0 h 6857"/>
                <a:gd name="connsiteX1" fmla="*/ 8511 w 8511"/>
                <a:gd name="connsiteY1" fmla="*/ 0 h 6857"/>
                <a:gd name="connsiteX2" fmla="*/ 8511 w 8511"/>
                <a:gd name="connsiteY2" fmla="*/ 2286 h 6857"/>
                <a:gd name="connsiteX3" fmla="*/ 1653 w 8511"/>
                <a:gd name="connsiteY3" fmla="*/ 6858 h 6857"/>
                <a:gd name="connsiteX4" fmla="*/ 3939 w 8511"/>
                <a:gd name="connsiteY4" fmla="*/ 0 h 6857"/>
                <a:gd name="connsiteX5" fmla="*/ 6225 w 8511"/>
                <a:gd name="connsiteY5" fmla="*/ 0 h 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11" h="6857">
                  <a:moveTo>
                    <a:pt x="6225" y="0"/>
                  </a:moveTo>
                  <a:cubicBezTo>
                    <a:pt x="6987" y="0"/>
                    <a:pt x="7749" y="0"/>
                    <a:pt x="8511" y="0"/>
                  </a:cubicBezTo>
                  <a:cubicBezTo>
                    <a:pt x="8511" y="762"/>
                    <a:pt x="8511" y="1524"/>
                    <a:pt x="8511" y="2286"/>
                  </a:cubicBezTo>
                  <a:cubicBezTo>
                    <a:pt x="6225" y="3810"/>
                    <a:pt x="3939" y="5334"/>
                    <a:pt x="1653" y="6858"/>
                  </a:cubicBezTo>
                  <a:cubicBezTo>
                    <a:pt x="-3014" y="2762"/>
                    <a:pt x="3653" y="2477"/>
                    <a:pt x="3939" y="0"/>
                  </a:cubicBezTo>
                  <a:cubicBezTo>
                    <a:pt x="4701" y="0"/>
                    <a:pt x="5463" y="0"/>
                    <a:pt x="6225" y="0"/>
                  </a:cubicBezTo>
                  <a:close/>
                </a:path>
              </a:pathLst>
            </a:custGeom>
            <a:solidFill>
              <a:srgbClr val="F0B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00" name="Freeform: Shape 129">
              <a:extLst>
                <a:ext uri="{FF2B5EF4-FFF2-40B4-BE49-F238E27FC236}">
                  <a16:creationId xmlns:a16="http://schemas.microsoft.com/office/drawing/2014/main" xmlns="" id="{62F47424-B468-4485-87C5-B5755C4BBCE1}"/>
                </a:ext>
              </a:extLst>
            </p:cNvPr>
            <p:cNvSpPr/>
            <p:nvPr/>
          </p:nvSpPr>
          <p:spPr>
            <a:xfrm>
              <a:off x="9253268" y="2137042"/>
              <a:ext cx="3933" cy="5543"/>
            </a:xfrm>
            <a:custGeom>
              <a:avLst/>
              <a:gdLst>
                <a:gd name="connsiteX0" fmla="*/ 1647 w 3933"/>
                <a:gd name="connsiteY0" fmla="*/ 0 h 5543"/>
                <a:gd name="connsiteX1" fmla="*/ 3933 w 3933"/>
                <a:gd name="connsiteY1" fmla="*/ 0 h 5543"/>
                <a:gd name="connsiteX2" fmla="*/ 1171 w 3933"/>
                <a:gd name="connsiteY2" fmla="*/ 5429 h 5543"/>
                <a:gd name="connsiteX3" fmla="*/ 1647 w 3933"/>
                <a:gd name="connsiteY3" fmla="*/ 0 h 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3" h="5543">
                  <a:moveTo>
                    <a:pt x="1647" y="0"/>
                  </a:moveTo>
                  <a:cubicBezTo>
                    <a:pt x="2409" y="0"/>
                    <a:pt x="3171" y="0"/>
                    <a:pt x="3933" y="0"/>
                  </a:cubicBezTo>
                  <a:cubicBezTo>
                    <a:pt x="3267" y="2096"/>
                    <a:pt x="5172" y="6287"/>
                    <a:pt x="1171" y="5429"/>
                  </a:cubicBezTo>
                  <a:cubicBezTo>
                    <a:pt x="-1591" y="4763"/>
                    <a:pt x="1362" y="1810"/>
                    <a:pt x="1647" y="0"/>
                  </a:cubicBezTo>
                  <a:close/>
                </a:path>
              </a:pathLst>
            </a:custGeom>
            <a:solidFill>
              <a:srgbClr val="F4B3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01" name="Freeform: Shape 130">
              <a:extLst>
                <a:ext uri="{FF2B5EF4-FFF2-40B4-BE49-F238E27FC236}">
                  <a16:creationId xmlns:a16="http://schemas.microsoft.com/office/drawing/2014/main" xmlns="" id="{6499B650-A22D-4762-BE30-A1EF7CED37FA}"/>
                </a:ext>
              </a:extLst>
            </p:cNvPr>
            <p:cNvSpPr/>
            <p:nvPr/>
          </p:nvSpPr>
          <p:spPr>
            <a:xfrm>
              <a:off x="9229769" y="2092693"/>
              <a:ext cx="17487" cy="22335"/>
            </a:xfrm>
            <a:custGeom>
              <a:avLst/>
              <a:gdLst>
                <a:gd name="connsiteX0" fmla="*/ 13716 w 17487"/>
                <a:gd name="connsiteY0" fmla="*/ 916 h 22335"/>
                <a:gd name="connsiteX1" fmla="*/ 16002 w 17487"/>
                <a:gd name="connsiteY1" fmla="*/ 21490 h 22335"/>
                <a:gd name="connsiteX2" fmla="*/ 9906 w 17487"/>
                <a:gd name="connsiteY2" fmla="*/ 21966 h 22335"/>
                <a:gd name="connsiteX3" fmla="*/ 6001 w 17487"/>
                <a:gd name="connsiteY3" fmla="*/ 13489 h 22335"/>
                <a:gd name="connsiteX4" fmla="*/ 4286 w 17487"/>
                <a:gd name="connsiteY4" fmla="*/ 7583 h 22335"/>
                <a:gd name="connsiteX5" fmla="*/ 0 w 17487"/>
                <a:gd name="connsiteY5" fmla="*/ 3297 h 22335"/>
                <a:gd name="connsiteX6" fmla="*/ 2286 w 17487"/>
                <a:gd name="connsiteY6" fmla="*/ 1011 h 22335"/>
                <a:gd name="connsiteX7" fmla="*/ 13716 w 17487"/>
                <a:gd name="connsiteY7" fmla="*/ 916 h 22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487" h="22335">
                  <a:moveTo>
                    <a:pt x="13716" y="916"/>
                  </a:moveTo>
                  <a:cubicBezTo>
                    <a:pt x="20765" y="7107"/>
                    <a:pt x="15716" y="14536"/>
                    <a:pt x="16002" y="21490"/>
                  </a:cubicBezTo>
                  <a:cubicBezTo>
                    <a:pt x="14097" y="22823"/>
                    <a:pt x="12002" y="22252"/>
                    <a:pt x="9906" y="21966"/>
                  </a:cubicBezTo>
                  <a:cubicBezTo>
                    <a:pt x="5429" y="20537"/>
                    <a:pt x="572" y="19204"/>
                    <a:pt x="6001" y="13489"/>
                  </a:cubicBezTo>
                  <a:cubicBezTo>
                    <a:pt x="9144" y="10155"/>
                    <a:pt x="5715" y="9298"/>
                    <a:pt x="4286" y="7583"/>
                  </a:cubicBezTo>
                  <a:cubicBezTo>
                    <a:pt x="2667" y="6345"/>
                    <a:pt x="953" y="5202"/>
                    <a:pt x="0" y="3297"/>
                  </a:cubicBezTo>
                  <a:cubicBezTo>
                    <a:pt x="762" y="2535"/>
                    <a:pt x="1524" y="1773"/>
                    <a:pt x="2286" y="1011"/>
                  </a:cubicBezTo>
                  <a:cubicBezTo>
                    <a:pt x="6096" y="-1561"/>
                    <a:pt x="9906" y="1678"/>
                    <a:pt x="13716" y="916"/>
                  </a:cubicBezTo>
                  <a:close/>
                </a:path>
              </a:pathLst>
            </a:custGeom>
            <a:solidFill>
              <a:srgbClr val="FABD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02" name="Freeform: Shape 131">
              <a:extLst>
                <a:ext uri="{FF2B5EF4-FFF2-40B4-BE49-F238E27FC236}">
                  <a16:creationId xmlns:a16="http://schemas.microsoft.com/office/drawing/2014/main" xmlns="" id="{B0EE9A2F-27BA-4662-BAC7-5B514FA6E45A}"/>
                </a:ext>
              </a:extLst>
            </p:cNvPr>
            <p:cNvSpPr/>
            <p:nvPr/>
          </p:nvSpPr>
          <p:spPr>
            <a:xfrm>
              <a:off x="9210797" y="2093001"/>
              <a:ext cx="14730" cy="9751"/>
            </a:xfrm>
            <a:custGeom>
              <a:avLst/>
              <a:gdLst>
                <a:gd name="connsiteX0" fmla="*/ 5256 w 14730"/>
                <a:gd name="connsiteY0" fmla="*/ 9751 h 9751"/>
                <a:gd name="connsiteX1" fmla="*/ 2970 w 14730"/>
                <a:gd name="connsiteY1" fmla="*/ 9751 h 9751"/>
                <a:gd name="connsiteX2" fmla="*/ 2970 w 14730"/>
                <a:gd name="connsiteY2" fmla="*/ 2893 h 9751"/>
                <a:gd name="connsiteX3" fmla="*/ 9828 w 14730"/>
                <a:gd name="connsiteY3" fmla="*/ 607 h 9751"/>
                <a:gd name="connsiteX4" fmla="*/ 14400 w 14730"/>
                <a:gd name="connsiteY4" fmla="*/ 2893 h 9751"/>
                <a:gd name="connsiteX5" fmla="*/ 13162 w 14730"/>
                <a:gd name="connsiteY5" fmla="*/ 6703 h 9751"/>
                <a:gd name="connsiteX6" fmla="*/ 5256 w 14730"/>
                <a:gd name="connsiteY6" fmla="*/ 9751 h 9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30" h="9751">
                  <a:moveTo>
                    <a:pt x="5256" y="9751"/>
                  </a:moveTo>
                  <a:cubicBezTo>
                    <a:pt x="4494" y="9751"/>
                    <a:pt x="3732" y="9751"/>
                    <a:pt x="2970" y="9751"/>
                  </a:cubicBezTo>
                  <a:cubicBezTo>
                    <a:pt x="3732" y="7465"/>
                    <a:pt x="-4078" y="5179"/>
                    <a:pt x="2970" y="2893"/>
                  </a:cubicBezTo>
                  <a:cubicBezTo>
                    <a:pt x="4970" y="1179"/>
                    <a:pt x="6685" y="-1107"/>
                    <a:pt x="9828" y="607"/>
                  </a:cubicBezTo>
                  <a:cubicBezTo>
                    <a:pt x="11733" y="607"/>
                    <a:pt x="13448" y="1083"/>
                    <a:pt x="14400" y="2893"/>
                  </a:cubicBezTo>
                  <a:cubicBezTo>
                    <a:pt x="15257" y="4608"/>
                    <a:pt x="14305" y="5655"/>
                    <a:pt x="13162" y="6703"/>
                  </a:cubicBezTo>
                  <a:cubicBezTo>
                    <a:pt x="10781" y="8418"/>
                    <a:pt x="7637" y="7941"/>
                    <a:pt x="5256" y="9751"/>
                  </a:cubicBezTo>
                  <a:close/>
                </a:path>
              </a:pathLst>
            </a:custGeom>
            <a:solidFill>
              <a:srgbClr val="FDCC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03" name="Freeform: Shape 132">
              <a:extLst>
                <a:ext uri="{FF2B5EF4-FFF2-40B4-BE49-F238E27FC236}">
                  <a16:creationId xmlns:a16="http://schemas.microsoft.com/office/drawing/2014/main" xmlns="" id="{2A90AF5B-057E-46AC-96B4-A681F367F6C6}"/>
                </a:ext>
              </a:extLst>
            </p:cNvPr>
            <p:cNvSpPr/>
            <p:nvPr/>
          </p:nvSpPr>
          <p:spPr>
            <a:xfrm>
              <a:off x="9208195" y="2059318"/>
              <a:ext cx="8522" cy="9907"/>
            </a:xfrm>
            <a:custGeom>
              <a:avLst/>
              <a:gdLst>
                <a:gd name="connsiteX0" fmla="*/ 3286 w 8522"/>
                <a:gd name="connsiteY0" fmla="*/ 95 h 9907"/>
                <a:gd name="connsiteX1" fmla="*/ 7858 w 8522"/>
                <a:gd name="connsiteY1" fmla="*/ 2381 h 9907"/>
                <a:gd name="connsiteX2" fmla="*/ 1953 w 8522"/>
                <a:gd name="connsiteY2" fmla="*/ 9906 h 9907"/>
                <a:gd name="connsiteX3" fmla="*/ 1000 w 8522"/>
                <a:gd name="connsiteY3" fmla="*/ 4572 h 9907"/>
                <a:gd name="connsiteX4" fmla="*/ 1000 w 8522"/>
                <a:gd name="connsiteY4" fmla="*/ 0 h 9907"/>
                <a:gd name="connsiteX5" fmla="*/ 3286 w 8522"/>
                <a:gd name="connsiteY5" fmla="*/ 95 h 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22" h="9907">
                  <a:moveTo>
                    <a:pt x="3286" y="95"/>
                  </a:moveTo>
                  <a:cubicBezTo>
                    <a:pt x="4239" y="1905"/>
                    <a:pt x="5953" y="2381"/>
                    <a:pt x="7858" y="2381"/>
                  </a:cubicBezTo>
                  <a:cubicBezTo>
                    <a:pt x="10430" y="8382"/>
                    <a:pt x="4905" y="9811"/>
                    <a:pt x="1953" y="9906"/>
                  </a:cubicBezTo>
                  <a:cubicBezTo>
                    <a:pt x="-2905" y="10001"/>
                    <a:pt x="3858" y="6096"/>
                    <a:pt x="1000" y="4572"/>
                  </a:cubicBezTo>
                  <a:cubicBezTo>
                    <a:pt x="-333" y="3048"/>
                    <a:pt x="-333" y="1524"/>
                    <a:pt x="1000" y="0"/>
                  </a:cubicBezTo>
                  <a:cubicBezTo>
                    <a:pt x="1762" y="95"/>
                    <a:pt x="2524" y="95"/>
                    <a:pt x="3286" y="95"/>
                  </a:cubicBezTo>
                  <a:close/>
                </a:path>
              </a:pathLst>
            </a:custGeom>
            <a:solidFill>
              <a:srgbClr val="F9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04" name="Freeform: Shape 133">
              <a:extLst>
                <a:ext uri="{FF2B5EF4-FFF2-40B4-BE49-F238E27FC236}">
                  <a16:creationId xmlns:a16="http://schemas.microsoft.com/office/drawing/2014/main" xmlns="" id="{873E1E45-15A6-4F5F-9D43-B4E529D9AC5A}"/>
                </a:ext>
              </a:extLst>
            </p:cNvPr>
            <p:cNvSpPr/>
            <p:nvPr/>
          </p:nvSpPr>
          <p:spPr>
            <a:xfrm>
              <a:off x="9203062" y="2071645"/>
              <a:ext cx="5457" cy="8819"/>
            </a:xfrm>
            <a:custGeom>
              <a:avLst/>
              <a:gdLst>
                <a:gd name="connsiteX0" fmla="*/ 609 w 5457"/>
                <a:gd name="connsiteY0" fmla="*/ 8819 h 8819"/>
                <a:gd name="connsiteX1" fmla="*/ 1847 w 5457"/>
                <a:gd name="connsiteY1" fmla="*/ 56 h 8819"/>
                <a:gd name="connsiteX2" fmla="*/ 4514 w 5457"/>
                <a:gd name="connsiteY2" fmla="*/ 1390 h 8819"/>
                <a:gd name="connsiteX3" fmla="*/ 609 w 5457"/>
                <a:gd name="connsiteY3" fmla="*/ 8819 h 8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57" h="8819">
                  <a:moveTo>
                    <a:pt x="609" y="8819"/>
                  </a:moveTo>
                  <a:cubicBezTo>
                    <a:pt x="1943" y="5867"/>
                    <a:pt x="-2248" y="2152"/>
                    <a:pt x="1847" y="56"/>
                  </a:cubicBezTo>
                  <a:cubicBezTo>
                    <a:pt x="2419" y="-229"/>
                    <a:pt x="4038" y="628"/>
                    <a:pt x="4514" y="1390"/>
                  </a:cubicBezTo>
                  <a:cubicBezTo>
                    <a:pt x="7181" y="5581"/>
                    <a:pt x="3657" y="7200"/>
                    <a:pt x="609" y="8819"/>
                  </a:cubicBezTo>
                  <a:close/>
                </a:path>
              </a:pathLst>
            </a:custGeom>
            <a:solidFill>
              <a:srgbClr val="F9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05" name="Freeform: Shape 134">
              <a:extLst>
                <a:ext uri="{FF2B5EF4-FFF2-40B4-BE49-F238E27FC236}">
                  <a16:creationId xmlns:a16="http://schemas.microsoft.com/office/drawing/2014/main" xmlns="" id="{EA01597E-D042-47DB-BF2A-E13C39D4A9CD}"/>
                </a:ext>
              </a:extLst>
            </p:cNvPr>
            <p:cNvSpPr/>
            <p:nvPr/>
          </p:nvSpPr>
          <p:spPr>
            <a:xfrm>
              <a:off x="9201678" y="2057128"/>
              <a:ext cx="7517" cy="9144"/>
            </a:xfrm>
            <a:custGeom>
              <a:avLst/>
              <a:gdLst>
                <a:gd name="connsiteX0" fmla="*/ 7517 w 7517"/>
                <a:gd name="connsiteY0" fmla="*/ 2286 h 9144"/>
                <a:gd name="connsiteX1" fmla="*/ 7517 w 7517"/>
                <a:gd name="connsiteY1" fmla="*/ 6858 h 9144"/>
                <a:gd name="connsiteX2" fmla="*/ 659 w 7517"/>
                <a:gd name="connsiteY2" fmla="*/ 9144 h 9144"/>
                <a:gd name="connsiteX3" fmla="*/ 7517 w 7517"/>
                <a:gd name="connsiteY3" fmla="*/ 0 h 9144"/>
                <a:gd name="connsiteX4" fmla="*/ 7517 w 7517"/>
                <a:gd name="connsiteY4" fmla="*/ 2286 h 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7" h="9144">
                  <a:moveTo>
                    <a:pt x="7517" y="2286"/>
                  </a:moveTo>
                  <a:cubicBezTo>
                    <a:pt x="7517" y="3810"/>
                    <a:pt x="7517" y="5334"/>
                    <a:pt x="7517" y="6858"/>
                  </a:cubicBezTo>
                  <a:cubicBezTo>
                    <a:pt x="5231" y="7620"/>
                    <a:pt x="2945" y="8382"/>
                    <a:pt x="659" y="9144"/>
                  </a:cubicBezTo>
                  <a:cubicBezTo>
                    <a:pt x="-2294" y="2096"/>
                    <a:pt x="5517" y="3239"/>
                    <a:pt x="7517" y="0"/>
                  </a:cubicBezTo>
                  <a:cubicBezTo>
                    <a:pt x="7517" y="762"/>
                    <a:pt x="7517" y="1524"/>
                    <a:pt x="7517" y="2286"/>
                  </a:cubicBezTo>
                  <a:close/>
                </a:path>
              </a:pathLst>
            </a:custGeom>
            <a:solidFill>
              <a:srgbClr val="F2B6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06" name="Freeform: Shape 135">
              <a:extLst>
                <a:ext uri="{FF2B5EF4-FFF2-40B4-BE49-F238E27FC236}">
                  <a16:creationId xmlns:a16="http://schemas.microsoft.com/office/drawing/2014/main" xmlns="" id="{B0D5EB71-59FE-4018-822E-820CA5E8B81A}"/>
                </a:ext>
              </a:extLst>
            </p:cNvPr>
            <p:cNvSpPr/>
            <p:nvPr/>
          </p:nvSpPr>
          <p:spPr>
            <a:xfrm>
              <a:off x="9221952" y="2095894"/>
              <a:ext cx="12388" cy="7352"/>
            </a:xfrm>
            <a:custGeom>
              <a:avLst/>
              <a:gdLst>
                <a:gd name="connsiteX0" fmla="*/ 959 w 12388"/>
                <a:gd name="connsiteY0" fmla="*/ 2286 h 7352"/>
                <a:gd name="connsiteX1" fmla="*/ 3245 w 12388"/>
                <a:gd name="connsiteY1" fmla="*/ 0 h 7352"/>
                <a:gd name="connsiteX2" fmla="*/ 7817 w 12388"/>
                <a:gd name="connsiteY2" fmla="*/ 0 h 7352"/>
                <a:gd name="connsiteX3" fmla="*/ 12389 w 12388"/>
                <a:gd name="connsiteY3" fmla="*/ 2286 h 7352"/>
                <a:gd name="connsiteX4" fmla="*/ 5817 w 12388"/>
                <a:gd name="connsiteY4" fmla="*/ 6953 h 7352"/>
                <a:gd name="connsiteX5" fmla="*/ 959 w 12388"/>
                <a:gd name="connsiteY5" fmla="*/ 2286 h 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" h="7352">
                  <a:moveTo>
                    <a:pt x="959" y="2286"/>
                  </a:moveTo>
                  <a:cubicBezTo>
                    <a:pt x="1721" y="1524"/>
                    <a:pt x="2483" y="762"/>
                    <a:pt x="3245" y="0"/>
                  </a:cubicBezTo>
                  <a:cubicBezTo>
                    <a:pt x="4769" y="0"/>
                    <a:pt x="6293" y="0"/>
                    <a:pt x="7817" y="0"/>
                  </a:cubicBezTo>
                  <a:cubicBezTo>
                    <a:pt x="9722" y="95"/>
                    <a:pt x="11436" y="476"/>
                    <a:pt x="12389" y="2286"/>
                  </a:cubicBezTo>
                  <a:cubicBezTo>
                    <a:pt x="10960" y="4858"/>
                    <a:pt x="8388" y="6001"/>
                    <a:pt x="5817" y="6953"/>
                  </a:cubicBezTo>
                  <a:cubicBezTo>
                    <a:pt x="2197" y="7430"/>
                    <a:pt x="-1899" y="8573"/>
                    <a:pt x="959" y="2286"/>
                  </a:cubicBezTo>
                  <a:close/>
                </a:path>
              </a:pathLst>
            </a:custGeom>
            <a:solidFill>
              <a:srgbClr val="F4B7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07" name="Freeform: Shape 136">
              <a:extLst>
                <a:ext uri="{FF2B5EF4-FFF2-40B4-BE49-F238E27FC236}">
                  <a16:creationId xmlns:a16="http://schemas.microsoft.com/office/drawing/2014/main" xmlns="" id="{770CB45E-8212-48D5-ABD0-64A6E1000E9D}"/>
                </a:ext>
              </a:extLst>
            </p:cNvPr>
            <p:cNvSpPr/>
            <p:nvPr/>
          </p:nvSpPr>
          <p:spPr>
            <a:xfrm>
              <a:off x="9213767" y="2089385"/>
              <a:ext cx="7707" cy="6509"/>
            </a:xfrm>
            <a:custGeom>
              <a:avLst/>
              <a:gdLst>
                <a:gd name="connsiteX0" fmla="*/ 6858 w 7707"/>
                <a:gd name="connsiteY0" fmla="*/ 4223 h 6509"/>
                <a:gd name="connsiteX1" fmla="*/ 0 w 7707"/>
                <a:gd name="connsiteY1" fmla="*/ 6509 h 6509"/>
                <a:gd name="connsiteX2" fmla="*/ 6001 w 7707"/>
                <a:gd name="connsiteY2" fmla="*/ 32 h 6509"/>
                <a:gd name="connsiteX3" fmla="*/ 6858 w 7707"/>
                <a:gd name="connsiteY3" fmla="*/ 4223 h 6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07" h="6509">
                  <a:moveTo>
                    <a:pt x="6858" y="4223"/>
                  </a:moveTo>
                  <a:cubicBezTo>
                    <a:pt x="4572" y="4985"/>
                    <a:pt x="2286" y="5747"/>
                    <a:pt x="0" y="6509"/>
                  </a:cubicBezTo>
                  <a:cubicBezTo>
                    <a:pt x="286" y="2699"/>
                    <a:pt x="1810" y="-349"/>
                    <a:pt x="6001" y="32"/>
                  </a:cubicBezTo>
                  <a:cubicBezTo>
                    <a:pt x="9049" y="223"/>
                    <a:pt x="7144" y="2699"/>
                    <a:pt x="6858" y="4223"/>
                  </a:cubicBezTo>
                  <a:close/>
                </a:path>
              </a:pathLst>
            </a:custGeom>
            <a:solidFill>
              <a:srgbClr val="F9BF0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08" name="Freeform: Shape 137">
              <a:extLst>
                <a:ext uri="{FF2B5EF4-FFF2-40B4-BE49-F238E27FC236}">
                  <a16:creationId xmlns:a16="http://schemas.microsoft.com/office/drawing/2014/main" xmlns="" id="{774F1BBF-ADEC-4B47-BC01-C670BF7577A3}"/>
                </a:ext>
              </a:extLst>
            </p:cNvPr>
            <p:cNvSpPr/>
            <p:nvPr/>
          </p:nvSpPr>
          <p:spPr>
            <a:xfrm>
              <a:off x="9227483" y="2066272"/>
              <a:ext cx="6885" cy="9144"/>
            </a:xfrm>
            <a:custGeom>
              <a:avLst/>
              <a:gdLst>
                <a:gd name="connsiteX0" fmla="*/ 0 w 6885"/>
                <a:gd name="connsiteY0" fmla="*/ 2286 h 9144"/>
                <a:gd name="connsiteX1" fmla="*/ 6858 w 6885"/>
                <a:gd name="connsiteY1" fmla="*/ 0 h 9144"/>
                <a:gd name="connsiteX2" fmla="*/ 2286 w 6885"/>
                <a:gd name="connsiteY2" fmla="*/ 9144 h 9144"/>
                <a:gd name="connsiteX3" fmla="*/ 0 w 6885"/>
                <a:gd name="connsiteY3" fmla="*/ 2286 h 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5" h="9144">
                  <a:moveTo>
                    <a:pt x="0" y="2286"/>
                  </a:moveTo>
                  <a:cubicBezTo>
                    <a:pt x="2286" y="1524"/>
                    <a:pt x="4572" y="762"/>
                    <a:pt x="6858" y="0"/>
                  </a:cubicBezTo>
                  <a:cubicBezTo>
                    <a:pt x="7239" y="4000"/>
                    <a:pt x="3620" y="6001"/>
                    <a:pt x="2286" y="9144"/>
                  </a:cubicBezTo>
                  <a:cubicBezTo>
                    <a:pt x="-381" y="7429"/>
                    <a:pt x="95" y="4763"/>
                    <a:pt x="0" y="2286"/>
                  </a:cubicBezTo>
                  <a:close/>
                </a:path>
              </a:pathLst>
            </a:custGeom>
            <a:solidFill>
              <a:srgbClr val="F1BC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09" name="Freeform: Shape 138">
              <a:extLst>
                <a:ext uri="{FF2B5EF4-FFF2-40B4-BE49-F238E27FC236}">
                  <a16:creationId xmlns:a16="http://schemas.microsoft.com/office/drawing/2014/main" xmlns="" id="{0D6F8E89-5166-4A8B-8E23-2ABC649458D8}"/>
                </a:ext>
              </a:extLst>
            </p:cNvPr>
            <p:cNvSpPr/>
            <p:nvPr/>
          </p:nvSpPr>
          <p:spPr>
            <a:xfrm>
              <a:off x="9201004" y="2098181"/>
              <a:ext cx="31194" cy="22860"/>
            </a:xfrm>
            <a:custGeom>
              <a:avLst/>
              <a:gdLst>
                <a:gd name="connsiteX0" fmla="*/ 21908 w 31194"/>
                <a:gd name="connsiteY0" fmla="*/ 0 h 22860"/>
                <a:gd name="connsiteX1" fmla="*/ 26480 w 31194"/>
                <a:gd name="connsiteY1" fmla="*/ 2286 h 22860"/>
                <a:gd name="connsiteX2" fmla="*/ 26480 w 31194"/>
                <a:gd name="connsiteY2" fmla="*/ 16002 h 22860"/>
                <a:gd name="connsiteX3" fmla="*/ 15050 w 31194"/>
                <a:gd name="connsiteY3" fmla="*/ 20574 h 22860"/>
                <a:gd name="connsiteX4" fmla="*/ 8192 w 31194"/>
                <a:gd name="connsiteY4" fmla="*/ 22860 h 22860"/>
                <a:gd name="connsiteX5" fmla="*/ 0 w 31194"/>
                <a:gd name="connsiteY5" fmla="*/ 15240 h 22860"/>
                <a:gd name="connsiteX6" fmla="*/ 8192 w 31194"/>
                <a:gd name="connsiteY6" fmla="*/ 11525 h 22860"/>
                <a:gd name="connsiteX7" fmla="*/ 15050 w 31194"/>
                <a:gd name="connsiteY7" fmla="*/ 6953 h 22860"/>
                <a:gd name="connsiteX8" fmla="*/ 15050 w 31194"/>
                <a:gd name="connsiteY8" fmla="*/ 4667 h 22860"/>
                <a:gd name="connsiteX9" fmla="*/ 21908 w 31194"/>
                <a:gd name="connsiteY9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94" h="22860">
                  <a:moveTo>
                    <a:pt x="21908" y="0"/>
                  </a:moveTo>
                  <a:cubicBezTo>
                    <a:pt x="21812" y="4096"/>
                    <a:pt x="24003" y="3429"/>
                    <a:pt x="26480" y="2286"/>
                  </a:cubicBezTo>
                  <a:cubicBezTo>
                    <a:pt x="32766" y="6858"/>
                    <a:pt x="32766" y="11430"/>
                    <a:pt x="26480" y="16002"/>
                  </a:cubicBezTo>
                  <a:cubicBezTo>
                    <a:pt x="21146" y="13621"/>
                    <a:pt x="17717" y="16193"/>
                    <a:pt x="15050" y="20574"/>
                  </a:cubicBezTo>
                  <a:cubicBezTo>
                    <a:pt x="12764" y="21336"/>
                    <a:pt x="10478" y="22098"/>
                    <a:pt x="8192" y="22860"/>
                  </a:cubicBezTo>
                  <a:cubicBezTo>
                    <a:pt x="7049" y="19050"/>
                    <a:pt x="2477" y="18574"/>
                    <a:pt x="0" y="15240"/>
                  </a:cubicBezTo>
                  <a:cubicBezTo>
                    <a:pt x="3143" y="13811"/>
                    <a:pt x="5715" y="12668"/>
                    <a:pt x="8192" y="11525"/>
                  </a:cubicBezTo>
                  <a:cubicBezTo>
                    <a:pt x="14002" y="12763"/>
                    <a:pt x="15812" y="11525"/>
                    <a:pt x="15050" y="6953"/>
                  </a:cubicBezTo>
                  <a:cubicBezTo>
                    <a:pt x="15050" y="6191"/>
                    <a:pt x="15050" y="5429"/>
                    <a:pt x="15050" y="4667"/>
                  </a:cubicBezTo>
                  <a:cubicBezTo>
                    <a:pt x="14859" y="-762"/>
                    <a:pt x="20098" y="2191"/>
                    <a:pt x="21908" y="0"/>
                  </a:cubicBezTo>
                  <a:close/>
                </a:path>
              </a:pathLst>
            </a:custGeom>
            <a:solidFill>
              <a:srgbClr val="FCBD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10" name="Freeform: Shape 139">
              <a:extLst>
                <a:ext uri="{FF2B5EF4-FFF2-40B4-BE49-F238E27FC236}">
                  <a16:creationId xmlns:a16="http://schemas.microsoft.com/office/drawing/2014/main" xmlns="" id="{5975823C-49C4-4495-BBAF-AA394AFEEA47}"/>
                </a:ext>
              </a:extLst>
            </p:cNvPr>
            <p:cNvSpPr/>
            <p:nvPr/>
          </p:nvSpPr>
          <p:spPr>
            <a:xfrm>
              <a:off x="9156712" y="2114038"/>
              <a:ext cx="20573" cy="16146"/>
            </a:xfrm>
            <a:custGeom>
              <a:avLst/>
              <a:gdLst>
                <a:gd name="connsiteX0" fmla="*/ 11430 w 20573"/>
                <a:gd name="connsiteY0" fmla="*/ 144 h 16146"/>
                <a:gd name="connsiteX1" fmla="*/ 16002 w 20573"/>
                <a:gd name="connsiteY1" fmla="*/ 4716 h 16146"/>
                <a:gd name="connsiteX2" fmla="*/ 20574 w 20573"/>
                <a:gd name="connsiteY2" fmla="*/ 16146 h 16146"/>
                <a:gd name="connsiteX3" fmla="*/ 11430 w 20573"/>
                <a:gd name="connsiteY3" fmla="*/ 5478 h 16146"/>
                <a:gd name="connsiteX4" fmla="*/ 0 w 20573"/>
                <a:gd name="connsiteY4" fmla="*/ 7002 h 16146"/>
                <a:gd name="connsiteX5" fmla="*/ 11430 w 20573"/>
                <a:gd name="connsiteY5" fmla="*/ 144 h 16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73" h="16146">
                  <a:moveTo>
                    <a:pt x="11430" y="144"/>
                  </a:moveTo>
                  <a:cubicBezTo>
                    <a:pt x="14383" y="240"/>
                    <a:pt x="15907" y="1764"/>
                    <a:pt x="16002" y="4716"/>
                  </a:cubicBezTo>
                  <a:cubicBezTo>
                    <a:pt x="21050" y="7098"/>
                    <a:pt x="18764" y="12432"/>
                    <a:pt x="20574" y="16146"/>
                  </a:cubicBezTo>
                  <a:cubicBezTo>
                    <a:pt x="9620" y="13194"/>
                    <a:pt x="9620" y="13194"/>
                    <a:pt x="11430" y="5478"/>
                  </a:cubicBezTo>
                  <a:cubicBezTo>
                    <a:pt x="7525" y="5478"/>
                    <a:pt x="4572" y="12622"/>
                    <a:pt x="0" y="7002"/>
                  </a:cubicBezTo>
                  <a:cubicBezTo>
                    <a:pt x="2381" y="2335"/>
                    <a:pt x="5715" y="-713"/>
                    <a:pt x="11430" y="144"/>
                  </a:cubicBezTo>
                  <a:close/>
                </a:path>
              </a:pathLst>
            </a:custGeom>
            <a:solidFill>
              <a:srgbClr val="F8BE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11" name="Freeform: Shape 140">
              <a:extLst>
                <a:ext uri="{FF2B5EF4-FFF2-40B4-BE49-F238E27FC236}">
                  <a16:creationId xmlns:a16="http://schemas.microsoft.com/office/drawing/2014/main" xmlns="" id="{BA1BB6AD-CDAC-469E-A0C8-DFBB6087FF7A}"/>
                </a:ext>
              </a:extLst>
            </p:cNvPr>
            <p:cNvSpPr/>
            <p:nvPr/>
          </p:nvSpPr>
          <p:spPr>
            <a:xfrm>
              <a:off x="9181858" y="2107324"/>
              <a:ext cx="15134" cy="11566"/>
            </a:xfrm>
            <a:custGeom>
              <a:avLst/>
              <a:gdLst>
                <a:gd name="connsiteX0" fmla="*/ 0 w 15134"/>
                <a:gd name="connsiteY0" fmla="*/ 11430 h 11566"/>
                <a:gd name="connsiteX1" fmla="*/ 11430 w 15134"/>
                <a:gd name="connsiteY1" fmla="*/ 0 h 11566"/>
                <a:gd name="connsiteX2" fmla="*/ 14002 w 15134"/>
                <a:gd name="connsiteY2" fmla="*/ 3810 h 11566"/>
                <a:gd name="connsiteX3" fmla="*/ 0 w 15134"/>
                <a:gd name="connsiteY3" fmla="*/ 11430 h 11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34" h="11566">
                  <a:moveTo>
                    <a:pt x="0" y="11430"/>
                  </a:moveTo>
                  <a:cubicBezTo>
                    <a:pt x="2381" y="6191"/>
                    <a:pt x="9525" y="5715"/>
                    <a:pt x="11430" y="0"/>
                  </a:cubicBezTo>
                  <a:cubicBezTo>
                    <a:pt x="13430" y="572"/>
                    <a:pt x="16955" y="1238"/>
                    <a:pt x="14002" y="3810"/>
                  </a:cubicBezTo>
                  <a:cubicBezTo>
                    <a:pt x="10001" y="7239"/>
                    <a:pt x="6572" y="12478"/>
                    <a:pt x="0" y="11430"/>
                  </a:cubicBezTo>
                  <a:close/>
                </a:path>
              </a:pathLst>
            </a:custGeom>
            <a:solidFill>
              <a:srgbClr val="F3B7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12" name="Freeform: Shape 141">
              <a:extLst>
                <a:ext uri="{FF2B5EF4-FFF2-40B4-BE49-F238E27FC236}">
                  <a16:creationId xmlns:a16="http://schemas.microsoft.com/office/drawing/2014/main" xmlns="" id="{5293B505-13FA-4E56-BD54-89CEC31B7D0F}"/>
                </a:ext>
              </a:extLst>
            </p:cNvPr>
            <p:cNvSpPr/>
            <p:nvPr/>
          </p:nvSpPr>
          <p:spPr>
            <a:xfrm>
              <a:off x="9185584" y="2123377"/>
              <a:ext cx="8322" cy="6807"/>
            </a:xfrm>
            <a:custGeom>
              <a:avLst/>
              <a:gdLst>
                <a:gd name="connsiteX0" fmla="*/ 3133 w 8322"/>
                <a:gd name="connsiteY0" fmla="*/ 6807 h 6807"/>
                <a:gd name="connsiteX1" fmla="*/ 3133 w 8322"/>
                <a:gd name="connsiteY1" fmla="*/ 2235 h 6807"/>
                <a:gd name="connsiteX2" fmla="*/ 8086 w 8322"/>
                <a:gd name="connsiteY2" fmla="*/ 1378 h 6807"/>
                <a:gd name="connsiteX3" fmla="*/ 3133 w 8322"/>
                <a:gd name="connsiteY3" fmla="*/ 6807 h 6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2" h="6807">
                  <a:moveTo>
                    <a:pt x="3133" y="6807"/>
                  </a:moveTo>
                  <a:cubicBezTo>
                    <a:pt x="-4582" y="5283"/>
                    <a:pt x="4562" y="3759"/>
                    <a:pt x="3133" y="2235"/>
                  </a:cubicBezTo>
                  <a:cubicBezTo>
                    <a:pt x="4657" y="426"/>
                    <a:pt x="7229" y="-1289"/>
                    <a:pt x="8086" y="1378"/>
                  </a:cubicBezTo>
                  <a:cubicBezTo>
                    <a:pt x="9134" y="4331"/>
                    <a:pt x="6562" y="6522"/>
                    <a:pt x="3133" y="6807"/>
                  </a:cubicBezTo>
                  <a:close/>
                </a:path>
              </a:pathLst>
            </a:custGeom>
            <a:solidFill>
              <a:srgbClr val="F4BA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13" name="Freeform: Shape 142">
              <a:extLst>
                <a:ext uri="{FF2B5EF4-FFF2-40B4-BE49-F238E27FC236}">
                  <a16:creationId xmlns:a16="http://schemas.microsoft.com/office/drawing/2014/main" xmlns="" id="{7DC72455-A3BA-45E3-A939-F5CD9449556B}"/>
                </a:ext>
              </a:extLst>
            </p:cNvPr>
            <p:cNvSpPr/>
            <p:nvPr/>
          </p:nvSpPr>
          <p:spPr>
            <a:xfrm>
              <a:off x="9209195" y="2105038"/>
              <a:ext cx="12102" cy="6700"/>
            </a:xfrm>
            <a:custGeom>
              <a:avLst/>
              <a:gdLst>
                <a:gd name="connsiteX0" fmla="*/ 6858 w 12102"/>
                <a:gd name="connsiteY0" fmla="*/ 0 h 6700"/>
                <a:gd name="connsiteX1" fmla="*/ 11144 w 12102"/>
                <a:gd name="connsiteY1" fmla="*/ 476 h 6700"/>
                <a:gd name="connsiteX2" fmla="*/ 10573 w 12102"/>
                <a:gd name="connsiteY2" fmla="*/ 3715 h 6700"/>
                <a:gd name="connsiteX3" fmla="*/ 0 w 12102"/>
                <a:gd name="connsiteY3" fmla="*/ 4572 h 6700"/>
                <a:gd name="connsiteX4" fmla="*/ 6858 w 12102"/>
                <a:gd name="connsiteY4" fmla="*/ 0 h 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02" h="6700">
                  <a:moveTo>
                    <a:pt x="6858" y="0"/>
                  </a:moveTo>
                  <a:cubicBezTo>
                    <a:pt x="8287" y="95"/>
                    <a:pt x="10001" y="-190"/>
                    <a:pt x="11144" y="476"/>
                  </a:cubicBezTo>
                  <a:cubicBezTo>
                    <a:pt x="13049" y="1619"/>
                    <a:pt x="11716" y="3143"/>
                    <a:pt x="10573" y="3715"/>
                  </a:cubicBezTo>
                  <a:cubicBezTo>
                    <a:pt x="7239" y="5143"/>
                    <a:pt x="3905" y="9144"/>
                    <a:pt x="0" y="4572"/>
                  </a:cubicBezTo>
                  <a:cubicBezTo>
                    <a:pt x="3334" y="4572"/>
                    <a:pt x="5620" y="3048"/>
                    <a:pt x="6858" y="0"/>
                  </a:cubicBezTo>
                  <a:close/>
                </a:path>
              </a:pathLst>
            </a:custGeom>
            <a:solidFill>
              <a:srgbClr val="F7B2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14" name="Freeform: Shape 143">
              <a:extLst>
                <a:ext uri="{FF2B5EF4-FFF2-40B4-BE49-F238E27FC236}">
                  <a16:creationId xmlns:a16="http://schemas.microsoft.com/office/drawing/2014/main" xmlns="" id="{9E4D817A-5A0E-4FFA-B617-73E9A628230A}"/>
                </a:ext>
              </a:extLst>
            </p:cNvPr>
            <p:cNvSpPr/>
            <p:nvPr/>
          </p:nvSpPr>
          <p:spPr>
            <a:xfrm>
              <a:off x="9202337" y="2132471"/>
              <a:ext cx="6858" cy="4571"/>
            </a:xfrm>
            <a:custGeom>
              <a:avLst/>
              <a:gdLst>
                <a:gd name="connsiteX0" fmla="*/ 6858 w 6858"/>
                <a:gd name="connsiteY0" fmla="*/ 4572 h 4571"/>
                <a:gd name="connsiteX1" fmla="*/ 0 w 6858"/>
                <a:gd name="connsiteY1" fmla="*/ 4572 h 4571"/>
                <a:gd name="connsiteX2" fmla="*/ 6858 w 6858"/>
                <a:gd name="connsiteY2" fmla="*/ 0 h 4571"/>
                <a:gd name="connsiteX3" fmla="*/ 6858 w 6858"/>
                <a:gd name="connsiteY3" fmla="*/ 4572 h 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8" h="4571">
                  <a:moveTo>
                    <a:pt x="6858" y="4572"/>
                  </a:moveTo>
                  <a:cubicBezTo>
                    <a:pt x="4572" y="4572"/>
                    <a:pt x="2286" y="4572"/>
                    <a:pt x="0" y="4572"/>
                  </a:cubicBezTo>
                  <a:cubicBezTo>
                    <a:pt x="1334" y="1524"/>
                    <a:pt x="3620" y="0"/>
                    <a:pt x="6858" y="0"/>
                  </a:cubicBezTo>
                  <a:cubicBezTo>
                    <a:pt x="6858" y="1524"/>
                    <a:pt x="6858" y="3048"/>
                    <a:pt x="6858" y="4572"/>
                  </a:cubicBezTo>
                  <a:close/>
                </a:path>
              </a:pathLst>
            </a:custGeom>
            <a:solidFill>
              <a:srgbClr val="F0B2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15" name="Freeform: Shape 144">
              <a:extLst>
                <a:ext uri="{FF2B5EF4-FFF2-40B4-BE49-F238E27FC236}">
                  <a16:creationId xmlns:a16="http://schemas.microsoft.com/office/drawing/2014/main" xmlns="" id="{815D9414-AB84-4213-95F9-DEF5193D3E62}"/>
                </a:ext>
              </a:extLst>
            </p:cNvPr>
            <p:cNvSpPr/>
            <p:nvPr/>
          </p:nvSpPr>
          <p:spPr>
            <a:xfrm>
              <a:off x="9254915" y="2079473"/>
              <a:ext cx="23224" cy="27851"/>
            </a:xfrm>
            <a:custGeom>
              <a:avLst/>
              <a:gdLst>
                <a:gd name="connsiteX0" fmla="*/ 11430 w 23224"/>
                <a:gd name="connsiteY0" fmla="*/ 27851 h 27851"/>
                <a:gd name="connsiteX1" fmla="*/ 6858 w 23224"/>
                <a:gd name="connsiteY1" fmla="*/ 23279 h 27851"/>
                <a:gd name="connsiteX2" fmla="*/ 4572 w 23224"/>
                <a:gd name="connsiteY2" fmla="*/ 16421 h 27851"/>
                <a:gd name="connsiteX3" fmla="*/ 0 w 23224"/>
                <a:gd name="connsiteY3" fmla="*/ 7277 h 27851"/>
                <a:gd name="connsiteX4" fmla="*/ 3143 w 23224"/>
                <a:gd name="connsiteY4" fmla="*/ 4991 h 27851"/>
                <a:gd name="connsiteX5" fmla="*/ 4001 w 23224"/>
                <a:gd name="connsiteY5" fmla="*/ 2229 h 27851"/>
                <a:gd name="connsiteX6" fmla="*/ 9144 w 23224"/>
                <a:gd name="connsiteY6" fmla="*/ 419 h 27851"/>
                <a:gd name="connsiteX7" fmla="*/ 20574 w 23224"/>
                <a:gd name="connsiteY7" fmla="*/ 7277 h 27851"/>
                <a:gd name="connsiteX8" fmla="*/ 15430 w 23224"/>
                <a:gd name="connsiteY8" fmla="*/ 23279 h 27851"/>
                <a:gd name="connsiteX9" fmla="*/ 11430 w 23224"/>
                <a:gd name="connsiteY9" fmla="*/ 27851 h 2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224" h="27851">
                  <a:moveTo>
                    <a:pt x="11430" y="27851"/>
                  </a:moveTo>
                  <a:cubicBezTo>
                    <a:pt x="8477" y="27756"/>
                    <a:pt x="6953" y="26232"/>
                    <a:pt x="6858" y="23279"/>
                  </a:cubicBezTo>
                  <a:cubicBezTo>
                    <a:pt x="4001" y="21660"/>
                    <a:pt x="9049" y="17564"/>
                    <a:pt x="4572" y="16421"/>
                  </a:cubicBezTo>
                  <a:cubicBezTo>
                    <a:pt x="1619" y="14135"/>
                    <a:pt x="381" y="10897"/>
                    <a:pt x="0" y="7277"/>
                  </a:cubicBezTo>
                  <a:cubicBezTo>
                    <a:pt x="190" y="5277"/>
                    <a:pt x="5143" y="10039"/>
                    <a:pt x="3143" y="4991"/>
                  </a:cubicBezTo>
                  <a:cubicBezTo>
                    <a:pt x="3238" y="3943"/>
                    <a:pt x="3429" y="3086"/>
                    <a:pt x="4001" y="2229"/>
                  </a:cubicBezTo>
                  <a:cubicBezTo>
                    <a:pt x="5620" y="1276"/>
                    <a:pt x="6763" y="-914"/>
                    <a:pt x="9144" y="419"/>
                  </a:cubicBezTo>
                  <a:cubicBezTo>
                    <a:pt x="11906" y="4515"/>
                    <a:pt x="13049" y="11087"/>
                    <a:pt x="20574" y="7277"/>
                  </a:cubicBezTo>
                  <a:cubicBezTo>
                    <a:pt x="25336" y="15850"/>
                    <a:pt x="23717" y="21184"/>
                    <a:pt x="15430" y="23279"/>
                  </a:cubicBezTo>
                  <a:cubicBezTo>
                    <a:pt x="12763" y="23946"/>
                    <a:pt x="11716" y="25375"/>
                    <a:pt x="11430" y="27851"/>
                  </a:cubicBezTo>
                  <a:close/>
                </a:path>
              </a:pathLst>
            </a:custGeom>
            <a:solidFill>
              <a:srgbClr val="F9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16" name="Freeform: Shape 145">
              <a:extLst>
                <a:ext uri="{FF2B5EF4-FFF2-40B4-BE49-F238E27FC236}">
                  <a16:creationId xmlns:a16="http://schemas.microsoft.com/office/drawing/2014/main" xmlns="" id="{0F181030-BD51-4561-8DC8-B76483A08677}"/>
                </a:ext>
              </a:extLst>
            </p:cNvPr>
            <p:cNvSpPr/>
            <p:nvPr/>
          </p:nvSpPr>
          <p:spPr>
            <a:xfrm>
              <a:off x="9274461" y="2082178"/>
              <a:ext cx="12362" cy="6081"/>
            </a:xfrm>
            <a:custGeom>
              <a:avLst/>
              <a:gdLst>
                <a:gd name="connsiteX0" fmla="*/ 12363 w 12362"/>
                <a:gd name="connsiteY0" fmla="*/ 0 h 6081"/>
                <a:gd name="connsiteX1" fmla="*/ 12363 w 12362"/>
                <a:gd name="connsiteY1" fmla="*/ 4572 h 6081"/>
                <a:gd name="connsiteX2" fmla="*/ 933 w 12362"/>
                <a:gd name="connsiteY2" fmla="*/ 4572 h 6081"/>
                <a:gd name="connsiteX3" fmla="*/ 1695 w 12362"/>
                <a:gd name="connsiteY3" fmla="*/ 667 h 6081"/>
                <a:gd name="connsiteX4" fmla="*/ 12363 w 12362"/>
                <a:gd name="connsiteY4" fmla="*/ 0 h 6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62" h="6081">
                  <a:moveTo>
                    <a:pt x="12363" y="0"/>
                  </a:moveTo>
                  <a:cubicBezTo>
                    <a:pt x="12172" y="1524"/>
                    <a:pt x="9791" y="3048"/>
                    <a:pt x="12363" y="4572"/>
                  </a:cubicBezTo>
                  <a:cubicBezTo>
                    <a:pt x="8553" y="8668"/>
                    <a:pt x="4743" y="2953"/>
                    <a:pt x="933" y="4572"/>
                  </a:cubicBezTo>
                  <a:cubicBezTo>
                    <a:pt x="837" y="3143"/>
                    <a:pt x="-1544" y="1048"/>
                    <a:pt x="1695" y="667"/>
                  </a:cubicBezTo>
                  <a:cubicBezTo>
                    <a:pt x="5314" y="190"/>
                    <a:pt x="8838" y="190"/>
                    <a:pt x="12363" y="0"/>
                  </a:cubicBezTo>
                  <a:close/>
                </a:path>
              </a:pathLst>
            </a:custGeom>
            <a:solidFill>
              <a:srgbClr val="F9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17" name="Freeform: Shape 146">
              <a:extLst>
                <a:ext uri="{FF2B5EF4-FFF2-40B4-BE49-F238E27FC236}">
                  <a16:creationId xmlns:a16="http://schemas.microsoft.com/office/drawing/2014/main" xmlns="" id="{38DB9987-8028-4030-9787-A28F2667153D}"/>
                </a:ext>
              </a:extLst>
            </p:cNvPr>
            <p:cNvSpPr/>
            <p:nvPr/>
          </p:nvSpPr>
          <p:spPr>
            <a:xfrm>
              <a:off x="9258844" y="2073035"/>
              <a:ext cx="7500" cy="9143"/>
            </a:xfrm>
            <a:custGeom>
              <a:avLst/>
              <a:gdLst>
                <a:gd name="connsiteX0" fmla="*/ 5215 w 7500"/>
                <a:gd name="connsiteY0" fmla="*/ 6858 h 9143"/>
                <a:gd name="connsiteX1" fmla="*/ 643 w 7500"/>
                <a:gd name="connsiteY1" fmla="*/ 9144 h 9143"/>
                <a:gd name="connsiteX2" fmla="*/ 71 w 7500"/>
                <a:gd name="connsiteY2" fmla="*/ 7620 h 9143"/>
                <a:gd name="connsiteX3" fmla="*/ 643 w 7500"/>
                <a:gd name="connsiteY3" fmla="*/ 6858 h 9143"/>
                <a:gd name="connsiteX4" fmla="*/ 643 w 7500"/>
                <a:gd name="connsiteY4" fmla="*/ 0 h 9143"/>
                <a:gd name="connsiteX5" fmla="*/ 7501 w 7500"/>
                <a:gd name="connsiteY5" fmla="*/ 4572 h 9143"/>
                <a:gd name="connsiteX6" fmla="*/ 5215 w 7500"/>
                <a:gd name="connsiteY6" fmla="*/ 6858 h 9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0" h="9143">
                  <a:moveTo>
                    <a:pt x="5215" y="6858"/>
                  </a:moveTo>
                  <a:cubicBezTo>
                    <a:pt x="3691" y="7620"/>
                    <a:pt x="2167" y="8382"/>
                    <a:pt x="643" y="9144"/>
                  </a:cubicBezTo>
                  <a:cubicBezTo>
                    <a:pt x="71" y="8668"/>
                    <a:pt x="-119" y="8096"/>
                    <a:pt x="71" y="7620"/>
                  </a:cubicBezTo>
                  <a:cubicBezTo>
                    <a:pt x="262" y="7144"/>
                    <a:pt x="452" y="6858"/>
                    <a:pt x="643" y="6858"/>
                  </a:cubicBezTo>
                  <a:cubicBezTo>
                    <a:pt x="643" y="4572"/>
                    <a:pt x="643" y="2286"/>
                    <a:pt x="643" y="0"/>
                  </a:cubicBezTo>
                  <a:cubicBezTo>
                    <a:pt x="3977" y="0"/>
                    <a:pt x="6167" y="1524"/>
                    <a:pt x="7501" y="4572"/>
                  </a:cubicBezTo>
                  <a:cubicBezTo>
                    <a:pt x="6739" y="5334"/>
                    <a:pt x="5977" y="6096"/>
                    <a:pt x="5215" y="6858"/>
                  </a:cubicBezTo>
                  <a:close/>
                </a:path>
              </a:pathLst>
            </a:custGeom>
            <a:solidFill>
              <a:srgbClr val="FBC2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18" name="Freeform: Shape 147">
              <a:extLst>
                <a:ext uri="{FF2B5EF4-FFF2-40B4-BE49-F238E27FC236}">
                  <a16:creationId xmlns:a16="http://schemas.microsoft.com/office/drawing/2014/main" xmlns="" id="{7B76A181-C821-43C3-AAC1-A1D3A533C6E5}"/>
                </a:ext>
              </a:extLst>
            </p:cNvPr>
            <p:cNvSpPr/>
            <p:nvPr/>
          </p:nvSpPr>
          <p:spPr>
            <a:xfrm>
              <a:off x="9250343" y="2079893"/>
              <a:ext cx="9144" cy="5808"/>
            </a:xfrm>
            <a:custGeom>
              <a:avLst/>
              <a:gdLst>
                <a:gd name="connsiteX0" fmla="*/ 9144 w 9144"/>
                <a:gd name="connsiteY0" fmla="*/ 0 h 5808"/>
                <a:gd name="connsiteX1" fmla="*/ 9144 w 9144"/>
                <a:gd name="connsiteY1" fmla="*/ 2286 h 5808"/>
                <a:gd name="connsiteX2" fmla="*/ 9144 w 9144"/>
                <a:gd name="connsiteY2" fmla="*/ 2286 h 5808"/>
                <a:gd name="connsiteX3" fmla="*/ 0 w 9144"/>
                <a:gd name="connsiteY3" fmla="*/ 0 h 5808"/>
                <a:gd name="connsiteX4" fmla="*/ 0 w 9144"/>
                <a:gd name="connsiteY4" fmla="*/ 0 h 5808"/>
                <a:gd name="connsiteX5" fmla="*/ 9144 w 9144"/>
                <a:gd name="connsiteY5" fmla="*/ 0 h 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" h="5808">
                  <a:moveTo>
                    <a:pt x="9144" y="0"/>
                  </a:moveTo>
                  <a:cubicBezTo>
                    <a:pt x="9144" y="762"/>
                    <a:pt x="9144" y="1524"/>
                    <a:pt x="9144" y="2286"/>
                  </a:cubicBezTo>
                  <a:lnTo>
                    <a:pt x="9144" y="2286"/>
                  </a:lnTo>
                  <a:cubicBezTo>
                    <a:pt x="5429" y="4286"/>
                    <a:pt x="667" y="10192"/>
                    <a:pt x="0" y="0"/>
                  </a:cubicBezTo>
                  <a:lnTo>
                    <a:pt x="0" y="0"/>
                  </a:lnTo>
                  <a:cubicBezTo>
                    <a:pt x="3048" y="0"/>
                    <a:pt x="6096" y="0"/>
                    <a:pt x="9144" y="0"/>
                  </a:cubicBezTo>
                  <a:close/>
                </a:path>
              </a:pathLst>
            </a:custGeom>
            <a:solidFill>
              <a:srgbClr val="F0B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19" name="Freeform: Shape 148">
              <a:extLst>
                <a:ext uri="{FF2B5EF4-FFF2-40B4-BE49-F238E27FC236}">
                  <a16:creationId xmlns:a16="http://schemas.microsoft.com/office/drawing/2014/main" xmlns="" id="{7185B668-FE20-4D03-BB59-8D4FB19C14E9}"/>
                </a:ext>
              </a:extLst>
            </p:cNvPr>
            <p:cNvSpPr/>
            <p:nvPr/>
          </p:nvSpPr>
          <p:spPr>
            <a:xfrm>
              <a:off x="9142639" y="2102753"/>
              <a:ext cx="27391" cy="25050"/>
            </a:xfrm>
            <a:custGeom>
              <a:avLst/>
              <a:gdLst>
                <a:gd name="connsiteX0" fmla="*/ 25503 w 27391"/>
                <a:gd name="connsiteY0" fmla="*/ 11430 h 25050"/>
                <a:gd name="connsiteX1" fmla="*/ 14073 w 27391"/>
                <a:gd name="connsiteY1" fmla="*/ 18288 h 25050"/>
                <a:gd name="connsiteX2" fmla="*/ 4739 w 27391"/>
                <a:gd name="connsiteY2" fmla="*/ 24003 h 25050"/>
                <a:gd name="connsiteX3" fmla="*/ 643 w 27391"/>
                <a:gd name="connsiteY3" fmla="*/ 25051 h 25050"/>
                <a:gd name="connsiteX4" fmla="*/ 2738 w 27391"/>
                <a:gd name="connsiteY4" fmla="*/ 18193 h 25050"/>
                <a:gd name="connsiteX5" fmla="*/ 4643 w 27391"/>
                <a:gd name="connsiteY5" fmla="*/ 16002 h 25050"/>
                <a:gd name="connsiteX6" fmla="*/ 9501 w 27391"/>
                <a:gd name="connsiteY6" fmla="*/ 9144 h 25050"/>
                <a:gd name="connsiteX7" fmla="*/ 11787 w 27391"/>
                <a:gd name="connsiteY7" fmla="*/ 4572 h 25050"/>
                <a:gd name="connsiteX8" fmla="*/ 23217 w 27391"/>
                <a:gd name="connsiteY8" fmla="*/ 0 h 25050"/>
                <a:gd name="connsiteX9" fmla="*/ 25503 w 27391"/>
                <a:gd name="connsiteY9" fmla="*/ 11430 h 2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391" h="25050">
                  <a:moveTo>
                    <a:pt x="25503" y="11430"/>
                  </a:moveTo>
                  <a:cubicBezTo>
                    <a:pt x="21693" y="13716"/>
                    <a:pt x="17883" y="16002"/>
                    <a:pt x="14073" y="18288"/>
                  </a:cubicBezTo>
                  <a:cubicBezTo>
                    <a:pt x="10930" y="20193"/>
                    <a:pt x="7882" y="22193"/>
                    <a:pt x="4739" y="24003"/>
                  </a:cubicBezTo>
                  <a:cubicBezTo>
                    <a:pt x="3500" y="24670"/>
                    <a:pt x="2072" y="24765"/>
                    <a:pt x="643" y="25051"/>
                  </a:cubicBezTo>
                  <a:cubicBezTo>
                    <a:pt x="-1548" y="21527"/>
                    <a:pt x="2548" y="20574"/>
                    <a:pt x="2738" y="18193"/>
                  </a:cubicBezTo>
                  <a:cubicBezTo>
                    <a:pt x="3310" y="17431"/>
                    <a:pt x="3977" y="16669"/>
                    <a:pt x="4643" y="16002"/>
                  </a:cubicBezTo>
                  <a:cubicBezTo>
                    <a:pt x="6263" y="13811"/>
                    <a:pt x="8549" y="12002"/>
                    <a:pt x="9501" y="9144"/>
                  </a:cubicBezTo>
                  <a:cubicBezTo>
                    <a:pt x="10263" y="7620"/>
                    <a:pt x="11025" y="6096"/>
                    <a:pt x="11787" y="4572"/>
                  </a:cubicBezTo>
                  <a:cubicBezTo>
                    <a:pt x="17597" y="8191"/>
                    <a:pt x="19121" y="952"/>
                    <a:pt x="23217" y="0"/>
                  </a:cubicBezTo>
                  <a:cubicBezTo>
                    <a:pt x="27408" y="3143"/>
                    <a:pt x="28932" y="6763"/>
                    <a:pt x="25503" y="11430"/>
                  </a:cubicBezTo>
                  <a:close/>
                </a:path>
              </a:pathLst>
            </a:custGeom>
            <a:solidFill>
              <a:srgbClr val="FDCB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20" name="Freeform: Shape 149">
              <a:extLst>
                <a:ext uri="{FF2B5EF4-FFF2-40B4-BE49-F238E27FC236}">
                  <a16:creationId xmlns:a16="http://schemas.microsoft.com/office/drawing/2014/main" xmlns="" id="{12E6E6D9-E465-4EB9-99FA-001721ED67C9}"/>
                </a:ext>
              </a:extLst>
            </p:cNvPr>
            <p:cNvSpPr/>
            <p:nvPr/>
          </p:nvSpPr>
          <p:spPr>
            <a:xfrm>
              <a:off x="9145283" y="2110933"/>
              <a:ext cx="8356" cy="10107"/>
            </a:xfrm>
            <a:custGeom>
              <a:avLst/>
              <a:gdLst>
                <a:gd name="connsiteX0" fmla="*/ 6858 w 8356"/>
                <a:gd name="connsiteY0" fmla="*/ 964 h 10107"/>
                <a:gd name="connsiteX1" fmla="*/ 2286 w 8356"/>
                <a:gd name="connsiteY1" fmla="*/ 10108 h 10107"/>
                <a:gd name="connsiteX2" fmla="*/ 0 w 8356"/>
                <a:gd name="connsiteY2" fmla="*/ 5536 h 10107"/>
                <a:gd name="connsiteX3" fmla="*/ 6858 w 8356"/>
                <a:gd name="connsiteY3" fmla="*/ 964 h 1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56" h="10107">
                  <a:moveTo>
                    <a:pt x="6858" y="964"/>
                  </a:moveTo>
                  <a:cubicBezTo>
                    <a:pt x="11335" y="7060"/>
                    <a:pt x="4572" y="7441"/>
                    <a:pt x="2286" y="10108"/>
                  </a:cubicBezTo>
                  <a:cubicBezTo>
                    <a:pt x="571" y="9060"/>
                    <a:pt x="1333" y="6774"/>
                    <a:pt x="0" y="5536"/>
                  </a:cubicBezTo>
                  <a:cubicBezTo>
                    <a:pt x="286" y="1059"/>
                    <a:pt x="1905" y="-1513"/>
                    <a:pt x="6858" y="964"/>
                  </a:cubicBezTo>
                  <a:close/>
                </a:path>
              </a:pathLst>
            </a:custGeom>
            <a:solidFill>
              <a:srgbClr val="FBC3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21" name="Freeform: Shape 150">
              <a:extLst>
                <a:ext uri="{FF2B5EF4-FFF2-40B4-BE49-F238E27FC236}">
                  <a16:creationId xmlns:a16="http://schemas.microsoft.com/office/drawing/2014/main" xmlns="" id="{A55B4EC8-64F7-480E-86B5-DDA6492C3B82}"/>
                </a:ext>
              </a:extLst>
            </p:cNvPr>
            <p:cNvSpPr/>
            <p:nvPr/>
          </p:nvSpPr>
          <p:spPr>
            <a:xfrm>
              <a:off x="9141621" y="2116468"/>
              <a:ext cx="5947" cy="4572"/>
            </a:xfrm>
            <a:custGeom>
              <a:avLst/>
              <a:gdLst>
                <a:gd name="connsiteX0" fmla="*/ 3662 w 5947"/>
                <a:gd name="connsiteY0" fmla="*/ 0 h 4572"/>
                <a:gd name="connsiteX1" fmla="*/ 5948 w 5947"/>
                <a:gd name="connsiteY1" fmla="*/ 4572 h 4572"/>
                <a:gd name="connsiteX2" fmla="*/ 3662 w 5947"/>
                <a:gd name="connsiteY2" fmla="*/ 4572 h 4572"/>
                <a:gd name="connsiteX3" fmla="*/ 42 w 5947"/>
                <a:gd name="connsiteY3" fmla="*/ 2762 h 4572"/>
                <a:gd name="connsiteX4" fmla="*/ 3662 w 5947"/>
                <a:gd name="connsiteY4" fmla="*/ 0 h 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47" h="4572">
                  <a:moveTo>
                    <a:pt x="3662" y="0"/>
                  </a:moveTo>
                  <a:cubicBezTo>
                    <a:pt x="5471" y="953"/>
                    <a:pt x="5948" y="2667"/>
                    <a:pt x="5948" y="4572"/>
                  </a:cubicBezTo>
                  <a:cubicBezTo>
                    <a:pt x="5186" y="4572"/>
                    <a:pt x="4424" y="4572"/>
                    <a:pt x="3662" y="4572"/>
                  </a:cubicBezTo>
                  <a:cubicBezTo>
                    <a:pt x="2423" y="4001"/>
                    <a:pt x="233" y="3620"/>
                    <a:pt x="42" y="2762"/>
                  </a:cubicBezTo>
                  <a:cubicBezTo>
                    <a:pt x="-434" y="191"/>
                    <a:pt x="3281" y="2096"/>
                    <a:pt x="3662" y="0"/>
                  </a:cubicBezTo>
                  <a:close/>
                </a:path>
              </a:pathLst>
            </a:custGeom>
            <a:solidFill>
              <a:srgbClr val="F5BA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22" name="Freeform: Shape 151">
              <a:extLst>
                <a:ext uri="{FF2B5EF4-FFF2-40B4-BE49-F238E27FC236}">
                  <a16:creationId xmlns:a16="http://schemas.microsoft.com/office/drawing/2014/main" xmlns="" id="{D66FB573-3C10-47C7-A20C-80303CE97CF7}"/>
                </a:ext>
              </a:extLst>
            </p:cNvPr>
            <p:cNvSpPr/>
            <p:nvPr/>
          </p:nvSpPr>
          <p:spPr>
            <a:xfrm>
              <a:off x="9245328" y="2079893"/>
              <a:ext cx="17588" cy="13716"/>
            </a:xfrm>
            <a:custGeom>
              <a:avLst/>
              <a:gdLst>
                <a:gd name="connsiteX0" fmla="*/ 5015 w 17588"/>
                <a:gd name="connsiteY0" fmla="*/ 0 h 13716"/>
                <a:gd name="connsiteX1" fmla="*/ 14159 w 17588"/>
                <a:gd name="connsiteY1" fmla="*/ 2286 h 13716"/>
                <a:gd name="connsiteX2" fmla="*/ 17588 w 17588"/>
                <a:gd name="connsiteY2" fmla="*/ 13716 h 13716"/>
                <a:gd name="connsiteX3" fmla="*/ 9587 w 17588"/>
                <a:gd name="connsiteY3" fmla="*/ 6858 h 13716"/>
                <a:gd name="connsiteX4" fmla="*/ 5015 w 17588"/>
                <a:gd name="connsiteY4" fmla="*/ 11430 h 13716"/>
                <a:gd name="connsiteX5" fmla="*/ 5015 w 17588"/>
                <a:gd name="connsiteY5" fmla="*/ 0 h 1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88" h="13716">
                  <a:moveTo>
                    <a:pt x="5015" y="0"/>
                  </a:moveTo>
                  <a:cubicBezTo>
                    <a:pt x="6253" y="7906"/>
                    <a:pt x="11206" y="1143"/>
                    <a:pt x="14159" y="2286"/>
                  </a:cubicBezTo>
                  <a:cubicBezTo>
                    <a:pt x="15207" y="5620"/>
                    <a:pt x="16159" y="8954"/>
                    <a:pt x="17588" y="13716"/>
                  </a:cubicBezTo>
                  <a:cubicBezTo>
                    <a:pt x="14159" y="10858"/>
                    <a:pt x="11873" y="8858"/>
                    <a:pt x="9587" y="6858"/>
                  </a:cubicBezTo>
                  <a:cubicBezTo>
                    <a:pt x="8063" y="8382"/>
                    <a:pt x="6539" y="9906"/>
                    <a:pt x="5015" y="11430"/>
                  </a:cubicBezTo>
                  <a:cubicBezTo>
                    <a:pt x="6730" y="7620"/>
                    <a:pt x="-7082" y="3810"/>
                    <a:pt x="5015" y="0"/>
                  </a:cubicBezTo>
                  <a:close/>
                </a:path>
              </a:pathLst>
            </a:custGeom>
            <a:solidFill>
              <a:srgbClr val="FCBE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23" name="Freeform: Shape 152">
              <a:extLst>
                <a:ext uri="{FF2B5EF4-FFF2-40B4-BE49-F238E27FC236}">
                  <a16:creationId xmlns:a16="http://schemas.microsoft.com/office/drawing/2014/main" xmlns="" id="{0EC1CFAB-2CBE-439E-90E8-14E6BDF93F77}"/>
                </a:ext>
              </a:extLst>
            </p:cNvPr>
            <p:cNvSpPr/>
            <p:nvPr/>
          </p:nvSpPr>
          <p:spPr>
            <a:xfrm>
              <a:off x="9227157" y="2111897"/>
              <a:ext cx="20900" cy="13620"/>
            </a:xfrm>
            <a:custGeom>
              <a:avLst/>
              <a:gdLst>
                <a:gd name="connsiteX0" fmla="*/ 14042 w 20900"/>
                <a:gd name="connsiteY0" fmla="*/ 0 h 13620"/>
                <a:gd name="connsiteX1" fmla="*/ 18614 w 20900"/>
                <a:gd name="connsiteY1" fmla="*/ 2286 h 13620"/>
                <a:gd name="connsiteX2" fmla="*/ 20900 w 20900"/>
                <a:gd name="connsiteY2" fmla="*/ 2286 h 13620"/>
                <a:gd name="connsiteX3" fmla="*/ 18614 w 20900"/>
                <a:gd name="connsiteY3" fmla="*/ 6858 h 13620"/>
                <a:gd name="connsiteX4" fmla="*/ 422 w 20900"/>
                <a:gd name="connsiteY4" fmla="*/ 13621 h 13620"/>
                <a:gd name="connsiteX5" fmla="*/ 2612 w 20900"/>
                <a:gd name="connsiteY5" fmla="*/ 4572 h 13620"/>
                <a:gd name="connsiteX6" fmla="*/ 2612 w 20900"/>
                <a:gd name="connsiteY6" fmla="*/ 4572 h 13620"/>
                <a:gd name="connsiteX7" fmla="*/ 14042 w 20900"/>
                <a:gd name="connsiteY7" fmla="*/ 0 h 1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00" h="13620">
                  <a:moveTo>
                    <a:pt x="14042" y="0"/>
                  </a:moveTo>
                  <a:cubicBezTo>
                    <a:pt x="15566" y="762"/>
                    <a:pt x="17090" y="1524"/>
                    <a:pt x="18614" y="2286"/>
                  </a:cubicBezTo>
                  <a:cubicBezTo>
                    <a:pt x="19376" y="2286"/>
                    <a:pt x="20138" y="2286"/>
                    <a:pt x="20900" y="2286"/>
                  </a:cubicBezTo>
                  <a:cubicBezTo>
                    <a:pt x="20138" y="3810"/>
                    <a:pt x="19376" y="5334"/>
                    <a:pt x="18614" y="6858"/>
                  </a:cubicBezTo>
                  <a:cubicBezTo>
                    <a:pt x="11375" y="5334"/>
                    <a:pt x="5756" y="8953"/>
                    <a:pt x="422" y="13621"/>
                  </a:cubicBezTo>
                  <a:cubicBezTo>
                    <a:pt x="-1102" y="9334"/>
                    <a:pt x="1946" y="7334"/>
                    <a:pt x="2612" y="4572"/>
                  </a:cubicBezTo>
                  <a:lnTo>
                    <a:pt x="2612" y="4572"/>
                  </a:lnTo>
                  <a:cubicBezTo>
                    <a:pt x="4803" y="-1143"/>
                    <a:pt x="11471" y="4572"/>
                    <a:pt x="14042" y="0"/>
                  </a:cubicBezTo>
                  <a:close/>
                </a:path>
              </a:pathLst>
            </a:custGeom>
            <a:solidFill>
              <a:srgbClr val="F5B8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24" name="Freeform: Shape 153">
              <a:extLst>
                <a:ext uri="{FF2B5EF4-FFF2-40B4-BE49-F238E27FC236}">
                  <a16:creationId xmlns:a16="http://schemas.microsoft.com/office/drawing/2014/main" xmlns="" id="{70F9DA4B-4247-441A-80E7-5E1AFD76F3D5}"/>
                </a:ext>
              </a:extLst>
            </p:cNvPr>
            <p:cNvSpPr/>
            <p:nvPr/>
          </p:nvSpPr>
          <p:spPr>
            <a:xfrm>
              <a:off x="9258617" y="2095824"/>
              <a:ext cx="5520" cy="6928"/>
            </a:xfrm>
            <a:custGeom>
              <a:avLst/>
              <a:gdLst>
                <a:gd name="connsiteX0" fmla="*/ 871 w 5520"/>
                <a:gd name="connsiteY0" fmla="*/ 71 h 6928"/>
                <a:gd name="connsiteX1" fmla="*/ 3157 w 5520"/>
                <a:gd name="connsiteY1" fmla="*/ 6929 h 6928"/>
                <a:gd name="connsiteX2" fmla="*/ 871 w 5520"/>
                <a:gd name="connsiteY2" fmla="*/ 4643 h 6928"/>
                <a:gd name="connsiteX3" fmla="*/ 109 w 5520"/>
                <a:gd name="connsiteY3" fmla="*/ 3119 h 6928"/>
                <a:gd name="connsiteX4" fmla="*/ 871 w 5520"/>
                <a:gd name="connsiteY4" fmla="*/ 2357 h 6928"/>
                <a:gd name="connsiteX5" fmla="*/ 871 w 5520"/>
                <a:gd name="connsiteY5" fmla="*/ 71 h 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20" h="6928">
                  <a:moveTo>
                    <a:pt x="871" y="71"/>
                  </a:moveTo>
                  <a:cubicBezTo>
                    <a:pt x="10872" y="-691"/>
                    <a:pt x="1347" y="4928"/>
                    <a:pt x="3157" y="6929"/>
                  </a:cubicBezTo>
                  <a:cubicBezTo>
                    <a:pt x="2395" y="6167"/>
                    <a:pt x="1633" y="5405"/>
                    <a:pt x="871" y="4643"/>
                  </a:cubicBezTo>
                  <a:cubicBezTo>
                    <a:pt x="109" y="4166"/>
                    <a:pt x="-177" y="3595"/>
                    <a:pt x="109" y="3119"/>
                  </a:cubicBezTo>
                  <a:cubicBezTo>
                    <a:pt x="394" y="2642"/>
                    <a:pt x="680" y="2357"/>
                    <a:pt x="871" y="2357"/>
                  </a:cubicBezTo>
                  <a:cubicBezTo>
                    <a:pt x="871" y="1595"/>
                    <a:pt x="871" y="833"/>
                    <a:pt x="871" y="71"/>
                  </a:cubicBezTo>
                  <a:close/>
                </a:path>
              </a:pathLst>
            </a:custGeom>
            <a:solidFill>
              <a:srgbClr val="EFAC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25" name="Freeform: Shape 154">
              <a:extLst>
                <a:ext uri="{FF2B5EF4-FFF2-40B4-BE49-F238E27FC236}">
                  <a16:creationId xmlns:a16="http://schemas.microsoft.com/office/drawing/2014/main" xmlns="" id="{283BCFA2-C01C-41B2-BBE7-686A62A9A44C}"/>
                </a:ext>
              </a:extLst>
            </p:cNvPr>
            <p:cNvSpPr/>
            <p:nvPr/>
          </p:nvSpPr>
          <p:spPr>
            <a:xfrm>
              <a:off x="9254035" y="2098181"/>
              <a:ext cx="5452" cy="5333"/>
            </a:xfrm>
            <a:custGeom>
              <a:avLst/>
              <a:gdLst>
                <a:gd name="connsiteX0" fmla="*/ 5452 w 5452"/>
                <a:gd name="connsiteY0" fmla="*/ 0 h 5333"/>
                <a:gd name="connsiteX1" fmla="*/ 5452 w 5452"/>
                <a:gd name="connsiteY1" fmla="*/ 2286 h 5333"/>
                <a:gd name="connsiteX2" fmla="*/ 1356 w 5452"/>
                <a:gd name="connsiteY2" fmla="*/ 5334 h 5333"/>
                <a:gd name="connsiteX3" fmla="*/ 23 w 5452"/>
                <a:gd name="connsiteY3" fmla="*/ 2857 h 5333"/>
                <a:gd name="connsiteX4" fmla="*/ 5452 w 5452"/>
                <a:gd name="connsiteY4" fmla="*/ 0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2" h="5333">
                  <a:moveTo>
                    <a:pt x="5452" y="0"/>
                  </a:moveTo>
                  <a:cubicBezTo>
                    <a:pt x="5452" y="762"/>
                    <a:pt x="5452" y="1524"/>
                    <a:pt x="5452" y="2286"/>
                  </a:cubicBezTo>
                  <a:cubicBezTo>
                    <a:pt x="4119" y="3334"/>
                    <a:pt x="2690" y="4286"/>
                    <a:pt x="1356" y="5334"/>
                  </a:cubicBezTo>
                  <a:cubicBezTo>
                    <a:pt x="880" y="4477"/>
                    <a:pt x="-168" y="3429"/>
                    <a:pt x="23" y="2857"/>
                  </a:cubicBezTo>
                  <a:cubicBezTo>
                    <a:pt x="975" y="476"/>
                    <a:pt x="3166" y="95"/>
                    <a:pt x="5452" y="0"/>
                  </a:cubicBezTo>
                  <a:close/>
                </a:path>
              </a:pathLst>
            </a:custGeom>
            <a:solidFill>
              <a:srgbClr val="FBBA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26" name="Freeform: Shape 155">
              <a:extLst>
                <a:ext uri="{FF2B5EF4-FFF2-40B4-BE49-F238E27FC236}">
                  <a16:creationId xmlns:a16="http://schemas.microsoft.com/office/drawing/2014/main" xmlns="" id="{47ACBA49-2577-4C2B-ADAB-4DB8532D79E1}"/>
                </a:ext>
              </a:extLst>
            </p:cNvPr>
            <p:cNvSpPr/>
            <p:nvPr/>
          </p:nvSpPr>
          <p:spPr>
            <a:xfrm>
              <a:off x="9227483" y="2098181"/>
              <a:ext cx="13715" cy="18287"/>
            </a:xfrm>
            <a:custGeom>
              <a:avLst/>
              <a:gdLst>
                <a:gd name="connsiteX0" fmla="*/ 13716 w 13715"/>
                <a:gd name="connsiteY0" fmla="*/ 13716 h 18287"/>
                <a:gd name="connsiteX1" fmla="*/ 2286 w 13715"/>
                <a:gd name="connsiteY1" fmla="*/ 18288 h 18287"/>
                <a:gd name="connsiteX2" fmla="*/ 0 w 13715"/>
                <a:gd name="connsiteY2" fmla="*/ 16002 h 18287"/>
                <a:gd name="connsiteX3" fmla="*/ 0 w 13715"/>
                <a:gd name="connsiteY3" fmla="*/ 2286 h 18287"/>
                <a:gd name="connsiteX4" fmla="*/ 6858 w 13715"/>
                <a:gd name="connsiteY4" fmla="*/ 0 h 18287"/>
                <a:gd name="connsiteX5" fmla="*/ 9144 w 13715"/>
                <a:gd name="connsiteY5" fmla="*/ 10001 h 18287"/>
                <a:gd name="connsiteX6" fmla="*/ 8382 w 13715"/>
                <a:gd name="connsiteY6" fmla="*/ 12573 h 18287"/>
                <a:gd name="connsiteX7" fmla="*/ 13716 w 13715"/>
                <a:gd name="connsiteY7" fmla="*/ 13716 h 18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15" h="18287">
                  <a:moveTo>
                    <a:pt x="13716" y="13716"/>
                  </a:moveTo>
                  <a:cubicBezTo>
                    <a:pt x="12764" y="22479"/>
                    <a:pt x="5239" y="14573"/>
                    <a:pt x="2286" y="18288"/>
                  </a:cubicBezTo>
                  <a:cubicBezTo>
                    <a:pt x="1524" y="17526"/>
                    <a:pt x="762" y="16764"/>
                    <a:pt x="0" y="16002"/>
                  </a:cubicBezTo>
                  <a:cubicBezTo>
                    <a:pt x="2858" y="11430"/>
                    <a:pt x="2858" y="6858"/>
                    <a:pt x="0" y="2286"/>
                  </a:cubicBezTo>
                  <a:cubicBezTo>
                    <a:pt x="2286" y="1524"/>
                    <a:pt x="4572" y="762"/>
                    <a:pt x="6858" y="0"/>
                  </a:cubicBezTo>
                  <a:cubicBezTo>
                    <a:pt x="15240" y="5048"/>
                    <a:pt x="15240" y="5143"/>
                    <a:pt x="9144" y="10001"/>
                  </a:cubicBezTo>
                  <a:cubicBezTo>
                    <a:pt x="8096" y="10858"/>
                    <a:pt x="7525" y="12097"/>
                    <a:pt x="8382" y="12573"/>
                  </a:cubicBezTo>
                  <a:cubicBezTo>
                    <a:pt x="9906" y="13335"/>
                    <a:pt x="11906" y="13335"/>
                    <a:pt x="13716" y="13716"/>
                  </a:cubicBezTo>
                  <a:close/>
                </a:path>
              </a:pathLst>
            </a:custGeom>
            <a:solidFill>
              <a:srgbClr val="FCC4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sp>
        <p:nvSpPr>
          <p:cNvPr id="227" name="Graphic 19325">
            <a:extLst>
              <a:ext uri="{FF2B5EF4-FFF2-40B4-BE49-F238E27FC236}">
                <a16:creationId xmlns:a16="http://schemas.microsoft.com/office/drawing/2014/main" xmlns="" id="{801922E0-326C-4549-ABB5-F3E7F0691844}"/>
              </a:ext>
            </a:extLst>
          </p:cNvPr>
          <p:cNvSpPr/>
          <p:nvPr/>
        </p:nvSpPr>
        <p:spPr>
          <a:xfrm>
            <a:off x="1920677" y="1524534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28" name="Graphic 19325">
            <a:extLst>
              <a:ext uri="{FF2B5EF4-FFF2-40B4-BE49-F238E27FC236}">
                <a16:creationId xmlns:a16="http://schemas.microsoft.com/office/drawing/2014/main" xmlns="" id="{3F8B1ABC-326F-4BF6-A016-A5E0149DD6C5}"/>
              </a:ext>
            </a:extLst>
          </p:cNvPr>
          <p:cNvSpPr/>
          <p:nvPr/>
        </p:nvSpPr>
        <p:spPr>
          <a:xfrm>
            <a:off x="2203912" y="4344818"/>
            <a:ext cx="250981" cy="263730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29" name="Graphic 19325">
            <a:extLst>
              <a:ext uri="{FF2B5EF4-FFF2-40B4-BE49-F238E27FC236}">
                <a16:creationId xmlns:a16="http://schemas.microsoft.com/office/drawing/2014/main" xmlns="" id="{801922E0-326C-4549-ABB5-F3E7F0691844}"/>
              </a:ext>
            </a:extLst>
          </p:cNvPr>
          <p:cNvSpPr/>
          <p:nvPr/>
        </p:nvSpPr>
        <p:spPr>
          <a:xfrm>
            <a:off x="166594" y="3285401"/>
            <a:ext cx="426511" cy="380424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230" name="Graphic 15">
            <a:extLst>
              <a:ext uri="{FF2B5EF4-FFF2-40B4-BE49-F238E27FC236}">
                <a16:creationId xmlns:a16="http://schemas.microsoft.com/office/drawing/2014/main" xmlns="" id="{CB3E4E61-DED0-4D5D-A42B-CC9D75FEDFA3}"/>
              </a:ext>
            </a:extLst>
          </p:cNvPr>
          <p:cNvGrpSpPr/>
          <p:nvPr/>
        </p:nvGrpSpPr>
        <p:grpSpPr>
          <a:xfrm rot="20537283">
            <a:off x="4066498" y="1064995"/>
            <a:ext cx="1380786" cy="1184465"/>
            <a:chOff x="8203691" y="2074073"/>
            <a:chExt cx="976788" cy="876866"/>
          </a:xfrm>
        </p:grpSpPr>
        <p:sp>
          <p:nvSpPr>
            <p:cNvPr id="231" name="Freeform: Shape 1194">
              <a:extLst>
                <a:ext uri="{FF2B5EF4-FFF2-40B4-BE49-F238E27FC236}">
                  <a16:creationId xmlns:a16="http://schemas.microsoft.com/office/drawing/2014/main" xmlns="" id="{B41F345E-DCE2-4808-A033-9851B7294046}"/>
                </a:ext>
              </a:extLst>
            </p:cNvPr>
            <p:cNvSpPr/>
            <p:nvPr/>
          </p:nvSpPr>
          <p:spPr>
            <a:xfrm>
              <a:off x="8441721" y="2074132"/>
              <a:ext cx="738758" cy="634777"/>
            </a:xfrm>
            <a:custGeom>
              <a:avLst/>
              <a:gdLst>
                <a:gd name="connsiteX0" fmla="*/ 738759 w 738758"/>
                <a:gd name="connsiteY0" fmla="*/ 6603 h 634777"/>
                <a:gd name="connsiteX1" fmla="*/ 672179 w 738758"/>
                <a:gd name="connsiteY1" fmla="*/ 1650 h 634777"/>
                <a:gd name="connsiteX2" fmla="*/ 255270 w 738758"/>
                <a:gd name="connsiteY2" fmla="*/ 131476 h 634777"/>
                <a:gd name="connsiteX3" fmla="*/ 0 w 738758"/>
                <a:gd name="connsiteY3" fmla="*/ 337216 h 634777"/>
                <a:gd name="connsiteX4" fmla="*/ 239839 w 738758"/>
                <a:gd name="connsiteY4" fmla="*/ 634777 h 634777"/>
                <a:gd name="connsiteX5" fmla="*/ 515683 w 738758"/>
                <a:gd name="connsiteY5" fmla="*/ 412464 h 634777"/>
                <a:gd name="connsiteX6" fmla="*/ 722947 w 738758"/>
                <a:gd name="connsiteY6" fmla="*/ 78231 h 634777"/>
                <a:gd name="connsiteX7" fmla="*/ 738759 w 738758"/>
                <a:gd name="connsiteY7" fmla="*/ 6603 h 634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8758" h="634777">
                  <a:moveTo>
                    <a:pt x="738759" y="6603"/>
                  </a:moveTo>
                  <a:lnTo>
                    <a:pt x="672179" y="1650"/>
                  </a:lnTo>
                  <a:cubicBezTo>
                    <a:pt x="521779" y="-9589"/>
                    <a:pt x="372713" y="36893"/>
                    <a:pt x="255270" y="131476"/>
                  </a:cubicBezTo>
                  <a:lnTo>
                    <a:pt x="0" y="337216"/>
                  </a:lnTo>
                  <a:lnTo>
                    <a:pt x="239839" y="634777"/>
                  </a:lnTo>
                  <a:lnTo>
                    <a:pt x="515683" y="412464"/>
                  </a:lnTo>
                  <a:cubicBezTo>
                    <a:pt x="620744" y="327786"/>
                    <a:pt x="693801" y="209962"/>
                    <a:pt x="722947" y="78231"/>
                  </a:cubicBezTo>
                  <a:lnTo>
                    <a:pt x="738759" y="6603"/>
                  </a:ln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2" name="Freeform: Shape 1195">
              <a:extLst>
                <a:ext uri="{FF2B5EF4-FFF2-40B4-BE49-F238E27FC236}">
                  <a16:creationId xmlns:a16="http://schemas.microsoft.com/office/drawing/2014/main" xmlns="" id="{38AB8928-1A47-4993-94FF-E7D21729AD3E}"/>
                </a:ext>
              </a:extLst>
            </p:cNvPr>
            <p:cNvSpPr/>
            <p:nvPr/>
          </p:nvSpPr>
          <p:spPr>
            <a:xfrm>
              <a:off x="8203691" y="2222290"/>
              <a:ext cx="387762" cy="213238"/>
            </a:xfrm>
            <a:custGeom>
              <a:avLst/>
              <a:gdLst>
                <a:gd name="connsiteX0" fmla="*/ 387762 w 387762"/>
                <a:gd name="connsiteY0" fmla="*/ 68472 h 213238"/>
                <a:gd name="connsiteX1" fmla="*/ 387762 w 387762"/>
                <a:gd name="connsiteY1" fmla="*/ 68472 h 213238"/>
                <a:gd name="connsiteX2" fmla="*/ 129254 w 387762"/>
                <a:gd name="connsiteY2" fmla="*/ 40659 h 213238"/>
                <a:gd name="connsiteX3" fmla="*/ 0 w 387762"/>
                <a:gd name="connsiteY3" fmla="*/ 144767 h 213238"/>
                <a:gd name="connsiteX4" fmla="*/ 0 w 387762"/>
                <a:gd name="connsiteY4" fmla="*/ 144767 h 213238"/>
                <a:gd name="connsiteX5" fmla="*/ 258508 w 387762"/>
                <a:gd name="connsiteY5" fmla="*/ 172580 h 213238"/>
                <a:gd name="connsiteX6" fmla="*/ 387762 w 387762"/>
                <a:gd name="connsiteY6" fmla="*/ 68472 h 213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7762" h="213238">
                  <a:moveTo>
                    <a:pt x="387762" y="68472"/>
                  </a:moveTo>
                  <a:lnTo>
                    <a:pt x="387762" y="68472"/>
                  </a:lnTo>
                  <a:cubicBezTo>
                    <a:pt x="324040" y="-10586"/>
                    <a:pt x="208312" y="-22968"/>
                    <a:pt x="129254" y="40659"/>
                  </a:cubicBezTo>
                  <a:lnTo>
                    <a:pt x="0" y="144767"/>
                  </a:lnTo>
                  <a:lnTo>
                    <a:pt x="0" y="144767"/>
                  </a:lnTo>
                  <a:cubicBezTo>
                    <a:pt x="63722" y="223824"/>
                    <a:pt x="179451" y="236207"/>
                    <a:pt x="258508" y="172580"/>
                  </a:cubicBezTo>
                  <a:lnTo>
                    <a:pt x="387762" y="68472"/>
                  </a:ln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3" name="Freeform: Shape 1196">
              <a:extLst>
                <a:ext uri="{FF2B5EF4-FFF2-40B4-BE49-F238E27FC236}">
                  <a16:creationId xmlns:a16="http://schemas.microsoft.com/office/drawing/2014/main" xmlns="" id="{5D0F5645-9A82-4500-8B4E-5B74886781EA}"/>
                </a:ext>
              </a:extLst>
            </p:cNvPr>
            <p:cNvSpPr/>
            <p:nvPr/>
          </p:nvSpPr>
          <p:spPr>
            <a:xfrm>
              <a:off x="8633527" y="2588323"/>
              <a:ext cx="238464" cy="362616"/>
            </a:xfrm>
            <a:custGeom>
              <a:avLst/>
              <a:gdLst>
                <a:gd name="connsiteX0" fmla="*/ 197766 w 238464"/>
                <a:gd name="connsiteY0" fmla="*/ 0 h 362616"/>
                <a:gd name="connsiteX1" fmla="*/ 197766 w 238464"/>
                <a:gd name="connsiteY1" fmla="*/ 0 h 362616"/>
                <a:gd name="connsiteX2" fmla="*/ 169953 w 238464"/>
                <a:gd name="connsiteY2" fmla="*/ 258509 h 362616"/>
                <a:gd name="connsiteX3" fmla="*/ 40698 w 238464"/>
                <a:gd name="connsiteY3" fmla="*/ 362617 h 362616"/>
                <a:gd name="connsiteX4" fmla="*/ 40698 w 238464"/>
                <a:gd name="connsiteY4" fmla="*/ 362617 h 362616"/>
                <a:gd name="connsiteX5" fmla="*/ 68511 w 238464"/>
                <a:gd name="connsiteY5" fmla="*/ 104108 h 362616"/>
                <a:gd name="connsiteX6" fmla="*/ 197766 w 238464"/>
                <a:gd name="connsiteY6" fmla="*/ 0 h 36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8464" h="362616">
                  <a:moveTo>
                    <a:pt x="197766" y="0"/>
                  </a:moveTo>
                  <a:lnTo>
                    <a:pt x="197766" y="0"/>
                  </a:lnTo>
                  <a:cubicBezTo>
                    <a:pt x="261488" y="79057"/>
                    <a:pt x="249010" y="194786"/>
                    <a:pt x="169953" y="258509"/>
                  </a:cubicBezTo>
                  <a:lnTo>
                    <a:pt x="40698" y="362617"/>
                  </a:lnTo>
                  <a:lnTo>
                    <a:pt x="40698" y="362617"/>
                  </a:lnTo>
                  <a:cubicBezTo>
                    <a:pt x="-23024" y="283559"/>
                    <a:pt x="-10546" y="167831"/>
                    <a:pt x="68511" y="104108"/>
                  </a:cubicBezTo>
                  <a:lnTo>
                    <a:pt x="197766" y="0"/>
                  </a:ln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4" name="Freeform: Shape 1197">
              <a:extLst>
                <a:ext uri="{FF2B5EF4-FFF2-40B4-BE49-F238E27FC236}">
                  <a16:creationId xmlns:a16="http://schemas.microsoft.com/office/drawing/2014/main" xmlns="" id="{C1DBB0C4-1A59-43A5-9274-74073AA7EFFA}"/>
                </a:ext>
              </a:extLst>
            </p:cNvPr>
            <p:cNvSpPr/>
            <p:nvPr/>
          </p:nvSpPr>
          <p:spPr>
            <a:xfrm>
              <a:off x="8424529" y="2411349"/>
              <a:ext cx="257031" cy="305186"/>
            </a:xfrm>
            <a:custGeom>
              <a:avLst/>
              <a:gdLst>
                <a:gd name="connsiteX0" fmla="*/ 149399 w 257031"/>
                <a:gd name="connsiteY0" fmla="*/ 271081 h 305186"/>
                <a:gd name="connsiteX1" fmla="*/ 20240 w 257031"/>
                <a:gd name="connsiteY1" fmla="*/ 110871 h 305186"/>
                <a:gd name="connsiteX2" fmla="*/ 17192 w 257031"/>
                <a:gd name="connsiteY2" fmla="*/ 0 h 305186"/>
                <a:gd name="connsiteX3" fmla="*/ 17192 w 257031"/>
                <a:gd name="connsiteY3" fmla="*/ 0 h 305186"/>
                <a:gd name="connsiteX4" fmla="*/ 257031 w 257031"/>
                <a:gd name="connsiteY4" fmla="*/ 297561 h 305186"/>
                <a:gd name="connsiteX5" fmla="*/ 257031 w 257031"/>
                <a:gd name="connsiteY5" fmla="*/ 297561 h 305186"/>
                <a:gd name="connsiteX6" fmla="*/ 149399 w 257031"/>
                <a:gd name="connsiteY6" fmla="*/ 271081 h 30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031" h="305186">
                  <a:moveTo>
                    <a:pt x="149399" y="271081"/>
                  </a:moveTo>
                  <a:lnTo>
                    <a:pt x="20240" y="110871"/>
                  </a:lnTo>
                  <a:cubicBezTo>
                    <a:pt x="-5573" y="78772"/>
                    <a:pt x="-6812" y="33433"/>
                    <a:pt x="17192" y="0"/>
                  </a:cubicBezTo>
                  <a:lnTo>
                    <a:pt x="17192" y="0"/>
                  </a:lnTo>
                  <a:lnTo>
                    <a:pt x="257031" y="297561"/>
                  </a:lnTo>
                  <a:lnTo>
                    <a:pt x="257031" y="297561"/>
                  </a:lnTo>
                  <a:cubicBezTo>
                    <a:pt x="219216" y="314039"/>
                    <a:pt x="175211" y="303181"/>
                    <a:pt x="149399" y="271081"/>
                  </a:cubicBezTo>
                  <a:close/>
                </a:path>
              </a:pathLst>
            </a:custGeom>
            <a:solidFill>
              <a:srgbClr val="188FA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5" name="Freeform: Shape 1198">
              <a:extLst>
                <a:ext uri="{FF2B5EF4-FFF2-40B4-BE49-F238E27FC236}">
                  <a16:creationId xmlns:a16="http://schemas.microsoft.com/office/drawing/2014/main" xmlns="" id="{7392A522-86D4-47A9-96A3-9DD2AFF88993}"/>
                </a:ext>
              </a:extLst>
            </p:cNvPr>
            <p:cNvSpPr/>
            <p:nvPr/>
          </p:nvSpPr>
          <p:spPr>
            <a:xfrm>
              <a:off x="8922352" y="2074073"/>
              <a:ext cx="258127" cy="241644"/>
            </a:xfrm>
            <a:custGeom>
              <a:avLst/>
              <a:gdLst>
                <a:gd name="connsiteX0" fmla="*/ 179832 w 258127"/>
                <a:gd name="connsiteY0" fmla="*/ 241644 h 241644"/>
                <a:gd name="connsiteX1" fmla="*/ 0 w 258127"/>
                <a:gd name="connsiteY1" fmla="*/ 18569 h 241644"/>
                <a:gd name="connsiteX2" fmla="*/ 191548 w 258127"/>
                <a:gd name="connsiteY2" fmla="*/ 1614 h 241644"/>
                <a:gd name="connsiteX3" fmla="*/ 258128 w 258127"/>
                <a:gd name="connsiteY3" fmla="*/ 6567 h 241644"/>
                <a:gd name="connsiteX4" fmla="*/ 242221 w 258127"/>
                <a:gd name="connsiteY4" fmla="*/ 78291 h 241644"/>
                <a:gd name="connsiteX5" fmla="*/ 179832 w 258127"/>
                <a:gd name="connsiteY5" fmla="*/ 241644 h 241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127" h="241644">
                  <a:moveTo>
                    <a:pt x="179832" y="241644"/>
                  </a:moveTo>
                  <a:lnTo>
                    <a:pt x="0" y="18569"/>
                  </a:lnTo>
                  <a:cubicBezTo>
                    <a:pt x="61913" y="2662"/>
                    <a:pt x="126588" y="-3148"/>
                    <a:pt x="191548" y="1614"/>
                  </a:cubicBezTo>
                  <a:lnTo>
                    <a:pt x="258128" y="6567"/>
                  </a:lnTo>
                  <a:lnTo>
                    <a:pt x="242221" y="78291"/>
                  </a:lnTo>
                  <a:cubicBezTo>
                    <a:pt x="229458" y="136012"/>
                    <a:pt x="208312" y="191067"/>
                    <a:pt x="179832" y="241644"/>
                  </a:cubicBez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6" name="Freeform: Shape 1199">
              <a:extLst>
                <a:ext uri="{FF2B5EF4-FFF2-40B4-BE49-F238E27FC236}">
                  <a16:creationId xmlns:a16="http://schemas.microsoft.com/office/drawing/2014/main" xmlns="" id="{18DB7B23-AE07-4D6E-8E83-9736CB780940}"/>
                </a:ext>
              </a:extLst>
            </p:cNvPr>
            <p:cNvSpPr/>
            <p:nvPr/>
          </p:nvSpPr>
          <p:spPr>
            <a:xfrm rot="-1912306">
              <a:off x="8749338" y="2168115"/>
              <a:ext cx="275643" cy="275643"/>
            </a:xfrm>
            <a:custGeom>
              <a:avLst/>
              <a:gdLst>
                <a:gd name="connsiteX0" fmla="*/ 275643 w 275643"/>
                <a:gd name="connsiteY0" fmla="*/ 137822 h 275643"/>
                <a:gd name="connsiteX1" fmla="*/ 137822 w 275643"/>
                <a:gd name="connsiteY1" fmla="*/ 275643 h 275643"/>
                <a:gd name="connsiteX2" fmla="*/ 1 w 275643"/>
                <a:gd name="connsiteY2" fmla="*/ 137822 h 275643"/>
                <a:gd name="connsiteX3" fmla="*/ 137822 w 275643"/>
                <a:gd name="connsiteY3" fmla="*/ 0 h 275643"/>
                <a:gd name="connsiteX4" fmla="*/ 275643 w 275643"/>
                <a:gd name="connsiteY4" fmla="*/ 137822 h 2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643" h="275643">
                  <a:moveTo>
                    <a:pt x="275643" y="137822"/>
                  </a:moveTo>
                  <a:cubicBezTo>
                    <a:pt x="275643" y="213938"/>
                    <a:pt x="213938" y="275643"/>
                    <a:pt x="137822" y="275643"/>
                  </a:cubicBezTo>
                  <a:cubicBezTo>
                    <a:pt x="61705" y="275643"/>
                    <a:pt x="1" y="213938"/>
                    <a:pt x="1" y="137822"/>
                  </a:cubicBezTo>
                  <a:cubicBezTo>
                    <a:pt x="1" y="61705"/>
                    <a:pt x="61706" y="0"/>
                    <a:pt x="137822" y="0"/>
                  </a:cubicBezTo>
                  <a:cubicBezTo>
                    <a:pt x="213939" y="0"/>
                    <a:pt x="275643" y="61705"/>
                    <a:pt x="275643" y="137822"/>
                  </a:cubicBezTo>
                  <a:close/>
                </a:path>
              </a:pathLst>
            </a:custGeom>
            <a:solidFill>
              <a:srgbClr val="FC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7" name="Freeform: Shape 1200">
              <a:extLst>
                <a:ext uri="{FF2B5EF4-FFF2-40B4-BE49-F238E27FC236}">
                  <a16:creationId xmlns:a16="http://schemas.microsoft.com/office/drawing/2014/main" xmlns="" id="{D8EAC51B-46AC-4D64-A17D-B830D045CA75}"/>
                </a:ext>
              </a:extLst>
            </p:cNvPr>
            <p:cNvSpPr/>
            <p:nvPr/>
          </p:nvSpPr>
          <p:spPr>
            <a:xfrm rot="-3068493">
              <a:off x="8795756" y="2214108"/>
              <a:ext cx="183070" cy="183070"/>
            </a:xfrm>
            <a:custGeom>
              <a:avLst/>
              <a:gdLst>
                <a:gd name="connsiteX0" fmla="*/ 183071 w 183070"/>
                <a:gd name="connsiteY0" fmla="*/ 91535 h 183070"/>
                <a:gd name="connsiteX1" fmla="*/ 91535 w 183070"/>
                <a:gd name="connsiteY1" fmla="*/ 183071 h 183070"/>
                <a:gd name="connsiteX2" fmla="*/ 0 w 183070"/>
                <a:gd name="connsiteY2" fmla="*/ 91535 h 183070"/>
                <a:gd name="connsiteX3" fmla="*/ 91535 w 183070"/>
                <a:gd name="connsiteY3" fmla="*/ 0 h 183070"/>
                <a:gd name="connsiteX4" fmla="*/ 183071 w 183070"/>
                <a:gd name="connsiteY4" fmla="*/ 91535 h 183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070" h="183070">
                  <a:moveTo>
                    <a:pt x="183071" y="91535"/>
                  </a:moveTo>
                  <a:cubicBezTo>
                    <a:pt x="183071" y="142089"/>
                    <a:pt x="142089" y="183071"/>
                    <a:pt x="91535" y="183071"/>
                  </a:cubicBezTo>
                  <a:cubicBezTo>
                    <a:pt x="40982" y="183071"/>
                    <a:pt x="0" y="142089"/>
                    <a:pt x="0" y="91535"/>
                  </a:cubicBezTo>
                  <a:cubicBezTo>
                    <a:pt x="0" y="40982"/>
                    <a:pt x="40982" y="0"/>
                    <a:pt x="91535" y="0"/>
                  </a:cubicBezTo>
                  <a:cubicBezTo>
                    <a:pt x="142089" y="0"/>
                    <a:pt x="183071" y="40982"/>
                    <a:pt x="183071" y="91535"/>
                  </a:cubicBez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8" name="Freeform: Shape 1201">
              <a:extLst>
                <a:ext uri="{FF2B5EF4-FFF2-40B4-BE49-F238E27FC236}">
                  <a16:creationId xmlns:a16="http://schemas.microsoft.com/office/drawing/2014/main" xmlns="" id="{1CCF1D78-FCF7-443A-9329-315A061000BB}"/>
                </a:ext>
              </a:extLst>
            </p:cNvPr>
            <p:cNvSpPr/>
            <p:nvPr/>
          </p:nvSpPr>
          <p:spPr>
            <a:xfrm>
              <a:off x="8799289" y="2248376"/>
              <a:ext cx="179548" cy="58578"/>
            </a:xfrm>
            <a:custGeom>
              <a:avLst/>
              <a:gdLst>
                <a:gd name="connsiteX0" fmla="*/ 179546 w 179548"/>
                <a:gd name="connsiteY0" fmla="*/ 58579 h 58578"/>
                <a:gd name="connsiteX1" fmla="*/ 0 w 179548"/>
                <a:gd name="connsiteY1" fmla="*/ 32385 h 58578"/>
                <a:gd name="connsiteX2" fmla="*/ 16669 w 179548"/>
                <a:gd name="connsiteY2" fmla="*/ 0 h 58578"/>
                <a:gd name="connsiteX3" fmla="*/ 172879 w 179548"/>
                <a:gd name="connsiteY3" fmla="*/ 22765 h 58578"/>
                <a:gd name="connsiteX4" fmla="*/ 179546 w 179548"/>
                <a:gd name="connsiteY4" fmla="*/ 58579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548" h="58578">
                  <a:moveTo>
                    <a:pt x="179546" y="58579"/>
                  </a:moveTo>
                  <a:lnTo>
                    <a:pt x="0" y="32385"/>
                  </a:lnTo>
                  <a:cubicBezTo>
                    <a:pt x="3334" y="20765"/>
                    <a:pt x="8858" y="9811"/>
                    <a:pt x="16669" y="0"/>
                  </a:cubicBezTo>
                  <a:lnTo>
                    <a:pt x="172879" y="22765"/>
                  </a:lnTo>
                  <a:cubicBezTo>
                    <a:pt x="177451" y="34290"/>
                    <a:pt x="179641" y="46482"/>
                    <a:pt x="179546" y="58579"/>
                  </a:cubicBezTo>
                  <a:close/>
                </a:path>
              </a:pathLst>
            </a:custGeom>
            <a:solidFill>
              <a:srgbClr val="FFDA6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9" name="Freeform: Shape 1202">
              <a:extLst>
                <a:ext uri="{FF2B5EF4-FFF2-40B4-BE49-F238E27FC236}">
                  <a16:creationId xmlns:a16="http://schemas.microsoft.com/office/drawing/2014/main" xmlns="" id="{67DF67E7-2F9D-49BB-A09E-EA973F93EE64}"/>
                </a:ext>
              </a:extLst>
            </p:cNvPr>
            <p:cNvSpPr/>
            <p:nvPr/>
          </p:nvSpPr>
          <p:spPr>
            <a:xfrm>
              <a:off x="8795764" y="2305145"/>
              <a:ext cx="179452" cy="75247"/>
            </a:xfrm>
            <a:custGeom>
              <a:avLst/>
              <a:gdLst>
                <a:gd name="connsiteX0" fmla="*/ 148972 w 179452"/>
                <a:gd name="connsiteY0" fmla="*/ 71819 h 75247"/>
                <a:gd name="connsiteX1" fmla="*/ 144400 w 179452"/>
                <a:gd name="connsiteY1" fmla="*/ 75248 h 75247"/>
                <a:gd name="connsiteX2" fmla="*/ 19623 w 179452"/>
                <a:gd name="connsiteY2" fmla="*/ 57150 h 75247"/>
                <a:gd name="connsiteX3" fmla="*/ 1 w 179452"/>
                <a:gd name="connsiteY3" fmla="*/ 0 h 75247"/>
                <a:gd name="connsiteX4" fmla="*/ 179452 w 179452"/>
                <a:gd name="connsiteY4" fmla="*/ 26098 h 75247"/>
                <a:gd name="connsiteX5" fmla="*/ 148972 w 179452"/>
                <a:gd name="connsiteY5" fmla="*/ 71819 h 7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452" h="75247">
                  <a:moveTo>
                    <a:pt x="148972" y="71819"/>
                  </a:moveTo>
                  <a:cubicBezTo>
                    <a:pt x="147448" y="73057"/>
                    <a:pt x="145924" y="74104"/>
                    <a:pt x="144400" y="75248"/>
                  </a:cubicBezTo>
                  <a:lnTo>
                    <a:pt x="19623" y="57150"/>
                  </a:lnTo>
                  <a:cubicBezTo>
                    <a:pt x="6287" y="40196"/>
                    <a:pt x="-94" y="20002"/>
                    <a:pt x="1" y="0"/>
                  </a:cubicBezTo>
                  <a:lnTo>
                    <a:pt x="179452" y="26098"/>
                  </a:lnTo>
                  <a:cubicBezTo>
                    <a:pt x="174308" y="43434"/>
                    <a:pt x="164117" y="59531"/>
                    <a:pt x="148972" y="71819"/>
                  </a:cubicBezTo>
                  <a:close/>
                </a:path>
              </a:pathLst>
            </a:custGeom>
            <a:solidFill>
              <a:srgbClr val="FFDA6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40" name="Freeform: Shape 1203">
              <a:extLst>
                <a:ext uri="{FF2B5EF4-FFF2-40B4-BE49-F238E27FC236}">
                  <a16:creationId xmlns:a16="http://schemas.microsoft.com/office/drawing/2014/main" xmlns="" id="{29ACF767-6DF9-4D1E-8532-AD3D0E143074}"/>
                </a:ext>
              </a:extLst>
            </p:cNvPr>
            <p:cNvSpPr/>
            <p:nvPr/>
          </p:nvSpPr>
          <p:spPr>
            <a:xfrm>
              <a:off x="8258237" y="2522220"/>
              <a:ext cx="323405" cy="312396"/>
            </a:xfrm>
            <a:custGeom>
              <a:avLst/>
              <a:gdLst>
                <a:gd name="connsiteX0" fmla="*/ 323406 w 323405"/>
                <a:gd name="connsiteY0" fmla="*/ 169831 h 312396"/>
                <a:gd name="connsiteX1" fmla="*/ 186532 w 323405"/>
                <a:gd name="connsiteY1" fmla="*/ 0 h 312396"/>
                <a:gd name="connsiteX2" fmla="*/ 10033 w 323405"/>
                <a:gd name="connsiteY2" fmla="*/ 282321 h 312396"/>
                <a:gd name="connsiteX3" fmla="*/ 323406 w 323405"/>
                <a:gd name="connsiteY3" fmla="*/ 169831 h 312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405" h="312396">
                  <a:moveTo>
                    <a:pt x="323406" y="169831"/>
                  </a:moveTo>
                  <a:lnTo>
                    <a:pt x="186532" y="0"/>
                  </a:lnTo>
                  <a:cubicBezTo>
                    <a:pt x="186532" y="0"/>
                    <a:pt x="-51022" y="51435"/>
                    <a:pt x="10033" y="282321"/>
                  </a:cubicBezTo>
                  <a:cubicBezTo>
                    <a:pt x="222726" y="391096"/>
                    <a:pt x="323406" y="169831"/>
                    <a:pt x="323406" y="169831"/>
                  </a:cubicBez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41" name="Freeform: Shape 1204">
              <a:extLst>
                <a:ext uri="{FF2B5EF4-FFF2-40B4-BE49-F238E27FC236}">
                  <a16:creationId xmlns:a16="http://schemas.microsoft.com/office/drawing/2014/main" xmlns="" id="{A566BF91-3A65-4535-BCE1-24BBE8D10078}"/>
                </a:ext>
              </a:extLst>
            </p:cNvPr>
            <p:cNvSpPr/>
            <p:nvPr/>
          </p:nvSpPr>
          <p:spPr>
            <a:xfrm>
              <a:off x="8325040" y="2557557"/>
              <a:ext cx="228123" cy="205650"/>
            </a:xfrm>
            <a:custGeom>
              <a:avLst/>
              <a:gdLst>
                <a:gd name="connsiteX0" fmla="*/ 0 w 228123"/>
                <a:gd name="connsiteY0" fmla="*/ 201263 h 205650"/>
                <a:gd name="connsiteX1" fmla="*/ 36290 w 228123"/>
                <a:gd name="connsiteY1" fmla="*/ 90678 h 205650"/>
                <a:gd name="connsiteX2" fmla="*/ 148209 w 228123"/>
                <a:gd name="connsiteY2" fmla="*/ 0 h 205650"/>
                <a:gd name="connsiteX3" fmla="*/ 228123 w 228123"/>
                <a:gd name="connsiteY3" fmla="*/ 99250 h 205650"/>
                <a:gd name="connsiteX4" fmla="*/ 115728 w 228123"/>
                <a:gd name="connsiteY4" fmla="*/ 189357 h 205650"/>
                <a:gd name="connsiteX5" fmla="*/ 0 w 228123"/>
                <a:gd name="connsiteY5" fmla="*/ 201263 h 20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123" h="205650">
                  <a:moveTo>
                    <a:pt x="0" y="201263"/>
                  </a:moveTo>
                  <a:cubicBezTo>
                    <a:pt x="190" y="160020"/>
                    <a:pt x="12192" y="123635"/>
                    <a:pt x="36290" y="90678"/>
                  </a:cubicBezTo>
                  <a:cubicBezTo>
                    <a:pt x="67342" y="48196"/>
                    <a:pt x="113729" y="18193"/>
                    <a:pt x="148209" y="0"/>
                  </a:cubicBezTo>
                  <a:lnTo>
                    <a:pt x="228123" y="99250"/>
                  </a:lnTo>
                  <a:cubicBezTo>
                    <a:pt x="203073" y="129064"/>
                    <a:pt x="163830" y="167926"/>
                    <a:pt x="115728" y="189357"/>
                  </a:cubicBezTo>
                  <a:cubicBezTo>
                    <a:pt x="78486" y="205835"/>
                    <a:pt x="40291" y="209836"/>
                    <a:pt x="0" y="201263"/>
                  </a:cubicBezTo>
                  <a:close/>
                </a:path>
              </a:pathLst>
            </a:custGeom>
            <a:solidFill>
              <a:srgbClr val="F597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42" name="Freeform: Shape 1205">
              <a:extLst>
                <a:ext uri="{FF2B5EF4-FFF2-40B4-BE49-F238E27FC236}">
                  <a16:creationId xmlns:a16="http://schemas.microsoft.com/office/drawing/2014/main" xmlns="" id="{896A063E-6B47-4B17-A8A2-CCE7DFD377AC}"/>
                </a:ext>
              </a:extLst>
            </p:cNvPr>
            <p:cNvSpPr/>
            <p:nvPr/>
          </p:nvSpPr>
          <p:spPr>
            <a:xfrm>
              <a:off x="8442954" y="2438775"/>
              <a:ext cx="275663" cy="227943"/>
            </a:xfrm>
            <a:custGeom>
              <a:avLst/>
              <a:gdLst>
                <a:gd name="connsiteX0" fmla="*/ 3339 w 275663"/>
                <a:gd name="connsiteY0" fmla="*/ 222319 h 227943"/>
                <a:gd name="connsiteX1" fmla="*/ 3339 w 275663"/>
                <a:gd name="connsiteY1" fmla="*/ 222319 h 227943"/>
                <a:gd name="connsiteX2" fmla="*/ 5625 w 275663"/>
                <a:gd name="connsiteY2" fmla="*/ 201173 h 227943"/>
                <a:gd name="connsiteX3" fmla="*/ 251180 w 275663"/>
                <a:gd name="connsiteY3" fmla="*/ 3339 h 227943"/>
                <a:gd name="connsiteX4" fmla="*/ 272325 w 275663"/>
                <a:gd name="connsiteY4" fmla="*/ 5625 h 227943"/>
                <a:gd name="connsiteX5" fmla="*/ 272325 w 275663"/>
                <a:gd name="connsiteY5" fmla="*/ 5625 h 227943"/>
                <a:gd name="connsiteX6" fmla="*/ 270039 w 275663"/>
                <a:gd name="connsiteY6" fmla="*/ 26771 h 227943"/>
                <a:gd name="connsiteX7" fmla="*/ 24484 w 275663"/>
                <a:gd name="connsiteY7" fmla="*/ 224605 h 227943"/>
                <a:gd name="connsiteX8" fmla="*/ 3339 w 275663"/>
                <a:gd name="connsiteY8" fmla="*/ 222319 h 227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663" h="227943">
                  <a:moveTo>
                    <a:pt x="3339" y="222319"/>
                  </a:moveTo>
                  <a:lnTo>
                    <a:pt x="3339" y="222319"/>
                  </a:lnTo>
                  <a:cubicBezTo>
                    <a:pt x="-1900" y="215842"/>
                    <a:pt x="-852" y="206412"/>
                    <a:pt x="5625" y="201173"/>
                  </a:cubicBezTo>
                  <a:lnTo>
                    <a:pt x="251180" y="3339"/>
                  </a:lnTo>
                  <a:cubicBezTo>
                    <a:pt x="257657" y="-1900"/>
                    <a:pt x="267086" y="-852"/>
                    <a:pt x="272325" y="5625"/>
                  </a:cubicBezTo>
                  <a:lnTo>
                    <a:pt x="272325" y="5625"/>
                  </a:lnTo>
                  <a:cubicBezTo>
                    <a:pt x="277564" y="12102"/>
                    <a:pt x="276516" y="21532"/>
                    <a:pt x="270039" y="26771"/>
                  </a:cubicBezTo>
                  <a:lnTo>
                    <a:pt x="24484" y="224605"/>
                  </a:lnTo>
                  <a:cubicBezTo>
                    <a:pt x="18007" y="229844"/>
                    <a:pt x="8578" y="228796"/>
                    <a:pt x="3339" y="222319"/>
                  </a:cubicBez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sp>
        <p:nvSpPr>
          <p:cNvPr id="243" name="Graphic 19322">
            <a:extLst>
              <a:ext uri="{FF2B5EF4-FFF2-40B4-BE49-F238E27FC236}">
                <a16:creationId xmlns:a16="http://schemas.microsoft.com/office/drawing/2014/main" xmlns="" id="{E2D21D1C-1444-4B25-916F-66EDC58DA94B}"/>
              </a:ext>
            </a:extLst>
          </p:cNvPr>
          <p:cNvSpPr/>
          <p:nvPr/>
        </p:nvSpPr>
        <p:spPr>
          <a:xfrm rot="9018844">
            <a:off x="6435844" y="3717696"/>
            <a:ext cx="5027583" cy="2154784"/>
          </a:xfrm>
          <a:custGeom>
            <a:avLst/>
            <a:gdLst>
              <a:gd name="connsiteX0" fmla="*/ 0 w 1854041"/>
              <a:gd name="connsiteY0" fmla="*/ 1754791 h 1754790"/>
              <a:gd name="connsiteX1" fmla="*/ 355854 w 1854041"/>
              <a:gd name="connsiteY1" fmla="*/ 1408938 h 1754790"/>
              <a:gd name="connsiteX2" fmla="*/ 1166717 w 1854041"/>
              <a:gd name="connsiteY2" fmla="*/ 1711452 h 1754790"/>
              <a:gd name="connsiteX3" fmla="*/ 1469231 w 1854041"/>
              <a:gd name="connsiteY3" fmla="*/ 677323 h 1754790"/>
              <a:gd name="connsiteX4" fmla="*/ 1854041 w 1854041"/>
              <a:gd name="connsiteY4" fmla="*/ 1076516 h 1754790"/>
              <a:gd name="connsiteX5" fmla="*/ 1854041 w 1854041"/>
              <a:gd name="connsiteY5" fmla="*/ 0 h 1754790"/>
              <a:gd name="connsiteX6" fmla="*/ 0 w 1854041"/>
              <a:gd name="connsiteY6" fmla="*/ 0 h 1754790"/>
              <a:gd name="connsiteX7" fmla="*/ 0 w 1854041"/>
              <a:gd name="connsiteY7" fmla="*/ 1754791 h 175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4041" h="1754790">
                <a:moveTo>
                  <a:pt x="0" y="1754791"/>
                </a:moveTo>
                <a:cubicBezTo>
                  <a:pt x="0" y="1754791"/>
                  <a:pt x="97060" y="1443418"/>
                  <a:pt x="355854" y="1408938"/>
                </a:cubicBezTo>
                <a:cubicBezTo>
                  <a:pt x="653606" y="1369314"/>
                  <a:pt x="814102" y="1827943"/>
                  <a:pt x="1166717" y="1711452"/>
                </a:cubicBezTo>
                <a:cubicBezTo>
                  <a:pt x="1545241" y="1586293"/>
                  <a:pt x="1154049" y="794480"/>
                  <a:pt x="1469231" y="677323"/>
                </a:cubicBezTo>
                <a:cubicBezTo>
                  <a:pt x="1785271" y="559784"/>
                  <a:pt x="1854041" y="1076516"/>
                  <a:pt x="1854041" y="1076516"/>
                </a:cubicBezTo>
                <a:lnTo>
                  <a:pt x="1854041" y="0"/>
                </a:lnTo>
                <a:lnTo>
                  <a:pt x="0" y="0"/>
                </a:lnTo>
                <a:lnTo>
                  <a:pt x="0" y="1754791"/>
                </a:lnTo>
                <a:close/>
              </a:path>
            </a:pathLst>
          </a:custGeom>
          <a:noFill/>
          <a:ln w="38100" cap="rnd">
            <a:solidFill>
              <a:schemeClr val="bg2">
                <a:lumMod val="50000"/>
              </a:schemeClr>
            </a:solidFill>
            <a:custDash>
              <a:ds d="225000" sp="225000"/>
            </a:custDash>
            <a:round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244" name="Graphic 2">
            <a:extLst>
              <a:ext uri="{FF2B5EF4-FFF2-40B4-BE49-F238E27FC236}">
                <a16:creationId xmlns:a16="http://schemas.microsoft.com/office/drawing/2014/main" xmlns="" id="{3F9CEC03-8524-40E0-BE7A-9B373FCBC94B}"/>
              </a:ext>
            </a:extLst>
          </p:cNvPr>
          <p:cNvGrpSpPr/>
          <p:nvPr/>
        </p:nvGrpSpPr>
        <p:grpSpPr>
          <a:xfrm rot="1383228">
            <a:off x="10494730" y="4039391"/>
            <a:ext cx="1182539" cy="1448421"/>
            <a:chOff x="5881684" y="3147949"/>
            <a:chExt cx="428090" cy="557286"/>
          </a:xfrm>
        </p:grpSpPr>
        <p:grpSp>
          <p:nvGrpSpPr>
            <p:cNvPr id="245" name="Graphic 2">
              <a:extLst>
                <a:ext uri="{FF2B5EF4-FFF2-40B4-BE49-F238E27FC236}">
                  <a16:creationId xmlns:a16="http://schemas.microsoft.com/office/drawing/2014/main" xmlns="" id="{3F9CEC03-8524-40E0-BE7A-9B373FCBC94B}"/>
                </a:ext>
              </a:extLst>
            </p:cNvPr>
            <p:cNvGrpSpPr/>
            <p:nvPr/>
          </p:nvGrpSpPr>
          <p:grpSpPr>
            <a:xfrm>
              <a:off x="5881684" y="3147949"/>
              <a:ext cx="428090" cy="557286"/>
              <a:chOff x="5881684" y="3147949"/>
              <a:chExt cx="428090" cy="557286"/>
            </a:xfrm>
          </p:grpSpPr>
          <p:sp>
            <p:nvSpPr>
              <p:cNvPr id="247" name="Freeform: Shape 10">
                <a:extLst>
                  <a:ext uri="{FF2B5EF4-FFF2-40B4-BE49-F238E27FC236}">
                    <a16:creationId xmlns:a16="http://schemas.microsoft.com/office/drawing/2014/main" xmlns="" id="{F8EF85D1-324E-4F15-AF40-FF0EF8EAFA0B}"/>
                  </a:ext>
                </a:extLst>
              </p:cNvPr>
              <p:cNvSpPr/>
              <p:nvPr/>
            </p:nvSpPr>
            <p:spPr>
              <a:xfrm rot="-2985213">
                <a:off x="5934573" y="3280506"/>
                <a:ext cx="14097" cy="66867"/>
              </a:xfrm>
              <a:custGeom>
                <a:avLst/>
                <a:gdLst>
                  <a:gd name="connsiteX0" fmla="*/ 0 w 14097"/>
                  <a:gd name="connsiteY0" fmla="*/ 0 h 66867"/>
                  <a:gd name="connsiteX1" fmla="*/ 14098 w 14097"/>
                  <a:gd name="connsiteY1" fmla="*/ 0 h 66867"/>
                  <a:gd name="connsiteX2" fmla="*/ 14098 w 14097"/>
                  <a:gd name="connsiteY2" fmla="*/ 66868 h 66867"/>
                  <a:gd name="connsiteX3" fmla="*/ 0 w 14097"/>
                  <a:gd name="connsiteY3" fmla="*/ 66868 h 66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097" h="66867">
                    <a:moveTo>
                      <a:pt x="0" y="0"/>
                    </a:moveTo>
                    <a:lnTo>
                      <a:pt x="14098" y="0"/>
                    </a:lnTo>
                    <a:lnTo>
                      <a:pt x="14098" y="66868"/>
                    </a:lnTo>
                    <a:lnTo>
                      <a:pt x="0" y="6686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48" name="Freeform: Shape 11">
                <a:extLst>
                  <a:ext uri="{FF2B5EF4-FFF2-40B4-BE49-F238E27FC236}">
                    <a16:creationId xmlns:a16="http://schemas.microsoft.com/office/drawing/2014/main" xmlns="" id="{E7EBB8B6-3292-4257-B9CB-01152F497819}"/>
                  </a:ext>
                </a:extLst>
              </p:cNvPr>
              <p:cNvSpPr/>
              <p:nvPr/>
            </p:nvSpPr>
            <p:spPr>
              <a:xfrm rot="1034454">
                <a:off x="6142876" y="3215240"/>
                <a:ext cx="14097" cy="66963"/>
              </a:xfrm>
              <a:custGeom>
                <a:avLst/>
                <a:gdLst>
                  <a:gd name="connsiteX0" fmla="*/ 0 w 14097"/>
                  <a:gd name="connsiteY0" fmla="*/ 0 h 66963"/>
                  <a:gd name="connsiteX1" fmla="*/ 14097 w 14097"/>
                  <a:gd name="connsiteY1" fmla="*/ 0 h 66963"/>
                  <a:gd name="connsiteX2" fmla="*/ 14097 w 14097"/>
                  <a:gd name="connsiteY2" fmla="*/ 66963 h 66963"/>
                  <a:gd name="connsiteX3" fmla="*/ 0 w 14097"/>
                  <a:gd name="connsiteY3" fmla="*/ 66963 h 66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097" h="66963">
                    <a:moveTo>
                      <a:pt x="0" y="0"/>
                    </a:moveTo>
                    <a:lnTo>
                      <a:pt x="14097" y="0"/>
                    </a:lnTo>
                    <a:lnTo>
                      <a:pt x="14097" y="66963"/>
                    </a:lnTo>
                    <a:lnTo>
                      <a:pt x="0" y="6696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49" name="Freeform: Shape 12">
                <a:extLst>
                  <a:ext uri="{FF2B5EF4-FFF2-40B4-BE49-F238E27FC236}">
                    <a16:creationId xmlns:a16="http://schemas.microsoft.com/office/drawing/2014/main" xmlns="" id="{2D9B73D0-EED9-449A-9068-4CD34E7E5A08}"/>
                  </a:ext>
                </a:extLst>
              </p:cNvPr>
              <p:cNvSpPr/>
              <p:nvPr/>
            </p:nvSpPr>
            <p:spPr>
              <a:xfrm>
                <a:off x="6239866" y="3559977"/>
                <a:ext cx="67243" cy="60487"/>
              </a:xfrm>
              <a:custGeom>
                <a:avLst/>
                <a:gdLst>
                  <a:gd name="connsiteX0" fmla="*/ 1580 w 67243"/>
                  <a:gd name="connsiteY0" fmla="*/ 8087 h 60487"/>
                  <a:gd name="connsiteX1" fmla="*/ 6056 w 67243"/>
                  <a:gd name="connsiteY1" fmla="*/ 2562 h 60487"/>
                  <a:gd name="connsiteX2" fmla="*/ 16153 w 67243"/>
                  <a:gd name="connsiteY2" fmla="*/ 1896 h 60487"/>
                  <a:gd name="connsiteX3" fmla="*/ 65111 w 67243"/>
                  <a:gd name="connsiteY3" fmla="*/ 48568 h 60487"/>
                  <a:gd name="connsiteX4" fmla="*/ 62349 w 67243"/>
                  <a:gd name="connsiteY4" fmla="*/ 60189 h 60487"/>
                  <a:gd name="connsiteX5" fmla="*/ 62349 w 67243"/>
                  <a:gd name="connsiteY5" fmla="*/ 60189 h 60487"/>
                  <a:gd name="connsiteX6" fmla="*/ 56158 w 67243"/>
                  <a:gd name="connsiteY6" fmla="*/ 59046 h 60487"/>
                  <a:gd name="connsiteX7" fmla="*/ 2723 w 67243"/>
                  <a:gd name="connsiteY7" fmla="*/ 17802 h 60487"/>
                  <a:gd name="connsiteX8" fmla="*/ 1580 w 67243"/>
                  <a:gd name="connsiteY8" fmla="*/ 8087 h 60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243" h="60487">
                    <a:moveTo>
                      <a:pt x="1580" y="8087"/>
                    </a:moveTo>
                    <a:lnTo>
                      <a:pt x="6056" y="2562"/>
                    </a:lnTo>
                    <a:cubicBezTo>
                      <a:pt x="8628" y="-581"/>
                      <a:pt x="13295" y="-867"/>
                      <a:pt x="16153" y="1896"/>
                    </a:cubicBezTo>
                    <a:lnTo>
                      <a:pt x="65111" y="48568"/>
                    </a:lnTo>
                    <a:cubicBezTo>
                      <a:pt x="68921" y="52188"/>
                      <a:pt x="67397" y="58665"/>
                      <a:pt x="62349" y="60189"/>
                    </a:cubicBezTo>
                    <a:lnTo>
                      <a:pt x="62349" y="60189"/>
                    </a:lnTo>
                    <a:cubicBezTo>
                      <a:pt x="60254" y="60855"/>
                      <a:pt x="57872" y="60379"/>
                      <a:pt x="56158" y="59046"/>
                    </a:cubicBezTo>
                    <a:lnTo>
                      <a:pt x="2723" y="17802"/>
                    </a:lnTo>
                    <a:cubicBezTo>
                      <a:pt x="-421" y="15516"/>
                      <a:pt x="-897" y="11040"/>
                      <a:pt x="1580" y="8087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50" name="Freeform: Shape 13">
                <a:extLst>
                  <a:ext uri="{FF2B5EF4-FFF2-40B4-BE49-F238E27FC236}">
                    <a16:creationId xmlns:a16="http://schemas.microsoft.com/office/drawing/2014/main" xmlns="" id="{0C8AF630-66B8-4A01-B77C-359FD1EB1712}"/>
                  </a:ext>
                </a:extLst>
              </p:cNvPr>
              <p:cNvSpPr/>
              <p:nvPr/>
            </p:nvSpPr>
            <p:spPr>
              <a:xfrm>
                <a:off x="6011531" y="3625456"/>
                <a:ext cx="35589" cy="79779"/>
              </a:xfrm>
              <a:custGeom>
                <a:avLst/>
                <a:gdLst>
                  <a:gd name="connsiteX0" fmla="*/ 30747 w 35589"/>
                  <a:gd name="connsiteY0" fmla="*/ 2425 h 79779"/>
                  <a:gd name="connsiteX1" fmla="*/ 23984 w 35589"/>
                  <a:gd name="connsiteY1" fmla="*/ 329 h 79779"/>
                  <a:gd name="connsiteX2" fmla="*/ 15221 w 35589"/>
                  <a:gd name="connsiteY2" fmla="*/ 5377 h 79779"/>
                  <a:gd name="connsiteX3" fmla="*/ 171 w 35589"/>
                  <a:gd name="connsiteY3" fmla="*/ 71290 h 79779"/>
                  <a:gd name="connsiteX4" fmla="*/ 8839 w 35589"/>
                  <a:gd name="connsiteY4" fmla="*/ 79482 h 79779"/>
                  <a:gd name="connsiteX5" fmla="*/ 8839 w 35589"/>
                  <a:gd name="connsiteY5" fmla="*/ 79482 h 79779"/>
                  <a:gd name="connsiteX6" fmla="*/ 13411 w 35589"/>
                  <a:gd name="connsiteY6" fmla="*/ 75100 h 79779"/>
                  <a:gd name="connsiteX7" fmla="*/ 35223 w 35589"/>
                  <a:gd name="connsiteY7" fmla="*/ 11283 h 79779"/>
                  <a:gd name="connsiteX8" fmla="*/ 30747 w 35589"/>
                  <a:gd name="connsiteY8" fmla="*/ 2425 h 79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589" h="79779">
                    <a:moveTo>
                      <a:pt x="30747" y="2425"/>
                    </a:moveTo>
                    <a:lnTo>
                      <a:pt x="23984" y="329"/>
                    </a:lnTo>
                    <a:cubicBezTo>
                      <a:pt x="20079" y="-909"/>
                      <a:pt x="16078" y="1472"/>
                      <a:pt x="15221" y="5377"/>
                    </a:cubicBezTo>
                    <a:lnTo>
                      <a:pt x="171" y="71290"/>
                    </a:lnTo>
                    <a:cubicBezTo>
                      <a:pt x="-972" y="76434"/>
                      <a:pt x="3791" y="81006"/>
                      <a:pt x="8839" y="79482"/>
                    </a:cubicBezTo>
                    <a:lnTo>
                      <a:pt x="8839" y="79482"/>
                    </a:lnTo>
                    <a:cubicBezTo>
                      <a:pt x="10935" y="78815"/>
                      <a:pt x="12649" y="77196"/>
                      <a:pt x="13411" y="75100"/>
                    </a:cubicBezTo>
                    <a:lnTo>
                      <a:pt x="35223" y="11283"/>
                    </a:lnTo>
                    <a:cubicBezTo>
                      <a:pt x="36462" y="7663"/>
                      <a:pt x="34461" y="3568"/>
                      <a:pt x="30747" y="2425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251" name="Freeform: Shape 14">
                <a:extLst>
                  <a:ext uri="{FF2B5EF4-FFF2-40B4-BE49-F238E27FC236}">
                    <a16:creationId xmlns:a16="http://schemas.microsoft.com/office/drawing/2014/main" xmlns="" id="{68CEB605-E147-4722-B8C7-EE3B45243AC3}"/>
                  </a:ext>
                </a:extLst>
              </p:cNvPr>
              <p:cNvSpPr/>
              <p:nvPr/>
            </p:nvSpPr>
            <p:spPr>
              <a:xfrm>
                <a:off x="5913663" y="3147949"/>
                <a:ext cx="250053" cy="157312"/>
              </a:xfrm>
              <a:custGeom>
                <a:avLst/>
                <a:gdLst>
                  <a:gd name="connsiteX0" fmla="*/ 8791 w 250053"/>
                  <a:gd name="connsiteY0" fmla="*/ 157034 h 157312"/>
                  <a:gd name="connsiteX1" fmla="*/ 28 w 250053"/>
                  <a:gd name="connsiteY1" fmla="*/ 152462 h 157312"/>
                  <a:gd name="connsiteX2" fmla="*/ 15458 w 250053"/>
                  <a:gd name="connsiteY2" fmla="*/ 57403 h 157312"/>
                  <a:gd name="connsiteX3" fmla="*/ 26888 w 250053"/>
                  <a:gd name="connsiteY3" fmla="*/ 44449 h 157312"/>
                  <a:gd name="connsiteX4" fmla="*/ 172335 w 250053"/>
                  <a:gd name="connsiteY4" fmla="*/ 729 h 157312"/>
                  <a:gd name="connsiteX5" fmla="*/ 188718 w 250053"/>
                  <a:gd name="connsiteY5" fmla="*/ 4920 h 157312"/>
                  <a:gd name="connsiteX6" fmla="*/ 247964 w 250053"/>
                  <a:gd name="connsiteY6" fmla="*/ 64928 h 157312"/>
                  <a:gd name="connsiteX7" fmla="*/ 247106 w 250053"/>
                  <a:gd name="connsiteY7" fmla="*/ 75691 h 157312"/>
                  <a:gd name="connsiteX8" fmla="*/ 237391 w 250053"/>
                  <a:gd name="connsiteY8" fmla="*/ 74548 h 157312"/>
                  <a:gd name="connsiteX9" fmla="*/ 188242 w 250053"/>
                  <a:gd name="connsiteY9" fmla="*/ 24827 h 157312"/>
                  <a:gd name="connsiteX10" fmla="*/ 163191 w 250053"/>
                  <a:gd name="connsiteY10" fmla="*/ 18446 h 157312"/>
                  <a:gd name="connsiteX11" fmla="*/ 44319 w 250053"/>
                  <a:gd name="connsiteY11" fmla="*/ 54164 h 157312"/>
                  <a:gd name="connsiteX12" fmla="*/ 26888 w 250053"/>
                  <a:gd name="connsiteY12" fmla="*/ 73691 h 157312"/>
                  <a:gd name="connsiteX13" fmla="*/ 13934 w 250053"/>
                  <a:gd name="connsiteY13" fmla="*/ 149605 h 157312"/>
                  <a:gd name="connsiteX14" fmla="*/ 9172 w 250053"/>
                  <a:gd name="connsiteY14" fmla="*/ 156844 h 157312"/>
                  <a:gd name="connsiteX15" fmla="*/ 8791 w 250053"/>
                  <a:gd name="connsiteY15" fmla="*/ 157034 h 157312"/>
                  <a:gd name="connsiteX16" fmla="*/ 13553 w 250053"/>
                  <a:gd name="connsiteY16" fmla="*/ 147795 h 157312"/>
                  <a:gd name="connsiteX17" fmla="*/ 13553 w 250053"/>
                  <a:gd name="connsiteY17" fmla="*/ 147795 h 157312"/>
                  <a:gd name="connsiteX18" fmla="*/ 13553 w 250053"/>
                  <a:gd name="connsiteY18" fmla="*/ 147795 h 157312"/>
                  <a:gd name="connsiteX19" fmla="*/ 13553 w 250053"/>
                  <a:gd name="connsiteY19" fmla="*/ 147795 h 157312"/>
                  <a:gd name="connsiteX20" fmla="*/ 13553 w 250053"/>
                  <a:gd name="connsiteY20" fmla="*/ 147795 h 157312"/>
                  <a:gd name="connsiteX21" fmla="*/ 13553 w 250053"/>
                  <a:gd name="connsiteY21" fmla="*/ 147795 h 157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0053" h="157312">
                    <a:moveTo>
                      <a:pt x="8791" y="157034"/>
                    </a:moveTo>
                    <a:cubicBezTo>
                      <a:pt x="5171" y="158082"/>
                      <a:pt x="1266" y="156082"/>
                      <a:pt x="28" y="152462"/>
                    </a:cubicBezTo>
                    <a:cubicBezTo>
                      <a:pt x="-639" y="150653"/>
                      <a:pt x="10886" y="83311"/>
                      <a:pt x="15458" y="57403"/>
                    </a:cubicBezTo>
                    <a:cubicBezTo>
                      <a:pt x="16506" y="51307"/>
                      <a:pt x="20888" y="46259"/>
                      <a:pt x="26888" y="44449"/>
                    </a:cubicBezTo>
                    <a:lnTo>
                      <a:pt x="172335" y="729"/>
                    </a:lnTo>
                    <a:cubicBezTo>
                      <a:pt x="178145" y="-1081"/>
                      <a:pt x="184527" y="539"/>
                      <a:pt x="188718" y="4920"/>
                    </a:cubicBezTo>
                    <a:lnTo>
                      <a:pt x="247964" y="64928"/>
                    </a:lnTo>
                    <a:cubicBezTo>
                      <a:pt x="251012" y="67976"/>
                      <a:pt x="250726" y="73119"/>
                      <a:pt x="247106" y="75691"/>
                    </a:cubicBezTo>
                    <a:cubicBezTo>
                      <a:pt x="244154" y="77882"/>
                      <a:pt x="239963" y="77120"/>
                      <a:pt x="237391" y="74548"/>
                    </a:cubicBezTo>
                    <a:lnTo>
                      <a:pt x="188242" y="24827"/>
                    </a:lnTo>
                    <a:cubicBezTo>
                      <a:pt x="181765" y="18160"/>
                      <a:pt x="172049" y="15779"/>
                      <a:pt x="163191" y="18446"/>
                    </a:cubicBezTo>
                    <a:lnTo>
                      <a:pt x="44319" y="54164"/>
                    </a:lnTo>
                    <a:cubicBezTo>
                      <a:pt x="35270" y="56927"/>
                      <a:pt x="28603" y="64451"/>
                      <a:pt x="26888" y="73691"/>
                    </a:cubicBezTo>
                    <a:cubicBezTo>
                      <a:pt x="21078" y="105885"/>
                      <a:pt x="14315" y="144176"/>
                      <a:pt x="13934" y="149605"/>
                    </a:cubicBezTo>
                    <a:cubicBezTo>
                      <a:pt x="14125" y="152748"/>
                      <a:pt x="12315" y="155796"/>
                      <a:pt x="9172" y="156844"/>
                    </a:cubicBezTo>
                    <a:cubicBezTo>
                      <a:pt x="8981" y="156939"/>
                      <a:pt x="8886" y="156939"/>
                      <a:pt x="8791" y="157034"/>
                    </a:cubicBezTo>
                    <a:close/>
                    <a:moveTo>
                      <a:pt x="13553" y="147795"/>
                    </a:moveTo>
                    <a:lnTo>
                      <a:pt x="13553" y="147795"/>
                    </a:lnTo>
                    <a:lnTo>
                      <a:pt x="13553" y="147795"/>
                    </a:lnTo>
                    <a:close/>
                    <a:moveTo>
                      <a:pt x="13553" y="147795"/>
                    </a:moveTo>
                    <a:lnTo>
                      <a:pt x="13553" y="147795"/>
                    </a:lnTo>
                    <a:lnTo>
                      <a:pt x="13553" y="147795"/>
                    </a:ln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252" name="Freeform: Shape 15">
                <a:extLst>
                  <a:ext uri="{FF2B5EF4-FFF2-40B4-BE49-F238E27FC236}">
                    <a16:creationId xmlns:a16="http://schemas.microsoft.com/office/drawing/2014/main" xmlns="" id="{D361AC83-5076-42C7-A70F-301140A0ED95}"/>
                  </a:ext>
                </a:extLst>
              </p:cNvPr>
              <p:cNvSpPr/>
              <p:nvPr/>
            </p:nvSpPr>
            <p:spPr>
              <a:xfrm>
                <a:off x="5899017" y="3272083"/>
                <a:ext cx="24428" cy="24033"/>
              </a:xfrm>
              <a:custGeom>
                <a:avLst/>
                <a:gdLst>
                  <a:gd name="connsiteX0" fmla="*/ 22294 w 24428"/>
                  <a:gd name="connsiteY0" fmla="*/ 21566 h 24033"/>
                  <a:gd name="connsiteX1" fmla="*/ 22294 w 24428"/>
                  <a:gd name="connsiteY1" fmla="*/ 21566 h 24033"/>
                  <a:gd name="connsiteX2" fmla="*/ 11054 w 24428"/>
                  <a:gd name="connsiteY2" fmla="*/ 21851 h 24033"/>
                  <a:gd name="connsiteX3" fmla="*/ 2482 w 24428"/>
                  <a:gd name="connsiteY3" fmla="*/ 13755 h 24033"/>
                  <a:gd name="connsiteX4" fmla="*/ 2101 w 24428"/>
                  <a:gd name="connsiteY4" fmla="*/ 2516 h 24033"/>
                  <a:gd name="connsiteX5" fmla="*/ 2101 w 24428"/>
                  <a:gd name="connsiteY5" fmla="*/ 2516 h 24033"/>
                  <a:gd name="connsiteX6" fmla="*/ 13340 w 24428"/>
                  <a:gd name="connsiteY6" fmla="*/ 2135 h 24033"/>
                  <a:gd name="connsiteX7" fmla="*/ 21913 w 24428"/>
                  <a:gd name="connsiteY7" fmla="*/ 10231 h 24033"/>
                  <a:gd name="connsiteX8" fmla="*/ 22294 w 24428"/>
                  <a:gd name="connsiteY8" fmla="*/ 21566 h 24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428" h="24033">
                    <a:moveTo>
                      <a:pt x="22294" y="21566"/>
                    </a:moveTo>
                    <a:lnTo>
                      <a:pt x="22294" y="21566"/>
                    </a:lnTo>
                    <a:cubicBezTo>
                      <a:pt x="19246" y="24709"/>
                      <a:pt x="14293" y="24899"/>
                      <a:pt x="11054" y="21851"/>
                    </a:cubicBezTo>
                    <a:lnTo>
                      <a:pt x="2482" y="13755"/>
                    </a:lnTo>
                    <a:cubicBezTo>
                      <a:pt x="-662" y="10707"/>
                      <a:pt x="-852" y="5754"/>
                      <a:pt x="2101" y="2516"/>
                    </a:cubicBezTo>
                    <a:lnTo>
                      <a:pt x="2101" y="2516"/>
                    </a:lnTo>
                    <a:cubicBezTo>
                      <a:pt x="5149" y="-723"/>
                      <a:pt x="10197" y="-818"/>
                      <a:pt x="13340" y="2135"/>
                    </a:cubicBezTo>
                    <a:lnTo>
                      <a:pt x="21913" y="10231"/>
                    </a:lnTo>
                    <a:cubicBezTo>
                      <a:pt x="25151" y="13279"/>
                      <a:pt x="25246" y="18327"/>
                      <a:pt x="22294" y="21566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53" name="Freeform: Shape 16">
                <a:extLst>
                  <a:ext uri="{FF2B5EF4-FFF2-40B4-BE49-F238E27FC236}">
                    <a16:creationId xmlns:a16="http://schemas.microsoft.com/office/drawing/2014/main" xmlns="" id="{400DD755-90D9-4EC2-963E-F673F508E7B9}"/>
                  </a:ext>
                </a:extLst>
              </p:cNvPr>
              <p:cNvSpPr/>
              <p:nvPr/>
            </p:nvSpPr>
            <p:spPr>
              <a:xfrm>
                <a:off x="5898477" y="3251384"/>
                <a:ext cx="411297" cy="411331"/>
              </a:xfrm>
              <a:custGeom>
                <a:avLst/>
                <a:gdLst>
                  <a:gd name="connsiteX0" fmla="*/ 264864 w 411297"/>
                  <a:gd name="connsiteY0" fmla="*/ 402595 h 411331"/>
                  <a:gd name="connsiteX1" fmla="*/ 8737 w 411297"/>
                  <a:gd name="connsiteY1" fmla="*/ 264864 h 411331"/>
                  <a:gd name="connsiteX2" fmla="*/ 146468 w 411297"/>
                  <a:gd name="connsiteY2" fmla="*/ 8737 h 411331"/>
                  <a:gd name="connsiteX3" fmla="*/ 402595 w 411297"/>
                  <a:gd name="connsiteY3" fmla="*/ 146468 h 411331"/>
                  <a:gd name="connsiteX4" fmla="*/ 264864 w 411297"/>
                  <a:gd name="connsiteY4" fmla="*/ 402595 h 411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1297" h="411331">
                    <a:moveTo>
                      <a:pt x="264864" y="402595"/>
                    </a:moveTo>
                    <a:cubicBezTo>
                      <a:pt x="156279" y="435266"/>
                      <a:pt x="41407" y="373449"/>
                      <a:pt x="8737" y="264864"/>
                    </a:cubicBezTo>
                    <a:cubicBezTo>
                      <a:pt x="-23934" y="156279"/>
                      <a:pt x="37883" y="41407"/>
                      <a:pt x="146468" y="8737"/>
                    </a:cubicBezTo>
                    <a:cubicBezTo>
                      <a:pt x="255053" y="-23934"/>
                      <a:pt x="369925" y="37883"/>
                      <a:pt x="402595" y="146468"/>
                    </a:cubicBezTo>
                    <a:cubicBezTo>
                      <a:pt x="435171" y="255053"/>
                      <a:pt x="373449" y="369925"/>
                      <a:pt x="264864" y="402595"/>
                    </a:cubicBezTo>
                    <a:close/>
                  </a:path>
                </a:pathLst>
              </a:custGeom>
              <a:solidFill>
                <a:srgbClr val="F2833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54" name="Freeform: Shape 17">
                <a:extLst>
                  <a:ext uri="{FF2B5EF4-FFF2-40B4-BE49-F238E27FC236}">
                    <a16:creationId xmlns:a16="http://schemas.microsoft.com/office/drawing/2014/main" xmlns="" id="{02AEA836-F1E2-4372-B4E7-66047B39C301}"/>
                  </a:ext>
                </a:extLst>
              </p:cNvPr>
              <p:cNvSpPr/>
              <p:nvPr/>
            </p:nvSpPr>
            <p:spPr>
              <a:xfrm>
                <a:off x="5912990" y="3265932"/>
                <a:ext cx="382263" cy="382271"/>
              </a:xfrm>
              <a:custGeom>
                <a:avLst/>
                <a:gdLst>
                  <a:gd name="connsiteX0" fmla="*/ 246160 w 382263"/>
                  <a:gd name="connsiteY0" fmla="*/ 374141 h 382271"/>
                  <a:gd name="connsiteX1" fmla="*/ 8130 w 382263"/>
                  <a:gd name="connsiteY1" fmla="*/ 246125 h 382271"/>
                  <a:gd name="connsiteX2" fmla="*/ 136146 w 382263"/>
                  <a:gd name="connsiteY2" fmla="*/ 8096 h 382271"/>
                  <a:gd name="connsiteX3" fmla="*/ 374176 w 382263"/>
                  <a:gd name="connsiteY3" fmla="*/ 136112 h 382271"/>
                  <a:gd name="connsiteX4" fmla="*/ 246160 w 382263"/>
                  <a:gd name="connsiteY4" fmla="*/ 374141 h 382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2263" h="382271">
                    <a:moveTo>
                      <a:pt x="246160" y="374141"/>
                    </a:moveTo>
                    <a:cubicBezTo>
                      <a:pt x="145290" y="404526"/>
                      <a:pt x="38515" y="347090"/>
                      <a:pt x="8130" y="246125"/>
                    </a:cubicBezTo>
                    <a:cubicBezTo>
                      <a:pt x="-22254" y="145256"/>
                      <a:pt x="35181" y="38480"/>
                      <a:pt x="136146" y="8096"/>
                    </a:cubicBezTo>
                    <a:cubicBezTo>
                      <a:pt x="237016" y="-22194"/>
                      <a:pt x="343791" y="35147"/>
                      <a:pt x="374176" y="136112"/>
                    </a:cubicBezTo>
                    <a:cubicBezTo>
                      <a:pt x="404466" y="236981"/>
                      <a:pt x="347030" y="343757"/>
                      <a:pt x="246160" y="374141"/>
                    </a:cubicBezTo>
                    <a:close/>
                  </a:path>
                </a:pathLst>
              </a:custGeom>
              <a:solidFill>
                <a:srgbClr val="F9B933">
                  <a:alpha val="6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55" name="Freeform: Shape 18">
                <a:extLst>
                  <a:ext uri="{FF2B5EF4-FFF2-40B4-BE49-F238E27FC236}">
                    <a16:creationId xmlns:a16="http://schemas.microsoft.com/office/drawing/2014/main" xmlns="" id="{BB710D25-832E-4D57-8E9A-73ED24955077}"/>
                  </a:ext>
                </a:extLst>
              </p:cNvPr>
              <p:cNvSpPr/>
              <p:nvPr/>
            </p:nvSpPr>
            <p:spPr>
              <a:xfrm>
                <a:off x="5951292" y="3304294"/>
                <a:ext cx="305572" cy="305511"/>
              </a:xfrm>
              <a:custGeom>
                <a:avLst/>
                <a:gdLst>
                  <a:gd name="connsiteX0" fmla="*/ 196809 w 305572"/>
                  <a:gd name="connsiteY0" fmla="*/ 299012 h 305511"/>
                  <a:gd name="connsiteX1" fmla="*/ 6500 w 305572"/>
                  <a:gd name="connsiteY1" fmla="*/ 196714 h 305511"/>
                  <a:gd name="connsiteX2" fmla="*/ 108798 w 305572"/>
                  <a:gd name="connsiteY2" fmla="*/ 6500 h 305511"/>
                  <a:gd name="connsiteX3" fmla="*/ 299108 w 305572"/>
                  <a:gd name="connsiteY3" fmla="*/ 108798 h 305511"/>
                  <a:gd name="connsiteX4" fmla="*/ 196809 w 305572"/>
                  <a:gd name="connsiteY4" fmla="*/ 299012 h 305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572" h="305511">
                    <a:moveTo>
                      <a:pt x="196809" y="299012"/>
                    </a:moveTo>
                    <a:cubicBezTo>
                      <a:pt x="116132" y="323301"/>
                      <a:pt x="30788" y="277391"/>
                      <a:pt x="6500" y="196714"/>
                    </a:cubicBezTo>
                    <a:cubicBezTo>
                      <a:pt x="-17789" y="116132"/>
                      <a:pt x="28121" y="30693"/>
                      <a:pt x="108798" y="6500"/>
                    </a:cubicBezTo>
                    <a:cubicBezTo>
                      <a:pt x="189475" y="-17789"/>
                      <a:pt x="274819" y="28121"/>
                      <a:pt x="299108" y="108798"/>
                    </a:cubicBezTo>
                    <a:cubicBezTo>
                      <a:pt x="323301" y="189475"/>
                      <a:pt x="277486" y="274819"/>
                      <a:pt x="196809" y="2990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56" name="Freeform: Shape 19">
                <a:extLst>
                  <a:ext uri="{FF2B5EF4-FFF2-40B4-BE49-F238E27FC236}">
                    <a16:creationId xmlns:a16="http://schemas.microsoft.com/office/drawing/2014/main" xmlns="" id="{26B571A8-1D64-4F8F-B178-703C07E4CD9F}"/>
                  </a:ext>
                </a:extLst>
              </p:cNvPr>
              <p:cNvSpPr/>
              <p:nvPr/>
            </p:nvSpPr>
            <p:spPr>
              <a:xfrm>
                <a:off x="6075044" y="3304352"/>
                <a:ext cx="181824" cy="287048"/>
              </a:xfrm>
              <a:custGeom>
                <a:avLst/>
                <a:gdLst>
                  <a:gd name="connsiteX0" fmla="*/ 175355 w 181824"/>
                  <a:gd name="connsiteY0" fmla="*/ 108740 h 287048"/>
                  <a:gd name="connsiteX1" fmla="*/ 0 w 181824"/>
                  <a:gd name="connsiteY1" fmla="*/ 2822 h 287048"/>
                  <a:gd name="connsiteX2" fmla="*/ 140875 w 181824"/>
                  <a:gd name="connsiteY2" fmla="*/ 175034 h 287048"/>
                  <a:gd name="connsiteX3" fmla="*/ 101822 w 181824"/>
                  <a:gd name="connsiteY3" fmla="*/ 287048 h 287048"/>
                  <a:gd name="connsiteX4" fmla="*/ 175355 w 181824"/>
                  <a:gd name="connsiteY4" fmla="*/ 108740 h 287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824" h="287048">
                    <a:moveTo>
                      <a:pt x="175355" y="108740"/>
                    </a:moveTo>
                    <a:cubicBezTo>
                      <a:pt x="152591" y="33017"/>
                      <a:pt x="76010" y="-12037"/>
                      <a:pt x="0" y="2822"/>
                    </a:cubicBezTo>
                    <a:cubicBezTo>
                      <a:pt x="87344" y="21301"/>
                      <a:pt x="139732" y="85880"/>
                      <a:pt x="140875" y="175034"/>
                    </a:cubicBezTo>
                    <a:cubicBezTo>
                      <a:pt x="142970" y="220183"/>
                      <a:pt x="128111" y="257521"/>
                      <a:pt x="101822" y="287048"/>
                    </a:cubicBezTo>
                    <a:cubicBezTo>
                      <a:pt x="164211" y="253235"/>
                      <a:pt x="196501" y="179225"/>
                      <a:pt x="175355" y="108740"/>
                    </a:cubicBezTo>
                    <a:close/>
                  </a:path>
                </a:pathLst>
              </a:custGeom>
              <a:solidFill>
                <a:srgbClr val="C8C8C8">
                  <a:alpha val="3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257" name="Graphic 2">
                <a:extLst>
                  <a:ext uri="{FF2B5EF4-FFF2-40B4-BE49-F238E27FC236}">
                    <a16:creationId xmlns:a16="http://schemas.microsoft.com/office/drawing/2014/main" xmlns="" id="{3F9CEC03-8524-40E0-BE7A-9B373FCBC94B}"/>
                  </a:ext>
                </a:extLst>
              </p:cNvPr>
              <p:cNvGrpSpPr/>
              <p:nvPr/>
            </p:nvGrpSpPr>
            <p:grpSpPr>
              <a:xfrm>
                <a:off x="5881684" y="3256226"/>
                <a:ext cx="96300" cy="100097"/>
                <a:chOff x="5881684" y="3256226"/>
                <a:chExt cx="96300" cy="100097"/>
              </a:xfrm>
            </p:grpSpPr>
            <p:sp>
              <p:nvSpPr>
                <p:cNvPr id="275" name="Freeform: Shape 21">
                  <a:extLst>
                    <a:ext uri="{FF2B5EF4-FFF2-40B4-BE49-F238E27FC236}">
                      <a16:creationId xmlns:a16="http://schemas.microsoft.com/office/drawing/2014/main" xmlns="" id="{B0B96F0B-4D62-483A-87AA-B43ED7C6752B}"/>
                    </a:ext>
                  </a:extLst>
                </p:cNvPr>
                <p:cNvSpPr/>
                <p:nvPr/>
              </p:nvSpPr>
              <p:spPr>
                <a:xfrm>
                  <a:off x="5881684" y="3256226"/>
                  <a:ext cx="96300" cy="100097"/>
                </a:xfrm>
                <a:custGeom>
                  <a:avLst/>
                  <a:gdLst>
                    <a:gd name="connsiteX0" fmla="*/ 96300 w 96300"/>
                    <a:gd name="connsiteY0" fmla="*/ 15991 h 100097"/>
                    <a:gd name="connsiteX1" fmla="*/ 49437 w 96300"/>
                    <a:gd name="connsiteY1" fmla="*/ 3990 h 100097"/>
                    <a:gd name="connsiteX2" fmla="*/ 860 w 96300"/>
                    <a:gd name="connsiteY2" fmla="*/ 60283 h 100097"/>
                    <a:gd name="connsiteX3" fmla="*/ 21053 w 96300"/>
                    <a:gd name="connsiteY3" fmla="*/ 100097 h 100097"/>
                    <a:gd name="connsiteX4" fmla="*/ 96300 w 96300"/>
                    <a:gd name="connsiteY4" fmla="*/ 15991 h 100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6300" h="100097">
                      <a:moveTo>
                        <a:pt x="96300" y="15991"/>
                      </a:moveTo>
                      <a:cubicBezTo>
                        <a:pt x="96300" y="15991"/>
                        <a:pt x="72202" y="-9631"/>
                        <a:pt x="49437" y="3990"/>
                      </a:cubicBezTo>
                      <a:cubicBezTo>
                        <a:pt x="26672" y="17611"/>
                        <a:pt x="3431" y="50662"/>
                        <a:pt x="860" y="60283"/>
                      </a:cubicBezTo>
                      <a:cubicBezTo>
                        <a:pt x="-2474" y="72951"/>
                        <a:pt x="3812" y="90382"/>
                        <a:pt x="21053" y="100097"/>
                      </a:cubicBezTo>
                      <a:cubicBezTo>
                        <a:pt x="28958" y="92001"/>
                        <a:pt x="96300" y="15991"/>
                        <a:pt x="96300" y="15991"/>
                      </a:cubicBezTo>
                      <a:close/>
                    </a:path>
                  </a:pathLst>
                </a:custGeom>
                <a:solidFill>
                  <a:srgbClr val="F9B93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276" name="Freeform: Shape 22">
                  <a:extLst>
                    <a:ext uri="{FF2B5EF4-FFF2-40B4-BE49-F238E27FC236}">
                      <a16:creationId xmlns:a16="http://schemas.microsoft.com/office/drawing/2014/main" xmlns="" id="{38F80628-E8BE-439A-AF3E-60A9F807DA86}"/>
                    </a:ext>
                  </a:extLst>
                </p:cNvPr>
                <p:cNvSpPr/>
                <p:nvPr/>
              </p:nvSpPr>
              <p:spPr>
                <a:xfrm>
                  <a:off x="5917786" y="3259830"/>
                  <a:ext cx="53610" cy="26580"/>
                </a:xfrm>
                <a:custGeom>
                  <a:avLst/>
                  <a:gdLst>
                    <a:gd name="connsiteX0" fmla="*/ 14002 w 53610"/>
                    <a:gd name="connsiteY0" fmla="*/ 3434 h 26580"/>
                    <a:gd name="connsiteX1" fmla="*/ 0 w 53610"/>
                    <a:gd name="connsiteY1" fmla="*/ 14483 h 26580"/>
                    <a:gd name="connsiteX2" fmla="*/ 42863 w 53610"/>
                    <a:gd name="connsiteY2" fmla="*/ 26580 h 26580"/>
                    <a:gd name="connsiteX3" fmla="*/ 53245 w 53610"/>
                    <a:gd name="connsiteY3" fmla="*/ 13626 h 26580"/>
                    <a:gd name="connsiteX4" fmla="*/ 14002 w 53610"/>
                    <a:gd name="connsiteY4" fmla="*/ 3434 h 265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610" h="26580">
                      <a:moveTo>
                        <a:pt x="14002" y="3434"/>
                      </a:moveTo>
                      <a:cubicBezTo>
                        <a:pt x="9239" y="6292"/>
                        <a:pt x="4572" y="10197"/>
                        <a:pt x="0" y="14483"/>
                      </a:cubicBezTo>
                      <a:cubicBezTo>
                        <a:pt x="17812" y="7530"/>
                        <a:pt x="36576" y="13626"/>
                        <a:pt x="42863" y="26580"/>
                      </a:cubicBezTo>
                      <a:cubicBezTo>
                        <a:pt x="49911" y="19913"/>
                        <a:pt x="55054" y="16674"/>
                        <a:pt x="53245" y="13626"/>
                      </a:cubicBezTo>
                      <a:cubicBezTo>
                        <a:pt x="51435" y="10673"/>
                        <a:pt x="32290" y="-7424"/>
                        <a:pt x="14002" y="3434"/>
                      </a:cubicBezTo>
                      <a:close/>
                    </a:path>
                  </a:pathLst>
                </a:custGeom>
                <a:solidFill>
                  <a:srgbClr val="FFD76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258" name="Freeform: Shape 23">
                <a:extLst>
                  <a:ext uri="{FF2B5EF4-FFF2-40B4-BE49-F238E27FC236}">
                    <a16:creationId xmlns:a16="http://schemas.microsoft.com/office/drawing/2014/main" xmlns="" id="{FE1507FB-568F-4250-A196-28411B9AD77C}"/>
                  </a:ext>
                </a:extLst>
              </p:cNvPr>
              <p:cNvSpPr/>
              <p:nvPr/>
            </p:nvSpPr>
            <p:spPr>
              <a:xfrm>
                <a:off x="6151603" y="3190349"/>
                <a:ext cx="18930" cy="28863"/>
              </a:xfrm>
              <a:custGeom>
                <a:avLst/>
                <a:gdLst>
                  <a:gd name="connsiteX0" fmla="*/ 6880 w 18930"/>
                  <a:gd name="connsiteY0" fmla="*/ 28719 h 28863"/>
                  <a:gd name="connsiteX1" fmla="*/ 6880 w 18930"/>
                  <a:gd name="connsiteY1" fmla="*/ 28719 h 28863"/>
                  <a:gd name="connsiteX2" fmla="*/ 16595 w 18930"/>
                  <a:gd name="connsiteY2" fmla="*/ 21957 h 28863"/>
                  <a:gd name="connsiteX3" fmla="*/ 18786 w 18930"/>
                  <a:gd name="connsiteY3" fmla="*/ 9860 h 28863"/>
                  <a:gd name="connsiteX4" fmla="*/ 12023 w 18930"/>
                  <a:gd name="connsiteY4" fmla="*/ 144 h 28863"/>
                  <a:gd name="connsiteX5" fmla="*/ 12023 w 18930"/>
                  <a:gd name="connsiteY5" fmla="*/ 144 h 28863"/>
                  <a:gd name="connsiteX6" fmla="*/ 2308 w 18930"/>
                  <a:gd name="connsiteY6" fmla="*/ 6907 h 28863"/>
                  <a:gd name="connsiteX7" fmla="*/ 117 w 18930"/>
                  <a:gd name="connsiteY7" fmla="*/ 19004 h 28863"/>
                  <a:gd name="connsiteX8" fmla="*/ 6880 w 18930"/>
                  <a:gd name="connsiteY8" fmla="*/ 28719 h 28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930" h="28863">
                    <a:moveTo>
                      <a:pt x="6880" y="28719"/>
                    </a:moveTo>
                    <a:lnTo>
                      <a:pt x="6880" y="28719"/>
                    </a:lnTo>
                    <a:cubicBezTo>
                      <a:pt x="11452" y="29577"/>
                      <a:pt x="15738" y="26529"/>
                      <a:pt x="16595" y="21957"/>
                    </a:cubicBezTo>
                    <a:lnTo>
                      <a:pt x="18786" y="9860"/>
                    </a:lnTo>
                    <a:cubicBezTo>
                      <a:pt x="19643" y="5288"/>
                      <a:pt x="16595" y="1002"/>
                      <a:pt x="12023" y="144"/>
                    </a:cubicBezTo>
                    <a:lnTo>
                      <a:pt x="12023" y="144"/>
                    </a:lnTo>
                    <a:cubicBezTo>
                      <a:pt x="7451" y="-713"/>
                      <a:pt x="3165" y="2335"/>
                      <a:pt x="2308" y="6907"/>
                    </a:cubicBezTo>
                    <a:lnTo>
                      <a:pt x="117" y="19004"/>
                    </a:lnTo>
                    <a:cubicBezTo>
                      <a:pt x="-645" y="23576"/>
                      <a:pt x="2403" y="27957"/>
                      <a:pt x="6880" y="28719"/>
                    </a:cubicBez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59" name="Freeform: Shape 24">
                <a:extLst>
                  <a:ext uri="{FF2B5EF4-FFF2-40B4-BE49-F238E27FC236}">
                    <a16:creationId xmlns:a16="http://schemas.microsoft.com/office/drawing/2014/main" xmlns="" id="{48DC7DF9-EE15-44A9-A2A6-E2A89494E7E6}"/>
                  </a:ext>
                </a:extLst>
              </p:cNvPr>
              <p:cNvSpPr/>
              <p:nvPr/>
            </p:nvSpPr>
            <p:spPr>
              <a:xfrm rot="-1015751">
                <a:off x="6060082" y="3310337"/>
                <a:ext cx="6096" cy="21146"/>
              </a:xfrm>
              <a:custGeom>
                <a:avLst/>
                <a:gdLst>
                  <a:gd name="connsiteX0" fmla="*/ 0 w 6096"/>
                  <a:gd name="connsiteY0" fmla="*/ 0 h 21146"/>
                  <a:gd name="connsiteX1" fmla="*/ 6096 w 6096"/>
                  <a:gd name="connsiteY1" fmla="*/ 0 h 21146"/>
                  <a:gd name="connsiteX2" fmla="*/ 6096 w 6096"/>
                  <a:gd name="connsiteY2" fmla="*/ 21146 h 21146"/>
                  <a:gd name="connsiteX3" fmla="*/ 0 w 6096"/>
                  <a:gd name="connsiteY3" fmla="*/ 21146 h 21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21146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21146"/>
                    </a:lnTo>
                    <a:lnTo>
                      <a:pt x="0" y="21146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60" name="Freeform: Shape 25">
                <a:extLst>
                  <a:ext uri="{FF2B5EF4-FFF2-40B4-BE49-F238E27FC236}">
                    <a16:creationId xmlns:a16="http://schemas.microsoft.com/office/drawing/2014/main" xmlns="" id="{806DB7E8-58F4-408E-B207-0CE8F130F9F2}"/>
                  </a:ext>
                </a:extLst>
              </p:cNvPr>
              <p:cNvSpPr/>
              <p:nvPr/>
            </p:nvSpPr>
            <p:spPr>
              <a:xfrm rot="-1004655">
                <a:off x="6137628" y="3552713"/>
                <a:ext cx="6095" cy="51720"/>
              </a:xfrm>
              <a:custGeom>
                <a:avLst/>
                <a:gdLst>
                  <a:gd name="connsiteX0" fmla="*/ 0 w 6095"/>
                  <a:gd name="connsiteY0" fmla="*/ 0 h 51720"/>
                  <a:gd name="connsiteX1" fmla="*/ 6096 w 6095"/>
                  <a:gd name="connsiteY1" fmla="*/ 0 h 51720"/>
                  <a:gd name="connsiteX2" fmla="*/ 6096 w 6095"/>
                  <a:gd name="connsiteY2" fmla="*/ 51721 h 51720"/>
                  <a:gd name="connsiteX3" fmla="*/ 0 w 6095"/>
                  <a:gd name="connsiteY3" fmla="*/ 51721 h 51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5" h="51720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51721"/>
                    </a:lnTo>
                    <a:lnTo>
                      <a:pt x="0" y="51721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61" name="Freeform: Shape 26">
                <a:extLst>
                  <a:ext uri="{FF2B5EF4-FFF2-40B4-BE49-F238E27FC236}">
                    <a16:creationId xmlns:a16="http://schemas.microsoft.com/office/drawing/2014/main" xmlns="" id="{B7A8234B-E792-4311-8030-85C7EBF0B8D2}"/>
                  </a:ext>
                </a:extLst>
              </p:cNvPr>
              <p:cNvSpPr/>
              <p:nvPr/>
            </p:nvSpPr>
            <p:spPr>
              <a:xfrm>
                <a:off x="5956934" y="3484149"/>
                <a:ext cx="48386" cy="19811"/>
              </a:xfrm>
              <a:custGeom>
                <a:avLst/>
                <a:gdLst>
                  <a:gd name="connsiteX0" fmla="*/ 46577 w 48386"/>
                  <a:gd name="connsiteY0" fmla="*/ 0 h 19811"/>
                  <a:gd name="connsiteX1" fmla="*/ 48387 w 48386"/>
                  <a:gd name="connsiteY1" fmla="*/ 5810 h 19811"/>
                  <a:gd name="connsiteX2" fmla="*/ 1714 w 48386"/>
                  <a:gd name="connsiteY2" fmla="*/ 19812 h 19811"/>
                  <a:gd name="connsiteX3" fmla="*/ 0 w 48386"/>
                  <a:gd name="connsiteY3" fmla="*/ 14002 h 1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386" h="19811">
                    <a:moveTo>
                      <a:pt x="46577" y="0"/>
                    </a:moveTo>
                    <a:lnTo>
                      <a:pt x="48387" y="5810"/>
                    </a:lnTo>
                    <a:lnTo>
                      <a:pt x="1714" y="19812"/>
                    </a:lnTo>
                    <a:lnTo>
                      <a:pt x="0" y="14002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62" name="Freeform: Shape 27">
                <a:extLst>
                  <a:ext uri="{FF2B5EF4-FFF2-40B4-BE49-F238E27FC236}">
                    <a16:creationId xmlns:a16="http://schemas.microsoft.com/office/drawing/2014/main" xmlns="" id="{C460F3EB-DEC0-4D37-AE5C-6C4F6CE8B4A5}"/>
                  </a:ext>
                </a:extLst>
              </p:cNvPr>
              <p:cNvSpPr/>
              <p:nvPr/>
            </p:nvSpPr>
            <p:spPr>
              <a:xfrm rot="-6411075">
                <a:off x="6221071" y="3393512"/>
                <a:ext cx="6096" cy="54771"/>
              </a:xfrm>
              <a:custGeom>
                <a:avLst/>
                <a:gdLst>
                  <a:gd name="connsiteX0" fmla="*/ 0 w 6096"/>
                  <a:gd name="connsiteY0" fmla="*/ 0 h 54771"/>
                  <a:gd name="connsiteX1" fmla="*/ 6096 w 6096"/>
                  <a:gd name="connsiteY1" fmla="*/ 0 h 54771"/>
                  <a:gd name="connsiteX2" fmla="*/ 6096 w 6096"/>
                  <a:gd name="connsiteY2" fmla="*/ 54771 h 54771"/>
                  <a:gd name="connsiteX3" fmla="*/ 0 w 6096"/>
                  <a:gd name="connsiteY3" fmla="*/ 54771 h 54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54771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54771"/>
                    </a:lnTo>
                    <a:lnTo>
                      <a:pt x="0" y="54771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63" name="Freeform: Shape 28">
                <a:extLst>
                  <a:ext uri="{FF2B5EF4-FFF2-40B4-BE49-F238E27FC236}">
                    <a16:creationId xmlns:a16="http://schemas.microsoft.com/office/drawing/2014/main" xmlns="" id="{CF5D41AC-79E7-42E4-B556-C49B6163D25A}"/>
                  </a:ext>
                </a:extLst>
              </p:cNvPr>
              <p:cNvSpPr/>
              <p:nvPr/>
            </p:nvSpPr>
            <p:spPr>
              <a:xfrm rot="-3707380">
                <a:off x="5982838" y="3374974"/>
                <a:ext cx="6095" cy="37051"/>
              </a:xfrm>
              <a:custGeom>
                <a:avLst/>
                <a:gdLst>
                  <a:gd name="connsiteX0" fmla="*/ 0 w 6095"/>
                  <a:gd name="connsiteY0" fmla="*/ 0 h 37051"/>
                  <a:gd name="connsiteX1" fmla="*/ 6096 w 6095"/>
                  <a:gd name="connsiteY1" fmla="*/ 0 h 37051"/>
                  <a:gd name="connsiteX2" fmla="*/ 6096 w 6095"/>
                  <a:gd name="connsiteY2" fmla="*/ 37051 h 37051"/>
                  <a:gd name="connsiteX3" fmla="*/ 0 w 6095"/>
                  <a:gd name="connsiteY3" fmla="*/ 37051 h 37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5" h="37051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37051"/>
                    </a:lnTo>
                    <a:lnTo>
                      <a:pt x="0" y="37051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64" name="Freeform: Shape 29">
                <a:extLst>
                  <a:ext uri="{FF2B5EF4-FFF2-40B4-BE49-F238E27FC236}">
                    <a16:creationId xmlns:a16="http://schemas.microsoft.com/office/drawing/2014/main" xmlns="" id="{07671037-6639-40EB-9BBB-238C559ED469}"/>
                  </a:ext>
                </a:extLst>
              </p:cNvPr>
              <p:cNvSpPr/>
              <p:nvPr/>
            </p:nvSpPr>
            <p:spPr>
              <a:xfrm rot="-3688311">
                <a:off x="6219917" y="3503223"/>
                <a:ext cx="6096" cy="35528"/>
              </a:xfrm>
              <a:custGeom>
                <a:avLst/>
                <a:gdLst>
                  <a:gd name="connsiteX0" fmla="*/ 0 w 6096"/>
                  <a:gd name="connsiteY0" fmla="*/ 0 h 35528"/>
                  <a:gd name="connsiteX1" fmla="*/ 6096 w 6096"/>
                  <a:gd name="connsiteY1" fmla="*/ 0 h 35528"/>
                  <a:gd name="connsiteX2" fmla="*/ 6096 w 6096"/>
                  <a:gd name="connsiteY2" fmla="*/ 35529 h 35528"/>
                  <a:gd name="connsiteX3" fmla="*/ 0 w 6096"/>
                  <a:gd name="connsiteY3" fmla="*/ 35529 h 3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35528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35529"/>
                    </a:lnTo>
                    <a:lnTo>
                      <a:pt x="0" y="35529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65" name="Freeform: Shape 30">
                <a:extLst>
                  <a:ext uri="{FF2B5EF4-FFF2-40B4-BE49-F238E27FC236}">
                    <a16:creationId xmlns:a16="http://schemas.microsoft.com/office/drawing/2014/main" xmlns="" id="{004386D6-E30B-4071-A662-6474C1A08442}"/>
                  </a:ext>
                </a:extLst>
              </p:cNvPr>
              <p:cNvSpPr/>
              <p:nvPr/>
            </p:nvSpPr>
            <p:spPr>
              <a:xfrm>
                <a:off x="6029133" y="3556253"/>
                <a:ext cx="23526" cy="36766"/>
              </a:xfrm>
              <a:custGeom>
                <a:avLst/>
                <a:gdLst>
                  <a:gd name="connsiteX0" fmla="*/ 18193 w 23526"/>
                  <a:gd name="connsiteY0" fmla="*/ 0 h 36766"/>
                  <a:gd name="connsiteX1" fmla="*/ 23527 w 23526"/>
                  <a:gd name="connsiteY1" fmla="*/ 2857 h 36766"/>
                  <a:gd name="connsiteX2" fmla="*/ 5334 w 23526"/>
                  <a:gd name="connsiteY2" fmla="*/ 36767 h 36766"/>
                  <a:gd name="connsiteX3" fmla="*/ 0 w 23526"/>
                  <a:gd name="connsiteY3" fmla="*/ 33909 h 36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526" h="36766">
                    <a:moveTo>
                      <a:pt x="18193" y="0"/>
                    </a:moveTo>
                    <a:lnTo>
                      <a:pt x="23527" y="2857"/>
                    </a:lnTo>
                    <a:lnTo>
                      <a:pt x="5334" y="36767"/>
                    </a:lnTo>
                    <a:lnTo>
                      <a:pt x="0" y="33909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66" name="Freeform: Shape 31">
                <a:extLst>
                  <a:ext uri="{FF2B5EF4-FFF2-40B4-BE49-F238E27FC236}">
                    <a16:creationId xmlns:a16="http://schemas.microsoft.com/office/drawing/2014/main" xmlns="" id="{A0343D8A-8210-4204-99CA-BA0F206EA775}"/>
                  </a:ext>
                </a:extLst>
              </p:cNvPr>
              <p:cNvSpPr/>
              <p:nvPr/>
            </p:nvSpPr>
            <p:spPr>
              <a:xfrm rot="-9104307">
                <a:off x="6165045" y="3320415"/>
                <a:ext cx="6096" cy="35242"/>
              </a:xfrm>
              <a:custGeom>
                <a:avLst/>
                <a:gdLst>
                  <a:gd name="connsiteX0" fmla="*/ 0 w 6096"/>
                  <a:gd name="connsiteY0" fmla="*/ 0 h 35242"/>
                  <a:gd name="connsiteX1" fmla="*/ 6096 w 6096"/>
                  <a:gd name="connsiteY1" fmla="*/ 0 h 35242"/>
                  <a:gd name="connsiteX2" fmla="*/ 6096 w 6096"/>
                  <a:gd name="connsiteY2" fmla="*/ 35243 h 35242"/>
                  <a:gd name="connsiteX3" fmla="*/ 0 w 6096"/>
                  <a:gd name="connsiteY3" fmla="*/ 35243 h 3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35242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35243"/>
                    </a:lnTo>
                    <a:lnTo>
                      <a:pt x="0" y="35243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67" name="Freeform: Shape 32">
                <a:extLst>
                  <a:ext uri="{FF2B5EF4-FFF2-40B4-BE49-F238E27FC236}">
                    <a16:creationId xmlns:a16="http://schemas.microsoft.com/office/drawing/2014/main" xmlns="" id="{CE96A6BF-78D9-4A6C-87B5-C2CAF5B40FAC}"/>
                  </a:ext>
                </a:extLst>
              </p:cNvPr>
              <p:cNvSpPr/>
              <p:nvPr/>
            </p:nvSpPr>
            <p:spPr>
              <a:xfrm>
                <a:off x="6070853" y="3358800"/>
                <a:ext cx="33813" cy="100107"/>
              </a:xfrm>
              <a:custGeom>
                <a:avLst/>
                <a:gdLst>
                  <a:gd name="connsiteX0" fmla="*/ 2857 w 33813"/>
                  <a:gd name="connsiteY0" fmla="*/ 0 h 100107"/>
                  <a:gd name="connsiteX1" fmla="*/ 0 w 33813"/>
                  <a:gd name="connsiteY1" fmla="*/ 47625 h 100107"/>
                  <a:gd name="connsiteX2" fmla="*/ 33814 w 33813"/>
                  <a:gd name="connsiteY2" fmla="*/ 100108 h 100107"/>
                  <a:gd name="connsiteX3" fmla="*/ 30956 w 33813"/>
                  <a:gd name="connsiteY3" fmla="*/ 36481 h 100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813" h="100107">
                    <a:moveTo>
                      <a:pt x="2857" y="0"/>
                    </a:moveTo>
                    <a:lnTo>
                      <a:pt x="0" y="47625"/>
                    </a:lnTo>
                    <a:lnTo>
                      <a:pt x="33814" y="100108"/>
                    </a:lnTo>
                    <a:lnTo>
                      <a:pt x="30956" y="36481"/>
                    </a:lnTo>
                    <a:close/>
                  </a:path>
                </a:pathLst>
              </a:custGeom>
              <a:solidFill>
                <a:srgbClr val="D759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68" name="Freeform: Shape 33">
                <a:extLst>
                  <a:ext uri="{FF2B5EF4-FFF2-40B4-BE49-F238E27FC236}">
                    <a16:creationId xmlns:a16="http://schemas.microsoft.com/office/drawing/2014/main" xmlns="" id="{539E3B99-3C23-4841-B11A-E823ABB6D8FD}"/>
                  </a:ext>
                </a:extLst>
              </p:cNvPr>
              <p:cNvSpPr/>
              <p:nvPr/>
            </p:nvSpPr>
            <p:spPr>
              <a:xfrm>
                <a:off x="6104095" y="3418331"/>
                <a:ext cx="127063" cy="38957"/>
              </a:xfrm>
              <a:custGeom>
                <a:avLst/>
                <a:gdLst>
                  <a:gd name="connsiteX0" fmla="*/ 127063 w 127063"/>
                  <a:gd name="connsiteY0" fmla="*/ 0 h 38957"/>
                  <a:gd name="connsiteX1" fmla="*/ 51530 w 127063"/>
                  <a:gd name="connsiteY1" fmla="*/ 12192 h 38957"/>
                  <a:gd name="connsiteX2" fmla="*/ 0 w 127063"/>
                  <a:gd name="connsiteY2" fmla="*/ 38957 h 38957"/>
                  <a:gd name="connsiteX3" fmla="*/ 59150 w 127063"/>
                  <a:gd name="connsiteY3" fmla="*/ 32576 h 38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7063" h="38957">
                    <a:moveTo>
                      <a:pt x="127063" y="0"/>
                    </a:moveTo>
                    <a:lnTo>
                      <a:pt x="51530" y="12192"/>
                    </a:lnTo>
                    <a:lnTo>
                      <a:pt x="0" y="38957"/>
                    </a:lnTo>
                    <a:lnTo>
                      <a:pt x="59150" y="32576"/>
                    </a:lnTo>
                    <a:close/>
                  </a:path>
                </a:pathLst>
              </a:custGeom>
              <a:solidFill>
                <a:srgbClr val="D759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269" name="Graphic 2">
                <a:extLst>
                  <a:ext uri="{FF2B5EF4-FFF2-40B4-BE49-F238E27FC236}">
                    <a16:creationId xmlns:a16="http://schemas.microsoft.com/office/drawing/2014/main" xmlns="" id="{3F9CEC03-8524-40E0-BE7A-9B373FCBC94B}"/>
                  </a:ext>
                </a:extLst>
              </p:cNvPr>
              <p:cNvGrpSpPr/>
              <p:nvPr/>
            </p:nvGrpSpPr>
            <p:grpSpPr>
              <a:xfrm>
                <a:off x="6089575" y="3442542"/>
                <a:ext cx="29041" cy="29075"/>
                <a:chOff x="6089575" y="3442542"/>
                <a:chExt cx="29041" cy="29075"/>
              </a:xfrm>
            </p:grpSpPr>
            <p:sp>
              <p:nvSpPr>
                <p:cNvPr id="273" name="Freeform: Shape 35">
                  <a:extLst>
                    <a:ext uri="{FF2B5EF4-FFF2-40B4-BE49-F238E27FC236}">
                      <a16:creationId xmlns:a16="http://schemas.microsoft.com/office/drawing/2014/main" xmlns="" id="{C5BA4BD3-9426-4AB7-81A9-90668C15BBD4}"/>
                    </a:ext>
                  </a:extLst>
                </p:cNvPr>
                <p:cNvSpPr/>
                <p:nvPr/>
              </p:nvSpPr>
              <p:spPr>
                <a:xfrm>
                  <a:off x="6089575" y="3442542"/>
                  <a:ext cx="29041" cy="29075"/>
                </a:xfrm>
                <a:custGeom>
                  <a:avLst/>
                  <a:gdLst>
                    <a:gd name="connsiteX0" fmla="*/ 28427 w 29041"/>
                    <a:gd name="connsiteY0" fmla="*/ 10364 h 29075"/>
                    <a:gd name="connsiteX1" fmla="*/ 18712 w 29041"/>
                    <a:gd name="connsiteY1" fmla="*/ 28462 h 29075"/>
                    <a:gd name="connsiteX2" fmla="*/ 614 w 29041"/>
                    <a:gd name="connsiteY2" fmla="*/ 18746 h 29075"/>
                    <a:gd name="connsiteX3" fmla="*/ 10330 w 29041"/>
                    <a:gd name="connsiteY3" fmla="*/ 649 h 29075"/>
                    <a:gd name="connsiteX4" fmla="*/ 28427 w 29041"/>
                    <a:gd name="connsiteY4" fmla="*/ 10364 h 29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041" h="29075">
                      <a:moveTo>
                        <a:pt x="28427" y="10364"/>
                      </a:moveTo>
                      <a:cubicBezTo>
                        <a:pt x="30713" y="18080"/>
                        <a:pt x="26427" y="26176"/>
                        <a:pt x="18712" y="28462"/>
                      </a:cubicBezTo>
                      <a:cubicBezTo>
                        <a:pt x="10996" y="30748"/>
                        <a:pt x="2995" y="26462"/>
                        <a:pt x="614" y="18746"/>
                      </a:cubicBezTo>
                      <a:cubicBezTo>
                        <a:pt x="-1672" y="11031"/>
                        <a:pt x="2614" y="2935"/>
                        <a:pt x="10330" y="649"/>
                      </a:cubicBezTo>
                      <a:cubicBezTo>
                        <a:pt x="18045" y="-1732"/>
                        <a:pt x="26141" y="2649"/>
                        <a:pt x="28427" y="10364"/>
                      </a:cubicBezTo>
                      <a:close/>
                    </a:path>
                  </a:pathLst>
                </a:custGeom>
                <a:solidFill>
                  <a:srgbClr val="D7590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274" name="Freeform: Shape 36">
                  <a:extLst>
                    <a:ext uri="{FF2B5EF4-FFF2-40B4-BE49-F238E27FC236}">
                      <a16:creationId xmlns:a16="http://schemas.microsoft.com/office/drawing/2014/main" xmlns="" id="{52234E53-32FB-4F95-AAA3-38DE14169821}"/>
                    </a:ext>
                  </a:extLst>
                </p:cNvPr>
                <p:cNvSpPr/>
                <p:nvPr/>
              </p:nvSpPr>
              <p:spPr>
                <a:xfrm>
                  <a:off x="6091001" y="3449573"/>
                  <a:ext cx="6808" cy="19145"/>
                </a:xfrm>
                <a:custGeom>
                  <a:avLst/>
                  <a:gdLst>
                    <a:gd name="connsiteX0" fmla="*/ 2617 w 6808"/>
                    <a:gd name="connsiteY0" fmla="*/ 0 h 19145"/>
                    <a:gd name="connsiteX1" fmla="*/ 6808 w 6808"/>
                    <a:gd name="connsiteY1" fmla="*/ 19145 h 19145"/>
                    <a:gd name="connsiteX2" fmla="*/ 2617 w 6808"/>
                    <a:gd name="connsiteY2" fmla="*/ 0 h 191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08" h="19145">
                      <a:moveTo>
                        <a:pt x="2617" y="0"/>
                      </a:moveTo>
                      <a:cubicBezTo>
                        <a:pt x="2617" y="0"/>
                        <a:pt x="-5479" y="10382"/>
                        <a:pt x="6808" y="19145"/>
                      </a:cubicBezTo>
                      <a:cubicBezTo>
                        <a:pt x="6046" y="17240"/>
                        <a:pt x="1284" y="6668"/>
                        <a:pt x="2617" y="0"/>
                      </a:cubicBezTo>
                      <a:close/>
                    </a:path>
                  </a:pathLst>
                </a:custGeom>
                <a:solidFill>
                  <a:srgbClr val="FFFFFF">
                    <a:alpha val="3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270" name="Graphic 2">
                <a:extLst>
                  <a:ext uri="{FF2B5EF4-FFF2-40B4-BE49-F238E27FC236}">
                    <a16:creationId xmlns:a16="http://schemas.microsoft.com/office/drawing/2014/main" xmlns="" id="{3F9CEC03-8524-40E0-BE7A-9B373FCBC94B}"/>
                  </a:ext>
                </a:extLst>
              </p:cNvPr>
              <p:cNvGrpSpPr/>
              <p:nvPr/>
            </p:nvGrpSpPr>
            <p:grpSpPr>
              <a:xfrm>
                <a:off x="6097142" y="3196401"/>
                <a:ext cx="112446" cy="63243"/>
                <a:chOff x="6097142" y="3196401"/>
                <a:chExt cx="112446" cy="63243"/>
              </a:xfrm>
            </p:grpSpPr>
            <p:sp>
              <p:nvSpPr>
                <p:cNvPr id="271" name="Freeform: Shape 38">
                  <a:extLst>
                    <a:ext uri="{FF2B5EF4-FFF2-40B4-BE49-F238E27FC236}">
                      <a16:creationId xmlns:a16="http://schemas.microsoft.com/office/drawing/2014/main" xmlns="" id="{BF355EC4-D71C-4374-8FD9-0EC992A16406}"/>
                    </a:ext>
                  </a:extLst>
                </p:cNvPr>
                <p:cNvSpPr/>
                <p:nvPr/>
              </p:nvSpPr>
              <p:spPr>
                <a:xfrm>
                  <a:off x="6097142" y="3196401"/>
                  <a:ext cx="112446" cy="63243"/>
                </a:xfrm>
                <a:custGeom>
                  <a:avLst/>
                  <a:gdLst>
                    <a:gd name="connsiteX0" fmla="*/ 109823 w 112446"/>
                    <a:gd name="connsiteY0" fmla="*/ 63243 h 63243"/>
                    <a:gd name="connsiteX1" fmla="*/ 97917 w 112446"/>
                    <a:gd name="connsiteY1" fmla="*/ 16285 h 63243"/>
                    <a:gd name="connsiteX2" fmla="*/ 25241 w 112446"/>
                    <a:gd name="connsiteY2" fmla="*/ 569 h 63243"/>
                    <a:gd name="connsiteX3" fmla="*/ 0 w 112446"/>
                    <a:gd name="connsiteY3" fmla="*/ 37335 h 63243"/>
                    <a:gd name="connsiteX4" fmla="*/ 109823 w 112446"/>
                    <a:gd name="connsiteY4" fmla="*/ 63243 h 63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2446" h="63243">
                      <a:moveTo>
                        <a:pt x="109823" y="63243"/>
                      </a:moveTo>
                      <a:cubicBezTo>
                        <a:pt x="109823" y="63243"/>
                        <a:pt x="120777" y="29811"/>
                        <a:pt x="97917" y="16285"/>
                      </a:cubicBezTo>
                      <a:cubicBezTo>
                        <a:pt x="75057" y="2760"/>
                        <a:pt x="34957" y="-1717"/>
                        <a:pt x="25241" y="569"/>
                      </a:cubicBezTo>
                      <a:cubicBezTo>
                        <a:pt x="12478" y="3712"/>
                        <a:pt x="286" y="17619"/>
                        <a:pt x="0" y="37335"/>
                      </a:cubicBezTo>
                      <a:cubicBezTo>
                        <a:pt x="10858" y="40479"/>
                        <a:pt x="109823" y="63243"/>
                        <a:pt x="109823" y="63243"/>
                      </a:cubicBezTo>
                      <a:close/>
                    </a:path>
                  </a:pathLst>
                </a:custGeom>
                <a:solidFill>
                  <a:srgbClr val="F9B93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272" name="Freeform: Shape 39">
                  <a:extLst>
                    <a:ext uri="{FF2B5EF4-FFF2-40B4-BE49-F238E27FC236}">
                      <a16:creationId xmlns:a16="http://schemas.microsoft.com/office/drawing/2014/main" xmlns="" id="{4FB8E5F7-4C67-437D-94BD-53095C73CF4D}"/>
                    </a:ext>
                  </a:extLst>
                </p:cNvPr>
                <p:cNvSpPr/>
                <p:nvPr/>
              </p:nvSpPr>
              <p:spPr>
                <a:xfrm>
                  <a:off x="6176295" y="3207829"/>
                  <a:ext cx="28905" cy="47556"/>
                </a:xfrm>
                <a:custGeom>
                  <a:avLst/>
                  <a:gdLst>
                    <a:gd name="connsiteX0" fmla="*/ 16383 w 28905"/>
                    <a:gd name="connsiteY0" fmla="*/ 6953 h 47556"/>
                    <a:gd name="connsiteX1" fmla="*/ 0 w 28905"/>
                    <a:gd name="connsiteY1" fmla="*/ 0 h 47556"/>
                    <a:gd name="connsiteX2" fmla="*/ 9906 w 28905"/>
                    <a:gd name="connsiteY2" fmla="*/ 43339 h 47556"/>
                    <a:gd name="connsiteX3" fmla="*/ 26194 w 28905"/>
                    <a:gd name="connsiteY3" fmla="*/ 46292 h 47556"/>
                    <a:gd name="connsiteX4" fmla="*/ 16383 w 28905"/>
                    <a:gd name="connsiteY4" fmla="*/ 6953 h 47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905" h="47556">
                      <a:moveTo>
                        <a:pt x="16383" y="6953"/>
                      </a:moveTo>
                      <a:cubicBezTo>
                        <a:pt x="11621" y="4191"/>
                        <a:pt x="6001" y="1810"/>
                        <a:pt x="0" y="0"/>
                      </a:cubicBezTo>
                      <a:cubicBezTo>
                        <a:pt x="14669" y="12382"/>
                        <a:pt x="18288" y="31718"/>
                        <a:pt x="9906" y="43339"/>
                      </a:cubicBezTo>
                      <a:cubicBezTo>
                        <a:pt x="19145" y="46292"/>
                        <a:pt x="24384" y="49340"/>
                        <a:pt x="26194" y="46292"/>
                      </a:cubicBezTo>
                      <a:cubicBezTo>
                        <a:pt x="28003" y="43243"/>
                        <a:pt x="34766" y="17812"/>
                        <a:pt x="16383" y="6953"/>
                      </a:cubicBezTo>
                      <a:close/>
                    </a:path>
                  </a:pathLst>
                </a:custGeom>
                <a:solidFill>
                  <a:srgbClr val="FFD76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</p:grpSp>
        <p:sp>
          <p:nvSpPr>
            <p:cNvPr id="246" name="Freeform: Shape 40">
              <a:extLst>
                <a:ext uri="{FF2B5EF4-FFF2-40B4-BE49-F238E27FC236}">
                  <a16:creationId xmlns:a16="http://schemas.microsoft.com/office/drawing/2014/main" xmlns="" id="{956E862F-D936-483F-B3E2-E6E3D00A3098}"/>
                </a:ext>
              </a:extLst>
            </p:cNvPr>
            <p:cNvSpPr/>
            <p:nvPr/>
          </p:nvSpPr>
          <p:spPr>
            <a:xfrm>
              <a:off x="5970306" y="3348608"/>
              <a:ext cx="87497" cy="232124"/>
            </a:xfrm>
            <a:custGeom>
              <a:avLst/>
              <a:gdLst>
                <a:gd name="connsiteX0" fmla="*/ 55684 w 87497"/>
                <a:gd name="connsiteY0" fmla="*/ 0 h 232124"/>
                <a:gd name="connsiteX1" fmla="*/ 1106 w 87497"/>
                <a:gd name="connsiteY1" fmla="*/ 125063 h 232124"/>
                <a:gd name="connsiteX2" fmla="*/ 87498 w 87497"/>
                <a:gd name="connsiteY2" fmla="*/ 232124 h 232124"/>
                <a:gd name="connsiteX3" fmla="*/ 31872 w 87497"/>
                <a:gd name="connsiteY3" fmla="*/ 120491 h 232124"/>
                <a:gd name="connsiteX4" fmla="*/ 55684 w 87497"/>
                <a:gd name="connsiteY4" fmla="*/ 0 h 23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497" h="232124">
                  <a:moveTo>
                    <a:pt x="55684" y="0"/>
                  </a:moveTo>
                  <a:cubicBezTo>
                    <a:pt x="55684" y="0"/>
                    <a:pt x="-9181" y="48197"/>
                    <a:pt x="1106" y="125063"/>
                  </a:cubicBezTo>
                  <a:cubicBezTo>
                    <a:pt x="6249" y="163735"/>
                    <a:pt x="34539" y="206121"/>
                    <a:pt x="87498" y="232124"/>
                  </a:cubicBezTo>
                  <a:cubicBezTo>
                    <a:pt x="66352" y="203168"/>
                    <a:pt x="38920" y="162782"/>
                    <a:pt x="31872" y="120491"/>
                  </a:cubicBezTo>
                  <a:cubicBezTo>
                    <a:pt x="25680" y="83249"/>
                    <a:pt x="32157" y="43434"/>
                    <a:pt x="55684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38965145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aphic 18676">
            <a:extLst>
              <a:ext uri="{FF2B5EF4-FFF2-40B4-BE49-F238E27FC236}">
                <a16:creationId xmlns:a16="http://schemas.microsoft.com/office/drawing/2014/main" xmlns="" id="{9D98185F-6AAE-4E36-B064-C7E9B4CC05E5}"/>
              </a:ext>
            </a:extLst>
          </p:cNvPr>
          <p:cNvGrpSpPr/>
          <p:nvPr/>
        </p:nvGrpSpPr>
        <p:grpSpPr>
          <a:xfrm rot="1519580">
            <a:off x="10793121" y="91707"/>
            <a:ext cx="425515" cy="1603773"/>
            <a:chOff x="6731507" y="2028824"/>
            <a:chExt cx="178975" cy="2065305"/>
          </a:xfrm>
          <a:solidFill>
            <a:schemeClr val="bg2">
              <a:lumMod val="50000"/>
            </a:schemeClr>
          </a:solidFill>
        </p:grpSpPr>
        <p:grpSp>
          <p:nvGrpSpPr>
            <p:cNvPr id="35" name="Graphic 18676">
              <a:extLst>
                <a:ext uri="{FF2B5EF4-FFF2-40B4-BE49-F238E27FC236}">
                  <a16:creationId xmlns:a16="http://schemas.microsoft.com/office/drawing/2014/main" xmlns="" id="{45CF74E2-B191-4F43-BE73-8224D32A4CD6}"/>
                </a:ext>
              </a:extLst>
            </p:cNvPr>
            <p:cNvGrpSpPr/>
            <p:nvPr/>
          </p:nvGrpSpPr>
          <p:grpSpPr>
            <a:xfrm>
              <a:off x="6731507" y="3842384"/>
              <a:ext cx="171450" cy="251745"/>
              <a:chOff x="6731507" y="3842384"/>
              <a:chExt cx="171450" cy="251745"/>
            </a:xfrm>
            <a:grpFill/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39D4130E-A279-4A95-9C9E-0CD1AA4984AE}"/>
                  </a:ext>
                </a:extLst>
              </p:cNvPr>
              <p:cNvSpPr/>
              <p:nvPr/>
            </p:nvSpPr>
            <p:spPr>
              <a:xfrm>
                <a:off x="6731507" y="3842384"/>
                <a:ext cx="171450" cy="251745"/>
              </a:xfrm>
              <a:custGeom>
                <a:avLst/>
                <a:gdLst>
                  <a:gd name="connsiteX0" fmla="*/ 171450 w 171450"/>
                  <a:gd name="connsiteY0" fmla="*/ 667 h 251745"/>
                  <a:gd name="connsiteX1" fmla="*/ 84677 w 171450"/>
                  <a:gd name="connsiteY1" fmla="*/ 251746 h 251745"/>
                  <a:gd name="connsiteX2" fmla="*/ 0 w 171450"/>
                  <a:gd name="connsiteY2" fmla="*/ 0 h 25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1450" h="251745">
                    <a:moveTo>
                      <a:pt x="171450" y="667"/>
                    </a:moveTo>
                    <a:lnTo>
                      <a:pt x="84677" y="25174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E366B7B3-3CC9-4D5B-BF41-F1C0ED984DEA}"/>
                  </a:ext>
                </a:extLst>
              </p:cNvPr>
              <p:cNvSpPr/>
              <p:nvPr/>
            </p:nvSpPr>
            <p:spPr>
              <a:xfrm>
                <a:off x="6779132" y="3984021"/>
                <a:ext cx="74961" cy="110108"/>
              </a:xfrm>
              <a:custGeom>
                <a:avLst/>
                <a:gdLst>
                  <a:gd name="connsiteX0" fmla="*/ 0 w 74961"/>
                  <a:gd name="connsiteY0" fmla="*/ 0 h 110108"/>
                  <a:gd name="connsiteX1" fmla="*/ 74962 w 74961"/>
                  <a:gd name="connsiteY1" fmla="*/ 286 h 110108"/>
                  <a:gd name="connsiteX2" fmla="*/ 37052 w 74961"/>
                  <a:gd name="connsiteY2" fmla="*/ 110109 h 110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961" h="110108">
                    <a:moveTo>
                      <a:pt x="0" y="0"/>
                    </a:moveTo>
                    <a:lnTo>
                      <a:pt x="74962" y="286"/>
                    </a:lnTo>
                    <a:lnTo>
                      <a:pt x="37052" y="11010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36" name="Graphic 18676">
              <a:extLst>
                <a:ext uri="{FF2B5EF4-FFF2-40B4-BE49-F238E27FC236}">
                  <a16:creationId xmlns:a16="http://schemas.microsoft.com/office/drawing/2014/main" xmlns="" id="{B9F48D19-6B50-48B3-B7AE-FAE372A22DEC}"/>
                </a:ext>
              </a:extLst>
            </p:cNvPr>
            <p:cNvGrpSpPr/>
            <p:nvPr/>
          </p:nvGrpSpPr>
          <p:grpSpPr>
            <a:xfrm>
              <a:off x="6731507" y="2028824"/>
              <a:ext cx="178975" cy="1814227"/>
              <a:chOff x="6731507" y="2028824"/>
              <a:chExt cx="178975" cy="1814227"/>
            </a:xfrm>
            <a:grpFill/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F2BEF816-2E1B-4D84-A315-71666137FA3D}"/>
                  </a:ext>
                </a:extLst>
              </p:cNvPr>
              <p:cNvSpPr/>
              <p:nvPr/>
            </p:nvSpPr>
            <p:spPr>
              <a:xfrm>
                <a:off x="6731507" y="2028824"/>
                <a:ext cx="178975" cy="1814227"/>
              </a:xfrm>
              <a:custGeom>
                <a:avLst/>
                <a:gdLst>
                  <a:gd name="connsiteX0" fmla="*/ 171450 w 178975"/>
                  <a:gd name="connsiteY0" fmla="*/ 1814228 h 1814227"/>
                  <a:gd name="connsiteX1" fmla="*/ 178975 w 178975"/>
                  <a:gd name="connsiteY1" fmla="*/ 86107 h 1814227"/>
                  <a:gd name="connsiteX2" fmla="*/ 93631 w 178975"/>
                  <a:gd name="connsiteY2" fmla="*/ 1 h 1814227"/>
                  <a:gd name="connsiteX3" fmla="*/ 7525 w 178975"/>
                  <a:gd name="connsiteY3" fmla="*/ 85345 h 1814227"/>
                  <a:gd name="connsiteX4" fmla="*/ 0 w 178975"/>
                  <a:gd name="connsiteY4" fmla="*/ 1813466 h 1814227"/>
                  <a:gd name="connsiteX5" fmla="*/ 171450 w 178975"/>
                  <a:gd name="connsiteY5" fmla="*/ 1814228 h 18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975" h="1814227">
                    <a:moveTo>
                      <a:pt x="171450" y="1814228"/>
                    </a:moveTo>
                    <a:lnTo>
                      <a:pt x="178975" y="86107"/>
                    </a:lnTo>
                    <a:cubicBezTo>
                      <a:pt x="179165" y="38767"/>
                      <a:pt x="140970" y="286"/>
                      <a:pt x="93631" y="1"/>
                    </a:cubicBezTo>
                    <a:cubicBezTo>
                      <a:pt x="46292" y="-190"/>
                      <a:pt x="7715" y="38005"/>
                      <a:pt x="7525" y="85345"/>
                    </a:cubicBezTo>
                    <a:lnTo>
                      <a:pt x="0" y="1813466"/>
                    </a:lnTo>
                    <a:lnTo>
                      <a:pt x="171450" y="181422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9BEC5781-2A0F-4442-983B-2F2663F95D23}"/>
                  </a:ext>
                </a:extLst>
              </p:cNvPr>
              <p:cNvSpPr/>
              <p:nvPr/>
            </p:nvSpPr>
            <p:spPr>
              <a:xfrm>
                <a:off x="6731507" y="2028824"/>
                <a:ext cx="93630" cy="1813846"/>
              </a:xfrm>
              <a:custGeom>
                <a:avLst/>
                <a:gdLst>
                  <a:gd name="connsiteX0" fmla="*/ 93631 w 93630"/>
                  <a:gd name="connsiteY0" fmla="*/ 1 h 1813846"/>
                  <a:gd name="connsiteX1" fmla="*/ 7525 w 93630"/>
                  <a:gd name="connsiteY1" fmla="*/ 85345 h 1813846"/>
                  <a:gd name="connsiteX2" fmla="*/ 0 w 93630"/>
                  <a:gd name="connsiteY2" fmla="*/ 1813466 h 1813846"/>
                  <a:gd name="connsiteX3" fmla="*/ 85725 w 93630"/>
                  <a:gd name="connsiteY3" fmla="*/ 1813846 h 1813846"/>
                  <a:gd name="connsiteX4" fmla="*/ 93631 w 93630"/>
                  <a:gd name="connsiteY4" fmla="*/ 1 h 1813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630" h="1813846">
                    <a:moveTo>
                      <a:pt x="93631" y="1"/>
                    </a:moveTo>
                    <a:cubicBezTo>
                      <a:pt x="46292" y="-190"/>
                      <a:pt x="7715" y="38005"/>
                      <a:pt x="7525" y="85345"/>
                    </a:cubicBezTo>
                    <a:lnTo>
                      <a:pt x="0" y="1813466"/>
                    </a:lnTo>
                    <a:lnTo>
                      <a:pt x="85725" y="1813846"/>
                    </a:lnTo>
                    <a:lnTo>
                      <a:pt x="93631" y="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grpSp>
        <p:nvGrpSpPr>
          <p:cNvPr id="14" name="Graphic 15">
            <a:extLst>
              <a:ext uri="{FF2B5EF4-FFF2-40B4-BE49-F238E27FC236}">
                <a16:creationId xmlns:a16="http://schemas.microsoft.com/office/drawing/2014/main" xmlns="" id="{8B9D6CA5-23E6-4138-8B71-8FFAB8090F84}"/>
              </a:ext>
            </a:extLst>
          </p:cNvPr>
          <p:cNvGrpSpPr/>
          <p:nvPr/>
        </p:nvGrpSpPr>
        <p:grpSpPr>
          <a:xfrm rot="2587589">
            <a:off x="-89557" y="968749"/>
            <a:ext cx="1637379" cy="1282028"/>
            <a:chOff x="6146131" y="1837154"/>
            <a:chExt cx="986043" cy="639817"/>
          </a:xfrm>
          <a:solidFill>
            <a:schemeClr val="bg2">
              <a:lumMod val="5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17379C26-75DF-4D39-9DB7-5BC2BEB80D91}"/>
                </a:ext>
              </a:extLst>
            </p:cNvPr>
            <p:cNvSpPr/>
            <p:nvPr/>
          </p:nvSpPr>
          <p:spPr>
            <a:xfrm rot="-4218342">
              <a:off x="6376223" y="1906842"/>
              <a:ext cx="500441" cy="500441"/>
            </a:xfrm>
            <a:custGeom>
              <a:avLst/>
              <a:gdLst>
                <a:gd name="connsiteX0" fmla="*/ 500441 w 500441"/>
                <a:gd name="connsiteY0" fmla="*/ 250221 h 500441"/>
                <a:gd name="connsiteX1" fmla="*/ 250221 w 500441"/>
                <a:gd name="connsiteY1" fmla="*/ 500441 h 500441"/>
                <a:gd name="connsiteX2" fmla="*/ 0 w 500441"/>
                <a:gd name="connsiteY2" fmla="*/ 250221 h 500441"/>
                <a:gd name="connsiteX3" fmla="*/ 250221 w 500441"/>
                <a:gd name="connsiteY3" fmla="*/ 0 h 500441"/>
                <a:gd name="connsiteX4" fmla="*/ 500441 w 500441"/>
                <a:gd name="connsiteY4" fmla="*/ 250221 h 50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441" h="500441">
                  <a:moveTo>
                    <a:pt x="500441" y="250221"/>
                  </a:moveTo>
                  <a:cubicBezTo>
                    <a:pt x="500441" y="388414"/>
                    <a:pt x="388414" y="500441"/>
                    <a:pt x="250221" y="500441"/>
                  </a:cubicBezTo>
                  <a:cubicBezTo>
                    <a:pt x="112028" y="500441"/>
                    <a:pt x="0" y="388414"/>
                    <a:pt x="0" y="250221"/>
                  </a:cubicBezTo>
                  <a:cubicBezTo>
                    <a:pt x="0" y="112028"/>
                    <a:pt x="112028" y="0"/>
                    <a:pt x="250221" y="0"/>
                  </a:cubicBezTo>
                  <a:cubicBezTo>
                    <a:pt x="388414" y="0"/>
                    <a:pt x="500441" y="112028"/>
                    <a:pt x="500441" y="25022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9D48D435-A4AD-4581-84DB-D66EAC50BE08}"/>
                </a:ext>
              </a:extLst>
            </p:cNvPr>
            <p:cNvSpPr/>
            <p:nvPr/>
          </p:nvSpPr>
          <p:spPr>
            <a:xfrm>
              <a:off x="6623159" y="2090258"/>
              <a:ext cx="253724" cy="168988"/>
            </a:xfrm>
            <a:custGeom>
              <a:avLst/>
              <a:gdLst>
                <a:gd name="connsiteX0" fmla="*/ 244555 w 253724"/>
                <a:gd name="connsiteY0" fmla="*/ 193 h 168988"/>
                <a:gd name="connsiteX1" fmla="*/ 249603 w 253724"/>
                <a:gd name="connsiteY1" fmla="*/ 111921 h 168988"/>
                <a:gd name="connsiteX2" fmla="*/ 193025 w 253724"/>
                <a:gd name="connsiteY2" fmla="*/ 137258 h 168988"/>
                <a:gd name="connsiteX3" fmla="*/ 1192 w 253724"/>
                <a:gd name="connsiteY3" fmla="*/ 96586 h 168988"/>
                <a:gd name="connsiteX4" fmla="*/ 64437 w 253724"/>
                <a:gd name="connsiteY4" fmla="*/ 47056 h 168988"/>
                <a:gd name="connsiteX5" fmla="*/ 99204 w 253724"/>
                <a:gd name="connsiteY5" fmla="*/ 46104 h 168988"/>
                <a:gd name="connsiteX6" fmla="*/ 125493 w 253724"/>
                <a:gd name="connsiteY6" fmla="*/ 23053 h 168988"/>
                <a:gd name="connsiteX7" fmla="*/ 179214 w 253724"/>
                <a:gd name="connsiteY7" fmla="*/ 2860 h 168988"/>
                <a:gd name="connsiteX8" fmla="*/ 244555 w 253724"/>
                <a:gd name="connsiteY8" fmla="*/ 193 h 168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724" h="168988">
                  <a:moveTo>
                    <a:pt x="244555" y="193"/>
                  </a:moveTo>
                  <a:cubicBezTo>
                    <a:pt x="254747" y="36483"/>
                    <a:pt x="256461" y="74869"/>
                    <a:pt x="249603" y="111921"/>
                  </a:cubicBezTo>
                  <a:cubicBezTo>
                    <a:pt x="235411" y="114112"/>
                    <a:pt x="217600" y="120875"/>
                    <a:pt x="193025" y="137258"/>
                  </a:cubicBezTo>
                  <a:cubicBezTo>
                    <a:pt x="79868" y="212791"/>
                    <a:pt x="9002" y="134686"/>
                    <a:pt x="1192" y="96586"/>
                  </a:cubicBezTo>
                  <a:cubicBezTo>
                    <a:pt x="-7572" y="54009"/>
                    <a:pt x="33862" y="47627"/>
                    <a:pt x="64437" y="47056"/>
                  </a:cubicBezTo>
                  <a:cubicBezTo>
                    <a:pt x="80916" y="46675"/>
                    <a:pt x="81773" y="54486"/>
                    <a:pt x="99204" y="46104"/>
                  </a:cubicBezTo>
                  <a:cubicBezTo>
                    <a:pt x="107300" y="42294"/>
                    <a:pt x="117682" y="28577"/>
                    <a:pt x="125493" y="23053"/>
                  </a:cubicBezTo>
                  <a:cubicBezTo>
                    <a:pt x="141876" y="11718"/>
                    <a:pt x="159402" y="5241"/>
                    <a:pt x="179214" y="2860"/>
                  </a:cubicBezTo>
                  <a:cubicBezTo>
                    <a:pt x="194073" y="1050"/>
                    <a:pt x="218361" y="-569"/>
                    <a:pt x="244555" y="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35D320EB-1505-4576-9DB4-8BFC194FDBB7}"/>
                </a:ext>
              </a:extLst>
            </p:cNvPr>
            <p:cNvSpPr/>
            <p:nvPr/>
          </p:nvSpPr>
          <p:spPr>
            <a:xfrm>
              <a:off x="6442995" y="2296590"/>
              <a:ext cx="340899" cy="110760"/>
            </a:xfrm>
            <a:custGeom>
              <a:avLst/>
              <a:gdLst>
                <a:gd name="connsiteX0" fmla="*/ 340900 w 340899"/>
                <a:gd name="connsiteY0" fmla="*/ 55132 h 110760"/>
                <a:gd name="connsiteX1" fmla="*/ 10763 w 340899"/>
                <a:gd name="connsiteY1" fmla="*/ 41606 h 110760"/>
                <a:gd name="connsiteX2" fmla="*/ 0 w 340899"/>
                <a:gd name="connsiteY2" fmla="*/ 30652 h 110760"/>
                <a:gd name="connsiteX3" fmla="*/ 32290 w 340899"/>
                <a:gd name="connsiteY3" fmla="*/ 13126 h 110760"/>
                <a:gd name="connsiteX4" fmla="*/ 80010 w 340899"/>
                <a:gd name="connsiteY4" fmla="*/ 15603 h 110760"/>
                <a:gd name="connsiteX5" fmla="*/ 126111 w 340899"/>
                <a:gd name="connsiteY5" fmla="*/ 45321 h 110760"/>
                <a:gd name="connsiteX6" fmla="*/ 226124 w 340899"/>
                <a:gd name="connsiteY6" fmla="*/ 1220 h 110760"/>
                <a:gd name="connsiteX7" fmla="*/ 270891 w 340899"/>
                <a:gd name="connsiteY7" fmla="*/ 24556 h 110760"/>
                <a:gd name="connsiteX8" fmla="*/ 337757 w 340899"/>
                <a:gd name="connsiteY8" fmla="*/ 52750 h 110760"/>
                <a:gd name="connsiteX9" fmla="*/ 340900 w 340899"/>
                <a:gd name="connsiteY9" fmla="*/ 55132 h 11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0899" h="110760">
                  <a:moveTo>
                    <a:pt x="340900" y="55132"/>
                  </a:moveTo>
                  <a:cubicBezTo>
                    <a:pt x="244602" y="133237"/>
                    <a:pt x="102870" y="129426"/>
                    <a:pt x="10763" y="41606"/>
                  </a:cubicBezTo>
                  <a:cubicBezTo>
                    <a:pt x="7049" y="37987"/>
                    <a:pt x="3334" y="34367"/>
                    <a:pt x="0" y="30652"/>
                  </a:cubicBezTo>
                  <a:cubicBezTo>
                    <a:pt x="8668" y="22461"/>
                    <a:pt x="19241" y="16365"/>
                    <a:pt x="32290" y="13126"/>
                  </a:cubicBezTo>
                  <a:cubicBezTo>
                    <a:pt x="47816" y="9221"/>
                    <a:pt x="64961" y="10269"/>
                    <a:pt x="80010" y="15603"/>
                  </a:cubicBezTo>
                  <a:cubicBezTo>
                    <a:pt x="95155" y="20746"/>
                    <a:pt x="112300" y="43416"/>
                    <a:pt x="126111" y="45321"/>
                  </a:cubicBezTo>
                  <a:cubicBezTo>
                    <a:pt x="161639" y="50274"/>
                    <a:pt x="177832" y="-9162"/>
                    <a:pt x="226124" y="1220"/>
                  </a:cubicBezTo>
                  <a:cubicBezTo>
                    <a:pt x="242507" y="4744"/>
                    <a:pt x="256032" y="17794"/>
                    <a:pt x="270891" y="24556"/>
                  </a:cubicBezTo>
                  <a:cubicBezTo>
                    <a:pt x="293656" y="34939"/>
                    <a:pt x="316230" y="39034"/>
                    <a:pt x="337757" y="52750"/>
                  </a:cubicBezTo>
                  <a:cubicBezTo>
                    <a:pt x="338900" y="53417"/>
                    <a:pt x="340043" y="54274"/>
                    <a:pt x="340900" y="551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63AEA5C3-45E5-4C23-810F-C725CDE1E436}"/>
                </a:ext>
              </a:extLst>
            </p:cNvPr>
            <p:cNvSpPr/>
            <p:nvPr/>
          </p:nvSpPr>
          <p:spPr>
            <a:xfrm>
              <a:off x="6146131" y="1962707"/>
              <a:ext cx="986043" cy="475617"/>
            </a:xfrm>
            <a:custGeom>
              <a:avLst/>
              <a:gdLst>
                <a:gd name="connsiteX0" fmla="*/ 665576 w 986043"/>
                <a:gd name="connsiteY0" fmla="*/ 36971 h 475617"/>
                <a:gd name="connsiteX1" fmla="*/ 768827 w 986043"/>
                <a:gd name="connsiteY1" fmla="*/ 8491 h 475617"/>
                <a:gd name="connsiteX2" fmla="*/ 878365 w 986043"/>
                <a:gd name="connsiteY2" fmla="*/ 871 h 475617"/>
                <a:gd name="connsiteX3" fmla="*/ 937610 w 986043"/>
                <a:gd name="connsiteY3" fmla="*/ 14016 h 475617"/>
                <a:gd name="connsiteX4" fmla="*/ 968376 w 986043"/>
                <a:gd name="connsiteY4" fmla="*/ 35256 h 475617"/>
                <a:gd name="connsiteX5" fmla="*/ 985807 w 986043"/>
                <a:gd name="connsiteY5" fmla="*/ 75642 h 475617"/>
                <a:gd name="connsiteX6" fmla="*/ 979520 w 986043"/>
                <a:gd name="connsiteY6" fmla="*/ 114028 h 475617"/>
                <a:gd name="connsiteX7" fmla="*/ 963613 w 986043"/>
                <a:gd name="connsiteY7" fmla="*/ 142794 h 475617"/>
                <a:gd name="connsiteX8" fmla="*/ 923323 w 986043"/>
                <a:gd name="connsiteY8" fmla="*/ 185180 h 475617"/>
                <a:gd name="connsiteX9" fmla="*/ 830740 w 986043"/>
                <a:gd name="connsiteY9" fmla="*/ 243663 h 475617"/>
                <a:gd name="connsiteX10" fmla="*/ 734537 w 986043"/>
                <a:gd name="connsiteY10" fmla="*/ 289860 h 475617"/>
                <a:gd name="connsiteX11" fmla="*/ 542513 w 986043"/>
                <a:gd name="connsiteY11" fmla="*/ 380061 h 475617"/>
                <a:gd name="connsiteX12" fmla="*/ 443548 w 986043"/>
                <a:gd name="connsiteY12" fmla="*/ 420352 h 475617"/>
                <a:gd name="connsiteX13" fmla="*/ 340583 w 986043"/>
                <a:gd name="connsiteY13" fmla="*/ 450451 h 475617"/>
                <a:gd name="connsiteX14" fmla="*/ 234094 w 986043"/>
                <a:gd name="connsiteY14" fmla="*/ 470740 h 475617"/>
                <a:gd name="connsiteX15" fmla="*/ 122556 w 986043"/>
                <a:gd name="connsiteY15" fmla="*/ 473597 h 475617"/>
                <a:gd name="connsiteX16" fmla="*/ 63310 w 986043"/>
                <a:gd name="connsiteY16" fmla="*/ 460548 h 475617"/>
                <a:gd name="connsiteX17" fmla="*/ 32259 w 986043"/>
                <a:gd name="connsiteY17" fmla="*/ 444165 h 475617"/>
                <a:gd name="connsiteX18" fmla="*/ 5494 w 986043"/>
                <a:gd name="connsiteY18" fmla="*/ 411208 h 475617"/>
                <a:gd name="connsiteX19" fmla="*/ 64 w 986043"/>
                <a:gd name="connsiteY19" fmla="*/ 388158 h 475617"/>
                <a:gd name="connsiteX20" fmla="*/ 2065 w 986043"/>
                <a:gd name="connsiteY20" fmla="*/ 366917 h 475617"/>
                <a:gd name="connsiteX21" fmla="*/ 15876 w 986043"/>
                <a:gd name="connsiteY21" fmla="*/ 334532 h 475617"/>
                <a:gd name="connsiteX22" fmla="*/ 54643 w 986043"/>
                <a:gd name="connsiteY22" fmla="*/ 289479 h 475617"/>
                <a:gd name="connsiteX23" fmla="*/ 144273 w 986043"/>
                <a:gd name="connsiteY23" fmla="*/ 226518 h 475617"/>
                <a:gd name="connsiteX24" fmla="*/ 241523 w 986043"/>
                <a:gd name="connsiteY24" fmla="*/ 182037 h 475617"/>
                <a:gd name="connsiteX25" fmla="*/ 244571 w 986043"/>
                <a:gd name="connsiteY25" fmla="*/ 187752 h 475617"/>
                <a:gd name="connsiteX26" fmla="*/ 162656 w 986043"/>
                <a:gd name="connsiteY26" fmla="*/ 253093 h 475617"/>
                <a:gd name="connsiteX27" fmla="*/ 90647 w 986043"/>
                <a:gd name="connsiteY27" fmla="*/ 324150 h 475617"/>
                <a:gd name="connsiteX28" fmla="*/ 65311 w 986043"/>
                <a:gd name="connsiteY28" fmla="*/ 362059 h 475617"/>
                <a:gd name="connsiteX29" fmla="*/ 60072 w 986043"/>
                <a:gd name="connsiteY29" fmla="*/ 378347 h 475617"/>
                <a:gd name="connsiteX30" fmla="*/ 60262 w 986043"/>
                <a:gd name="connsiteY30" fmla="*/ 383205 h 475617"/>
                <a:gd name="connsiteX31" fmla="*/ 61501 w 986043"/>
                <a:gd name="connsiteY31" fmla="*/ 385491 h 475617"/>
                <a:gd name="connsiteX32" fmla="*/ 85027 w 986043"/>
                <a:gd name="connsiteY32" fmla="*/ 398159 h 475617"/>
                <a:gd name="connsiteX33" fmla="*/ 128747 w 986043"/>
                <a:gd name="connsiteY33" fmla="*/ 405112 h 475617"/>
                <a:gd name="connsiteX34" fmla="*/ 328201 w 986043"/>
                <a:gd name="connsiteY34" fmla="*/ 390063 h 475617"/>
                <a:gd name="connsiteX35" fmla="*/ 429261 w 986043"/>
                <a:gd name="connsiteY35" fmla="*/ 369679 h 475617"/>
                <a:gd name="connsiteX36" fmla="*/ 530607 w 986043"/>
                <a:gd name="connsiteY36" fmla="*/ 345962 h 475617"/>
                <a:gd name="connsiteX37" fmla="*/ 725108 w 986043"/>
                <a:gd name="connsiteY37" fmla="*/ 271286 h 475617"/>
                <a:gd name="connsiteX38" fmla="*/ 886461 w 986043"/>
                <a:gd name="connsiteY38" fmla="*/ 145365 h 475617"/>
                <a:gd name="connsiteX39" fmla="*/ 915988 w 986043"/>
                <a:gd name="connsiteY39" fmla="*/ 109551 h 475617"/>
                <a:gd name="connsiteX40" fmla="*/ 928466 w 986043"/>
                <a:gd name="connsiteY40" fmla="*/ 79453 h 475617"/>
                <a:gd name="connsiteX41" fmla="*/ 926085 w 986043"/>
                <a:gd name="connsiteY41" fmla="*/ 72213 h 475617"/>
                <a:gd name="connsiteX42" fmla="*/ 914274 w 986043"/>
                <a:gd name="connsiteY42" fmla="*/ 63355 h 475617"/>
                <a:gd name="connsiteX43" fmla="*/ 872078 w 986043"/>
                <a:gd name="connsiteY43" fmla="*/ 50306 h 475617"/>
                <a:gd name="connsiteX44" fmla="*/ 771685 w 986043"/>
                <a:gd name="connsiteY44" fmla="*/ 42305 h 475617"/>
                <a:gd name="connsiteX45" fmla="*/ 666814 w 986043"/>
                <a:gd name="connsiteY45" fmla="*/ 43067 h 475617"/>
                <a:gd name="connsiteX46" fmla="*/ 665576 w 986043"/>
                <a:gd name="connsiteY46" fmla="*/ 36971 h 475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86043" h="475617">
                  <a:moveTo>
                    <a:pt x="665576" y="36971"/>
                  </a:moveTo>
                  <a:cubicBezTo>
                    <a:pt x="698914" y="24303"/>
                    <a:pt x="733489" y="14968"/>
                    <a:pt x="768827" y="8491"/>
                  </a:cubicBezTo>
                  <a:cubicBezTo>
                    <a:pt x="804260" y="1919"/>
                    <a:pt x="840360" y="-1796"/>
                    <a:pt x="878365" y="871"/>
                  </a:cubicBezTo>
                  <a:cubicBezTo>
                    <a:pt x="897415" y="2300"/>
                    <a:pt x="916846" y="5348"/>
                    <a:pt x="937610" y="14016"/>
                  </a:cubicBezTo>
                  <a:cubicBezTo>
                    <a:pt x="947802" y="18588"/>
                    <a:pt x="958660" y="24874"/>
                    <a:pt x="968376" y="35256"/>
                  </a:cubicBezTo>
                  <a:cubicBezTo>
                    <a:pt x="978187" y="45734"/>
                    <a:pt x="984950" y="61355"/>
                    <a:pt x="985807" y="75642"/>
                  </a:cubicBezTo>
                  <a:cubicBezTo>
                    <a:pt x="986950" y="90216"/>
                    <a:pt x="983806" y="103170"/>
                    <a:pt x="979520" y="114028"/>
                  </a:cubicBezTo>
                  <a:cubicBezTo>
                    <a:pt x="975139" y="124982"/>
                    <a:pt x="969614" y="134317"/>
                    <a:pt x="963613" y="142794"/>
                  </a:cubicBezTo>
                  <a:cubicBezTo>
                    <a:pt x="951517" y="159558"/>
                    <a:pt x="937801" y="173178"/>
                    <a:pt x="923323" y="185180"/>
                  </a:cubicBezTo>
                  <a:cubicBezTo>
                    <a:pt x="894271" y="209088"/>
                    <a:pt x="862744" y="227280"/>
                    <a:pt x="830740" y="243663"/>
                  </a:cubicBezTo>
                  <a:cubicBezTo>
                    <a:pt x="798831" y="260046"/>
                    <a:pt x="766446" y="274715"/>
                    <a:pt x="734537" y="289860"/>
                  </a:cubicBezTo>
                  <a:cubicBezTo>
                    <a:pt x="670625" y="319959"/>
                    <a:pt x="607283" y="350629"/>
                    <a:pt x="542513" y="380061"/>
                  </a:cubicBezTo>
                  <a:cubicBezTo>
                    <a:pt x="510128" y="394540"/>
                    <a:pt x="477267" y="408636"/>
                    <a:pt x="443548" y="420352"/>
                  </a:cubicBezTo>
                  <a:cubicBezTo>
                    <a:pt x="409830" y="432163"/>
                    <a:pt x="375445" y="441974"/>
                    <a:pt x="340583" y="450451"/>
                  </a:cubicBezTo>
                  <a:cubicBezTo>
                    <a:pt x="305722" y="459024"/>
                    <a:pt x="270289" y="465977"/>
                    <a:pt x="234094" y="470740"/>
                  </a:cubicBezTo>
                  <a:cubicBezTo>
                    <a:pt x="197899" y="475311"/>
                    <a:pt x="160942" y="477502"/>
                    <a:pt x="122556" y="473597"/>
                  </a:cubicBezTo>
                  <a:cubicBezTo>
                    <a:pt x="103315" y="471597"/>
                    <a:pt x="83694" y="468263"/>
                    <a:pt x="63310" y="460548"/>
                  </a:cubicBezTo>
                  <a:cubicBezTo>
                    <a:pt x="53119" y="456738"/>
                    <a:pt x="42546" y="451785"/>
                    <a:pt x="32259" y="444165"/>
                  </a:cubicBezTo>
                  <a:cubicBezTo>
                    <a:pt x="22067" y="436545"/>
                    <a:pt x="11685" y="425591"/>
                    <a:pt x="5494" y="411208"/>
                  </a:cubicBezTo>
                  <a:cubicBezTo>
                    <a:pt x="2541" y="404350"/>
                    <a:pt x="541" y="395778"/>
                    <a:pt x="64" y="388158"/>
                  </a:cubicBezTo>
                  <a:cubicBezTo>
                    <a:pt x="-221" y="380538"/>
                    <a:pt x="445" y="373299"/>
                    <a:pt x="2065" y="366917"/>
                  </a:cubicBezTo>
                  <a:cubicBezTo>
                    <a:pt x="5113" y="354058"/>
                    <a:pt x="10161" y="343581"/>
                    <a:pt x="15876" y="334532"/>
                  </a:cubicBezTo>
                  <a:cubicBezTo>
                    <a:pt x="27401" y="316339"/>
                    <a:pt x="40831" y="302433"/>
                    <a:pt x="54643" y="289479"/>
                  </a:cubicBezTo>
                  <a:cubicBezTo>
                    <a:pt x="82646" y="264238"/>
                    <a:pt x="112840" y="244044"/>
                    <a:pt x="144273" y="226518"/>
                  </a:cubicBezTo>
                  <a:cubicBezTo>
                    <a:pt x="175610" y="208992"/>
                    <a:pt x="208090" y="194038"/>
                    <a:pt x="241523" y="182037"/>
                  </a:cubicBezTo>
                  <a:lnTo>
                    <a:pt x="244571" y="187752"/>
                  </a:lnTo>
                  <a:cubicBezTo>
                    <a:pt x="216472" y="209278"/>
                    <a:pt x="188850" y="230614"/>
                    <a:pt x="162656" y="253093"/>
                  </a:cubicBezTo>
                  <a:cubicBezTo>
                    <a:pt x="136558" y="275572"/>
                    <a:pt x="111412" y="299004"/>
                    <a:pt x="90647" y="324150"/>
                  </a:cubicBezTo>
                  <a:cubicBezTo>
                    <a:pt x="80265" y="336532"/>
                    <a:pt x="70930" y="349677"/>
                    <a:pt x="65311" y="362059"/>
                  </a:cubicBezTo>
                  <a:cubicBezTo>
                    <a:pt x="62548" y="368251"/>
                    <a:pt x="60453" y="374061"/>
                    <a:pt x="60072" y="378347"/>
                  </a:cubicBezTo>
                  <a:cubicBezTo>
                    <a:pt x="59786" y="380538"/>
                    <a:pt x="60072" y="382062"/>
                    <a:pt x="60262" y="383205"/>
                  </a:cubicBezTo>
                  <a:cubicBezTo>
                    <a:pt x="60739" y="384253"/>
                    <a:pt x="60739" y="384443"/>
                    <a:pt x="61501" y="385491"/>
                  </a:cubicBezTo>
                  <a:cubicBezTo>
                    <a:pt x="63406" y="388539"/>
                    <a:pt x="71978" y="394444"/>
                    <a:pt x="85027" y="398159"/>
                  </a:cubicBezTo>
                  <a:cubicBezTo>
                    <a:pt x="97791" y="401874"/>
                    <a:pt x="113126" y="403969"/>
                    <a:pt x="128747" y="405112"/>
                  </a:cubicBezTo>
                  <a:cubicBezTo>
                    <a:pt x="192184" y="408446"/>
                    <a:pt x="260954" y="401302"/>
                    <a:pt x="328201" y="390063"/>
                  </a:cubicBezTo>
                  <a:cubicBezTo>
                    <a:pt x="361919" y="384253"/>
                    <a:pt x="395542" y="377109"/>
                    <a:pt x="429261" y="369679"/>
                  </a:cubicBezTo>
                  <a:cubicBezTo>
                    <a:pt x="462979" y="362155"/>
                    <a:pt x="496888" y="354915"/>
                    <a:pt x="530607" y="345962"/>
                  </a:cubicBezTo>
                  <a:cubicBezTo>
                    <a:pt x="598044" y="328626"/>
                    <a:pt x="664147" y="304909"/>
                    <a:pt x="725108" y="271286"/>
                  </a:cubicBezTo>
                  <a:cubicBezTo>
                    <a:pt x="785877" y="237758"/>
                    <a:pt x="841027" y="192514"/>
                    <a:pt x="886461" y="145365"/>
                  </a:cubicBezTo>
                  <a:cubicBezTo>
                    <a:pt x="897605" y="133555"/>
                    <a:pt x="907987" y="121553"/>
                    <a:pt x="915988" y="109551"/>
                  </a:cubicBezTo>
                  <a:cubicBezTo>
                    <a:pt x="924085" y="97836"/>
                    <a:pt x="928943" y="85453"/>
                    <a:pt x="928466" y="79453"/>
                  </a:cubicBezTo>
                  <a:cubicBezTo>
                    <a:pt x="928180" y="76214"/>
                    <a:pt x="927800" y="74880"/>
                    <a:pt x="926085" y="72213"/>
                  </a:cubicBezTo>
                  <a:cubicBezTo>
                    <a:pt x="923989" y="69546"/>
                    <a:pt x="919798" y="66213"/>
                    <a:pt x="914274" y="63355"/>
                  </a:cubicBezTo>
                  <a:cubicBezTo>
                    <a:pt x="903034" y="57355"/>
                    <a:pt x="887794" y="53259"/>
                    <a:pt x="872078" y="50306"/>
                  </a:cubicBezTo>
                  <a:cubicBezTo>
                    <a:pt x="840360" y="44496"/>
                    <a:pt x="806070" y="43067"/>
                    <a:pt x="771685" y="42305"/>
                  </a:cubicBezTo>
                  <a:cubicBezTo>
                    <a:pt x="737204" y="41829"/>
                    <a:pt x="702247" y="42781"/>
                    <a:pt x="666814" y="43067"/>
                  </a:cubicBezTo>
                  <a:lnTo>
                    <a:pt x="665576" y="3697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92256969-7FDE-417E-90DD-17A10A3A3A14}"/>
                </a:ext>
              </a:extLst>
            </p:cNvPr>
            <p:cNvSpPr/>
            <p:nvPr/>
          </p:nvSpPr>
          <p:spPr>
            <a:xfrm>
              <a:off x="6428326" y="1906848"/>
              <a:ext cx="403002" cy="164610"/>
            </a:xfrm>
            <a:custGeom>
              <a:avLst/>
              <a:gdLst>
                <a:gd name="connsiteX0" fmla="*/ 403003 w 403002"/>
                <a:gd name="connsiteY0" fmla="*/ 106546 h 164610"/>
                <a:gd name="connsiteX1" fmla="*/ 384524 w 403002"/>
                <a:gd name="connsiteY1" fmla="*/ 133025 h 164610"/>
                <a:gd name="connsiteX2" fmla="*/ 328993 w 403002"/>
                <a:gd name="connsiteY2" fmla="*/ 164362 h 164610"/>
                <a:gd name="connsiteX3" fmla="*/ 260032 w 403002"/>
                <a:gd name="connsiteY3" fmla="*/ 113308 h 164610"/>
                <a:gd name="connsiteX4" fmla="*/ 204501 w 403002"/>
                <a:gd name="connsiteY4" fmla="*/ 73494 h 164610"/>
                <a:gd name="connsiteX5" fmla="*/ 168878 w 403002"/>
                <a:gd name="connsiteY5" fmla="*/ 119214 h 164610"/>
                <a:gd name="connsiteX6" fmla="*/ 0 w 403002"/>
                <a:gd name="connsiteY6" fmla="*/ 97497 h 164610"/>
                <a:gd name="connsiteX7" fmla="*/ 17145 w 403002"/>
                <a:gd name="connsiteY7" fmla="*/ 77494 h 164610"/>
                <a:gd name="connsiteX8" fmla="*/ 370999 w 403002"/>
                <a:gd name="connsiteY8" fmla="*/ 69303 h 164610"/>
                <a:gd name="connsiteX9" fmla="*/ 403003 w 403002"/>
                <a:gd name="connsiteY9" fmla="*/ 106546 h 164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002" h="164610">
                  <a:moveTo>
                    <a:pt x="403003" y="106546"/>
                  </a:moveTo>
                  <a:cubicBezTo>
                    <a:pt x="396811" y="115309"/>
                    <a:pt x="391192" y="124738"/>
                    <a:pt x="384524" y="133025"/>
                  </a:cubicBezTo>
                  <a:cubicBezTo>
                    <a:pt x="369475" y="151694"/>
                    <a:pt x="354616" y="166744"/>
                    <a:pt x="328993" y="164362"/>
                  </a:cubicBezTo>
                  <a:cubicBezTo>
                    <a:pt x="298894" y="161505"/>
                    <a:pt x="278034" y="134644"/>
                    <a:pt x="260032" y="113308"/>
                  </a:cubicBezTo>
                  <a:cubicBezTo>
                    <a:pt x="247745" y="98830"/>
                    <a:pt x="228314" y="65398"/>
                    <a:pt x="204501" y="73494"/>
                  </a:cubicBezTo>
                  <a:cubicBezTo>
                    <a:pt x="191643" y="77971"/>
                    <a:pt x="179546" y="109022"/>
                    <a:pt x="168878" y="119214"/>
                  </a:cubicBezTo>
                  <a:cubicBezTo>
                    <a:pt x="118872" y="167220"/>
                    <a:pt x="51435" y="144836"/>
                    <a:pt x="0" y="97497"/>
                  </a:cubicBezTo>
                  <a:cubicBezTo>
                    <a:pt x="5239" y="90639"/>
                    <a:pt x="11049" y="83971"/>
                    <a:pt x="17145" y="77494"/>
                  </a:cubicBezTo>
                  <a:cubicBezTo>
                    <a:pt x="112585" y="-22518"/>
                    <a:pt x="270986" y="-26233"/>
                    <a:pt x="370999" y="69303"/>
                  </a:cubicBezTo>
                  <a:cubicBezTo>
                    <a:pt x="383191" y="80923"/>
                    <a:pt x="393859" y="93306"/>
                    <a:pt x="403003" y="1065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A1022C83-4C49-4393-A741-7BCFEE22119E}"/>
                </a:ext>
              </a:extLst>
            </p:cNvPr>
            <p:cNvSpPr/>
            <p:nvPr/>
          </p:nvSpPr>
          <p:spPr>
            <a:xfrm>
              <a:off x="6376397" y="2123503"/>
              <a:ext cx="177814" cy="164877"/>
            </a:xfrm>
            <a:custGeom>
              <a:avLst/>
              <a:gdLst>
                <a:gd name="connsiteX0" fmla="*/ 100887 w 177814"/>
                <a:gd name="connsiteY0" fmla="*/ 136112 h 164877"/>
                <a:gd name="connsiteX1" fmla="*/ 37165 w 177814"/>
                <a:gd name="connsiteY1" fmla="*/ 164878 h 164877"/>
                <a:gd name="connsiteX2" fmla="*/ 2209 w 177814"/>
                <a:gd name="connsiteY2" fmla="*/ 0 h 164877"/>
                <a:gd name="connsiteX3" fmla="*/ 84695 w 177814"/>
                <a:gd name="connsiteY3" fmla="*/ 19526 h 164877"/>
                <a:gd name="connsiteX4" fmla="*/ 165181 w 177814"/>
                <a:gd name="connsiteY4" fmla="*/ 36195 h 164877"/>
                <a:gd name="connsiteX5" fmla="*/ 100887 w 177814"/>
                <a:gd name="connsiteY5" fmla="*/ 136112 h 16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814" h="164877">
                  <a:moveTo>
                    <a:pt x="100887" y="136112"/>
                  </a:moveTo>
                  <a:cubicBezTo>
                    <a:pt x="80599" y="146590"/>
                    <a:pt x="59263" y="157163"/>
                    <a:pt x="37165" y="164878"/>
                  </a:cubicBezTo>
                  <a:cubicBezTo>
                    <a:pt x="6399" y="115062"/>
                    <a:pt x="-5316" y="56483"/>
                    <a:pt x="2209" y="0"/>
                  </a:cubicBezTo>
                  <a:cubicBezTo>
                    <a:pt x="15448" y="13525"/>
                    <a:pt x="37642" y="29242"/>
                    <a:pt x="84695" y="19526"/>
                  </a:cubicBezTo>
                  <a:cubicBezTo>
                    <a:pt x="111651" y="13906"/>
                    <a:pt x="143655" y="15526"/>
                    <a:pt x="165181" y="36195"/>
                  </a:cubicBezTo>
                  <a:cubicBezTo>
                    <a:pt x="207663" y="76867"/>
                    <a:pt x="131939" y="120205"/>
                    <a:pt x="100887" y="13611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sp>
        <p:nvSpPr>
          <p:cNvPr id="11685" name="TextBox 11684">
            <a:extLst>
              <a:ext uri="{FF2B5EF4-FFF2-40B4-BE49-F238E27FC236}">
                <a16:creationId xmlns:a16="http://schemas.microsoft.com/office/drawing/2014/main" xmlns="" id="{04FA5FB4-46A4-422A-88F2-2164D6FB79F6}"/>
              </a:ext>
            </a:extLst>
          </p:cNvPr>
          <p:cNvSpPr txBox="1"/>
          <p:nvPr/>
        </p:nvSpPr>
        <p:spPr>
          <a:xfrm>
            <a:off x="1410602" y="837565"/>
            <a:ext cx="9128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b="1" u="sng" dirty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ความสำคัญของการวิจัยในชั้นเรียน</a:t>
            </a:r>
          </a:p>
        </p:txBody>
      </p:sp>
      <p:sp>
        <p:nvSpPr>
          <p:cNvPr id="11687" name="TextBox 11686">
            <a:extLst>
              <a:ext uri="{FF2B5EF4-FFF2-40B4-BE49-F238E27FC236}">
                <a16:creationId xmlns:a16="http://schemas.microsoft.com/office/drawing/2014/main" xmlns="" id="{371BACEC-1088-427A-BE62-06FE44339AAE}"/>
              </a:ext>
            </a:extLst>
          </p:cNvPr>
          <p:cNvSpPr txBox="1"/>
          <p:nvPr/>
        </p:nvSpPr>
        <p:spPr>
          <a:xfrm>
            <a:off x="1349539" y="2011494"/>
            <a:ext cx="924739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32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สุวัฒนา สุวรรณเขตนิคม (</a:t>
            </a:r>
            <a:r>
              <a:rPr lang="en-US" sz="32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2555</a:t>
            </a:r>
            <a:r>
              <a:rPr lang="th-TH" sz="32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) กล่าวว่า การทำวิจัยในชั้นเรียนนั้นจะช่วยให้ครูมีวิถีชีวิตของการทำงานครูอย่างเป็นระบบเห็นภาพของงานตลอดแนว มีการตัดสินใจที่มีคุณภาพ เพราะจะมองเห็นทางเลือกต่าง ๆ ได้กว้างขวางและลึกซึ้งขึ้น แล้วจะตัดสินใจเลือกทางเลือกต่าง ๆ อย่างมีเหตุผลและสร้างสรรค์ ครูนักวิจัยจะมีโอกาสมากขึ้นในการคิดใคร่ครวญเกี่ยวกับเหตุผลของการปฏิบัติงานและครูจะสามารถบอกได้ว่างานการจัดการเรียนการสอนที่ปฏิบัติไปนั้นได้ผลหรือไม่เพราะอะไร นอกจากนี้ครูที่ใช้กระบวนการวิจัยในการพัฒนากระบวนการเรียนการสอนนี้จะสามารถควบคุม กำกั</a:t>
            </a:r>
            <a:r>
              <a:rPr lang="th-TH" sz="32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บ และพัฒนาการปฏิบัติงานของตนเองได้อย่างดี เพราะการทำงาน และผลของการทำงานนั้นล้วนมีความหมาย และคุณค่าสำหรับครูในการพัฒนานักเรียน </a:t>
            </a:r>
            <a:r>
              <a:rPr lang="th-TH" sz="32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3200" dirty="0">
              <a:solidFill>
                <a:srgbClr val="0F5B4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4" name="Graphic 15">
            <a:extLst>
              <a:ext uri="{FF2B5EF4-FFF2-40B4-BE49-F238E27FC236}">
                <a16:creationId xmlns:a16="http://schemas.microsoft.com/office/drawing/2014/main" xmlns="" id="{0736D167-B5CB-4CB6-9BCB-4266376FB24D}"/>
              </a:ext>
            </a:extLst>
          </p:cNvPr>
          <p:cNvGrpSpPr/>
          <p:nvPr/>
        </p:nvGrpSpPr>
        <p:grpSpPr>
          <a:xfrm rot="2587589">
            <a:off x="138354" y="1147080"/>
            <a:ext cx="1263998" cy="1123017"/>
            <a:chOff x="6146131" y="1837154"/>
            <a:chExt cx="986043" cy="639817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87D3E7A5-F0F2-42FB-8C69-77C09C04C0F5}"/>
                </a:ext>
              </a:extLst>
            </p:cNvPr>
            <p:cNvSpPr/>
            <p:nvPr/>
          </p:nvSpPr>
          <p:spPr>
            <a:xfrm rot="-4218342">
              <a:off x="6376223" y="1906842"/>
              <a:ext cx="500441" cy="500441"/>
            </a:xfrm>
            <a:custGeom>
              <a:avLst/>
              <a:gdLst>
                <a:gd name="connsiteX0" fmla="*/ 500441 w 500441"/>
                <a:gd name="connsiteY0" fmla="*/ 250221 h 500441"/>
                <a:gd name="connsiteX1" fmla="*/ 250221 w 500441"/>
                <a:gd name="connsiteY1" fmla="*/ 500441 h 500441"/>
                <a:gd name="connsiteX2" fmla="*/ 0 w 500441"/>
                <a:gd name="connsiteY2" fmla="*/ 250221 h 500441"/>
                <a:gd name="connsiteX3" fmla="*/ 250221 w 500441"/>
                <a:gd name="connsiteY3" fmla="*/ 0 h 500441"/>
                <a:gd name="connsiteX4" fmla="*/ 500441 w 500441"/>
                <a:gd name="connsiteY4" fmla="*/ 250221 h 50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441" h="500441">
                  <a:moveTo>
                    <a:pt x="500441" y="250221"/>
                  </a:moveTo>
                  <a:cubicBezTo>
                    <a:pt x="500441" y="388414"/>
                    <a:pt x="388414" y="500441"/>
                    <a:pt x="250221" y="500441"/>
                  </a:cubicBezTo>
                  <a:cubicBezTo>
                    <a:pt x="112028" y="500441"/>
                    <a:pt x="0" y="388414"/>
                    <a:pt x="0" y="250221"/>
                  </a:cubicBezTo>
                  <a:cubicBezTo>
                    <a:pt x="0" y="112028"/>
                    <a:pt x="112028" y="0"/>
                    <a:pt x="250221" y="0"/>
                  </a:cubicBezTo>
                  <a:cubicBezTo>
                    <a:pt x="388414" y="0"/>
                    <a:pt x="500441" y="112028"/>
                    <a:pt x="500441" y="250221"/>
                  </a:cubicBezTo>
                  <a:close/>
                </a:path>
              </a:pathLst>
            </a:custGeom>
            <a:solidFill>
              <a:srgbClr val="F27C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44A318F4-B45F-48EA-93A1-7322A5520028}"/>
                </a:ext>
              </a:extLst>
            </p:cNvPr>
            <p:cNvSpPr/>
            <p:nvPr/>
          </p:nvSpPr>
          <p:spPr>
            <a:xfrm>
              <a:off x="6623159" y="2090258"/>
              <a:ext cx="253724" cy="168988"/>
            </a:xfrm>
            <a:custGeom>
              <a:avLst/>
              <a:gdLst>
                <a:gd name="connsiteX0" fmla="*/ 244555 w 253724"/>
                <a:gd name="connsiteY0" fmla="*/ 193 h 168988"/>
                <a:gd name="connsiteX1" fmla="*/ 249603 w 253724"/>
                <a:gd name="connsiteY1" fmla="*/ 111921 h 168988"/>
                <a:gd name="connsiteX2" fmla="*/ 193025 w 253724"/>
                <a:gd name="connsiteY2" fmla="*/ 137258 h 168988"/>
                <a:gd name="connsiteX3" fmla="*/ 1192 w 253724"/>
                <a:gd name="connsiteY3" fmla="*/ 96586 h 168988"/>
                <a:gd name="connsiteX4" fmla="*/ 64437 w 253724"/>
                <a:gd name="connsiteY4" fmla="*/ 47056 h 168988"/>
                <a:gd name="connsiteX5" fmla="*/ 99204 w 253724"/>
                <a:gd name="connsiteY5" fmla="*/ 46104 h 168988"/>
                <a:gd name="connsiteX6" fmla="*/ 125493 w 253724"/>
                <a:gd name="connsiteY6" fmla="*/ 23053 h 168988"/>
                <a:gd name="connsiteX7" fmla="*/ 179214 w 253724"/>
                <a:gd name="connsiteY7" fmla="*/ 2860 h 168988"/>
                <a:gd name="connsiteX8" fmla="*/ 244555 w 253724"/>
                <a:gd name="connsiteY8" fmla="*/ 193 h 168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724" h="168988">
                  <a:moveTo>
                    <a:pt x="244555" y="193"/>
                  </a:moveTo>
                  <a:cubicBezTo>
                    <a:pt x="254747" y="36483"/>
                    <a:pt x="256461" y="74869"/>
                    <a:pt x="249603" y="111921"/>
                  </a:cubicBezTo>
                  <a:cubicBezTo>
                    <a:pt x="235411" y="114112"/>
                    <a:pt x="217600" y="120875"/>
                    <a:pt x="193025" y="137258"/>
                  </a:cubicBezTo>
                  <a:cubicBezTo>
                    <a:pt x="79868" y="212791"/>
                    <a:pt x="9002" y="134686"/>
                    <a:pt x="1192" y="96586"/>
                  </a:cubicBezTo>
                  <a:cubicBezTo>
                    <a:pt x="-7572" y="54009"/>
                    <a:pt x="33862" y="47627"/>
                    <a:pt x="64437" y="47056"/>
                  </a:cubicBezTo>
                  <a:cubicBezTo>
                    <a:pt x="80916" y="46675"/>
                    <a:pt x="81773" y="54486"/>
                    <a:pt x="99204" y="46104"/>
                  </a:cubicBezTo>
                  <a:cubicBezTo>
                    <a:pt x="107300" y="42294"/>
                    <a:pt x="117682" y="28577"/>
                    <a:pt x="125493" y="23053"/>
                  </a:cubicBezTo>
                  <a:cubicBezTo>
                    <a:pt x="141876" y="11718"/>
                    <a:pt x="159402" y="5241"/>
                    <a:pt x="179214" y="2860"/>
                  </a:cubicBezTo>
                  <a:cubicBezTo>
                    <a:pt x="194073" y="1050"/>
                    <a:pt x="218361" y="-569"/>
                    <a:pt x="244555" y="193"/>
                  </a:cubicBez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D8D774AA-19E6-4CFC-8422-9230F192B279}"/>
                </a:ext>
              </a:extLst>
            </p:cNvPr>
            <p:cNvSpPr/>
            <p:nvPr/>
          </p:nvSpPr>
          <p:spPr>
            <a:xfrm>
              <a:off x="6442995" y="2296590"/>
              <a:ext cx="340899" cy="110760"/>
            </a:xfrm>
            <a:custGeom>
              <a:avLst/>
              <a:gdLst>
                <a:gd name="connsiteX0" fmla="*/ 340900 w 340899"/>
                <a:gd name="connsiteY0" fmla="*/ 55132 h 110760"/>
                <a:gd name="connsiteX1" fmla="*/ 10763 w 340899"/>
                <a:gd name="connsiteY1" fmla="*/ 41606 h 110760"/>
                <a:gd name="connsiteX2" fmla="*/ 0 w 340899"/>
                <a:gd name="connsiteY2" fmla="*/ 30652 h 110760"/>
                <a:gd name="connsiteX3" fmla="*/ 32290 w 340899"/>
                <a:gd name="connsiteY3" fmla="*/ 13126 h 110760"/>
                <a:gd name="connsiteX4" fmla="*/ 80010 w 340899"/>
                <a:gd name="connsiteY4" fmla="*/ 15603 h 110760"/>
                <a:gd name="connsiteX5" fmla="*/ 126111 w 340899"/>
                <a:gd name="connsiteY5" fmla="*/ 45321 h 110760"/>
                <a:gd name="connsiteX6" fmla="*/ 226124 w 340899"/>
                <a:gd name="connsiteY6" fmla="*/ 1220 h 110760"/>
                <a:gd name="connsiteX7" fmla="*/ 270891 w 340899"/>
                <a:gd name="connsiteY7" fmla="*/ 24556 h 110760"/>
                <a:gd name="connsiteX8" fmla="*/ 337757 w 340899"/>
                <a:gd name="connsiteY8" fmla="*/ 52750 h 110760"/>
                <a:gd name="connsiteX9" fmla="*/ 340900 w 340899"/>
                <a:gd name="connsiteY9" fmla="*/ 55132 h 11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0899" h="110760">
                  <a:moveTo>
                    <a:pt x="340900" y="55132"/>
                  </a:moveTo>
                  <a:cubicBezTo>
                    <a:pt x="244602" y="133237"/>
                    <a:pt x="102870" y="129426"/>
                    <a:pt x="10763" y="41606"/>
                  </a:cubicBezTo>
                  <a:cubicBezTo>
                    <a:pt x="7049" y="37987"/>
                    <a:pt x="3334" y="34367"/>
                    <a:pt x="0" y="30652"/>
                  </a:cubicBezTo>
                  <a:cubicBezTo>
                    <a:pt x="8668" y="22461"/>
                    <a:pt x="19241" y="16365"/>
                    <a:pt x="32290" y="13126"/>
                  </a:cubicBezTo>
                  <a:cubicBezTo>
                    <a:pt x="47816" y="9221"/>
                    <a:pt x="64961" y="10269"/>
                    <a:pt x="80010" y="15603"/>
                  </a:cubicBezTo>
                  <a:cubicBezTo>
                    <a:pt x="95155" y="20746"/>
                    <a:pt x="112300" y="43416"/>
                    <a:pt x="126111" y="45321"/>
                  </a:cubicBezTo>
                  <a:cubicBezTo>
                    <a:pt x="161639" y="50274"/>
                    <a:pt x="177832" y="-9162"/>
                    <a:pt x="226124" y="1220"/>
                  </a:cubicBezTo>
                  <a:cubicBezTo>
                    <a:pt x="242507" y="4744"/>
                    <a:pt x="256032" y="17794"/>
                    <a:pt x="270891" y="24556"/>
                  </a:cubicBezTo>
                  <a:cubicBezTo>
                    <a:pt x="293656" y="34939"/>
                    <a:pt x="316230" y="39034"/>
                    <a:pt x="337757" y="52750"/>
                  </a:cubicBezTo>
                  <a:cubicBezTo>
                    <a:pt x="338900" y="53417"/>
                    <a:pt x="340043" y="54274"/>
                    <a:pt x="340900" y="55132"/>
                  </a:cubicBez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1AA20B66-9817-4801-BEEC-EE952BE662F6}"/>
                </a:ext>
              </a:extLst>
            </p:cNvPr>
            <p:cNvSpPr/>
            <p:nvPr/>
          </p:nvSpPr>
          <p:spPr>
            <a:xfrm>
              <a:off x="6146131" y="1962707"/>
              <a:ext cx="986043" cy="475617"/>
            </a:xfrm>
            <a:custGeom>
              <a:avLst/>
              <a:gdLst>
                <a:gd name="connsiteX0" fmla="*/ 665576 w 986043"/>
                <a:gd name="connsiteY0" fmla="*/ 36971 h 475617"/>
                <a:gd name="connsiteX1" fmla="*/ 768827 w 986043"/>
                <a:gd name="connsiteY1" fmla="*/ 8491 h 475617"/>
                <a:gd name="connsiteX2" fmla="*/ 878365 w 986043"/>
                <a:gd name="connsiteY2" fmla="*/ 871 h 475617"/>
                <a:gd name="connsiteX3" fmla="*/ 937610 w 986043"/>
                <a:gd name="connsiteY3" fmla="*/ 14016 h 475617"/>
                <a:gd name="connsiteX4" fmla="*/ 968376 w 986043"/>
                <a:gd name="connsiteY4" fmla="*/ 35256 h 475617"/>
                <a:gd name="connsiteX5" fmla="*/ 985807 w 986043"/>
                <a:gd name="connsiteY5" fmla="*/ 75642 h 475617"/>
                <a:gd name="connsiteX6" fmla="*/ 979520 w 986043"/>
                <a:gd name="connsiteY6" fmla="*/ 114028 h 475617"/>
                <a:gd name="connsiteX7" fmla="*/ 963613 w 986043"/>
                <a:gd name="connsiteY7" fmla="*/ 142794 h 475617"/>
                <a:gd name="connsiteX8" fmla="*/ 923323 w 986043"/>
                <a:gd name="connsiteY8" fmla="*/ 185180 h 475617"/>
                <a:gd name="connsiteX9" fmla="*/ 830740 w 986043"/>
                <a:gd name="connsiteY9" fmla="*/ 243663 h 475617"/>
                <a:gd name="connsiteX10" fmla="*/ 734537 w 986043"/>
                <a:gd name="connsiteY10" fmla="*/ 289860 h 475617"/>
                <a:gd name="connsiteX11" fmla="*/ 542513 w 986043"/>
                <a:gd name="connsiteY11" fmla="*/ 380061 h 475617"/>
                <a:gd name="connsiteX12" fmla="*/ 443548 w 986043"/>
                <a:gd name="connsiteY12" fmla="*/ 420352 h 475617"/>
                <a:gd name="connsiteX13" fmla="*/ 340583 w 986043"/>
                <a:gd name="connsiteY13" fmla="*/ 450451 h 475617"/>
                <a:gd name="connsiteX14" fmla="*/ 234094 w 986043"/>
                <a:gd name="connsiteY14" fmla="*/ 470740 h 475617"/>
                <a:gd name="connsiteX15" fmla="*/ 122556 w 986043"/>
                <a:gd name="connsiteY15" fmla="*/ 473597 h 475617"/>
                <a:gd name="connsiteX16" fmla="*/ 63310 w 986043"/>
                <a:gd name="connsiteY16" fmla="*/ 460548 h 475617"/>
                <a:gd name="connsiteX17" fmla="*/ 32259 w 986043"/>
                <a:gd name="connsiteY17" fmla="*/ 444165 h 475617"/>
                <a:gd name="connsiteX18" fmla="*/ 5494 w 986043"/>
                <a:gd name="connsiteY18" fmla="*/ 411208 h 475617"/>
                <a:gd name="connsiteX19" fmla="*/ 64 w 986043"/>
                <a:gd name="connsiteY19" fmla="*/ 388158 h 475617"/>
                <a:gd name="connsiteX20" fmla="*/ 2065 w 986043"/>
                <a:gd name="connsiteY20" fmla="*/ 366917 h 475617"/>
                <a:gd name="connsiteX21" fmla="*/ 15876 w 986043"/>
                <a:gd name="connsiteY21" fmla="*/ 334532 h 475617"/>
                <a:gd name="connsiteX22" fmla="*/ 54643 w 986043"/>
                <a:gd name="connsiteY22" fmla="*/ 289479 h 475617"/>
                <a:gd name="connsiteX23" fmla="*/ 144273 w 986043"/>
                <a:gd name="connsiteY23" fmla="*/ 226518 h 475617"/>
                <a:gd name="connsiteX24" fmla="*/ 241523 w 986043"/>
                <a:gd name="connsiteY24" fmla="*/ 182037 h 475617"/>
                <a:gd name="connsiteX25" fmla="*/ 244571 w 986043"/>
                <a:gd name="connsiteY25" fmla="*/ 187752 h 475617"/>
                <a:gd name="connsiteX26" fmla="*/ 162656 w 986043"/>
                <a:gd name="connsiteY26" fmla="*/ 253093 h 475617"/>
                <a:gd name="connsiteX27" fmla="*/ 90647 w 986043"/>
                <a:gd name="connsiteY27" fmla="*/ 324150 h 475617"/>
                <a:gd name="connsiteX28" fmla="*/ 65311 w 986043"/>
                <a:gd name="connsiteY28" fmla="*/ 362059 h 475617"/>
                <a:gd name="connsiteX29" fmla="*/ 60072 w 986043"/>
                <a:gd name="connsiteY29" fmla="*/ 378347 h 475617"/>
                <a:gd name="connsiteX30" fmla="*/ 60262 w 986043"/>
                <a:gd name="connsiteY30" fmla="*/ 383205 h 475617"/>
                <a:gd name="connsiteX31" fmla="*/ 61501 w 986043"/>
                <a:gd name="connsiteY31" fmla="*/ 385491 h 475617"/>
                <a:gd name="connsiteX32" fmla="*/ 85027 w 986043"/>
                <a:gd name="connsiteY32" fmla="*/ 398159 h 475617"/>
                <a:gd name="connsiteX33" fmla="*/ 128747 w 986043"/>
                <a:gd name="connsiteY33" fmla="*/ 405112 h 475617"/>
                <a:gd name="connsiteX34" fmla="*/ 328201 w 986043"/>
                <a:gd name="connsiteY34" fmla="*/ 390063 h 475617"/>
                <a:gd name="connsiteX35" fmla="*/ 429261 w 986043"/>
                <a:gd name="connsiteY35" fmla="*/ 369679 h 475617"/>
                <a:gd name="connsiteX36" fmla="*/ 530607 w 986043"/>
                <a:gd name="connsiteY36" fmla="*/ 345962 h 475617"/>
                <a:gd name="connsiteX37" fmla="*/ 725108 w 986043"/>
                <a:gd name="connsiteY37" fmla="*/ 271286 h 475617"/>
                <a:gd name="connsiteX38" fmla="*/ 886461 w 986043"/>
                <a:gd name="connsiteY38" fmla="*/ 145365 h 475617"/>
                <a:gd name="connsiteX39" fmla="*/ 915988 w 986043"/>
                <a:gd name="connsiteY39" fmla="*/ 109551 h 475617"/>
                <a:gd name="connsiteX40" fmla="*/ 928466 w 986043"/>
                <a:gd name="connsiteY40" fmla="*/ 79453 h 475617"/>
                <a:gd name="connsiteX41" fmla="*/ 926085 w 986043"/>
                <a:gd name="connsiteY41" fmla="*/ 72213 h 475617"/>
                <a:gd name="connsiteX42" fmla="*/ 914274 w 986043"/>
                <a:gd name="connsiteY42" fmla="*/ 63355 h 475617"/>
                <a:gd name="connsiteX43" fmla="*/ 872078 w 986043"/>
                <a:gd name="connsiteY43" fmla="*/ 50306 h 475617"/>
                <a:gd name="connsiteX44" fmla="*/ 771685 w 986043"/>
                <a:gd name="connsiteY44" fmla="*/ 42305 h 475617"/>
                <a:gd name="connsiteX45" fmla="*/ 666814 w 986043"/>
                <a:gd name="connsiteY45" fmla="*/ 43067 h 475617"/>
                <a:gd name="connsiteX46" fmla="*/ 665576 w 986043"/>
                <a:gd name="connsiteY46" fmla="*/ 36971 h 475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86043" h="475617">
                  <a:moveTo>
                    <a:pt x="665576" y="36971"/>
                  </a:moveTo>
                  <a:cubicBezTo>
                    <a:pt x="698914" y="24303"/>
                    <a:pt x="733489" y="14968"/>
                    <a:pt x="768827" y="8491"/>
                  </a:cubicBezTo>
                  <a:cubicBezTo>
                    <a:pt x="804260" y="1919"/>
                    <a:pt x="840360" y="-1796"/>
                    <a:pt x="878365" y="871"/>
                  </a:cubicBezTo>
                  <a:cubicBezTo>
                    <a:pt x="897415" y="2300"/>
                    <a:pt x="916846" y="5348"/>
                    <a:pt x="937610" y="14016"/>
                  </a:cubicBezTo>
                  <a:cubicBezTo>
                    <a:pt x="947802" y="18588"/>
                    <a:pt x="958660" y="24874"/>
                    <a:pt x="968376" y="35256"/>
                  </a:cubicBezTo>
                  <a:cubicBezTo>
                    <a:pt x="978187" y="45734"/>
                    <a:pt x="984950" y="61355"/>
                    <a:pt x="985807" y="75642"/>
                  </a:cubicBezTo>
                  <a:cubicBezTo>
                    <a:pt x="986950" y="90216"/>
                    <a:pt x="983806" y="103170"/>
                    <a:pt x="979520" y="114028"/>
                  </a:cubicBezTo>
                  <a:cubicBezTo>
                    <a:pt x="975139" y="124982"/>
                    <a:pt x="969614" y="134317"/>
                    <a:pt x="963613" y="142794"/>
                  </a:cubicBezTo>
                  <a:cubicBezTo>
                    <a:pt x="951517" y="159558"/>
                    <a:pt x="937801" y="173178"/>
                    <a:pt x="923323" y="185180"/>
                  </a:cubicBezTo>
                  <a:cubicBezTo>
                    <a:pt x="894271" y="209088"/>
                    <a:pt x="862744" y="227280"/>
                    <a:pt x="830740" y="243663"/>
                  </a:cubicBezTo>
                  <a:cubicBezTo>
                    <a:pt x="798831" y="260046"/>
                    <a:pt x="766446" y="274715"/>
                    <a:pt x="734537" y="289860"/>
                  </a:cubicBezTo>
                  <a:cubicBezTo>
                    <a:pt x="670625" y="319959"/>
                    <a:pt x="607283" y="350629"/>
                    <a:pt x="542513" y="380061"/>
                  </a:cubicBezTo>
                  <a:cubicBezTo>
                    <a:pt x="510128" y="394540"/>
                    <a:pt x="477267" y="408636"/>
                    <a:pt x="443548" y="420352"/>
                  </a:cubicBezTo>
                  <a:cubicBezTo>
                    <a:pt x="409830" y="432163"/>
                    <a:pt x="375445" y="441974"/>
                    <a:pt x="340583" y="450451"/>
                  </a:cubicBezTo>
                  <a:cubicBezTo>
                    <a:pt x="305722" y="459024"/>
                    <a:pt x="270289" y="465977"/>
                    <a:pt x="234094" y="470740"/>
                  </a:cubicBezTo>
                  <a:cubicBezTo>
                    <a:pt x="197899" y="475311"/>
                    <a:pt x="160942" y="477502"/>
                    <a:pt x="122556" y="473597"/>
                  </a:cubicBezTo>
                  <a:cubicBezTo>
                    <a:pt x="103315" y="471597"/>
                    <a:pt x="83694" y="468263"/>
                    <a:pt x="63310" y="460548"/>
                  </a:cubicBezTo>
                  <a:cubicBezTo>
                    <a:pt x="53119" y="456738"/>
                    <a:pt x="42546" y="451785"/>
                    <a:pt x="32259" y="444165"/>
                  </a:cubicBezTo>
                  <a:cubicBezTo>
                    <a:pt x="22067" y="436545"/>
                    <a:pt x="11685" y="425591"/>
                    <a:pt x="5494" y="411208"/>
                  </a:cubicBezTo>
                  <a:cubicBezTo>
                    <a:pt x="2541" y="404350"/>
                    <a:pt x="541" y="395778"/>
                    <a:pt x="64" y="388158"/>
                  </a:cubicBezTo>
                  <a:cubicBezTo>
                    <a:pt x="-221" y="380538"/>
                    <a:pt x="445" y="373299"/>
                    <a:pt x="2065" y="366917"/>
                  </a:cubicBezTo>
                  <a:cubicBezTo>
                    <a:pt x="5113" y="354058"/>
                    <a:pt x="10161" y="343581"/>
                    <a:pt x="15876" y="334532"/>
                  </a:cubicBezTo>
                  <a:cubicBezTo>
                    <a:pt x="27401" y="316339"/>
                    <a:pt x="40831" y="302433"/>
                    <a:pt x="54643" y="289479"/>
                  </a:cubicBezTo>
                  <a:cubicBezTo>
                    <a:pt x="82646" y="264238"/>
                    <a:pt x="112840" y="244044"/>
                    <a:pt x="144273" y="226518"/>
                  </a:cubicBezTo>
                  <a:cubicBezTo>
                    <a:pt x="175610" y="208992"/>
                    <a:pt x="208090" y="194038"/>
                    <a:pt x="241523" y="182037"/>
                  </a:cubicBezTo>
                  <a:lnTo>
                    <a:pt x="244571" y="187752"/>
                  </a:lnTo>
                  <a:cubicBezTo>
                    <a:pt x="216472" y="209278"/>
                    <a:pt x="188850" y="230614"/>
                    <a:pt x="162656" y="253093"/>
                  </a:cubicBezTo>
                  <a:cubicBezTo>
                    <a:pt x="136558" y="275572"/>
                    <a:pt x="111412" y="299004"/>
                    <a:pt x="90647" y="324150"/>
                  </a:cubicBezTo>
                  <a:cubicBezTo>
                    <a:pt x="80265" y="336532"/>
                    <a:pt x="70930" y="349677"/>
                    <a:pt x="65311" y="362059"/>
                  </a:cubicBezTo>
                  <a:cubicBezTo>
                    <a:pt x="62548" y="368251"/>
                    <a:pt x="60453" y="374061"/>
                    <a:pt x="60072" y="378347"/>
                  </a:cubicBezTo>
                  <a:cubicBezTo>
                    <a:pt x="59786" y="380538"/>
                    <a:pt x="60072" y="382062"/>
                    <a:pt x="60262" y="383205"/>
                  </a:cubicBezTo>
                  <a:cubicBezTo>
                    <a:pt x="60739" y="384253"/>
                    <a:pt x="60739" y="384443"/>
                    <a:pt x="61501" y="385491"/>
                  </a:cubicBezTo>
                  <a:cubicBezTo>
                    <a:pt x="63406" y="388539"/>
                    <a:pt x="71978" y="394444"/>
                    <a:pt x="85027" y="398159"/>
                  </a:cubicBezTo>
                  <a:cubicBezTo>
                    <a:pt x="97791" y="401874"/>
                    <a:pt x="113126" y="403969"/>
                    <a:pt x="128747" y="405112"/>
                  </a:cubicBezTo>
                  <a:cubicBezTo>
                    <a:pt x="192184" y="408446"/>
                    <a:pt x="260954" y="401302"/>
                    <a:pt x="328201" y="390063"/>
                  </a:cubicBezTo>
                  <a:cubicBezTo>
                    <a:pt x="361919" y="384253"/>
                    <a:pt x="395542" y="377109"/>
                    <a:pt x="429261" y="369679"/>
                  </a:cubicBezTo>
                  <a:cubicBezTo>
                    <a:pt x="462979" y="362155"/>
                    <a:pt x="496888" y="354915"/>
                    <a:pt x="530607" y="345962"/>
                  </a:cubicBezTo>
                  <a:cubicBezTo>
                    <a:pt x="598044" y="328626"/>
                    <a:pt x="664147" y="304909"/>
                    <a:pt x="725108" y="271286"/>
                  </a:cubicBezTo>
                  <a:cubicBezTo>
                    <a:pt x="785877" y="237758"/>
                    <a:pt x="841027" y="192514"/>
                    <a:pt x="886461" y="145365"/>
                  </a:cubicBezTo>
                  <a:cubicBezTo>
                    <a:pt x="897605" y="133555"/>
                    <a:pt x="907987" y="121553"/>
                    <a:pt x="915988" y="109551"/>
                  </a:cubicBezTo>
                  <a:cubicBezTo>
                    <a:pt x="924085" y="97836"/>
                    <a:pt x="928943" y="85453"/>
                    <a:pt x="928466" y="79453"/>
                  </a:cubicBezTo>
                  <a:cubicBezTo>
                    <a:pt x="928180" y="76214"/>
                    <a:pt x="927800" y="74880"/>
                    <a:pt x="926085" y="72213"/>
                  </a:cubicBezTo>
                  <a:cubicBezTo>
                    <a:pt x="923989" y="69546"/>
                    <a:pt x="919798" y="66213"/>
                    <a:pt x="914274" y="63355"/>
                  </a:cubicBezTo>
                  <a:cubicBezTo>
                    <a:pt x="903034" y="57355"/>
                    <a:pt x="887794" y="53259"/>
                    <a:pt x="872078" y="50306"/>
                  </a:cubicBezTo>
                  <a:cubicBezTo>
                    <a:pt x="840360" y="44496"/>
                    <a:pt x="806070" y="43067"/>
                    <a:pt x="771685" y="42305"/>
                  </a:cubicBezTo>
                  <a:cubicBezTo>
                    <a:pt x="737204" y="41829"/>
                    <a:pt x="702247" y="42781"/>
                    <a:pt x="666814" y="43067"/>
                  </a:cubicBezTo>
                  <a:lnTo>
                    <a:pt x="665576" y="36971"/>
                  </a:ln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92A6A93C-23A6-4BC6-9F60-FCCB3C67DEDE}"/>
                </a:ext>
              </a:extLst>
            </p:cNvPr>
            <p:cNvSpPr/>
            <p:nvPr/>
          </p:nvSpPr>
          <p:spPr>
            <a:xfrm>
              <a:off x="6428326" y="1906848"/>
              <a:ext cx="403002" cy="164610"/>
            </a:xfrm>
            <a:custGeom>
              <a:avLst/>
              <a:gdLst>
                <a:gd name="connsiteX0" fmla="*/ 403003 w 403002"/>
                <a:gd name="connsiteY0" fmla="*/ 106546 h 164610"/>
                <a:gd name="connsiteX1" fmla="*/ 384524 w 403002"/>
                <a:gd name="connsiteY1" fmla="*/ 133025 h 164610"/>
                <a:gd name="connsiteX2" fmla="*/ 328993 w 403002"/>
                <a:gd name="connsiteY2" fmla="*/ 164362 h 164610"/>
                <a:gd name="connsiteX3" fmla="*/ 260032 w 403002"/>
                <a:gd name="connsiteY3" fmla="*/ 113308 h 164610"/>
                <a:gd name="connsiteX4" fmla="*/ 204501 w 403002"/>
                <a:gd name="connsiteY4" fmla="*/ 73494 h 164610"/>
                <a:gd name="connsiteX5" fmla="*/ 168878 w 403002"/>
                <a:gd name="connsiteY5" fmla="*/ 119214 h 164610"/>
                <a:gd name="connsiteX6" fmla="*/ 0 w 403002"/>
                <a:gd name="connsiteY6" fmla="*/ 97497 h 164610"/>
                <a:gd name="connsiteX7" fmla="*/ 17145 w 403002"/>
                <a:gd name="connsiteY7" fmla="*/ 77494 h 164610"/>
                <a:gd name="connsiteX8" fmla="*/ 370999 w 403002"/>
                <a:gd name="connsiteY8" fmla="*/ 69303 h 164610"/>
                <a:gd name="connsiteX9" fmla="*/ 403003 w 403002"/>
                <a:gd name="connsiteY9" fmla="*/ 106546 h 164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002" h="164610">
                  <a:moveTo>
                    <a:pt x="403003" y="106546"/>
                  </a:moveTo>
                  <a:cubicBezTo>
                    <a:pt x="396811" y="115309"/>
                    <a:pt x="391192" y="124738"/>
                    <a:pt x="384524" y="133025"/>
                  </a:cubicBezTo>
                  <a:cubicBezTo>
                    <a:pt x="369475" y="151694"/>
                    <a:pt x="354616" y="166744"/>
                    <a:pt x="328993" y="164362"/>
                  </a:cubicBezTo>
                  <a:cubicBezTo>
                    <a:pt x="298894" y="161505"/>
                    <a:pt x="278034" y="134644"/>
                    <a:pt x="260032" y="113308"/>
                  </a:cubicBezTo>
                  <a:cubicBezTo>
                    <a:pt x="247745" y="98830"/>
                    <a:pt x="228314" y="65398"/>
                    <a:pt x="204501" y="73494"/>
                  </a:cubicBezTo>
                  <a:cubicBezTo>
                    <a:pt x="191643" y="77971"/>
                    <a:pt x="179546" y="109022"/>
                    <a:pt x="168878" y="119214"/>
                  </a:cubicBezTo>
                  <a:cubicBezTo>
                    <a:pt x="118872" y="167220"/>
                    <a:pt x="51435" y="144836"/>
                    <a:pt x="0" y="97497"/>
                  </a:cubicBezTo>
                  <a:cubicBezTo>
                    <a:pt x="5239" y="90639"/>
                    <a:pt x="11049" y="83971"/>
                    <a:pt x="17145" y="77494"/>
                  </a:cubicBezTo>
                  <a:cubicBezTo>
                    <a:pt x="112585" y="-22518"/>
                    <a:pt x="270986" y="-26233"/>
                    <a:pt x="370999" y="69303"/>
                  </a:cubicBezTo>
                  <a:cubicBezTo>
                    <a:pt x="383191" y="80923"/>
                    <a:pt x="393859" y="93306"/>
                    <a:pt x="403003" y="106546"/>
                  </a:cubicBez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1BC25F8C-934B-47C8-9E88-9E690454605A}"/>
                </a:ext>
              </a:extLst>
            </p:cNvPr>
            <p:cNvSpPr/>
            <p:nvPr/>
          </p:nvSpPr>
          <p:spPr>
            <a:xfrm>
              <a:off x="6376397" y="2123503"/>
              <a:ext cx="177814" cy="164877"/>
            </a:xfrm>
            <a:custGeom>
              <a:avLst/>
              <a:gdLst>
                <a:gd name="connsiteX0" fmla="*/ 100887 w 177814"/>
                <a:gd name="connsiteY0" fmla="*/ 136112 h 164877"/>
                <a:gd name="connsiteX1" fmla="*/ 37165 w 177814"/>
                <a:gd name="connsiteY1" fmla="*/ 164878 h 164877"/>
                <a:gd name="connsiteX2" fmla="*/ 2209 w 177814"/>
                <a:gd name="connsiteY2" fmla="*/ 0 h 164877"/>
                <a:gd name="connsiteX3" fmla="*/ 84695 w 177814"/>
                <a:gd name="connsiteY3" fmla="*/ 19526 h 164877"/>
                <a:gd name="connsiteX4" fmla="*/ 165181 w 177814"/>
                <a:gd name="connsiteY4" fmla="*/ 36195 h 164877"/>
                <a:gd name="connsiteX5" fmla="*/ 100887 w 177814"/>
                <a:gd name="connsiteY5" fmla="*/ 136112 h 16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814" h="164877">
                  <a:moveTo>
                    <a:pt x="100887" y="136112"/>
                  </a:moveTo>
                  <a:cubicBezTo>
                    <a:pt x="80599" y="146590"/>
                    <a:pt x="59263" y="157163"/>
                    <a:pt x="37165" y="164878"/>
                  </a:cubicBezTo>
                  <a:cubicBezTo>
                    <a:pt x="6399" y="115062"/>
                    <a:pt x="-5316" y="56483"/>
                    <a:pt x="2209" y="0"/>
                  </a:cubicBezTo>
                  <a:cubicBezTo>
                    <a:pt x="15448" y="13525"/>
                    <a:pt x="37642" y="29242"/>
                    <a:pt x="84695" y="19526"/>
                  </a:cubicBezTo>
                  <a:cubicBezTo>
                    <a:pt x="111651" y="13906"/>
                    <a:pt x="143655" y="15526"/>
                    <a:pt x="165181" y="36195"/>
                  </a:cubicBezTo>
                  <a:cubicBezTo>
                    <a:pt x="207663" y="76867"/>
                    <a:pt x="131939" y="120205"/>
                    <a:pt x="100887" y="136112"/>
                  </a:cubicBez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1" name="Graphic 44260">
            <a:extLst>
              <a:ext uri="{FF2B5EF4-FFF2-40B4-BE49-F238E27FC236}">
                <a16:creationId xmlns:a16="http://schemas.microsoft.com/office/drawing/2014/main" xmlns="" id="{95DBC3B3-B454-42DA-A1F8-4242A2B28FD2}"/>
              </a:ext>
            </a:extLst>
          </p:cNvPr>
          <p:cNvGrpSpPr/>
          <p:nvPr/>
        </p:nvGrpSpPr>
        <p:grpSpPr>
          <a:xfrm>
            <a:off x="10716261" y="5921804"/>
            <a:ext cx="936050" cy="632030"/>
            <a:chOff x="5972175" y="3276600"/>
            <a:chExt cx="245554" cy="30499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8675C8A9-AFCC-4845-9FF4-C0C4E29E1B9C}"/>
                </a:ext>
              </a:extLst>
            </p:cNvPr>
            <p:cNvSpPr/>
            <p:nvPr/>
          </p:nvSpPr>
          <p:spPr>
            <a:xfrm>
              <a:off x="5991225" y="3309651"/>
              <a:ext cx="226504" cy="271938"/>
            </a:xfrm>
            <a:custGeom>
              <a:avLst/>
              <a:gdLst>
                <a:gd name="connsiteX0" fmla="*/ 0 w 226504"/>
                <a:gd name="connsiteY0" fmla="*/ 163830 h 271938"/>
                <a:gd name="connsiteX1" fmla="*/ 21241 w 226504"/>
                <a:gd name="connsiteY1" fmla="*/ 122015 h 271938"/>
                <a:gd name="connsiteX2" fmla="*/ 42101 w 226504"/>
                <a:gd name="connsiteY2" fmla="*/ 129159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830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830"/>
                  </a:moveTo>
                  <a:cubicBezTo>
                    <a:pt x="1429" y="153162"/>
                    <a:pt x="21241" y="122015"/>
                    <a:pt x="21241" y="122015"/>
                  </a:cubicBezTo>
                  <a:lnTo>
                    <a:pt x="42101" y="129159"/>
                  </a:lnTo>
                  <a:cubicBezTo>
                    <a:pt x="97155" y="69342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830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98AED41A-6947-4563-A969-2D227CB9DAD6}"/>
                </a:ext>
              </a:extLst>
            </p:cNvPr>
            <p:cNvSpPr/>
            <p:nvPr/>
          </p:nvSpPr>
          <p:spPr>
            <a:xfrm>
              <a:off x="5972175" y="3276600"/>
              <a:ext cx="226504" cy="271938"/>
            </a:xfrm>
            <a:custGeom>
              <a:avLst/>
              <a:gdLst>
                <a:gd name="connsiteX0" fmla="*/ 0 w 226504"/>
                <a:gd name="connsiteY0" fmla="*/ 163925 h 271938"/>
                <a:gd name="connsiteX1" fmla="*/ 21241 w 226504"/>
                <a:gd name="connsiteY1" fmla="*/ 122111 h 271938"/>
                <a:gd name="connsiteX2" fmla="*/ 42101 w 226504"/>
                <a:gd name="connsiteY2" fmla="*/ 129254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925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925"/>
                  </a:moveTo>
                  <a:cubicBezTo>
                    <a:pt x="1429" y="153257"/>
                    <a:pt x="21241" y="122111"/>
                    <a:pt x="21241" y="122111"/>
                  </a:cubicBezTo>
                  <a:lnTo>
                    <a:pt x="42101" y="129254"/>
                  </a:lnTo>
                  <a:cubicBezTo>
                    <a:pt x="97155" y="69437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925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rgbClr val="DC755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1" name="Graphic 44264">
            <a:extLst>
              <a:ext uri="{FF2B5EF4-FFF2-40B4-BE49-F238E27FC236}">
                <a16:creationId xmlns:a16="http://schemas.microsoft.com/office/drawing/2014/main" xmlns="" id="{5C25F421-5298-425A-8446-012AAC86B806}"/>
              </a:ext>
            </a:extLst>
          </p:cNvPr>
          <p:cNvGrpSpPr/>
          <p:nvPr/>
        </p:nvGrpSpPr>
        <p:grpSpPr>
          <a:xfrm rot="2449016">
            <a:off x="10774259" y="5209616"/>
            <a:ext cx="667747" cy="671615"/>
            <a:chOff x="5948362" y="3286088"/>
            <a:chExt cx="293127" cy="288168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718D76B9-D4F3-4F47-AAEA-535FF4CD7D0F}"/>
                </a:ext>
              </a:extLst>
            </p:cNvPr>
            <p:cNvSpPr/>
            <p:nvPr/>
          </p:nvSpPr>
          <p:spPr>
            <a:xfrm>
              <a:off x="5967412" y="3319139"/>
              <a:ext cx="274077" cy="255117"/>
            </a:xfrm>
            <a:custGeom>
              <a:avLst/>
              <a:gdLst>
                <a:gd name="connsiteX0" fmla="*/ 142589 w 274077"/>
                <a:gd name="connsiteY0" fmla="*/ 224256 h 255117"/>
                <a:gd name="connsiteX1" fmla="*/ 155353 w 274077"/>
                <a:gd name="connsiteY1" fmla="*/ 204635 h 255117"/>
                <a:gd name="connsiteX2" fmla="*/ 57722 w 274077"/>
                <a:gd name="connsiteY2" fmla="*/ 129959 h 255117"/>
                <a:gd name="connsiteX3" fmla="*/ 41148 w 274077"/>
                <a:gd name="connsiteY3" fmla="*/ 152723 h 255117"/>
                <a:gd name="connsiteX4" fmla="*/ 0 w 274077"/>
                <a:gd name="connsiteY4" fmla="*/ 124434 h 255117"/>
                <a:gd name="connsiteX5" fmla="*/ 51435 w 274077"/>
                <a:gd name="connsiteY5" fmla="*/ 46520 h 255117"/>
                <a:gd name="connsiteX6" fmla="*/ 151829 w 274077"/>
                <a:gd name="connsiteY6" fmla="*/ 10515 h 255117"/>
                <a:gd name="connsiteX7" fmla="*/ 174403 w 274077"/>
                <a:gd name="connsiteY7" fmla="*/ 71570 h 255117"/>
                <a:gd name="connsiteX8" fmla="*/ 247650 w 274077"/>
                <a:gd name="connsiteY8" fmla="*/ 67094 h 255117"/>
                <a:gd name="connsiteX9" fmla="*/ 243078 w 274077"/>
                <a:gd name="connsiteY9" fmla="*/ 180822 h 255117"/>
                <a:gd name="connsiteX10" fmla="*/ 184214 w 274077"/>
                <a:gd name="connsiteY10" fmla="*/ 255117 h 255117"/>
                <a:gd name="connsiteX11" fmla="*/ 142589 w 274077"/>
                <a:gd name="connsiteY11" fmla="*/ 224256 h 255117"/>
                <a:gd name="connsiteX12" fmla="*/ 126397 w 274077"/>
                <a:gd name="connsiteY12" fmla="*/ 66427 h 255117"/>
                <a:gd name="connsiteX13" fmla="*/ 89821 w 274077"/>
                <a:gd name="connsiteY13" fmla="*/ 83762 h 255117"/>
                <a:gd name="connsiteX14" fmla="*/ 122682 w 274077"/>
                <a:gd name="connsiteY14" fmla="*/ 107956 h 255117"/>
                <a:gd name="connsiteX15" fmla="*/ 126397 w 274077"/>
                <a:gd name="connsiteY15" fmla="*/ 66427 h 255117"/>
                <a:gd name="connsiteX16" fmla="*/ 202311 w 274077"/>
                <a:gd name="connsiteY16" fmla="*/ 112433 h 255117"/>
                <a:gd name="connsiteX17" fmla="*/ 163640 w 274077"/>
                <a:gd name="connsiteY17" fmla="*/ 135483 h 255117"/>
                <a:gd name="connsiteX18" fmla="*/ 193834 w 274077"/>
                <a:gd name="connsiteY18" fmla="*/ 157391 h 255117"/>
                <a:gd name="connsiteX19" fmla="*/ 202311 w 274077"/>
                <a:gd name="connsiteY19" fmla="*/ 112433 h 2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4077" h="255117">
                  <a:moveTo>
                    <a:pt x="142589" y="224256"/>
                  </a:moveTo>
                  <a:cubicBezTo>
                    <a:pt x="141637" y="221208"/>
                    <a:pt x="155353" y="204635"/>
                    <a:pt x="155353" y="204635"/>
                  </a:cubicBezTo>
                  <a:cubicBezTo>
                    <a:pt x="155353" y="204635"/>
                    <a:pt x="60484" y="128339"/>
                    <a:pt x="57722" y="129959"/>
                  </a:cubicBezTo>
                  <a:cubicBezTo>
                    <a:pt x="54864" y="131102"/>
                    <a:pt x="41148" y="152723"/>
                    <a:pt x="41148" y="152723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650" y="67094"/>
                  </a:cubicBezTo>
                  <a:cubicBezTo>
                    <a:pt x="290132" y="97383"/>
                    <a:pt x="276035" y="134626"/>
                    <a:pt x="243078" y="180822"/>
                  </a:cubicBezTo>
                  <a:cubicBezTo>
                    <a:pt x="225933" y="204825"/>
                    <a:pt x="202121" y="234448"/>
                    <a:pt x="184214" y="255117"/>
                  </a:cubicBezTo>
                  <a:cubicBezTo>
                    <a:pt x="170212" y="247497"/>
                    <a:pt x="143732" y="227114"/>
                    <a:pt x="142589" y="224256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9DE0FFA5-24C2-4964-938F-0AA7E9F41EAE}"/>
                </a:ext>
              </a:extLst>
            </p:cNvPr>
            <p:cNvSpPr/>
            <p:nvPr/>
          </p:nvSpPr>
          <p:spPr>
            <a:xfrm>
              <a:off x="5948362" y="3286088"/>
              <a:ext cx="273982" cy="255212"/>
            </a:xfrm>
            <a:custGeom>
              <a:avLst/>
              <a:gdLst>
                <a:gd name="connsiteX0" fmla="*/ 142589 w 273982"/>
                <a:gd name="connsiteY0" fmla="*/ 224351 h 255212"/>
                <a:gd name="connsiteX1" fmla="*/ 155353 w 273982"/>
                <a:gd name="connsiteY1" fmla="*/ 204730 h 255212"/>
                <a:gd name="connsiteX2" fmla="*/ 57722 w 273982"/>
                <a:gd name="connsiteY2" fmla="*/ 130054 h 255212"/>
                <a:gd name="connsiteX3" fmla="*/ 41148 w 273982"/>
                <a:gd name="connsiteY3" fmla="*/ 152819 h 255212"/>
                <a:gd name="connsiteX4" fmla="*/ 0 w 273982"/>
                <a:gd name="connsiteY4" fmla="*/ 124434 h 255212"/>
                <a:gd name="connsiteX5" fmla="*/ 51435 w 273982"/>
                <a:gd name="connsiteY5" fmla="*/ 46520 h 255212"/>
                <a:gd name="connsiteX6" fmla="*/ 151829 w 273982"/>
                <a:gd name="connsiteY6" fmla="*/ 10515 h 255212"/>
                <a:gd name="connsiteX7" fmla="*/ 174403 w 273982"/>
                <a:gd name="connsiteY7" fmla="*/ 71570 h 255212"/>
                <a:gd name="connsiteX8" fmla="*/ 247555 w 273982"/>
                <a:gd name="connsiteY8" fmla="*/ 67189 h 255212"/>
                <a:gd name="connsiteX9" fmla="*/ 242983 w 273982"/>
                <a:gd name="connsiteY9" fmla="*/ 180917 h 255212"/>
                <a:gd name="connsiteX10" fmla="*/ 184118 w 273982"/>
                <a:gd name="connsiteY10" fmla="*/ 255212 h 255212"/>
                <a:gd name="connsiteX11" fmla="*/ 142589 w 273982"/>
                <a:gd name="connsiteY11" fmla="*/ 224351 h 255212"/>
                <a:gd name="connsiteX12" fmla="*/ 126397 w 273982"/>
                <a:gd name="connsiteY12" fmla="*/ 66427 h 255212"/>
                <a:gd name="connsiteX13" fmla="*/ 89821 w 273982"/>
                <a:gd name="connsiteY13" fmla="*/ 83762 h 255212"/>
                <a:gd name="connsiteX14" fmla="*/ 122682 w 273982"/>
                <a:gd name="connsiteY14" fmla="*/ 107956 h 255212"/>
                <a:gd name="connsiteX15" fmla="*/ 126397 w 273982"/>
                <a:gd name="connsiteY15" fmla="*/ 66427 h 255212"/>
                <a:gd name="connsiteX16" fmla="*/ 202311 w 273982"/>
                <a:gd name="connsiteY16" fmla="*/ 112433 h 255212"/>
                <a:gd name="connsiteX17" fmla="*/ 163640 w 273982"/>
                <a:gd name="connsiteY17" fmla="*/ 135483 h 255212"/>
                <a:gd name="connsiteX18" fmla="*/ 193834 w 273982"/>
                <a:gd name="connsiteY18" fmla="*/ 157391 h 255212"/>
                <a:gd name="connsiteX19" fmla="*/ 202311 w 273982"/>
                <a:gd name="connsiteY19" fmla="*/ 112433 h 25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3982" h="255212">
                  <a:moveTo>
                    <a:pt x="142589" y="224351"/>
                  </a:moveTo>
                  <a:cubicBezTo>
                    <a:pt x="141637" y="221303"/>
                    <a:pt x="155353" y="204730"/>
                    <a:pt x="155353" y="204730"/>
                  </a:cubicBezTo>
                  <a:cubicBezTo>
                    <a:pt x="155353" y="204730"/>
                    <a:pt x="60484" y="128435"/>
                    <a:pt x="57722" y="130054"/>
                  </a:cubicBezTo>
                  <a:cubicBezTo>
                    <a:pt x="54864" y="131197"/>
                    <a:pt x="41148" y="152819"/>
                    <a:pt x="41148" y="152819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555" y="67189"/>
                  </a:cubicBezTo>
                  <a:cubicBezTo>
                    <a:pt x="290036" y="97478"/>
                    <a:pt x="275939" y="134721"/>
                    <a:pt x="242983" y="180917"/>
                  </a:cubicBezTo>
                  <a:cubicBezTo>
                    <a:pt x="225838" y="204920"/>
                    <a:pt x="202025" y="234543"/>
                    <a:pt x="184118" y="255212"/>
                  </a:cubicBezTo>
                  <a:cubicBezTo>
                    <a:pt x="170212" y="247592"/>
                    <a:pt x="143732" y="227114"/>
                    <a:pt x="142589" y="224351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rgbClr val="E968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4" name="Graphic 44268">
            <a:extLst>
              <a:ext uri="{FF2B5EF4-FFF2-40B4-BE49-F238E27FC236}">
                <a16:creationId xmlns:a16="http://schemas.microsoft.com/office/drawing/2014/main" xmlns="" id="{5968CD3F-6252-4A78-9964-A239577DD517}"/>
              </a:ext>
            </a:extLst>
          </p:cNvPr>
          <p:cNvGrpSpPr/>
          <p:nvPr/>
        </p:nvGrpSpPr>
        <p:grpSpPr>
          <a:xfrm rot="21000767">
            <a:off x="11650685" y="5253220"/>
            <a:ext cx="465421" cy="915887"/>
            <a:chOff x="5976918" y="3286115"/>
            <a:chExt cx="237163" cy="282320"/>
          </a:xfrm>
          <a:solidFill>
            <a:srgbClr val="DC755A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FF1E6618-BDA2-4C06-A95C-E513E61D1B9D}"/>
                </a:ext>
              </a:extLst>
            </p:cNvPr>
            <p:cNvSpPr/>
            <p:nvPr/>
          </p:nvSpPr>
          <p:spPr>
            <a:xfrm>
              <a:off x="5995945" y="3319163"/>
              <a:ext cx="218136" cy="249272"/>
            </a:xfrm>
            <a:custGeom>
              <a:avLst/>
              <a:gdLst>
                <a:gd name="connsiteX0" fmla="*/ 127867 w 218136"/>
                <a:gd name="connsiteY0" fmla="*/ 13 h 249272"/>
                <a:gd name="connsiteX1" fmla="*/ 167205 w 218136"/>
                <a:gd name="connsiteY1" fmla="*/ 70498 h 249272"/>
                <a:gd name="connsiteX2" fmla="*/ 125391 w 218136"/>
                <a:gd name="connsiteY2" fmla="*/ 102407 h 249272"/>
                <a:gd name="connsiteX3" fmla="*/ 77766 w 218136"/>
                <a:gd name="connsiteY3" fmla="*/ 91549 h 249272"/>
                <a:gd name="connsiteX4" fmla="*/ 78051 w 218136"/>
                <a:gd name="connsiteY4" fmla="*/ 153652 h 249272"/>
                <a:gd name="connsiteX5" fmla="*/ 137868 w 218136"/>
                <a:gd name="connsiteY5" fmla="*/ 178321 h 249272"/>
                <a:gd name="connsiteX6" fmla="*/ 160919 w 218136"/>
                <a:gd name="connsiteY6" fmla="*/ 139364 h 249272"/>
                <a:gd name="connsiteX7" fmla="*/ 217878 w 218136"/>
                <a:gd name="connsiteY7" fmla="*/ 152604 h 249272"/>
                <a:gd name="connsiteX8" fmla="*/ 171301 w 218136"/>
                <a:gd name="connsiteY8" fmla="*/ 235376 h 249272"/>
                <a:gd name="connsiteX9" fmla="*/ 20711 w 218136"/>
                <a:gd name="connsiteY9" fmla="*/ 187084 h 249272"/>
                <a:gd name="connsiteX10" fmla="*/ 45571 w 218136"/>
                <a:gd name="connsiteY10" fmla="*/ 42685 h 249272"/>
                <a:gd name="connsiteX11" fmla="*/ 85481 w 218136"/>
                <a:gd name="connsiteY11" fmla="*/ 35161 h 249272"/>
                <a:gd name="connsiteX12" fmla="*/ 78909 w 218136"/>
                <a:gd name="connsiteY12" fmla="*/ 16873 h 249272"/>
                <a:gd name="connsiteX13" fmla="*/ 127867 w 218136"/>
                <a:gd name="connsiteY13" fmla="*/ 13 h 24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36" h="249272">
                  <a:moveTo>
                    <a:pt x="127867" y="13"/>
                  </a:moveTo>
                  <a:cubicBezTo>
                    <a:pt x="130629" y="299"/>
                    <a:pt x="167205" y="70498"/>
                    <a:pt x="167205" y="70498"/>
                  </a:cubicBezTo>
                  <a:lnTo>
                    <a:pt x="125391" y="102407"/>
                  </a:lnTo>
                  <a:cubicBezTo>
                    <a:pt x="125391" y="102407"/>
                    <a:pt x="102912" y="76880"/>
                    <a:pt x="77766" y="91549"/>
                  </a:cubicBezTo>
                  <a:cubicBezTo>
                    <a:pt x="63192" y="100026"/>
                    <a:pt x="59859" y="122600"/>
                    <a:pt x="78051" y="153652"/>
                  </a:cubicBezTo>
                  <a:cubicBezTo>
                    <a:pt x="97387" y="186703"/>
                    <a:pt x="123962" y="186513"/>
                    <a:pt x="137868" y="178321"/>
                  </a:cubicBezTo>
                  <a:cubicBezTo>
                    <a:pt x="155775" y="167844"/>
                    <a:pt x="160347" y="144889"/>
                    <a:pt x="160919" y="139364"/>
                  </a:cubicBezTo>
                  <a:cubicBezTo>
                    <a:pt x="181207" y="145174"/>
                    <a:pt x="217878" y="152604"/>
                    <a:pt x="217878" y="152604"/>
                  </a:cubicBezTo>
                  <a:cubicBezTo>
                    <a:pt x="217878" y="152604"/>
                    <a:pt x="224451" y="204325"/>
                    <a:pt x="171301" y="235376"/>
                  </a:cubicBezTo>
                  <a:cubicBezTo>
                    <a:pt x="127677" y="260903"/>
                    <a:pt x="60335" y="254807"/>
                    <a:pt x="20711" y="187084"/>
                  </a:cubicBezTo>
                  <a:cubicBezTo>
                    <a:pt x="-20628" y="116314"/>
                    <a:pt x="6328" y="65545"/>
                    <a:pt x="45571" y="42685"/>
                  </a:cubicBezTo>
                  <a:cubicBezTo>
                    <a:pt x="66812" y="30208"/>
                    <a:pt x="85481" y="35161"/>
                    <a:pt x="85481" y="35161"/>
                  </a:cubicBezTo>
                  <a:lnTo>
                    <a:pt x="78909" y="16873"/>
                  </a:lnTo>
                  <a:cubicBezTo>
                    <a:pt x="79194" y="17539"/>
                    <a:pt x="111484" y="-558"/>
                    <a:pt x="127867" y="1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C56A2567-9390-4D0F-858F-8D8932060EB4}"/>
                </a:ext>
              </a:extLst>
            </p:cNvPr>
            <p:cNvSpPr/>
            <p:nvPr/>
          </p:nvSpPr>
          <p:spPr>
            <a:xfrm>
              <a:off x="5976918" y="3286115"/>
              <a:ext cx="218113" cy="249268"/>
            </a:xfrm>
            <a:custGeom>
              <a:avLst/>
              <a:gdLst>
                <a:gd name="connsiteX0" fmla="*/ 127844 w 218113"/>
                <a:gd name="connsiteY0" fmla="*/ 9 h 249268"/>
                <a:gd name="connsiteX1" fmla="*/ 167182 w 218113"/>
                <a:gd name="connsiteY1" fmla="*/ 70494 h 249268"/>
                <a:gd name="connsiteX2" fmla="*/ 125368 w 218113"/>
                <a:gd name="connsiteY2" fmla="*/ 102403 h 249268"/>
                <a:gd name="connsiteX3" fmla="*/ 77743 w 218113"/>
                <a:gd name="connsiteY3" fmla="*/ 91544 h 249268"/>
                <a:gd name="connsiteX4" fmla="*/ 78028 w 218113"/>
                <a:gd name="connsiteY4" fmla="*/ 153647 h 249268"/>
                <a:gd name="connsiteX5" fmla="*/ 137845 w 218113"/>
                <a:gd name="connsiteY5" fmla="*/ 178317 h 249268"/>
                <a:gd name="connsiteX6" fmla="*/ 160896 w 218113"/>
                <a:gd name="connsiteY6" fmla="*/ 139360 h 249268"/>
                <a:gd name="connsiteX7" fmla="*/ 217855 w 218113"/>
                <a:gd name="connsiteY7" fmla="*/ 152600 h 249268"/>
                <a:gd name="connsiteX8" fmla="*/ 171278 w 218113"/>
                <a:gd name="connsiteY8" fmla="*/ 235372 h 249268"/>
                <a:gd name="connsiteX9" fmla="*/ 20688 w 218113"/>
                <a:gd name="connsiteY9" fmla="*/ 187080 h 249268"/>
                <a:gd name="connsiteX10" fmla="*/ 45548 w 218113"/>
                <a:gd name="connsiteY10" fmla="*/ 42872 h 249268"/>
                <a:gd name="connsiteX11" fmla="*/ 85458 w 218113"/>
                <a:gd name="connsiteY11" fmla="*/ 35347 h 249268"/>
                <a:gd name="connsiteX12" fmla="*/ 78886 w 218113"/>
                <a:gd name="connsiteY12" fmla="*/ 17059 h 249268"/>
                <a:gd name="connsiteX13" fmla="*/ 127844 w 218113"/>
                <a:gd name="connsiteY13" fmla="*/ 9 h 249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13" h="249268">
                  <a:moveTo>
                    <a:pt x="127844" y="9"/>
                  </a:moveTo>
                  <a:cubicBezTo>
                    <a:pt x="130606" y="295"/>
                    <a:pt x="167182" y="70494"/>
                    <a:pt x="167182" y="70494"/>
                  </a:cubicBezTo>
                  <a:lnTo>
                    <a:pt x="125368" y="102403"/>
                  </a:lnTo>
                  <a:cubicBezTo>
                    <a:pt x="125368" y="102403"/>
                    <a:pt x="102889" y="76876"/>
                    <a:pt x="77743" y="91544"/>
                  </a:cubicBezTo>
                  <a:cubicBezTo>
                    <a:pt x="63169" y="100022"/>
                    <a:pt x="59836" y="122596"/>
                    <a:pt x="78028" y="153647"/>
                  </a:cubicBezTo>
                  <a:cubicBezTo>
                    <a:pt x="97364" y="186699"/>
                    <a:pt x="123939" y="186509"/>
                    <a:pt x="137845" y="178317"/>
                  </a:cubicBezTo>
                  <a:cubicBezTo>
                    <a:pt x="155752" y="167840"/>
                    <a:pt x="160324" y="144884"/>
                    <a:pt x="160896" y="139360"/>
                  </a:cubicBezTo>
                  <a:cubicBezTo>
                    <a:pt x="181184" y="145170"/>
                    <a:pt x="217855" y="152600"/>
                    <a:pt x="217855" y="152600"/>
                  </a:cubicBezTo>
                  <a:cubicBezTo>
                    <a:pt x="217855" y="152600"/>
                    <a:pt x="224428" y="204321"/>
                    <a:pt x="171278" y="235372"/>
                  </a:cubicBezTo>
                  <a:cubicBezTo>
                    <a:pt x="127654" y="260899"/>
                    <a:pt x="60312" y="254803"/>
                    <a:pt x="20688" y="187080"/>
                  </a:cubicBezTo>
                  <a:cubicBezTo>
                    <a:pt x="-20651" y="116500"/>
                    <a:pt x="6400" y="65827"/>
                    <a:pt x="45548" y="42872"/>
                  </a:cubicBezTo>
                  <a:cubicBezTo>
                    <a:pt x="66789" y="30489"/>
                    <a:pt x="85458" y="35347"/>
                    <a:pt x="85458" y="35347"/>
                  </a:cubicBezTo>
                  <a:lnTo>
                    <a:pt x="78886" y="17059"/>
                  </a:lnTo>
                  <a:cubicBezTo>
                    <a:pt x="79171" y="17630"/>
                    <a:pt x="111461" y="-467"/>
                    <a:pt x="127844" y="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7" name="Graphic 18676">
            <a:extLst>
              <a:ext uri="{FF2B5EF4-FFF2-40B4-BE49-F238E27FC236}">
                <a16:creationId xmlns:a16="http://schemas.microsoft.com/office/drawing/2014/main" xmlns="" id="{3935A8B8-E08F-44EE-9036-D69130A520FD}"/>
              </a:ext>
            </a:extLst>
          </p:cNvPr>
          <p:cNvGrpSpPr/>
          <p:nvPr/>
        </p:nvGrpSpPr>
        <p:grpSpPr>
          <a:xfrm rot="1519580">
            <a:off x="10664703" y="37029"/>
            <a:ext cx="348871" cy="1815915"/>
            <a:chOff x="6731507" y="2028824"/>
            <a:chExt cx="178975" cy="2065305"/>
          </a:xfrm>
        </p:grpSpPr>
        <p:grpSp>
          <p:nvGrpSpPr>
            <p:cNvPr id="28" name="Graphic 18676">
              <a:extLst>
                <a:ext uri="{FF2B5EF4-FFF2-40B4-BE49-F238E27FC236}">
                  <a16:creationId xmlns:a16="http://schemas.microsoft.com/office/drawing/2014/main" xmlns="" id="{0F8185B2-DC99-4BBD-B418-5B1CA8E2FCD7}"/>
                </a:ext>
              </a:extLst>
            </p:cNvPr>
            <p:cNvGrpSpPr/>
            <p:nvPr/>
          </p:nvGrpSpPr>
          <p:grpSpPr>
            <a:xfrm>
              <a:off x="6731507" y="3842384"/>
              <a:ext cx="171450" cy="251745"/>
              <a:chOff x="6731507" y="3842384"/>
              <a:chExt cx="171450" cy="251745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B5372859-88DC-420D-89A6-239832D654A8}"/>
                  </a:ext>
                </a:extLst>
              </p:cNvPr>
              <p:cNvSpPr/>
              <p:nvPr/>
            </p:nvSpPr>
            <p:spPr>
              <a:xfrm>
                <a:off x="6731507" y="3842384"/>
                <a:ext cx="171450" cy="251745"/>
              </a:xfrm>
              <a:custGeom>
                <a:avLst/>
                <a:gdLst>
                  <a:gd name="connsiteX0" fmla="*/ 171450 w 171450"/>
                  <a:gd name="connsiteY0" fmla="*/ 667 h 251745"/>
                  <a:gd name="connsiteX1" fmla="*/ 84677 w 171450"/>
                  <a:gd name="connsiteY1" fmla="*/ 251746 h 251745"/>
                  <a:gd name="connsiteX2" fmla="*/ 0 w 171450"/>
                  <a:gd name="connsiteY2" fmla="*/ 0 h 25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1450" h="251745">
                    <a:moveTo>
                      <a:pt x="171450" y="667"/>
                    </a:moveTo>
                    <a:lnTo>
                      <a:pt x="84677" y="2517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9E4C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0894063A-BEAF-4AB9-996B-09917DE08188}"/>
                  </a:ext>
                </a:extLst>
              </p:cNvPr>
              <p:cNvSpPr/>
              <p:nvPr/>
            </p:nvSpPr>
            <p:spPr>
              <a:xfrm>
                <a:off x="6779132" y="3984021"/>
                <a:ext cx="74961" cy="110108"/>
              </a:xfrm>
              <a:custGeom>
                <a:avLst/>
                <a:gdLst>
                  <a:gd name="connsiteX0" fmla="*/ 0 w 74961"/>
                  <a:gd name="connsiteY0" fmla="*/ 0 h 110108"/>
                  <a:gd name="connsiteX1" fmla="*/ 74962 w 74961"/>
                  <a:gd name="connsiteY1" fmla="*/ 286 h 110108"/>
                  <a:gd name="connsiteX2" fmla="*/ 37052 w 74961"/>
                  <a:gd name="connsiteY2" fmla="*/ 110109 h 110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961" h="110108">
                    <a:moveTo>
                      <a:pt x="0" y="0"/>
                    </a:moveTo>
                    <a:lnTo>
                      <a:pt x="74962" y="286"/>
                    </a:lnTo>
                    <a:lnTo>
                      <a:pt x="37052" y="110109"/>
                    </a:lnTo>
                    <a:close/>
                  </a:path>
                </a:pathLst>
              </a:custGeom>
              <a:solidFill>
                <a:srgbClr val="90A4A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29" name="Graphic 18676">
              <a:extLst>
                <a:ext uri="{FF2B5EF4-FFF2-40B4-BE49-F238E27FC236}">
                  <a16:creationId xmlns:a16="http://schemas.microsoft.com/office/drawing/2014/main" xmlns="" id="{03F1BF53-C0E5-41C5-9A90-20175D196DD5}"/>
                </a:ext>
              </a:extLst>
            </p:cNvPr>
            <p:cNvGrpSpPr/>
            <p:nvPr/>
          </p:nvGrpSpPr>
          <p:grpSpPr>
            <a:xfrm>
              <a:off x="6731507" y="2028824"/>
              <a:ext cx="178975" cy="1814227"/>
              <a:chOff x="6731507" y="2028824"/>
              <a:chExt cx="178975" cy="1814227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D46B61DB-ED76-4F38-A769-CD4C30FE6A80}"/>
                  </a:ext>
                </a:extLst>
              </p:cNvPr>
              <p:cNvSpPr/>
              <p:nvPr/>
            </p:nvSpPr>
            <p:spPr>
              <a:xfrm>
                <a:off x="6731507" y="2028824"/>
                <a:ext cx="178975" cy="1814227"/>
              </a:xfrm>
              <a:custGeom>
                <a:avLst/>
                <a:gdLst>
                  <a:gd name="connsiteX0" fmla="*/ 171450 w 178975"/>
                  <a:gd name="connsiteY0" fmla="*/ 1814228 h 1814227"/>
                  <a:gd name="connsiteX1" fmla="*/ 178975 w 178975"/>
                  <a:gd name="connsiteY1" fmla="*/ 86107 h 1814227"/>
                  <a:gd name="connsiteX2" fmla="*/ 93631 w 178975"/>
                  <a:gd name="connsiteY2" fmla="*/ 1 h 1814227"/>
                  <a:gd name="connsiteX3" fmla="*/ 7525 w 178975"/>
                  <a:gd name="connsiteY3" fmla="*/ 85345 h 1814227"/>
                  <a:gd name="connsiteX4" fmla="*/ 0 w 178975"/>
                  <a:gd name="connsiteY4" fmla="*/ 1813466 h 1814227"/>
                  <a:gd name="connsiteX5" fmla="*/ 171450 w 178975"/>
                  <a:gd name="connsiteY5" fmla="*/ 1814228 h 18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975" h="1814227">
                    <a:moveTo>
                      <a:pt x="171450" y="1814228"/>
                    </a:moveTo>
                    <a:lnTo>
                      <a:pt x="178975" y="86107"/>
                    </a:lnTo>
                    <a:cubicBezTo>
                      <a:pt x="179165" y="38767"/>
                      <a:pt x="140970" y="286"/>
                      <a:pt x="93631" y="1"/>
                    </a:cubicBezTo>
                    <a:cubicBezTo>
                      <a:pt x="46292" y="-190"/>
                      <a:pt x="7715" y="38005"/>
                      <a:pt x="7525" y="85345"/>
                    </a:cubicBezTo>
                    <a:lnTo>
                      <a:pt x="0" y="1813466"/>
                    </a:lnTo>
                    <a:lnTo>
                      <a:pt x="171450" y="1814228"/>
                    </a:lnTo>
                    <a:close/>
                  </a:path>
                </a:pathLst>
              </a:custGeom>
              <a:solidFill>
                <a:srgbClr val="FFAB0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337D8FFA-020D-4773-A54D-42BD913C91A3}"/>
                  </a:ext>
                </a:extLst>
              </p:cNvPr>
              <p:cNvSpPr/>
              <p:nvPr/>
            </p:nvSpPr>
            <p:spPr>
              <a:xfrm>
                <a:off x="6731507" y="2028824"/>
                <a:ext cx="93630" cy="1813846"/>
              </a:xfrm>
              <a:custGeom>
                <a:avLst/>
                <a:gdLst>
                  <a:gd name="connsiteX0" fmla="*/ 93631 w 93630"/>
                  <a:gd name="connsiteY0" fmla="*/ 1 h 1813846"/>
                  <a:gd name="connsiteX1" fmla="*/ 7525 w 93630"/>
                  <a:gd name="connsiteY1" fmla="*/ 85345 h 1813846"/>
                  <a:gd name="connsiteX2" fmla="*/ 0 w 93630"/>
                  <a:gd name="connsiteY2" fmla="*/ 1813466 h 1813846"/>
                  <a:gd name="connsiteX3" fmla="*/ 85725 w 93630"/>
                  <a:gd name="connsiteY3" fmla="*/ 1813846 h 1813846"/>
                  <a:gd name="connsiteX4" fmla="*/ 93631 w 93630"/>
                  <a:gd name="connsiteY4" fmla="*/ 1 h 1813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630" h="1813846">
                    <a:moveTo>
                      <a:pt x="93631" y="1"/>
                    </a:moveTo>
                    <a:cubicBezTo>
                      <a:pt x="46292" y="-190"/>
                      <a:pt x="7715" y="38005"/>
                      <a:pt x="7525" y="85345"/>
                    </a:cubicBezTo>
                    <a:lnTo>
                      <a:pt x="0" y="1813466"/>
                    </a:lnTo>
                    <a:lnTo>
                      <a:pt x="85725" y="1813846"/>
                    </a:lnTo>
                    <a:lnTo>
                      <a:pt x="93631" y="1"/>
                    </a:lnTo>
                    <a:close/>
                  </a:path>
                </a:pathLst>
              </a:custGeom>
              <a:solidFill>
                <a:srgbClr val="EF8648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grpSp>
        <p:nvGrpSpPr>
          <p:cNvPr id="3" name="Graphic 1">
            <a:extLst>
              <a:ext uri="{FF2B5EF4-FFF2-40B4-BE49-F238E27FC236}">
                <a16:creationId xmlns:a16="http://schemas.microsoft.com/office/drawing/2014/main" xmlns="" id="{0DB294EF-7C9D-42AA-B46F-A8410D5B227C}"/>
              </a:ext>
            </a:extLst>
          </p:cNvPr>
          <p:cNvGrpSpPr/>
          <p:nvPr/>
        </p:nvGrpSpPr>
        <p:grpSpPr>
          <a:xfrm>
            <a:off x="39436" y="5678900"/>
            <a:ext cx="1103978" cy="1121096"/>
            <a:chOff x="5748337" y="3124200"/>
            <a:chExt cx="695325" cy="609600"/>
          </a:xfrm>
        </p:grpSpPr>
        <p:grpSp>
          <p:nvGrpSpPr>
            <p:cNvPr id="11680" name="Graphic 1">
              <a:extLst>
                <a:ext uri="{FF2B5EF4-FFF2-40B4-BE49-F238E27FC236}">
                  <a16:creationId xmlns:a16="http://schemas.microsoft.com/office/drawing/2014/main" xmlns="" id="{0DB294EF-7C9D-42AA-B46F-A8410D5B227C}"/>
                </a:ext>
              </a:extLst>
            </p:cNvPr>
            <p:cNvGrpSpPr/>
            <p:nvPr/>
          </p:nvGrpSpPr>
          <p:grpSpPr>
            <a:xfrm>
              <a:off x="6032547" y="3282867"/>
              <a:ext cx="412442" cy="452943"/>
              <a:chOff x="6032547" y="3282867"/>
              <a:chExt cx="412442" cy="452943"/>
            </a:xfrm>
          </p:grpSpPr>
          <p:sp>
            <p:nvSpPr>
              <p:cNvPr id="11681" name="Freeform: Shape 11680">
                <a:extLst>
                  <a:ext uri="{FF2B5EF4-FFF2-40B4-BE49-F238E27FC236}">
                    <a16:creationId xmlns:a16="http://schemas.microsoft.com/office/drawing/2014/main" xmlns="" id="{67C8E4BE-E586-418B-9F53-AF7B5F6CDCEB}"/>
                  </a:ext>
                </a:extLst>
              </p:cNvPr>
              <p:cNvSpPr/>
              <p:nvPr/>
            </p:nvSpPr>
            <p:spPr>
              <a:xfrm>
                <a:off x="6032547" y="3336353"/>
                <a:ext cx="369776" cy="399456"/>
              </a:xfrm>
              <a:custGeom>
                <a:avLst/>
                <a:gdLst>
                  <a:gd name="connsiteX0" fmla="*/ 364252 w 369776"/>
                  <a:gd name="connsiteY0" fmla="*/ 77978 h 399456"/>
                  <a:gd name="connsiteX1" fmla="*/ 84978 w 369776"/>
                  <a:gd name="connsiteY1" fmla="*/ 392207 h 399456"/>
                  <a:gd name="connsiteX2" fmla="*/ 54403 w 369776"/>
                  <a:gd name="connsiteY2" fmla="*/ 393922 h 399456"/>
                  <a:gd name="connsiteX3" fmla="*/ 7350 w 369776"/>
                  <a:gd name="connsiteY3" fmla="*/ 352107 h 399456"/>
                  <a:gd name="connsiteX4" fmla="*/ 5445 w 369776"/>
                  <a:gd name="connsiteY4" fmla="*/ 321532 h 399456"/>
                  <a:gd name="connsiteX5" fmla="*/ 284718 w 369776"/>
                  <a:gd name="connsiteY5" fmla="*/ 7302 h 399456"/>
                  <a:gd name="connsiteX6" fmla="*/ 315388 w 369776"/>
                  <a:gd name="connsiteY6" fmla="*/ 5492 h 399456"/>
                  <a:gd name="connsiteX7" fmla="*/ 362442 w 369776"/>
                  <a:gd name="connsiteY7" fmla="*/ 47307 h 399456"/>
                  <a:gd name="connsiteX8" fmla="*/ 364252 w 369776"/>
                  <a:gd name="connsiteY8" fmla="*/ 77978 h 399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9776" h="399456">
                    <a:moveTo>
                      <a:pt x="364252" y="77978"/>
                    </a:moveTo>
                    <a:lnTo>
                      <a:pt x="84978" y="392207"/>
                    </a:lnTo>
                    <a:cubicBezTo>
                      <a:pt x="77073" y="401161"/>
                      <a:pt x="63452" y="401923"/>
                      <a:pt x="54403" y="393922"/>
                    </a:cubicBezTo>
                    <a:lnTo>
                      <a:pt x="7350" y="352107"/>
                    </a:lnTo>
                    <a:cubicBezTo>
                      <a:pt x="-1699" y="344106"/>
                      <a:pt x="-2461" y="330485"/>
                      <a:pt x="5445" y="321532"/>
                    </a:cubicBezTo>
                    <a:lnTo>
                      <a:pt x="284718" y="7302"/>
                    </a:lnTo>
                    <a:cubicBezTo>
                      <a:pt x="292624" y="-1651"/>
                      <a:pt x="306340" y="-2509"/>
                      <a:pt x="315388" y="5492"/>
                    </a:cubicBezTo>
                    <a:lnTo>
                      <a:pt x="362442" y="47307"/>
                    </a:lnTo>
                    <a:cubicBezTo>
                      <a:pt x="371490" y="55308"/>
                      <a:pt x="372252" y="69024"/>
                      <a:pt x="364252" y="77978"/>
                    </a:cubicBezTo>
                    <a:close/>
                  </a:path>
                </a:pathLst>
              </a:custGeom>
              <a:solidFill>
                <a:srgbClr val="008C4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682" name="Freeform: Shape 11681">
                <a:extLst>
                  <a:ext uri="{FF2B5EF4-FFF2-40B4-BE49-F238E27FC236}">
                    <a16:creationId xmlns:a16="http://schemas.microsoft.com/office/drawing/2014/main" xmlns="" id="{EE355244-DFC7-43AE-A51C-D255C9CA9574}"/>
                  </a:ext>
                </a:extLst>
              </p:cNvPr>
              <p:cNvSpPr/>
              <p:nvPr/>
            </p:nvSpPr>
            <p:spPr>
              <a:xfrm>
                <a:off x="6032633" y="3336392"/>
                <a:ext cx="338924" cy="372928"/>
              </a:xfrm>
              <a:custGeom>
                <a:avLst/>
                <a:gdLst>
                  <a:gd name="connsiteX0" fmla="*/ 315302 w 338924"/>
                  <a:gd name="connsiteY0" fmla="*/ 5454 h 372928"/>
                  <a:gd name="connsiteX1" fmla="*/ 284727 w 338924"/>
                  <a:gd name="connsiteY1" fmla="*/ 7264 h 372928"/>
                  <a:gd name="connsiteX2" fmla="*/ 5454 w 338924"/>
                  <a:gd name="connsiteY2" fmla="*/ 321398 h 372928"/>
                  <a:gd name="connsiteX3" fmla="*/ 7264 w 338924"/>
                  <a:gd name="connsiteY3" fmla="*/ 351974 h 372928"/>
                  <a:gd name="connsiteX4" fmla="*/ 30886 w 338924"/>
                  <a:gd name="connsiteY4" fmla="*/ 372929 h 372928"/>
                  <a:gd name="connsiteX5" fmla="*/ 338924 w 338924"/>
                  <a:gd name="connsiteY5" fmla="*/ 26314 h 372928"/>
                  <a:gd name="connsiteX6" fmla="*/ 315302 w 338924"/>
                  <a:gd name="connsiteY6" fmla="*/ 5454 h 37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8924" h="372928">
                    <a:moveTo>
                      <a:pt x="315302" y="5454"/>
                    </a:moveTo>
                    <a:cubicBezTo>
                      <a:pt x="306349" y="-2452"/>
                      <a:pt x="292633" y="-1690"/>
                      <a:pt x="284727" y="7264"/>
                    </a:cubicBezTo>
                    <a:lnTo>
                      <a:pt x="5454" y="321398"/>
                    </a:lnTo>
                    <a:cubicBezTo>
                      <a:pt x="-2452" y="330352"/>
                      <a:pt x="-1690" y="344068"/>
                      <a:pt x="7264" y="351974"/>
                    </a:cubicBezTo>
                    <a:lnTo>
                      <a:pt x="30886" y="372929"/>
                    </a:lnTo>
                    <a:lnTo>
                      <a:pt x="338924" y="26314"/>
                    </a:lnTo>
                    <a:lnTo>
                      <a:pt x="315302" y="5454"/>
                    </a:lnTo>
                    <a:close/>
                  </a:path>
                </a:pathLst>
              </a:custGeom>
              <a:solidFill>
                <a:srgbClr val="00B25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1683" name="Graphic 1">
                <a:extLst>
                  <a:ext uri="{FF2B5EF4-FFF2-40B4-BE49-F238E27FC236}">
                    <a16:creationId xmlns:a16="http://schemas.microsoft.com/office/drawing/2014/main" xmlns="" id="{0DB294EF-7C9D-42AA-B46F-A8410D5B227C}"/>
                  </a:ext>
                </a:extLst>
              </p:cNvPr>
              <p:cNvGrpSpPr/>
              <p:nvPr/>
            </p:nvGrpSpPr>
            <p:grpSpPr>
              <a:xfrm>
                <a:off x="6344125" y="3282867"/>
                <a:ext cx="100864" cy="104413"/>
                <a:chOff x="6344125" y="3282867"/>
                <a:chExt cx="100864" cy="104413"/>
              </a:xfrm>
            </p:grpSpPr>
            <p:sp>
              <p:nvSpPr>
                <p:cNvPr id="11684" name="Freeform: Shape 11683">
                  <a:extLst>
                    <a:ext uri="{FF2B5EF4-FFF2-40B4-BE49-F238E27FC236}">
                      <a16:creationId xmlns:a16="http://schemas.microsoft.com/office/drawing/2014/main" xmlns="" id="{A1DC5A5F-F7BD-40B7-B2B6-5536C74B7FD8}"/>
                    </a:ext>
                  </a:extLst>
                </p:cNvPr>
                <p:cNvSpPr/>
                <p:nvPr/>
              </p:nvSpPr>
              <p:spPr>
                <a:xfrm>
                  <a:off x="6344125" y="3282867"/>
                  <a:ext cx="100864" cy="104413"/>
                </a:xfrm>
                <a:custGeom>
                  <a:avLst/>
                  <a:gdLst>
                    <a:gd name="connsiteX0" fmla="*/ 93250 w 100864"/>
                    <a:gd name="connsiteY0" fmla="*/ 5734 h 104413"/>
                    <a:gd name="connsiteX1" fmla="*/ 93250 w 100864"/>
                    <a:gd name="connsiteY1" fmla="*/ 5734 h 104413"/>
                    <a:gd name="connsiteX2" fmla="*/ 67818 w 100864"/>
                    <a:gd name="connsiteY2" fmla="*/ 2496 h 104413"/>
                    <a:gd name="connsiteX3" fmla="*/ 52864 w 100864"/>
                    <a:gd name="connsiteY3" fmla="*/ 10211 h 104413"/>
                    <a:gd name="connsiteX4" fmla="*/ 19145 w 100864"/>
                    <a:gd name="connsiteY4" fmla="*/ 36405 h 104413"/>
                    <a:gd name="connsiteX5" fmla="*/ 0 w 100864"/>
                    <a:gd name="connsiteY5" fmla="*/ 57931 h 104413"/>
                    <a:gd name="connsiteX6" fmla="*/ 26194 w 100864"/>
                    <a:gd name="connsiteY6" fmla="*/ 81172 h 104413"/>
                    <a:gd name="connsiteX7" fmla="*/ 52388 w 100864"/>
                    <a:gd name="connsiteY7" fmla="*/ 104413 h 104413"/>
                    <a:gd name="connsiteX8" fmla="*/ 71533 w 100864"/>
                    <a:gd name="connsiteY8" fmla="*/ 82887 h 104413"/>
                    <a:gd name="connsiteX9" fmla="*/ 93536 w 100864"/>
                    <a:gd name="connsiteY9" fmla="*/ 46311 h 104413"/>
                    <a:gd name="connsiteX10" fmla="*/ 99441 w 100864"/>
                    <a:gd name="connsiteY10" fmla="*/ 30499 h 104413"/>
                    <a:gd name="connsiteX11" fmla="*/ 93250 w 100864"/>
                    <a:gd name="connsiteY11" fmla="*/ 5734 h 104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864" h="104413">
                      <a:moveTo>
                        <a:pt x="93250" y="5734"/>
                      </a:moveTo>
                      <a:lnTo>
                        <a:pt x="93250" y="5734"/>
                      </a:lnTo>
                      <a:cubicBezTo>
                        <a:pt x="86201" y="-457"/>
                        <a:pt x="76105" y="-1790"/>
                        <a:pt x="67818" y="2496"/>
                      </a:cubicBezTo>
                      <a:lnTo>
                        <a:pt x="52864" y="10211"/>
                      </a:lnTo>
                      <a:cubicBezTo>
                        <a:pt x="40100" y="16783"/>
                        <a:pt x="28670" y="25642"/>
                        <a:pt x="19145" y="36405"/>
                      </a:cubicBezTo>
                      <a:lnTo>
                        <a:pt x="0" y="57931"/>
                      </a:lnTo>
                      <a:lnTo>
                        <a:pt x="26194" y="81172"/>
                      </a:lnTo>
                      <a:lnTo>
                        <a:pt x="52388" y="104413"/>
                      </a:lnTo>
                      <a:lnTo>
                        <a:pt x="71533" y="82887"/>
                      </a:lnTo>
                      <a:cubicBezTo>
                        <a:pt x="81058" y="72124"/>
                        <a:pt x="88487" y="59741"/>
                        <a:pt x="93536" y="46311"/>
                      </a:cubicBezTo>
                      <a:lnTo>
                        <a:pt x="99441" y="30499"/>
                      </a:lnTo>
                      <a:cubicBezTo>
                        <a:pt x="102680" y="21927"/>
                        <a:pt x="100298" y="12021"/>
                        <a:pt x="93250" y="5734"/>
                      </a:cubicBezTo>
                      <a:close/>
                    </a:path>
                  </a:pathLst>
                </a:custGeom>
                <a:solidFill>
                  <a:srgbClr val="008C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1686" name="Freeform: Shape 11685">
                  <a:extLst>
                    <a:ext uri="{FF2B5EF4-FFF2-40B4-BE49-F238E27FC236}">
                      <a16:creationId xmlns:a16="http://schemas.microsoft.com/office/drawing/2014/main" xmlns="" id="{7AA4848E-0BF4-49B9-80FB-38630CE471A9}"/>
                    </a:ext>
                  </a:extLst>
                </p:cNvPr>
                <p:cNvSpPr/>
                <p:nvPr/>
              </p:nvSpPr>
              <p:spPr>
                <a:xfrm>
                  <a:off x="6344125" y="3282929"/>
                  <a:ext cx="100795" cy="81300"/>
                </a:xfrm>
                <a:custGeom>
                  <a:avLst/>
                  <a:gdLst>
                    <a:gd name="connsiteX0" fmla="*/ 100774 w 100795"/>
                    <a:gd name="connsiteY0" fmla="*/ 23579 h 81300"/>
                    <a:gd name="connsiteX1" fmla="*/ 94012 w 100795"/>
                    <a:gd name="connsiteY1" fmla="*/ 25770 h 81300"/>
                    <a:gd name="connsiteX2" fmla="*/ 79057 w 100795"/>
                    <a:gd name="connsiteY2" fmla="*/ 33580 h 81300"/>
                    <a:gd name="connsiteX3" fmla="*/ 45339 w 100795"/>
                    <a:gd name="connsiteY3" fmla="*/ 59774 h 81300"/>
                    <a:gd name="connsiteX4" fmla="*/ 26194 w 100795"/>
                    <a:gd name="connsiteY4" fmla="*/ 81300 h 81300"/>
                    <a:gd name="connsiteX5" fmla="*/ 0 w 100795"/>
                    <a:gd name="connsiteY5" fmla="*/ 57964 h 81300"/>
                    <a:gd name="connsiteX6" fmla="*/ 19145 w 100795"/>
                    <a:gd name="connsiteY6" fmla="*/ 36438 h 81300"/>
                    <a:gd name="connsiteX7" fmla="*/ 52864 w 100795"/>
                    <a:gd name="connsiteY7" fmla="*/ 10244 h 81300"/>
                    <a:gd name="connsiteX8" fmla="*/ 67913 w 100795"/>
                    <a:gd name="connsiteY8" fmla="*/ 2529 h 81300"/>
                    <a:gd name="connsiteX9" fmla="*/ 93345 w 100795"/>
                    <a:gd name="connsiteY9" fmla="*/ 5672 h 81300"/>
                    <a:gd name="connsiteX10" fmla="*/ 93440 w 100795"/>
                    <a:gd name="connsiteY10" fmla="*/ 5767 h 81300"/>
                    <a:gd name="connsiteX11" fmla="*/ 100774 w 100795"/>
                    <a:gd name="connsiteY11" fmla="*/ 23579 h 81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795" h="81300">
                      <a:moveTo>
                        <a:pt x="100774" y="23579"/>
                      </a:moveTo>
                      <a:cubicBezTo>
                        <a:pt x="98393" y="23865"/>
                        <a:pt x="96203" y="24627"/>
                        <a:pt x="94012" y="25770"/>
                      </a:cubicBezTo>
                      <a:lnTo>
                        <a:pt x="79057" y="33580"/>
                      </a:lnTo>
                      <a:cubicBezTo>
                        <a:pt x="66294" y="40152"/>
                        <a:pt x="54864" y="49011"/>
                        <a:pt x="45339" y="59774"/>
                      </a:cubicBezTo>
                      <a:lnTo>
                        <a:pt x="26194" y="81300"/>
                      </a:lnTo>
                      <a:lnTo>
                        <a:pt x="0" y="57964"/>
                      </a:lnTo>
                      <a:lnTo>
                        <a:pt x="19145" y="36438"/>
                      </a:lnTo>
                      <a:cubicBezTo>
                        <a:pt x="28670" y="25770"/>
                        <a:pt x="40005" y="16816"/>
                        <a:pt x="52864" y="10244"/>
                      </a:cubicBezTo>
                      <a:lnTo>
                        <a:pt x="67913" y="2529"/>
                      </a:lnTo>
                      <a:cubicBezTo>
                        <a:pt x="76200" y="-1758"/>
                        <a:pt x="86297" y="-519"/>
                        <a:pt x="93345" y="5672"/>
                      </a:cubicBezTo>
                      <a:lnTo>
                        <a:pt x="93440" y="5767"/>
                      </a:lnTo>
                      <a:cubicBezTo>
                        <a:pt x="98489" y="10339"/>
                        <a:pt x="101060" y="16911"/>
                        <a:pt x="100774" y="23579"/>
                      </a:cubicBezTo>
                      <a:close/>
                    </a:path>
                  </a:pathLst>
                </a:custGeom>
                <a:solidFill>
                  <a:srgbClr val="00B25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1688" name="Graphic 1">
                <a:extLst>
                  <a:ext uri="{FF2B5EF4-FFF2-40B4-BE49-F238E27FC236}">
                    <a16:creationId xmlns:a16="http://schemas.microsoft.com/office/drawing/2014/main" xmlns="" id="{0DB294EF-7C9D-42AA-B46F-A8410D5B227C}"/>
                  </a:ext>
                </a:extLst>
              </p:cNvPr>
              <p:cNvGrpSpPr/>
              <p:nvPr/>
            </p:nvGrpSpPr>
            <p:grpSpPr>
              <a:xfrm>
                <a:off x="6047111" y="3351416"/>
                <a:ext cx="342765" cy="366929"/>
                <a:chOff x="6047111" y="3351416"/>
                <a:chExt cx="342765" cy="366929"/>
              </a:xfrm>
              <a:solidFill>
                <a:srgbClr val="3D4051"/>
              </a:solidFill>
            </p:grpSpPr>
            <p:grpSp>
              <p:nvGrpSpPr>
                <p:cNvPr id="11689" name="Graphic 1">
                  <a:extLst>
                    <a:ext uri="{FF2B5EF4-FFF2-40B4-BE49-F238E27FC236}">
                      <a16:creationId xmlns:a16="http://schemas.microsoft.com/office/drawing/2014/main" xmlns="" id="{0DB294EF-7C9D-42AA-B46F-A8410D5B227C}"/>
                    </a:ext>
                  </a:extLst>
                </p:cNvPr>
                <p:cNvGrpSpPr/>
                <p:nvPr/>
              </p:nvGrpSpPr>
              <p:grpSpPr>
                <a:xfrm>
                  <a:off x="6168200" y="3351416"/>
                  <a:ext cx="221676" cy="238365"/>
                  <a:chOff x="6168200" y="3351416"/>
                  <a:chExt cx="221676" cy="238365"/>
                </a:xfrm>
                <a:solidFill>
                  <a:srgbClr val="3D4051"/>
                </a:solidFill>
              </p:grpSpPr>
              <p:sp>
                <p:nvSpPr>
                  <p:cNvPr id="11690" name="Freeform: Shape 11689">
                    <a:extLst>
                      <a:ext uri="{FF2B5EF4-FFF2-40B4-BE49-F238E27FC236}">
                        <a16:creationId xmlns:a16="http://schemas.microsoft.com/office/drawing/2014/main" xmlns="" id="{88757380-54AE-4924-B245-61E6DAFA3C02}"/>
                      </a:ext>
                    </a:extLst>
                  </p:cNvPr>
                  <p:cNvSpPr/>
                  <p:nvPr/>
                </p:nvSpPr>
                <p:spPr>
                  <a:xfrm rot="-2902359">
                    <a:off x="6332119" y="3341638"/>
                    <a:ext cx="21622" cy="106396"/>
                  </a:xfrm>
                  <a:custGeom>
                    <a:avLst/>
                    <a:gdLst>
                      <a:gd name="connsiteX0" fmla="*/ 0 w 21622"/>
                      <a:gd name="connsiteY0" fmla="*/ 0 h 106396"/>
                      <a:gd name="connsiteX1" fmla="*/ 21622 w 21622"/>
                      <a:gd name="connsiteY1" fmla="*/ 0 h 106396"/>
                      <a:gd name="connsiteX2" fmla="*/ 21622 w 21622"/>
                      <a:gd name="connsiteY2" fmla="*/ 106397 h 106396"/>
                      <a:gd name="connsiteX3" fmla="*/ 0 w 21622"/>
                      <a:gd name="connsiteY3" fmla="*/ 106397 h 106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2" h="106396">
                        <a:moveTo>
                          <a:pt x="0" y="0"/>
                        </a:moveTo>
                        <a:lnTo>
                          <a:pt x="21622" y="0"/>
                        </a:lnTo>
                        <a:lnTo>
                          <a:pt x="21622" y="106397"/>
                        </a:lnTo>
                        <a:lnTo>
                          <a:pt x="0" y="106397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691" name="Freeform: Shape 11690">
                    <a:extLst>
                      <a:ext uri="{FF2B5EF4-FFF2-40B4-BE49-F238E27FC236}">
                        <a16:creationId xmlns:a16="http://schemas.microsoft.com/office/drawing/2014/main" xmlns="" id="{4C9B6B38-9E13-4A36-B207-114F492D665A}"/>
                      </a:ext>
                    </a:extLst>
                  </p:cNvPr>
                  <p:cNvSpPr/>
                  <p:nvPr/>
                </p:nvSpPr>
                <p:spPr>
                  <a:xfrm rot="-2902359">
                    <a:off x="6302778" y="3374623"/>
                    <a:ext cx="21622" cy="106396"/>
                  </a:xfrm>
                  <a:custGeom>
                    <a:avLst/>
                    <a:gdLst>
                      <a:gd name="connsiteX0" fmla="*/ 0 w 21622"/>
                      <a:gd name="connsiteY0" fmla="*/ 0 h 106396"/>
                      <a:gd name="connsiteX1" fmla="*/ 21622 w 21622"/>
                      <a:gd name="connsiteY1" fmla="*/ 0 h 106396"/>
                      <a:gd name="connsiteX2" fmla="*/ 21622 w 21622"/>
                      <a:gd name="connsiteY2" fmla="*/ 106397 h 106396"/>
                      <a:gd name="connsiteX3" fmla="*/ 0 w 21622"/>
                      <a:gd name="connsiteY3" fmla="*/ 106397 h 106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2" h="106396">
                        <a:moveTo>
                          <a:pt x="0" y="0"/>
                        </a:moveTo>
                        <a:lnTo>
                          <a:pt x="21622" y="0"/>
                        </a:lnTo>
                        <a:lnTo>
                          <a:pt x="21622" y="106397"/>
                        </a:lnTo>
                        <a:lnTo>
                          <a:pt x="0" y="106397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692" name="Freeform: Shape 11691">
                    <a:extLst>
                      <a:ext uri="{FF2B5EF4-FFF2-40B4-BE49-F238E27FC236}">
                        <a16:creationId xmlns:a16="http://schemas.microsoft.com/office/drawing/2014/main" xmlns="" id="{43FF7CF8-4EA3-4811-9149-8A64DF3B4806}"/>
                      </a:ext>
                    </a:extLst>
                  </p:cNvPr>
                  <p:cNvSpPr/>
                  <p:nvPr/>
                </p:nvSpPr>
                <p:spPr>
                  <a:xfrm>
                    <a:off x="6168200" y="3473766"/>
                    <a:ext cx="106009" cy="116015"/>
                  </a:xfrm>
                  <a:custGeom>
                    <a:avLst/>
                    <a:gdLst>
                      <a:gd name="connsiteX0" fmla="*/ 73150 w 106009"/>
                      <a:gd name="connsiteY0" fmla="*/ 75915 h 116015"/>
                      <a:gd name="connsiteX1" fmla="*/ 3999 w 106009"/>
                      <a:gd name="connsiteY1" fmla="*/ 113158 h 116015"/>
                      <a:gd name="connsiteX2" fmla="*/ 32859 w 106009"/>
                      <a:gd name="connsiteY2" fmla="*/ 40101 h 116015"/>
                      <a:gd name="connsiteX3" fmla="*/ 102011 w 106009"/>
                      <a:gd name="connsiteY3" fmla="*/ 2858 h 116015"/>
                      <a:gd name="connsiteX4" fmla="*/ 73150 w 106009"/>
                      <a:gd name="connsiteY4" fmla="*/ 75915 h 1160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6009" h="116015">
                        <a:moveTo>
                          <a:pt x="73150" y="75915"/>
                        </a:moveTo>
                        <a:cubicBezTo>
                          <a:pt x="46099" y="106395"/>
                          <a:pt x="15143" y="123064"/>
                          <a:pt x="3999" y="113158"/>
                        </a:cubicBezTo>
                        <a:cubicBezTo>
                          <a:pt x="-7145" y="103252"/>
                          <a:pt x="5808" y="70581"/>
                          <a:pt x="32859" y="40101"/>
                        </a:cubicBezTo>
                        <a:cubicBezTo>
                          <a:pt x="59910" y="9621"/>
                          <a:pt x="90867" y="-7048"/>
                          <a:pt x="102011" y="2858"/>
                        </a:cubicBezTo>
                        <a:cubicBezTo>
                          <a:pt x="113155" y="12764"/>
                          <a:pt x="100201" y="45435"/>
                          <a:pt x="73150" y="75915"/>
                        </a:cubicBez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11693" name="Graphic 1">
                  <a:extLst>
                    <a:ext uri="{FF2B5EF4-FFF2-40B4-BE49-F238E27FC236}">
                      <a16:creationId xmlns:a16="http://schemas.microsoft.com/office/drawing/2014/main" xmlns="" id="{0DB294EF-7C9D-42AA-B46F-A8410D5B227C}"/>
                    </a:ext>
                  </a:extLst>
                </p:cNvPr>
                <p:cNvGrpSpPr/>
                <p:nvPr/>
              </p:nvGrpSpPr>
              <p:grpSpPr>
                <a:xfrm>
                  <a:off x="6047111" y="3598485"/>
                  <a:ext cx="123187" cy="119861"/>
                  <a:chOff x="6047111" y="3598485"/>
                  <a:chExt cx="123187" cy="119861"/>
                </a:xfrm>
                <a:solidFill>
                  <a:srgbClr val="3D4051"/>
                </a:solidFill>
              </p:grpSpPr>
              <p:sp>
                <p:nvSpPr>
                  <p:cNvPr id="11694" name="Freeform: Shape 11693">
                    <a:extLst>
                      <a:ext uri="{FF2B5EF4-FFF2-40B4-BE49-F238E27FC236}">
                        <a16:creationId xmlns:a16="http://schemas.microsoft.com/office/drawing/2014/main" xmlns="" id="{52F4475C-11BF-41DB-9F6C-9813706604E0}"/>
                      </a:ext>
                    </a:extLst>
                  </p:cNvPr>
                  <p:cNvSpPr/>
                  <p:nvPr/>
                </p:nvSpPr>
                <p:spPr>
                  <a:xfrm rot="-2902130">
                    <a:off x="6112547" y="3588709"/>
                    <a:ext cx="21620" cy="106388"/>
                  </a:xfrm>
                  <a:custGeom>
                    <a:avLst/>
                    <a:gdLst>
                      <a:gd name="connsiteX0" fmla="*/ 0 w 21620"/>
                      <a:gd name="connsiteY0" fmla="*/ 0 h 106388"/>
                      <a:gd name="connsiteX1" fmla="*/ 21621 w 21620"/>
                      <a:gd name="connsiteY1" fmla="*/ 0 h 106388"/>
                      <a:gd name="connsiteX2" fmla="*/ 21621 w 21620"/>
                      <a:gd name="connsiteY2" fmla="*/ 106389 h 106388"/>
                      <a:gd name="connsiteX3" fmla="*/ 0 w 21620"/>
                      <a:gd name="connsiteY3" fmla="*/ 106389 h 1063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0" h="106388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89"/>
                        </a:lnTo>
                        <a:lnTo>
                          <a:pt x="0" y="106389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695" name="Freeform: Shape 11694">
                    <a:extLst>
                      <a:ext uri="{FF2B5EF4-FFF2-40B4-BE49-F238E27FC236}">
                        <a16:creationId xmlns:a16="http://schemas.microsoft.com/office/drawing/2014/main" xmlns="" id="{6783E065-849A-47F8-AD7C-B6A315AD54E3}"/>
                      </a:ext>
                    </a:extLst>
                  </p:cNvPr>
                  <p:cNvSpPr/>
                  <p:nvPr/>
                </p:nvSpPr>
                <p:spPr>
                  <a:xfrm rot="-2901873">
                    <a:off x="6083242" y="3621724"/>
                    <a:ext cx="21622" cy="106396"/>
                  </a:xfrm>
                  <a:custGeom>
                    <a:avLst/>
                    <a:gdLst>
                      <a:gd name="connsiteX0" fmla="*/ 0 w 21622"/>
                      <a:gd name="connsiteY0" fmla="*/ 0 h 106396"/>
                      <a:gd name="connsiteX1" fmla="*/ 21622 w 21622"/>
                      <a:gd name="connsiteY1" fmla="*/ 0 h 106396"/>
                      <a:gd name="connsiteX2" fmla="*/ 21622 w 21622"/>
                      <a:gd name="connsiteY2" fmla="*/ 106396 h 106396"/>
                      <a:gd name="connsiteX3" fmla="*/ 0 w 21622"/>
                      <a:gd name="connsiteY3" fmla="*/ 106396 h 106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2" h="106396">
                        <a:moveTo>
                          <a:pt x="0" y="0"/>
                        </a:moveTo>
                        <a:lnTo>
                          <a:pt x="21622" y="0"/>
                        </a:lnTo>
                        <a:lnTo>
                          <a:pt x="21622" y="106396"/>
                        </a:lnTo>
                        <a:lnTo>
                          <a:pt x="0" y="106396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</p:grpSp>
        </p:grpSp>
        <p:grpSp>
          <p:nvGrpSpPr>
            <p:cNvPr id="11696" name="Graphic 1">
              <a:extLst>
                <a:ext uri="{FF2B5EF4-FFF2-40B4-BE49-F238E27FC236}">
                  <a16:creationId xmlns:a16="http://schemas.microsoft.com/office/drawing/2014/main" xmlns="" id="{0DB294EF-7C9D-42AA-B46F-A8410D5B227C}"/>
                </a:ext>
              </a:extLst>
            </p:cNvPr>
            <p:cNvGrpSpPr/>
            <p:nvPr/>
          </p:nvGrpSpPr>
          <p:grpSpPr>
            <a:xfrm>
              <a:off x="5748327" y="3124191"/>
              <a:ext cx="551476" cy="220228"/>
              <a:chOff x="5748327" y="3124191"/>
              <a:chExt cx="551476" cy="220228"/>
            </a:xfrm>
          </p:grpSpPr>
          <p:sp>
            <p:nvSpPr>
              <p:cNvPr id="11697" name="Freeform: Shape 11696">
                <a:extLst>
                  <a:ext uri="{FF2B5EF4-FFF2-40B4-BE49-F238E27FC236}">
                    <a16:creationId xmlns:a16="http://schemas.microsoft.com/office/drawing/2014/main" xmlns="" id="{4CCC2D88-63CA-47D5-BC66-D1BDC723BC3D}"/>
                  </a:ext>
                </a:extLst>
              </p:cNvPr>
              <p:cNvSpPr/>
              <p:nvPr/>
            </p:nvSpPr>
            <p:spPr>
              <a:xfrm>
                <a:off x="5748327" y="3124191"/>
                <a:ext cx="464823" cy="220228"/>
              </a:xfrm>
              <a:custGeom>
                <a:avLst/>
                <a:gdLst>
                  <a:gd name="connsiteX0" fmla="*/ 449113 w 464823"/>
                  <a:gd name="connsiteY0" fmla="*/ 103069 h 220228"/>
                  <a:gd name="connsiteX1" fmla="*/ 45063 w 464823"/>
                  <a:gd name="connsiteY1" fmla="*/ 219370 h 220228"/>
                  <a:gd name="connsiteX2" fmla="*/ 18297 w 464823"/>
                  <a:gd name="connsiteY2" fmla="*/ 204511 h 220228"/>
                  <a:gd name="connsiteX3" fmla="*/ 867 w 464823"/>
                  <a:gd name="connsiteY3" fmla="*/ 143932 h 220228"/>
                  <a:gd name="connsiteX4" fmla="*/ 15630 w 464823"/>
                  <a:gd name="connsiteY4" fmla="*/ 117071 h 220228"/>
                  <a:gd name="connsiteX5" fmla="*/ 419681 w 464823"/>
                  <a:gd name="connsiteY5" fmla="*/ 866 h 220228"/>
                  <a:gd name="connsiteX6" fmla="*/ 446541 w 464823"/>
                  <a:gd name="connsiteY6" fmla="*/ 15725 h 220228"/>
                  <a:gd name="connsiteX7" fmla="*/ 463972 w 464823"/>
                  <a:gd name="connsiteY7" fmla="*/ 76304 h 220228"/>
                  <a:gd name="connsiteX8" fmla="*/ 449113 w 464823"/>
                  <a:gd name="connsiteY8" fmla="*/ 103069 h 220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4823" h="220228">
                    <a:moveTo>
                      <a:pt x="449113" y="103069"/>
                    </a:moveTo>
                    <a:lnTo>
                      <a:pt x="45063" y="219370"/>
                    </a:lnTo>
                    <a:cubicBezTo>
                      <a:pt x="33633" y="222703"/>
                      <a:pt x="21631" y="216036"/>
                      <a:pt x="18297" y="204511"/>
                    </a:cubicBezTo>
                    <a:lnTo>
                      <a:pt x="867" y="143932"/>
                    </a:lnTo>
                    <a:cubicBezTo>
                      <a:pt x="-2467" y="132311"/>
                      <a:pt x="4105" y="120405"/>
                      <a:pt x="15630" y="117071"/>
                    </a:cubicBezTo>
                    <a:lnTo>
                      <a:pt x="419681" y="866"/>
                    </a:lnTo>
                    <a:cubicBezTo>
                      <a:pt x="431111" y="-2468"/>
                      <a:pt x="443208" y="4105"/>
                      <a:pt x="446541" y="15725"/>
                    </a:cubicBezTo>
                    <a:lnTo>
                      <a:pt x="463972" y="76304"/>
                    </a:lnTo>
                    <a:cubicBezTo>
                      <a:pt x="467306" y="87829"/>
                      <a:pt x="460543" y="99831"/>
                      <a:pt x="449113" y="103069"/>
                    </a:cubicBezTo>
                    <a:close/>
                  </a:path>
                </a:pathLst>
              </a:custGeom>
              <a:solidFill>
                <a:srgbClr val="AE1E0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698" name="Freeform: Shape 11697">
                <a:extLst>
                  <a:ext uri="{FF2B5EF4-FFF2-40B4-BE49-F238E27FC236}">
                    <a16:creationId xmlns:a16="http://schemas.microsoft.com/office/drawing/2014/main" xmlns="" id="{BF334297-F254-4CA0-B395-D7F5C8A1C64A}"/>
                  </a:ext>
                </a:extLst>
              </p:cNvPr>
              <p:cNvSpPr/>
              <p:nvPr/>
            </p:nvSpPr>
            <p:spPr>
              <a:xfrm>
                <a:off x="5748369" y="3124232"/>
                <a:ext cx="455167" cy="174180"/>
              </a:xfrm>
              <a:custGeom>
                <a:avLst/>
                <a:gdLst>
                  <a:gd name="connsiteX0" fmla="*/ 446405 w 455167"/>
                  <a:gd name="connsiteY0" fmla="*/ 15684 h 174180"/>
                  <a:gd name="connsiteX1" fmla="*/ 419544 w 455167"/>
                  <a:gd name="connsiteY1" fmla="*/ 825 h 174180"/>
                  <a:gd name="connsiteX2" fmla="*/ 15684 w 455167"/>
                  <a:gd name="connsiteY2" fmla="*/ 117030 h 174180"/>
                  <a:gd name="connsiteX3" fmla="*/ 825 w 455167"/>
                  <a:gd name="connsiteY3" fmla="*/ 143891 h 174180"/>
                  <a:gd name="connsiteX4" fmla="*/ 9588 w 455167"/>
                  <a:gd name="connsiteY4" fmla="*/ 174180 h 174180"/>
                  <a:gd name="connsiteX5" fmla="*/ 455168 w 455167"/>
                  <a:gd name="connsiteY5" fmla="*/ 45974 h 174180"/>
                  <a:gd name="connsiteX6" fmla="*/ 446405 w 455167"/>
                  <a:gd name="connsiteY6" fmla="*/ 15684 h 1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5167" h="174180">
                    <a:moveTo>
                      <a:pt x="446405" y="15684"/>
                    </a:moveTo>
                    <a:cubicBezTo>
                      <a:pt x="443071" y="4159"/>
                      <a:pt x="431069" y="-2413"/>
                      <a:pt x="419544" y="825"/>
                    </a:cubicBezTo>
                    <a:lnTo>
                      <a:pt x="15684" y="117030"/>
                    </a:lnTo>
                    <a:cubicBezTo>
                      <a:pt x="4159" y="120364"/>
                      <a:pt x="-2413" y="132365"/>
                      <a:pt x="825" y="143891"/>
                    </a:cubicBezTo>
                    <a:lnTo>
                      <a:pt x="9588" y="174180"/>
                    </a:lnTo>
                    <a:lnTo>
                      <a:pt x="455168" y="45974"/>
                    </a:lnTo>
                    <a:lnTo>
                      <a:pt x="446405" y="15684"/>
                    </a:lnTo>
                    <a:close/>
                  </a:path>
                </a:pathLst>
              </a:custGeom>
              <a:solidFill>
                <a:srgbClr val="FF58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1699" name="Graphic 1">
                <a:extLst>
                  <a:ext uri="{FF2B5EF4-FFF2-40B4-BE49-F238E27FC236}">
                    <a16:creationId xmlns:a16="http://schemas.microsoft.com/office/drawing/2014/main" xmlns="" id="{0DB294EF-7C9D-42AA-B46F-A8410D5B227C}"/>
                  </a:ext>
                </a:extLst>
              </p:cNvPr>
              <p:cNvGrpSpPr/>
              <p:nvPr/>
            </p:nvGrpSpPr>
            <p:grpSpPr>
              <a:xfrm>
                <a:off x="6192106" y="3124420"/>
                <a:ext cx="107697" cy="79789"/>
                <a:chOff x="6192106" y="3124420"/>
                <a:chExt cx="107697" cy="79789"/>
              </a:xfrm>
            </p:grpSpPr>
            <p:sp>
              <p:nvSpPr>
                <p:cNvPr id="11700" name="Freeform: Shape 11699">
                  <a:extLst>
                    <a:ext uri="{FF2B5EF4-FFF2-40B4-BE49-F238E27FC236}">
                      <a16:creationId xmlns:a16="http://schemas.microsoft.com/office/drawing/2014/main" xmlns="" id="{78BC37A4-54C1-4383-81B1-DEB2A8D3DCD5}"/>
                    </a:ext>
                  </a:extLst>
                </p:cNvPr>
                <p:cNvSpPr/>
                <p:nvPr/>
              </p:nvSpPr>
              <p:spPr>
                <a:xfrm>
                  <a:off x="6192106" y="3124420"/>
                  <a:ext cx="107647" cy="79789"/>
                </a:xfrm>
                <a:custGeom>
                  <a:avLst/>
                  <a:gdLst>
                    <a:gd name="connsiteX0" fmla="*/ 106775 w 107647"/>
                    <a:gd name="connsiteY0" fmla="*/ 18353 h 79789"/>
                    <a:gd name="connsiteX1" fmla="*/ 106775 w 107647"/>
                    <a:gd name="connsiteY1" fmla="*/ 18353 h 79789"/>
                    <a:gd name="connsiteX2" fmla="*/ 86963 w 107647"/>
                    <a:gd name="connsiteY2" fmla="*/ 1970 h 79789"/>
                    <a:gd name="connsiteX3" fmla="*/ 70199 w 107647"/>
                    <a:gd name="connsiteY3" fmla="*/ 446 h 79789"/>
                    <a:gd name="connsiteX4" fmla="*/ 27718 w 107647"/>
                    <a:gd name="connsiteY4" fmla="*/ 4542 h 79789"/>
                    <a:gd name="connsiteX5" fmla="*/ 0 w 107647"/>
                    <a:gd name="connsiteY5" fmla="*/ 12543 h 79789"/>
                    <a:gd name="connsiteX6" fmla="*/ 9716 w 107647"/>
                    <a:gd name="connsiteY6" fmla="*/ 46166 h 79789"/>
                    <a:gd name="connsiteX7" fmla="*/ 19431 w 107647"/>
                    <a:gd name="connsiteY7" fmla="*/ 79789 h 79789"/>
                    <a:gd name="connsiteX8" fmla="*/ 47149 w 107647"/>
                    <a:gd name="connsiteY8" fmla="*/ 71788 h 79789"/>
                    <a:gd name="connsiteX9" fmla="*/ 85249 w 107647"/>
                    <a:gd name="connsiteY9" fmla="*/ 52738 h 79789"/>
                    <a:gd name="connsiteX10" fmla="*/ 98679 w 107647"/>
                    <a:gd name="connsiteY10" fmla="*/ 42546 h 79789"/>
                    <a:gd name="connsiteX11" fmla="*/ 106775 w 107647"/>
                    <a:gd name="connsiteY11" fmla="*/ 18353 h 797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7647" h="79789">
                      <a:moveTo>
                        <a:pt x="106775" y="18353"/>
                      </a:moveTo>
                      <a:lnTo>
                        <a:pt x="106775" y="18353"/>
                      </a:lnTo>
                      <a:cubicBezTo>
                        <a:pt x="104203" y="9304"/>
                        <a:pt x="96298" y="2827"/>
                        <a:pt x="86963" y="1970"/>
                      </a:cubicBezTo>
                      <a:lnTo>
                        <a:pt x="70199" y="446"/>
                      </a:lnTo>
                      <a:cubicBezTo>
                        <a:pt x="55912" y="-792"/>
                        <a:pt x="41529" y="541"/>
                        <a:pt x="27718" y="4542"/>
                      </a:cubicBezTo>
                      <a:lnTo>
                        <a:pt x="0" y="12543"/>
                      </a:lnTo>
                      <a:lnTo>
                        <a:pt x="9716" y="46166"/>
                      </a:lnTo>
                      <a:lnTo>
                        <a:pt x="19431" y="79789"/>
                      </a:lnTo>
                      <a:lnTo>
                        <a:pt x="47149" y="71788"/>
                      </a:lnTo>
                      <a:cubicBezTo>
                        <a:pt x="60960" y="67788"/>
                        <a:pt x="73819" y="61311"/>
                        <a:pt x="85249" y="52738"/>
                      </a:cubicBezTo>
                      <a:lnTo>
                        <a:pt x="98679" y="42546"/>
                      </a:lnTo>
                      <a:cubicBezTo>
                        <a:pt x="106108" y="37022"/>
                        <a:pt x="109347" y="27402"/>
                        <a:pt x="106775" y="18353"/>
                      </a:cubicBezTo>
                      <a:close/>
                    </a:path>
                  </a:pathLst>
                </a:custGeom>
                <a:solidFill>
                  <a:srgbClr val="AE1E0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1701" name="Freeform: Shape 11700">
                  <a:extLst>
                    <a:ext uri="{FF2B5EF4-FFF2-40B4-BE49-F238E27FC236}">
                      <a16:creationId xmlns:a16="http://schemas.microsoft.com/office/drawing/2014/main" xmlns="" id="{3CDDD6E9-6DF7-43E9-A26D-6F5A834863C5}"/>
                    </a:ext>
                  </a:extLst>
                </p:cNvPr>
                <p:cNvSpPr/>
                <p:nvPr/>
              </p:nvSpPr>
              <p:spPr>
                <a:xfrm>
                  <a:off x="6192201" y="3124476"/>
                  <a:ext cx="107601" cy="46205"/>
                </a:xfrm>
                <a:custGeom>
                  <a:avLst/>
                  <a:gdLst>
                    <a:gd name="connsiteX0" fmla="*/ 103442 w 107601"/>
                    <a:gd name="connsiteY0" fmla="*/ 37443 h 46205"/>
                    <a:gd name="connsiteX1" fmla="*/ 96584 w 107601"/>
                    <a:gd name="connsiteY1" fmla="*/ 35633 h 46205"/>
                    <a:gd name="connsiteX2" fmla="*/ 79724 w 107601"/>
                    <a:gd name="connsiteY2" fmla="*/ 34204 h 46205"/>
                    <a:gd name="connsiteX3" fmla="*/ 37243 w 107601"/>
                    <a:gd name="connsiteY3" fmla="*/ 38300 h 46205"/>
                    <a:gd name="connsiteX4" fmla="*/ 9620 w 107601"/>
                    <a:gd name="connsiteY4" fmla="*/ 46206 h 46205"/>
                    <a:gd name="connsiteX5" fmla="*/ 0 w 107601"/>
                    <a:gd name="connsiteY5" fmla="*/ 12487 h 46205"/>
                    <a:gd name="connsiteX6" fmla="*/ 27623 w 107601"/>
                    <a:gd name="connsiteY6" fmla="*/ 4581 h 46205"/>
                    <a:gd name="connsiteX7" fmla="*/ 70104 w 107601"/>
                    <a:gd name="connsiteY7" fmla="*/ 486 h 46205"/>
                    <a:gd name="connsiteX8" fmla="*/ 86963 w 107601"/>
                    <a:gd name="connsiteY8" fmla="*/ 2010 h 46205"/>
                    <a:gd name="connsiteX9" fmla="*/ 106680 w 107601"/>
                    <a:gd name="connsiteY9" fmla="*/ 18202 h 46205"/>
                    <a:gd name="connsiteX10" fmla="*/ 106680 w 107601"/>
                    <a:gd name="connsiteY10" fmla="*/ 18297 h 46205"/>
                    <a:gd name="connsiteX11" fmla="*/ 103442 w 107601"/>
                    <a:gd name="connsiteY11" fmla="*/ 37443 h 46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7601" h="46205">
                      <a:moveTo>
                        <a:pt x="103442" y="37443"/>
                      </a:moveTo>
                      <a:cubicBezTo>
                        <a:pt x="101346" y="36395"/>
                        <a:pt x="99060" y="35919"/>
                        <a:pt x="96584" y="35633"/>
                      </a:cubicBezTo>
                      <a:lnTo>
                        <a:pt x="79724" y="34204"/>
                      </a:lnTo>
                      <a:cubicBezTo>
                        <a:pt x="65437" y="32966"/>
                        <a:pt x="51054" y="34395"/>
                        <a:pt x="37243" y="38300"/>
                      </a:cubicBezTo>
                      <a:lnTo>
                        <a:pt x="9620" y="46206"/>
                      </a:lnTo>
                      <a:lnTo>
                        <a:pt x="0" y="12487"/>
                      </a:lnTo>
                      <a:lnTo>
                        <a:pt x="27623" y="4581"/>
                      </a:lnTo>
                      <a:cubicBezTo>
                        <a:pt x="41434" y="581"/>
                        <a:pt x="55817" y="-848"/>
                        <a:pt x="70104" y="486"/>
                      </a:cubicBezTo>
                      <a:lnTo>
                        <a:pt x="86963" y="2010"/>
                      </a:lnTo>
                      <a:cubicBezTo>
                        <a:pt x="96203" y="2772"/>
                        <a:pt x="104108" y="9249"/>
                        <a:pt x="106680" y="18202"/>
                      </a:cubicBezTo>
                      <a:lnTo>
                        <a:pt x="106680" y="18297"/>
                      </a:lnTo>
                      <a:cubicBezTo>
                        <a:pt x="108680" y="24965"/>
                        <a:pt x="107347" y="32013"/>
                        <a:pt x="103442" y="37443"/>
                      </a:cubicBezTo>
                      <a:close/>
                    </a:path>
                  </a:pathLst>
                </a:custGeom>
                <a:solidFill>
                  <a:srgbClr val="FF582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1702" name="Graphic 1">
                <a:extLst>
                  <a:ext uri="{FF2B5EF4-FFF2-40B4-BE49-F238E27FC236}">
                    <a16:creationId xmlns:a16="http://schemas.microsoft.com/office/drawing/2014/main" xmlns="" id="{0DB294EF-7C9D-42AA-B46F-A8410D5B227C}"/>
                  </a:ext>
                </a:extLst>
              </p:cNvPr>
              <p:cNvGrpSpPr/>
              <p:nvPr/>
            </p:nvGrpSpPr>
            <p:grpSpPr>
              <a:xfrm>
                <a:off x="5777185" y="3127960"/>
                <a:ext cx="410155" cy="211733"/>
                <a:chOff x="5777185" y="3127960"/>
                <a:chExt cx="410155" cy="211733"/>
              </a:xfrm>
              <a:solidFill>
                <a:srgbClr val="3D4051"/>
              </a:solidFill>
            </p:grpSpPr>
            <p:grpSp>
              <p:nvGrpSpPr>
                <p:cNvPr id="11703" name="Graphic 1">
                  <a:extLst>
                    <a:ext uri="{FF2B5EF4-FFF2-40B4-BE49-F238E27FC236}">
                      <a16:creationId xmlns:a16="http://schemas.microsoft.com/office/drawing/2014/main" xmlns="" id="{0DB294EF-7C9D-42AA-B46F-A8410D5B227C}"/>
                    </a:ext>
                  </a:extLst>
                </p:cNvPr>
                <p:cNvGrpSpPr/>
                <p:nvPr/>
              </p:nvGrpSpPr>
              <p:grpSpPr>
                <a:xfrm>
                  <a:off x="5915012" y="3127960"/>
                  <a:ext cx="272327" cy="137711"/>
                  <a:chOff x="5915012" y="3127960"/>
                  <a:chExt cx="272327" cy="137711"/>
                </a:xfrm>
                <a:solidFill>
                  <a:srgbClr val="3D4051"/>
                </a:solidFill>
              </p:grpSpPr>
              <p:sp>
                <p:nvSpPr>
                  <p:cNvPr id="11704" name="Freeform: Shape 11703">
                    <a:extLst>
                      <a:ext uri="{FF2B5EF4-FFF2-40B4-BE49-F238E27FC236}">
                        <a16:creationId xmlns:a16="http://schemas.microsoft.com/office/drawing/2014/main" xmlns="" id="{87077C23-AAD1-424D-B2B8-E769200A6B8D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6151431" y="3128875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705" name="Freeform: Shape 11704">
                    <a:extLst>
                      <a:ext uri="{FF2B5EF4-FFF2-40B4-BE49-F238E27FC236}">
                        <a16:creationId xmlns:a16="http://schemas.microsoft.com/office/drawing/2014/main" xmlns="" id="{1A54C0E5-A5BE-4E8C-A35A-AAC3C010A9D2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6109042" y="3141064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706" name="Freeform: Shape 11705">
                    <a:extLst>
                      <a:ext uri="{FF2B5EF4-FFF2-40B4-BE49-F238E27FC236}">
                        <a16:creationId xmlns:a16="http://schemas.microsoft.com/office/drawing/2014/main" xmlns="" id="{7D2CCA79-6F37-40C8-B08F-22527D1011C4}"/>
                      </a:ext>
                    </a:extLst>
                  </p:cNvPr>
                  <p:cNvSpPr/>
                  <p:nvPr/>
                </p:nvSpPr>
                <p:spPr>
                  <a:xfrm>
                    <a:off x="5915012" y="3199737"/>
                    <a:ext cx="142517" cy="65934"/>
                  </a:xfrm>
                  <a:custGeom>
                    <a:avLst/>
                    <a:gdLst>
                      <a:gd name="connsiteX0" fmla="*/ 78688 w 142517"/>
                      <a:gd name="connsiteY0" fmla="*/ 58861 h 65934"/>
                      <a:gd name="connsiteX1" fmla="*/ 393 w 142517"/>
                      <a:gd name="connsiteY1" fmla="*/ 53336 h 65934"/>
                      <a:gd name="connsiteX2" fmla="*/ 63829 w 142517"/>
                      <a:gd name="connsiteY2" fmla="*/ 7045 h 65934"/>
                      <a:gd name="connsiteX3" fmla="*/ 142125 w 142517"/>
                      <a:gd name="connsiteY3" fmla="*/ 12569 h 65934"/>
                      <a:gd name="connsiteX4" fmla="*/ 78688 w 142517"/>
                      <a:gd name="connsiteY4" fmla="*/ 58861 h 65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42517" h="65934">
                        <a:moveTo>
                          <a:pt x="78688" y="58861"/>
                        </a:moveTo>
                        <a:cubicBezTo>
                          <a:pt x="39541" y="70100"/>
                          <a:pt x="4489" y="67719"/>
                          <a:pt x="393" y="53336"/>
                        </a:cubicBezTo>
                        <a:cubicBezTo>
                          <a:pt x="-3703" y="39049"/>
                          <a:pt x="24682" y="18284"/>
                          <a:pt x="63829" y="7045"/>
                        </a:cubicBezTo>
                        <a:cubicBezTo>
                          <a:pt x="102977" y="-4195"/>
                          <a:pt x="138029" y="-1718"/>
                          <a:pt x="142125" y="12569"/>
                        </a:cubicBezTo>
                        <a:cubicBezTo>
                          <a:pt x="146221" y="26857"/>
                          <a:pt x="117836" y="47621"/>
                          <a:pt x="78688" y="58861"/>
                        </a:cubicBez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11707" name="Graphic 1">
                  <a:extLst>
                    <a:ext uri="{FF2B5EF4-FFF2-40B4-BE49-F238E27FC236}">
                      <a16:creationId xmlns:a16="http://schemas.microsoft.com/office/drawing/2014/main" xmlns="" id="{0DB294EF-7C9D-42AA-B46F-A8410D5B227C}"/>
                    </a:ext>
                  </a:extLst>
                </p:cNvPr>
                <p:cNvGrpSpPr/>
                <p:nvPr/>
              </p:nvGrpSpPr>
              <p:grpSpPr>
                <a:xfrm>
                  <a:off x="5777185" y="3219280"/>
                  <a:ext cx="92584" cy="120413"/>
                  <a:chOff x="5777185" y="3219280"/>
                  <a:chExt cx="92584" cy="120413"/>
                </a:xfrm>
                <a:solidFill>
                  <a:srgbClr val="3D4051"/>
                </a:solidFill>
              </p:grpSpPr>
              <p:sp>
                <p:nvSpPr>
                  <p:cNvPr id="11708" name="Freeform: Shape 11707">
                    <a:extLst>
                      <a:ext uri="{FF2B5EF4-FFF2-40B4-BE49-F238E27FC236}">
                        <a16:creationId xmlns:a16="http://schemas.microsoft.com/office/drawing/2014/main" xmlns="" id="{73DBC2BD-BE53-4B8D-B55A-2E53E378317B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5833860" y="3220195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709" name="Freeform: Shape 11708">
                    <a:extLst>
                      <a:ext uri="{FF2B5EF4-FFF2-40B4-BE49-F238E27FC236}">
                        <a16:creationId xmlns:a16="http://schemas.microsoft.com/office/drawing/2014/main" xmlns="" id="{91EF679D-B0B1-4F84-8363-62360706D3FE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5791472" y="3232385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</p:grpSp>
        </p:grpSp>
      </p:grpSp>
      <p:grpSp>
        <p:nvGrpSpPr>
          <p:cNvPr id="11711" name="Graphic 11709">
            <a:extLst>
              <a:ext uri="{FF2B5EF4-FFF2-40B4-BE49-F238E27FC236}">
                <a16:creationId xmlns:a16="http://schemas.microsoft.com/office/drawing/2014/main" xmlns="" id="{1D81BABC-A5C1-4501-9CFF-56A9174F2173}"/>
              </a:ext>
            </a:extLst>
          </p:cNvPr>
          <p:cNvGrpSpPr/>
          <p:nvPr/>
        </p:nvGrpSpPr>
        <p:grpSpPr>
          <a:xfrm rot="3673055">
            <a:off x="11285797" y="3197376"/>
            <a:ext cx="971823" cy="348089"/>
            <a:chOff x="5634037" y="3243322"/>
            <a:chExt cx="924539" cy="371700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FEDD0545-5ABA-4F4D-B6BA-ECD79B7EA410}"/>
                </a:ext>
              </a:extLst>
            </p:cNvPr>
            <p:cNvSpPr/>
            <p:nvPr/>
          </p:nvSpPr>
          <p:spPr>
            <a:xfrm>
              <a:off x="5634037" y="3243322"/>
              <a:ext cx="924444" cy="371700"/>
            </a:xfrm>
            <a:custGeom>
              <a:avLst/>
              <a:gdLst>
                <a:gd name="connsiteX0" fmla="*/ 125159 w 924444"/>
                <a:gd name="connsiteY0" fmla="*/ 244923 h 371700"/>
                <a:gd name="connsiteX1" fmla="*/ 853726 w 924444"/>
                <a:gd name="connsiteY1" fmla="*/ 2131 h 371700"/>
                <a:gd name="connsiteX2" fmla="*/ 906399 w 924444"/>
                <a:gd name="connsiteY2" fmla="*/ 28420 h 371700"/>
                <a:gd name="connsiteX3" fmla="*/ 922306 w 924444"/>
                <a:gd name="connsiteY3" fmla="*/ 76235 h 371700"/>
                <a:gd name="connsiteX4" fmla="*/ 895922 w 924444"/>
                <a:gd name="connsiteY4" fmla="*/ 128813 h 371700"/>
                <a:gd name="connsiteX5" fmla="*/ 167450 w 924444"/>
                <a:gd name="connsiteY5" fmla="*/ 371701 h 371700"/>
                <a:gd name="connsiteX6" fmla="*/ 81058 w 924444"/>
                <a:gd name="connsiteY6" fmla="*/ 364176 h 371700"/>
                <a:gd name="connsiteX7" fmla="*/ 0 w 924444"/>
                <a:gd name="connsiteY7" fmla="*/ 357127 h 371700"/>
                <a:gd name="connsiteX8" fmla="*/ 60579 w 924444"/>
                <a:gd name="connsiteY8" fmla="*/ 302835 h 371700"/>
                <a:gd name="connsiteX9" fmla="*/ 125159 w 924444"/>
                <a:gd name="connsiteY9" fmla="*/ 244923 h 3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24444" h="371700">
                  <a:moveTo>
                    <a:pt x="125159" y="244923"/>
                  </a:moveTo>
                  <a:lnTo>
                    <a:pt x="853726" y="2131"/>
                  </a:lnTo>
                  <a:cubicBezTo>
                    <a:pt x="875538" y="-5108"/>
                    <a:pt x="899160" y="6703"/>
                    <a:pt x="906399" y="28420"/>
                  </a:cubicBezTo>
                  <a:lnTo>
                    <a:pt x="922306" y="76235"/>
                  </a:lnTo>
                  <a:cubicBezTo>
                    <a:pt x="929545" y="98047"/>
                    <a:pt x="917829" y="121574"/>
                    <a:pt x="895922" y="128813"/>
                  </a:cubicBezTo>
                  <a:lnTo>
                    <a:pt x="167450" y="371701"/>
                  </a:lnTo>
                  <a:lnTo>
                    <a:pt x="81058" y="364176"/>
                  </a:lnTo>
                  <a:lnTo>
                    <a:pt x="0" y="357127"/>
                  </a:lnTo>
                  <a:lnTo>
                    <a:pt x="60579" y="302835"/>
                  </a:lnTo>
                  <a:lnTo>
                    <a:pt x="125159" y="244923"/>
                  </a:lnTo>
                  <a:close/>
                </a:path>
              </a:pathLst>
            </a:custGeom>
            <a:solidFill>
              <a:srgbClr val="009FD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C3080E0F-779B-408B-A6D2-B0919E7A7A88}"/>
                </a:ext>
              </a:extLst>
            </p:cNvPr>
            <p:cNvSpPr/>
            <p:nvPr/>
          </p:nvSpPr>
          <p:spPr>
            <a:xfrm>
              <a:off x="5780340" y="3295649"/>
              <a:ext cx="778140" cy="319373"/>
            </a:xfrm>
            <a:custGeom>
              <a:avLst/>
              <a:gdLst>
                <a:gd name="connsiteX0" fmla="*/ 0 w 778140"/>
                <a:gd name="connsiteY0" fmla="*/ 255937 h 319373"/>
                <a:gd name="connsiteX1" fmla="*/ 768001 w 778140"/>
                <a:gd name="connsiteY1" fmla="*/ 0 h 319373"/>
                <a:gd name="connsiteX2" fmla="*/ 776002 w 778140"/>
                <a:gd name="connsiteY2" fmla="*/ 23908 h 319373"/>
                <a:gd name="connsiteX3" fmla="*/ 749618 w 778140"/>
                <a:gd name="connsiteY3" fmla="*/ 76486 h 319373"/>
                <a:gd name="connsiteX4" fmla="*/ 21146 w 778140"/>
                <a:gd name="connsiteY4" fmla="*/ 319373 h 319373"/>
                <a:gd name="connsiteX5" fmla="*/ 0 w 778140"/>
                <a:gd name="connsiteY5" fmla="*/ 255937 h 31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8140" h="319373">
                  <a:moveTo>
                    <a:pt x="0" y="255937"/>
                  </a:moveTo>
                  <a:lnTo>
                    <a:pt x="768001" y="0"/>
                  </a:lnTo>
                  <a:lnTo>
                    <a:pt x="776002" y="23908"/>
                  </a:lnTo>
                  <a:cubicBezTo>
                    <a:pt x="783241" y="45720"/>
                    <a:pt x="771525" y="69247"/>
                    <a:pt x="749618" y="76486"/>
                  </a:cubicBezTo>
                  <a:lnTo>
                    <a:pt x="21146" y="319373"/>
                  </a:lnTo>
                  <a:lnTo>
                    <a:pt x="0" y="255937"/>
                  </a:lnTo>
                  <a:close/>
                </a:path>
              </a:pathLst>
            </a:custGeom>
            <a:solidFill>
              <a:srgbClr val="0071B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6D127A93-A5FC-4DC9-980B-CBDA395EC54C}"/>
                </a:ext>
              </a:extLst>
            </p:cNvPr>
            <p:cNvSpPr/>
            <p:nvPr/>
          </p:nvSpPr>
          <p:spPr>
            <a:xfrm>
              <a:off x="5634037" y="3488244"/>
              <a:ext cx="167449" cy="126777"/>
            </a:xfrm>
            <a:custGeom>
              <a:avLst/>
              <a:gdLst>
                <a:gd name="connsiteX0" fmla="*/ 125159 w 167449"/>
                <a:gd name="connsiteY0" fmla="*/ 0 h 126777"/>
                <a:gd name="connsiteX1" fmla="*/ 167450 w 167449"/>
                <a:gd name="connsiteY1" fmla="*/ 126778 h 126777"/>
                <a:gd name="connsiteX2" fmla="*/ 81058 w 167449"/>
                <a:gd name="connsiteY2" fmla="*/ 119253 h 126777"/>
                <a:gd name="connsiteX3" fmla="*/ 0 w 167449"/>
                <a:gd name="connsiteY3" fmla="*/ 112205 h 126777"/>
                <a:gd name="connsiteX4" fmla="*/ 60579 w 167449"/>
                <a:gd name="connsiteY4" fmla="*/ 57912 h 126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449" h="126777">
                  <a:moveTo>
                    <a:pt x="125159" y="0"/>
                  </a:moveTo>
                  <a:lnTo>
                    <a:pt x="167450" y="126778"/>
                  </a:lnTo>
                  <a:lnTo>
                    <a:pt x="81058" y="119253"/>
                  </a:lnTo>
                  <a:lnTo>
                    <a:pt x="0" y="112205"/>
                  </a:lnTo>
                  <a:lnTo>
                    <a:pt x="60579" y="57912"/>
                  </a:lnTo>
                  <a:close/>
                </a:path>
              </a:pathLst>
            </a:custGeom>
            <a:solidFill>
              <a:srgbClr val="FFE2B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FB8E116-1E02-4DC8-8784-ABCD711C4532}"/>
                </a:ext>
              </a:extLst>
            </p:cNvPr>
            <p:cNvSpPr/>
            <p:nvPr/>
          </p:nvSpPr>
          <p:spPr>
            <a:xfrm>
              <a:off x="5634037" y="3546156"/>
              <a:ext cx="81057" cy="61341"/>
            </a:xfrm>
            <a:custGeom>
              <a:avLst/>
              <a:gdLst>
                <a:gd name="connsiteX0" fmla="*/ 60579 w 81057"/>
                <a:gd name="connsiteY0" fmla="*/ 0 h 61341"/>
                <a:gd name="connsiteX1" fmla="*/ 81058 w 81057"/>
                <a:gd name="connsiteY1" fmla="*/ 61341 h 61341"/>
                <a:gd name="connsiteX2" fmla="*/ 0 w 81057"/>
                <a:gd name="connsiteY2" fmla="*/ 54293 h 6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057" h="61341">
                  <a:moveTo>
                    <a:pt x="60579" y="0"/>
                  </a:moveTo>
                  <a:lnTo>
                    <a:pt x="81058" y="61341"/>
                  </a:lnTo>
                  <a:lnTo>
                    <a:pt x="0" y="54293"/>
                  </a:lnTo>
                  <a:close/>
                </a:path>
              </a:pathLst>
            </a:custGeom>
            <a:solidFill>
              <a:srgbClr val="3D405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A37357D2-FF4D-4E12-8881-E844EB0E8D2A}"/>
                </a:ext>
              </a:extLst>
            </p:cNvPr>
            <p:cNvSpPr/>
            <p:nvPr/>
          </p:nvSpPr>
          <p:spPr>
            <a:xfrm>
              <a:off x="6413086" y="3243322"/>
              <a:ext cx="145394" cy="153673"/>
            </a:xfrm>
            <a:custGeom>
              <a:avLst/>
              <a:gdLst>
                <a:gd name="connsiteX0" fmla="*/ 0 w 145394"/>
                <a:gd name="connsiteY0" fmla="*/ 26991 h 153673"/>
                <a:gd name="connsiteX1" fmla="*/ 74676 w 145394"/>
                <a:gd name="connsiteY1" fmla="*/ 2131 h 153673"/>
                <a:gd name="connsiteX2" fmla="*/ 127349 w 145394"/>
                <a:gd name="connsiteY2" fmla="*/ 28420 h 153673"/>
                <a:gd name="connsiteX3" fmla="*/ 143256 w 145394"/>
                <a:gd name="connsiteY3" fmla="*/ 76235 h 153673"/>
                <a:gd name="connsiteX4" fmla="*/ 116872 w 145394"/>
                <a:gd name="connsiteY4" fmla="*/ 128813 h 153673"/>
                <a:gd name="connsiteX5" fmla="*/ 42196 w 145394"/>
                <a:gd name="connsiteY5" fmla="*/ 153673 h 153673"/>
                <a:gd name="connsiteX6" fmla="*/ 0 w 145394"/>
                <a:gd name="connsiteY6" fmla="*/ 26991 h 153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394" h="153673">
                  <a:moveTo>
                    <a:pt x="0" y="26991"/>
                  </a:moveTo>
                  <a:lnTo>
                    <a:pt x="74676" y="2131"/>
                  </a:lnTo>
                  <a:cubicBezTo>
                    <a:pt x="96488" y="-5108"/>
                    <a:pt x="120110" y="6703"/>
                    <a:pt x="127349" y="28420"/>
                  </a:cubicBezTo>
                  <a:lnTo>
                    <a:pt x="143256" y="76235"/>
                  </a:lnTo>
                  <a:cubicBezTo>
                    <a:pt x="150495" y="98047"/>
                    <a:pt x="138779" y="121574"/>
                    <a:pt x="116872" y="128813"/>
                  </a:cubicBezTo>
                  <a:lnTo>
                    <a:pt x="42196" y="153673"/>
                  </a:lnTo>
                  <a:lnTo>
                    <a:pt x="0" y="26991"/>
                  </a:lnTo>
                  <a:close/>
                </a:path>
              </a:pathLst>
            </a:custGeom>
            <a:solidFill>
              <a:srgbClr val="FFD5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1EF2F9E-F502-485B-9B8D-C756401DA078}"/>
                </a:ext>
              </a:extLst>
            </p:cNvPr>
            <p:cNvSpPr/>
            <p:nvPr/>
          </p:nvSpPr>
          <p:spPr>
            <a:xfrm rot="-6505988">
              <a:off x="6345258" y="3317754"/>
              <a:ext cx="133636" cy="46577"/>
            </a:xfrm>
            <a:custGeom>
              <a:avLst/>
              <a:gdLst>
                <a:gd name="connsiteX0" fmla="*/ 0 w 133636"/>
                <a:gd name="connsiteY0" fmla="*/ 0 h 46577"/>
                <a:gd name="connsiteX1" fmla="*/ 133637 w 133636"/>
                <a:gd name="connsiteY1" fmla="*/ 0 h 46577"/>
                <a:gd name="connsiteX2" fmla="*/ 133637 w 133636"/>
                <a:gd name="connsiteY2" fmla="*/ 46578 h 46577"/>
                <a:gd name="connsiteX3" fmla="*/ 0 w 133636"/>
                <a:gd name="connsiteY3" fmla="*/ 46578 h 46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636" h="46577">
                  <a:moveTo>
                    <a:pt x="0" y="0"/>
                  </a:moveTo>
                  <a:lnTo>
                    <a:pt x="133637" y="0"/>
                  </a:lnTo>
                  <a:lnTo>
                    <a:pt x="133637" y="46578"/>
                  </a:lnTo>
                  <a:lnTo>
                    <a:pt x="0" y="46578"/>
                  </a:lnTo>
                  <a:close/>
                </a:path>
              </a:pathLst>
            </a:custGeom>
            <a:solidFill>
              <a:srgbClr val="3D405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93EA1531-B55F-4804-A393-4AC6F8042B98}"/>
                </a:ext>
              </a:extLst>
            </p:cNvPr>
            <p:cNvSpPr/>
            <p:nvPr/>
          </p:nvSpPr>
          <p:spPr>
            <a:xfrm>
              <a:off x="6434232" y="3295554"/>
              <a:ext cx="124344" cy="101345"/>
            </a:xfrm>
            <a:custGeom>
              <a:avLst/>
              <a:gdLst>
                <a:gd name="connsiteX0" fmla="*/ 0 w 124344"/>
                <a:gd name="connsiteY0" fmla="*/ 38100 h 101345"/>
                <a:gd name="connsiteX1" fmla="*/ 114205 w 124344"/>
                <a:gd name="connsiteY1" fmla="*/ 0 h 101345"/>
                <a:gd name="connsiteX2" fmla="*/ 122206 w 124344"/>
                <a:gd name="connsiteY2" fmla="*/ 23908 h 101345"/>
                <a:gd name="connsiteX3" fmla="*/ 95821 w 124344"/>
                <a:gd name="connsiteY3" fmla="*/ 76486 h 101345"/>
                <a:gd name="connsiteX4" fmla="*/ 21146 w 124344"/>
                <a:gd name="connsiteY4" fmla="*/ 101346 h 101345"/>
                <a:gd name="connsiteX5" fmla="*/ 0 w 124344"/>
                <a:gd name="connsiteY5" fmla="*/ 38100 h 101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344" h="101345">
                  <a:moveTo>
                    <a:pt x="0" y="38100"/>
                  </a:moveTo>
                  <a:lnTo>
                    <a:pt x="114205" y="0"/>
                  </a:lnTo>
                  <a:lnTo>
                    <a:pt x="122206" y="23908"/>
                  </a:lnTo>
                  <a:cubicBezTo>
                    <a:pt x="129445" y="45720"/>
                    <a:pt x="117729" y="69247"/>
                    <a:pt x="95821" y="76486"/>
                  </a:cubicBezTo>
                  <a:lnTo>
                    <a:pt x="21146" y="101346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FFC32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49" name="Graphic 47">
            <a:extLst>
              <a:ext uri="{FF2B5EF4-FFF2-40B4-BE49-F238E27FC236}">
                <a16:creationId xmlns:a16="http://schemas.microsoft.com/office/drawing/2014/main" xmlns="" id="{8AA32C2F-E853-4C8E-B321-F7998B7951C2}"/>
              </a:ext>
            </a:extLst>
          </p:cNvPr>
          <p:cNvGrpSpPr/>
          <p:nvPr/>
        </p:nvGrpSpPr>
        <p:grpSpPr>
          <a:xfrm rot="17376568">
            <a:off x="699047" y="-11485"/>
            <a:ext cx="1212218" cy="1149672"/>
            <a:chOff x="6019800" y="3362325"/>
            <a:chExt cx="150832" cy="134189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21BA2CE0-1135-42C6-A688-F4C2DE7637AF}"/>
                </a:ext>
              </a:extLst>
            </p:cNvPr>
            <p:cNvSpPr/>
            <p:nvPr/>
          </p:nvSpPr>
          <p:spPr>
            <a:xfrm>
              <a:off x="6076569" y="3396519"/>
              <a:ext cx="94063" cy="87325"/>
            </a:xfrm>
            <a:custGeom>
              <a:avLst/>
              <a:gdLst>
                <a:gd name="connsiteX0" fmla="*/ 28575 w 94063"/>
                <a:gd name="connsiteY0" fmla="*/ 2000 h 87325"/>
                <a:gd name="connsiteX1" fmla="*/ 30671 w 94063"/>
                <a:gd name="connsiteY1" fmla="*/ 0 h 87325"/>
                <a:gd name="connsiteX2" fmla="*/ 70866 w 94063"/>
                <a:gd name="connsiteY2" fmla="*/ 43339 h 87325"/>
                <a:gd name="connsiteX3" fmla="*/ 76009 w 94063"/>
                <a:gd name="connsiteY3" fmla="*/ 39910 h 87325"/>
                <a:gd name="connsiteX4" fmla="*/ 88868 w 94063"/>
                <a:gd name="connsiteY4" fmla="*/ 39529 h 87325"/>
                <a:gd name="connsiteX5" fmla="*/ 93821 w 94063"/>
                <a:gd name="connsiteY5" fmla="*/ 52102 h 87325"/>
                <a:gd name="connsiteX6" fmla="*/ 93821 w 94063"/>
                <a:gd name="connsiteY6" fmla="*/ 52292 h 87325"/>
                <a:gd name="connsiteX7" fmla="*/ 76962 w 94063"/>
                <a:gd name="connsiteY7" fmla="*/ 84011 h 87325"/>
                <a:gd name="connsiteX8" fmla="*/ 76772 w 94063"/>
                <a:gd name="connsiteY8" fmla="*/ 84201 h 87325"/>
                <a:gd name="connsiteX9" fmla="*/ 64008 w 94063"/>
                <a:gd name="connsiteY9" fmla="*/ 86297 h 87325"/>
                <a:gd name="connsiteX10" fmla="*/ 57436 w 94063"/>
                <a:gd name="connsiteY10" fmla="*/ 75438 h 87325"/>
                <a:gd name="connsiteX11" fmla="*/ 57436 w 94063"/>
                <a:gd name="connsiteY11" fmla="*/ 69152 h 87325"/>
                <a:gd name="connsiteX12" fmla="*/ 0 w 94063"/>
                <a:gd name="connsiteY12" fmla="*/ 56483 h 87325"/>
                <a:gd name="connsiteX13" fmla="*/ 571 w 94063"/>
                <a:gd name="connsiteY13" fmla="*/ 53626 h 87325"/>
                <a:gd name="connsiteX14" fmla="*/ 60293 w 94063"/>
                <a:gd name="connsiteY14" fmla="*/ 66675 h 87325"/>
                <a:gd name="connsiteX15" fmla="*/ 60198 w 94063"/>
                <a:gd name="connsiteY15" fmla="*/ 75343 h 87325"/>
                <a:gd name="connsiteX16" fmla="*/ 65056 w 94063"/>
                <a:gd name="connsiteY16" fmla="*/ 83630 h 87325"/>
                <a:gd name="connsiteX17" fmla="*/ 74581 w 94063"/>
                <a:gd name="connsiteY17" fmla="*/ 82106 h 87325"/>
                <a:gd name="connsiteX18" fmla="*/ 90964 w 94063"/>
                <a:gd name="connsiteY18" fmla="*/ 51245 h 87325"/>
                <a:gd name="connsiteX19" fmla="*/ 87344 w 94063"/>
                <a:gd name="connsiteY19" fmla="*/ 42005 h 87325"/>
                <a:gd name="connsiteX20" fmla="*/ 77629 w 94063"/>
                <a:gd name="connsiteY20" fmla="*/ 42386 h 87325"/>
                <a:gd name="connsiteX21" fmla="*/ 70485 w 94063"/>
                <a:gd name="connsiteY21" fmla="*/ 47149 h 87325"/>
                <a:gd name="connsiteX22" fmla="*/ 28575 w 94063"/>
                <a:gd name="connsiteY22" fmla="*/ 2000 h 8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4063" h="87325">
                  <a:moveTo>
                    <a:pt x="28575" y="2000"/>
                  </a:moveTo>
                  <a:lnTo>
                    <a:pt x="30671" y="0"/>
                  </a:lnTo>
                  <a:lnTo>
                    <a:pt x="70866" y="43339"/>
                  </a:lnTo>
                  <a:lnTo>
                    <a:pt x="76009" y="39910"/>
                  </a:lnTo>
                  <a:cubicBezTo>
                    <a:pt x="80105" y="37148"/>
                    <a:pt x="85058" y="36957"/>
                    <a:pt x="88868" y="39529"/>
                  </a:cubicBezTo>
                  <a:cubicBezTo>
                    <a:pt x="92869" y="42196"/>
                    <a:pt x="94774" y="46958"/>
                    <a:pt x="93821" y="52102"/>
                  </a:cubicBezTo>
                  <a:lnTo>
                    <a:pt x="93821" y="52292"/>
                  </a:lnTo>
                  <a:lnTo>
                    <a:pt x="76962" y="84011"/>
                  </a:lnTo>
                  <a:lnTo>
                    <a:pt x="76772" y="84201"/>
                  </a:lnTo>
                  <a:cubicBezTo>
                    <a:pt x="73057" y="87440"/>
                    <a:pt x="68104" y="88202"/>
                    <a:pt x="64008" y="86297"/>
                  </a:cubicBezTo>
                  <a:cubicBezTo>
                    <a:pt x="59912" y="84392"/>
                    <a:pt x="57436" y="80201"/>
                    <a:pt x="57436" y="75438"/>
                  </a:cubicBezTo>
                  <a:lnTo>
                    <a:pt x="57436" y="69152"/>
                  </a:lnTo>
                  <a:lnTo>
                    <a:pt x="0" y="56483"/>
                  </a:lnTo>
                  <a:lnTo>
                    <a:pt x="571" y="53626"/>
                  </a:lnTo>
                  <a:lnTo>
                    <a:pt x="60293" y="66675"/>
                  </a:lnTo>
                  <a:lnTo>
                    <a:pt x="60198" y="75343"/>
                  </a:lnTo>
                  <a:cubicBezTo>
                    <a:pt x="60198" y="79153"/>
                    <a:pt x="62008" y="82201"/>
                    <a:pt x="65056" y="83630"/>
                  </a:cubicBezTo>
                  <a:cubicBezTo>
                    <a:pt x="68104" y="85058"/>
                    <a:pt x="71628" y="84487"/>
                    <a:pt x="74581" y="82106"/>
                  </a:cubicBezTo>
                  <a:lnTo>
                    <a:pt x="90964" y="51245"/>
                  </a:lnTo>
                  <a:cubicBezTo>
                    <a:pt x="91726" y="47530"/>
                    <a:pt x="90297" y="43910"/>
                    <a:pt x="87344" y="42005"/>
                  </a:cubicBezTo>
                  <a:cubicBezTo>
                    <a:pt x="84487" y="40100"/>
                    <a:pt x="80867" y="40196"/>
                    <a:pt x="77629" y="42386"/>
                  </a:cubicBezTo>
                  <a:lnTo>
                    <a:pt x="70485" y="47149"/>
                  </a:lnTo>
                  <a:lnTo>
                    <a:pt x="28575" y="20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B47737B3-4067-4B24-A9B9-6A42A0785BAF}"/>
                </a:ext>
              </a:extLst>
            </p:cNvPr>
            <p:cNvSpPr/>
            <p:nvPr/>
          </p:nvSpPr>
          <p:spPr>
            <a:xfrm>
              <a:off x="6067805" y="3404997"/>
              <a:ext cx="94460" cy="91517"/>
            </a:xfrm>
            <a:custGeom>
              <a:avLst/>
              <a:gdLst>
                <a:gd name="connsiteX0" fmla="*/ 952 w 94460"/>
                <a:gd name="connsiteY0" fmla="*/ 49530 h 91517"/>
                <a:gd name="connsiteX1" fmla="*/ 58579 w 94460"/>
                <a:gd name="connsiteY1" fmla="*/ 70009 h 91517"/>
                <a:gd name="connsiteX2" fmla="*/ 57436 w 94460"/>
                <a:gd name="connsiteY2" fmla="*/ 78581 h 91517"/>
                <a:gd name="connsiteX3" fmla="*/ 61246 w 94460"/>
                <a:gd name="connsiteY3" fmla="*/ 87440 h 91517"/>
                <a:gd name="connsiteX4" fmla="*/ 70866 w 94460"/>
                <a:gd name="connsiteY4" fmla="*/ 87154 h 91517"/>
                <a:gd name="connsiteX5" fmla="*/ 90964 w 94460"/>
                <a:gd name="connsiteY5" fmla="*/ 58674 h 91517"/>
                <a:gd name="connsiteX6" fmla="*/ 88487 w 94460"/>
                <a:gd name="connsiteY6" fmla="*/ 48863 h 91517"/>
                <a:gd name="connsiteX7" fmla="*/ 78772 w 94460"/>
                <a:gd name="connsiteY7" fmla="*/ 48006 h 91517"/>
                <a:gd name="connsiteX8" fmla="*/ 71057 w 94460"/>
                <a:gd name="connsiteY8" fmla="*/ 51911 h 91517"/>
                <a:gd name="connsiteX9" fmla="*/ 35338 w 94460"/>
                <a:gd name="connsiteY9" fmla="*/ 1714 h 91517"/>
                <a:gd name="connsiteX10" fmla="*/ 37719 w 94460"/>
                <a:gd name="connsiteY10" fmla="*/ 0 h 91517"/>
                <a:gd name="connsiteX11" fmla="*/ 72104 w 94460"/>
                <a:gd name="connsiteY11" fmla="*/ 48101 h 91517"/>
                <a:gd name="connsiteX12" fmla="*/ 77629 w 94460"/>
                <a:gd name="connsiteY12" fmla="*/ 45339 h 91517"/>
                <a:gd name="connsiteX13" fmla="*/ 90488 w 94460"/>
                <a:gd name="connsiteY13" fmla="*/ 46577 h 91517"/>
                <a:gd name="connsiteX14" fmla="*/ 93821 w 94460"/>
                <a:gd name="connsiteY14" fmla="*/ 59626 h 91517"/>
                <a:gd name="connsiteX15" fmla="*/ 93726 w 94460"/>
                <a:gd name="connsiteY15" fmla="*/ 59817 h 91517"/>
                <a:gd name="connsiteX16" fmla="*/ 93631 w 94460"/>
                <a:gd name="connsiteY16" fmla="*/ 60007 h 91517"/>
                <a:gd name="connsiteX17" fmla="*/ 73057 w 94460"/>
                <a:gd name="connsiteY17" fmla="*/ 89154 h 91517"/>
                <a:gd name="connsiteX18" fmla="*/ 72866 w 94460"/>
                <a:gd name="connsiteY18" fmla="*/ 89345 h 91517"/>
                <a:gd name="connsiteX19" fmla="*/ 59912 w 94460"/>
                <a:gd name="connsiteY19" fmla="*/ 89821 h 91517"/>
                <a:gd name="connsiteX20" fmla="*/ 54864 w 94460"/>
                <a:gd name="connsiteY20" fmla="*/ 78200 h 91517"/>
                <a:gd name="connsiteX21" fmla="*/ 55721 w 94460"/>
                <a:gd name="connsiteY21" fmla="*/ 72009 h 91517"/>
                <a:gd name="connsiteX22" fmla="*/ 0 w 94460"/>
                <a:gd name="connsiteY22" fmla="*/ 52197 h 91517"/>
                <a:gd name="connsiteX23" fmla="*/ 952 w 94460"/>
                <a:gd name="connsiteY23" fmla="*/ 49530 h 91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4460" h="91517">
                  <a:moveTo>
                    <a:pt x="952" y="49530"/>
                  </a:moveTo>
                  <a:lnTo>
                    <a:pt x="58579" y="70009"/>
                  </a:lnTo>
                  <a:lnTo>
                    <a:pt x="57436" y="78581"/>
                  </a:lnTo>
                  <a:cubicBezTo>
                    <a:pt x="56960" y="82296"/>
                    <a:pt x="58388" y="85630"/>
                    <a:pt x="61246" y="87440"/>
                  </a:cubicBezTo>
                  <a:cubicBezTo>
                    <a:pt x="64103" y="89249"/>
                    <a:pt x="67723" y="89154"/>
                    <a:pt x="70866" y="87154"/>
                  </a:cubicBezTo>
                  <a:lnTo>
                    <a:pt x="90964" y="58674"/>
                  </a:lnTo>
                  <a:cubicBezTo>
                    <a:pt x="92107" y="54864"/>
                    <a:pt x="91154" y="51149"/>
                    <a:pt x="88487" y="48863"/>
                  </a:cubicBezTo>
                  <a:cubicBezTo>
                    <a:pt x="85820" y="46577"/>
                    <a:pt x="82201" y="46292"/>
                    <a:pt x="78772" y="48006"/>
                  </a:cubicBezTo>
                  <a:lnTo>
                    <a:pt x="71057" y="51911"/>
                  </a:lnTo>
                  <a:lnTo>
                    <a:pt x="35338" y="1714"/>
                  </a:lnTo>
                  <a:lnTo>
                    <a:pt x="37719" y="0"/>
                  </a:lnTo>
                  <a:lnTo>
                    <a:pt x="72104" y="48101"/>
                  </a:lnTo>
                  <a:lnTo>
                    <a:pt x="77629" y="45339"/>
                  </a:lnTo>
                  <a:cubicBezTo>
                    <a:pt x="82010" y="43148"/>
                    <a:pt x="86963" y="43625"/>
                    <a:pt x="90488" y="46577"/>
                  </a:cubicBezTo>
                  <a:cubicBezTo>
                    <a:pt x="94107" y="49720"/>
                    <a:pt x="95345" y="54674"/>
                    <a:pt x="93821" y="59626"/>
                  </a:cubicBezTo>
                  <a:lnTo>
                    <a:pt x="93726" y="59817"/>
                  </a:lnTo>
                  <a:lnTo>
                    <a:pt x="93631" y="60007"/>
                  </a:lnTo>
                  <a:lnTo>
                    <a:pt x="73057" y="89154"/>
                  </a:lnTo>
                  <a:lnTo>
                    <a:pt x="72866" y="89345"/>
                  </a:lnTo>
                  <a:cubicBezTo>
                    <a:pt x="68675" y="92107"/>
                    <a:pt x="63722" y="92202"/>
                    <a:pt x="59912" y="89821"/>
                  </a:cubicBezTo>
                  <a:cubicBezTo>
                    <a:pt x="56102" y="87440"/>
                    <a:pt x="54197" y="82963"/>
                    <a:pt x="54864" y="78200"/>
                  </a:cubicBezTo>
                  <a:lnTo>
                    <a:pt x="55721" y="72009"/>
                  </a:lnTo>
                  <a:lnTo>
                    <a:pt x="0" y="52197"/>
                  </a:lnTo>
                  <a:lnTo>
                    <a:pt x="952" y="4953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6B667795-8050-4168-9EFC-BF69ADDD834A}"/>
                </a:ext>
              </a:extLst>
            </p:cNvPr>
            <p:cNvSpPr/>
            <p:nvPr/>
          </p:nvSpPr>
          <p:spPr>
            <a:xfrm>
              <a:off x="6019800" y="3362325"/>
              <a:ext cx="98107" cy="111728"/>
            </a:xfrm>
            <a:custGeom>
              <a:avLst/>
              <a:gdLst>
                <a:gd name="connsiteX0" fmla="*/ 0 w 98107"/>
                <a:gd name="connsiteY0" fmla="*/ 79153 h 111728"/>
                <a:gd name="connsiteX1" fmla="*/ 12764 w 98107"/>
                <a:gd name="connsiteY1" fmla="*/ 58103 h 111728"/>
                <a:gd name="connsiteX2" fmla="*/ 19241 w 98107"/>
                <a:gd name="connsiteY2" fmla="*/ 56960 h 111728"/>
                <a:gd name="connsiteX3" fmla="*/ 17145 w 98107"/>
                <a:gd name="connsiteY3" fmla="*/ 50673 h 111728"/>
                <a:gd name="connsiteX4" fmla="*/ 31433 w 98107"/>
                <a:gd name="connsiteY4" fmla="*/ 27146 h 111728"/>
                <a:gd name="connsiteX5" fmla="*/ 40100 w 98107"/>
                <a:gd name="connsiteY5" fmla="*/ 24098 h 111728"/>
                <a:gd name="connsiteX6" fmla="*/ 36767 w 98107"/>
                <a:gd name="connsiteY6" fmla="*/ 18288 h 111728"/>
                <a:gd name="connsiteX7" fmla="*/ 47911 w 98107"/>
                <a:gd name="connsiteY7" fmla="*/ 0 h 111728"/>
                <a:gd name="connsiteX8" fmla="*/ 48101 w 98107"/>
                <a:gd name="connsiteY8" fmla="*/ 95 h 111728"/>
                <a:gd name="connsiteX9" fmla="*/ 98108 w 98107"/>
                <a:gd name="connsiteY9" fmla="*/ 26670 h 111728"/>
                <a:gd name="connsiteX10" fmla="*/ 94012 w 98107"/>
                <a:gd name="connsiteY10" fmla="*/ 30575 h 111728"/>
                <a:gd name="connsiteX11" fmla="*/ 92012 w 98107"/>
                <a:gd name="connsiteY11" fmla="*/ 37052 h 111728"/>
                <a:gd name="connsiteX12" fmla="*/ 91916 w 98107"/>
                <a:gd name="connsiteY12" fmla="*/ 37243 h 111728"/>
                <a:gd name="connsiteX13" fmla="*/ 45053 w 98107"/>
                <a:gd name="connsiteY13" fmla="*/ 111728 h 111728"/>
                <a:gd name="connsiteX14" fmla="*/ 9144 w 98107"/>
                <a:gd name="connsiteY14" fmla="*/ 84487 h 111728"/>
                <a:gd name="connsiteX15" fmla="*/ 0 w 98107"/>
                <a:gd name="connsiteY15" fmla="*/ 79153 h 111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8107" h="111728">
                  <a:moveTo>
                    <a:pt x="0" y="79153"/>
                  </a:moveTo>
                  <a:lnTo>
                    <a:pt x="12764" y="58103"/>
                  </a:lnTo>
                  <a:lnTo>
                    <a:pt x="19241" y="56960"/>
                  </a:lnTo>
                  <a:lnTo>
                    <a:pt x="17145" y="50673"/>
                  </a:lnTo>
                  <a:lnTo>
                    <a:pt x="31433" y="27146"/>
                  </a:lnTo>
                  <a:lnTo>
                    <a:pt x="40100" y="24098"/>
                  </a:lnTo>
                  <a:lnTo>
                    <a:pt x="36767" y="18288"/>
                  </a:lnTo>
                  <a:lnTo>
                    <a:pt x="47911" y="0"/>
                  </a:lnTo>
                  <a:lnTo>
                    <a:pt x="48101" y="95"/>
                  </a:lnTo>
                  <a:lnTo>
                    <a:pt x="98108" y="26670"/>
                  </a:lnTo>
                  <a:lnTo>
                    <a:pt x="94012" y="30575"/>
                  </a:lnTo>
                  <a:lnTo>
                    <a:pt x="92012" y="37052"/>
                  </a:lnTo>
                  <a:lnTo>
                    <a:pt x="91916" y="37243"/>
                  </a:lnTo>
                  <a:lnTo>
                    <a:pt x="45053" y="111728"/>
                  </a:lnTo>
                  <a:cubicBezTo>
                    <a:pt x="45053" y="111728"/>
                    <a:pt x="14097" y="88964"/>
                    <a:pt x="9144" y="84487"/>
                  </a:cubicBezTo>
                  <a:cubicBezTo>
                    <a:pt x="5715" y="86106"/>
                    <a:pt x="0" y="79153"/>
                    <a:pt x="0" y="7915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FE3DAD48-B385-46BA-89B2-8DB964A6D46D}"/>
                </a:ext>
              </a:extLst>
            </p:cNvPr>
            <p:cNvSpPr/>
            <p:nvPr/>
          </p:nvSpPr>
          <p:spPr>
            <a:xfrm>
              <a:off x="6067901" y="3362420"/>
              <a:ext cx="50006" cy="37147"/>
            </a:xfrm>
            <a:custGeom>
              <a:avLst/>
              <a:gdLst>
                <a:gd name="connsiteX0" fmla="*/ 43815 w 50006"/>
                <a:gd name="connsiteY0" fmla="*/ 37148 h 37147"/>
                <a:gd name="connsiteX1" fmla="*/ 0 w 50006"/>
                <a:gd name="connsiteY1" fmla="*/ 0 h 37147"/>
                <a:gd name="connsiteX2" fmla="*/ 50006 w 50006"/>
                <a:gd name="connsiteY2" fmla="*/ 26575 h 37147"/>
                <a:gd name="connsiteX3" fmla="*/ 45910 w 50006"/>
                <a:gd name="connsiteY3" fmla="*/ 30480 h 37147"/>
                <a:gd name="connsiteX4" fmla="*/ 43910 w 50006"/>
                <a:gd name="connsiteY4" fmla="*/ 36957 h 37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" h="37147">
                  <a:moveTo>
                    <a:pt x="43815" y="37148"/>
                  </a:moveTo>
                  <a:lnTo>
                    <a:pt x="0" y="0"/>
                  </a:lnTo>
                  <a:lnTo>
                    <a:pt x="50006" y="26575"/>
                  </a:lnTo>
                  <a:lnTo>
                    <a:pt x="45910" y="30480"/>
                  </a:lnTo>
                  <a:lnTo>
                    <a:pt x="43910" y="36957"/>
                  </a:lnTo>
                  <a:close/>
                </a:path>
              </a:pathLst>
            </a:custGeom>
            <a:solidFill>
              <a:srgbClr val="DC4870">
                <a:alpha val="3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23" name="Graphic 828">
            <a:extLst>
              <a:ext uri="{FF2B5EF4-FFF2-40B4-BE49-F238E27FC236}">
                <a16:creationId xmlns:a16="http://schemas.microsoft.com/office/drawing/2014/main" xmlns="" id="{ECB8CB4F-E7F0-4B07-8691-508D01B67512}"/>
              </a:ext>
            </a:extLst>
          </p:cNvPr>
          <p:cNvGrpSpPr/>
          <p:nvPr/>
        </p:nvGrpSpPr>
        <p:grpSpPr>
          <a:xfrm>
            <a:off x="544117" y="4563716"/>
            <a:ext cx="841681" cy="701090"/>
            <a:chOff x="6029366" y="3371852"/>
            <a:chExt cx="130719" cy="112577"/>
          </a:xfrm>
          <a:solidFill>
            <a:srgbClr val="E9D2AE"/>
          </a:solidFill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xmlns="" id="{2AF9A557-BB62-48E8-A103-6EBA8F282284}"/>
                </a:ext>
              </a:extLst>
            </p:cNvPr>
            <p:cNvSpPr/>
            <p:nvPr/>
          </p:nvSpPr>
          <p:spPr>
            <a:xfrm>
              <a:off x="6112695" y="3392266"/>
              <a:ext cx="47390" cy="36309"/>
            </a:xfrm>
            <a:custGeom>
              <a:avLst/>
              <a:gdLst>
                <a:gd name="connsiteX0" fmla="*/ 45789 w 47390"/>
                <a:gd name="connsiteY0" fmla="*/ 11587 h 36309"/>
                <a:gd name="connsiteX1" fmla="*/ 259 w 47390"/>
                <a:gd name="connsiteY1" fmla="*/ 23493 h 36309"/>
                <a:gd name="connsiteX2" fmla="*/ 45789 w 47390"/>
                <a:gd name="connsiteY2" fmla="*/ 11587 h 3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390" h="36309">
                  <a:moveTo>
                    <a:pt x="45789" y="11587"/>
                  </a:moveTo>
                  <a:cubicBezTo>
                    <a:pt x="33502" y="-7463"/>
                    <a:pt x="5117" y="-2700"/>
                    <a:pt x="259" y="23493"/>
                  </a:cubicBezTo>
                  <a:cubicBezTo>
                    <a:pt x="-4503" y="49687"/>
                    <a:pt x="58076" y="30637"/>
                    <a:pt x="45789" y="1158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xmlns="" id="{9132102E-2B08-4DEC-B2EC-8DB51974A008}"/>
                </a:ext>
              </a:extLst>
            </p:cNvPr>
            <p:cNvSpPr/>
            <p:nvPr/>
          </p:nvSpPr>
          <p:spPr>
            <a:xfrm>
              <a:off x="6029366" y="3371852"/>
              <a:ext cx="49880" cy="40966"/>
            </a:xfrm>
            <a:custGeom>
              <a:avLst/>
              <a:gdLst>
                <a:gd name="connsiteX0" fmla="*/ 47869 w 49880"/>
                <a:gd name="connsiteY0" fmla="*/ 10570 h 40966"/>
                <a:gd name="connsiteX1" fmla="*/ 244 w 49880"/>
                <a:gd name="connsiteY1" fmla="*/ 20381 h 40966"/>
                <a:gd name="connsiteX2" fmla="*/ 47869 w 49880"/>
                <a:gd name="connsiteY2" fmla="*/ 10570 h 40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880" h="40966">
                  <a:moveTo>
                    <a:pt x="47869" y="10570"/>
                  </a:moveTo>
                  <a:cubicBezTo>
                    <a:pt x="43392" y="-1241"/>
                    <a:pt x="5007" y="-9052"/>
                    <a:pt x="244" y="20381"/>
                  </a:cubicBezTo>
                  <a:cubicBezTo>
                    <a:pt x="-4518" y="49813"/>
                    <a:pt x="62157" y="48670"/>
                    <a:pt x="47869" y="105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xmlns="" id="{4A139B3B-1F2B-4BC2-82A6-E84D5AD2516D}"/>
                </a:ext>
              </a:extLst>
            </p:cNvPr>
            <p:cNvSpPr/>
            <p:nvPr/>
          </p:nvSpPr>
          <p:spPr>
            <a:xfrm>
              <a:off x="6049377" y="3448519"/>
              <a:ext cx="34625" cy="35911"/>
            </a:xfrm>
            <a:custGeom>
              <a:avLst/>
              <a:gdLst>
                <a:gd name="connsiteX0" fmla="*/ 24238 w 34625"/>
                <a:gd name="connsiteY0" fmla="*/ 579 h 35911"/>
                <a:gd name="connsiteX1" fmla="*/ 4903 w 34625"/>
                <a:gd name="connsiteY1" fmla="*/ 32773 h 35911"/>
                <a:gd name="connsiteX2" fmla="*/ 24238 w 34625"/>
                <a:gd name="connsiteY2" fmla="*/ 579 h 3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25" h="35911">
                  <a:moveTo>
                    <a:pt x="24238" y="579"/>
                  </a:moveTo>
                  <a:cubicBezTo>
                    <a:pt x="15856" y="-3993"/>
                    <a:pt x="-10909" y="19629"/>
                    <a:pt x="4903" y="32773"/>
                  </a:cubicBezTo>
                  <a:cubicBezTo>
                    <a:pt x="20714" y="45822"/>
                    <a:pt x="50432" y="14866"/>
                    <a:pt x="24238" y="5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27" name="Graphic 828">
            <a:extLst>
              <a:ext uri="{FF2B5EF4-FFF2-40B4-BE49-F238E27FC236}">
                <a16:creationId xmlns:a16="http://schemas.microsoft.com/office/drawing/2014/main" xmlns="" id="{6568A5FC-1464-4185-A4FE-BA0C3C3B1BB1}"/>
              </a:ext>
            </a:extLst>
          </p:cNvPr>
          <p:cNvGrpSpPr/>
          <p:nvPr/>
        </p:nvGrpSpPr>
        <p:grpSpPr>
          <a:xfrm rot="5692648">
            <a:off x="10287065" y="1700234"/>
            <a:ext cx="682358" cy="598368"/>
            <a:chOff x="6029366" y="3371852"/>
            <a:chExt cx="130719" cy="112577"/>
          </a:xfrm>
          <a:solidFill>
            <a:srgbClr val="0F5B42"/>
          </a:solidFill>
        </p:grpSpPr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xmlns="" id="{5B4B2A92-4D68-4643-98AA-D1CFE5162757}"/>
                </a:ext>
              </a:extLst>
            </p:cNvPr>
            <p:cNvSpPr/>
            <p:nvPr/>
          </p:nvSpPr>
          <p:spPr>
            <a:xfrm>
              <a:off x="6112695" y="3392266"/>
              <a:ext cx="47390" cy="36309"/>
            </a:xfrm>
            <a:custGeom>
              <a:avLst/>
              <a:gdLst>
                <a:gd name="connsiteX0" fmla="*/ 45789 w 47390"/>
                <a:gd name="connsiteY0" fmla="*/ 11587 h 36309"/>
                <a:gd name="connsiteX1" fmla="*/ 259 w 47390"/>
                <a:gd name="connsiteY1" fmla="*/ 23493 h 36309"/>
                <a:gd name="connsiteX2" fmla="*/ 45789 w 47390"/>
                <a:gd name="connsiteY2" fmla="*/ 11587 h 3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390" h="36309">
                  <a:moveTo>
                    <a:pt x="45789" y="11587"/>
                  </a:moveTo>
                  <a:cubicBezTo>
                    <a:pt x="33502" y="-7463"/>
                    <a:pt x="5117" y="-2700"/>
                    <a:pt x="259" y="23493"/>
                  </a:cubicBezTo>
                  <a:cubicBezTo>
                    <a:pt x="-4503" y="49687"/>
                    <a:pt x="58076" y="30637"/>
                    <a:pt x="45789" y="1158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xmlns="" id="{EFE3861F-BE33-4E5D-8594-AE59AB829822}"/>
                </a:ext>
              </a:extLst>
            </p:cNvPr>
            <p:cNvSpPr/>
            <p:nvPr/>
          </p:nvSpPr>
          <p:spPr>
            <a:xfrm>
              <a:off x="6029366" y="3371852"/>
              <a:ext cx="49880" cy="40966"/>
            </a:xfrm>
            <a:custGeom>
              <a:avLst/>
              <a:gdLst>
                <a:gd name="connsiteX0" fmla="*/ 47869 w 49880"/>
                <a:gd name="connsiteY0" fmla="*/ 10570 h 40966"/>
                <a:gd name="connsiteX1" fmla="*/ 244 w 49880"/>
                <a:gd name="connsiteY1" fmla="*/ 20381 h 40966"/>
                <a:gd name="connsiteX2" fmla="*/ 47869 w 49880"/>
                <a:gd name="connsiteY2" fmla="*/ 10570 h 40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880" h="40966">
                  <a:moveTo>
                    <a:pt x="47869" y="10570"/>
                  </a:moveTo>
                  <a:cubicBezTo>
                    <a:pt x="43392" y="-1241"/>
                    <a:pt x="5007" y="-9052"/>
                    <a:pt x="244" y="20381"/>
                  </a:cubicBezTo>
                  <a:cubicBezTo>
                    <a:pt x="-4518" y="49813"/>
                    <a:pt x="62157" y="48670"/>
                    <a:pt x="47869" y="105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xmlns="" id="{BCBCF966-D9FC-4286-AC95-70887C0CB888}"/>
                </a:ext>
              </a:extLst>
            </p:cNvPr>
            <p:cNvSpPr/>
            <p:nvPr/>
          </p:nvSpPr>
          <p:spPr>
            <a:xfrm>
              <a:off x="6049377" y="3448519"/>
              <a:ext cx="34625" cy="35911"/>
            </a:xfrm>
            <a:custGeom>
              <a:avLst/>
              <a:gdLst>
                <a:gd name="connsiteX0" fmla="*/ 24238 w 34625"/>
                <a:gd name="connsiteY0" fmla="*/ 579 h 35911"/>
                <a:gd name="connsiteX1" fmla="*/ 4903 w 34625"/>
                <a:gd name="connsiteY1" fmla="*/ 32773 h 35911"/>
                <a:gd name="connsiteX2" fmla="*/ 24238 w 34625"/>
                <a:gd name="connsiteY2" fmla="*/ 579 h 3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25" h="35911">
                  <a:moveTo>
                    <a:pt x="24238" y="579"/>
                  </a:moveTo>
                  <a:cubicBezTo>
                    <a:pt x="15856" y="-3993"/>
                    <a:pt x="-10909" y="19629"/>
                    <a:pt x="4903" y="32773"/>
                  </a:cubicBezTo>
                  <a:cubicBezTo>
                    <a:pt x="20714" y="45822"/>
                    <a:pt x="50432" y="14866"/>
                    <a:pt x="24238" y="5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53" name="Graphic 837">
            <a:extLst>
              <a:ext uri="{FF2B5EF4-FFF2-40B4-BE49-F238E27FC236}">
                <a16:creationId xmlns:a16="http://schemas.microsoft.com/office/drawing/2014/main" xmlns="" id="{A70F7C4F-2341-441F-BF0A-5E899662CAE0}"/>
              </a:ext>
            </a:extLst>
          </p:cNvPr>
          <p:cNvGrpSpPr/>
          <p:nvPr/>
        </p:nvGrpSpPr>
        <p:grpSpPr>
          <a:xfrm>
            <a:off x="9584582" y="81122"/>
            <a:ext cx="969490" cy="1048470"/>
            <a:chOff x="5681545" y="3195637"/>
            <a:chExt cx="2191520" cy="2054559"/>
          </a:xfrm>
        </p:grpSpPr>
        <p:grpSp>
          <p:nvGrpSpPr>
            <p:cNvPr id="254" name="Graphic 837">
              <a:extLst>
                <a:ext uri="{FF2B5EF4-FFF2-40B4-BE49-F238E27FC236}">
                  <a16:creationId xmlns:a16="http://schemas.microsoft.com/office/drawing/2014/main" xmlns="" id="{98F80D56-1C19-4FFA-A785-B31BBE33B5B7}"/>
                </a:ext>
              </a:extLst>
            </p:cNvPr>
            <p:cNvGrpSpPr/>
            <p:nvPr/>
          </p:nvGrpSpPr>
          <p:grpSpPr>
            <a:xfrm>
              <a:off x="6845610" y="3195637"/>
              <a:ext cx="1027455" cy="1424085"/>
              <a:chOff x="6845610" y="3195637"/>
              <a:chExt cx="1027455" cy="1424085"/>
            </a:xfrm>
          </p:grpSpPr>
          <p:sp>
            <p:nvSpPr>
              <p:cNvPr id="258" name="Freeform: Shape 1069">
                <a:extLst>
                  <a:ext uri="{FF2B5EF4-FFF2-40B4-BE49-F238E27FC236}">
                    <a16:creationId xmlns:a16="http://schemas.microsoft.com/office/drawing/2014/main" xmlns="" id="{E08CD64B-3C1C-4C9E-B920-EFE279C1DA15}"/>
                  </a:ext>
                </a:extLst>
              </p:cNvPr>
              <p:cNvSpPr/>
              <p:nvPr/>
            </p:nvSpPr>
            <p:spPr>
              <a:xfrm>
                <a:off x="6929729" y="3341583"/>
                <a:ext cx="943335" cy="1278138"/>
              </a:xfrm>
              <a:custGeom>
                <a:avLst/>
                <a:gdLst>
                  <a:gd name="connsiteX0" fmla="*/ 939035 w 943335"/>
                  <a:gd name="connsiteY0" fmla="*/ 860541 h 1278138"/>
                  <a:gd name="connsiteX1" fmla="*/ 909593 w 943335"/>
                  <a:gd name="connsiteY1" fmla="*/ 232169 h 1278138"/>
                  <a:gd name="connsiteX2" fmla="*/ 907490 w 943335"/>
                  <a:gd name="connsiteY2" fmla="*/ 191371 h 1278138"/>
                  <a:gd name="connsiteX3" fmla="*/ 898658 w 943335"/>
                  <a:gd name="connsiteY3" fmla="*/ 0 h 1278138"/>
                  <a:gd name="connsiteX4" fmla="*/ 246312 w 943335"/>
                  <a:gd name="connsiteY4" fmla="*/ 234272 h 1278138"/>
                  <a:gd name="connsiteX5" fmla="*/ 254724 w 943335"/>
                  <a:gd name="connsiteY5" fmla="*/ 417232 h 1278138"/>
                  <a:gd name="connsiteX6" fmla="*/ 257248 w 943335"/>
                  <a:gd name="connsiteY6" fmla="*/ 466442 h 1278138"/>
                  <a:gd name="connsiteX7" fmla="*/ 279539 w 943335"/>
                  <a:gd name="connsiteY7" fmla="*/ 936248 h 1278138"/>
                  <a:gd name="connsiteX8" fmla="*/ 74709 w 943335"/>
                  <a:gd name="connsiteY8" fmla="*/ 981252 h 1278138"/>
                  <a:gd name="connsiteX9" fmla="*/ 34752 w 943335"/>
                  <a:gd name="connsiteY9" fmla="*/ 1231507 h 1278138"/>
                  <a:gd name="connsiteX10" fmla="*/ 287951 w 943335"/>
                  <a:gd name="connsiteY10" fmla="*/ 1220992 h 1278138"/>
                  <a:gd name="connsiteX11" fmla="*/ 353144 w 943335"/>
                  <a:gd name="connsiteY11" fmla="*/ 1011955 h 1278138"/>
                  <a:gd name="connsiteX12" fmla="*/ 327487 w 943335"/>
                  <a:gd name="connsiteY12" fmla="*/ 465600 h 1278138"/>
                  <a:gd name="connsiteX13" fmla="*/ 843139 w 943335"/>
                  <a:gd name="connsiteY13" fmla="*/ 287267 h 1278138"/>
                  <a:gd name="connsiteX14" fmla="*/ 865851 w 943335"/>
                  <a:gd name="connsiteY14" fmla="*/ 768430 h 1278138"/>
                  <a:gd name="connsiteX15" fmla="*/ 656394 w 943335"/>
                  <a:gd name="connsiteY15" fmla="*/ 811331 h 1278138"/>
                  <a:gd name="connsiteX16" fmla="*/ 616437 w 943335"/>
                  <a:gd name="connsiteY16" fmla="*/ 1061586 h 1278138"/>
                  <a:gd name="connsiteX17" fmla="*/ 869636 w 943335"/>
                  <a:gd name="connsiteY17" fmla="*/ 1051071 h 1278138"/>
                  <a:gd name="connsiteX18" fmla="*/ 939035 w 943335"/>
                  <a:gd name="connsiteY18" fmla="*/ 860541 h 127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43335" h="1278138">
                    <a:moveTo>
                      <a:pt x="939035" y="860541"/>
                    </a:moveTo>
                    <a:lnTo>
                      <a:pt x="909593" y="232169"/>
                    </a:lnTo>
                    <a:lnTo>
                      <a:pt x="907490" y="191371"/>
                    </a:lnTo>
                    <a:lnTo>
                      <a:pt x="898658" y="0"/>
                    </a:lnTo>
                    <a:lnTo>
                      <a:pt x="246312" y="234272"/>
                    </a:lnTo>
                    <a:lnTo>
                      <a:pt x="254724" y="417232"/>
                    </a:lnTo>
                    <a:lnTo>
                      <a:pt x="257248" y="466442"/>
                    </a:lnTo>
                    <a:lnTo>
                      <a:pt x="279539" y="936248"/>
                    </a:lnTo>
                    <a:cubicBezTo>
                      <a:pt x="218553" y="910171"/>
                      <a:pt x="136957" y="925733"/>
                      <a:pt x="74709" y="981252"/>
                    </a:cubicBezTo>
                    <a:cubicBezTo>
                      <a:pt x="-6466" y="1053174"/>
                      <a:pt x="-24131" y="1165473"/>
                      <a:pt x="34752" y="1231507"/>
                    </a:cubicBezTo>
                    <a:cubicBezTo>
                      <a:pt x="93636" y="1297540"/>
                      <a:pt x="207197" y="1292914"/>
                      <a:pt x="287951" y="1220992"/>
                    </a:cubicBezTo>
                    <a:cubicBezTo>
                      <a:pt x="353564" y="1162529"/>
                      <a:pt x="377959" y="1077568"/>
                      <a:pt x="353144" y="1011955"/>
                    </a:cubicBezTo>
                    <a:lnTo>
                      <a:pt x="327487" y="465600"/>
                    </a:lnTo>
                    <a:lnTo>
                      <a:pt x="843139" y="287267"/>
                    </a:lnTo>
                    <a:lnTo>
                      <a:pt x="865851" y="768430"/>
                    </a:lnTo>
                    <a:cubicBezTo>
                      <a:pt x="804444" y="739829"/>
                      <a:pt x="720324" y="754550"/>
                      <a:pt x="656394" y="811331"/>
                    </a:cubicBezTo>
                    <a:cubicBezTo>
                      <a:pt x="575219" y="883253"/>
                      <a:pt x="557554" y="995552"/>
                      <a:pt x="616437" y="1061586"/>
                    </a:cubicBezTo>
                    <a:cubicBezTo>
                      <a:pt x="675321" y="1127619"/>
                      <a:pt x="788882" y="1122993"/>
                      <a:pt x="869636" y="1051071"/>
                    </a:cubicBezTo>
                    <a:cubicBezTo>
                      <a:pt x="928940" y="998076"/>
                      <a:pt x="954176" y="922789"/>
                      <a:pt x="939035" y="860541"/>
                    </a:cubicBezTo>
                    <a:close/>
                  </a:path>
                </a:pathLst>
              </a:custGeom>
              <a:solidFill>
                <a:srgbClr val="DC755A">
                  <a:alpha val="43000"/>
                </a:srgbClr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59" name="Freeform: Shape 1070">
                <a:extLst>
                  <a:ext uri="{FF2B5EF4-FFF2-40B4-BE49-F238E27FC236}">
                    <a16:creationId xmlns:a16="http://schemas.microsoft.com/office/drawing/2014/main" xmlns="" id="{B3355AF7-30EB-465C-B73F-3823DA7ED00A}"/>
                  </a:ext>
                </a:extLst>
              </p:cNvPr>
              <p:cNvSpPr/>
              <p:nvPr/>
            </p:nvSpPr>
            <p:spPr>
              <a:xfrm>
                <a:off x="6845610" y="3195637"/>
                <a:ext cx="943329" cy="1278138"/>
              </a:xfrm>
              <a:custGeom>
                <a:avLst/>
                <a:gdLst>
                  <a:gd name="connsiteX0" fmla="*/ 939035 w 943329"/>
                  <a:gd name="connsiteY0" fmla="*/ 860540 h 1278138"/>
                  <a:gd name="connsiteX1" fmla="*/ 909593 w 943329"/>
                  <a:gd name="connsiteY1" fmla="*/ 232169 h 1278138"/>
                  <a:gd name="connsiteX2" fmla="*/ 907490 w 943329"/>
                  <a:gd name="connsiteY2" fmla="*/ 191371 h 1278138"/>
                  <a:gd name="connsiteX3" fmla="*/ 898658 w 943329"/>
                  <a:gd name="connsiteY3" fmla="*/ 0 h 1278138"/>
                  <a:gd name="connsiteX4" fmla="*/ 246312 w 943329"/>
                  <a:gd name="connsiteY4" fmla="*/ 234272 h 1278138"/>
                  <a:gd name="connsiteX5" fmla="*/ 254724 w 943329"/>
                  <a:gd name="connsiteY5" fmla="*/ 417232 h 1278138"/>
                  <a:gd name="connsiteX6" fmla="*/ 257248 w 943329"/>
                  <a:gd name="connsiteY6" fmla="*/ 466442 h 1278138"/>
                  <a:gd name="connsiteX7" fmla="*/ 279539 w 943329"/>
                  <a:gd name="connsiteY7" fmla="*/ 936248 h 1278138"/>
                  <a:gd name="connsiteX8" fmla="*/ 74709 w 943329"/>
                  <a:gd name="connsiteY8" fmla="*/ 981252 h 1278138"/>
                  <a:gd name="connsiteX9" fmla="*/ 34752 w 943329"/>
                  <a:gd name="connsiteY9" fmla="*/ 1231507 h 1278138"/>
                  <a:gd name="connsiteX10" fmla="*/ 287951 w 943329"/>
                  <a:gd name="connsiteY10" fmla="*/ 1220992 h 1278138"/>
                  <a:gd name="connsiteX11" fmla="*/ 353144 w 943329"/>
                  <a:gd name="connsiteY11" fmla="*/ 1011955 h 1278138"/>
                  <a:gd name="connsiteX12" fmla="*/ 327487 w 943329"/>
                  <a:gd name="connsiteY12" fmla="*/ 465600 h 1278138"/>
                  <a:gd name="connsiteX13" fmla="*/ 842298 w 943329"/>
                  <a:gd name="connsiteY13" fmla="*/ 288109 h 1278138"/>
                  <a:gd name="connsiteX14" fmla="*/ 865010 w 943329"/>
                  <a:gd name="connsiteY14" fmla="*/ 769271 h 1278138"/>
                  <a:gd name="connsiteX15" fmla="*/ 655553 w 943329"/>
                  <a:gd name="connsiteY15" fmla="*/ 812172 h 1278138"/>
                  <a:gd name="connsiteX16" fmla="*/ 615596 w 943329"/>
                  <a:gd name="connsiteY16" fmla="*/ 1062427 h 1278138"/>
                  <a:gd name="connsiteX17" fmla="*/ 868795 w 943329"/>
                  <a:gd name="connsiteY17" fmla="*/ 1051912 h 1278138"/>
                  <a:gd name="connsiteX18" fmla="*/ 939035 w 943329"/>
                  <a:gd name="connsiteY18" fmla="*/ 860540 h 127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43329" h="1278138">
                    <a:moveTo>
                      <a:pt x="939035" y="860540"/>
                    </a:moveTo>
                    <a:lnTo>
                      <a:pt x="909593" y="232169"/>
                    </a:lnTo>
                    <a:lnTo>
                      <a:pt x="907490" y="191371"/>
                    </a:lnTo>
                    <a:lnTo>
                      <a:pt x="898658" y="0"/>
                    </a:lnTo>
                    <a:lnTo>
                      <a:pt x="246312" y="234272"/>
                    </a:lnTo>
                    <a:lnTo>
                      <a:pt x="254724" y="417232"/>
                    </a:lnTo>
                    <a:lnTo>
                      <a:pt x="257248" y="466442"/>
                    </a:lnTo>
                    <a:lnTo>
                      <a:pt x="279539" y="936248"/>
                    </a:lnTo>
                    <a:cubicBezTo>
                      <a:pt x="218553" y="910171"/>
                      <a:pt x="136957" y="925733"/>
                      <a:pt x="74709" y="981252"/>
                    </a:cubicBezTo>
                    <a:cubicBezTo>
                      <a:pt x="-6466" y="1053174"/>
                      <a:pt x="-24131" y="1165473"/>
                      <a:pt x="34752" y="1231507"/>
                    </a:cubicBezTo>
                    <a:cubicBezTo>
                      <a:pt x="93636" y="1297540"/>
                      <a:pt x="207197" y="1292914"/>
                      <a:pt x="287951" y="1220992"/>
                    </a:cubicBezTo>
                    <a:cubicBezTo>
                      <a:pt x="353564" y="1162529"/>
                      <a:pt x="377959" y="1077568"/>
                      <a:pt x="353144" y="1011955"/>
                    </a:cubicBezTo>
                    <a:lnTo>
                      <a:pt x="327487" y="465600"/>
                    </a:lnTo>
                    <a:lnTo>
                      <a:pt x="842298" y="288109"/>
                    </a:lnTo>
                    <a:lnTo>
                      <a:pt x="865010" y="769271"/>
                    </a:lnTo>
                    <a:cubicBezTo>
                      <a:pt x="803603" y="740671"/>
                      <a:pt x="719483" y="755391"/>
                      <a:pt x="655553" y="812172"/>
                    </a:cubicBezTo>
                    <a:cubicBezTo>
                      <a:pt x="574378" y="884094"/>
                      <a:pt x="556712" y="996393"/>
                      <a:pt x="615596" y="1062427"/>
                    </a:cubicBezTo>
                    <a:cubicBezTo>
                      <a:pt x="674479" y="1128461"/>
                      <a:pt x="788041" y="1123834"/>
                      <a:pt x="868795" y="1051912"/>
                    </a:cubicBezTo>
                    <a:cubicBezTo>
                      <a:pt x="928940" y="998496"/>
                      <a:pt x="954176" y="923209"/>
                      <a:pt x="939035" y="860540"/>
                    </a:cubicBezTo>
                    <a:close/>
                  </a:path>
                </a:pathLst>
              </a:custGeom>
              <a:solidFill>
                <a:srgbClr val="D75903"/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</p:grpSp>
        <p:grpSp>
          <p:nvGrpSpPr>
            <p:cNvPr id="255" name="Graphic 837">
              <a:extLst>
                <a:ext uri="{FF2B5EF4-FFF2-40B4-BE49-F238E27FC236}">
                  <a16:creationId xmlns:a16="http://schemas.microsoft.com/office/drawing/2014/main" xmlns="" id="{48C0670C-DE04-47FD-8173-85829F8B6C75}"/>
                </a:ext>
              </a:extLst>
            </p:cNvPr>
            <p:cNvGrpSpPr/>
            <p:nvPr/>
          </p:nvGrpSpPr>
          <p:grpSpPr>
            <a:xfrm>
              <a:off x="5681545" y="3873218"/>
              <a:ext cx="837945" cy="1376978"/>
              <a:chOff x="5681545" y="3873218"/>
              <a:chExt cx="837945" cy="1376978"/>
            </a:xfrm>
          </p:grpSpPr>
          <p:sp>
            <p:nvSpPr>
              <p:cNvPr id="256" name="Freeform: Shape 1067">
                <a:extLst>
                  <a:ext uri="{FF2B5EF4-FFF2-40B4-BE49-F238E27FC236}">
                    <a16:creationId xmlns:a16="http://schemas.microsoft.com/office/drawing/2014/main" xmlns="" id="{A0207808-27B7-4D80-812E-B0AF2B706F34}"/>
                  </a:ext>
                </a:extLst>
              </p:cNvPr>
              <p:cNvSpPr/>
              <p:nvPr/>
            </p:nvSpPr>
            <p:spPr>
              <a:xfrm>
                <a:off x="5765690" y="4018744"/>
                <a:ext cx="753799" cy="1231452"/>
              </a:xfrm>
              <a:custGeom>
                <a:avLst/>
                <a:gdLst>
                  <a:gd name="connsiteX0" fmla="*/ 34579 w 753799"/>
                  <a:gd name="connsiteY0" fmla="*/ 1184821 h 1231452"/>
                  <a:gd name="connsiteX1" fmla="*/ 287779 w 753799"/>
                  <a:gd name="connsiteY1" fmla="*/ 1174306 h 1231452"/>
                  <a:gd name="connsiteX2" fmla="*/ 352971 w 753799"/>
                  <a:gd name="connsiteY2" fmla="*/ 965269 h 1231452"/>
                  <a:gd name="connsiteX3" fmla="*/ 327735 w 753799"/>
                  <a:gd name="connsiteY3" fmla="*/ 418914 h 1231452"/>
                  <a:gd name="connsiteX4" fmla="*/ 753800 w 753799"/>
                  <a:gd name="connsiteY4" fmla="*/ 266238 h 1231452"/>
                  <a:gd name="connsiteX5" fmla="*/ 751276 w 753799"/>
                  <a:gd name="connsiteY5" fmla="*/ 0 h 1231452"/>
                  <a:gd name="connsiteX6" fmla="*/ 246981 w 753799"/>
                  <a:gd name="connsiteY6" fmla="*/ 187165 h 1231452"/>
                  <a:gd name="connsiteX7" fmla="*/ 255393 w 753799"/>
                  <a:gd name="connsiteY7" fmla="*/ 370125 h 1231452"/>
                  <a:gd name="connsiteX8" fmla="*/ 257916 w 753799"/>
                  <a:gd name="connsiteY8" fmla="*/ 419335 h 1231452"/>
                  <a:gd name="connsiteX9" fmla="*/ 280208 w 753799"/>
                  <a:gd name="connsiteY9" fmla="*/ 889141 h 1231452"/>
                  <a:gd name="connsiteX10" fmla="*/ 75377 w 753799"/>
                  <a:gd name="connsiteY10" fmla="*/ 934145 h 1231452"/>
                  <a:gd name="connsiteX11" fmla="*/ 34579 w 753799"/>
                  <a:gd name="connsiteY11" fmla="*/ 1184821 h 1231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3799" h="1231452">
                    <a:moveTo>
                      <a:pt x="34579" y="1184821"/>
                    </a:moveTo>
                    <a:cubicBezTo>
                      <a:pt x="93463" y="1250854"/>
                      <a:pt x="207024" y="1246228"/>
                      <a:pt x="287779" y="1174306"/>
                    </a:cubicBezTo>
                    <a:cubicBezTo>
                      <a:pt x="353812" y="1115843"/>
                      <a:pt x="377786" y="1030882"/>
                      <a:pt x="352971" y="965269"/>
                    </a:cubicBezTo>
                    <a:lnTo>
                      <a:pt x="327735" y="418914"/>
                    </a:lnTo>
                    <a:lnTo>
                      <a:pt x="753800" y="266238"/>
                    </a:lnTo>
                    <a:lnTo>
                      <a:pt x="751276" y="0"/>
                    </a:lnTo>
                    <a:lnTo>
                      <a:pt x="246981" y="187165"/>
                    </a:lnTo>
                    <a:lnTo>
                      <a:pt x="255393" y="370125"/>
                    </a:lnTo>
                    <a:lnTo>
                      <a:pt x="257916" y="419335"/>
                    </a:lnTo>
                    <a:lnTo>
                      <a:pt x="280208" y="889141"/>
                    </a:lnTo>
                    <a:cubicBezTo>
                      <a:pt x="219221" y="863064"/>
                      <a:pt x="137626" y="878626"/>
                      <a:pt x="75377" y="934145"/>
                    </a:cubicBezTo>
                    <a:cubicBezTo>
                      <a:pt x="-6218" y="1006488"/>
                      <a:pt x="-24304" y="1118366"/>
                      <a:pt x="34579" y="1184821"/>
                    </a:cubicBezTo>
                    <a:close/>
                  </a:path>
                </a:pathLst>
              </a:custGeom>
              <a:solidFill>
                <a:srgbClr val="DC755A">
                  <a:alpha val="43000"/>
                </a:srgbClr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57" name="Freeform: Shape 1068">
                <a:extLst>
                  <a:ext uri="{FF2B5EF4-FFF2-40B4-BE49-F238E27FC236}">
                    <a16:creationId xmlns:a16="http://schemas.microsoft.com/office/drawing/2014/main" xmlns="" id="{35E365B2-E932-47B3-BA06-7215BF7D51A9}"/>
                  </a:ext>
                </a:extLst>
              </p:cNvPr>
              <p:cNvSpPr/>
              <p:nvPr/>
            </p:nvSpPr>
            <p:spPr>
              <a:xfrm>
                <a:off x="5681545" y="3873218"/>
                <a:ext cx="753825" cy="1231031"/>
              </a:xfrm>
              <a:custGeom>
                <a:avLst/>
                <a:gdLst>
                  <a:gd name="connsiteX0" fmla="*/ 34606 w 753825"/>
                  <a:gd name="connsiteY0" fmla="*/ 1184400 h 1231031"/>
                  <a:gd name="connsiteX1" fmla="*/ 287805 w 753825"/>
                  <a:gd name="connsiteY1" fmla="*/ 1173885 h 1231031"/>
                  <a:gd name="connsiteX2" fmla="*/ 352997 w 753825"/>
                  <a:gd name="connsiteY2" fmla="*/ 964848 h 1231031"/>
                  <a:gd name="connsiteX3" fmla="*/ 327761 w 753825"/>
                  <a:gd name="connsiteY3" fmla="*/ 418914 h 1231031"/>
                  <a:gd name="connsiteX4" fmla="*/ 753826 w 753825"/>
                  <a:gd name="connsiteY4" fmla="*/ 266238 h 1231031"/>
                  <a:gd name="connsiteX5" fmla="*/ 751302 w 753825"/>
                  <a:gd name="connsiteY5" fmla="*/ 0 h 1231031"/>
                  <a:gd name="connsiteX6" fmla="*/ 247007 w 753825"/>
                  <a:gd name="connsiteY6" fmla="*/ 186745 h 1231031"/>
                  <a:gd name="connsiteX7" fmla="*/ 255419 w 753825"/>
                  <a:gd name="connsiteY7" fmla="*/ 369704 h 1231031"/>
                  <a:gd name="connsiteX8" fmla="*/ 257942 w 753825"/>
                  <a:gd name="connsiteY8" fmla="*/ 418914 h 1231031"/>
                  <a:gd name="connsiteX9" fmla="*/ 280234 w 753825"/>
                  <a:gd name="connsiteY9" fmla="*/ 888721 h 1231031"/>
                  <a:gd name="connsiteX10" fmla="*/ 74983 w 753825"/>
                  <a:gd name="connsiteY10" fmla="*/ 934145 h 1231031"/>
                  <a:gd name="connsiteX11" fmla="*/ 34606 w 753825"/>
                  <a:gd name="connsiteY11" fmla="*/ 1184400 h 1231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3825" h="1231031">
                    <a:moveTo>
                      <a:pt x="34606" y="1184400"/>
                    </a:moveTo>
                    <a:cubicBezTo>
                      <a:pt x="93489" y="1250434"/>
                      <a:pt x="207050" y="1245807"/>
                      <a:pt x="287805" y="1173885"/>
                    </a:cubicBezTo>
                    <a:cubicBezTo>
                      <a:pt x="353838" y="1115422"/>
                      <a:pt x="377812" y="1030462"/>
                      <a:pt x="352997" y="964848"/>
                    </a:cubicBezTo>
                    <a:lnTo>
                      <a:pt x="327761" y="418914"/>
                    </a:lnTo>
                    <a:lnTo>
                      <a:pt x="753826" y="266238"/>
                    </a:lnTo>
                    <a:lnTo>
                      <a:pt x="751302" y="0"/>
                    </a:lnTo>
                    <a:lnTo>
                      <a:pt x="247007" y="186745"/>
                    </a:lnTo>
                    <a:lnTo>
                      <a:pt x="255419" y="369704"/>
                    </a:lnTo>
                    <a:lnTo>
                      <a:pt x="257942" y="418914"/>
                    </a:lnTo>
                    <a:lnTo>
                      <a:pt x="280234" y="888721"/>
                    </a:lnTo>
                    <a:cubicBezTo>
                      <a:pt x="218827" y="863064"/>
                      <a:pt x="137231" y="878626"/>
                      <a:pt x="74983" y="934145"/>
                    </a:cubicBezTo>
                    <a:cubicBezTo>
                      <a:pt x="-6192" y="1006067"/>
                      <a:pt x="-24278" y="1118366"/>
                      <a:pt x="34606" y="1184400"/>
                    </a:cubicBezTo>
                    <a:close/>
                  </a:path>
                </a:pathLst>
              </a:custGeom>
              <a:solidFill>
                <a:srgbClr val="D75903"/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sp>
        <p:nvSpPr>
          <p:cNvPr id="260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2164551" y="403955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62" name="Graphic 19325">
            <a:extLst>
              <a:ext uri="{FF2B5EF4-FFF2-40B4-BE49-F238E27FC236}">
                <a16:creationId xmlns:a16="http://schemas.microsoft.com/office/drawing/2014/main" xmlns="" id="{9216CD92-0672-490C-8FA5-053FEBA15FC1}"/>
              </a:ext>
            </a:extLst>
          </p:cNvPr>
          <p:cNvSpPr/>
          <p:nvPr/>
        </p:nvSpPr>
        <p:spPr>
          <a:xfrm>
            <a:off x="11385208" y="825876"/>
            <a:ext cx="614611" cy="653489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63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11367579" y="1569334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64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167042" y="3872128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299" name="Graphic 876">
            <a:extLst>
              <a:ext uri="{FF2B5EF4-FFF2-40B4-BE49-F238E27FC236}">
                <a16:creationId xmlns:a16="http://schemas.microsoft.com/office/drawing/2014/main" xmlns="" id="{7A2089B7-881F-4BB2-9150-0E870759F876}"/>
              </a:ext>
            </a:extLst>
          </p:cNvPr>
          <p:cNvGrpSpPr/>
          <p:nvPr/>
        </p:nvGrpSpPr>
        <p:grpSpPr>
          <a:xfrm rot="1656797">
            <a:off x="-140267" y="2718590"/>
            <a:ext cx="1059547" cy="866816"/>
            <a:chOff x="-380835" y="371217"/>
            <a:chExt cx="1182052" cy="823912"/>
          </a:xfrm>
        </p:grpSpPr>
        <p:grpSp>
          <p:nvGrpSpPr>
            <p:cNvPr id="300" name="Graphic 876">
              <a:extLst>
                <a:ext uri="{FF2B5EF4-FFF2-40B4-BE49-F238E27FC236}">
                  <a16:creationId xmlns:a16="http://schemas.microsoft.com/office/drawing/2014/main" xmlns="" id="{007F61F4-9845-4B4E-AB2C-52F810DA1526}"/>
                </a:ext>
              </a:extLst>
            </p:cNvPr>
            <p:cNvGrpSpPr/>
            <p:nvPr/>
          </p:nvGrpSpPr>
          <p:grpSpPr>
            <a:xfrm>
              <a:off x="-276917" y="371217"/>
              <a:ext cx="1078134" cy="565413"/>
              <a:chOff x="-276917" y="371217"/>
              <a:chExt cx="1078134" cy="565413"/>
            </a:xfrm>
          </p:grpSpPr>
          <p:sp>
            <p:nvSpPr>
              <p:cNvPr id="304" name="Freeform: Shape 380">
                <a:extLst>
                  <a:ext uri="{FF2B5EF4-FFF2-40B4-BE49-F238E27FC236}">
                    <a16:creationId xmlns:a16="http://schemas.microsoft.com/office/drawing/2014/main" xmlns="" id="{D36DF30A-C074-4395-9280-20BD0D399D31}"/>
                  </a:ext>
                </a:extLst>
              </p:cNvPr>
              <p:cNvSpPr/>
              <p:nvPr/>
            </p:nvSpPr>
            <p:spPr>
              <a:xfrm>
                <a:off x="-3264" y="496851"/>
                <a:ext cx="599598" cy="439778"/>
              </a:xfrm>
              <a:custGeom>
                <a:avLst/>
                <a:gdLst>
                  <a:gd name="connsiteX0" fmla="*/ 510254 w 599598"/>
                  <a:gd name="connsiteY0" fmla="*/ 0 h 439778"/>
                  <a:gd name="connsiteX1" fmla="*/ 0 w 599598"/>
                  <a:gd name="connsiteY1" fmla="*/ 174403 h 439778"/>
                  <a:gd name="connsiteX2" fmla="*/ 90106 w 599598"/>
                  <a:gd name="connsiteY2" fmla="*/ 434054 h 439778"/>
                  <a:gd name="connsiteX3" fmla="*/ 599599 w 599598"/>
                  <a:gd name="connsiteY3" fmla="*/ 257270 h 439778"/>
                  <a:gd name="connsiteX4" fmla="*/ 510254 w 599598"/>
                  <a:gd name="connsiteY4" fmla="*/ 0 h 439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9598" h="439778">
                    <a:moveTo>
                      <a:pt x="510254" y="0"/>
                    </a:moveTo>
                    <a:lnTo>
                      <a:pt x="0" y="174403"/>
                    </a:lnTo>
                    <a:lnTo>
                      <a:pt x="90106" y="434054"/>
                    </a:lnTo>
                    <a:cubicBezTo>
                      <a:pt x="278511" y="460439"/>
                      <a:pt x="468059" y="394621"/>
                      <a:pt x="599599" y="257270"/>
                    </a:cubicBezTo>
                    <a:lnTo>
                      <a:pt x="510254" y="0"/>
                    </a:lnTo>
                    <a:close/>
                  </a:path>
                </a:pathLst>
              </a:custGeom>
              <a:solidFill>
                <a:srgbClr val="3D405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05" name="Freeform: Shape 381">
                <a:extLst>
                  <a:ext uri="{FF2B5EF4-FFF2-40B4-BE49-F238E27FC236}">
                    <a16:creationId xmlns:a16="http://schemas.microsoft.com/office/drawing/2014/main" xmlns="" id="{DF34787E-2C2F-44C6-B5F6-2BEA5AA79251}"/>
                  </a:ext>
                </a:extLst>
              </p:cNvPr>
              <p:cNvSpPr/>
              <p:nvPr/>
            </p:nvSpPr>
            <p:spPr>
              <a:xfrm>
                <a:off x="-276917" y="371217"/>
                <a:ext cx="1078134" cy="458057"/>
              </a:xfrm>
              <a:custGeom>
                <a:avLst/>
                <a:gdLst>
                  <a:gd name="connsiteX0" fmla="*/ 1078135 w 1078134"/>
                  <a:gd name="connsiteY0" fmla="*/ 41910 h 458057"/>
                  <a:gd name="connsiteX1" fmla="*/ 618554 w 1078134"/>
                  <a:gd name="connsiteY1" fmla="*/ 458057 h 458057"/>
                  <a:gd name="connsiteX2" fmla="*/ 0 w 1078134"/>
                  <a:gd name="connsiteY2" fmla="*/ 416147 h 458057"/>
                  <a:gd name="connsiteX3" fmla="*/ 64294 w 1078134"/>
                  <a:gd name="connsiteY3" fmla="*/ 357950 h 458057"/>
                  <a:gd name="connsiteX4" fmla="*/ 98965 w 1078134"/>
                  <a:gd name="connsiteY4" fmla="*/ 326517 h 458057"/>
                  <a:gd name="connsiteX5" fmla="*/ 459581 w 1078134"/>
                  <a:gd name="connsiteY5" fmla="*/ 0 h 458057"/>
                  <a:gd name="connsiteX6" fmla="*/ 944975 w 1078134"/>
                  <a:gd name="connsiteY6" fmla="*/ 32957 h 458057"/>
                  <a:gd name="connsiteX7" fmla="*/ 991553 w 1078134"/>
                  <a:gd name="connsiteY7" fmla="*/ 36100 h 458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8134" h="458057">
                    <a:moveTo>
                      <a:pt x="1078135" y="41910"/>
                    </a:moveTo>
                    <a:lnTo>
                      <a:pt x="618554" y="458057"/>
                    </a:lnTo>
                    <a:lnTo>
                      <a:pt x="0" y="416147"/>
                    </a:lnTo>
                    <a:lnTo>
                      <a:pt x="64294" y="357950"/>
                    </a:lnTo>
                    <a:lnTo>
                      <a:pt x="98965" y="326517"/>
                    </a:lnTo>
                    <a:lnTo>
                      <a:pt x="459581" y="0"/>
                    </a:lnTo>
                    <a:lnTo>
                      <a:pt x="944975" y="32957"/>
                    </a:lnTo>
                    <a:lnTo>
                      <a:pt x="991553" y="36100"/>
                    </a:lnTo>
                    <a:close/>
                  </a:path>
                </a:pathLst>
              </a:custGeom>
              <a:solidFill>
                <a:srgbClr val="3D405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06" name="Freeform: Shape 382">
                <a:extLst>
                  <a:ext uri="{FF2B5EF4-FFF2-40B4-BE49-F238E27FC236}">
                    <a16:creationId xmlns:a16="http://schemas.microsoft.com/office/drawing/2014/main" xmlns="" id="{BD41349B-9382-4562-A2EB-0B030B473C21}"/>
                  </a:ext>
                </a:extLst>
              </p:cNvPr>
              <p:cNvSpPr/>
              <p:nvPr/>
            </p:nvSpPr>
            <p:spPr>
              <a:xfrm>
                <a:off x="-212623" y="371217"/>
                <a:ext cx="927258" cy="393954"/>
              </a:xfrm>
              <a:custGeom>
                <a:avLst/>
                <a:gdLst>
                  <a:gd name="connsiteX0" fmla="*/ 927259 w 927258"/>
                  <a:gd name="connsiteY0" fmla="*/ 36100 h 393954"/>
                  <a:gd name="connsiteX1" fmla="*/ 531971 w 927258"/>
                  <a:gd name="connsiteY1" fmla="*/ 393954 h 393954"/>
                  <a:gd name="connsiteX2" fmla="*/ 0 w 927258"/>
                  <a:gd name="connsiteY2" fmla="*/ 357950 h 393954"/>
                  <a:gd name="connsiteX3" fmla="*/ 34671 w 927258"/>
                  <a:gd name="connsiteY3" fmla="*/ 326517 h 393954"/>
                  <a:gd name="connsiteX4" fmla="*/ 395288 w 927258"/>
                  <a:gd name="connsiteY4" fmla="*/ 0 h 393954"/>
                  <a:gd name="connsiteX5" fmla="*/ 880682 w 927258"/>
                  <a:gd name="connsiteY5" fmla="*/ 32957 h 393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7258" h="393954">
                    <a:moveTo>
                      <a:pt x="927259" y="36100"/>
                    </a:moveTo>
                    <a:lnTo>
                      <a:pt x="531971" y="393954"/>
                    </a:lnTo>
                    <a:lnTo>
                      <a:pt x="0" y="357950"/>
                    </a:lnTo>
                    <a:lnTo>
                      <a:pt x="34671" y="326517"/>
                    </a:lnTo>
                    <a:lnTo>
                      <a:pt x="395288" y="0"/>
                    </a:lnTo>
                    <a:lnTo>
                      <a:pt x="880682" y="32957"/>
                    </a:lnTo>
                    <a:close/>
                  </a:path>
                </a:pathLst>
              </a:custGeom>
              <a:solidFill>
                <a:srgbClr val="484D5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301" name="Graphic 876">
              <a:extLst>
                <a:ext uri="{FF2B5EF4-FFF2-40B4-BE49-F238E27FC236}">
                  <a16:creationId xmlns:a16="http://schemas.microsoft.com/office/drawing/2014/main" xmlns="" id="{0651C3C4-664C-436D-A1A7-06A32D979200}"/>
                </a:ext>
              </a:extLst>
            </p:cNvPr>
            <p:cNvGrpSpPr/>
            <p:nvPr/>
          </p:nvGrpSpPr>
          <p:grpSpPr>
            <a:xfrm>
              <a:off x="-380835" y="555811"/>
              <a:ext cx="644461" cy="639318"/>
              <a:chOff x="-380835" y="555811"/>
              <a:chExt cx="644461" cy="639318"/>
            </a:xfrm>
            <a:solidFill>
              <a:srgbClr val="FFD524"/>
            </a:solidFill>
          </p:grpSpPr>
          <p:sp>
            <p:nvSpPr>
              <p:cNvPr id="302" name="Freeform: Shape 378">
                <a:extLst>
                  <a:ext uri="{FF2B5EF4-FFF2-40B4-BE49-F238E27FC236}">
                    <a16:creationId xmlns:a16="http://schemas.microsoft.com/office/drawing/2014/main" xmlns="" id="{AD5EABB7-B2A6-4BF4-B019-6B0F21500B96}"/>
                  </a:ext>
                </a:extLst>
              </p:cNvPr>
              <p:cNvSpPr/>
              <p:nvPr/>
            </p:nvSpPr>
            <p:spPr>
              <a:xfrm>
                <a:off x="-321494" y="555811"/>
                <a:ext cx="585120" cy="588168"/>
              </a:xfrm>
              <a:custGeom>
                <a:avLst/>
                <a:gdLst>
                  <a:gd name="connsiteX0" fmla="*/ 24956 w 585120"/>
                  <a:gd name="connsiteY0" fmla="*/ 588169 h 588168"/>
                  <a:gd name="connsiteX1" fmla="*/ 0 w 585120"/>
                  <a:gd name="connsiteY1" fmla="*/ 585883 h 588168"/>
                  <a:gd name="connsiteX2" fmla="*/ 32766 w 585120"/>
                  <a:gd name="connsiteY2" fmla="*/ 222790 h 588168"/>
                  <a:gd name="connsiteX3" fmla="*/ 575596 w 585120"/>
                  <a:gd name="connsiteY3" fmla="*/ 0 h 588168"/>
                  <a:gd name="connsiteX4" fmla="*/ 585121 w 585120"/>
                  <a:gd name="connsiteY4" fmla="*/ 23241 h 588168"/>
                  <a:gd name="connsiteX5" fmla="*/ 56388 w 585120"/>
                  <a:gd name="connsiteY5" fmla="*/ 240221 h 588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5120" h="588168">
                    <a:moveTo>
                      <a:pt x="24956" y="588169"/>
                    </a:moveTo>
                    <a:lnTo>
                      <a:pt x="0" y="585883"/>
                    </a:lnTo>
                    <a:lnTo>
                      <a:pt x="32766" y="222790"/>
                    </a:lnTo>
                    <a:lnTo>
                      <a:pt x="575596" y="0"/>
                    </a:lnTo>
                    <a:lnTo>
                      <a:pt x="585121" y="23241"/>
                    </a:lnTo>
                    <a:lnTo>
                      <a:pt x="56388" y="240221"/>
                    </a:lnTo>
                    <a:close/>
                  </a:path>
                </a:pathLst>
              </a:custGeom>
              <a:solidFill>
                <a:srgbClr val="FFD52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03" name="Freeform: Shape 379">
                <a:extLst>
                  <a:ext uri="{FF2B5EF4-FFF2-40B4-BE49-F238E27FC236}">
                    <a16:creationId xmlns:a16="http://schemas.microsoft.com/office/drawing/2014/main" xmlns="" id="{218B0A24-83E5-4CE7-BED0-853DA2EE3382}"/>
                  </a:ext>
                </a:extLst>
              </p:cNvPr>
              <p:cNvSpPr/>
              <p:nvPr/>
            </p:nvSpPr>
            <p:spPr>
              <a:xfrm>
                <a:off x="-380835" y="1007010"/>
                <a:ext cx="121695" cy="188118"/>
              </a:xfrm>
              <a:custGeom>
                <a:avLst/>
                <a:gdLst>
                  <a:gd name="connsiteX0" fmla="*/ 85058 w 121695"/>
                  <a:gd name="connsiteY0" fmla="*/ 1619 h 188118"/>
                  <a:gd name="connsiteX1" fmla="*/ 79915 w 121695"/>
                  <a:gd name="connsiteY1" fmla="*/ 0 h 188118"/>
                  <a:gd name="connsiteX2" fmla="*/ 0 w 121695"/>
                  <a:gd name="connsiteY2" fmla="*/ 170783 h 188118"/>
                  <a:gd name="connsiteX3" fmla="*/ 111824 w 121695"/>
                  <a:gd name="connsiteY3" fmla="*/ 188119 h 188118"/>
                  <a:gd name="connsiteX4" fmla="*/ 85058 w 121695"/>
                  <a:gd name="connsiteY4" fmla="*/ 1619 h 188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695" h="188118">
                    <a:moveTo>
                      <a:pt x="85058" y="1619"/>
                    </a:moveTo>
                    <a:lnTo>
                      <a:pt x="79915" y="0"/>
                    </a:lnTo>
                    <a:cubicBezTo>
                      <a:pt x="64484" y="5810"/>
                      <a:pt x="10573" y="35814"/>
                      <a:pt x="0" y="170783"/>
                    </a:cubicBezTo>
                    <a:lnTo>
                      <a:pt x="111824" y="188119"/>
                    </a:lnTo>
                    <a:cubicBezTo>
                      <a:pt x="140684" y="56483"/>
                      <a:pt x="98393" y="12002"/>
                      <a:pt x="85058" y="1619"/>
                    </a:cubicBezTo>
                    <a:close/>
                  </a:path>
                </a:pathLst>
              </a:custGeom>
              <a:solidFill>
                <a:srgbClr val="FFD52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777418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aphic 18676">
            <a:extLst>
              <a:ext uri="{FF2B5EF4-FFF2-40B4-BE49-F238E27FC236}">
                <a16:creationId xmlns:a16="http://schemas.microsoft.com/office/drawing/2014/main" xmlns="" id="{9D98185F-6AAE-4E36-B064-C7E9B4CC05E5}"/>
              </a:ext>
            </a:extLst>
          </p:cNvPr>
          <p:cNvGrpSpPr/>
          <p:nvPr/>
        </p:nvGrpSpPr>
        <p:grpSpPr>
          <a:xfrm rot="1519580">
            <a:off x="10793121" y="91707"/>
            <a:ext cx="425515" cy="1603773"/>
            <a:chOff x="6731507" y="2028824"/>
            <a:chExt cx="178975" cy="2065305"/>
          </a:xfrm>
          <a:solidFill>
            <a:schemeClr val="bg2">
              <a:lumMod val="50000"/>
            </a:schemeClr>
          </a:solidFill>
        </p:grpSpPr>
        <p:grpSp>
          <p:nvGrpSpPr>
            <p:cNvPr id="35" name="Graphic 18676">
              <a:extLst>
                <a:ext uri="{FF2B5EF4-FFF2-40B4-BE49-F238E27FC236}">
                  <a16:creationId xmlns:a16="http://schemas.microsoft.com/office/drawing/2014/main" xmlns="" id="{45CF74E2-B191-4F43-BE73-8224D32A4CD6}"/>
                </a:ext>
              </a:extLst>
            </p:cNvPr>
            <p:cNvGrpSpPr/>
            <p:nvPr/>
          </p:nvGrpSpPr>
          <p:grpSpPr>
            <a:xfrm>
              <a:off x="6731507" y="3842384"/>
              <a:ext cx="171450" cy="251745"/>
              <a:chOff x="6731507" y="3842384"/>
              <a:chExt cx="171450" cy="251745"/>
            </a:xfrm>
            <a:grpFill/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39D4130E-A279-4A95-9C9E-0CD1AA4984AE}"/>
                  </a:ext>
                </a:extLst>
              </p:cNvPr>
              <p:cNvSpPr/>
              <p:nvPr/>
            </p:nvSpPr>
            <p:spPr>
              <a:xfrm>
                <a:off x="6731507" y="3842384"/>
                <a:ext cx="171450" cy="251745"/>
              </a:xfrm>
              <a:custGeom>
                <a:avLst/>
                <a:gdLst>
                  <a:gd name="connsiteX0" fmla="*/ 171450 w 171450"/>
                  <a:gd name="connsiteY0" fmla="*/ 667 h 251745"/>
                  <a:gd name="connsiteX1" fmla="*/ 84677 w 171450"/>
                  <a:gd name="connsiteY1" fmla="*/ 251746 h 251745"/>
                  <a:gd name="connsiteX2" fmla="*/ 0 w 171450"/>
                  <a:gd name="connsiteY2" fmla="*/ 0 h 25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1450" h="251745">
                    <a:moveTo>
                      <a:pt x="171450" y="667"/>
                    </a:moveTo>
                    <a:lnTo>
                      <a:pt x="84677" y="25174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E366B7B3-3CC9-4D5B-BF41-F1C0ED984DEA}"/>
                  </a:ext>
                </a:extLst>
              </p:cNvPr>
              <p:cNvSpPr/>
              <p:nvPr/>
            </p:nvSpPr>
            <p:spPr>
              <a:xfrm>
                <a:off x="6779132" y="3984021"/>
                <a:ext cx="74961" cy="110108"/>
              </a:xfrm>
              <a:custGeom>
                <a:avLst/>
                <a:gdLst>
                  <a:gd name="connsiteX0" fmla="*/ 0 w 74961"/>
                  <a:gd name="connsiteY0" fmla="*/ 0 h 110108"/>
                  <a:gd name="connsiteX1" fmla="*/ 74962 w 74961"/>
                  <a:gd name="connsiteY1" fmla="*/ 286 h 110108"/>
                  <a:gd name="connsiteX2" fmla="*/ 37052 w 74961"/>
                  <a:gd name="connsiteY2" fmla="*/ 110109 h 110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961" h="110108">
                    <a:moveTo>
                      <a:pt x="0" y="0"/>
                    </a:moveTo>
                    <a:lnTo>
                      <a:pt x="74962" y="286"/>
                    </a:lnTo>
                    <a:lnTo>
                      <a:pt x="37052" y="11010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36" name="Graphic 18676">
              <a:extLst>
                <a:ext uri="{FF2B5EF4-FFF2-40B4-BE49-F238E27FC236}">
                  <a16:creationId xmlns:a16="http://schemas.microsoft.com/office/drawing/2014/main" xmlns="" id="{B9F48D19-6B50-48B3-B7AE-FAE372A22DEC}"/>
                </a:ext>
              </a:extLst>
            </p:cNvPr>
            <p:cNvGrpSpPr/>
            <p:nvPr/>
          </p:nvGrpSpPr>
          <p:grpSpPr>
            <a:xfrm>
              <a:off x="6731507" y="2028824"/>
              <a:ext cx="178975" cy="1814227"/>
              <a:chOff x="6731507" y="2028824"/>
              <a:chExt cx="178975" cy="1814227"/>
            </a:xfrm>
            <a:grpFill/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F2BEF816-2E1B-4D84-A315-71666137FA3D}"/>
                  </a:ext>
                </a:extLst>
              </p:cNvPr>
              <p:cNvSpPr/>
              <p:nvPr/>
            </p:nvSpPr>
            <p:spPr>
              <a:xfrm>
                <a:off x="6731507" y="2028824"/>
                <a:ext cx="178975" cy="1814227"/>
              </a:xfrm>
              <a:custGeom>
                <a:avLst/>
                <a:gdLst>
                  <a:gd name="connsiteX0" fmla="*/ 171450 w 178975"/>
                  <a:gd name="connsiteY0" fmla="*/ 1814228 h 1814227"/>
                  <a:gd name="connsiteX1" fmla="*/ 178975 w 178975"/>
                  <a:gd name="connsiteY1" fmla="*/ 86107 h 1814227"/>
                  <a:gd name="connsiteX2" fmla="*/ 93631 w 178975"/>
                  <a:gd name="connsiteY2" fmla="*/ 1 h 1814227"/>
                  <a:gd name="connsiteX3" fmla="*/ 7525 w 178975"/>
                  <a:gd name="connsiteY3" fmla="*/ 85345 h 1814227"/>
                  <a:gd name="connsiteX4" fmla="*/ 0 w 178975"/>
                  <a:gd name="connsiteY4" fmla="*/ 1813466 h 1814227"/>
                  <a:gd name="connsiteX5" fmla="*/ 171450 w 178975"/>
                  <a:gd name="connsiteY5" fmla="*/ 1814228 h 18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975" h="1814227">
                    <a:moveTo>
                      <a:pt x="171450" y="1814228"/>
                    </a:moveTo>
                    <a:lnTo>
                      <a:pt x="178975" y="86107"/>
                    </a:lnTo>
                    <a:cubicBezTo>
                      <a:pt x="179165" y="38767"/>
                      <a:pt x="140970" y="286"/>
                      <a:pt x="93631" y="1"/>
                    </a:cubicBezTo>
                    <a:cubicBezTo>
                      <a:pt x="46292" y="-190"/>
                      <a:pt x="7715" y="38005"/>
                      <a:pt x="7525" y="85345"/>
                    </a:cubicBezTo>
                    <a:lnTo>
                      <a:pt x="0" y="1813466"/>
                    </a:lnTo>
                    <a:lnTo>
                      <a:pt x="171450" y="181422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9BEC5781-2A0F-4442-983B-2F2663F95D23}"/>
                  </a:ext>
                </a:extLst>
              </p:cNvPr>
              <p:cNvSpPr/>
              <p:nvPr/>
            </p:nvSpPr>
            <p:spPr>
              <a:xfrm>
                <a:off x="6731507" y="2028824"/>
                <a:ext cx="93630" cy="1813846"/>
              </a:xfrm>
              <a:custGeom>
                <a:avLst/>
                <a:gdLst>
                  <a:gd name="connsiteX0" fmla="*/ 93631 w 93630"/>
                  <a:gd name="connsiteY0" fmla="*/ 1 h 1813846"/>
                  <a:gd name="connsiteX1" fmla="*/ 7525 w 93630"/>
                  <a:gd name="connsiteY1" fmla="*/ 85345 h 1813846"/>
                  <a:gd name="connsiteX2" fmla="*/ 0 w 93630"/>
                  <a:gd name="connsiteY2" fmla="*/ 1813466 h 1813846"/>
                  <a:gd name="connsiteX3" fmla="*/ 85725 w 93630"/>
                  <a:gd name="connsiteY3" fmla="*/ 1813846 h 1813846"/>
                  <a:gd name="connsiteX4" fmla="*/ 93631 w 93630"/>
                  <a:gd name="connsiteY4" fmla="*/ 1 h 1813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630" h="1813846">
                    <a:moveTo>
                      <a:pt x="93631" y="1"/>
                    </a:moveTo>
                    <a:cubicBezTo>
                      <a:pt x="46292" y="-190"/>
                      <a:pt x="7715" y="38005"/>
                      <a:pt x="7525" y="85345"/>
                    </a:cubicBezTo>
                    <a:lnTo>
                      <a:pt x="0" y="1813466"/>
                    </a:lnTo>
                    <a:lnTo>
                      <a:pt x="85725" y="1813846"/>
                    </a:lnTo>
                    <a:lnTo>
                      <a:pt x="93631" y="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grpSp>
        <p:nvGrpSpPr>
          <p:cNvPr id="14" name="Graphic 15">
            <a:extLst>
              <a:ext uri="{FF2B5EF4-FFF2-40B4-BE49-F238E27FC236}">
                <a16:creationId xmlns:a16="http://schemas.microsoft.com/office/drawing/2014/main" xmlns="" id="{8B9D6CA5-23E6-4138-8B71-8FFAB8090F84}"/>
              </a:ext>
            </a:extLst>
          </p:cNvPr>
          <p:cNvGrpSpPr/>
          <p:nvPr/>
        </p:nvGrpSpPr>
        <p:grpSpPr>
          <a:xfrm rot="2587589">
            <a:off x="-89557" y="968749"/>
            <a:ext cx="1637379" cy="1282028"/>
            <a:chOff x="6146131" y="1837154"/>
            <a:chExt cx="986043" cy="639817"/>
          </a:xfrm>
          <a:solidFill>
            <a:schemeClr val="bg2">
              <a:lumMod val="5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17379C26-75DF-4D39-9DB7-5BC2BEB80D91}"/>
                </a:ext>
              </a:extLst>
            </p:cNvPr>
            <p:cNvSpPr/>
            <p:nvPr/>
          </p:nvSpPr>
          <p:spPr>
            <a:xfrm rot="-4218342">
              <a:off x="6376223" y="1906842"/>
              <a:ext cx="500441" cy="500441"/>
            </a:xfrm>
            <a:custGeom>
              <a:avLst/>
              <a:gdLst>
                <a:gd name="connsiteX0" fmla="*/ 500441 w 500441"/>
                <a:gd name="connsiteY0" fmla="*/ 250221 h 500441"/>
                <a:gd name="connsiteX1" fmla="*/ 250221 w 500441"/>
                <a:gd name="connsiteY1" fmla="*/ 500441 h 500441"/>
                <a:gd name="connsiteX2" fmla="*/ 0 w 500441"/>
                <a:gd name="connsiteY2" fmla="*/ 250221 h 500441"/>
                <a:gd name="connsiteX3" fmla="*/ 250221 w 500441"/>
                <a:gd name="connsiteY3" fmla="*/ 0 h 500441"/>
                <a:gd name="connsiteX4" fmla="*/ 500441 w 500441"/>
                <a:gd name="connsiteY4" fmla="*/ 250221 h 50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441" h="500441">
                  <a:moveTo>
                    <a:pt x="500441" y="250221"/>
                  </a:moveTo>
                  <a:cubicBezTo>
                    <a:pt x="500441" y="388414"/>
                    <a:pt x="388414" y="500441"/>
                    <a:pt x="250221" y="500441"/>
                  </a:cubicBezTo>
                  <a:cubicBezTo>
                    <a:pt x="112028" y="500441"/>
                    <a:pt x="0" y="388414"/>
                    <a:pt x="0" y="250221"/>
                  </a:cubicBezTo>
                  <a:cubicBezTo>
                    <a:pt x="0" y="112028"/>
                    <a:pt x="112028" y="0"/>
                    <a:pt x="250221" y="0"/>
                  </a:cubicBezTo>
                  <a:cubicBezTo>
                    <a:pt x="388414" y="0"/>
                    <a:pt x="500441" y="112028"/>
                    <a:pt x="500441" y="25022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9D48D435-A4AD-4581-84DB-D66EAC50BE08}"/>
                </a:ext>
              </a:extLst>
            </p:cNvPr>
            <p:cNvSpPr/>
            <p:nvPr/>
          </p:nvSpPr>
          <p:spPr>
            <a:xfrm>
              <a:off x="6623159" y="2090258"/>
              <a:ext cx="253724" cy="168988"/>
            </a:xfrm>
            <a:custGeom>
              <a:avLst/>
              <a:gdLst>
                <a:gd name="connsiteX0" fmla="*/ 244555 w 253724"/>
                <a:gd name="connsiteY0" fmla="*/ 193 h 168988"/>
                <a:gd name="connsiteX1" fmla="*/ 249603 w 253724"/>
                <a:gd name="connsiteY1" fmla="*/ 111921 h 168988"/>
                <a:gd name="connsiteX2" fmla="*/ 193025 w 253724"/>
                <a:gd name="connsiteY2" fmla="*/ 137258 h 168988"/>
                <a:gd name="connsiteX3" fmla="*/ 1192 w 253724"/>
                <a:gd name="connsiteY3" fmla="*/ 96586 h 168988"/>
                <a:gd name="connsiteX4" fmla="*/ 64437 w 253724"/>
                <a:gd name="connsiteY4" fmla="*/ 47056 h 168988"/>
                <a:gd name="connsiteX5" fmla="*/ 99204 w 253724"/>
                <a:gd name="connsiteY5" fmla="*/ 46104 h 168988"/>
                <a:gd name="connsiteX6" fmla="*/ 125493 w 253724"/>
                <a:gd name="connsiteY6" fmla="*/ 23053 h 168988"/>
                <a:gd name="connsiteX7" fmla="*/ 179214 w 253724"/>
                <a:gd name="connsiteY7" fmla="*/ 2860 h 168988"/>
                <a:gd name="connsiteX8" fmla="*/ 244555 w 253724"/>
                <a:gd name="connsiteY8" fmla="*/ 193 h 168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724" h="168988">
                  <a:moveTo>
                    <a:pt x="244555" y="193"/>
                  </a:moveTo>
                  <a:cubicBezTo>
                    <a:pt x="254747" y="36483"/>
                    <a:pt x="256461" y="74869"/>
                    <a:pt x="249603" y="111921"/>
                  </a:cubicBezTo>
                  <a:cubicBezTo>
                    <a:pt x="235411" y="114112"/>
                    <a:pt x="217600" y="120875"/>
                    <a:pt x="193025" y="137258"/>
                  </a:cubicBezTo>
                  <a:cubicBezTo>
                    <a:pt x="79868" y="212791"/>
                    <a:pt x="9002" y="134686"/>
                    <a:pt x="1192" y="96586"/>
                  </a:cubicBezTo>
                  <a:cubicBezTo>
                    <a:pt x="-7572" y="54009"/>
                    <a:pt x="33862" y="47627"/>
                    <a:pt x="64437" y="47056"/>
                  </a:cubicBezTo>
                  <a:cubicBezTo>
                    <a:pt x="80916" y="46675"/>
                    <a:pt x="81773" y="54486"/>
                    <a:pt x="99204" y="46104"/>
                  </a:cubicBezTo>
                  <a:cubicBezTo>
                    <a:pt x="107300" y="42294"/>
                    <a:pt x="117682" y="28577"/>
                    <a:pt x="125493" y="23053"/>
                  </a:cubicBezTo>
                  <a:cubicBezTo>
                    <a:pt x="141876" y="11718"/>
                    <a:pt x="159402" y="5241"/>
                    <a:pt x="179214" y="2860"/>
                  </a:cubicBezTo>
                  <a:cubicBezTo>
                    <a:pt x="194073" y="1050"/>
                    <a:pt x="218361" y="-569"/>
                    <a:pt x="244555" y="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35D320EB-1505-4576-9DB4-8BFC194FDBB7}"/>
                </a:ext>
              </a:extLst>
            </p:cNvPr>
            <p:cNvSpPr/>
            <p:nvPr/>
          </p:nvSpPr>
          <p:spPr>
            <a:xfrm>
              <a:off x="6442995" y="2296590"/>
              <a:ext cx="340899" cy="110760"/>
            </a:xfrm>
            <a:custGeom>
              <a:avLst/>
              <a:gdLst>
                <a:gd name="connsiteX0" fmla="*/ 340900 w 340899"/>
                <a:gd name="connsiteY0" fmla="*/ 55132 h 110760"/>
                <a:gd name="connsiteX1" fmla="*/ 10763 w 340899"/>
                <a:gd name="connsiteY1" fmla="*/ 41606 h 110760"/>
                <a:gd name="connsiteX2" fmla="*/ 0 w 340899"/>
                <a:gd name="connsiteY2" fmla="*/ 30652 h 110760"/>
                <a:gd name="connsiteX3" fmla="*/ 32290 w 340899"/>
                <a:gd name="connsiteY3" fmla="*/ 13126 h 110760"/>
                <a:gd name="connsiteX4" fmla="*/ 80010 w 340899"/>
                <a:gd name="connsiteY4" fmla="*/ 15603 h 110760"/>
                <a:gd name="connsiteX5" fmla="*/ 126111 w 340899"/>
                <a:gd name="connsiteY5" fmla="*/ 45321 h 110760"/>
                <a:gd name="connsiteX6" fmla="*/ 226124 w 340899"/>
                <a:gd name="connsiteY6" fmla="*/ 1220 h 110760"/>
                <a:gd name="connsiteX7" fmla="*/ 270891 w 340899"/>
                <a:gd name="connsiteY7" fmla="*/ 24556 h 110760"/>
                <a:gd name="connsiteX8" fmla="*/ 337757 w 340899"/>
                <a:gd name="connsiteY8" fmla="*/ 52750 h 110760"/>
                <a:gd name="connsiteX9" fmla="*/ 340900 w 340899"/>
                <a:gd name="connsiteY9" fmla="*/ 55132 h 11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0899" h="110760">
                  <a:moveTo>
                    <a:pt x="340900" y="55132"/>
                  </a:moveTo>
                  <a:cubicBezTo>
                    <a:pt x="244602" y="133237"/>
                    <a:pt x="102870" y="129426"/>
                    <a:pt x="10763" y="41606"/>
                  </a:cubicBezTo>
                  <a:cubicBezTo>
                    <a:pt x="7049" y="37987"/>
                    <a:pt x="3334" y="34367"/>
                    <a:pt x="0" y="30652"/>
                  </a:cubicBezTo>
                  <a:cubicBezTo>
                    <a:pt x="8668" y="22461"/>
                    <a:pt x="19241" y="16365"/>
                    <a:pt x="32290" y="13126"/>
                  </a:cubicBezTo>
                  <a:cubicBezTo>
                    <a:pt x="47816" y="9221"/>
                    <a:pt x="64961" y="10269"/>
                    <a:pt x="80010" y="15603"/>
                  </a:cubicBezTo>
                  <a:cubicBezTo>
                    <a:pt x="95155" y="20746"/>
                    <a:pt x="112300" y="43416"/>
                    <a:pt x="126111" y="45321"/>
                  </a:cubicBezTo>
                  <a:cubicBezTo>
                    <a:pt x="161639" y="50274"/>
                    <a:pt x="177832" y="-9162"/>
                    <a:pt x="226124" y="1220"/>
                  </a:cubicBezTo>
                  <a:cubicBezTo>
                    <a:pt x="242507" y="4744"/>
                    <a:pt x="256032" y="17794"/>
                    <a:pt x="270891" y="24556"/>
                  </a:cubicBezTo>
                  <a:cubicBezTo>
                    <a:pt x="293656" y="34939"/>
                    <a:pt x="316230" y="39034"/>
                    <a:pt x="337757" y="52750"/>
                  </a:cubicBezTo>
                  <a:cubicBezTo>
                    <a:pt x="338900" y="53417"/>
                    <a:pt x="340043" y="54274"/>
                    <a:pt x="340900" y="551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63AEA5C3-45E5-4C23-810F-C725CDE1E436}"/>
                </a:ext>
              </a:extLst>
            </p:cNvPr>
            <p:cNvSpPr/>
            <p:nvPr/>
          </p:nvSpPr>
          <p:spPr>
            <a:xfrm>
              <a:off x="6146131" y="1962707"/>
              <a:ext cx="986043" cy="475617"/>
            </a:xfrm>
            <a:custGeom>
              <a:avLst/>
              <a:gdLst>
                <a:gd name="connsiteX0" fmla="*/ 665576 w 986043"/>
                <a:gd name="connsiteY0" fmla="*/ 36971 h 475617"/>
                <a:gd name="connsiteX1" fmla="*/ 768827 w 986043"/>
                <a:gd name="connsiteY1" fmla="*/ 8491 h 475617"/>
                <a:gd name="connsiteX2" fmla="*/ 878365 w 986043"/>
                <a:gd name="connsiteY2" fmla="*/ 871 h 475617"/>
                <a:gd name="connsiteX3" fmla="*/ 937610 w 986043"/>
                <a:gd name="connsiteY3" fmla="*/ 14016 h 475617"/>
                <a:gd name="connsiteX4" fmla="*/ 968376 w 986043"/>
                <a:gd name="connsiteY4" fmla="*/ 35256 h 475617"/>
                <a:gd name="connsiteX5" fmla="*/ 985807 w 986043"/>
                <a:gd name="connsiteY5" fmla="*/ 75642 h 475617"/>
                <a:gd name="connsiteX6" fmla="*/ 979520 w 986043"/>
                <a:gd name="connsiteY6" fmla="*/ 114028 h 475617"/>
                <a:gd name="connsiteX7" fmla="*/ 963613 w 986043"/>
                <a:gd name="connsiteY7" fmla="*/ 142794 h 475617"/>
                <a:gd name="connsiteX8" fmla="*/ 923323 w 986043"/>
                <a:gd name="connsiteY8" fmla="*/ 185180 h 475617"/>
                <a:gd name="connsiteX9" fmla="*/ 830740 w 986043"/>
                <a:gd name="connsiteY9" fmla="*/ 243663 h 475617"/>
                <a:gd name="connsiteX10" fmla="*/ 734537 w 986043"/>
                <a:gd name="connsiteY10" fmla="*/ 289860 h 475617"/>
                <a:gd name="connsiteX11" fmla="*/ 542513 w 986043"/>
                <a:gd name="connsiteY11" fmla="*/ 380061 h 475617"/>
                <a:gd name="connsiteX12" fmla="*/ 443548 w 986043"/>
                <a:gd name="connsiteY12" fmla="*/ 420352 h 475617"/>
                <a:gd name="connsiteX13" fmla="*/ 340583 w 986043"/>
                <a:gd name="connsiteY13" fmla="*/ 450451 h 475617"/>
                <a:gd name="connsiteX14" fmla="*/ 234094 w 986043"/>
                <a:gd name="connsiteY14" fmla="*/ 470740 h 475617"/>
                <a:gd name="connsiteX15" fmla="*/ 122556 w 986043"/>
                <a:gd name="connsiteY15" fmla="*/ 473597 h 475617"/>
                <a:gd name="connsiteX16" fmla="*/ 63310 w 986043"/>
                <a:gd name="connsiteY16" fmla="*/ 460548 h 475617"/>
                <a:gd name="connsiteX17" fmla="*/ 32259 w 986043"/>
                <a:gd name="connsiteY17" fmla="*/ 444165 h 475617"/>
                <a:gd name="connsiteX18" fmla="*/ 5494 w 986043"/>
                <a:gd name="connsiteY18" fmla="*/ 411208 h 475617"/>
                <a:gd name="connsiteX19" fmla="*/ 64 w 986043"/>
                <a:gd name="connsiteY19" fmla="*/ 388158 h 475617"/>
                <a:gd name="connsiteX20" fmla="*/ 2065 w 986043"/>
                <a:gd name="connsiteY20" fmla="*/ 366917 h 475617"/>
                <a:gd name="connsiteX21" fmla="*/ 15876 w 986043"/>
                <a:gd name="connsiteY21" fmla="*/ 334532 h 475617"/>
                <a:gd name="connsiteX22" fmla="*/ 54643 w 986043"/>
                <a:gd name="connsiteY22" fmla="*/ 289479 h 475617"/>
                <a:gd name="connsiteX23" fmla="*/ 144273 w 986043"/>
                <a:gd name="connsiteY23" fmla="*/ 226518 h 475617"/>
                <a:gd name="connsiteX24" fmla="*/ 241523 w 986043"/>
                <a:gd name="connsiteY24" fmla="*/ 182037 h 475617"/>
                <a:gd name="connsiteX25" fmla="*/ 244571 w 986043"/>
                <a:gd name="connsiteY25" fmla="*/ 187752 h 475617"/>
                <a:gd name="connsiteX26" fmla="*/ 162656 w 986043"/>
                <a:gd name="connsiteY26" fmla="*/ 253093 h 475617"/>
                <a:gd name="connsiteX27" fmla="*/ 90647 w 986043"/>
                <a:gd name="connsiteY27" fmla="*/ 324150 h 475617"/>
                <a:gd name="connsiteX28" fmla="*/ 65311 w 986043"/>
                <a:gd name="connsiteY28" fmla="*/ 362059 h 475617"/>
                <a:gd name="connsiteX29" fmla="*/ 60072 w 986043"/>
                <a:gd name="connsiteY29" fmla="*/ 378347 h 475617"/>
                <a:gd name="connsiteX30" fmla="*/ 60262 w 986043"/>
                <a:gd name="connsiteY30" fmla="*/ 383205 h 475617"/>
                <a:gd name="connsiteX31" fmla="*/ 61501 w 986043"/>
                <a:gd name="connsiteY31" fmla="*/ 385491 h 475617"/>
                <a:gd name="connsiteX32" fmla="*/ 85027 w 986043"/>
                <a:gd name="connsiteY32" fmla="*/ 398159 h 475617"/>
                <a:gd name="connsiteX33" fmla="*/ 128747 w 986043"/>
                <a:gd name="connsiteY33" fmla="*/ 405112 h 475617"/>
                <a:gd name="connsiteX34" fmla="*/ 328201 w 986043"/>
                <a:gd name="connsiteY34" fmla="*/ 390063 h 475617"/>
                <a:gd name="connsiteX35" fmla="*/ 429261 w 986043"/>
                <a:gd name="connsiteY35" fmla="*/ 369679 h 475617"/>
                <a:gd name="connsiteX36" fmla="*/ 530607 w 986043"/>
                <a:gd name="connsiteY36" fmla="*/ 345962 h 475617"/>
                <a:gd name="connsiteX37" fmla="*/ 725108 w 986043"/>
                <a:gd name="connsiteY37" fmla="*/ 271286 h 475617"/>
                <a:gd name="connsiteX38" fmla="*/ 886461 w 986043"/>
                <a:gd name="connsiteY38" fmla="*/ 145365 h 475617"/>
                <a:gd name="connsiteX39" fmla="*/ 915988 w 986043"/>
                <a:gd name="connsiteY39" fmla="*/ 109551 h 475617"/>
                <a:gd name="connsiteX40" fmla="*/ 928466 w 986043"/>
                <a:gd name="connsiteY40" fmla="*/ 79453 h 475617"/>
                <a:gd name="connsiteX41" fmla="*/ 926085 w 986043"/>
                <a:gd name="connsiteY41" fmla="*/ 72213 h 475617"/>
                <a:gd name="connsiteX42" fmla="*/ 914274 w 986043"/>
                <a:gd name="connsiteY42" fmla="*/ 63355 h 475617"/>
                <a:gd name="connsiteX43" fmla="*/ 872078 w 986043"/>
                <a:gd name="connsiteY43" fmla="*/ 50306 h 475617"/>
                <a:gd name="connsiteX44" fmla="*/ 771685 w 986043"/>
                <a:gd name="connsiteY44" fmla="*/ 42305 h 475617"/>
                <a:gd name="connsiteX45" fmla="*/ 666814 w 986043"/>
                <a:gd name="connsiteY45" fmla="*/ 43067 h 475617"/>
                <a:gd name="connsiteX46" fmla="*/ 665576 w 986043"/>
                <a:gd name="connsiteY46" fmla="*/ 36971 h 475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86043" h="475617">
                  <a:moveTo>
                    <a:pt x="665576" y="36971"/>
                  </a:moveTo>
                  <a:cubicBezTo>
                    <a:pt x="698914" y="24303"/>
                    <a:pt x="733489" y="14968"/>
                    <a:pt x="768827" y="8491"/>
                  </a:cubicBezTo>
                  <a:cubicBezTo>
                    <a:pt x="804260" y="1919"/>
                    <a:pt x="840360" y="-1796"/>
                    <a:pt x="878365" y="871"/>
                  </a:cubicBezTo>
                  <a:cubicBezTo>
                    <a:pt x="897415" y="2300"/>
                    <a:pt x="916846" y="5348"/>
                    <a:pt x="937610" y="14016"/>
                  </a:cubicBezTo>
                  <a:cubicBezTo>
                    <a:pt x="947802" y="18588"/>
                    <a:pt x="958660" y="24874"/>
                    <a:pt x="968376" y="35256"/>
                  </a:cubicBezTo>
                  <a:cubicBezTo>
                    <a:pt x="978187" y="45734"/>
                    <a:pt x="984950" y="61355"/>
                    <a:pt x="985807" y="75642"/>
                  </a:cubicBezTo>
                  <a:cubicBezTo>
                    <a:pt x="986950" y="90216"/>
                    <a:pt x="983806" y="103170"/>
                    <a:pt x="979520" y="114028"/>
                  </a:cubicBezTo>
                  <a:cubicBezTo>
                    <a:pt x="975139" y="124982"/>
                    <a:pt x="969614" y="134317"/>
                    <a:pt x="963613" y="142794"/>
                  </a:cubicBezTo>
                  <a:cubicBezTo>
                    <a:pt x="951517" y="159558"/>
                    <a:pt x="937801" y="173178"/>
                    <a:pt x="923323" y="185180"/>
                  </a:cubicBezTo>
                  <a:cubicBezTo>
                    <a:pt x="894271" y="209088"/>
                    <a:pt x="862744" y="227280"/>
                    <a:pt x="830740" y="243663"/>
                  </a:cubicBezTo>
                  <a:cubicBezTo>
                    <a:pt x="798831" y="260046"/>
                    <a:pt x="766446" y="274715"/>
                    <a:pt x="734537" y="289860"/>
                  </a:cubicBezTo>
                  <a:cubicBezTo>
                    <a:pt x="670625" y="319959"/>
                    <a:pt x="607283" y="350629"/>
                    <a:pt x="542513" y="380061"/>
                  </a:cubicBezTo>
                  <a:cubicBezTo>
                    <a:pt x="510128" y="394540"/>
                    <a:pt x="477267" y="408636"/>
                    <a:pt x="443548" y="420352"/>
                  </a:cubicBezTo>
                  <a:cubicBezTo>
                    <a:pt x="409830" y="432163"/>
                    <a:pt x="375445" y="441974"/>
                    <a:pt x="340583" y="450451"/>
                  </a:cubicBezTo>
                  <a:cubicBezTo>
                    <a:pt x="305722" y="459024"/>
                    <a:pt x="270289" y="465977"/>
                    <a:pt x="234094" y="470740"/>
                  </a:cubicBezTo>
                  <a:cubicBezTo>
                    <a:pt x="197899" y="475311"/>
                    <a:pt x="160942" y="477502"/>
                    <a:pt x="122556" y="473597"/>
                  </a:cubicBezTo>
                  <a:cubicBezTo>
                    <a:pt x="103315" y="471597"/>
                    <a:pt x="83694" y="468263"/>
                    <a:pt x="63310" y="460548"/>
                  </a:cubicBezTo>
                  <a:cubicBezTo>
                    <a:pt x="53119" y="456738"/>
                    <a:pt x="42546" y="451785"/>
                    <a:pt x="32259" y="444165"/>
                  </a:cubicBezTo>
                  <a:cubicBezTo>
                    <a:pt x="22067" y="436545"/>
                    <a:pt x="11685" y="425591"/>
                    <a:pt x="5494" y="411208"/>
                  </a:cubicBezTo>
                  <a:cubicBezTo>
                    <a:pt x="2541" y="404350"/>
                    <a:pt x="541" y="395778"/>
                    <a:pt x="64" y="388158"/>
                  </a:cubicBezTo>
                  <a:cubicBezTo>
                    <a:pt x="-221" y="380538"/>
                    <a:pt x="445" y="373299"/>
                    <a:pt x="2065" y="366917"/>
                  </a:cubicBezTo>
                  <a:cubicBezTo>
                    <a:pt x="5113" y="354058"/>
                    <a:pt x="10161" y="343581"/>
                    <a:pt x="15876" y="334532"/>
                  </a:cubicBezTo>
                  <a:cubicBezTo>
                    <a:pt x="27401" y="316339"/>
                    <a:pt x="40831" y="302433"/>
                    <a:pt x="54643" y="289479"/>
                  </a:cubicBezTo>
                  <a:cubicBezTo>
                    <a:pt x="82646" y="264238"/>
                    <a:pt x="112840" y="244044"/>
                    <a:pt x="144273" y="226518"/>
                  </a:cubicBezTo>
                  <a:cubicBezTo>
                    <a:pt x="175610" y="208992"/>
                    <a:pt x="208090" y="194038"/>
                    <a:pt x="241523" y="182037"/>
                  </a:cubicBezTo>
                  <a:lnTo>
                    <a:pt x="244571" y="187752"/>
                  </a:lnTo>
                  <a:cubicBezTo>
                    <a:pt x="216472" y="209278"/>
                    <a:pt x="188850" y="230614"/>
                    <a:pt x="162656" y="253093"/>
                  </a:cubicBezTo>
                  <a:cubicBezTo>
                    <a:pt x="136558" y="275572"/>
                    <a:pt x="111412" y="299004"/>
                    <a:pt x="90647" y="324150"/>
                  </a:cubicBezTo>
                  <a:cubicBezTo>
                    <a:pt x="80265" y="336532"/>
                    <a:pt x="70930" y="349677"/>
                    <a:pt x="65311" y="362059"/>
                  </a:cubicBezTo>
                  <a:cubicBezTo>
                    <a:pt x="62548" y="368251"/>
                    <a:pt x="60453" y="374061"/>
                    <a:pt x="60072" y="378347"/>
                  </a:cubicBezTo>
                  <a:cubicBezTo>
                    <a:pt x="59786" y="380538"/>
                    <a:pt x="60072" y="382062"/>
                    <a:pt x="60262" y="383205"/>
                  </a:cubicBezTo>
                  <a:cubicBezTo>
                    <a:pt x="60739" y="384253"/>
                    <a:pt x="60739" y="384443"/>
                    <a:pt x="61501" y="385491"/>
                  </a:cubicBezTo>
                  <a:cubicBezTo>
                    <a:pt x="63406" y="388539"/>
                    <a:pt x="71978" y="394444"/>
                    <a:pt x="85027" y="398159"/>
                  </a:cubicBezTo>
                  <a:cubicBezTo>
                    <a:pt x="97791" y="401874"/>
                    <a:pt x="113126" y="403969"/>
                    <a:pt x="128747" y="405112"/>
                  </a:cubicBezTo>
                  <a:cubicBezTo>
                    <a:pt x="192184" y="408446"/>
                    <a:pt x="260954" y="401302"/>
                    <a:pt x="328201" y="390063"/>
                  </a:cubicBezTo>
                  <a:cubicBezTo>
                    <a:pt x="361919" y="384253"/>
                    <a:pt x="395542" y="377109"/>
                    <a:pt x="429261" y="369679"/>
                  </a:cubicBezTo>
                  <a:cubicBezTo>
                    <a:pt x="462979" y="362155"/>
                    <a:pt x="496888" y="354915"/>
                    <a:pt x="530607" y="345962"/>
                  </a:cubicBezTo>
                  <a:cubicBezTo>
                    <a:pt x="598044" y="328626"/>
                    <a:pt x="664147" y="304909"/>
                    <a:pt x="725108" y="271286"/>
                  </a:cubicBezTo>
                  <a:cubicBezTo>
                    <a:pt x="785877" y="237758"/>
                    <a:pt x="841027" y="192514"/>
                    <a:pt x="886461" y="145365"/>
                  </a:cubicBezTo>
                  <a:cubicBezTo>
                    <a:pt x="897605" y="133555"/>
                    <a:pt x="907987" y="121553"/>
                    <a:pt x="915988" y="109551"/>
                  </a:cubicBezTo>
                  <a:cubicBezTo>
                    <a:pt x="924085" y="97836"/>
                    <a:pt x="928943" y="85453"/>
                    <a:pt x="928466" y="79453"/>
                  </a:cubicBezTo>
                  <a:cubicBezTo>
                    <a:pt x="928180" y="76214"/>
                    <a:pt x="927800" y="74880"/>
                    <a:pt x="926085" y="72213"/>
                  </a:cubicBezTo>
                  <a:cubicBezTo>
                    <a:pt x="923989" y="69546"/>
                    <a:pt x="919798" y="66213"/>
                    <a:pt x="914274" y="63355"/>
                  </a:cubicBezTo>
                  <a:cubicBezTo>
                    <a:pt x="903034" y="57355"/>
                    <a:pt x="887794" y="53259"/>
                    <a:pt x="872078" y="50306"/>
                  </a:cubicBezTo>
                  <a:cubicBezTo>
                    <a:pt x="840360" y="44496"/>
                    <a:pt x="806070" y="43067"/>
                    <a:pt x="771685" y="42305"/>
                  </a:cubicBezTo>
                  <a:cubicBezTo>
                    <a:pt x="737204" y="41829"/>
                    <a:pt x="702247" y="42781"/>
                    <a:pt x="666814" y="43067"/>
                  </a:cubicBezTo>
                  <a:lnTo>
                    <a:pt x="665576" y="3697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92256969-7FDE-417E-90DD-17A10A3A3A14}"/>
                </a:ext>
              </a:extLst>
            </p:cNvPr>
            <p:cNvSpPr/>
            <p:nvPr/>
          </p:nvSpPr>
          <p:spPr>
            <a:xfrm>
              <a:off x="6428326" y="1906848"/>
              <a:ext cx="403002" cy="164610"/>
            </a:xfrm>
            <a:custGeom>
              <a:avLst/>
              <a:gdLst>
                <a:gd name="connsiteX0" fmla="*/ 403003 w 403002"/>
                <a:gd name="connsiteY0" fmla="*/ 106546 h 164610"/>
                <a:gd name="connsiteX1" fmla="*/ 384524 w 403002"/>
                <a:gd name="connsiteY1" fmla="*/ 133025 h 164610"/>
                <a:gd name="connsiteX2" fmla="*/ 328993 w 403002"/>
                <a:gd name="connsiteY2" fmla="*/ 164362 h 164610"/>
                <a:gd name="connsiteX3" fmla="*/ 260032 w 403002"/>
                <a:gd name="connsiteY3" fmla="*/ 113308 h 164610"/>
                <a:gd name="connsiteX4" fmla="*/ 204501 w 403002"/>
                <a:gd name="connsiteY4" fmla="*/ 73494 h 164610"/>
                <a:gd name="connsiteX5" fmla="*/ 168878 w 403002"/>
                <a:gd name="connsiteY5" fmla="*/ 119214 h 164610"/>
                <a:gd name="connsiteX6" fmla="*/ 0 w 403002"/>
                <a:gd name="connsiteY6" fmla="*/ 97497 h 164610"/>
                <a:gd name="connsiteX7" fmla="*/ 17145 w 403002"/>
                <a:gd name="connsiteY7" fmla="*/ 77494 h 164610"/>
                <a:gd name="connsiteX8" fmla="*/ 370999 w 403002"/>
                <a:gd name="connsiteY8" fmla="*/ 69303 h 164610"/>
                <a:gd name="connsiteX9" fmla="*/ 403003 w 403002"/>
                <a:gd name="connsiteY9" fmla="*/ 106546 h 164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002" h="164610">
                  <a:moveTo>
                    <a:pt x="403003" y="106546"/>
                  </a:moveTo>
                  <a:cubicBezTo>
                    <a:pt x="396811" y="115309"/>
                    <a:pt x="391192" y="124738"/>
                    <a:pt x="384524" y="133025"/>
                  </a:cubicBezTo>
                  <a:cubicBezTo>
                    <a:pt x="369475" y="151694"/>
                    <a:pt x="354616" y="166744"/>
                    <a:pt x="328993" y="164362"/>
                  </a:cubicBezTo>
                  <a:cubicBezTo>
                    <a:pt x="298894" y="161505"/>
                    <a:pt x="278034" y="134644"/>
                    <a:pt x="260032" y="113308"/>
                  </a:cubicBezTo>
                  <a:cubicBezTo>
                    <a:pt x="247745" y="98830"/>
                    <a:pt x="228314" y="65398"/>
                    <a:pt x="204501" y="73494"/>
                  </a:cubicBezTo>
                  <a:cubicBezTo>
                    <a:pt x="191643" y="77971"/>
                    <a:pt x="179546" y="109022"/>
                    <a:pt x="168878" y="119214"/>
                  </a:cubicBezTo>
                  <a:cubicBezTo>
                    <a:pt x="118872" y="167220"/>
                    <a:pt x="51435" y="144836"/>
                    <a:pt x="0" y="97497"/>
                  </a:cubicBezTo>
                  <a:cubicBezTo>
                    <a:pt x="5239" y="90639"/>
                    <a:pt x="11049" y="83971"/>
                    <a:pt x="17145" y="77494"/>
                  </a:cubicBezTo>
                  <a:cubicBezTo>
                    <a:pt x="112585" y="-22518"/>
                    <a:pt x="270986" y="-26233"/>
                    <a:pt x="370999" y="69303"/>
                  </a:cubicBezTo>
                  <a:cubicBezTo>
                    <a:pt x="383191" y="80923"/>
                    <a:pt x="393859" y="93306"/>
                    <a:pt x="403003" y="1065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A1022C83-4C49-4393-A741-7BCFEE22119E}"/>
                </a:ext>
              </a:extLst>
            </p:cNvPr>
            <p:cNvSpPr/>
            <p:nvPr/>
          </p:nvSpPr>
          <p:spPr>
            <a:xfrm>
              <a:off x="6376397" y="2123503"/>
              <a:ext cx="177814" cy="164877"/>
            </a:xfrm>
            <a:custGeom>
              <a:avLst/>
              <a:gdLst>
                <a:gd name="connsiteX0" fmla="*/ 100887 w 177814"/>
                <a:gd name="connsiteY0" fmla="*/ 136112 h 164877"/>
                <a:gd name="connsiteX1" fmla="*/ 37165 w 177814"/>
                <a:gd name="connsiteY1" fmla="*/ 164878 h 164877"/>
                <a:gd name="connsiteX2" fmla="*/ 2209 w 177814"/>
                <a:gd name="connsiteY2" fmla="*/ 0 h 164877"/>
                <a:gd name="connsiteX3" fmla="*/ 84695 w 177814"/>
                <a:gd name="connsiteY3" fmla="*/ 19526 h 164877"/>
                <a:gd name="connsiteX4" fmla="*/ 165181 w 177814"/>
                <a:gd name="connsiteY4" fmla="*/ 36195 h 164877"/>
                <a:gd name="connsiteX5" fmla="*/ 100887 w 177814"/>
                <a:gd name="connsiteY5" fmla="*/ 136112 h 16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814" h="164877">
                  <a:moveTo>
                    <a:pt x="100887" y="136112"/>
                  </a:moveTo>
                  <a:cubicBezTo>
                    <a:pt x="80599" y="146590"/>
                    <a:pt x="59263" y="157163"/>
                    <a:pt x="37165" y="164878"/>
                  </a:cubicBezTo>
                  <a:cubicBezTo>
                    <a:pt x="6399" y="115062"/>
                    <a:pt x="-5316" y="56483"/>
                    <a:pt x="2209" y="0"/>
                  </a:cubicBezTo>
                  <a:cubicBezTo>
                    <a:pt x="15448" y="13525"/>
                    <a:pt x="37642" y="29242"/>
                    <a:pt x="84695" y="19526"/>
                  </a:cubicBezTo>
                  <a:cubicBezTo>
                    <a:pt x="111651" y="13906"/>
                    <a:pt x="143655" y="15526"/>
                    <a:pt x="165181" y="36195"/>
                  </a:cubicBezTo>
                  <a:cubicBezTo>
                    <a:pt x="207663" y="76867"/>
                    <a:pt x="131939" y="120205"/>
                    <a:pt x="100887" y="13611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sp>
        <p:nvSpPr>
          <p:cNvPr id="11685" name="TextBox 11684">
            <a:extLst>
              <a:ext uri="{FF2B5EF4-FFF2-40B4-BE49-F238E27FC236}">
                <a16:creationId xmlns:a16="http://schemas.microsoft.com/office/drawing/2014/main" xmlns="" id="{04FA5FB4-46A4-422A-88F2-2164D6FB79F6}"/>
              </a:ext>
            </a:extLst>
          </p:cNvPr>
          <p:cNvSpPr txBox="1"/>
          <p:nvPr/>
        </p:nvSpPr>
        <p:spPr>
          <a:xfrm>
            <a:off x="1410602" y="837565"/>
            <a:ext cx="9128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b="1" u="sng" dirty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ความสำคัญของการวิจัยในชั้นเรียน</a:t>
            </a:r>
          </a:p>
        </p:txBody>
      </p:sp>
      <p:sp>
        <p:nvSpPr>
          <p:cNvPr id="11687" name="TextBox 11686">
            <a:extLst>
              <a:ext uri="{FF2B5EF4-FFF2-40B4-BE49-F238E27FC236}">
                <a16:creationId xmlns:a16="http://schemas.microsoft.com/office/drawing/2014/main" xmlns="" id="{371BACEC-1088-427A-BE62-06FE44339AAE}"/>
              </a:ext>
            </a:extLst>
          </p:cNvPr>
          <p:cNvSpPr txBox="1"/>
          <p:nvPr/>
        </p:nvSpPr>
        <p:spPr>
          <a:xfrm>
            <a:off x="1349539" y="2011494"/>
            <a:ext cx="924739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36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ผลจากการทำวิจัยในชั้นเรียนจะช่วยให้ครูได้ตัวบ่งชี้ที่เป็นรูปธรรมของผลสำเร็จในการปฏิบัติงานของครูอันจะนำมาซึ่งความรู้ในงานและ</a:t>
            </a:r>
            <a:r>
              <a:rPr lang="th-TH" sz="3600" dirty="0" err="1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ความปิ</a:t>
            </a:r>
            <a:r>
              <a:rPr lang="th-TH" sz="36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ติสุขในการปฏิบัติงานที่ถูกต้องครู  เป็นที่คาดหวังว่า เมื่อครูผู้สอนได้ทำการวิจัยในชั้นเรียนควบคู่ไปกับการปฏิบัติงานสอนอย่างเหมาะสมแล้วจะก่อให้เกิดผลดีต่อวงการศึกษา และวิชาชีพครูอย่างน้อย </a:t>
            </a:r>
            <a:r>
              <a:rPr lang="en-US" sz="36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36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ประการ คือ</a:t>
            </a:r>
            <a:endParaRPr lang="th-TH" sz="3600" dirty="0">
              <a:solidFill>
                <a:srgbClr val="0F5B4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4" name="Graphic 15">
            <a:extLst>
              <a:ext uri="{FF2B5EF4-FFF2-40B4-BE49-F238E27FC236}">
                <a16:creationId xmlns:a16="http://schemas.microsoft.com/office/drawing/2014/main" xmlns="" id="{0736D167-B5CB-4CB6-9BCB-4266376FB24D}"/>
              </a:ext>
            </a:extLst>
          </p:cNvPr>
          <p:cNvGrpSpPr/>
          <p:nvPr/>
        </p:nvGrpSpPr>
        <p:grpSpPr>
          <a:xfrm rot="2587589">
            <a:off x="138354" y="1147080"/>
            <a:ext cx="1263998" cy="1123017"/>
            <a:chOff x="6146131" y="1837154"/>
            <a:chExt cx="986043" cy="639817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87D3E7A5-F0F2-42FB-8C69-77C09C04C0F5}"/>
                </a:ext>
              </a:extLst>
            </p:cNvPr>
            <p:cNvSpPr/>
            <p:nvPr/>
          </p:nvSpPr>
          <p:spPr>
            <a:xfrm rot="-4218342">
              <a:off x="6376223" y="1906842"/>
              <a:ext cx="500441" cy="500441"/>
            </a:xfrm>
            <a:custGeom>
              <a:avLst/>
              <a:gdLst>
                <a:gd name="connsiteX0" fmla="*/ 500441 w 500441"/>
                <a:gd name="connsiteY0" fmla="*/ 250221 h 500441"/>
                <a:gd name="connsiteX1" fmla="*/ 250221 w 500441"/>
                <a:gd name="connsiteY1" fmla="*/ 500441 h 500441"/>
                <a:gd name="connsiteX2" fmla="*/ 0 w 500441"/>
                <a:gd name="connsiteY2" fmla="*/ 250221 h 500441"/>
                <a:gd name="connsiteX3" fmla="*/ 250221 w 500441"/>
                <a:gd name="connsiteY3" fmla="*/ 0 h 500441"/>
                <a:gd name="connsiteX4" fmla="*/ 500441 w 500441"/>
                <a:gd name="connsiteY4" fmla="*/ 250221 h 50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441" h="500441">
                  <a:moveTo>
                    <a:pt x="500441" y="250221"/>
                  </a:moveTo>
                  <a:cubicBezTo>
                    <a:pt x="500441" y="388414"/>
                    <a:pt x="388414" y="500441"/>
                    <a:pt x="250221" y="500441"/>
                  </a:cubicBezTo>
                  <a:cubicBezTo>
                    <a:pt x="112028" y="500441"/>
                    <a:pt x="0" y="388414"/>
                    <a:pt x="0" y="250221"/>
                  </a:cubicBezTo>
                  <a:cubicBezTo>
                    <a:pt x="0" y="112028"/>
                    <a:pt x="112028" y="0"/>
                    <a:pt x="250221" y="0"/>
                  </a:cubicBezTo>
                  <a:cubicBezTo>
                    <a:pt x="388414" y="0"/>
                    <a:pt x="500441" y="112028"/>
                    <a:pt x="500441" y="250221"/>
                  </a:cubicBezTo>
                  <a:close/>
                </a:path>
              </a:pathLst>
            </a:custGeom>
            <a:solidFill>
              <a:srgbClr val="F27C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44A318F4-B45F-48EA-93A1-7322A5520028}"/>
                </a:ext>
              </a:extLst>
            </p:cNvPr>
            <p:cNvSpPr/>
            <p:nvPr/>
          </p:nvSpPr>
          <p:spPr>
            <a:xfrm>
              <a:off x="6623159" y="2090258"/>
              <a:ext cx="253724" cy="168988"/>
            </a:xfrm>
            <a:custGeom>
              <a:avLst/>
              <a:gdLst>
                <a:gd name="connsiteX0" fmla="*/ 244555 w 253724"/>
                <a:gd name="connsiteY0" fmla="*/ 193 h 168988"/>
                <a:gd name="connsiteX1" fmla="*/ 249603 w 253724"/>
                <a:gd name="connsiteY1" fmla="*/ 111921 h 168988"/>
                <a:gd name="connsiteX2" fmla="*/ 193025 w 253724"/>
                <a:gd name="connsiteY2" fmla="*/ 137258 h 168988"/>
                <a:gd name="connsiteX3" fmla="*/ 1192 w 253724"/>
                <a:gd name="connsiteY3" fmla="*/ 96586 h 168988"/>
                <a:gd name="connsiteX4" fmla="*/ 64437 w 253724"/>
                <a:gd name="connsiteY4" fmla="*/ 47056 h 168988"/>
                <a:gd name="connsiteX5" fmla="*/ 99204 w 253724"/>
                <a:gd name="connsiteY5" fmla="*/ 46104 h 168988"/>
                <a:gd name="connsiteX6" fmla="*/ 125493 w 253724"/>
                <a:gd name="connsiteY6" fmla="*/ 23053 h 168988"/>
                <a:gd name="connsiteX7" fmla="*/ 179214 w 253724"/>
                <a:gd name="connsiteY7" fmla="*/ 2860 h 168988"/>
                <a:gd name="connsiteX8" fmla="*/ 244555 w 253724"/>
                <a:gd name="connsiteY8" fmla="*/ 193 h 168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724" h="168988">
                  <a:moveTo>
                    <a:pt x="244555" y="193"/>
                  </a:moveTo>
                  <a:cubicBezTo>
                    <a:pt x="254747" y="36483"/>
                    <a:pt x="256461" y="74869"/>
                    <a:pt x="249603" y="111921"/>
                  </a:cubicBezTo>
                  <a:cubicBezTo>
                    <a:pt x="235411" y="114112"/>
                    <a:pt x="217600" y="120875"/>
                    <a:pt x="193025" y="137258"/>
                  </a:cubicBezTo>
                  <a:cubicBezTo>
                    <a:pt x="79868" y="212791"/>
                    <a:pt x="9002" y="134686"/>
                    <a:pt x="1192" y="96586"/>
                  </a:cubicBezTo>
                  <a:cubicBezTo>
                    <a:pt x="-7572" y="54009"/>
                    <a:pt x="33862" y="47627"/>
                    <a:pt x="64437" y="47056"/>
                  </a:cubicBezTo>
                  <a:cubicBezTo>
                    <a:pt x="80916" y="46675"/>
                    <a:pt x="81773" y="54486"/>
                    <a:pt x="99204" y="46104"/>
                  </a:cubicBezTo>
                  <a:cubicBezTo>
                    <a:pt x="107300" y="42294"/>
                    <a:pt x="117682" y="28577"/>
                    <a:pt x="125493" y="23053"/>
                  </a:cubicBezTo>
                  <a:cubicBezTo>
                    <a:pt x="141876" y="11718"/>
                    <a:pt x="159402" y="5241"/>
                    <a:pt x="179214" y="2860"/>
                  </a:cubicBezTo>
                  <a:cubicBezTo>
                    <a:pt x="194073" y="1050"/>
                    <a:pt x="218361" y="-569"/>
                    <a:pt x="244555" y="193"/>
                  </a:cubicBez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D8D774AA-19E6-4CFC-8422-9230F192B279}"/>
                </a:ext>
              </a:extLst>
            </p:cNvPr>
            <p:cNvSpPr/>
            <p:nvPr/>
          </p:nvSpPr>
          <p:spPr>
            <a:xfrm>
              <a:off x="6442995" y="2296590"/>
              <a:ext cx="340899" cy="110760"/>
            </a:xfrm>
            <a:custGeom>
              <a:avLst/>
              <a:gdLst>
                <a:gd name="connsiteX0" fmla="*/ 340900 w 340899"/>
                <a:gd name="connsiteY0" fmla="*/ 55132 h 110760"/>
                <a:gd name="connsiteX1" fmla="*/ 10763 w 340899"/>
                <a:gd name="connsiteY1" fmla="*/ 41606 h 110760"/>
                <a:gd name="connsiteX2" fmla="*/ 0 w 340899"/>
                <a:gd name="connsiteY2" fmla="*/ 30652 h 110760"/>
                <a:gd name="connsiteX3" fmla="*/ 32290 w 340899"/>
                <a:gd name="connsiteY3" fmla="*/ 13126 h 110760"/>
                <a:gd name="connsiteX4" fmla="*/ 80010 w 340899"/>
                <a:gd name="connsiteY4" fmla="*/ 15603 h 110760"/>
                <a:gd name="connsiteX5" fmla="*/ 126111 w 340899"/>
                <a:gd name="connsiteY5" fmla="*/ 45321 h 110760"/>
                <a:gd name="connsiteX6" fmla="*/ 226124 w 340899"/>
                <a:gd name="connsiteY6" fmla="*/ 1220 h 110760"/>
                <a:gd name="connsiteX7" fmla="*/ 270891 w 340899"/>
                <a:gd name="connsiteY7" fmla="*/ 24556 h 110760"/>
                <a:gd name="connsiteX8" fmla="*/ 337757 w 340899"/>
                <a:gd name="connsiteY8" fmla="*/ 52750 h 110760"/>
                <a:gd name="connsiteX9" fmla="*/ 340900 w 340899"/>
                <a:gd name="connsiteY9" fmla="*/ 55132 h 11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0899" h="110760">
                  <a:moveTo>
                    <a:pt x="340900" y="55132"/>
                  </a:moveTo>
                  <a:cubicBezTo>
                    <a:pt x="244602" y="133237"/>
                    <a:pt x="102870" y="129426"/>
                    <a:pt x="10763" y="41606"/>
                  </a:cubicBezTo>
                  <a:cubicBezTo>
                    <a:pt x="7049" y="37987"/>
                    <a:pt x="3334" y="34367"/>
                    <a:pt x="0" y="30652"/>
                  </a:cubicBezTo>
                  <a:cubicBezTo>
                    <a:pt x="8668" y="22461"/>
                    <a:pt x="19241" y="16365"/>
                    <a:pt x="32290" y="13126"/>
                  </a:cubicBezTo>
                  <a:cubicBezTo>
                    <a:pt x="47816" y="9221"/>
                    <a:pt x="64961" y="10269"/>
                    <a:pt x="80010" y="15603"/>
                  </a:cubicBezTo>
                  <a:cubicBezTo>
                    <a:pt x="95155" y="20746"/>
                    <a:pt x="112300" y="43416"/>
                    <a:pt x="126111" y="45321"/>
                  </a:cubicBezTo>
                  <a:cubicBezTo>
                    <a:pt x="161639" y="50274"/>
                    <a:pt x="177832" y="-9162"/>
                    <a:pt x="226124" y="1220"/>
                  </a:cubicBezTo>
                  <a:cubicBezTo>
                    <a:pt x="242507" y="4744"/>
                    <a:pt x="256032" y="17794"/>
                    <a:pt x="270891" y="24556"/>
                  </a:cubicBezTo>
                  <a:cubicBezTo>
                    <a:pt x="293656" y="34939"/>
                    <a:pt x="316230" y="39034"/>
                    <a:pt x="337757" y="52750"/>
                  </a:cubicBezTo>
                  <a:cubicBezTo>
                    <a:pt x="338900" y="53417"/>
                    <a:pt x="340043" y="54274"/>
                    <a:pt x="340900" y="55132"/>
                  </a:cubicBez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1AA20B66-9817-4801-BEEC-EE952BE662F6}"/>
                </a:ext>
              </a:extLst>
            </p:cNvPr>
            <p:cNvSpPr/>
            <p:nvPr/>
          </p:nvSpPr>
          <p:spPr>
            <a:xfrm>
              <a:off x="6146131" y="1962707"/>
              <a:ext cx="986043" cy="475617"/>
            </a:xfrm>
            <a:custGeom>
              <a:avLst/>
              <a:gdLst>
                <a:gd name="connsiteX0" fmla="*/ 665576 w 986043"/>
                <a:gd name="connsiteY0" fmla="*/ 36971 h 475617"/>
                <a:gd name="connsiteX1" fmla="*/ 768827 w 986043"/>
                <a:gd name="connsiteY1" fmla="*/ 8491 h 475617"/>
                <a:gd name="connsiteX2" fmla="*/ 878365 w 986043"/>
                <a:gd name="connsiteY2" fmla="*/ 871 h 475617"/>
                <a:gd name="connsiteX3" fmla="*/ 937610 w 986043"/>
                <a:gd name="connsiteY3" fmla="*/ 14016 h 475617"/>
                <a:gd name="connsiteX4" fmla="*/ 968376 w 986043"/>
                <a:gd name="connsiteY4" fmla="*/ 35256 h 475617"/>
                <a:gd name="connsiteX5" fmla="*/ 985807 w 986043"/>
                <a:gd name="connsiteY5" fmla="*/ 75642 h 475617"/>
                <a:gd name="connsiteX6" fmla="*/ 979520 w 986043"/>
                <a:gd name="connsiteY6" fmla="*/ 114028 h 475617"/>
                <a:gd name="connsiteX7" fmla="*/ 963613 w 986043"/>
                <a:gd name="connsiteY7" fmla="*/ 142794 h 475617"/>
                <a:gd name="connsiteX8" fmla="*/ 923323 w 986043"/>
                <a:gd name="connsiteY8" fmla="*/ 185180 h 475617"/>
                <a:gd name="connsiteX9" fmla="*/ 830740 w 986043"/>
                <a:gd name="connsiteY9" fmla="*/ 243663 h 475617"/>
                <a:gd name="connsiteX10" fmla="*/ 734537 w 986043"/>
                <a:gd name="connsiteY10" fmla="*/ 289860 h 475617"/>
                <a:gd name="connsiteX11" fmla="*/ 542513 w 986043"/>
                <a:gd name="connsiteY11" fmla="*/ 380061 h 475617"/>
                <a:gd name="connsiteX12" fmla="*/ 443548 w 986043"/>
                <a:gd name="connsiteY12" fmla="*/ 420352 h 475617"/>
                <a:gd name="connsiteX13" fmla="*/ 340583 w 986043"/>
                <a:gd name="connsiteY13" fmla="*/ 450451 h 475617"/>
                <a:gd name="connsiteX14" fmla="*/ 234094 w 986043"/>
                <a:gd name="connsiteY14" fmla="*/ 470740 h 475617"/>
                <a:gd name="connsiteX15" fmla="*/ 122556 w 986043"/>
                <a:gd name="connsiteY15" fmla="*/ 473597 h 475617"/>
                <a:gd name="connsiteX16" fmla="*/ 63310 w 986043"/>
                <a:gd name="connsiteY16" fmla="*/ 460548 h 475617"/>
                <a:gd name="connsiteX17" fmla="*/ 32259 w 986043"/>
                <a:gd name="connsiteY17" fmla="*/ 444165 h 475617"/>
                <a:gd name="connsiteX18" fmla="*/ 5494 w 986043"/>
                <a:gd name="connsiteY18" fmla="*/ 411208 h 475617"/>
                <a:gd name="connsiteX19" fmla="*/ 64 w 986043"/>
                <a:gd name="connsiteY19" fmla="*/ 388158 h 475617"/>
                <a:gd name="connsiteX20" fmla="*/ 2065 w 986043"/>
                <a:gd name="connsiteY20" fmla="*/ 366917 h 475617"/>
                <a:gd name="connsiteX21" fmla="*/ 15876 w 986043"/>
                <a:gd name="connsiteY21" fmla="*/ 334532 h 475617"/>
                <a:gd name="connsiteX22" fmla="*/ 54643 w 986043"/>
                <a:gd name="connsiteY22" fmla="*/ 289479 h 475617"/>
                <a:gd name="connsiteX23" fmla="*/ 144273 w 986043"/>
                <a:gd name="connsiteY23" fmla="*/ 226518 h 475617"/>
                <a:gd name="connsiteX24" fmla="*/ 241523 w 986043"/>
                <a:gd name="connsiteY24" fmla="*/ 182037 h 475617"/>
                <a:gd name="connsiteX25" fmla="*/ 244571 w 986043"/>
                <a:gd name="connsiteY25" fmla="*/ 187752 h 475617"/>
                <a:gd name="connsiteX26" fmla="*/ 162656 w 986043"/>
                <a:gd name="connsiteY26" fmla="*/ 253093 h 475617"/>
                <a:gd name="connsiteX27" fmla="*/ 90647 w 986043"/>
                <a:gd name="connsiteY27" fmla="*/ 324150 h 475617"/>
                <a:gd name="connsiteX28" fmla="*/ 65311 w 986043"/>
                <a:gd name="connsiteY28" fmla="*/ 362059 h 475617"/>
                <a:gd name="connsiteX29" fmla="*/ 60072 w 986043"/>
                <a:gd name="connsiteY29" fmla="*/ 378347 h 475617"/>
                <a:gd name="connsiteX30" fmla="*/ 60262 w 986043"/>
                <a:gd name="connsiteY30" fmla="*/ 383205 h 475617"/>
                <a:gd name="connsiteX31" fmla="*/ 61501 w 986043"/>
                <a:gd name="connsiteY31" fmla="*/ 385491 h 475617"/>
                <a:gd name="connsiteX32" fmla="*/ 85027 w 986043"/>
                <a:gd name="connsiteY32" fmla="*/ 398159 h 475617"/>
                <a:gd name="connsiteX33" fmla="*/ 128747 w 986043"/>
                <a:gd name="connsiteY33" fmla="*/ 405112 h 475617"/>
                <a:gd name="connsiteX34" fmla="*/ 328201 w 986043"/>
                <a:gd name="connsiteY34" fmla="*/ 390063 h 475617"/>
                <a:gd name="connsiteX35" fmla="*/ 429261 w 986043"/>
                <a:gd name="connsiteY35" fmla="*/ 369679 h 475617"/>
                <a:gd name="connsiteX36" fmla="*/ 530607 w 986043"/>
                <a:gd name="connsiteY36" fmla="*/ 345962 h 475617"/>
                <a:gd name="connsiteX37" fmla="*/ 725108 w 986043"/>
                <a:gd name="connsiteY37" fmla="*/ 271286 h 475617"/>
                <a:gd name="connsiteX38" fmla="*/ 886461 w 986043"/>
                <a:gd name="connsiteY38" fmla="*/ 145365 h 475617"/>
                <a:gd name="connsiteX39" fmla="*/ 915988 w 986043"/>
                <a:gd name="connsiteY39" fmla="*/ 109551 h 475617"/>
                <a:gd name="connsiteX40" fmla="*/ 928466 w 986043"/>
                <a:gd name="connsiteY40" fmla="*/ 79453 h 475617"/>
                <a:gd name="connsiteX41" fmla="*/ 926085 w 986043"/>
                <a:gd name="connsiteY41" fmla="*/ 72213 h 475617"/>
                <a:gd name="connsiteX42" fmla="*/ 914274 w 986043"/>
                <a:gd name="connsiteY42" fmla="*/ 63355 h 475617"/>
                <a:gd name="connsiteX43" fmla="*/ 872078 w 986043"/>
                <a:gd name="connsiteY43" fmla="*/ 50306 h 475617"/>
                <a:gd name="connsiteX44" fmla="*/ 771685 w 986043"/>
                <a:gd name="connsiteY44" fmla="*/ 42305 h 475617"/>
                <a:gd name="connsiteX45" fmla="*/ 666814 w 986043"/>
                <a:gd name="connsiteY45" fmla="*/ 43067 h 475617"/>
                <a:gd name="connsiteX46" fmla="*/ 665576 w 986043"/>
                <a:gd name="connsiteY46" fmla="*/ 36971 h 475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86043" h="475617">
                  <a:moveTo>
                    <a:pt x="665576" y="36971"/>
                  </a:moveTo>
                  <a:cubicBezTo>
                    <a:pt x="698914" y="24303"/>
                    <a:pt x="733489" y="14968"/>
                    <a:pt x="768827" y="8491"/>
                  </a:cubicBezTo>
                  <a:cubicBezTo>
                    <a:pt x="804260" y="1919"/>
                    <a:pt x="840360" y="-1796"/>
                    <a:pt x="878365" y="871"/>
                  </a:cubicBezTo>
                  <a:cubicBezTo>
                    <a:pt x="897415" y="2300"/>
                    <a:pt x="916846" y="5348"/>
                    <a:pt x="937610" y="14016"/>
                  </a:cubicBezTo>
                  <a:cubicBezTo>
                    <a:pt x="947802" y="18588"/>
                    <a:pt x="958660" y="24874"/>
                    <a:pt x="968376" y="35256"/>
                  </a:cubicBezTo>
                  <a:cubicBezTo>
                    <a:pt x="978187" y="45734"/>
                    <a:pt x="984950" y="61355"/>
                    <a:pt x="985807" y="75642"/>
                  </a:cubicBezTo>
                  <a:cubicBezTo>
                    <a:pt x="986950" y="90216"/>
                    <a:pt x="983806" y="103170"/>
                    <a:pt x="979520" y="114028"/>
                  </a:cubicBezTo>
                  <a:cubicBezTo>
                    <a:pt x="975139" y="124982"/>
                    <a:pt x="969614" y="134317"/>
                    <a:pt x="963613" y="142794"/>
                  </a:cubicBezTo>
                  <a:cubicBezTo>
                    <a:pt x="951517" y="159558"/>
                    <a:pt x="937801" y="173178"/>
                    <a:pt x="923323" y="185180"/>
                  </a:cubicBezTo>
                  <a:cubicBezTo>
                    <a:pt x="894271" y="209088"/>
                    <a:pt x="862744" y="227280"/>
                    <a:pt x="830740" y="243663"/>
                  </a:cubicBezTo>
                  <a:cubicBezTo>
                    <a:pt x="798831" y="260046"/>
                    <a:pt x="766446" y="274715"/>
                    <a:pt x="734537" y="289860"/>
                  </a:cubicBezTo>
                  <a:cubicBezTo>
                    <a:pt x="670625" y="319959"/>
                    <a:pt x="607283" y="350629"/>
                    <a:pt x="542513" y="380061"/>
                  </a:cubicBezTo>
                  <a:cubicBezTo>
                    <a:pt x="510128" y="394540"/>
                    <a:pt x="477267" y="408636"/>
                    <a:pt x="443548" y="420352"/>
                  </a:cubicBezTo>
                  <a:cubicBezTo>
                    <a:pt x="409830" y="432163"/>
                    <a:pt x="375445" y="441974"/>
                    <a:pt x="340583" y="450451"/>
                  </a:cubicBezTo>
                  <a:cubicBezTo>
                    <a:pt x="305722" y="459024"/>
                    <a:pt x="270289" y="465977"/>
                    <a:pt x="234094" y="470740"/>
                  </a:cubicBezTo>
                  <a:cubicBezTo>
                    <a:pt x="197899" y="475311"/>
                    <a:pt x="160942" y="477502"/>
                    <a:pt x="122556" y="473597"/>
                  </a:cubicBezTo>
                  <a:cubicBezTo>
                    <a:pt x="103315" y="471597"/>
                    <a:pt x="83694" y="468263"/>
                    <a:pt x="63310" y="460548"/>
                  </a:cubicBezTo>
                  <a:cubicBezTo>
                    <a:pt x="53119" y="456738"/>
                    <a:pt x="42546" y="451785"/>
                    <a:pt x="32259" y="444165"/>
                  </a:cubicBezTo>
                  <a:cubicBezTo>
                    <a:pt x="22067" y="436545"/>
                    <a:pt x="11685" y="425591"/>
                    <a:pt x="5494" y="411208"/>
                  </a:cubicBezTo>
                  <a:cubicBezTo>
                    <a:pt x="2541" y="404350"/>
                    <a:pt x="541" y="395778"/>
                    <a:pt x="64" y="388158"/>
                  </a:cubicBezTo>
                  <a:cubicBezTo>
                    <a:pt x="-221" y="380538"/>
                    <a:pt x="445" y="373299"/>
                    <a:pt x="2065" y="366917"/>
                  </a:cubicBezTo>
                  <a:cubicBezTo>
                    <a:pt x="5113" y="354058"/>
                    <a:pt x="10161" y="343581"/>
                    <a:pt x="15876" y="334532"/>
                  </a:cubicBezTo>
                  <a:cubicBezTo>
                    <a:pt x="27401" y="316339"/>
                    <a:pt x="40831" y="302433"/>
                    <a:pt x="54643" y="289479"/>
                  </a:cubicBezTo>
                  <a:cubicBezTo>
                    <a:pt x="82646" y="264238"/>
                    <a:pt x="112840" y="244044"/>
                    <a:pt x="144273" y="226518"/>
                  </a:cubicBezTo>
                  <a:cubicBezTo>
                    <a:pt x="175610" y="208992"/>
                    <a:pt x="208090" y="194038"/>
                    <a:pt x="241523" y="182037"/>
                  </a:cubicBezTo>
                  <a:lnTo>
                    <a:pt x="244571" y="187752"/>
                  </a:lnTo>
                  <a:cubicBezTo>
                    <a:pt x="216472" y="209278"/>
                    <a:pt x="188850" y="230614"/>
                    <a:pt x="162656" y="253093"/>
                  </a:cubicBezTo>
                  <a:cubicBezTo>
                    <a:pt x="136558" y="275572"/>
                    <a:pt x="111412" y="299004"/>
                    <a:pt x="90647" y="324150"/>
                  </a:cubicBezTo>
                  <a:cubicBezTo>
                    <a:pt x="80265" y="336532"/>
                    <a:pt x="70930" y="349677"/>
                    <a:pt x="65311" y="362059"/>
                  </a:cubicBezTo>
                  <a:cubicBezTo>
                    <a:pt x="62548" y="368251"/>
                    <a:pt x="60453" y="374061"/>
                    <a:pt x="60072" y="378347"/>
                  </a:cubicBezTo>
                  <a:cubicBezTo>
                    <a:pt x="59786" y="380538"/>
                    <a:pt x="60072" y="382062"/>
                    <a:pt x="60262" y="383205"/>
                  </a:cubicBezTo>
                  <a:cubicBezTo>
                    <a:pt x="60739" y="384253"/>
                    <a:pt x="60739" y="384443"/>
                    <a:pt x="61501" y="385491"/>
                  </a:cubicBezTo>
                  <a:cubicBezTo>
                    <a:pt x="63406" y="388539"/>
                    <a:pt x="71978" y="394444"/>
                    <a:pt x="85027" y="398159"/>
                  </a:cubicBezTo>
                  <a:cubicBezTo>
                    <a:pt x="97791" y="401874"/>
                    <a:pt x="113126" y="403969"/>
                    <a:pt x="128747" y="405112"/>
                  </a:cubicBezTo>
                  <a:cubicBezTo>
                    <a:pt x="192184" y="408446"/>
                    <a:pt x="260954" y="401302"/>
                    <a:pt x="328201" y="390063"/>
                  </a:cubicBezTo>
                  <a:cubicBezTo>
                    <a:pt x="361919" y="384253"/>
                    <a:pt x="395542" y="377109"/>
                    <a:pt x="429261" y="369679"/>
                  </a:cubicBezTo>
                  <a:cubicBezTo>
                    <a:pt x="462979" y="362155"/>
                    <a:pt x="496888" y="354915"/>
                    <a:pt x="530607" y="345962"/>
                  </a:cubicBezTo>
                  <a:cubicBezTo>
                    <a:pt x="598044" y="328626"/>
                    <a:pt x="664147" y="304909"/>
                    <a:pt x="725108" y="271286"/>
                  </a:cubicBezTo>
                  <a:cubicBezTo>
                    <a:pt x="785877" y="237758"/>
                    <a:pt x="841027" y="192514"/>
                    <a:pt x="886461" y="145365"/>
                  </a:cubicBezTo>
                  <a:cubicBezTo>
                    <a:pt x="897605" y="133555"/>
                    <a:pt x="907987" y="121553"/>
                    <a:pt x="915988" y="109551"/>
                  </a:cubicBezTo>
                  <a:cubicBezTo>
                    <a:pt x="924085" y="97836"/>
                    <a:pt x="928943" y="85453"/>
                    <a:pt x="928466" y="79453"/>
                  </a:cubicBezTo>
                  <a:cubicBezTo>
                    <a:pt x="928180" y="76214"/>
                    <a:pt x="927800" y="74880"/>
                    <a:pt x="926085" y="72213"/>
                  </a:cubicBezTo>
                  <a:cubicBezTo>
                    <a:pt x="923989" y="69546"/>
                    <a:pt x="919798" y="66213"/>
                    <a:pt x="914274" y="63355"/>
                  </a:cubicBezTo>
                  <a:cubicBezTo>
                    <a:pt x="903034" y="57355"/>
                    <a:pt x="887794" y="53259"/>
                    <a:pt x="872078" y="50306"/>
                  </a:cubicBezTo>
                  <a:cubicBezTo>
                    <a:pt x="840360" y="44496"/>
                    <a:pt x="806070" y="43067"/>
                    <a:pt x="771685" y="42305"/>
                  </a:cubicBezTo>
                  <a:cubicBezTo>
                    <a:pt x="737204" y="41829"/>
                    <a:pt x="702247" y="42781"/>
                    <a:pt x="666814" y="43067"/>
                  </a:cubicBezTo>
                  <a:lnTo>
                    <a:pt x="665576" y="36971"/>
                  </a:ln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92A6A93C-23A6-4BC6-9F60-FCCB3C67DEDE}"/>
                </a:ext>
              </a:extLst>
            </p:cNvPr>
            <p:cNvSpPr/>
            <p:nvPr/>
          </p:nvSpPr>
          <p:spPr>
            <a:xfrm>
              <a:off x="6428326" y="1906848"/>
              <a:ext cx="403002" cy="164610"/>
            </a:xfrm>
            <a:custGeom>
              <a:avLst/>
              <a:gdLst>
                <a:gd name="connsiteX0" fmla="*/ 403003 w 403002"/>
                <a:gd name="connsiteY0" fmla="*/ 106546 h 164610"/>
                <a:gd name="connsiteX1" fmla="*/ 384524 w 403002"/>
                <a:gd name="connsiteY1" fmla="*/ 133025 h 164610"/>
                <a:gd name="connsiteX2" fmla="*/ 328993 w 403002"/>
                <a:gd name="connsiteY2" fmla="*/ 164362 h 164610"/>
                <a:gd name="connsiteX3" fmla="*/ 260032 w 403002"/>
                <a:gd name="connsiteY3" fmla="*/ 113308 h 164610"/>
                <a:gd name="connsiteX4" fmla="*/ 204501 w 403002"/>
                <a:gd name="connsiteY4" fmla="*/ 73494 h 164610"/>
                <a:gd name="connsiteX5" fmla="*/ 168878 w 403002"/>
                <a:gd name="connsiteY5" fmla="*/ 119214 h 164610"/>
                <a:gd name="connsiteX6" fmla="*/ 0 w 403002"/>
                <a:gd name="connsiteY6" fmla="*/ 97497 h 164610"/>
                <a:gd name="connsiteX7" fmla="*/ 17145 w 403002"/>
                <a:gd name="connsiteY7" fmla="*/ 77494 h 164610"/>
                <a:gd name="connsiteX8" fmla="*/ 370999 w 403002"/>
                <a:gd name="connsiteY8" fmla="*/ 69303 h 164610"/>
                <a:gd name="connsiteX9" fmla="*/ 403003 w 403002"/>
                <a:gd name="connsiteY9" fmla="*/ 106546 h 164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002" h="164610">
                  <a:moveTo>
                    <a:pt x="403003" y="106546"/>
                  </a:moveTo>
                  <a:cubicBezTo>
                    <a:pt x="396811" y="115309"/>
                    <a:pt x="391192" y="124738"/>
                    <a:pt x="384524" y="133025"/>
                  </a:cubicBezTo>
                  <a:cubicBezTo>
                    <a:pt x="369475" y="151694"/>
                    <a:pt x="354616" y="166744"/>
                    <a:pt x="328993" y="164362"/>
                  </a:cubicBezTo>
                  <a:cubicBezTo>
                    <a:pt x="298894" y="161505"/>
                    <a:pt x="278034" y="134644"/>
                    <a:pt x="260032" y="113308"/>
                  </a:cubicBezTo>
                  <a:cubicBezTo>
                    <a:pt x="247745" y="98830"/>
                    <a:pt x="228314" y="65398"/>
                    <a:pt x="204501" y="73494"/>
                  </a:cubicBezTo>
                  <a:cubicBezTo>
                    <a:pt x="191643" y="77971"/>
                    <a:pt x="179546" y="109022"/>
                    <a:pt x="168878" y="119214"/>
                  </a:cubicBezTo>
                  <a:cubicBezTo>
                    <a:pt x="118872" y="167220"/>
                    <a:pt x="51435" y="144836"/>
                    <a:pt x="0" y="97497"/>
                  </a:cubicBezTo>
                  <a:cubicBezTo>
                    <a:pt x="5239" y="90639"/>
                    <a:pt x="11049" y="83971"/>
                    <a:pt x="17145" y="77494"/>
                  </a:cubicBezTo>
                  <a:cubicBezTo>
                    <a:pt x="112585" y="-22518"/>
                    <a:pt x="270986" y="-26233"/>
                    <a:pt x="370999" y="69303"/>
                  </a:cubicBezTo>
                  <a:cubicBezTo>
                    <a:pt x="383191" y="80923"/>
                    <a:pt x="393859" y="93306"/>
                    <a:pt x="403003" y="106546"/>
                  </a:cubicBez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1BC25F8C-934B-47C8-9E88-9E690454605A}"/>
                </a:ext>
              </a:extLst>
            </p:cNvPr>
            <p:cNvSpPr/>
            <p:nvPr/>
          </p:nvSpPr>
          <p:spPr>
            <a:xfrm>
              <a:off x="6376397" y="2123503"/>
              <a:ext cx="177814" cy="164877"/>
            </a:xfrm>
            <a:custGeom>
              <a:avLst/>
              <a:gdLst>
                <a:gd name="connsiteX0" fmla="*/ 100887 w 177814"/>
                <a:gd name="connsiteY0" fmla="*/ 136112 h 164877"/>
                <a:gd name="connsiteX1" fmla="*/ 37165 w 177814"/>
                <a:gd name="connsiteY1" fmla="*/ 164878 h 164877"/>
                <a:gd name="connsiteX2" fmla="*/ 2209 w 177814"/>
                <a:gd name="connsiteY2" fmla="*/ 0 h 164877"/>
                <a:gd name="connsiteX3" fmla="*/ 84695 w 177814"/>
                <a:gd name="connsiteY3" fmla="*/ 19526 h 164877"/>
                <a:gd name="connsiteX4" fmla="*/ 165181 w 177814"/>
                <a:gd name="connsiteY4" fmla="*/ 36195 h 164877"/>
                <a:gd name="connsiteX5" fmla="*/ 100887 w 177814"/>
                <a:gd name="connsiteY5" fmla="*/ 136112 h 16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814" h="164877">
                  <a:moveTo>
                    <a:pt x="100887" y="136112"/>
                  </a:moveTo>
                  <a:cubicBezTo>
                    <a:pt x="80599" y="146590"/>
                    <a:pt x="59263" y="157163"/>
                    <a:pt x="37165" y="164878"/>
                  </a:cubicBezTo>
                  <a:cubicBezTo>
                    <a:pt x="6399" y="115062"/>
                    <a:pt x="-5316" y="56483"/>
                    <a:pt x="2209" y="0"/>
                  </a:cubicBezTo>
                  <a:cubicBezTo>
                    <a:pt x="15448" y="13525"/>
                    <a:pt x="37642" y="29242"/>
                    <a:pt x="84695" y="19526"/>
                  </a:cubicBezTo>
                  <a:cubicBezTo>
                    <a:pt x="111651" y="13906"/>
                    <a:pt x="143655" y="15526"/>
                    <a:pt x="165181" y="36195"/>
                  </a:cubicBezTo>
                  <a:cubicBezTo>
                    <a:pt x="207663" y="76867"/>
                    <a:pt x="131939" y="120205"/>
                    <a:pt x="100887" y="136112"/>
                  </a:cubicBez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1" name="Graphic 44260">
            <a:extLst>
              <a:ext uri="{FF2B5EF4-FFF2-40B4-BE49-F238E27FC236}">
                <a16:creationId xmlns:a16="http://schemas.microsoft.com/office/drawing/2014/main" xmlns="" id="{95DBC3B3-B454-42DA-A1F8-4242A2B28FD2}"/>
              </a:ext>
            </a:extLst>
          </p:cNvPr>
          <p:cNvGrpSpPr/>
          <p:nvPr/>
        </p:nvGrpSpPr>
        <p:grpSpPr>
          <a:xfrm>
            <a:off x="10716261" y="5921804"/>
            <a:ext cx="936050" cy="632030"/>
            <a:chOff x="5972175" y="3276600"/>
            <a:chExt cx="245554" cy="30499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8675C8A9-AFCC-4845-9FF4-C0C4E29E1B9C}"/>
                </a:ext>
              </a:extLst>
            </p:cNvPr>
            <p:cNvSpPr/>
            <p:nvPr/>
          </p:nvSpPr>
          <p:spPr>
            <a:xfrm>
              <a:off x="5991225" y="3309651"/>
              <a:ext cx="226504" cy="271938"/>
            </a:xfrm>
            <a:custGeom>
              <a:avLst/>
              <a:gdLst>
                <a:gd name="connsiteX0" fmla="*/ 0 w 226504"/>
                <a:gd name="connsiteY0" fmla="*/ 163830 h 271938"/>
                <a:gd name="connsiteX1" fmla="*/ 21241 w 226504"/>
                <a:gd name="connsiteY1" fmla="*/ 122015 h 271938"/>
                <a:gd name="connsiteX2" fmla="*/ 42101 w 226504"/>
                <a:gd name="connsiteY2" fmla="*/ 129159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830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830"/>
                  </a:moveTo>
                  <a:cubicBezTo>
                    <a:pt x="1429" y="153162"/>
                    <a:pt x="21241" y="122015"/>
                    <a:pt x="21241" y="122015"/>
                  </a:cubicBezTo>
                  <a:lnTo>
                    <a:pt x="42101" y="129159"/>
                  </a:lnTo>
                  <a:cubicBezTo>
                    <a:pt x="97155" y="69342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830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98AED41A-6947-4563-A969-2D227CB9DAD6}"/>
                </a:ext>
              </a:extLst>
            </p:cNvPr>
            <p:cNvSpPr/>
            <p:nvPr/>
          </p:nvSpPr>
          <p:spPr>
            <a:xfrm>
              <a:off x="5972175" y="3276600"/>
              <a:ext cx="226504" cy="271938"/>
            </a:xfrm>
            <a:custGeom>
              <a:avLst/>
              <a:gdLst>
                <a:gd name="connsiteX0" fmla="*/ 0 w 226504"/>
                <a:gd name="connsiteY0" fmla="*/ 163925 h 271938"/>
                <a:gd name="connsiteX1" fmla="*/ 21241 w 226504"/>
                <a:gd name="connsiteY1" fmla="*/ 122111 h 271938"/>
                <a:gd name="connsiteX2" fmla="*/ 42101 w 226504"/>
                <a:gd name="connsiteY2" fmla="*/ 129254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925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925"/>
                  </a:moveTo>
                  <a:cubicBezTo>
                    <a:pt x="1429" y="153257"/>
                    <a:pt x="21241" y="122111"/>
                    <a:pt x="21241" y="122111"/>
                  </a:cubicBezTo>
                  <a:lnTo>
                    <a:pt x="42101" y="129254"/>
                  </a:lnTo>
                  <a:cubicBezTo>
                    <a:pt x="97155" y="69437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925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rgbClr val="DC755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1" name="Graphic 44264">
            <a:extLst>
              <a:ext uri="{FF2B5EF4-FFF2-40B4-BE49-F238E27FC236}">
                <a16:creationId xmlns:a16="http://schemas.microsoft.com/office/drawing/2014/main" xmlns="" id="{5C25F421-5298-425A-8446-012AAC86B806}"/>
              </a:ext>
            </a:extLst>
          </p:cNvPr>
          <p:cNvGrpSpPr/>
          <p:nvPr/>
        </p:nvGrpSpPr>
        <p:grpSpPr>
          <a:xfrm rot="2449016">
            <a:off x="10774259" y="5209616"/>
            <a:ext cx="667747" cy="671615"/>
            <a:chOff x="5948362" y="3286088"/>
            <a:chExt cx="293127" cy="288168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718D76B9-D4F3-4F47-AAEA-535FF4CD7D0F}"/>
                </a:ext>
              </a:extLst>
            </p:cNvPr>
            <p:cNvSpPr/>
            <p:nvPr/>
          </p:nvSpPr>
          <p:spPr>
            <a:xfrm>
              <a:off x="5967412" y="3319139"/>
              <a:ext cx="274077" cy="255117"/>
            </a:xfrm>
            <a:custGeom>
              <a:avLst/>
              <a:gdLst>
                <a:gd name="connsiteX0" fmla="*/ 142589 w 274077"/>
                <a:gd name="connsiteY0" fmla="*/ 224256 h 255117"/>
                <a:gd name="connsiteX1" fmla="*/ 155353 w 274077"/>
                <a:gd name="connsiteY1" fmla="*/ 204635 h 255117"/>
                <a:gd name="connsiteX2" fmla="*/ 57722 w 274077"/>
                <a:gd name="connsiteY2" fmla="*/ 129959 h 255117"/>
                <a:gd name="connsiteX3" fmla="*/ 41148 w 274077"/>
                <a:gd name="connsiteY3" fmla="*/ 152723 h 255117"/>
                <a:gd name="connsiteX4" fmla="*/ 0 w 274077"/>
                <a:gd name="connsiteY4" fmla="*/ 124434 h 255117"/>
                <a:gd name="connsiteX5" fmla="*/ 51435 w 274077"/>
                <a:gd name="connsiteY5" fmla="*/ 46520 h 255117"/>
                <a:gd name="connsiteX6" fmla="*/ 151829 w 274077"/>
                <a:gd name="connsiteY6" fmla="*/ 10515 h 255117"/>
                <a:gd name="connsiteX7" fmla="*/ 174403 w 274077"/>
                <a:gd name="connsiteY7" fmla="*/ 71570 h 255117"/>
                <a:gd name="connsiteX8" fmla="*/ 247650 w 274077"/>
                <a:gd name="connsiteY8" fmla="*/ 67094 h 255117"/>
                <a:gd name="connsiteX9" fmla="*/ 243078 w 274077"/>
                <a:gd name="connsiteY9" fmla="*/ 180822 h 255117"/>
                <a:gd name="connsiteX10" fmla="*/ 184214 w 274077"/>
                <a:gd name="connsiteY10" fmla="*/ 255117 h 255117"/>
                <a:gd name="connsiteX11" fmla="*/ 142589 w 274077"/>
                <a:gd name="connsiteY11" fmla="*/ 224256 h 255117"/>
                <a:gd name="connsiteX12" fmla="*/ 126397 w 274077"/>
                <a:gd name="connsiteY12" fmla="*/ 66427 h 255117"/>
                <a:gd name="connsiteX13" fmla="*/ 89821 w 274077"/>
                <a:gd name="connsiteY13" fmla="*/ 83762 h 255117"/>
                <a:gd name="connsiteX14" fmla="*/ 122682 w 274077"/>
                <a:gd name="connsiteY14" fmla="*/ 107956 h 255117"/>
                <a:gd name="connsiteX15" fmla="*/ 126397 w 274077"/>
                <a:gd name="connsiteY15" fmla="*/ 66427 h 255117"/>
                <a:gd name="connsiteX16" fmla="*/ 202311 w 274077"/>
                <a:gd name="connsiteY16" fmla="*/ 112433 h 255117"/>
                <a:gd name="connsiteX17" fmla="*/ 163640 w 274077"/>
                <a:gd name="connsiteY17" fmla="*/ 135483 h 255117"/>
                <a:gd name="connsiteX18" fmla="*/ 193834 w 274077"/>
                <a:gd name="connsiteY18" fmla="*/ 157391 h 255117"/>
                <a:gd name="connsiteX19" fmla="*/ 202311 w 274077"/>
                <a:gd name="connsiteY19" fmla="*/ 112433 h 2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4077" h="255117">
                  <a:moveTo>
                    <a:pt x="142589" y="224256"/>
                  </a:moveTo>
                  <a:cubicBezTo>
                    <a:pt x="141637" y="221208"/>
                    <a:pt x="155353" y="204635"/>
                    <a:pt x="155353" y="204635"/>
                  </a:cubicBezTo>
                  <a:cubicBezTo>
                    <a:pt x="155353" y="204635"/>
                    <a:pt x="60484" y="128339"/>
                    <a:pt x="57722" y="129959"/>
                  </a:cubicBezTo>
                  <a:cubicBezTo>
                    <a:pt x="54864" y="131102"/>
                    <a:pt x="41148" y="152723"/>
                    <a:pt x="41148" y="152723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650" y="67094"/>
                  </a:cubicBezTo>
                  <a:cubicBezTo>
                    <a:pt x="290132" y="97383"/>
                    <a:pt x="276035" y="134626"/>
                    <a:pt x="243078" y="180822"/>
                  </a:cubicBezTo>
                  <a:cubicBezTo>
                    <a:pt x="225933" y="204825"/>
                    <a:pt x="202121" y="234448"/>
                    <a:pt x="184214" y="255117"/>
                  </a:cubicBezTo>
                  <a:cubicBezTo>
                    <a:pt x="170212" y="247497"/>
                    <a:pt x="143732" y="227114"/>
                    <a:pt x="142589" y="224256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9DE0FFA5-24C2-4964-938F-0AA7E9F41EAE}"/>
                </a:ext>
              </a:extLst>
            </p:cNvPr>
            <p:cNvSpPr/>
            <p:nvPr/>
          </p:nvSpPr>
          <p:spPr>
            <a:xfrm>
              <a:off x="5948362" y="3286088"/>
              <a:ext cx="273982" cy="255212"/>
            </a:xfrm>
            <a:custGeom>
              <a:avLst/>
              <a:gdLst>
                <a:gd name="connsiteX0" fmla="*/ 142589 w 273982"/>
                <a:gd name="connsiteY0" fmla="*/ 224351 h 255212"/>
                <a:gd name="connsiteX1" fmla="*/ 155353 w 273982"/>
                <a:gd name="connsiteY1" fmla="*/ 204730 h 255212"/>
                <a:gd name="connsiteX2" fmla="*/ 57722 w 273982"/>
                <a:gd name="connsiteY2" fmla="*/ 130054 h 255212"/>
                <a:gd name="connsiteX3" fmla="*/ 41148 w 273982"/>
                <a:gd name="connsiteY3" fmla="*/ 152819 h 255212"/>
                <a:gd name="connsiteX4" fmla="*/ 0 w 273982"/>
                <a:gd name="connsiteY4" fmla="*/ 124434 h 255212"/>
                <a:gd name="connsiteX5" fmla="*/ 51435 w 273982"/>
                <a:gd name="connsiteY5" fmla="*/ 46520 h 255212"/>
                <a:gd name="connsiteX6" fmla="*/ 151829 w 273982"/>
                <a:gd name="connsiteY6" fmla="*/ 10515 h 255212"/>
                <a:gd name="connsiteX7" fmla="*/ 174403 w 273982"/>
                <a:gd name="connsiteY7" fmla="*/ 71570 h 255212"/>
                <a:gd name="connsiteX8" fmla="*/ 247555 w 273982"/>
                <a:gd name="connsiteY8" fmla="*/ 67189 h 255212"/>
                <a:gd name="connsiteX9" fmla="*/ 242983 w 273982"/>
                <a:gd name="connsiteY9" fmla="*/ 180917 h 255212"/>
                <a:gd name="connsiteX10" fmla="*/ 184118 w 273982"/>
                <a:gd name="connsiteY10" fmla="*/ 255212 h 255212"/>
                <a:gd name="connsiteX11" fmla="*/ 142589 w 273982"/>
                <a:gd name="connsiteY11" fmla="*/ 224351 h 255212"/>
                <a:gd name="connsiteX12" fmla="*/ 126397 w 273982"/>
                <a:gd name="connsiteY12" fmla="*/ 66427 h 255212"/>
                <a:gd name="connsiteX13" fmla="*/ 89821 w 273982"/>
                <a:gd name="connsiteY13" fmla="*/ 83762 h 255212"/>
                <a:gd name="connsiteX14" fmla="*/ 122682 w 273982"/>
                <a:gd name="connsiteY14" fmla="*/ 107956 h 255212"/>
                <a:gd name="connsiteX15" fmla="*/ 126397 w 273982"/>
                <a:gd name="connsiteY15" fmla="*/ 66427 h 255212"/>
                <a:gd name="connsiteX16" fmla="*/ 202311 w 273982"/>
                <a:gd name="connsiteY16" fmla="*/ 112433 h 255212"/>
                <a:gd name="connsiteX17" fmla="*/ 163640 w 273982"/>
                <a:gd name="connsiteY17" fmla="*/ 135483 h 255212"/>
                <a:gd name="connsiteX18" fmla="*/ 193834 w 273982"/>
                <a:gd name="connsiteY18" fmla="*/ 157391 h 255212"/>
                <a:gd name="connsiteX19" fmla="*/ 202311 w 273982"/>
                <a:gd name="connsiteY19" fmla="*/ 112433 h 25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3982" h="255212">
                  <a:moveTo>
                    <a:pt x="142589" y="224351"/>
                  </a:moveTo>
                  <a:cubicBezTo>
                    <a:pt x="141637" y="221303"/>
                    <a:pt x="155353" y="204730"/>
                    <a:pt x="155353" y="204730"/>
                  </a:cubicBezTo>
                  <a:cubicBezTo>
                    <a:pt x="155353" y="204730"/>
                    <a:pt x="60484" y="128435"/>
                    <a:pt x="57722" y="130054"/>
                  </a:cubicBezTo>
                  <a:cubicBezTo>
                    <a:pt x="54864" y="131197"/>
                    <a:pt x="41148" y="152819"/>
                    <a:pt x="41148" y="152819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555" y="67189"/>
                  </a:cubicBezTo>
                  <a:cubicBezTo>
                    <a:pt x="290036" y="97478"/>
                    <a:pt x="275939" y="134721"/>
                    <a:pt x="242983" y="180917"/>
                  </a:cubicBezTo>
                  <a:cubicBezTo>
                    <a:pt x="225838" y="204920"/>
                    <a:pt x="202025" y="234543"/>
                    <a:pt x="184118" y="255212"/>
                  </a:cubicBezTo>
                  <a:cubicBezTo>
                    <a:pt x="170212" y="247592"/>
                    <a:pt x="143732" y="227114"/>
                    <a:pt x="142589" y="224351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rgbClr val="E968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4" name="Graphic 44268">
            <a:extLst>
              <a:ext uri="{FF2B5EF4-FFF2-40B4-BE49-F238E27FC236}">
                <a16:creationId xmlns:a16="http://schemas.microsoft.com/office/drawing/2014/main" xmlns="" id="{5968CD3F-6252-4A78-9964-A239577DD517}"/>
              </a:ext>
            </a:extLst>
          </p:cNvPr>
          <p:cNvGrpSpPr/>
          <p:nvPr/>
        </p:nvGrpSpPr>
        <p:grpSpPr>
          <a:xfrm rot="21000767">
            <a:off x="11650685" y="5253220"/>
            <a:ext cx="465421" cy="915887"/>
            <a:chOff x="5976918" y="3286115"/>
            <a:chExt cx="237163" cy="282320"/>
          </a:xfrm>
          <a:solidFill>
            <a:srgbClr val="DC755A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FF1E6618-BDA2-4C06-A95C-E513E61D1B9D}"/>
                </a:ext>
              </a:extLst>
            </p:cNvPr>
            <p:cNvSpPr/>
            <p:nvPr/>
          </p:nvSpPr>
          <p:spPr>
            <a:xfrm>
              <a:off x="5995945" y="3319163"/>
              <a:ext cx="218136" cy="249272"/>
            </a:xfrm>
            <a:custGeom>
              <a:avLst/>
              <a:gdLst>
                <a:gd name="connsiteX0" fmla="*/ 127867 w 218136"/>
                <a:gd name="connsiteY0" fmla="*/ 13 h 249272"/>
                <a:gd name="connsiteX1" fmla="*/ 167205 w 218136"/>
                <a:gd name="connsiteY1" fmla="*/ 70498 h 249272"/>
                <a:gd name="connsiteX2" fmla="*/ 125391 w 218136"/>
                <a:gd name="connsiteY2" fmla="*/ 102407 h 249272"/>
                <a:gd name="connsiteX3" fmla="*/ 77766 w 218136"/>
                <a:gd name="connsiteY3" fmla="*/ 91549 h 249272"/>
                <a:gd name="connsiteX4" fmla="*/ 78051 w 218136"/>
                <a:gd name="connsiteY4" fmla="*/ 153652 h 249272"/>
                <a:gd name="connsiteX5" fmla="*/ 137868 w 218136"/>
                <a:gd name="connsiteY5" fmla="*/ 178321 h 249272"/>
                <a:gd name="connsiteX6" fmla="*/ 160919 w 218136"/>
                <a:gd name="connsiteY6" fmla="*/ 139364 h 249272"/>
                <a:gd name="connsiteX7" fmla="*/ 217878 w 218136"/>
                <a:gd name="connsiteY7" fmla="*/ 152604 h 249272"/>
                <a:gd name="connsiteX8" fmla="*/ 171301 w 218136"/>
                <a:gd name="connsiteY8" fmla="*/ 235376 h 249272"/>
                <a:gd name="connsiteX9" fmla="*/ 20711 w 218136"/>
                <a:gd name="connsiteY9" fmla="*/ 187084 h 249272"/>
                <a:gd name="connsiteX10" fmla="*/ 45571 w 218136"/>
                <a:gd name="connsiteY10" fmla="*/ 42685 h 249272"/>
                <a:gd name="connsiteX11" fmla="*/ 85481 w 218136"/>
                <a:gd name="connsiteY11" fmla="*/ 35161 h 249272"/>
                <a:gd name="connsiteX12" fmla="*/ 78909 w 218136"/>
                <a:gd name="connsiteY12" fmla="*/ 16873 h 249272"/>
                <a:gd name="connsiteX13" fmla="*/ 127867 w 218136"/>
                <a:gd name="connsiteY13" fmla="*/ 13 h 24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36" h="249272">
                  <a:moveTo>
                    <a:pt x="127867" y="13"/>
                  </a:moveTo>
                  <a:cubicBezTo>
                    <a:pt x="130629" y="299"/>
                    <a:pt x="167205" y="70498"/>
                    <a:pt x="167205" y="70498"/>
                  </a:cubicBezTo>
                  <a:lnTo>
                    <a:pt x="125391" y="102407"/>
                  </a:lnTo>
                  <a:cubicBezTo>
                    <a:pt x="125391" y="102407"/>
                    <a:pt x="102912" y="76880"/>
                    <a:pt x="77766" y="91549"/>
                  </a:cubicBezTo>
                  <a:cubicBezTo>
                    <a:pt x="63192" y="100026"/>
                    <a:pt x="59859" y="122600"/>
                    <a:pt x="78051" y="153652"/>
                  </a:cubicBezTo>
                  <a:cubicBezTo>
                    <a:pt x="97387" y="186703"/>
                    <a:pt x="123962" y="186513"/>
                    <a:pt x="137868" y="178321"/>
                  </a:cubicBezTo>
                  <a:cubicBezTo>
                    <a:pt x="155775" y="167844"/>
                    <a:pt x="160347" y="144889"/>
                    <a:pt x="160919" y="139364"/>
                  </a:cubicBezTo>
                  <a:cubicBezTo>
                    <a:pt x="181207" y="145174"/>
                    <a:pt x="217878" y="152604"/>
                    <a:pt x="217878" y="152604"/>
                  </a:cubicBezTo>
                  <a:cubicBezTo>
                    <a:pt x="217878" y="152604"/>
                    <a:pt x="224451" y="204325"/>
                    <a:pt x="171301" y="235376"/>
                  </a:cubicBezTo>
                  <a:cubicBezTo>
                    <a:pt x="127677" y="260903"/>
                    <a:pt x="60335" y="254807"/>
                    <a:pt x="20711" y="187084"/>
                  </a:cubicBezTo>
                  <a:cubicBezTo>
                    <a:pt x="-20628" y="116314"/>
                    <a:pt x="6328" y="65545"/>
                    <a:pt x="45571" y="42685"/>
                  </a:cubicBezTo>
                  <a:cubicBezTo>
                    <a:pt x="66812" y="30208"/>
                    <a:pt x="85481" y="35161"/>
                    <a:pt x="85481" y="35161"/>
                  </a:cubicBezTo>
                  <a:lnTo>
                    <a:pt x="78909" y="16873"/>
                  </a:lnTo>
                  <a:cubicBezTo>
                    <a:pt x="79194" y="17539"/>
                    <a:pt x="111484" y="-558"/>
                    <a:pt x="127867" y="1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C56A2567-9390-4D0F-858F-8D8932060EB4}"/>
                </a:ext>
              </a:extLst>
            </p:cNvPr>
            <p:cNvSpPr/>
            <p:nvPr/>
          </p:nvSpPr>
          <p:spPr>
            <a:xfrm>
              <a:off x="5976918" y="3286115"/>
              <a:ext cx="218113" cy="249268"/>
            </a:xfrm>
            <a:custGeom>
              <a:avLst/>
              <a:gdLst>
                <a:gd name="connsiteX0" fmla="*/ 127844 w 218113"/>
                <a:gd name="connsiteY0" fmla="*/ 9 h 249268"/>
                <a:gd name="connsiteX1" fmla="*/ 167182 w 218113"/>
                <a:gd name="connsiteY1" fmla="*/ 70494 h 249268"/>
                <a:gd name="connsiteX2" fmla="*/ 125368 w 218113"/>
                <a:gd name="connsiteY2" fmla="*/ 102403 h 249268"/>
                <a:gd name="connsiteX3" fmla="*/ 77743 w 218113"/>
                <a:gd name="connsiteY3" fmla="*/ 91544 h 249268"/>
                <a:gd name="connsiteX4" fmla="*/ 78028 w 218113"/>
                <a:gd name="connsiteY4" fmla="*/ 153647 h 249268"/>
                <a:gd name="connsiteX5" fmla="*/ 137845 w 218113"/>
                <a:gd name="connsiteY5" fmla="*/ 178317 h 249268"/>
                <a:gd name="connsiteX6" fmla="*/ 160896 w 218113"/>
                <a:gd name="connsiteY6" fmla="*/ 139360 h 249268"/>
                <a:gd name="connsiteX7" fmla="*/ 217855 w 218113"/>
                <a:gd name="connsiteY7" fmla="*/ 152600 h 249268"/>
                <a:gd name="connsiteX8" fmla="*/ 171278 w 218113"/>
                <a:gd name="connsiteY8" fmla="*/ 235372 h 249268"/>
                <a:gd name="connsiteX9" fmla="*/ 20688 w 218113"/>
                <a:gd name="connsiteY9" fmla="*/ 187080 h 249268"/>
                <a:gd name="connsiteX10" fmla="*/ 45548 w 218113"/>
                <a:gd name="connsiteY10" fmla="*/ 42872 h 249268"/>
                <a:gd name="connsiteX11" fmla="*/ 85458 w 218113"/>
                <a:gd name="connsiteY11" fmla="*/ 35347 h 249268"/>
                <a:gd name="connsiteX12" fmla="*/ 78886 w 218113"/>
                <a:gd name="connsiteY12" fmla="*/ 17059 h 249268"/>
                <a:gd name="connsiteX13" fmla="*/ 127844 w 218113"/>
                <a:gd name="connsiteY13" fmla="*/ 9 h 249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13" h="249268">
                  <a:moveTo>
                    <a:pt x="127844" y="9"/>
                  </a:moveTo>
                  <a:cubicBezTo>
                    <a:pt x="130606" y="295"/>
                    <a:pt x="167182" y="70494"/>
                    <a:pt x="167182" y="70494"/>
                  </a:cubicBezTo>
                  <a:lnTo>
                    <a:pt x="125368" y="102403"/>
                  </a:lnTo>
                  <a:cubicBezTo>
                    <a:pt x="125368" y="102403"/>
                    <a:pt x="102889" y="76876"/>
                    <a:pt x="77743" y="91544"/>
                  </a:cubicBezTo>
                  <a:cubicBezTo>
                    <a:pt x="63169" y="100022"/>
                    <a:pt x="59836" y="122596"/>
                    <a:pt x="78028" y="153647"/>
                  </a:cubicBezTo>
                  <a:cubicBezTo>
                    <a:pt x="97364" y="186699"/>
                    <a:pt x="123939" y="186509"/>
                    <a:pt x="137845" y="178317"/>
                  </a:cubicBezTo>
                  <a:cubicBezTo>
                    <a:pt x="155752" y="167840"/>
                    <a:pt x="160324" y="144884"/>
                    <a:pt x="160896" y="139360"/>
                  </a:cubicBezTo>
                  <a:cubicBezTo>
                    <a:pt x="181184" y="145170"/>
                    <a:pt x="217855" y="152600"/>
                    <a:pt x="217855" y="152600"/>
                  </a:cubicBezTo>
                  <a:cubicBezTo>
                    <a:pt x="217855" y="152600"/>
                    <a:pt x="224428" y="204321"/>
                    <a:pt x="171278" y="235372"/>
                  </a:cubicBezTo>
                  <a:cubicBezTo>
                    <a:pt x="127654" y="260899"/>
                    <a:pt x="60312" y="254803"/>
                    <a:pt x="20688" y="187080"/>
                  </a:cubicBezTo>
                  <a:cubicBezTo>
                    <a:pt x="-20651" y="116500"/>
                    <a:pt x="6400" y="65827"/>
                    <a:pt x="45548" y="42872"/>
                  </a:cubicBezTo>
                  <a:cubicBezTo>
                    <a:pt x="66789" y="30489"/>
                    <a:pt x="85458" y="35347"/>
                    <a:pt x="85458" y="35347"/>
                  </a:cubicBezTo>
                  <a:lnTo>
                    <a:pt x="78886" y="17059"/>
                  </a:lnTo>
                  <a:cubicBezTo>
                    <a:pt x="79171" y="17630"/>
                    <a:pt x="111461" y="-467"/>
                    <a:pt x="127844" y="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7" name="Graphic 18676">
            <a:extLst>
              <a:ext uri="{FF2B5EF4-FFF2-40B4-BE49-F238E27FC236}">
                <a16:creationId xmlns:a16="http://schemas.microsoft.com/office/drawing/2014/main" xmlns="" id="{3935A8B8-E08F-44EE-9036-D69130A520FD}"/>
              </a:ext>
            </a:extLst>
          </p:cNvPr>
          <p:cNvGrpSpPr/>
          <p:nvPr/>
        </p:nvGrpSpPr>
        <p:grpSpPr>
          <a:xfrm rot="1519580">
            <a:off x="10664703" y="37029"/>
            <a:ext cx="348871" cy="1815915"/>
            <a:chOff x="6731507" y="2028824"/>
            <a:chExt cx="178975" cy="2065305"/>
          </a:xfrm>
        </p:grpSpPr>
        <p:grpSp>
          <p:nvGrpSpPr>
            <p:cNvPr id="28" name="Graphic 18676">
              <a:extLst>
                <a:ext uri="{FF2B5EF4-FFF2-40B4-BE49-F238E27FC236}">
                  <a16:creationId xmlns:a16="http://schemas.microsoft.com/office/drawing/2014/main" xmlns="" id="{0F8185B2-DC99-4BBD-B418-5B1CA8E2FCD7}"/>
                </a:ext>
              </a:extLst>
            </p:cNvPr>
            <p:cNvGrpSpPr/>
            <p:nvPr/>
          </p:nvGrpSpPr>
          <p:grpSpPr>
            <a:xfrm>
              <a:off x="6731507" y="3842384"/>
              <a:ext cx="171450" cy="251745"/>
              <a:chOff x="6731507" y="3842384"/>
              <a:chExt cx="171450" cy="251745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B5372859-88DC-420D-89A6-239832D654A8}"/>
                  </a:ext>
                </a:extLst>
              </p:cNvPr>
              <p:cNvSpPr/>
              <p:nvPr/>
            </p:nvSpPr>
            <p:spPr>
              <a:xfrm>
                <a:off x="6731507" y="3842384"/>
                <a:ext cx="171450" cy="251745"/>
              </a:xfrm>
              <a:custGeom>
                <a:avLst/>
                <a:gdLst>
                  <a:gd name="connsiteX0" fmla="*/ 171450 w 171450"/>
                  <a:gd name="connsiteY0" fmla="*/ 667 h 251745"/>
                  <a:gd name="connsiteX1" fmla="*/ 84677 w 171450"/>
                  <a:gd name="connsiteY1" fmla="*/ 251746 h 251745"/>
                  <a:gd name="connsiteX2" fmla="*/ 0 w 171450"/>
                  <a:gd name="connsiteY2" fmla="*/ 0 h 25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1450" h="251745">
                    <a:moveTo>
                      <a:pt x="171450" y="667"/>
                    </a:moveTo>
                    <a:lnTo>
                      <a:pt x="84677" y="2517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9E4C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0894063A-BEAF-4AB9-996B-09917DE08188}"/>
                  </a:ext>
                </a:extLst>
              </p:cNvPr>
              <p:cNvSpPr/>
              <p:nvPr/>
            </p:nvSpPr>
            <p:spPr>
              <a:xfrm>
                <a:off x="6779132" y="3984021"/>
                <a:ext cx="74961" cy="110108"/>
              </a:xfrm>
              <a:custGeom>
                <a:avLst/>
                <a:gdLst>
                  <a:gd name="connsiteX0" fmla="*/ 0 w 74961"/>
                  <a:gd name="connsiteY0" fmla="*/ 0 h 110108"/>
                  <a:gd name="connsiteX1" fmla="*/ 74962 w 74961"/>
                  <a:gd name="connsiteY1" fmla="*/ 286 h 110108"/>
                  <a:gd name="connsiteX2" fmla="*/ 37052 w 74961"/>
                  <a:gd name="connsiteY2" fmla="*/ 110109 h 110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961" h="110108">
                    <a:moveTo>
                      <a:pt x="0" y="0"/>
                    </a:moveTo>
                    <a:lnTo>
                      <a:pt x="74962" y="286"/>
                    </a:lnTo>
                    <a:lnTo>
                      <a:pt x="37052" y="110109"/>
                    </a:lnTo>
                    <a:close/>
                  </a:path>
                </a:pathLst>
              </a:custGeom>
              <a:solidFill>
                <a:srgbClr val="90A4A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29" name="Graphic 18676">
              <a:extLst>
                <a:ext uri="{FF2B5EF4-FFF2-40B4-BE49-F238E27FC236}">
                  <a16:creationId xmlns:a16="http://schemas.microsoft.com/office/drawing/2014/main" xmlns="" id="{03F1BF53-C0E5-41C5-9A90-20175D196DD5}"/>
                </a:ext>
              </a:extLst>
            </p:cNvPr>
            <p:cNvGrpSpPr/>
            <p:nvPr/>
          </p:nvGrpSpPr>
          <p:grpSpPr>
            <a:xfrm>
              <a:off x="6731507" y="2028824"/>
              <a:ext cx="178975" cy="1814227"/>
              <a:chOff x="6731507" y="2028824"/>
              <a:chExt cx="178975" cy="1814227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D46B61DB-ED76-4F38-A769-CD4C30FE6A80}"/>
                  </a:ext>
                </a:extLst>
              </p:cNvPr>
              <p:cNvSpPr/>
              <p:nvPr/>
            </p:nvSpPr>
            <p:spPr>
              <a:xfrm>
                <a:off x="6731507" y="2028824"/>
                <a:ext cx="178975" cy="1814227"/>
              </a:xfrm>
              <a:custGeom>
                <a:avLst/>
                <a:gdLst>
                  <a:gd name="connsiteX0" fmla="*/ 171450 w 178975"/>
                  <a:gd name="connsiteY0" fmla="*/ 1814228 h 1814227"/>
                  <a:gd name="connsiteX1" fmla="*/ 178975 w 178975"/>
                  <a:gd name="connsiteY1" fmla="*/ 86107 h 1814227"/>
                  <a:gd name="connsiteX2" fmla="*/ 93631 w 178975"/>
                  <a:gd name="connsiteY2" fmla="*/ 1 h 1814227"/>
                  <a:gd name="connsiteX3" fmla="*/ 7525 w 178975"/>
                  <a:gd name="connsiteY3" fmla="*/ 85345 h 1814227"/>
                  <a:gd name="connsiteX4" fmla="*/ 0 w 178975"/>
                  <a:gd name="connsiteY4" fmla="*/ 1813466 h 1814227"/>
                  <a:gd name="connsiteX5" fmla="*/ 171450 w 178975"/>
                  <a:gd name="connsiteY5" fmla="*/ 1814228 h 18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975" h="1814227">
                    <a:moveTo>
                      <a:pt x="171450" y="1814228"/>
                    </a:moveTo>
                    <a:lnTo>
                      <a:pt x="178975" y="86107"/>
                    </a:lnTo>
                    <a:cubicBezTo>
                      <a:pt x="179165" y="38767"/>
                      <a:pt x="140970" y="286"/>
                      <a:pt x="93631" y="1"/>
                    </a:cubicBezTo>
                    <a:cubicBezTo>
                      <a:pt x="46292" y="-190"/>
                      <a:pt x="7715" y="38005"/>
                      <a:pt x="7525" y="85345"/>
                    </a:cubicBezTo>
                    <a:lnTo>
                      <a:pt x="0" y="1813466"/>
                    </a:lnTo>
                    <a:lnTo>
                      <a:pt x="171450" y="1814228"/>
                    </a:lnTo>
                    <a:close/>
                  </a:path>
                </a:pathLst>
              </a:custGeom>
              <a:solidFill>
                <a:srgbClr val="FFAB0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337D8FFA-020D-4773-A54D-42BD913C91A3}"/>
                  </a:ext>
                </a:extLst>
              </p:cNvPr>
              <p:cNvSpPr/>
              <p:nvPr/>
            </p:nvSpPr>
            <p:spPr>
              <a:xfrm>
                <a:off x="6731507" y="2028824"/>
                <a:ext cx="93630" cy="1813846"/>
              </a:xfrm>
              <a:custGeom>
                <a:avLst/>
                <a:gdLst>
                  <a:gd name="connsiteX0" fmla="*/ 93631 w 93630"/>
                  <a:gd name="connsiteY0" fmla="*/ 1 h 1813846"/>
                  <a:gd name="connsiteX1" fmla="*/ 7525 w 93630"/>
                  <a:gd name="connsiteY1" fmla="*/ 85345 h 1813846"/>
                  <a:gd name="connsiteX2" fmla="*/ 0 w 93630"/>
                  <a:gd name="connsiteY2" fmla="*/ 1813466 h 1813846"/>
                  <a:gd name="connsiteX3" fmla="*/ 85725 w 93630"/>
                  <a:gd name="connsiteY3" fmla="*/ 1813846 h 1813846"/>
                  <a:gd name="connsiteX4" fmla="*/ 93631 w 93630"/>
                  <a:gd name="connsiteY4" fmla="*/ 1 h 1813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630" h="1813846">
                    <a:moveTo>
                      <a:pt x="93631" y="1"/>
                    </a:moveTo>
                    <a:cubicBezTo>
                      <a:pt x="46292" y="-190"/>
                      <a:pt x="7715" y="38005"/>
                      <a:pt x="7525" y="85345"/>
                    </a:cubicBezTo>
                    <a:lnTo>
                      <a:pt x="0" y="1813466"/>
                    </a:lnTo>
                    <a:lnTo>
                      <a:pt x="85725" y="1813846"/>
                    </a:lnTo>
                    <a:lnTo>
                      <a:pt x="93631" y="1"/>
                    </a:lnTo>
                    <a:close/>
                  </a:path>
                </a:pathLst>
              </a:custGeom>
              <a:solidFill>
                <a:srgbClr val="EF8648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grpSp>
        <p:nvGrpSpPr>
          <p:cNvPr id="3" name="Graphic 1">
            <a:extLst>
              <a:ext uri="{FF2B5EF4-FFF2-40B4-BE49-F238E27FC236}">
                <a16:creationId xmlns:a16="http://schemas.microsoft.com/office/drawing/2014/main" xmlns="" id="{0DB294EF-7C9D-42AA-B46F-A8410D5B227C}"/>
              </a:ext>
            </a:extLst>
          </p:cNvPr>
          <p:cNvGrpSpPr/>
          <p:nvPr/>
        </p:nvGrpSpPr>
        <p:grpSpPr>
          <a:xfrm>
            <a:off x="39436" y="5678900"/>
            <a:ext cx="1103978" cy="1121096"/>
            <a:chOff x="5748337" y="3124200"/>
            <a:chExt cx="695325" cy="609600"/>
          </a:xfrm>
        </p:grpSpPr>
        <p:grpSp>
          <p:nvGrpSpPr>
            <p:cNvPr id="11680" name="Graphic 1">
              <a:extLst>
                <a:ext uri="{FF2B5EF4-FFF2-40B4-BE49-F238E27FC236}">
                  <a16:creationId xmlns:a16="http://schemas.microsoft.com/office/drawing/2014/main" xmlns="" id="{0DB294EF-7C9D-42AA-B46F-A8410D5B227C}"/>
                </a:ext>
              </a:extLst>
            </p:cNvPr>
            <p:cNvGrpSpPr/>
            <p:nvPr/>
          </p:nvGrpSpPr>
          <p:grpSpPr>
            <a:xfrm>
              <a:off x="6032547" y="3282867"/>
              <a:ext cx="412442" cy="452943"/>
              <a:chOff x="6032547" y="3282867"/>
              <a:chExt cx="412442" cy="452943"/>
            </a:xfrm>
          </p:grpSpPr>
          <p:sp>
            <p:nvSpPr>
              <p:cNvPr id="11681" name="Freeform: Shape 11680">
                <a:extLst>
                  <a:ext uri="{FF2B5EF4-FFF2-40B4-BE49-F238E27FC236}">
                    <a16:creationId xmlns:a16="http://schemas.microsoft.com/office/drawing/2014/main" xmlns="" id="{67C8E4BE-E586-418B-9F53-AF7B5F6CDCEB}"/>
                  </a:ext>
                </a:extLst>
              </p:cNvPr>
              <p:cNvSpPr/>
              <p:nvPr/>
            </p:nvSpPr>
            <p:spPr>
              <a:xfrm>
                <a:off x="6032547" y="3336353"/>
                <a:ext cx="369776" cy="399456"/>
              </a:xfrm>
              <a:custGeom>
                <a:avLst/>
                <a:gdLst>
                  <a:gd name="connsiteX0" fmla="*/ 364252 w 369776"/>
                  <a:gd name="connsiteY0" fmla="*/ 77978 h 399456"/>
                  <a:gd name="connsiteX1" fmla="*/ 84978 w 369776"/>
                  <a:gd name="connsiteY1" fmla="*/ 392207 h 399456"/>
                  <a:gd name="connsiteX2" fmla="*/ 54403 w 369776"/>
                  <a:gd name="connsiteY2" fmla="*/ 393922 h 399456"/>
                  <a:gd name="connsiteX3" fmla="*/ 7350 w 369776"/>
                  <a:gd name="connsiteY3" fmla="*/ 352107 h 399456"/>
                  <a:gd name="connsiteX4" fmla="*/ 5445 w 369776"/>
                  <a:gd name="connsiteY4" fmla="*/ 321532 h 399456"/>
                  <a:gd name="connsiteX5" fmla="*/ 284718 w 369776"/>
                  <a:gd name="connsiteY5" fmla="*/ 7302 h 399456"/>
                  <a:gd name="connsiteX6" fmla="*/ 315388 w 369776"/>
                  <a:gd name="connsiteY6" fmla="*/ 5492 h 399456"/>
                  <a:gd name="connsiteX7" fmla="*/ 362442 w 369776"/>
                  <a:gd name="connsiteY7" fmla="*/ 47307 h 399456"/>
                  <a:gd name="connsiteX8" fmla="*/ 364252 w 369776"/>
                  <a:gd name="connsiteY8" fmla="*/ 77978 h 399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9776" h="399456">
                    <a:moveTo>
                      <a:pt x="364252" y="77978"/>
                    </a:moveTo>
                    <a:lnTo>
                      <a:pt x="84978" y="392207"/>
                    </a:lnTo>
                    <a:cubicBezTo>
                      <a:pt x="77073" y="401161"/>
                      <a:pt x="63452" y="401923"/>
                      <a:pt x="54403" y="393922"/>
                    </a:cubicBezTo>
                    <a:lnTo>
                      <a:pt x="7350" y="352107"/>
                    </a:lnTo>
                    <a:cubicBezTo>
                      <a:pt x="-1699" y="344106"/>
                      <a:pt x="-2461" y="330485"/>
                      <a:pt x="5445" y="321532"/>
                    </a:cubicBezTo>
                    <a:lnTo>
                      <a:pt x="284718" y="7302"/>
                    </a:lnTo>
                    <a:cubicBezTo>
                      <a:pt x="292624" y="-1651"/>
                      <a:pt x="306340" y="-2509"/>
                      <a:pt x="315388" y="5492"/>
                    </a:cubicBezTo>
                    <a:lnTo>
                      <a:pt x="362442" y="47307"/>
                    </a:lnTo>
                    <a:cubicBezTo>
                      <a:pt x="371490" y="55308"/>
                      <a:pt x="372252" y="69024"/>
                      <a:pt x="364252" y="77978"/>
                    </a:cubicBezTo>
                    <a:close/>
                  </a:path>
                </a:pathLst>
              </a:custGeom>
              <a:solidFill>
                <a:srgbClr val="008C4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682" name="Freeform: Shape 11681">
                <a:extLst>
                  <a:ext uri="{FF2B5EF4-FFF2-40B4-BE49-F238E27FC236}">
                    <a16:creationId xmlns:a16="http://schemas.microsoft.com/office/drawing/2014/main" xmlns="" id="{EE355244-DFC7-43AE-A51C-D255C9CA9574}"/>
                  </a:ext>
                </a:extLst>
              </p:cNvPr>
              <p:cNvSpPr/>
              <p:nvPr/>
            </p:nvSpPr>
            <p:spPr>
              <a:xfrm>
                <a:off x="6032633" y="3336392"/>
                <a:ext cx="338924" cy="372928"/>
              </a:xfrm>
              <a:custGeom>
                <a:avLst/>
                <a:gdLst>
                  <a:gd name="connsiteX0" fmla="*/ 315302 w 338924"/>
                  <a:gd name="connsiteY0" fmla="*/ 5454 h 372928"/>
                  <a:gd name="connsiteX1" fmla="*/ 284727 w 338924"/>
                  <a:gd name="connsiteY1" fmla="*/ 7264 h 372928"/>
                  <a:gd name="connsiteX2" fmla="*/ 5454 w 338924"/>
                  <a:gd name="connsiteY2" fmla="*/ 321398 h 372928"/>
                  <a:gd name="connsiteX3" fmla="*/ 7264 w 338924"/>
                  <a:gd name="connsiteY3" fmla="*/ 351974 h 372928"/>
                  <a:gd name="connsiteX4" fmla="*/ 30886 w 338924"/>
                  <a:gd name="connsiteY4" fmla="*/ 372929 h 372928"/>
                  <a:gd name="connsiteX5" fmla="*/ 338924 w 338924"/>
                  <a:gd name="connsiteY5" fmla="*/ 26314 h 372928"/>
                  <a:gd name="connsiteX6" fmla="*/ 315302 w 338924"/>
                  <a:gd name="connsiteY6" fmla="*/ 5454 h 37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8924" h="372928">
                    <a:moveTo>
                      <a:pt x="315302" y="5454"/>
                    </a:moveTo>
                    <a:cubicBezTo>
                      <a:pt x="306349" y="-2452"/>
                      <a:pt x="292633" y="-1690"/>
                      <a:pt x="284727" y="7264"/>
                    </a:cubicBezTo>
                    <a:lnTo>
                      <a:pt x="5454" y="321398"/>
                    </a:lnTo>
                    <a:cubicBezTo>
                      <a:pt x="-2452" y="330352"/>
                      <a:pt x="-1690" y="344068"/>
                      <a:pt x="7264" y="351974"/>
                    </a:cubicBezTo>
                    <a:lnTo>
                      <a:pt x="30886" y="372929"/>
                    </a:lnTo>
                    <a:lnTo>
                      <a:pt x="338924" y="26314"/>
                    </a:lnTo>
                    <a:lnTo>
                      <a:pt x="315302" y="5454"/>
                    </a:lnTo>
                    <a:close/>
                  </a:path>
                </a:pathLst>
              </a:custGeom>
              <a:solidFill>
                <a:srgbClr val="00B25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1683" name="Graphic 1">
                <a:extLst>
                  <a:ext uri="{FF2B5EF4-FFF2-40B4-BE49-F238E27FC236}">
                    <a16:creationId xmlns:a16="http://schemas.microsoft.com/office/drawing/2014/main" xmlns="" id="{0DB294EF-7C9D-42AA-B46F-A8410D5B227C}"/>
                  </a:ext>
                </a:extLst>
              </p:cNvPr>
              <p:cNvGrpSpPr/>
              <p:nvPr/>
            </p:nvGrpSpPr>
            <p:grpSpPr>
              <a:xfrm>
                <a:off x="6344125" y="3282867"/>
                <a:ext cx="100864" cy="104413"/>
                <a:chOff x="6344125" y="3282867"/>
                <a:chExt cx="100864" cy="104413"/>
              </a:xfrm>
            </p:grpSpPr>
            <p:sp>
              <p:nvSpPr>
                <p:cNvPr id="11684" name="Freeform: Shape 11683">
                  <a:extLst>
                    <a:ext uri="{FF2B5EF4-FFF2-40B4-BE49-F238E27FC236}">
                      <a16:creationId xmlns:a16="http://schemas.microsoft.com/office/drawing/2014/main" xmlns="" id="{A1DC5A5F-F7BD-40B7-B2B6-5536C74B7FD8}"/>
                    </a:ext>
                  </a:extLst>
                </p:cNvPr>
                <p:cNvSpPr/>
                <p:nvPr/>
              </p:nvSpPr>
              <p:spPr>
                <a:xfrm>
                  <a:off x="6344125" y="3282867"/>
                  <a:ext cx="100864" cy="104413"/>
                </a:xfrm>
                <a:custGeom>
                  <a:avLst/>
                  <a:gdLst>
                    <a:gd name="connsiteX0" fmla="*/ 93250 w 100864"/>
                    <a:gd name="connsiteY0" fmla="*/ 5734 h 104413"/>
                    <a:gd name="connsiteX1" fmla="*/ 93250 w 100864"/>
                    <a:gd name="connsiteY1" fmla="*/ 5734 h 104413"/>
                    <a:gd name="connsiteX2" fmla="*/ 67818 w 100864"/>
                    <a:gd name="connsiteY2" fmla="*/ 2496 h 104413"/>
                    <a:gd name="connsiteX3" fmla="*/ 52864 w 100864"/>
                    <a:gd name="connsiteY3" fmla="*/ 10211 h 104413"/>
                    <a:gd name="connsiteX4" fmla="*/ 19145 w 100864"/>
                    <a:gd name="connsiteY4" fmla="*/ 36405 h 104413"/>
                    <a:gd name="connsiteX5" fmla="*/ 0 w 100864"/>
                    <a:gd name="connsiteY5" fmla="*/ 57931 h 104413"/>
                    <a:gd name="connsiteX6" fmla="*/ 26194 w 100864"/>
                    <a:gd name="connsiteY6" fmla="*/ 81172 h 104413"/>
                    <a:gd name="connsiteX7" fmla="*/ 52388 w 100864"/>
                    <a:gd name="connsiteY7" fmla="*/ 104413 h 104413"/>
                    <a:gd name="connsiteX8" fmla="*/ 71533 w 100864"/>
                    <a:gd name="connsiteY8" fmla="*/ 82887 h 104413"/>
                    <a:gd name="connsiteX9" fmla="*/ 93536 w 100864"/>
                    <a:gd name="connsiteY9" fmla="*/ 46311 h 104413"/>
                    <a:gd name="connsiteX10" fmla="*/ 99441 w 100864"/>
                    <a:gd name="connsiteY10" fmla="*/ 30499 h 104413"/>
                    <a:gd name="connsiteX11" fmla="*/ 93250 w 100864"/>
                    <a:gd name="connsiteY11" fmla="*/ 5734 h 104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864" h="104413">
                      <a:moveTo>
                        <a:pt x="93250" y="5734"/>
                      </a:moveTo>
                      <a:lnTo>
                        <a:pt x="93250" y="5734"/>
                      </a:lnTo>
                      <a:cubicBezTo>
                        <a:pt x="86201" y="-457"/>
                        <a:pt x="76105" y="-1790"/>
                        <a:pt x="67818" y="2496"/>
                      </a:cubicBezTo>
                      <a:lnTo>
                        <a:pt x="52864" y="10211"/>
                      </a:lnTo>
                      <a:cubicBezTo>
                        <a:pt x="40100" y="16783"/>
                        <a:pt x="28670" y="25642"/>
                        <a:pt x="19145" y="36405"/>
                      </a:cubicBezTo>
                      <a:lnTo>
                        <a:pt x="0" y="57931"/>
                      </a:lnTo>
                      <a:lnTo>
                        <a:pt x="26194" y="81172"/>
                      </a:lnTo>
                      <a:lnTo>
                        <a:pt x="52388" y="104413"/>
                      </a:lnTo>
                      <a:lnTo>
                        <a:pt x="71533" y="82887"/>
                      </a:lnTo>
                      <a:cubicBezTo>
                        <a:pt x="81058" y="72124"/>
                        <a:pt x="88487" y="59741"/>
                        <a:pt x="93536" y="46311"/>
                      </a:cubicBezTo>
                      <a:lnTo>
                        <a:pt x="99441" y="30499"/>
                      </a:lnTo>
                      <a:cubicBezTo>
                        <a:pt x="102680" y="21927"/>
                        <a:pt x="100298" y="12021"/>
                        <a:pt x="93250" y="5734"/>
                      </a:cubicBezTo>
                      <a:close/>
                    </a:path>
                  </a:pathLst>
                </a:custGeom>
                <a:solidFill>
                  <a:srgbClr val="008C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1686" name="Freeform: Shape 11685">
                  <a:extLst>
                    <a:ext uri="{FF2B5EF4-FFF2-40B4-BE49-F238E27FC236}">
                      <a16:creationId xmlns:a16="http://schemas.microsoft.com/office/drawing/2014/main" xmlns="" id="{7AA4848E-0BF4-49B9-80FB-38630CE471A9}"/>
                    </a:ext>
                  </a:extLst>
                </p:cNvPr>
                <p:cNvSpPr/>
                <p:nvPr/>
              </p:nvSpPr>
              <p:spPr>
                <a:xfrm>
                  <a:off x="6344125" y="3282929"/>
                  <a:ext cx="100795" cy="81300"/>
                </a:xfrm>
                <a:custGeom>
                  <a:avLst/>
                  <a:gdLst>
                    <a:gd name="connsiteX0" fmla="*/ 100774 w 100795"/>
                    <a:gd name="connsiteY0" fmla="*/ 23579 h 81300"/>
                    <a:gd name="connsiteX1" fmla="*/ 94012 w 100795"/>
                    <a:gd name="connsiteY1" fmla="*/ 25770 h 81300"/>
                    <a:gd name="connsiteX2" fmla="*/ 79057 w 100795"/>
                    <a:gd name="connsiteY2" fmla="*/ 33580 h 81300"/>
                    <a:gd name="connsiteX3" fmla="*/ 45339 w 100795"/>
                    <a:gd name="connsiteY3" fmla="*/ 59774 h 81300"/>
                    <a:gd name="connsiteX4" fmla="*/ 26194 w 100795"/>
                    <a:gd name="connsiteY4" fmla="*/ 81300 h 81300"/>
                    <a:gd name="connsiteX5" fmla="*/ 0 w 100795"/>
                    <a:gd name="connsiteY5" fmla="*/ 57964 h 81300"/>
                    <a:gd name="connsiteX6" fmla="*/ 19145 w 100795"/>
                    <a:gd name="connsiteY6" fmla="*/ 36438 h 81300"/>
                    <a:gd name="connsiteX7" fmla="*/ 52864 w 100795"/>
                    <a:gd name="connsiteY7" fmla="*/ 10244 h 81300"/>
                    <a:gd name="connsiteX8" fmla="*/ 67913 w 100795"/>
                    <a:gd name="connsiteY8" fmla="*/ 2529 h 81300"/>
                    <a:gd name="connsiteX9" fmla="*/ 93345 w 100795"/>
                    <a:gd name="connsiteY9" fmla="*/ 5672 h 81300"/>
                    <a:gd name="connsiteX10" fmla="*/ 93440 w 100795"/>
                    <a:gd name="connsiteY10" fmla="*/ 5767 h 81300"/>
                    <a:gd name="connsiteX11" fmla="*/ 100774 w 100795"/>
                    <a:gd name="connsiteY11" fmla="*/ 23579 h 81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795" h="81300">
                      <a:moveTo>
                        <a:pt x="100774" y="23579"/>
                      </a:moveTo>
                      <a:cubicBezTo>
                        <a:pt x="98393" y="23865"/>
                        <a:pt x="96203" y="24627"/>
                        <a:pt x="94012" y="25770"/>
                      </a:cubicBezTo>
                      <a:lnTo>
                        <a:pt x="79057" y="33580"/>
                      </a:lnTo>
                      <a:cubicBezTo>
                        <a:pt x="66294" y="40152"/>
                        <a:pt x="54864" y="49011"/>
                        <a:pt x="45339" y="59774"/>
                      </a:cubicBezTo>
                      <a:lnTo>
                        <a:pt x="26194" y="81300"/>
                      </a:lnTo>
                      <a:lnTo>
                        <a:pt x="0" y="57964"/>
                      </a:lnTo>
                      <a:lnTo>
                        <a:pt x="19145" y="36438"/>
                      </a:lnTo>
                      <a:cubicBezTo>
                        <a:pt x="28670" y="25770"/>
                        <a:pt x="40005" y="16816"/>
                        <a:pt x="52864" y="10244"/>
                      </a:cubicBezTo>
                      <a:lnTo>
                        <a:pt x="67913" y="2529"/>
                      </a:lnTo>
                      <a:cubicBezTo>
                        <a:pt x="76200" y="-1758"/>
                        <a:pt x="86297" y="-519"/>
                        <a:pt x="93345" y="5672"/>
                      </a:cubicBezTo>
                      <a:lnTo>
                        <a:pt x="93440" y="5767"/>
                      </a:lnTo>
                      <a:cubicBezTo>
                        <a:pt x="98489" y="10339"/>
                        <a:pt x="101060" y="16911"/>
                        <a:pt x="100774" y="23579"/>
                      </a:cubicBezTo>
                      <a:close/>
                    </a:path>
                  </a:pathLst>
                </a:custGeom>
                <a:solidFill>
                  <a:srgbClr val="00B25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1688" name="Graphic 1">
                <a:extLst>
                  <a:ext uri="{FF2B5EF4-FFF2-40B4-BE49-F238E27FC236}">
                    <a16:creationId xmlns:a16="http://schemas.microsoft.com/office/drawing/2014/main" xmlns="" id="{0DB294EF-7C9D-42AA-B46F-A8410D5B227C}"/>
                  </a:ext>
                </a:extLst>
              </p:cNvPr>
              <p:cNvGrpSpPr/>
              <p:nvPr/>
            </p:nvGrpSpPr>
            <p:grpSpPr>
              <a:xfrm>
                <a:off x="6047111" y="3351416"/>
                <a:ext cx="342765" cy="366929"/>
                <a:chOff x="6047111" y="3351416"/>
                <a:chExt cx="342765" cy="366929"/>
              </a:xfrm>
              <a:solidFill>
                <a:srgbClr val="3D4051"/>
              </a:solidFill>
            </p:grpSpPr>
            <p:grpSp>
              <p:nvGrpSpPr>
                <p:cNvPr id="11689" name="Graphic 1">
                  <a:extLst>
                    <a:ext uri="{FF2B5EF4-FFF2-40B4-BE49-F238E27FC236}">
                      <a16:creationId xmlns:a16="http://schemas.microsoft.com/office/drawing/2014/main" xmlns="" id="{0DB294EF-7C9D-42AA-B46F-A8410D5B227C}"/>
                    </a:ext>
                  </a:extLst>
                </p:cNvPr>
                <p:cNvGrpSpPr/>
                <p:nvPr/>
              </p:nvGrpSpPr>
              <p:grpSpPr>
                <a:xfrm>
                  <a:off x="6168200" y="3351416"/>
                  <a:ext cx="221676" cy="238365"/>
                  <a:chOff x="6168200" y="3351416"/>
                  <a:chExt cx="221676" cy="238365"/>
                </a:xfrm>
                <a:solidFill>
                  <a:srgbClr val="3D4051"/>
                </a:solidFill>
              </p:grpSpPr>
              <p:sp>
                <p:nvSpPr>
                  <p:cNvPr id="11690" name="Freeform: Shape 11689">
                    <a:extLst>
                      <a:ext uri="{FF2B5EF4-FFF2-40B4-BE49-F238E27FC236}">
                        <a16:creationId xmlns:a16="http://schemas.microsoft.com/office/drawing/2014/main" xmlns="" id="{88757380-54AE-4924-B245-61E6DAFA3C02}"/>
                      </a:ext>
                    </a:extLst>
                  </p:cNvPr>
                  <p:cNvSpPr/>
                  <p:nvPr/>
                </p:nvSpPr>
                <p:spPr>
                  <a:xfrm rot="-2902359">
                    <a:off x="6332119" y="3341638"/>
                    <a:ext cx="21622" cy="106396"/>
                  </a:xfrm>
                  <a:custGeom>
                    <a:avLst/>
                    <a:gdLst>
                      <a:gd name="connsiteX0" fmla="*/ 0 w 21622"/>
                      <a:gd name="connsiteY0" fmla="*/ 0 h 106396"/>
                      <a:gd name="connsiteX1" fmla="*/ 21622 w 21622"/>
                      <a:gd name="connsiteY1" fmla="*/ 0 h 106396"/>
                      <a:gd name="connsiteX2" fmla="*/ 21622 w 21622"/>
                      <a:gd name="connsiteY2" fmla="*/ 106397 h 106396"/>
                      <a:gd name="connsiteX3" fmla="*/ 0 w 21622"/>
                      <a:gd name="connsiteY3" fmla="*/ 106397 h 106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2" h="106396">
                        <a:moveTo>
                          <a:pt x="0" y="0"/>
                        </a:moveTo>
                        <a:lnTo>
                          <a:pt x="21622" y="0"/>
                        </a:lnTo>
                        <a:lnTo>
                          <a:pt x="21622" y="106397"/>
                        </a:lnTo>
                        <a:lnTo>
                          <a:pt x="0" y="106397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691" name="Freeform: Shape 11690">
                    <a:extLst>
                      <a:ext uri="{FF2B5EF4-FFF2-40B4-BE49-F238E27FC236}">
                        <a16:creationId xmlns:a16="http://schemas.microsoft.com/office/drawing/2014/main" xmlns="" id="{4C9B6B38-9E13-4A36-B207-114F492D665A}"/>
                      </a:ext>
                    </a:extLst>
                  </p:cNvPr>
                  <p:cNvSpPr/>
                  <p:nvPr/>
                </p:nvSpPr>
                <p:spPr>
                  <a:xfrm rot="-2902359">
                    <a:off x="6302778" y="3374623"/>
                    <a:ext cx="21622" cy="106396"/>
                  </a:xfrm>
                  <a:custGeom>
                    <a:avLst/>
                    <a:gdLst>
                      <a:gd name="connsiteX0" fmla="*/ 0 w 21622"/>
                      <a:gd name="connsiteY0" fmla="*/ 0 h 106396"/>
                      <a:gd name="connsiteX1" fmla="*/ 21622 w 21622"/>
                      <a:gd name="connsiteY1" fmla="*/ 0 h 106396"/>
                      <a:gd name="connsiteX2" fmla="*/ 21622 w 21622"/>
                      <a:gd name="connsiteY2" fmla="*/ 106397 h 106396"/>
                      <a:gd name="connsiteX3" fmla="*/ 0 w 21622"/>
                      <a:gd name="connsiteY3" fmla="*/ 106397 h 106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2" h="106396">
                        <a:moveTo>
                          <a:pt x="0" y="0"/>
                        </a:moveTo>
                        <a:lnTo>
                          <a:pt x="21622" y="0"/>
                        </a:lnTo>
                        <a:lnTo>
                          <a:pt x="21622" y="106397"/>
                        </a:lnTo>
                        <a:lnTo>
                          <a:pt x="0" y="106397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692" name="Freeform: Shape 11691">
                    <a:extLst>
                      <a:ext uri="{FF2B5EF4-FFF2-40B4-BE49-F238E27FC236}">
                        <a16:creationId xmlns:a16="http://schemas.microsoft.com/office/drawing/2014/main" xmlns="" id="{43FF7CF8-4EA3-4811-9149-8A64DF3B4806}"/>
                      </a:ext>
                    </a:extLst>
                  </p:cNvPr>
                  <p:cNvSpPr/>
                  <p:nvPr/>
                </p:nvSpPr>
                <p:spPr>
                  <a:xfrm>
                    <a:off x="6168200" y="3473766"/>
                    <a:ext cx="106009" cy="116015"/>
                  </a:xfrm>
                  <a:custGeom>
                    <a:avLst/>
                    <a:gdLst>
                      <a:gd name="connsiteX0" fmla="*/ 73150 w 106009"/>
                      <a:gd name="connsiteY0" fmla="*/ 75915 h 116015"/>
                      <a:gd name="connsiteX1" fmla="*/ 3999 w 106009"/>
                      <a:gd name="connsiteY1" fmla="*/ 113158 h 116015"/>
                      <a:gd name="connsiteX2" fmla="*/ 32859 w 106009"/>
                      <a:gd name="connsiteY2" fmla="*/ 40101 h 116015"/>
                      <a:gd name="connsiteX3" fmla="*/ 102011 w 106009"/>
                      <a:gd name="connsiteY3" fmla="*/ 2858 h 116015"/>
                      <a:gd name="connsiteX4" fmla="*/ 73150 w 106009"/>
                      <a:gd name="connsiteY4" fmla="*/ 75915 h 1160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6009" h="116015">
                        <a:moveTo>
                          <a:pt x="73150" y="75915"/>
                        </a:moveTo>
                        <a:cubicBezTo>
                          <a:pt x="46099" y="106395"/>
                          <a:pt x="15143" y="123064"/>
                          <a:pt x="3999" y="113158"/>
                        </a:cubicBezTo>
                        <a:cubicBezTo>
                          <a:pt x="-7145" y="103252"/>
                          <a:pt x="5808" y="70581"/>
                          <a:pt x="32859" y="40101"/>
                        </a:cubicBezTo>
                        <a:cubicBezTo>
                          <a:pt x="59910" y="9621"/>
                          <a:pt x="90867" y="-7048"/>
                          <a:pt x="102011" y="2858"/>
                        </a:cubicBezTo>
                        <a:cubicBezTo>
                          <a:pt x="113155" y="12764"/>
                          <a:pt x="100201" y="45435"/>
                          <a:pt x="73150" y="75915"/>
                        </a:cubicBez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11693" name="Graphic 1">
                  <a:extLst>
                    <a:ext uri="{FF2B5EF4-FFF2-40B4-BE49-F238E27FC236}">
                      <a16:creationId xmlns:a16="http://schemas.microsoft.com/office/drawing/2014/main" xmlns="" id="{0DB294EF-7C9D-42AA-B46F-A8410D5B227C}"/>
                    </a:ext>
                  </a:extLst>
                </p:cNvPr>
                <p:cNvGrpSpPr/>
                <p:nvPr/>
              </p:nvGrpSpPr>
              <p:grpSpPr>
                <a:xfrm>
                  <a:off x="6047111" y="3598485"/>
                  <a:ext cx="123187" cy="119861"/>
                  <a:chOff x="6047111" y="3598485"/>
                  <a:chExt cx="123187" cy="119861"/>
                </a:xfrm>
                <a:solidFill>
                  <a:srgbClr val="3D4051"/>
                </a:solidFill>
              </p:grpSpPr>
              <p:sp>
                <p:nvSpPr>
                  <p:cNvPr id="11694" name="Freeform: Shape 11693">
                    <a:extLst>
                      <a:ext uri="{FF2B5EF4-FFF2-40B4-BE49-F238E27FC236}">
                        <a16:creationId xmlns:a16="http://schemas.microsoft.com/office/drawing/2014/main" xmlns="" id="{52F4475C-11BF-41DB-9F6C-9813706604E0}"/>
                      </a:ext>
                    </a:extLst>
                  </p:cNvPr>
                  <p:cNvSpPr/>
                  <p:nvPr/>
                </p:nvSpPr>
                <p:spPr>
                  <a:xfrm rot="-2902130">
                    <a:off x="6112547" y="3588709"/>
                    <a:ext cx="21620" cy="106388"/>
                  </a:xfrm>
                  <a:custGeom>
                    <a:avLst/>
                    <a:gdLst>
                      <a:gd name="connsiteX0" fmla="*/ 0 w 21620"/>
                      <a:gd name="connsiteY0" fmla="*/ 0 h 106388"/>
                      <a:gd name="connsiteX1" fmla="*/ 21621 w 21620"/>
                      <a:gd name="connsiteY1" fmla="*/ 0 h 106388"/>
                      <a:gd name="connsiteX2" fmla="*/ 21621 w 21620"/>
                      <a:gd name="connsiteY2" fmla="*/ 106389 h 106388"/>
                      <a:gd name="connsiteX3" fmla="*/ 0 w 21620"/>
                      <a:gd name="connsiteY3" fmla="*/ 106389 h 1063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0" h="106388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89"/>
                        </a:lnTo>
                        <a:lnTo>
                          <a:pt x="0" y="106389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695" name="Freeform: Shape 11694">
                    <a:extLst>
                      <a:ext uri="{FF2B5EF4-FFF2-40B4-BE49-F238E27FC236}">
                        <a16:creationId xmlns:a16="http://schemas.microsoft.com/office/drawing/2014/main" xmlns="" id="{6783E065-849A-47F8-AD7C-B6A315AD54E3}"/>
                      </a:ext>
                    </a:extLst>
                  </p:cNvPr>
                  <p:cNvSpPr/>
                  <p:nvPr/>
                </p:nvSpPr>
                <p:spPr>
                  <a:xfrm rot="-2901873">
                    <a:off x="6083242" y="3621724"/>
                    <a:ext cx="21622" cy="106396"/>
                  </a:xfrm>
                  <a:custGeom>
                    <a:avLst/>
                    <a:gdLst>
                      <a:gd name="connsiteX0" fmla="*/ 0 w 21622"/>
                      <a:gd name="connsiteY0" fmla="*/ 0 h 106396"/>
                      <a:gd name="connsiteX1" fmla="*/ 21622 w 21622"/>
                      <a:gd name="connsiteY1" fmla="*/ 0 h 106396"/>
                      <a:gd name="connsiteX2" fmla="*/ 21622 w 21622"/>
                      <a:gd name="connsiteY2" fmla="*/ 106396 h 106396"/>
                      <a:gd name="connsiteX3" fmla="*/ 0 w 21622"/>
                      <a:gd name="connsiteY3" fmla="*/ 106396 h 106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2" h="106396">
                        <a:moveTo>
                          <a:pt x="0" y="0"/>
                        </a:moveTo>
                        <a:lnTo>
                          <a:pt x="21622" y="0"/>
                        </a:lnTo>
                        <a:lnTo>
                          <a:pt x="21622" y="106396"/>
                        </a:lnTo>
                        <a:lnTo>
                          <a:pt x="0" y="106396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</p:grpSp>
        </p:grpSp>
        <p:grpSp>
          <p:nvGrpSpPr>
            <p:cNvPr id="11696" name="Graphic 1">
              <a:extLst>
                <a:ext uri="{FF2B5EF4-FFF2-40B4-BE49-F238E27FC236}">
                  <a16:creationId xmlns:a16="http://schemas.microsoft.com/office/drawing/2014/main" xmlns="" id="{0DB294EF-7C9D-42AA-B46F-A8410D5B227C}"/>
                </a:ext>
              </a:extLst>
            </p:cNvPr>
            <p:cNvGrpSpPr/>
            <p:nvPr/>
          </p:nvGrpSpPr>
          <p:grpSpPr>
            <a:xfrm>
              <a:off x="5748327" y="3124191"/>
              <a:ext cx="551476" cy="220228"/>
              <a:chOff x="5748327" y="3124191"/>
              <a:chExt cx="551476" cy="220228"/>
            </a:xfrm>
          </p:grpSpPr>
          <p:sp>
            <p:nvSpPr>
              <p:cNvPr id="11697" name="Freeform: Shape 11696">
                <a:extLst>
                  <a:ext uri="{FF2B5EF4-FFF2-40B4-BE49-F238E27FC236}">
                    <a16:creationId xmlns:a16="http://schemas.microsoft.com/office/drawing/2014/main" xmlns="" id="{4CCC2D88-63CA-47D5-BC66-D1BDC723BC3D}"/>
                  </a:ext>
                </a:extLst>
              </p:cNvPr>
              <p:cNvSpPr/>
              <p:nvPr/>
            </p:nvSpPr>
            <p:spPr>
              <a:xfrm>
                <a:off x="5748327" y="3124191"/>
                <a:ext cx="464823" cy="220228"/>
              </a:xfrm>
              <a:custGeom>
                <a:avLst/>
                <a:gdLst>
                  <a:gd name="connsiteX0" fmla="*/ 449113 w 464823"/>
                  <a:gd name="connsiteY0" fmla="*/ 103069 h 220228"/>
                  <a:gd name="connsiteX1" fmla="*/ 45063 w 464823"/>
                  <a:gd name="connsiteY1" fmla="*/ 219370 h 220228"/>
                  <a:gd name="connsiteX2" fmla="*/ 18297 w 464823"/>
                  <a:gd name="connsiteY2" fmla="*/ 204511 h 220228"/>
                  <a:gd name="connsiteX3" fmla="*/ 867 w 464823"/>
                  <a:gd name="connsiteY3" fmla="*/ 143932 h 220228"/>
                  <a:gd name="connsiteX4" fmla="*/ 15630 w 464823"/>
                  <a:gd name="connsiteY4" fmla="*/ 117071 h 220228"/>
                  <a:gd name="connsiteX5" fmla="*/ 419681 w 464823"/>
                  <a:gd name="connsiteY5" fmla="*/ 866 h 220228"/>
                  <a:gd name="connsiteX6" fmla="*/ 446541 w 464823"/>
                  <a:gd name="connsiteY6" fmla="*/ 15725 h 220228"/>
                  <a:gd name="connsiteX7" fmla="*/ 463972 w 464823"/>
                  <a:gd name="connsiteY7" fmla="*/ 76304 h 220228"/>
                  <a:gd name="connsiteX8" fmla="*/ 449113 w 464823"/>
                  <a:gd name="connsiteY8" fmla="*/ 103069 h 220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4823" h="220228">
                    <a:moveTo>
                      <a:pt x="449113" y="103069"/>
                    </a:moveTo>
                    <a:lnTo>
                      <a:pt x="45063" y="219370"/>
                    </a:lnTo>
                    <a:cubicBezTo>
                      <a:pt x="33633" y="222703"/>
                      <a:pt x="21631" y="216036"/>
                      <a:pt x="18297" y="204511"/>
                    </a:cubicBezTo>
                    <a:lnTo>
                      <a:pt x="867" y="143932"/>
                    </a:lnTo>
                    <a:cubicBezTo>
                      <a:pt x="-2467" y="132311"/>
                      <a:pt x="4105" y="120405"/>
                      <a:pt x="15630" y="117071"/>
                    </a:cubicBezTo>
                    <a:lnTo>
                      <a:pt x="419681" y="866"/>
                    </a:lnTo>
                    <a:cubicBezTo>
                      <a:pt x="431111" y="-2468"/>
                      <a:pt x="443208" y="4105"/>
                      <a:pt x="446541" y="15725"/>
                    </a:cubicBezTo>
                    <a:lnTo>
                      <a:pt x="463972" y="76304"/>
                    </a:lnTo>
                    <a:cubicBezTo>
                      <a:pt x="467306" y="87829"/>
                      <a:pt x="460543" y="99831"/>
                      <a:pt x="449113" y="103069"/>
                    </a:cubicBezTo>
                    <a:close/>
                  </a:path>
                </a:pathLst>
              </a:custGeom>
              <a:solidFill>
                <a:srgbClr val="AE1E0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698" name="Freeform: Shape 11697">
                <a:extLst>
                  <a:ext uri="{FF2B5EF4-FFF2-40B4-BE49-F238E27FC236}">
                    <a16:creationId xmlns:a16="http://schemas.microsoft.com/office/drawing/2014/main" xmlns="" id="{BF334297-F254-4CA0-B395-D7F5C8A1C64A}"/>
                  </a:ext>
                </a:extLst>
              </p:cNvPr>
              <p:cNvSpPr/>
              <p:nvPr/>
            </p:nvSpPr>
            <p:spPr>
              <a:xfrm>
                <a:off x="5748369" y="3124232"/>
                <a:ext cx="455167" cy="174180"/>
              </a:xfrm>
              <a:custGeom>
                <a:avLst/>
                <a:gdLst>
                  <a:gd name="connsiteX0" fmla="*/ 446405 w 455167"/>
                  <a:gd name="connsiteY0" fmla="*/ 15684 h 174180"/>
                  <a:gd name="connsiteX1" fmla="*/ 419544 w 455167"/>
                  <a:gd name="connsiteY1" fmla="*/ 825 h 174180"/>
                  <a:gd name="connsiteX2" fmla="*/ 15684 w 455167"/>
                  <a:gd name="connsiteY2" fmla="*/ 117030 h 174180"/>
                  <a:gd name="connsiteX3" fmla="*/ 825 w 455167"/>
                  <a:gd name="connsiteY3" fmla="*/ 143891 h 174180"/>
                  <a:gd name="connsiteX4" fmla="*/ 9588 w 455167"/>
                  <a:gd name="connsiteY4" fmla="*/ 174180 h 174180"/>
                  <a:gd name="connsiteX5" fmla="*/ 455168 w 455167"/>
                  <a:gd name="connsiteY5" fmla="*/ 45974 h 174180"/>
                  <a:gd name="connsiteX6" fmla="*/ 446405 w 455167"/>
                  <a:gd name="connsiteY6" fmla="*/ 15684 h 1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5167" h="174180">
                    <a:moveTo>
                      <a:pt x="446405" y="15684"/>
                    </a:moveTo>
                    <a:cubicBezTo>
                      <a:pt x="443071" y="4159"/>
                      <a:pt x="431069" y="-2413"/>
                      <a:pt x="419544" y="825"/>
                    </a:cubicBezTo>
                    <a:lnTo>
                      <a:pt x="15684" y="117030"/>
                    </a:lnTo>
                    <a:cubicBezTo>
                      <a:pt x="4159" y="120364"/>
                      <a:pt x="-2413" y="132365"/>
                      <a:pt x="825" y="143891"/>
                    </a:cubicBezTo>
                    <a:lnTo>
                      <a:pt x="9588" y="174180"/>
                    </a:lnTo>
                    <a:lnTo>
                      <a:pt x="455168" y="45974"/>
                    </a:lnTo>
                    <a:lnTo>
                      <a:pt x="446405" y="15684"/>
                    </a:lnTo>
                    <a:close/>
                  </a:path>
                </a:pathLst>
              </a:custGeom>
              <a:solidFill>
                <a:srgbClr val="FF58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1699" name="Graphic 1">
                <a:extLst>
                  <a:ext uri="{FF2B5EF4-FFF2-40B4-BE49-F238E27FC236}">
                    <a16:creationId xmlns:a16="http://schemas.microsoft.com/office/drawing/2014/main" xmlns="" id="{0DB294EF-7C9D-42AA-B46F-A8410D5B227C}"/>
                  </a:ext>
                </a:extLst>
              </p:cNvPr>
              <p:cNvGrpSpPr/>
              <p:nvPr/>
            </p:nvGrpSpPr>
            <p:grpSpPr>
              <a:xfrm>
                <a:off x="6192106" y="3124420"/>
                <a:ext cx="107697" cy="79789"/>
                <a:chOff x="6192106" y="3124420"/>
                <a:chExt cx="107697" cy="79789"/>
              </a:xfrm>
            </p:grpSpPr>
            <p:sp>
              <p:nvSpPr>
                <p:cNvPr id="11700" name="Freeform: Shape 11699">
                  <a:extLst>
                    <a:ext uri="{FF2B5EF4-FFF2-40B4-BE49-F238E27FC236}">
                      <a16:creationId xmlns:a16="http://schemas.microsoft.com/office/drawing/2014/main" xmlns="" id="{78BC37A4-54C1-4383-81B1-DEB2A8D3DCD5}"/>
                    </a:ext>
                  </a:extLst>
                </p:cNvPr>
                <p:cNvSpPr/>
                <p:nvPr/>
              </p:nvSpPr>
              <p:spPr>
                <a:xfrm>
                  <a:off x="6192106" y="3124420"/>
                  <a:ext cx="107647" cy="79789"/>
                </a:xfrm>
                <a:custGeom>
                  <a:avLst/>
                  <a:gdLst>
                    <a:gd name="connsiteX0" fmla="*/ 106775 w 107647"/>
                    <a:gd name="connsiteY0" fmla="*/ 18353 h 79789"/>
                    <a:gd name="connsiteX1" fmla="*/ 106775 w 107647"/>
                    <a:gd name="connsiteY1" fmla="*/ 18353 h 79789"/>
                    <a:gd name="connsiteX2" fmla="*/ 86963 w 107647"/>
                    <a:gd name="connsiteY2" fmla="*/ 1970 h 79789"/>
                    <a:gd name="connsiteX3" fmla="*/ 70199 w 107647"/>
                    <a:gd name="connsiteY3" fmla="*/ 446 h 79789"/>
                    <a:gd name="connsiteX4" fmla="*/ 27718 w 107647"/>
                    <a:gd name="connsiteY4" fmla="*/ 4542 h 79789"/>
                    <a:gd name="connsiteX5" fmla="*/ 0 w 107647"/>
                    <a:gd name="connsiteY5" fmla="*/ 12543 h 79789"/>
                    <a:gd name="connsiteX6" fmla="*/ 9716 w 107647"/>
                    <a:gd name="connsiteY6" fmla="*/ 46166 h 79789"/>
                    <a:gd name="connsiteX7" fmla="*/ 19431 w 107647"/>
                    <a:gd name="connsiteY7" fmla="*/ 79789 h 79789"/>
                    <a:gd name="connsiteX8" fmla="*/ 47149 w 107647"/>
                    <a:gd name="connsiteY8" fmla="*/ 71788 h 79789"/>
                    <a:gd name="connsiteX9" fmla="*/ 85249 w 107647"/>
                    <a:gd name="connsiteY9" fmla="*/ 52738 h 79789"/>
                    <a:gd name="connsiteX10" fmla="*/ 98679 w 107647"/>
                    <a:gd name="connsiteY10" fmla="*/ 42546 h 79789"/>
                    <a:gd name="connsiteX11" fmla="*/ 106775 w 107647"/>
                    <a:gd name="connsiteY11" fmla="*/ 18353 h 797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7647" h="79789">
                      <a:moveTo>
                        <a:pt x="106775" y="18353"/>
                      </a:moveTo>
                      <a:lnTo>
                        <a:pt x="106775" y="18353"/>
                      </a:lnTo>
                      <a:cubicBezTo>
                        <a:pt x="104203" y="9304"/>
                        <a:pt x="96298" y="2827"/>
                        <a:pt x="86963" y="1970"/>
                      </a:cubicBezTo>
                      <a:lnTo>
                        <a:pt x="70199" y="446"/>
                      </a:lnTo>
                      <a:cubicBezTo>
                        <a:pt x="55912" y="-792"/>
                        <a:pt x="41529" y="541"/>
                        <a:pt x="27718" y="4542"/>
                      </a:cubicBezTo>
                      <a:lnTo>
                        <a:pt x="0" y="12543"/>
                      </a:lnTo>
                      <a:lnTo>
                        <a:pt x="9716" y="46166"/>
                      </a:lnTo>
                      <a:lnTo>
                        <a:pt x="19431" y="79789"/>
                      </a:lnTo>
                      <a:lnTo>
                        <a:pt x="47149" y="71788"/>
                      </a:lnTo>
                      <a:cubicBezTo>
                        <a:pt x="60960" y="67788"/>
                        <a:pt x="73819" y="61311"/>
                        <a:pt x="85249" y="52738"/>
                      </a:cubicBezTo>
                      <a:lnTo>
                        <a:pt x="98679" y="42546"/>
                      </a:lnTo>
                      <a:cubicBezTo>
                        <a:pt x="106108" y="37022"/>
                        <a:pt x="109347" y="27402"/>
                        <a:pt x="106775" y="18353"/>
                      </a:cubicBezTo>
                      <a:close/>
                    </a:path>
                  </a:pathLst>
                </a:custGeom>
                <a:solidFill>
                  <a:srgbClr val="AE1E0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1701" name="Freeform: Shape 11700">
                  <a:extLst>
                    <a:ext uri="{FF2B5EF4-FFF2-40B4-BE49-F238E27FC236}">
                      <a16:creationId xmlns:a16="http://schemas.microsoft.com/office/drawing/2014/main" xmlns="" id="{3CDDD6E9-6DF7-43E9-A26D-6F5A834863C5}"/>
                    </a:ext>
                  </a:extLst>
                </p:cNvPr>
                <p:cNvSpPr/>
                <p:nvPr/>
              </p:nvSpPr>
              <p:spPr>
                <a:xfrm>
                  <a:off x="6192201" y="3124476"/>
                  <a:ext cx="107601" cy="46205"/>
                </a:xfrm>
                <a:custGeom>
                  <a:avLst/>
                  <a:gdLst>
                    <a:gd name="connsiteX0" fmla="*/ 103442 w 107601"/>
                    <a:gd name="connsiteY0" fmla="*/ 37443 h 46205"/>
                    <a:gd name="connsiteX1" fmla="*/ 96584 w 107601"/>
                    <a:gd name="connsiteY1" fmla="*/ 35633 h 46205"/>
                    <a:gd name="connsiteX2" fmla="*/ 79724 w 107601"/>
                    <a:gd name="connsiteY2" fmla="*/ 34204 h 46205"/>
                    <a:gd name="connsiteX3" fmla="*/ 37243 w 107601"/>
                    <a:gd name="connsiteY3" fmla="*/ 38300 h 46205"/>
                    <a:gd name="connsiteX4" fmla="*/ 9620 w 107601"/>
                    <a:gd name="connsiteY4" fmla="*/ 46206 h 46205"/>
                    <a:gd name="connsiteX5" fmla="*/ 0 w 107601"/>
                    <a:gd name="connsiteY5" fmla="*/ 12487 h 46205"/>
                    <a:gd name="connsiteX6" fmla="*/ 27623 w 107601"/>
                    <a:gd name="connsiteY6" fmla="*/ 4581 h 46205"/>
                    <a:gd name="connsiteX7" fmla="*/ 70104 w 107601"/>
                    <a:gd name="connsiteY7" fmla="*/ 486 h 46205"/>
                    <a:gd name="connsiteX8" fmla="*/ 86963 w 107601"/>
                    <a:gd name="connsiteY8" fmla="*/ 2010 h 46205"/>
                    <a:gd name="connsiteX9" fmla="*/ 106680 w 107601"/>
                    <a:gd name="connsiteY9" fmla="*/ 18202 h 46205"/>
                    <a:gd name="connsiteX10" fmla="*/ 106680 w 107601"/>
                    <a:gd name="connsiteY10" fmla="*/ 18297 h 46205"/>
                    <a:gd name="connsiteX11" fmla="*/ 103442 w 107601"/>
                    <a:gd name="connsiteY11" fmla="*/ 37443 h 46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7601" h="46205">
                      <a:moveTo>
                        <a:pt x="103442" y="37443"/>
                      </a:moveTo>
                      <a:cubicBezTo>
                        <a:pt x="101346" y="36395"/>
                        <a:pt x="99060" y="35919"/>
                        <a:pt x="96584" y="35633"/>
                      </a:cubicBezTo>
                      <a:lnTo>
                        <a:pt x="79724" y="34204"/>
                      </a:lnTo>
                      <a:cubicBezTo>
                        <a:pt x="65437" y="32966"/>
                        <a:pt x="51054" y="34395"/>
                        <a:pt x="37243" y="38300"/>
                      </a:cubicBezTo>
                      <a:lnTo>
                        <a:pt x="9620" y="46206"/>
                      </a:lnTo>
                      <a:lnTo>
                        <a:pt x="0" y="12487"/>
                      </a:lnTo>
                      <a:lnTo>
                        <a:pt x="27623" y="4581"/>
                      </a:lnTo>
                      <a:cubicBezTo>
                        <a:pt x="41434" y="581"/>
                        <a:pt x="55817" y="-848"/>
                        <a:pt x="70104" y="486"/>
                      </a:cubicBezTo>
                      <a:lnTo>
                        <a:pt x="86963" y="2010"/>
                      </a:lnTo>
                      <a:cubicBezTo>
                        <a:pt x="96203" y="2772"/>
                        <a:pt x="104108" y="9249"/>
                        <a:pt x="106680" y="18202"/>
                      </a:cubicBezTo>
                      <a:lnTo>
                        <a:pt x="106680" y="18297"/>
                      </a:lnTo>
                      <a:cubicBezTo>
                        <a:pt x="108680" y="24965"/>
                        <a:pt x="107347" y="32013"/>
                        <a:pt x="103442" y="37443"/>
                      </a:cubicBezTo>
                      <a:close/>
                    </a:path>
                  </a:pathLst>
                </a:custGeom>
                <a:solidFill>
                  <a:srgbClr val="FF582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1702" name="Graphic 1">
                <a:extLst>
                  <a:ext uri="{FF2B5EF4-FFF2-40B4-BE49-F238E27FC236}">
                    <a16:creationId xmlns:a16="http://schemas.microsoft.com/office/drawing/2014/main" xmlns="" id="{0DB294EF-7C9D-42AA-B46F-A8410D5B227C}"/>
                  </a:ext>
                </a:extLst>
              </p:cNvPr>
              <p:cNvGrpSpPr/>
              <p:nvPr/>
            </p:nvGrpSpPr>
            <p:grpSpPr>
              <a:xfrm>
                <a:off x="5777185" y="3127960"/>
                <a:ext cx="410155" cy="211733"/>
                <a:chOff x="5777185" y="3127960"/>
                <a:chExt cx="410155" cy="211733"/>
              </a:xfrm>
              <a:solidFill>
                <a:srgbClr val="3D4051"/>
              </a:solidFill>
            </p:grpSpPr>
            <p:grpSp>
              <p:nvGrpSpPr>
                <p:cNvPr id="11703" name="Graphic 1">
                  <a:extLst>
                    <a:ext uri="{FF2B5EF4-FFF2-40B4-BE49-F238E27FC236}">
                      <a16:creationId xmlns:a16="http://schemas.microsoft.com/office/drawing/2014/main" xmlns="" id="{0DB294EF-7C9D-42AA-B46F-A8410D5B227C}"/>
                    </a:ext>
                  </a:extLst>
                </p:cNvPr>
                <p:cNvGrpSpPr/>
                <p:nvPr/>
              </p:nvGrpSpPr>
              <p:grpSpPr>
                <a:xfrm>
                  <a:off x="5915012" y="3127960"/>
                  <a:ext cx="272327" cy="137711"/>
                  <a:chOff x="5915012" y="3127960"/>
                  <a:chExt cx="272327" cy="137711"/>
                </a:xfrm>
                <a:solidFill>
                  <a:srgbClr val="3D4051"/>
                </a:solidFill>
              </p:grpSpPr>
              <p:sp>
                <p:nvSpPr>
                  <p:cNvPr id="11704" name="Freeform: Shape 11703">
                    <a:extLst>
                      <a:ext uri="{FF2B5EF4-FFF2-40B4-BE49-F238E27FC236}">
                        <a16:creationId xmlns:a16="http://schemas.microsoft.com/office/drawing/2014/main" xmlns="" id="{87077C23-AAD1-424D-B2B8-E769200A6B8D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6151431" y="3128875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705" name="Freeform: Shape 11704">
                    <a:extLst>
                      <a:ext uri="{FF2B5EF4-FFF2-40B4-BE49-F238E27FC236}">
                        <a16:creationId xmlns:a16="http://schemas.microsoft.com/office/drawing/2014/main" xmlns="" id="{1A54C0E5-A5BE-4E8C-A35A-AAC3C010A9D2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6109042" y="3141064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706" name="Freeform: Shape 11705">
                    <a:extLst>
                      <a:ext uri="{FF2B5EF4-FFF2-40B4-BE49-F238E27FC236}">
                        <a16:creationId xmlns:a16="http://schemas.microsoft.com/office/drawing/2014/main" xmlns="" id="{7D2CCA79-6F37-40C8-B08F-22527D1011C4}"/>
                      </a:ext>
                    </a:extLst>
                  </p:cNvPr>
                  <p:cNvSpPr/>
                  <p:nvPr/>
                </p:nvSpPr>
                <p:spPr>
                  <a:xfrm>
                    <a:off x="5915012" y="3199737"/>
                    <a:ext cx="142517" cy="65934"/>
                  </a:xfrm>
                  <a:custGeom>
                    <a:avLst/>
                    <a:gdLst>
                      <a:gd name="connsiteX0" fmla="*/ 78688 w 142517"/>
                      <a:gd name="connsiteY0" fmla="*/ 58861 h 65934"/>
                      <a:gd name="connsiteX1" fmla="*/ 393 w 142517"/>
                      <a:gd name="connsiteY1" fmla="*/ 53336 h 65934"/>
                      <a:gd name="connsiteX2" fmla="*/ 63829 w 142517"/>
                      <a:gd name="connsiteY2" fmla="*/ 7045 h 65934"/>
                      <a:gd name="connsiteX3" fmla="*/ 142125 w 142517"/>
                      <a:gd name="connsiteY3" fmla="*/ 12569 h 65934"/>
                      <a:gd name="connsiteX4" fmla="*/ 78688 w 142517"/>
                      <a:gd name="connsiteY4" fmla="*/ 58861 h 65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42517" h="65934">
                        <a:moveTo>
                          <a:pt x="78688" y="58861"/>
                        </a:moveTo>
                        <a:cubicBezTo>
                          <a:pt x="39541" y="70100"/>
                          <a:pt x="4489" y="67719"/>
                          <a:pt x="393" y="53336"/>
                        </a:cubicBezTo>
                        <a:cubicBezTo>
                          <a:pt x="-3703" y="39049"/>
                          <a:pt x="24682" y="18284"/>
                          <a:pt x="63829" y="7045"/>
                        </a:cubicBezTo>
                        <a:cubicBezTo>
                          <a:pt x="102977" y="-4195"/>
                          <a:pt x="138029" y="-1718"/>
                          <a:pt x="142125" y="12569"/>
                        </a:cubicBezTo>
                        <a:cubicBezTo>
                          <a:pt x="146221" y="26857"/>
                          <a:pt x="117836" y="47621"/>
                          <a:pt x="78688" y="58861"/>
                        </a:cubicBez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11707" name="Graphic 1">
                  <a:extLst>
                    <a:ext uri="{FF2B5EF4-FFF2-40B4-BE49-F238E27FC236}">
                      <a16:creationId xmlns:a16="http://schemas.microsoft.com/office/drawing/2014/main" xmlns="" id="{0DB294EF-7C9D-42AA-B46F-A8410D5B227C}"/>
                    </a:ext>
                  </a:extLst>
                </p:cNvPr>
                <p:cNvGrpSpPr/>
                <p:nvPr/>
              </p:nvGrpSpPr>
              <p:grpSpPr>
                <a:xfrm>
                  <a:off x="5777185" y="3219280"/>
                  <a:ext cx="92584" cy="120413"/>
                  <a:chOff x="5777185" y="3219280"/>
                  <a:chExt cx="92584" cy="120413"/>
                </a:xfrm>
                <a:solidFill>
                  <a:srgbClr val="3D4051"/>
                </a:solidFill>
              </p:grpSpPr>
              <p:sp>
                <p:nvSpPr>
                  <p:cNvPr id="11708" name="Freeform: Shape 11707">
                    <a:extLst>
                      <a:ext uri="{FF2B5EF4-FFF2-40B4-BE49-F238E27FC236}">
                        <a16:creationId xmlns:a16="http://schemas.microsoft.com/office/drawing/2014/main" xmlns="" id="{73DBC2BD-BE53-4B8D-B55A-2E53E378317B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5833860" y="3220195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709" name="Freeform: Shape 11708">
                    <a:extLst>
                      <a:ext uri="{FF2B5EF4-FFF2-40B4-BE49-F238E27FC236}">
                        <a16:creationId xmlns:a16="http://schemas.microsoft.com/office/drawing/2014/main" xmlns="" id="{91EF679D-B0B1-4F84-8363-62360706D3FE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5791472" y="3232385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</p:grpSp>
        </p:grpSp>
      </p:grpSp>
      <p:grpSp>
        <p:nvGrpSpPr>
          <p:cNvPr id="11711" name="Graphic 11709">
            <a:extLst>
              <a:ext uri="{FF2B5EF4-FFF2-40B4-BE49-F238E27FC236}">
                <a16:creationId xmlns:a16="http://schemas.microsoft.com/office/drawing/2014/main" xmlns="" id="{1D81BABC-A5C1-4501-9CFF-56A9174F2173}"/>
              </a:ext>
            </a:extLst>
          </p:cNvPr>
          <p:cNvGrpSpPr/>
          <p:nvPr/>
        </p:nvGrpSpPr>
        <p:grpSpPr>
          <a:xfrm rot="3673055">
            <a:off x="7629823" y="5727853"/>
            <a:ext cx="1382359" cy="639646"/>
            <a:chOff x="5634037" y="3243322"/>
            <a:chExt cx="924539" cy="371700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FEDD0545-5ABA-4F4D-B6BA-ECD79B7EA410}"/>
                </a:ext>
              </a:extLst>
            </p:cNvPr>
            <p:cNvSpPr/>
            <p:nvPr/>
          </p:nvSpPr>
          <p:spPr>
            <a:xfrm>
              <a:off x="5634037" y="3243322"/>
              <a:ext cx="924444" cy="371700"/>
            </a:xfrm>
            <a:custGeom>
              <a:avLst/>
              <a:gdLst>
                <a:gd name="connsiteX0" fmla="*/ 125159 w 924444"/>
                <a:gd name="connsiteY0" fmla="*/ 244923 h 371700"/>
                <a:gd name="connsiteX1" fmla="*/ 853726 w 924444"/>
                <a:gd name="connsiteY1" fmla="*/ 2131 h 371700"/>
                <a:gd name="connsiteX2" fmla="*/ 906399 w 924444"/>
                <a:gd name="connsiteY2" fmla="*/ 28420 h 371700"/>
                <a:gd name="connsiteX3" fmla="*/ 922306 w 924444"/>
                <a:gd name="connsiteY3" fmla="*/ 76235 h 371700"/>
                <a:gd name="connsiteX4" fmla="*/ 895922 w 924444"/>
                <a:gd name="connsiteY4" fmla="*/ 128813 h 371700"/>
                <a:gd name="connsiteX5" fmla="*/ 167450 w 924444"/>
                <a:gd name="connsiteY5" fmla="*/ 371701 h 371700"/>
                <a:gd name="connsiteX6" fmla="*/ 81058 w 924444"/>
                <a:gd name="connsiteY6" fmla="*/ 364176 h 371700"/>
                <a:gd name="connsiteX7" fmla="*/ 0 w 924444"/>
                <a:gd name="connsiteY7" fmla="*/ 357127 h 371700"/>
                <a:gd name="connsiteX8" fmla="*/ 60579 w 924444"/>
                <a:gd name="connsiteY8" fmla="*/ 302835 h 371700"/>
                <a:gd name="connsiteX9" fmla="*/ 125159 w 924444"/>
                <a:gd name="connsiteY9" fmla="*/ 244923 h 3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24444" h="371700">
                  <a:moveTo>
                    <a:pt x="125159" y="244923"/>
                  </a:moveTo>
                  <a:lnTo>
                    <a:pt x="853726" y="2131"/>
                  </a:lnTo>
                  <a:cubicBezTo>
                    <a:pt x="875538" y="-5108"/>
                    <a:pt x="899160" y="6703"/>
                    <a:pt x="906399" y="28420"/>
                  </a:cubicBezTo>
                  <a:lnTo>
                    <a:pt x="922306" y="76235"/>
                  </a:lnTo>
                  <a:cubicBezTo>
                    <a:pt x="929545" y="98047"/>
                    <a:pt x="917829" y="121574"/>
                    <a:pt x="895922" y="128813"/>
                  </a:cubicBezTo>
                  <a:lnTo>
                    <a:pt x="167450" y="371701"/>
                  </a:lnTo>
                  <a:lnTo>
                    <a:pt x="81058" y="364176"/>
                  </a:lnTo>
                  <a:lnTo>
                    <a:pt x="0" y="357127"/>
                  </a:lnTo>
                  <a:lnTo>
                    <a:pt x="60579" y="302835"/>
                  </a:lnTo>
                  <a:lnTo>
                    <a:pt x="125159" y="244923"/>
                  </a:lnTo>
                  <a:close/>
                </a:path>
              </a:pathLst>
            </a:custGeom>
            <a:solidFill>
              <a:srgbClr val="009FD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C3080E0F-779B-408B-A6D2-B0919E7A7A88}"/>
                </a:ext>
              </a:extLst>
            </p:cNvPr>
            <p:cNvSpPr/>
            <p:nvPr/>
          </p:nvSpPr>
          <p:spPr>
            <a:xfrm>
              <a:off x="5780340" y="3295649"/>
              <a:ext cx="778140" cy="319373"/>
            </a:xfrm>
            <a:custGeom>
              <a:avLst/>
              <a:gdLst>
                <a:gd name="connsiteX0" fmla="*/ 0 w 778140"/>
                <a:gd name="connsiteY0" fmla="*/ 255937 h 319373"/>
                <a:gd name="connsiteX1" fmla="*/ 768001 w 778140"/>
                <a:gd name="connsiteY1" fmla="*/ 0 h 319373"/>
                <a:gd name="connsiteX2" fmla="*/ 776002 w 778140"/>
                <a:gd name="connsiteY2" fmla="*/ 23908 h 319373"/>
                <a:gd name="connsiteX3" fmla="*/ 749618 w 778140"/>
                <a:gd name="connsiteY3" fmla="*/ 76486 h 319373"/>
                <a:gd name="connsiteX4" fmla="*/ 21146 w 778140"/>
                <a:gd name="connsiteY4" fmla="*/ 319373 h 319373"/>
                <a:gd name="connsiteX5" fmla="*/ 0 w 778140"/>
                <a:gd name="connsiteY5" fmla="*/ 255937 h 31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8140" h="319373">
                  <a:moveTo>
                    <a:pt x="0" y="255937"/>
                  </a:moveTo>
                  <a:lnTo>
                    <a:pt x="768001" y="0"/>
                  </a:lnTo>
                  <a:lnTo>
                    <a:pt x="776002" y="23908"/>
                  </a:lnTo>
                  <a:cubicBezTo>
                    <a:pt x="783241" y="45720"/>
                    <a:pt x="771525" y="69247"/>
                    <a:pt x="749618" y="76486"/>
                  </a:cubicBezTo>
                  <a:lnTo>
                    <a:pt x="21146" y="319373"/>
                  </a:lnTo>
                  <a:lnTo>
                    <a:pt x="0" y="255937"/>
                  </a:lnTo>
                  <a:close/>
                </a:path>
              </a:pathLst>
            </a:custGeom>
            <a:solidFill>
              <a:srgbClr val="0071B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6D127A93-A5FC-4DC9-980B-CBDA395EC54C}"/>
                </a:ext>
              </a:extLst>
            </p:cNvPr>
            <p:cNvSpPr/>
            <p:nvPr/>
          </p:nvSpPr>
          <p:spPr>
            <a:xfrm>
              <a:off x="5634037" y="3488244"/>
              <a:ext cx="167449" cy="126777"/>
            </a:xfrm>
            <a:custGeom>
              <a:avLst/>
              <a:gdLst>
                <a:gd name="connsiteX0" fmla="*/ 125159 w 167449"/>
                <a:gd name="connsiteY0" fmla="*/ 0 h 126777"/>
                <a:gd name="connsiteX1" fmla="*/ 167450 w 167449"/>
                <a:gd name="connsiteY1" fmla="*/ 126778 h 126777"/>
                <a:gd name="connsiteX2" fmla="*/ 81058 w 167449"/>
                <a:gd name="connsiteY2" fmla="*/ 119253 h 126777"/>
                <a:gd name="connsiteX3" fmla="*/ 0 w 167449"/>
                <a:gd name="connsiteY3" fmla="*/ 112205 h 126777"/>
                <a:gd name="connsiteX4" fmla="*/ 60579 w 167449"/>
                <a:gd name="connsiteY4" fmla="*/ 57912 h 126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449" h="126777">
                  <a:moveTo>
                    <a:pt x="125159" y="0"/>
                  </a:moveTo>
                  <a:lnTo>
                    <a:pt x="167450" y="126778"/>
                  </a:lnTo>
                  <a:lnTo>
                    <a:pt x="81058" y="119253"/>
                  </a:lnTo>
                  <a:lnTo>
                    <a:pt x="0" y="112205"/>
                  </a:lnTo>
                  <a:lnTo>
                    <a:pt x="60579" y="57912"/>
                  </a:lnTo>
                  <a:close/>
                </a:path>
              </a:pathLst>
            </a:custGeom>
            <a:solidFill>
              <a:srgbClr val="FFE2B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FB8E116-1E02-4DC8-8784-ABCD711C4532}"/>
                </a:ext>
              </a:extLst>
            </p:cNvPr>
            <p:cNvSpPr/>
            <p:nvPr/>
          </p:nvSpPr>
          <p:spPr>
            <a:xfrm>
              <a:off x="5634037" y="3546156"/>
              <a:ext cx="81057" cy="61341"/>
            </a:xfrm>
            <a:custGeom>
              <a:avLst/>
              <a:gdLst>
                <a:gd name="connsiteX0" fmla="*/ 60579 w 81057"/>
                <a:gd name="connsiteY0" fmla="*/ 0 h 61341"/>
                <a:gd name="connsiteX1" fmla="*/ 81058 w 81057"/>
                <a:gd name="connsiteY1" fmla="*/ 61341 h 61341"/>
                <a:gd name="connsiteX2" fmla="*/ 0 w 81057"/>
                <a:gd name="connsiteY2" fmla="*/ 54293 h 6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057" h="61341">
                  <a:moveTo>
                    <a:pt x="60579" y="0"/>
                  </a:moveTo>
                  <a:lnTo>
                    <a:pt x="81058" y="61341"/>
                  </a:lnTo>
                  <a:lnTo>
                    <a:pt x="0" y="54293"/>
                  </a:lnTo>
                  <a:close/>
                </a:path>
              </a:pathLst>
            </a:custGeom>
            <a:solidFill>
              <a:srgbClr val="3D405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A37357D2-FF4D-4E12-8881-E844EB0E8D2A}"/>
                </a:ext>
              </a:extLst>
            </p:cNvPr>
            <p:cNvSpPr/>
            <p:nvPr/>
          </p:nvSpPr>
          <p:spPr>
            <a:xfrm>
              <a:off x="6413086" y="3243322"/>
              <a:ext cx="145394" cy="153673"/>
            </a:xfrm>
            <a:custGeom>
              <a:avLst/>
              <a:gdLst>
                <a:gd name="connsiteX0" fmla="*/ 0 w 145394"/>
                <a:gd name="connsiteY0" fmla="*/ 26991 h 153673"/>
                <a:gd name="connsiteX1" fmla="*/ 74676 w 145394"/>
                <a:gd name="connsiteY1" fmla="*/ 2131 h 153673"/>
                <a:gd name="connsiteX2" fmla="*/ 127349 w 145394"/>
                <a:gd name="connsiteY2" fmla="*/ 28420 h 153673"/>
                <a:gd name="connsiteX3" fmla="*/ 143256 w 145394"/>
                <a:gd name="connsiteY3" fmla="*/ 76235 h 153673"/>
                <a:gd name="connsiteX4" fmla="*/ 116872 w 145394"/>
                <a:gd name="connsiteY4" fmla="*/ 128813 h 153673"/>
                <a:gd name="connsiteX5" fmla="*/ 42196 w 145394"/>
                <a:gd name="connsiteY5" fmla="*/ 153673 h 153673"/>
                <a:gd name="connsiteX6" fmla="*/ 0 w 145394"/>
                <a:gd name="connsiteY6" fmla="*/ 26991 h 153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394" h="153673">
                  <a:moveTo>
                    <a:pt x="0" y="26991"/>
                  </a:moveTo>
                  <a:lnTo>
                    <a:pt x="74676" y="2131"/>
                  </a:lnTo>
                  <a:cubicBezTo>
                    <a:pt x="96488" y="-5108"/>
                    <a:pt x="120110" y="6703"/>
                    <a:pt x="127349" y="28420"/>
                  </a:cubicBezTo>
                  <a:lnTo>
                    <a:pt x="143256" y="76235"/>
                  </a:lnTo>
                  <a:cubicBezTo>
                    <a:pt x="150495" y="98047"/>
                    <a:pt x="138779" y="121574"/>
                    <a:pt x="116872" y="128813"/>
                  </a:cubicBezTo>
                  <a:lnTo>
                    <a:pt x="42196" y="153673"/>
                  </a:lnTo>
                  <a:lnTo>
                    <a:pt x="0" y="26991"/>
                  </a:lnTo>
                  <a:close/>
                </a:path>
              </a:pathLst>
            </a:custGeom>
            <a:solidFill>
              <a:srgbClr val="FFD5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1EF2F9E-F502-485B-9B8D-C756401DA078}"/>
                </a:ext>
              </a:extLst>
            </p:cNvPr>
            <p:cNvSpPr/>
            <p:nvPr/>
          </p:nvSpPr>
          <p:spPr>
            <a:xfrm rot="-6505988">
              <a:off x="6345258" y="3317754"/>
              <a:ext cx="133636" cy="46577"/>
            </a:xfrm>
            <a:custGeom>
              <a:avLst/>
              <a:gdLst>
                <a:gd name="connsiteX0" fmla="*/ 0 w 133636"/>
                <a:gd name="connsiteY0" fmla="*/ 0 h 46577"/>
                <a:gd name="connsiteX1" fmla="*/ 133637 w 133636"/>
                <a:gd name="connsiteY1" fmla="*/ 0 h 46577"/>
                <a:gd name="connsiteX2" fmla="*/ 133637 w 133636"/>
                <a:gd name="connsiteY2" fmla="*/ 46578 h 46577"/>
                <a:gd name="connsiteX3" fmla="*/ 0 w 133636"/>
                <a:gd name="connsiteY3" fmla="*/ 46578 h 46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636" h="46577">
                  <a:moveTo>
                    <a:pt x="0" y="0"/>
                  </a:moveTo>
                  <a:lnTo>
                    <a:pt x="133637" y="0"/>
                  </a:lnTo>
                  <a:lnTo>
                    <a:pt x="133637" y="46578"/>
                  </a:lnTo>
                  <a:lnTo>
                    <a:pt x="0" y="46578"/>
                  </a:lnTo>
                  <a:close/>
                </a:path>
              </a:pathLst>
            </a:custGeom>
            <a:solidFill>
              <a:srgbClr val="3D405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93EA1531-B55F-4804-A393-4AC6F8042B98}"/>
                </a:ext>
              </a:extLst>
            </p:cNvPr>
            <p:cNvSpPr/>
            <p:nvPr/>
          </p:nvSpPr>
          <p:spPr>
            <a:xfrm>
              <a:off x="6434232" y="3295554"/>
              <a:ext cx="124344" cy="101345"/>
            </a:xfrm>
            <a:custGeom>
              <a:avLst/>
              <a:gdLst>
                <a:gd name="connsiteX0" fmla="*/ 0 w 124344"/>
                <a:gd name="connsiteY0" fmla="*/ 38100 h 101345"/>
                <a:gd name="connsiteX1" fmla="*/ 114205 w 124344"/>
                <a:gd name="connsiteY1" fmla="*/ 0 h 101345"/>
                <a:gd name="connsiteX2" fmla="*/ 122206 w 124344"/>
                <a:gd name="connsiteY2" fmla="*/ 23908 h 101345"/>
                <a:gd name="connsiteX3" fmla="*/ 95821 w 124344"/>
                <a:gd name="connsiteY3" fmla="*/ 76486 h 101345"/>
                <a:gd name="connsiteX4" fmla="*/ 21146 w 124344"/>
                <a:gd name="connsiteY4" fmla="*/ 101346 h 101345"/>
                <a:gd name="connsiteX5" fmla="*/ 0 w 124344"/>
                <a:gd name="connsiteY5" fmla="*/ 38100 h 101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344" h="101345">
                  <a:moveTo>
                    <a:pt x="0" y="38100"/>
                  </a:moveTo>
                  <a:lnTo>
                    <a:pt x="114205" y="0"/>
                  </a:lnTo>
                  <a:lnTo>
                    <a:pt x="122206" y="23908"/>
                  </a:lnTo>
                  <a:cubicBezTo>
                    <a:pt x="129445" y="45720"/>
                    <a:pt x="117729" y="69247"/>
                    <a:pt x="95821" y="76486"/>
                  </a:cubicBezTo>
                  <a:lnTo>
                    <a:pt x="21146" y="101346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FFC32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49" name="Graphic 47">
            <a:extLst>
              <a:ext uri="{FF2B5EF4-FFF2-40B4-BE49-F238E27FC236}">
                <a16:creationId xmlns:a16="http://schemas.microsoft.com/office/drawing/2014/main" xmlns="" id="{8AA32C2F-E853-4C8E-B321-F7998B7951C2}"/>
              </a:ext>
            </a:extLst>
          </p:cNvPr>
          <p:cNvGrpSpPr/>
          <p:nvPr/>
        </p:nvGrpSpPr>
        <p:grpSpPr>
          <a:xfrm rot="17376568">
            <a:off x="699047" y="-11485"/>
            <a:ext cx="1212218" cy="1149672"/>
            <a:chOff x="6019800" y="3362325"/>
            <a:chExt cx="150832" cy="134189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21BA2CE0-1135-42C6-A688-F4C2DE7637AF}"/>
                </a:ext>
              </a:extLst>
            </p:cNvPr>
            <p:cNvSpPr/>
            <p:nvPr/>
          </p:nvSpPr>
          <p:spPr>
            <a:xfrm>
              <a:off x="6076569" y="3396519"/>
              <a:ext cx="94063" cy="87325"/>
            </a:xfrm>
            <a:custGeom>
              <a:avLst/>
              <a:gdLst>
                <a:gd name="connsiteX0" fmla="*/ 28575 w 94063"/>
                <a:gd name="connsiteY0" fmla="*/ 2000 h 87325"/>
                <a:gd name="connsiteX1" fmla="*/ 30671 w 94063"/>
                <a:gd name="connsiteY1" fmla="*/ 0 h 87325"/>
                <a:gd name="connsiteX2" fmla="*/ 70866 w 94063"/>
                <a:gd name="connsiteY2" fmla="*/ 43339 h 87325"/>
                <a:gd name="connsiteX3" fmla="*/ 76009 w 94063"/>
                <a:gd name="connsiteY3" fmla="*/ 39910 h 87325"/>
                <a:gd name="connsiteX4" fmla="*/ 88868 w 94063"/>
                <a:gd name="connsiteY4" fmla="*/ 39529 h 87325"/>
                <a:gd name="connsiteX5" fmla="*/ 93821 w 94063"/>
                <a:gd name="connsiteY5" fmla="*/ 52102 h 87325"/>
                <a:gd name="connsiteX6" fmla="*/ 93821 w 94063"/>
                <a:gd name="connsiteY6" fmla="*/ 52292 h 87325"/>
                <a:gd name="connsiteX7" fmla="*/ 76962 w 94063"/>
                <a:gd name="connsiteY7" fmla="*/ 84011 h 87325"/>
                <a:gd name="connsiteX8" fmla="*/ 76772 w 94063"/>
                <a:gd name="connsiteY8" fmla="*/ 84201 h 87325"/>
                <a:gd name="connsiteX9" fmla="*/ 64008 w 94063"/>
                <a:gd name="connsiteY9" fmla="*/ 86297 h 87325"/>
                <a:gd name="connsiteX10" fmla="*/ 57436 w 94063"/>
                <a:gd name="connsiteY10" fmla="*/ 75438 h 87325"/>
                <a:gd name="connsiteX11" fmla="*/ 57436 w 94063"/>
                <a:gd name="connsiteY11" fmla="*/ 69152 h 87325"/>
                <a:gd name="connsiteX12" fmla="*/ 0 w 94063"/>
                <a:gd name="connsiteY12" fmla="*/ 56483 h 87325"/>
                <a:gd name="connsiteX13" fmla="*/ 571 w 94063"/>
                <a:gd name="connsiteY13" fmla="*/ 53626 h 87325"/>
                <a:gd name="connsiteX14" fmla="*/ 60293 w 94063"/>
                <a:gd name="connsiteY14" fmla="*/ 66675 h 87325"/>
                <a:gd name="connsiteX15" fmla="*/ 60198 w 94063"/>
                <a:gd name="connsiteY15" fmla="*/ 75343 h 87325"/>
                <a:gd name="connsiteX16" fmla="*/ 65056 w 94063"/>
                <a:gd name="connsiteY16" fmla="*/ 83630 h 87325"/>
                <a:gd name="connsiteX17" fmla="*/ 74581 w 94063"/>
                <a:gd name="connsiteY17" fmla="*/ 82106 h 87325"/>
                <a:gd name="connsiteX18" fmla="*/ 90964 w 94063"/>
                <a:gd name="connsiteY18" fmla="*/ 51245 h 87325"/>
                <a:gd name="connsiteX19" fmla="*/ 87344 w 94063"/>
                <a:gd name="connsiteY19" fmla="*/ 42005 h 87325"/>
                <a:gd name="connsiteX20" fmla="*/ 77629 w 94063"/>
                <a:gd name="connsiteY20" fmla="*/ 42386 h 87325"/>
                <a:gd name="connsiteX21" fmla="*/ 70485 w 94063"/>
                <a:gd name="connsiteY21" fmla="*/ 47149 h 87325"/>
                <a:gd name="connsiteX22" fmla="*/ 28575 w 94063"/>
                <a:gd name="connsiteY22" fmla="*/ 2000 h 8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4063" h="87325">
                  <a:moveTo>
                    <a:pt x="28575" y="2000"/>
                  </a:moveTo>
                  <a:lnTo>
                    <a:pt x="30671" y="0"/>
                  </a:lnTo>
                  <a:lnTo>
                    <a:pt x="70866" y="43339"/>
                  </a:lnTo>
                  <a:lnTo>
                    <a:pt x="76009" y="39910"/>
                  </a:lnTo>
                  <a:cubicBezTo>
                    <a:pt x="80105" y="37148"/>
                    <a:pt x="85058" y="36957"/>
                    <a:pt x="88868" y="39529"/>
                  </a:cubicBezTo>
                  <a:cubicBezTo>
                    <a:pt x="92869" y="42196"/>
                    <a:pt x="94774" y="46958"/>
                    <a:pt x="93821" y="52102"/>
                  </a:cubicBezTo>
                  <a:lnTo>
                    <a:pt x="93821" y="52292"/>
                  </a:lnTo>
                  <a:lnTo>
                    <a:pt x="76962" y="84011"/>
                  </a:lnTo>
                  <a:lnTo>
                    <a:pt x="76772" y="84201"/>
                  </a:lnTo>
                  <a:cubicBezTo>
                    <a:pt x="73057" y="87440"/>
                    <a:pt x="68104" y="88202"/>
                    <a:pt x="64008" y="86297"/>
                  </a:cubicBezTo>
                  <a:cubicBezTo>
                    <a:pt x="59912" y="84392"/>
                    <a:pt x="57436" y="80201"/>
                    <a:pt x="57436" y="75438"/>
                  </a:cubicBezTo>
                  <a:lnTo>
                    <a:pt x="57436" y="69152"/>
                  </a:lnTo>
                  <a:lnTo>
                    <a:pt x="0" y="56483"/>
                  </a:lnTo>
                  <a:lnTo>
                    <a:pt x="571" y="53626"/>
                  </a:lnTo>
                  <a:lnTo>
                    <a:pt x="60293" y="66675"/>
                  </a:lnTo>
                  <a:lnTo>
                    <a:pt x="60198" y="75343"/>
                  </a:lnTo>
                  <a:cubicBezTo>
                    <a:pt x="60198" y="79153"/>
                    <a:pt x="62008" y="82201"/>
                    <a:pt x="65056" y="83630"/>
                  </a:cubicBezTo>
                  <a:cubicBezTo>
                    <a:pt x="68104" y="85058"/>
                    <a:pt x="71628" y="84487"/>
                    <a:pt x="74581" y="82106"/>
                  </a:cubicBezTo>
                  <a:lnTo>
                    <a:pt x="90964" y="51245"/>
                  </a:lnTo>
                  <a:cubicBezTo>
                    <a:pt x="91726" y="47530"/>
                    <a:pt x="90297" y="43910"/>
                    <a:pt x="87344" y="42005"/>
                  </a:cubicBezTo>
                  <a:cubicBezTo>
                    <a:pt x="84487" y="40100"/>
                    <a:pt x="80867" y="40196"/>
                    <a:pt x="77629" y="42386"/>
                  </a:cubicBezTo>
                  <a:lnTo>
                    <a:pt x="70485" y="47149"/>
                  </a:lnTo>
                  <a:lnTo>
                    <a:pt x="28575" y="20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B47737B3-4067-4B24-A9B9-6A42A0785BAF}"/>
                </a:ext>
              </a:extLst>
            </p:cNvPr>
            <p:cNvSpPr/>
            <p:nvPr/>
          </p:nvSpPr>
          <p:spPr>
            <a:xfrm>
              <a:off x="6067805" y="3404997"/>
              <a:ext cx="94460" cy="91517"/>
            </a:xfrm>
            <a:custGeom>
              <a:avLst/>
              <a:gdLst>
                <a:gd name="connsiteX0" fmla="*/ 952 w 94460"/>
                <a:gd name="connsiteY0" fmla="*/ 49530 h 91517"/>
                <a:gd name="connsiteX1" fmla="*/ 58579 w 94460"/>
                <a:gd name="connsiteY1" fmla="*/ 70009 h 91517"/>
                <a:gd name="connsiteX2" fmla="*/ 57436 w 94460"/>
                <a:gd name="connsiteY2" fmla="*/ 78581 h 91517"/>
                <a:gd name="connsiteX3" fmla="*/ 61246 w 94460"/>
                <a:gd name="connsiteY3" fmla="*/ 87440 h 91517"/>
                <a:gd name="connsiteX4" fmla="*/ 70866 w 94460"/>
                <a:gd name="connsiteY4" fmla="*/ 87154 h 91517"/>
                <a:gd name="connsiteX5" fmla="*/ 90964 w 94460"/>
                <a:gd name="connsiteY5" fmla="*/ 58674 h 91517"/>
                <a:gd name="connsiteX6" fmla="*/ 88487 w 94460"/>
                <a:gd name="connsiteY6" fmla="*/ 48863 h 91517"/>
                <a:gd name="connsiteX7" fmla="*/ 78772 w 94460"/>
                <a:gd name="connsiteY7" fmla="*/ 48006 h 91517"/>
                <a:gd name="connsiteX8" fmla="*/ 71057 w 94460"/>
                <a:gd name="connsiteY8" fmla="*/ 51911 h 91517"/>
                <a:gd name="connsiteX9" fmla="*/ 35338 w 94460"/>
                <a:gd name="connsiteY9" fmla="*/ 1714 h 91517"/>
                <a:gd name="connsiteX10" fmla="*/ 37719 w 94460"/>
                <a:gd name="connsiteY10" fmla="*/ 0 h 91517"/>
                <a:gd name="connsiteX11" fmla="*/ 72104 w 94460"/>
                <a:gd name="connsiteY11" fmla="*/ 48101 h 91517"/>
                <a:gd name="connsiteX12" fmla="*/ 77629 w 94460"/>
                <a:gd name="connsiteY12" fmla="*/ 45339 h 91517"/>
                <a:gd name="connsiteX13" fmla="*/ 90488 w 94460"/>
                <a:gd name="connsiteY13" fmla="*/ 46577 h 91517"/>
                <a:gd name="connsiteX14" fmla="*/ 93821 w 94460"/>
                <a:gd name="connsiteY14" fmla="*/ 59626 h 91517"/>
                <a:gd name="connsiteX15" fmla="*/ 93726 w 94460"/>
                <a:gd name="connsiteY15" fmla="*/ 59817 h 91517"/>
                <a:gd name="connsiteX16" fmla="*/ 93631 w 94460"/>
                <a:gd name="connsiteY16" fmla="*/ 60007 h 91517"/>
                <a:gd name="connsiteX17" fmla="*/ 73057 w 94460"/>
                <a:gd name="connsiteY17" fmla="*/ 89154 h 91517"/>
                <a:gd name="connsiteX18" fmla="*/ 72866 w 94460"/>
                <a:gd name="connsiteY18" fmla="*/ 89345 h 91517"/>
                <a:gd name="connsiteX19" fmla="*/ 59912 w 94460"/>
                <a:gd name="connsiteY19" fmla="*/ 89821 h 91517"/>
                <a:gd name="connsiteX20" fmla="*/ 54864 w 94460"/>
                <a:gd name="connsiteY20" fmla="*/ 78200 h 91517"/>
                <a:gd name="connsiteX21" fmla="*/ 55721 w 94460"/>
                <a:gd name="connsiteY21" fmla="*/ 72009 h 91517"/>
                <a:gd name="connsiteX22" fmla="*/ 0 w 94460"/>
                <a:gd name="connsiteY22" fmla="*/ 52197 h 91517"/>
                <a:gd name="connsiteX23" fmla="*/ 952 w 94460"/>
                <a:gd name="connsiteY23" fmla="*/ 49530 h 91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4460" h="91517">
                  <a:moveTo>
                    <a:pt x="952" y="49530"/>
                  </a:moveTo>
                  <a:lnTo>
                    <a:pt x="58579" y="70009"/>
                  </a:lnTo>
                  <a:lnTo>
                    <a:pt x="57436" y="78581"/>
                  </a:lnTo>
                  <a:cubicBezTo>
                    <a:pt x="56960" y="82296"/>
                    <a:pt x="58388" y="85630"/>
                    <a:pt x="61246" y="87440"/>
                  </a:cubicBezTo>
                  <a:cubicBezTo>
                    <a:pt x="64103" y="89249"/>
                    <a:pt x="67723" y="89154"/>
                    <a:pt x="70866" y="87154"/>
                  </a:cubicBezTo>
                  <a:lnTo>
                    <a:pt x="90964" y="58674"/>
                  </a:lnTo>
                  <a:cubicBezTo>
                    <a:pt x="92107" y="54864"/>
                    <a:pt x="91154" y="51149"/>
                    <a:pt x="88487" y="48863"/>
                  </a:cubicBezTo>
                  <a:cubicBezTo>
                    <a:pt x="85820" y="46577"/>
                    <a:pt x="82201" y="46292"/>
                    <a:pt x="78772" y="48006"/>
                  </a:cubicBezTo>
                  <a:lnTo>
                    <a:pt x="71057" y="51911"/>
                  </a:lnTo>
                  <a:lnTo>
                    <a:pt x="35338" y="1714"/>
                  </a:lnTo>
                  <a:lnTo>
                    <a:pt x="37719" y="0"/>
                  </a:lnTo>
                  <a:lnTo>
                    <a:pt x="72104" y="48101"/>
                  </a:lnTo>
                  <a:lnTo>
                    <a:pt x="77629" y="45339"/>
                  </a:lnTo>
                  <a:cubicBezTo>
                    <a:pt x="82010" y="43148"/>
                    <a:pt x="86963" y="43625"/>
                    <a:pt x="90488" y="46577"/>
                  </a:cubicBezTo>
                  <a:cubicBezTo>
                    <a:pt x="94107" y="49720"/>
                    <a:pt x="95345" y="54674"/>
                    <a:pt x="93821" y="59626"/>
                  </a:cubicBezTo>
                  <a:lnTo>
                    <a:pt x="93726" y="59817"/>
                  </a:lnTo>
                  <a:lnTo>
                    <a:pt x="93631" y="60007"/>
                  </a:lnTo>
                  <a:lnTo>
                    <a:pt x="73057" y="89154"/>
                  </a:lnTo>
                  <a:lnTo>
                    <a:pt x="72866" y="89345"/>
                  </a:lnTo>
                  <a:cubicBezTo>
                    <a:pt x="68675" y="92107"/>
                    <a:pt x="63722" y="92202"/>
                    <a:pt x="59912" y="89821"/>
                  </a:cubicBezTo>
                  <a:cubicBezTo>
                    <a:pt x="56102" y="87440"/>
                    <a:pt x="54197" y="82963"/>
                    <a:pt x="54864" y="78200"/>
                  </a:cubicBezTo>
                  <a:lnTo>
                    <a:pt x="55721" y="72009"/>
                  </a:lnTo>
                  <a:lnTo>
                    <a:pt x="0" y="52197"/>
                  </a:lnTo>
                  <a:lnTo>
                    <a:pt x="952" y="4953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6B667795-8050-4168-9EFC-BF69ADDD834A}"/>
                </a:ext>
              </a:extLst>
            </p:cNvPr>
            <p:cNvSpPr/>
            <p:nvPr/>
          </p:nvSpPr>
          <p:spPr>
            <a:xfrm>
              <a:off x="6019800" y="3362325"/>
              <a:ext cx="98107" cy="111728"/>
            </a:xfrm>
            <a:custGeom>
              <a:avLst/>
              <a:gdLst>
                <a:gd name="connsiteX0" fmla="*/ 0 w 98107"/>
                <a:gd name="connsiteY0" fmla="*/ 79153 h 111728"/>
                <a:gd name="connsiteX1" fmla="*/ 12764 w 98107"/>
                <a:gd name="connsiteY1" fmla="*/ 58103 h 111728"/>
                <a:gd name="connsiteX2" fmla="*/ 19241 w 98107"/>
                <a:gd name="connsiteY2" fmla="*/ 56960 h 111728"/>
                <a:gd name="connsiteX3" fmla="*/ 17145 w 98107"/>
                <a:gd name="connsiteY3" fmla="*/ 50673 h 111728"/>
                <a:gd name="connsiteX4" fmla="*/ 31433 w 98107"/>
                <a:gd name="connsiteY4" fmla="*/ 27146 h 111728"/>
                <a:gd name="connsiteX5" fmla="*/ 40100 w 98107"/>
                <a:gd name="connsiteY5" fmla="*/ 24098 h 111728"/>
                <a:gd name="connsiteX6" fmla="*/ 36767 w 98107"/>
                <a:gd name="connsiteY6" fmla="*/ 18288 h 111728"/>
                <a:gd name="connsiteX7" fmla="*/ 47911 w 98107"/>
                <a:gd name="connsiteY7" fmla="*/ 0 h 111728"/>
                <a:gd name="connsiteX8" fmla="*/ 48101 w 98107"/>
                <a:gd name="connsiteY8" fmla="*/ 95 h 111728"/>
                <a:gd name="connsiteX9" fmla="*/ 98108 w 98107"/>
                <a:gd name="connsiteY9" fmla="*/ 26670 h 111728"/>
                <a:gd name="connsiteX10" fmla="*/ 94012 w 98107"/>
                <a:gd name="connsiteY10" fmla="*/ 30575 h 111728"/>
                <a:gd name="connsiteX11" fmla="*/ 92012 w 98107"/>
                <a:gd name="connsiteY11" fmla="*/ 37052 h 111728"/>
                <a:gd name="connsiteX12" fmla="*/ 91916 w 98107"/>
                <a:gd name="connsiteY12" fmla="*/ 37243 h 111728"/>
                <a:gd name="connsiteX13" fmla="*/ 45053 w 98107"/>
                <a:gd name="connsiteY13" fmla="*/ 111728 h 111728"/>
                <a:gd name="connsiteX14" fmla="*/ 9144 w 98107"/>
                <a:gd name="connsiteY14" fmla="*/ 84487 h 111728"/>
                <a:gd name="connsiteX15" fmla="*/ 0 w 98107"/>
                <a:gd name="connsiteY15" fmla="*/ 79153 h 111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8107" h="111728">
                  <a:moveTo>
                    <a:pt x="0" y="79153"/>
                  </a:moveTo>
                  <a:lnTo>
                    <a:pt x="12764" y="58103"/>
                  </a:lnTo>
                  <a:lnTo>
                    <a:pt x="19241" y="56960"/>
                  </a:lnTo>
                  <a:lnTo>
                    <a:pt x="17145" y="50673"/>
                  </a:lnTo>
                  <a:lnTo>
                    <a:pt x="31433" y="27146"/>
                  </a:lnTo>
                  <a:lnTo>
                    <a:pt x="40100" y="24098"/>
                  </a:lnTo>
                  <a:lnTo>
                    <a:pt x="36767" y="18288"/>
                  </a:lnTo>
                  <a:lnTo>
                    <a:pt x="47911" y="0"/>
                  </a:lnTo>
                  <a:lnTo>
                    <a:pt x="48101" y="95"/>
                  </a:lnTo>
                  <a:lnTo>
                    <a:pt x="98108" y="26670"/>
                  </a:lnTo>
                  <a:lnTo>
                    <a:pt x="94012" y="30575"/>
                  </a:lnTo>
                  <a:lnTo>
                    <a:pt x="92012" y="37052"/>
                  </a:lnTo>
                  <a:lnTo>
                    <a:pt x="91916" y="37243"/>
                  </a:lnTo>
                  <a:lnTo>
                    <a:pt x="45053" y="111728"/>
                  </a:lnTo>
                  <a:cubicBezTo>
                    <a:pt x="45053" y="111728"/>
                    <a:pt x="14097" y="88964"/>
                    <a:pt x="9144" y="84487"/>
                  </a:cubicBezTo>
                  <a:cubicBezTo>
                    <a:pt x="5715" y="86106"/>
                    <a:pt x="0" y="79153"/>
                    <a:pt x="0" y="7915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FE3DAD48-B385-46BA-89B2-8DB964A6D46D}"/>
                </a:ext>
              </a:extLst>
            </p:cNvPr>
            <p:cNvSpPr/>
            <p:nvPr/>
          </p:nvSpPr>
          <p:spPr>
            <a:xfrm>
              <a:off x="6067901" y="3362420"/>
              <a:ext cx="50006" cy="37147"/>
            </a:xfrm>
            <a:custGeom>
              <a:avLst/>
              <a:gdLst>
                <a:gd name="connsiteX0" fmla="*/ 43815 w 50006"/>
                <a:gd name="connsiteY0" fmla="*/ 37148 h 37147"/>
                <a:gd name="connsiteX1" fmla="*/ 0 w 50006"/>
                <a:gd name="connsiteY1" fmla="*/ 0 h 37147"/>
                <a:gd name="connsiteX2" fmla="*/ 50006 w 50006"/>
                <a:gd name="connsiteY2" fmla="*/ 26575 h 37147"/>
                <a:gd name="connsiteX3" fmla="*/ 45910 w 50006"/>
                <a:gd name="connsiteY3" fmla="*/ 30480 h 37147"/>
                <a:gd name="connsiteX4" fmla="*/ 43910 w 50006"/>
                <a:gd name="connsiteY4" fmla="*/ 36957 h 37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" h="37147">
                  <a:moveTo>
                    <a:pt x="43815" y="37148"/>
                  </a:moveTo>
                  <a:lnTo>
                    <a:pt x="0" y="0"/>
                  </a:lnTo>
                  <a:lnTo>
                    <a:pt x="50006" y="26575"/>
                  </a:lnTo>
                  <a:lnTo>
                    <a:pt x="45910" y="30480"/>
                  </a:lnTo>
                  <a:lnTo>
                    <a:pt x="43910" y="36957"/>
                  </a:lnTo>
                  <a:close/>
                </a:path>
              </a:pathLst>
            </a:custGeom>
            <a:solidFill>
              <a:srgbClr val="DC4870">
                <a:alpha val="3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23" name="Graphic 828">
            <a:extLst>
              <a:ext uri="{FF2B5EF4-FFF2-40B4-BE49-F238E27FC236}">
                <a16:creationId xmlns:a16="http://schemas.microsoft.com/office/drawing/2014/main" xmlns="" id="{ECB8CB4F-E7F0-4B07-8691-508D01B67512}"/>
              </a:ext>
            </a:extLst>
          </p:cNvPr>
          <p:cNvGrpSpPr/>
          <p:nvPr/>
        </p:nvGrpSpPr>
        <p:grpSpPr>
          <a:xfrm>
            <a:off x="544117" y="4563716"/>
            <a:ext cx="841681" cy="701090"/>
            <a:chOff x="6029366" y="3371852"/>
            <a:chExt cx="130719" cy="112577"/>
          </a:xfrm>
          <a:solidFill>
            <a:srgbClr val="E9D2AE"/>
          </a:solidFill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xmlns="" id="{2AF9A557-BB62-48E8-A103-6EBA8F282284}"/>
                </a:ext>
              </a:extLst>
            </p:cNvPr>
            <p:cNvSpPr/>
            <p:nvPr/>
          </p:nvSpPr>
          <p:spPr>
            <a:xfrm>
              <a:off x="6112695" y="3392266"/>
              <a:ext cx="47390" cy="36309"/>
            </a:xfrm>
            <a:custGeom>
              <a:avLst/>
              <a:gdLst>
                <a:gd name="connsiteX0" fmla="*/ 45789 w 47390"/>
                <a:gd name="connsiteY0" fmla="*/ 11587 h 36309"/>
                <a:gd name="connsiteX1" fmla="*/ 259 w 47390"/>
                <a:gd name="connsiteY1" fmla="*/ 23493 h 36309"/>
                <a:gd name="connsiteX2" fmla="*/ 45789 w 47390"/>
                <a:gd name="connsiteY2" fmla="*/ 11587 h 3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390" h="36309">
                  <a:moveTo>
                    <a:pt x="45789" y="11587"/>
                  </a:moveTo>
                  <a:cubicBezTo>
                    <a:pt x="33502" y="-7463"/>
                    <a:pt x="5117" y="-2700"/>
                    <a:pt x="259" y="23493"/>
                  </a:cubicBezTo>
                  <a:cubicBezTo>
                    <a:pt x="-4503" y="49687"/>
                    <a:pt x="58076" y="30637"/>
                    <a:pt x="45789" y="1158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xmlns="" id="{9132102E-2B08-4DEC-B2EC-8DB51974A008}"/>
                </a:ext>
              </a:extLst>
            </p:cNvPr>
            <p:cNvSpPr/>
            <p:nvPr/>
          </p:nvSpPr>
          <p:spPr>
            <a:xfrm>
              <a:off x="6029366" y="3371852"/>
              <a:ext cx="49880" cy="40966"/>
            </a:xfrm>
            <a:custGeom>
              <a:avLst/>
              <a:gdLst>
                <a:gd name="connsiteX0" fmla="*/ 47869 w 49880"/>
                <a:gd name="connsiteY0" fmla="*/ 10570 h 40966"/>
                <a:gd name="connsiteX1" fmla="*/ 244 w 49880"/>
                <a:gd name="connsiteY1" fmla="*/ 20381 h 40966"/>
                <a:gd name="connsiteX2" fmla="*/ 47869 w 49880"/>
                <a:gd name="connsiteY2" fmla="*/ 10570 h 40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880" h="40966">
                  <a:moveTo>
                    <a:pt x="47869" y="10570"/>
                  </a:moveTo>
                  <a:cubicBezTo>
                    <a:pt x="43392" y="-1241"/>
                    <a:pt x="5007" y="-9052"/>
                    <a:pt x="244" y="20381"/>
                  </a:cubicBezTo>
                  <a:cubicBezTo>
                    <a:pt x="-4518" y="49813"/>
                    <a:pt x="62157" y="48670"/>
                    <a:pt x="47869" y="105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xmlns="" id="{4A139B3B-1F2B-4BC2-82A6-E84D5AD2516D}"/>
                </a:ext>
              </a:extLst>
            </p:cNvPr>
            <p:cNvSpPr/>
            <p:nvPr/>
          </p:nvSpPr>
          <p:spPr>
            <a:xfrm>
              <a:off x="6049377" y="3448519"/>
              <a:ext cx="34625" cy="35911"/>
            </a:xfrm>
            <a:custGeom>
              <a:avLst/>
              <a:gdLst>
                <a:gd name="connsiteX0" fmla="*/ 24238 w 34625"/>
                <a:gd name="connsiteY0" fmla="*/ 579 h 35911"/>
                <a:gd name="connsiteX1" fmla="*/ 4903 w 34625"/>
                <a:gd name="connsiteY1" fmla="*/ 32773 h 35911"/>
                <a:gd name="connsiteX2" fmla="*/ 24238 w 34625"/>
                <a:gd name="connsiteY2" fmla="*/ 579 h 3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25" h="35911">
                  <a:moveTo>
                    <a:pt x="24238" y="579"/>
                  </a:moveTo>
                  <a:cubicBezTo>
                    <a:pt x="15856" y="-3993"/>
                    <a:pt x="-10909" y="19629"/>
                    <a:pt x="4903" y="32773"/>
                  </a:cubicBezTo>
                  <a:cubicBezTo>
                    <a:pt x="20714" y="45822"/>
                    <a:pt x="50432" y="14866"/>
                    <a:pt x="24238" y="5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27" name="Graphic 828">
            <a:extLst>
              <a:ext uri="{FF2B5EF4-FFF2-40B4-BE49-F238E27FC236}">
                <a16:creationId xmlns:a16="http://schemas.microsoft.com/office/drawing/2014/main" xmlns="" id="{6568A5FC-1464-4185-A4FE-BA0C3C3B1BB1}"/>
              </a:ext>
            </a:extLst>
          </p:cNvPr>
          <p:cNvGrpSpPr/>
          <p:nvPr/>
        </p:nvGrpSpPr>
        <p:grpSpPr>
          <a:xfrm rot="5692648">
            <a:off x="10287065" y="1700234"/>
            <a:ext cx="682358" cy="598368"/>
            <a:chOff x="6029366" y="3371852"/>
            <a:chExt cx="130719" cy="112577"/>
          </a:xfrm>
          <a:solidFill>
            <a:srgbClr val="0F5B42"/>
          </a:solidFill>
        </p:grpSpPr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xmlns="" id="{5B4B2A92-4D68-4643-98AA-D1CFE5162757}"/>
                </a:ext>
              </a:extLst>
            </p:cNvPr>
            <p:cNvSpPr/>
            <p:nvPr/>
          </p:nvSpPr>
          <p:spPr>
            <a:xfrm>
              <a:off x="6112695" y="3392266"/>
              <a:ext cx="47390" cy="36309"/>
            </a:xfrm>
            <a:custGeom>
              <a:avLst/>
              <a:gdLst>
                <a:gd name="connsiteX0" fmla="*/ 45789 w 47390"/>
                <a:gd name="connsiteY0" fmla="*/ 11587 h 36309"/>
                <a:gd name="connsiteX1" fmla="*/ 259 w 47390"/>
                <a:gd name="connsiteY1" fmla="*/ 23493 h 36309"/>
                <a:gd name="connsiteX2" fmla="*/ 45789 w 47390"/>
                <a:gd name="connsiteY2" fmla="*/ 11587 h 3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390" h="36309">
                  <a:moveTo>
                    <a:pt x="45789" y="11587"/>
                  </a:moveTo>
                  <a:cubicBezTo>
                    <a:pt x="33502" y="-7463"/>
                    <a:pt x="5117" y="-2700"/>
                    <a:pt x="259" y="23493"/>
                  </a:cubicBezTo>
                  <a:cubicBezTo>
                    <a:pt x="-4503" y="49687"/>
                    <a:pt x="58076" y="30637"/>
                    <a:pt x="45789" y="1158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xmlns="" id="{EFE3861F-BE33-4E5D-8594-AE59AB829822}"/>
                </a:ext>
              </a:extLst>
            </p:cNvPr>
            <p:cNvSpPr/>
            <p:nvPr/>
          </p:nvSpPr>
          <p:spPr>
            <a:xfrm>
              <a:off x="6029366" y="3371852"/>
              <a:ext cx="49880" cy="40966"/>
            </a:xfrm>
            <a:custGeom>
              <a:avLst/>
              <a:gdLst>
                <a:gd name="connsiteX0" fmla="*/ 47869 w 49880"/>
                <a:gd name="connsiteY0" fmla="*/ 10570 h 40966"/>
                <a:gd name="connsiteX1" fmla="*/ 244 w 49880"/>
                <a:gd name="connsiteY1" fmla="*/ 20381 h 40966"/>
                <a:gd name="connsiteX2" fmla="*/ 47869 w 49880"/>
                <a:gd name="connsiteY2" fmla="*/ 10570 h 40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880" h="40966">
                  <a:moveTo>
                    <a:pt x="47869" y="10570"/>
                  </a:moveTo>
                  <a:cubicBezTo>
                    <a:pt x="43392" y="-1241"/>
                    <a:pt x="5007" y="-9052"/>
                    <a:pt x="244" y="20381"/>
                  </a:cubicBezTo>
                  <a:cubicBezTo>
                    <a:pt x="-4518" y="49813"/>
                    <a:pt x="62157" y="48670"/>
                    <a:pt x="47869" y="105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xmlns="" id="{BCBCF966-D9FC-4286-AC95-70887C0CB888}"/>
                </a:ext>
              </a:extLst>
            </p:cNvPr>
            <p:cNvSpPr/>
            <p:nvPr/>
          </p:nvSpPr>
          <p:spPr>
            <a:xfrm>
              <a:off x="6049377" y="3448519"/>
              <a:ext cx="34625" cy="35911"/>
            </a:xfrm>
            <a:custGeom>
              <a:avLst/>
              <a:gdLst>
                <a:gd name="connsiteX0" fmla="*/ 24238 w 34625"/>
                <a:gd name="connsiteY0" fmla="*/ 579 h 35911"/>
                <a:gd name="connsiteX1" fmla="*/ 4903 w 34625"/>
                <a:gd name="connsiteY1" fmla="*/ 32773 h 35911"/>
                <a:gd name="connsiteX2" fmla="*/ 24238 w 34625"/>
                <a:gd name="connsiteY2" fmla="*/ 579 h 3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25" h="35911">
                  <a:moveTo>
                    <a:pt x="24238" y="579"/>
                  </a:moveTo>
                  <a:cubicBezTo>
                    <a:pt x="15856" y="-3993"/>
                    <a:pt x="-10909" y="19629"/>
                    <a:pt x="4903" y="32773"/>
                  </a:cubicBezTo>
                  <a:cubicBezTo>
                    <a:pt x="20714" y="45822"/>
                    <a:pt x="50432" y="14866"/>
                    <a:pt x="24238" y="5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55" name="Graphic 53">
            <a:extLst>
              <a:ext uri="{FF2B5EF4-FFF2-40B4-BE49-F238E27FC236}">
                <a16:creationId xmlns:a16="http://schemas.microsoft.com/office/drawing/2014/main" xmlns="" id="{5E20D5EF-8789-4BD7-B4CD-C6F09AEF99B6}"/>
              </a:ext>
            </a:extLst>
          </p:cNvPr>
          <p:cNvGrpSpPr/>
          <p:nvPr/>
        </p:nvGrpSpPr>
        <p:grpSpPr>
          <a:xfrm rot="20283708">
            <a:off x="3718298" y="5843881"/>
            <a:ext cx="2317273" cy="1046011"/>
            <a:chOff x="5795949" y="3167093"/>
            <a:chExt cx="600710" cy="527646"/>
          </a:xfrm>
        </p:grpSpPr>
        <p:grpSp>
          <p:nvGrpSpPr>
            <p:cNvPr id="56" name="Graphic 53">
              <a:extLst>
                <a:ext uri="{FF2B5EF4-FFF2-40B4-BE49-F238E27FC236}">
                  <a16:creationId xmlns:a16="http://schemas.microsoft.com/office/drawing/2014/main" xmlns="" id="{5E20D5EF-8789-4BD7-B4CD-C6F09AEF99B6}"/>
                </a:ext>
              </a:extLst>
            </p:cNvPr>
            <p:cNvGrpSpPr/>
            <p:nvPr/>
          </p:nvGrpSpPr>
          <p:grpSpPr>
            <a:xfrm>
              <a:off x="5815028" y="3200058"/>
              <a:ext cx="581631" cy="494681"/>
              <a:chOff x="5815028" y="3200058"/>
              <a:chExt cx="581631" cy="494681"/>
            </a:xfrm>
            <a:solidFill>
              <a:srgbClr val="F4C63C"/>
            </a:solidFill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xmlns="" id="{1F941D7F-379B-42F1-AC32-FA7EF8FAAF1D}"/>
                  </a:ext>
                </a:extLst>
              </p:cNvPr>
              <p:cNvSpPr/>
              <p:nvPr/>
            </p:nvSpPr>
            <p:spPr>
              <a:xfrm rot="2232065">
                <a:off x="5800527" y="3368629"/>
                <a:ext cx="610633" cy="157539"/>
              </a:xfrm>
              <a:custGeom>
                <a:avLst/>
                <a:gdLst>
                  <a:gd name="connsiteX0" fmla="*/ 0 w 610633"/>
                  <a:gd name="connsiteY0" fmla="*/ 0 h 157539"/>
                  <a:gd name="connsiteX1" fmla="*/ 610634 w 610633"/>
                  <a:gd name="connsiteY1" fmla="*/ 0 h 157539"/>
                  <a:gd name="connsiteX2" fmla="*/ 610634 w 610633"/>
                  <a:gd name="connsiteY2" fmla="*/ 157540 h 157539"/>
                  <a:gd name="connsiteX3" fmla="*/ 0 w 610633"/>
                  <a:gd name="connsiteY3" fmla="*/ 157540 h 15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0633" h="157539">
                    <a:moveTo>
                      <a:pt x="0" y="0"/>
                    </a:moveTo>
                    <a:lnTo>
                      <a:pt x="610634" y="0"/>
                    </a:lnTo>
                    <a:lnTo>
                      <a:pt x="610634" y="157540"/>
                    </a:lnTo>
                    <a:lnTo>
                      <a:pt x="0" y="15754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58" name="Graphic 53">
                <a:extLst>
                  <a:ext uri="{FF2B5EF4-FFF2-40B4-BE49-F238E27FC236}">
                    <a16:creationId xmlns:a16="http://schemas.microsoft.com/office/drawing/2014/main" xmlns="" id="{5E20D5EF-8789-4BD7-B4CD-C6F09AEF99B6}"/>
                  </a:ext>
                </a:extLst>
              </p:cNvPr>
              <p:cNvGrpSpPr/>
              <p:nvPr/>
            </p:nvGrpSpPr>
            <p:grpSpPr>
              <a:xfrm>
                <a:off x="5845396" y="3320509"/>
                <a:ext cx="448151" cy="351567"/>
                <a:chOff x="5845396" y="3320509"/>
                <a:chExt cx="448151" cy="351567"/>
              </a:xfrm>
            </p:grpSpPr>
            <p:grpSp>
              <p:nvGrpSpPr>
                <p:cNvPr id="59" name="Graphic 53">
                  <a:extLst>
                    <a:ext uri="{FF2B5EF4-FFF2-40B4-BE49-F238E27FC236}">
                      <a16:creationId xmlns:a16="http://schemas.microsoft.com/office/drawing/2014/main" xmlns="" id="{5E20D5EF-8789-4BD7-B4CD-C6F09AEF99B6}"/>
                    </a:ext>
                  </a:extLst>
                </p:cNvPr>
                <p:cNvGrpSpPr/>
                <p:nvPr/>
              </p:nvGrpSpPr>
              <p:grpSpPr>
                <a:xfrm>
                  <a:off x="5845396" y="3320509"/>
                  <a:ext cx="183260" cy="151542"/>
                  <a:chOff x="5845396" y="3320509"/>
                  <a:chExt cx="183260" cy="151542"/>
                </a:xfrm>
              </p:grpSpPr>
              <p:sp>
                <p:nvSpPr>
                  <p:cNvPr id="60" name="Freeform: Shape 59">
                    <a:extLst>
                      <a:ext uri="{FF2B5EF4-FFF2-40B4-BE49-F238E27FC236}">
                        <a16:creationId xmlns:a16="http://schemas.microsoft.com/office/drawing/2014/main" xmlns="" id="{0F0F1009-D070-49FA-B841-4861DB3450D2}"/>
                      </a:ext>
                    </a:extLst>
                  </p:cNvPr>
                  <p:cNvSpPr/>
                  <p:nvPr/>
                </p:nvSpPr>
                <p:spPr>
                  <a:xfrm>
                    <a:off x="5845396" y="3320509"/>
                    <a:ext cx="18288" cy="24288"/>
                  </a:xfrm>
                  <a:custGeom>
                    <a:avLst/>
                    <a:gdLst>
                      <a:gd name="connsiteX0" fmla="*/ 18288 w 18288"/>
                      <a:gd name="connsiteY0" fmla="*/ 0 h 24288"/>
                      <a:gd name="connsiteX1" fmla="*/ 0 w 18288"/>
                      <a:gd name="connsiteY1" fmla="*/ 24289 h 24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288" h="24288">
                        <a:moveTo>
                          <a:pt x="18288" y="0"/>
                        </a:moveTo>
                        <a:lnTo>
                          <a:pt x="0" y="24289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1" name="Freeform: Shape 60">
                    <a:extLst>
                      <a:ext uri="{FF2B5EF4-FFF2-40B4-BE49-F238E27FC236}">
                        <a16:creationId xmlns:a16="http://schemas.microsoft.com/office/drawing/2014/main" xmlns="" id="{B54A59A0-5B0B-42F9-A8B8-CBB5C68A88A5}"/>
                      </a:ext>
                    </a:extLst>
                  </p:cNvPr>
                  <p:cNvSpPr/>
                  <p:nvPr/>
                </p:nvSpPr>
                <p:spPr>
                  <a:xfrm>
                    <a:off x="5869685" y="3343560"/>
                    <a:ext cx="14763" cy="19621"/>
                  </a:xfrm>
                  <a:custGeom>
                    <a:avLst/>
                    <a:gdLst>
                      <a:gd name="connsiteX0" fmla="*/ 14764 w 14763"/>
                      <a:gd name="connsiteY0" fmla="*/ 0 h 19621"/>
                      <a:gd name="connsiteX1" fmla="*/ 0 w 14763"/>
                      <a:gd name="connsiteY1" fmla="*/ 19622 h 19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621">
                        <a:moveTo>
                          <a:pt x="14764" y="0"/>
                        </a:moveTo>
                        <a:lnTo>
                          <a:pt x="0" y="19622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2" name="Freeform: Shape 61">
                    <a:extLst>
                      <a:ext uri="{FF2B5EF4-FFF2-40B4-BE49-F238E27FC236}">
                        <a16:creationId xmlns:a16="http://schemas.microsoft.com/office/drawing/2014/main" xmlns="" id="{92DBB8A2-E379-448E-BAC6-B2E0DDBA217A}"/>
                      </a:ext>
                    </a:extLst>
                  </p:cNvPr>
                  <p:cNvSpPr/>
                  <p:nvPr/>
                </p:nvSpPr>
                <p:spPr>
                  <a:xfrm>
                    <a:off x="5918929" y="3380803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3" name="Freeform: Shape 62">
                    <a:extLst>
                      <a:ext uri="{FF2B5EF4-FFF2-40B4-BE49-F238E27FC236}">
                        <a16:creationId xmlns:a16="http://schemas.microsoft.com/office/drawing/2014/main" xmlns="" id="{3CAC74D4-8C0F-4FE4-AE41-04313DD478FA}"/>
                      </a:ext>
                    </a:extLst>
                  </p:cNvPr>
                  <p:cNvSpPr/>
                  <p:nvPr/>
                </p:nvSpPr>
                <p:spPr>
                  <a:xfrm>
                    <a:off x="5893974" y="3361943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4" name="Freeform: Shape 63">
                    <a:extLst>
                      <a:ext uri="{FF2B5EF4-FFF2-40B4-BE49-F238E27FC236}">
                        <a16:creationId xmlns:a16="http://schemas.microsoft.com/office/drawing/2014/main" xmlns="" id="{58059EA1-11D4-41F4-9DAB-58CAD2D8F874}"/>
                      </a:ext>
                    </a:extLst>
                  </p:cNvPr>
                  <p:cNvSpPr/>
                  <p:nvPr/>
                </p:nvSpPr>
                <p:spPr>
                  <a:xfrm>
                    <a:off x="5940456" y="3392328"/>
                    <a:ext cx="18288" cy="24193"/>
                  </a:xfrm>
                  <a:custGeom>
                    <a:avLst/>
                    <a:gdLst>
                      <a:gd name="connsiteX0" fmla="*/ 18288 w 18288"/>
                      <a:gd name="connsiteY0" fmla="*/ 0 h 24193"/>
                      <a:gd name="connsiteX1" fmla="*/ 0 w 18288"/>
                      <a:gd name="connsiteY1" fmla="*/ 24194 h 241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288" h="24193">
                        <a:moveTo>
                          <a:pt x="18288" y="0"/>
                        </a:moveTo>
                        <a:lnTo>
                          <a:pt x="0" y="24194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5" name="Freeform: Shape 64">
                    <a:extLst>
                      <a:ext uri="{FF2B5EF4-FFF2-40B4-BE49-F238E27FC236}">
                        <a16:creationId xmlns:a16="http://schemas.microsoft.com/office/drawing/2014/main" xmlns="" id="{05A70FCB-161F-4279-BF16-1B6F60170A5F}"/>
                      </a:ext>
                    </a:extLst>
                  </p:cNvPr>
                  <p:cNvSpPr/>
                  <p:nvPr/>
                </p:nvSpPr>
                <p:spPr>
                  <a:xfrm>
                    <a:off x="5964745" y="3415378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6" name="Freeform: Shape 65">
                    <a:extLst>
                      <a:ext uri="{FF2B5EF4-FFF2-40B4-BE49-F238E27FC236}">
                        <a16:creationId xmlns:a16="http://schemas.microsoft.com/office/drawing/2014/main" xmlns="" id="{82E5C83D-E12E-421D-930C-2045C855BFB1}"/>
                      </a:ext>
                    </a:extLst>
                  </p:cNvPr>
                  <p:cNvSpPr/>
                  <p:nvPr/>
                </p:nvSpPr>
                <p:spPr>
                  <a:xfrm>
                    <a:off x="6013894" y="3452526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7" name="Freeform: Shape 66">
                    <a:extLst>
                      <a:ext uri="{FF2B5EF4-FFF2-40B4-BE49-F238E27FC236}">
                        <a16:creationId xmlns:a16="http://schemas.microsoft.com/office/drawing/2014/main" xmlns="" id="{AC527C24-53AF-4C8E-8BBB-DDE3F3AA1A7C}"/>
                      </a:ext>
                    </a:extLst>
                  </p:cNvPr>
                  <p:cNvSpPr/>
                  <p:nvPr/>
                </p:nvSpPr>
                <p:spPr>
                  <a:xfrm>
                    <a:off x="5989033" y="3433666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68" name="Graphic 53">
                  <a:extLst>
                    <a:ext uri="{FF2B5EF4-FFF2-40B4-BE49-F238E27FC236}">
                      <a16:creationId xmlns:a16="http://schemas.microsoft.com/office/drawing/2014/main" xmlns="" id="{5E20D5EF-8789-4BD7-B4CD-C6F09AEF99B6}"/>
                    </a:ext>
                  </a:extLst>
                </p:cNvPr>
                <p:cNvGrpSpPr/>
                <p:nvPr/>
              </p:nvGrpSpPr>
              <p:grpSpPr>
                <a:xfrm>
                  <a:off x="6037516" y="3465575"/>
                  <a:ext cx="256032" cy="206502"/>
                  <a:chOff x="6037516" y="3465575"/>
                  <a:chExt cx="256032" cy="206502"/>
                </a:xfrm>
              </p:grpSpPr>
              <p:sp>
                <p:nvSpPr>
                  <p:cNvPr id="69" name="Freeform: Shape 68">
                    <a:extLst>
                      <a:ext uri="{FF2B5EF4-FFF2-40B4-BE49-F238E27FC236}">
                        <a16:creationId xmlns:a16="http://schemas.microsoft.com/office/drawing/2014/main" xmlns="" id="{EEDEB2FA-17FD-4A19-91AA-14BD5A7163D2}"/>
                      </a:ext>
                    </a:extLst>
                  </p:cNvPr>
                  <p:cNvSpPr/>
                  <p:nvPr/>
                </p:nvSpPr>
                <p:spPr>
                  <a:xfrm>
                    <a:off x="6037516" y="3465575"/>
                    <a:ext cx="18288" cy="24288"/>
                  </a:xfrm>
                  <a:custGeom>
                    <a:avLst/>
                    <a:gdLst>
                      <a:gd name="connsiteX0" fmla="*/ 18288 w 18288"/>
                      <a:gd name="connsiteY0" fmla="*/ 0 h 24288"/>
                      <a:gd name="connsiteX1" fmla="*/ 0 w 18288"/>
                      <a:gd name="connsiteY1" fmla="*/ 24289 h 24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288" h="24288">
                        <a:moveTo>
                          <a:pt x="18288" y="0"/>
                        </a:moveTo>
                        <a:lnTo>
                          <a:pt x="0" y="24289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70" name="Freeform: Shape 69">
                    <a:extLst>
                      <a:ext uri="{FF2B5EF4-FFF2-40B4-BE49-F238E27FC236}">
                        <a16:creationId xmlns:a16="http://schemas.microsoft.com/office/drawing/2014/main" xmlns="" id="{36CCD47F-8596-4F6B-B072-E9B99B823C51}"/>
                      </a:ext>
                    </a:extLst>
                  </p:cNvPr>
                  <p:cNvSpPr/>
                  <p:nvPr/>
                </p:nvSpPr>
                <p:spPr>
                  <a:xfrm>
                    <a:off x="6061804" y="3488626"/>
                    <a:ext cx="14763" cy="19621"/>
                  </a:xfrm>
                  <a:custGeom>
                    <a:avLst/>
                    <a:gdLst>
                      <a:gd name="connsiteX0" fmla="*/ 14764 w 14763"/>
                      <a:gd name="connsiteY0" fmla="*/ 0 h 19621"/>
                      <a:gd name="connsiteX1" fmla="*/ 0 w 14763"/>
                      <a:gd name="connsiteY1" fmla="*/ 19621 h 19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621">
                        <a:moveTo>
                          <a:pt x="14764" y="0"/>
                        </a:moveTo>
                        <a:lnTo>
                          <a:pt x="0" y="19621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0" name="Freeform: Shape 99">
                    <a:extLst>
                      <a:ext uri="{FF2B5EF4-FFF2-40B4-BE49-F238E27FC236}">
                        <a16:creationId xmlns:a16="http://schemas.microsoft.com/office/drawing/2014/main" xmlns="" id="{791A2F47-387B-40AB-B76D-4AC71F902FD3}"/>
                      </a:ext>
                    </a:extLst>
                  </p:cNvPr>
                  <p:cNvSpPr/>
                  <p:nvPr/>
                </p:nvSpPr>
                <p:spPr>
                  <a:xfrm>
                    <a:off x="6110953" y="3525868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1" name="Freeform: Shape 100">
                    <a:extLst>
                      <a:ext uri="{FF2B5EF4-FFF2-40B4-BE49-F238E27FC236}">
                        <a16:creationId xmlns:a16="http://schemas.microsoft.com/office/drawing/2014/main" xmlns="" id="{224D1AEB-F30D-490B-ADF6-5FCE0678C2BA}"/>
                      </a:ext>
                    </a:extLst>
                  </p:cNvPr>
                  <p:cNvSpPr/>
                  <p:nvPr/>
                </p:nvSpPr>
                <p:spPr>
                  <a:xfrm>
                    <a:off x="6085998" y="3507009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2" name="Freeform: Shape 101">
                    <a:extLst>
                      <a:ext uri="{FF2B5EF4-FFF2-40B4-BE49-F238E27FC236}">
                        <a16:creationId xmlns:a16="http://schemas.microsoft.com/office/drawing/2014/main" xmlns="" id="{B622D342-E765-42E7-AFDE-520B57328953}"/>
                      </a:ext>
                    </a:extLst>
                  </p:cNvPr>
                  <p:cNvSpPr/>
                  <p:nvPr/>
                </p:nvSpPr>
                <p:spPr>
                  <a:xfrm>
                    <a:off x="6132480" y="3537394"/>
                    <a:ext cx="18383" cy="24193"/>
                  </a:xfrm>
                  <a:custGeom>
                    <a:avLst/>
                    <a:gdLst>
                      <a:gd name="connsiteX0" fmla="*/ 18383 w 18383"/>
                      <a:gd name="connsiteY0" fmla="*/ 0 h 24193"/>
                      <a:gd name="connsiteX1" fmla="*/ 0 w 18383"/>
                      <a:gd name="connsiteY1" fmla="*/ 24193 h 241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383" h="24193">
                        <a:moveTo>
                          <a:pt x="18383" y="0"/>
                        </a:moveTo>
                        <a:lnTo>
                          <a:pt x="0" y="24193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3" name="Freeform: Shape 102">
                    <a:extLst>
                      <a:ext uri="{FF2B5EF4-FFF2-40B4-BE49-F238E27FC236}">
                        <a16:creationId xmlns:a16="http://schemas.microsoft.com/office/drawing/2014/main" xmlns="" id="{7F23AECD-0050-4D00-ACC8-259A9207D970}"/>
                      </a:ext>
                    </a:extLst>
                  </p:cNvPr>
                  <p:cNvSpPr/>
                  <p:nvPr/>
                </p:nvSpPr>
                <p:spPr>
                  <a:xfrm>
                    <a:off x="6156769" y="3560444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4" name="Freeform: Shape 103">
                    <a:extLst>
                      <a:ext uri="{FF2B5EF4-FFF2-40B4-BE49-F238E27FC236}">
                        <a16:creationId xmlns:a16="http://schemas.microsoft.com/office/drawing/2014/main" xmlns="" id="{E564FEBD-C1E0-4DE4-80AB-0D257B7F667A}"/>
                      </a:ext>
                    </a:extLst>
                  </p:cNvPr>
                  <p:cNvSpPr/>
                  <p:nvPr/>
                </p:nvSpPr>
                <p:spPr>
                  <a:xfrm>
                    <a:off x="6206013" y="3597592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5" name="Freeform: Shape 104">
                    <a:extLst>
                      <a:ext uri="{FF2B5EF4-FFF2-40B4-BE49-F238E27FC236}">
                        <a16:creationId xmlns:a16="http://schemas.microsoft.com/office/drawing/2014/main" xmlns="" id="{435B5D73-B3ED-4642-BAF4-F89415DBAB6A}"/>
                      </a:ext>
                    </a:extLst>
                  </p:cNvPr>
                  <p:cNvSpPr/>
                  <p:nvPr/>
                </p:nvSpPr>
                <p:spPr>
                  <a:xfrm>
                    <a:off x="6181057" y="3578732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6" name="Freeform: Shape 105">
                    <a:extLst>
                      <a:ext uri="{FF2B5EF4-FFF2-40B4-BE49-F238E27FC236}">
                        <a16:creationId xmlns:a16="http://schemas.microsoft.com/office/drawing/2014/main" xmlns="" id="{4C464F78-7D17-4486-953B-631C41097C4C}"/>
                      </a:ext>
                    </a:extLst>
                  </p:cNvPr>
                  <p:cNvSpPr/>
                  <p:nvPr/>
                </p:nvSpPr>
                <p:spPr>
                  <a:xfrm>
                    <a:off x="6230206" y="3611117"/>
                    <a:ext cx="18287" cy="24288"/>
                  </a:xfrm>
                  <a:custGeom>
                    <a:avLst/>
                    <a:gdLst>
                      <a:gd name="connsiteX0" fmla="*/ 18288 w 18287"/>
                      <a:gd name="connsiteY0" fmla="*/ 0 h 24288"/>
                      <a:gd name="connsiteX1" fmla="*/ 0 w 18287"/>
                      <a:gd name="connsiteY1" fmla="*/ 24289 h 24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287" h="24288">
                        <a:moveTo>
                          <a:pt x="18288" y="0"/>
                        </a:moveTo>
                        <a:lnTo>
                          <a:pt x="0" y="24289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7" name="Freeform: Shape 106">
                    <a:extLst>
                      <a:ext uri="{FF2B5EF4-FFF2-40B4-BE49-F238E27FC236}">
                        <a16:creationId xmlns:a16="http://schemas.microsoft.com/office/drawing/2014/main" xmlns="" id="{7A24FC97-2415-4BDE-8DBF-EDA41D89D9E9}"/>
                      </a:ext>
                    </a:extLst>
                  </p:cNvPr>
                  <p:cNvSpPr/>
                  <p:nvPr/>
                </p:nvSpPr>
                <p:spPr>
                  <a:xfrm>
                    <a:off x="6254495" y="3634263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8" name="Freeform: Shape 107">
                    <a:extLst>
                      <a:ext uri="{FF2B5EF4-FFF2-40B4-BE49-F238E27FC236}">
                        <a16:creationId xmlns:a16="http://schemas.microsoft.com/office/drawing/2014/main" xmlns="" id="{706FE40F-25BD-4D7A-81FE-48A5928D5E50}"/>
                      </a:ext>
                    </a:extLst>
                  </p:cNvPr>
                  <p:cNvSpPr/>
                  <p:nvPr/>
                </p:nvSpPr>
                <p:spPr>
                  <a:xfrm>
                    <a:off x="6278784" y="3652551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</p:grpSp>
        </p:grpSp>
        <p:grpSp>
          <p:nvGrpSpPr>
            <p:cNvPr id="109" name="Graphic 53">
              <a:extLst>
                <a:ext uri="{FF2B5EF4-FFF2-40B4-BE49-F238E27FC236}">
                  <a16:creationId xmlns:a16="http://schemas.microsoft.com/office/drawing/2014/main" xmlns="" id="{5E20D5EF-8789-4BD7-B4CD-C6F09AEF99B6}"/>
                </a:ext>
              </a:extLst>
            </p:cNvPr>
            <p:cNvGrpSpPr/>
            <p:nvPr/>
          </p:nvGrpSpPr>
          <p:grpSpPr>
            <a:xfrm>
              <a:off x="5795949" y="3167093"/>
              <a:ext cx="581631" cy="494681"/>
              <a:chOff x="5795949" y="3167093"/>
              <a:chExt cx="581631" cy="494681"/>
            </a:xfrm>
            <a:solidFill>
              <a:srgbClr val="E9684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xmlns="" id="{7074EEF3-262B-4D06-A300-BC033A8D8B8B}"/>
                  </a:ext>
                </a:extLst>
              </p:cNvPr>
              <p:cNvSpPr/>
              <p:nvPr/>
            </p:nvSpPr>
            <p:spPr>
              <a:xfrm rot="2232065">
                <a:off x="5781448" y="3335663"/>
                <a:ext cx="610633" cy="157539"/>
              </a:xfrm>
              <a:custGeom>
                <a:avLst/>
                <a:gdLst>
                  <a:gd name="connsiteX0" fmla="*/ 0 w 610633"/>
                  <a:gd name="connsiteY0" fmla="*/ 0 h 157539"/>
                  <a:gd name="connsiteX1" fmla="*/ 610634 w 610633"/>
                  <a:gd name="connsiteY1" fmla="*/ 0 h 157539"/>
                  <a:gd name="connsiteX2" fmla="*/ 610634 w 610633"/>
                  <a:gd name="connsiteY2" fmla="*/ 157540 h 157539"/>
                  <a:gd name="connsiteX3" fmla="*/ 0 w 610633"/>
                  <a:gd name="connsiteY3" fmla="*/ 157540 h 15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0633" h="157539">
                    <a:moveTo>
                      <a:pt x="0" y="0"/>
                    </a:moveTo>
                    <a:lnTo>
                      <a:pt x="610634" y="0"/>
                    </a:lnTo>
                    <a:lnTo>
                      <a:pt x="610634" y="157540"/>
                    </a:lnTo>
                    <a:lnTo>
                      <a:pt x="0" y="157540"/>
                    </a:lnTo>
                    <a:close/>
                  </a:path>
                </a:pathLst>
              </a:custGeom>
              <a:solidFill>
                <a:srgbClr val="E968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11" name="Graphic 53">
                <a:extLst>
                  <a:ext uri="{FF2B5EF4-FFF2-40B4-BE49-F238E27FC236}">
                    <a16:creationId xmlns:a16="http://schemas.microsoft.com/office/drawing/2014/main" xmlns="" id="{5E20D5EF-8789-4BD7-B4CD-C6F09AEF99B6}"/>
                  </a:ext>
                </a:extLst>
              </p:cNvPr>
              <p:cNvGrpSpPr/>
              <p:nvPr/>
            </p:nvGrpSpPr>
            <p:grpSpPr>
              <a:xfrm>
                <a:off x="5826346" y="3287553"/>
                <a:ext cx="448151" cy="351567"/>
                <a:chOff x="5826346" y="3287553"/>
                <a:chExt cx="448151" cy="351567"/>
              </a:xfrm>
            </p:grpSpPr>
            <p:grpSp>
              <p:nvGrpSpPr>
                <p:cNvPr id="112" name="Graphic 53">
                  <a:extLst>
                    <a:ext uri="{FF2B5EF4-FFF2-40B4-BE49-F238E27FC236}">
                      <a16:creationId xmlns:a16="http://schemas.microsoft.com/office/drawing/2014/main" xmlns="" id="{5E20D5EF-8789-4BD7-B4CD-C6F09AEF99B6}"/>
                    </a:ext>
                  </a:extLst>
                </p:cNvPr>
                <p:cNvGrpSpPr/>
                <p:nvPr/>
              </p:nvGrpSpPr>
              <p:grpSpPr>
                <a:xfrm>
                  <a:off x="5826346" y="3287553"/>
                  <a:ext cx="183260" cy="151542"/>
                  <a:chOff x="5826346" y="3287553"/>
                  <a:chExt cx="183260" cy="151542"/>
                </a:xfrm>
              </p:grpSpPr>
              <p:sp>
                <p:nvSpPr>
                  <p:cNvPr id="113" name="Freeform: Shape 112">
                    <a:extLst>
                      <a:ext uri="{FF2B5EF4-FFF2-40B4-BE49-F238E27FC236}">
                        <a16:creationId xmlns:a16="http://schemas.microsoft.com/office/drawing/2014/main" xmlns="" id="{32F2EF7C-8620-4BBF-8B6A-DA695D0DD18E}"/>
                      </a:ext>
                    </a:extLst>
                  </p:cNvPr>
                  <p:cNvSpPr/>
                  <p:nvPr/>
                </p:nvSpPr>
                <p:spPr>
                  <a:xfrm>
                    <a:off x="5826346" y="3287553"/>
                    <a:ext cx="18288" cy="24193"/>
                  </a:xfrm>
                  <a:custGeom>
                    <a:avLst/>
                    <a:gdLst>
                      <a:gd name="connsiteX0" fmla="*/ 18288 w 18288"/>
                      <a:gd name="connsiteY0" fmla="*/ 0 h 24193"/>
                      <a:gd name="connsiteX1" fmla="*/ 0 w 18288"/>
                      <a:gd name="connsiteY1" fmla="*/ 24193 h 241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288" h="24193">
                        <a:moveTo>
                          <a:pt x="18288" y="0"/>
                        </a:moveTo>
                        <a:lnTo>
                          <a:pt x="0" y="24193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4" name="Freeform: Shape 113">
                    <a:extLst>
                      <a:ext uri="{FF2B5EF4-FFF2-40B4-BE49-F238E27FC236}">
                        <a16:creationId xmlns:a16="http://schemas.microsoft.com/office/drawing/2014/main" xmlns="" id="{698949DF-8A42-4331-9CE3-E9A57D2AD3B5}"/>
                      </a:ext>
                    </a:extLst>
                  </p:cNvPr>
                  <p:cNvSpPr/>
                  <p:nvPr/>
                </p:nvSpPr>
                <p:spPr>
                  <a:xfrm>
                    <a:off x="5850635" y="3310603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31" name="Freeform: Shape 130">
                    <a:extLst>
                      <a:ext uri="{FF2B5EF4-FFF2-40B4-BE49-F238E27FC236}">
                        <a16:creationId xmlns:a16="http://schemas.microsoft.com/office/drawing/2014/main" xmlns="" id="{FE58DEF8-D59A-43A6-89EC-617B32868526}"/>
                      </a:ext>
                    </a:extLst>
                  </p:cNvPr>
                  <p:cNvSpPr/>
                  <p:nvPr/>
                </p:nvSpPr>
                <p:spPr>
                  <a:xfrm>
                    <a:off x="5899879" y="3347751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32" name="Freeform: Shape 131">
                    <a:extLst>
                      <a:ext uri="{FF2B5EF4-FFF2-40B4-BE49-F238E27FC236}">
                        <a16:creationId xmlns:a16="http://schemas.microsoft.com/office/drawing/2014/main" xmlns="" id="{246274FC-D924-4D94-A7FD-B37C2B308E29}"/>
                      </a:ext>
                    </a:extLst>
                  </p:cNvPr>
                  <p:cNvSpPr/>
                  <p:nvPr/>
                </p:nvSpPr>
                <p:spPr>
                  <a:xfrm>
                    <a:off x="5874924" y="3328891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33" name="Freeform: Shape 132">
                    <a:extLst>
                      <a:ext uri="{FF2B5EF4-FFF2-40B4-BE49-F238E27FC236}">
                        <a16:creationId xmlns:a16="http://schemas.microsoft.com/office/drawing/2014/main" xmlns="" id="{F7D78EF3-F694-43A3-B154-628CC512AC2D}"/>
                      </a:ext>
                    </a:extLst>
                  </p:cNvPr>
                  <p:cNvSpPr/>
                  <p:nvPr/>
                </p:nvSpPr>
                <p:spPr>
                  <a:xfrm>
                    <a:off x="5921406" y="3359276"/>
                    <a:ext cx="18288" cy="24288"/>
                  </a:xfrm>
                  <a:custGeom>
                    <a:avLst/>
                    <a:gdLst>
                      <a:gd name="connsiteX0" fmla="*/ 18288 w 18288"/>
                      <a:gd name="connsiteY0" fmla="*/ 0 h 24288"/>
                      <a:gd name="connsiteX1" fmla="*/ 0 w 18288"/>
                      <a:gd name="connsiteY1" fmla="*/ 24289 h 24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288" h="24288">
                        <a:moveTo>
                          <a:pt x="18288" y="0"/>
                        </a:moveTo>
                        <a:lnTo>
                          <a:pt x="0" y="24289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34" name="Freeform: Shape 133">
                    <a:extLst>
                      <a:ext uri="{FF2B5EF4-FFF2-40B4-BE49-F238E27FC236}">
                        <a16:creationId xmlns:a16="http://schemas.microsoft.com/office/drawing/2014/main" xmlns="" id="{B6C49105-E870-4273-8C04-A591DE7DD50F}"/>
                      </a:ext>
                    </a:extLst>
                  </p:cNvPr>
                  <p:cNvSpPr/>
                  <p:nvPr/>
                </p:nvSpPr>
                <p:spPr>
                  <a:xfrm>
                    <a:off x="5945695" y="3382327"/>
                    <a:ext cx="14763" cy="19621"/>
                  </a:xfrm>
                  <a:custGeom>
                    <a:avLst/>
                    <a:gdLst>
                      <a:gd name="connsiteX0" fmla="*/ 14764 w 14763"/>
                      <a:gd name="connsiteY0" fmla="*/ 0 h 19621"/>
                      <a:gd name="connsiteX1" fmla="*/ 0 w 14763"/>
                      <a:gd name="connsiteY1" fmla="*/ 19621 h 19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621">
                        <a:moveTo>
                          <a:pt x="14764" y="0"/>
                        </a:moveTo>
                        <a:lnTo>
                          <a:pt x="0" y="19621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35" name="Freeform: Shape 134">
                    <a:extLst>
                      <a:ext uri="{FF2B5EF4-FFF2-40B4-BE49-F238E27FC236}">
                        <a16:creationId xmlns:a16="http://schemas.microsoft.com/office/drawing/2014/main" xmlns="" id="{EF83F2C4-40BD-4A15-8D3A-F53D5C8B0E92}"/>
                      </a:ext>
                    </a:extLst>
                  </p:cNvPr>
                  <p:cNvSpPr/>
                  <p:nvPr/>
                </p:nvSpPr>
                <p:spPr>
                  <a:xfrm>
                    <a:off x="5994844" y="3419474"/>
                    <a:ext cx="14763" cy="19621"/>
                  </a:xfrm>
                  <a:custGeom>
                    <a:avLst/>
                    <a:gdLst>
                      <a:gd name="connsiteX0" fmla="*/ 14764 w 14763"/>
                      <a:gd name="connsiteY0" fmla="*/ 0 h 19621"/>
                      <a:gd name="connsiteX1" fmla="*/ 0 w 14763"/>
                      <a:gd name="connsiteY1" fmla="*/ 19621 h 19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621">
                        <a:moveTo>
                          <a:pt x="14764" y="0"/>
                        </a:moveTo>
                        <a:lnTo>
                          <a:pt x="0" y="19621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36" name="Freeform: Shape 135">
                    <a:extLst>
                      <a:ext uri="{FF2B5EF4-FFF2-40B4-BE49-F238E27FC236}">
                        <a16:creationId xmlns:a16="http://schemas.microsoft.com/office/drawing/2014/main" xmlns="" id="{39CE288E-1492-4729-805A-987A1DB86A0D}"/>
                      </a:ext>
                    </a:extLst>
                  </p:cNvPr>
                  <p:cNvSpPr/>
                  <p:nvPr/>
                </p:nvSpPr>
                <p:spPr>
                  <a:xfrm>
                    <a:off x="5969983" y="3400710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137" name="Graphic 53">
                  <a:extLst>
                    <a:ext uri="{FF2B5EF4-FFF2-40B4-BE49-F238E27FC236}">
                      <a16:creationId xmlns:a16="http://schemas.microsoft.com/office/drawing/2014/main" xmlns="" id="{5E20D5EF-8789-4BD7-B4CD-C6F09AEF99B6}"/>
                    </a:ext>
                  </a:extLst>
                </p:cNvPr>
                <p:cNvGrpSpPr/>
                <p:nvPr/>
              </p:nvGrpSpPr>
              <p:grpSpPr>
                <a:xfrm>
                  <a:off x="6018466" y="3432619"/>
                  <a:ext cx="256032" cy="206502"/>
                  <a:chOff x="6018466" y="3432619"/>
                  <a:chExt cx="256032" cy="206502"/>
                </a:xfrm>
              </p:grpSpPr>
              <p:sp>
                <p:nvSpPr>
                  <p:cNvPr id="138" name="Freeform: Shape 137">
                    <a:extLst>
                      <a:ext uri="{FF2B5EF4-FFF2-40B4-BE49-F238E27FC236}">
                        <a16:creationId xmlns:a16="http://schemas.microsoft.com/office/drawing/2014/main" xmlns="" id="{D5AF5EBC-0307-450C-AF37-C4786E9E7431}"/>
                      </a:ext>
                    </a:extLst>
                  </p:cNvPr>
                  <p:cNvSpPr/>
                  <p:nvPr/>
                </p:nvSpPr>
                <p:spPr>
                  <a:xfrm>
                    <a:off x="6018466" y="3432619"/>
                    <a:ext cx="18288" cy="24193"/>
                  </a:xfrm>
                  <a:custGeom>
                    <a:avLst/>
                    <a:gdLst>
                      <a:gd name="connsiteX0" fmla="*/ 18288 w 18288"/>
                      <a:gd name="connsiteY0" fmla="*/ 0 h 24193"/>
                      <a:gd name="connsiteX1" fmla="*/ 0 w 18288"/>
                      <a:gd name="connsiteY1" fmla="*/ 24194 h 241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288" h="24193">
                        <a:moveTo>
                          <a:pt x="18288" y="0"/>
                        </a:moveTo>
                        <a:lnTo>
                          <a:pt x="0" y="24194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39" name="Freeform: Shape 138">
                    <a:extLst>
                      <a:ext uri="{FF2B5EF4-FFF2-40B4-BE49-F238E27FC236}">
                        <a16:creationId xmlns:a16="http://schemas.microsoft.com/office/drawing/2014/main" xmlns="" id="{C88F1B3D-94B3-4BC6-A3EB-546DD6C87050}"/>
                      </a:ext>
                    </a:extLst>
                  </p:cNvPr>
                  <p:cNvSpPr/>
                  <p:nvPr/>
                </p:nvSpPr>
                <p:spPr>
                  <a:xfrm>
                    <a:off x="6042754" y="3455669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0" name="Freeform: Shape 139">
                    <a:extLst>
                      <a:ext uri="{FF2B5EF4-FFF2-40B4-BE49-F238E27FC236}">
                        <a16:creationId xmlns:a16="http://schemas.microsoft.com/office/drawing/2014/main" xmlns="" id="{ACD42F81-AB43-49D2-9596-E3450B58C719}"/>
                      </a:ext>
                    </a:extLst>
                  </p:cNvPr>
                  <p:cNvSpPr/>
                  <p:nvPr/>
                </p:nvSpPr>
                <p:spPr>
                  <a:xfrm>
                    <a:off x="6091903" y="3492817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1" name="Freeform: Shape 140">
                    <a:extLst>
                      <a:ext uri="{FF2B5EF4-FFF2-40B4-BE49-F238E27FC236}">
                        <a16:creationId xmlns:a16="http://schemas.microsoft.com/office/drawing/2014/main" xmlns="" id="{8DB994F6-CCA8-4E18-9EEA-D055C9EEF13F}"/>
                      </a:ext>
                    </a:extLst>
                  </p:cNvPr>
                  <p:cNvSpPr/>
                  <p:nvPr/>
                </p:nvSpPr>
                <p:spPr>
                  <a:xfrm>
                    <a:off x="6066948" y="3473957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2" name="Freeform: Shape 141">
                    <a:extLst>
                      <a:ext uri="{FF2B5EF4-FFF2-40B4-BE49-F238E27FC236}">
                        <a16:creationId xmlns:a16="http://schemas.microsoft.com/office/drawing/2014/main" xmlns="" id="{80FF1AED-FA3B-4247-998C-477409826BEF}"/>
                      </a:ext>
                    </a:extLst>
                  </p:cNvPr>
                  <p:cNvSpPr/>
                  <p:nvPr/>
                </p:nvSpPr>
                <p:spPr>
                  <a:xfrm>
                    <a:off x="6113430" y="3504342"/>
                    <a:ext cx="18383" cy="24288"/>
                  </a:xfrm>
                  <a:custGeom>
                    <a:avLst/>
                    <a:gdLst>
                      <a:gd name="connsiteX0" fmla="*/ 18383 w 18383"/>
                      <a:gd name="connsiteY0" fmla="*/ 0 h 24288"/>
                      <a:gd name="connsiteX1" fmla="*/ 0 w 18383"/>
                      <a:gd name="connsiteY1" fmla="*/ 24289 h 24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383" h="24288">
                        <a:moveTo>
                          <a:pt x="18383" y="0"/>
                        </a:moveTo>
                        <a:lnTo>
                          <a:pt x="0" y="24289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3" name="Freeform: Shape 142">
                    <a:extLst>
                      <a:ext uri="{FF2B5EF4-FFF2-40B4-BE49-F238E27FC236}">
                        <a16:creationId xmlns:a16="http://schemas.microsoft.com/office/drawing/2014/main" xmlns="" id="{EEA6290C-22EE-48C6-8672-FD8C9A00D4F7}"/>
                      </a:ext>
                    </a:extLst>
                  </p:cNvPr>
                  <p:cNvSpPr/>
                  <p:nvPr/>
                </p:nvSpPr>
                <p:spPr>
                  <a:xfrm>
                    <a:off x="6137719" y="3527392"/>
                    <a:ext cx="14763" cy="19621"/>
                  </a:xfrm>
                  <a:custGeom>
                    <a:avLst/>
                    <a:gdLst>
                      <a:gd name="connsiteX0" fmla="*/ 14764 w 14763"/>
                      <a:gd name="connsiteY0" fmla="*/ 0 h 19621"/>
                      <a:gd name="connsiteX1" fmla="*/ 0 w 14763"/>
                      <a:gd name="connsiteY1" fmla="*/ 19621 h 19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621">
                        <a:moveTo>
                          <a:pt x="14764" y="0"/>
                        </a:moveTo>
                        <a:lnTo>
                          <a:pt x="0" y="19621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27C45E90-88A3-49CE-BD70-CDA3ABB16D5C}"/>
                      </a:ext>
                    </a:extLst>
                  </p:cNvPr>
                  <p:cNvSpPr/>
                  <p:nvPr/>
                </p:nvSpPr>
                <p:spPr>
                  <a:xfrm>
                    <a:off x="6186963" y="3564540"/>
                    <a:ext cx="14763" cy="19621"/>
                  </a:xfrm>
                  <a:custGeom>
                    <a:avLst/>
                    <a:gdLst>
                      <a:gd name="connsiteX0" fmla="*/ 14764 w 14763"/>
                      <a:gd name="connsiteY0" fmla="*/ 0 h 19621"/>
                      <a:gd name="connsiteX1" fmla="*/ 0 w 14763"/>
                      <a:gd name="connsiteY1" fmla="*/ 19622 h 19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621">
                        <a:moveTo>
                          <a:pt x="14764" y="0"/>
                        </a:moveTo>
                        <a:lnTo>
                          <a:pt x="0" y="19622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5" name="Freeform: Shape 144">
                    <a:extLst>
                      <a:ext uri="{FF2B5EF4-FFF2-40B4-BE49-F238E27FC236}">
                        <a16:creationId xmlns:a16="http://schemas.microsoft.com/office/drawing/2014/main" xmlns="" id="{CDF35DE1-BC02-41A1-95C5-D634D33B4060}"/>
                      </a:ext>
                    </a:extLst>
                  </p:cNvPr>
                  <p:cNvSpPr/>
                  <p:nvPr/>
                </p:nvSpPr>
                <p:spPr>
                  <a:xfrm>
                    <a:off x="6162007" y="3545776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6" name="Freeform: Shape 145">
                    <a:extLst>
                      <a:ext uri="{FF2B5EF4-FFF2-40B4-BE49-F238E27FC236}">
                        <a16:creationId xmlns:a16="http://schemas.microsoft.com/office/drawing/2014/main" xmlns="" id="{DDF7F1B5-3637-4BF1-80A4-F6B12EFDF455}"/>
                      </a:ext>
                    </a:extLst>
                  </p:cNvPr>
                  <p:cNvSpPr/>
                  <p:nvPr/>
                </p:nvSpPr>
                <p:spPr>
                  <a:xfrm>
                    <a:off x="6211156" y="3578161"/>
                    <a:ext cx="18287" cy="24288"/>
                  </a:xfrm>
                  <a:custGeom>
                    <a:avLst/>
                    <a:gdLst>
                      <a:gd name="connsiteX0" fmla="*/ 18288 w 18287"/>
                      <a:gd name="connsiteY0" fmla="*/ 0 h 24288"/>
                      <a:gd name="connsiteX1" fmla="*/ 0 w 18287"/>
                      <a:gd name="connsiteY1" fmla="*/ 24289 h 24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287" h="24288">
                        <a:moveTo>
                          <a:pt x="18288" y="0"/>
                        </a:moveTo>
                        <a:lnTo>
                          <a:pt x="0" y="24289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BD94D3C9-9AB2-4758-A3CE-CB50BEE746D8}"/>
                      </a:ext>
                    </a:extLst>
                  </p:cNvPr>
                  <p:cNvSpPr/>
                  <p:nvPr/>
                </p:nvSpPr>
                <p:spPr>
                  <a:xfrm>
                    <a:off x="6235445" y="3601211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8" name="Freeform: Shape 147">
                    <a:extLst>
                      <a:ext uri="{FF2B5EF4-FFF2-40B4-BE49-F238E27FC236}">
                        <a16:creationId xmlns:a16="http://schemas.microsoft.com/office/drawing/2014/main" xmlns="" id="{8988B264-A06C-4FD2-8851-F6DAD7ADDD52}"/>
                      </a:ext>
                    </a:extLst>
                  </p:cNvPr>
                  <p:cNvSpPr/>
                  <p:nvPr/>
                </p:nvSpPr>
                <p:spPr>
                  <a:xfrm>
                    <a:off x="6259734" y="3619594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</p:grpSp>
        </p:grpSp>
      </p:grpSp>
      <p:grpSp>
        <p:nvGrpSpPr>
          <p:cNvPr id="253" name="Graphic 837">
            <a:extLst>
              <a:ext uri="{FF2B5EF4-FFF2-40B4-BE49-F238E27FC236}">
                <a16:creationId xmlns:a16="http://schemas.microsoft.com/office/drawing/2014/main" xmlns="" id="{A70F7C4F-2341-441F-BF0A-5E899662CAE0}"/>
              </a:ext>
            </a:extLst>
          </p:cNvPr>
          <p:cNvGrpSpPr/>
          <p:nvPr/>
        </p:nvGrpSpPr>
        <p:grpSpPr>
          <a:xfrm>
            <a:off x="9584582" y="81122"/>
            <a:ext cx="969490" cy="1048470"/>
            <a:chOff x="5681545" y="3195637"/>
            <a:chExt cx="2191520" cy="2054559"/>
          </a:xfrm>
        </p:grpSpPr>
        <p:grpSp>
          <p:nvGrpSpPr>
            <p:cNvPr id="254" name="Graphic 837">
              <a:extLst>
                <a:ext uri="{FF2B5EF4-FFF2-40B4-BE49-F238E27FC236}">
                  <a16:creationId xmlns:a16="http://schemas.microsoft.com/office/drawing/2014/main" xmlns="" id="{98F80D56-1C19-4FFA-A785-B31BBE33B5B7}"/>
                </a:ext>
              </a:extLst>
            </p:cNvPr>
            <p:cNvGrpSpPr/>
            <p:nvPr/>
          </p:nvGrpSpPr>
          <p:grpSpPr>
            <a:xfrm>
              <a:off x="6845610" y="3195637"/>
              <a:ext cx="1027455" cy="1424085"/>
              <a:chOff x="6845610" y="3195637"/>
              <a:chExt cx="1027455" cy="1424085"/>
            </a:xfrm>
          </p:grpSpPr>
          <p:sp>
            <p:nvSpPr>
              <p:cNvPr id="258" name="Freeform: Shape 1069">
                <a:extLst>
                  <a:ext uri="{FF2B5EF4-FFF2-40B4-BE49-F238E27FC236}">
                    <a16:creationId xmlns:a16="http://schemas.microsoft.com/office/drawing/2014/main" xmlns="" id="{E08CD64B-3C1C-4C9E-B920-EFE279C1DA15}"/>
                  </a:ext>
                </a:extLst>
              </p:cNvPr>
              <p:cNvSpPr/>
              <p:nvPr/>
            </p:nvSpPr>
            <p:spPr>
              <a:xfrm>
                <a:off x="6929729" y="3341583"/>
                <a:ext cx="943335" cy="1278138"/>
              </a:xfrm>
              <a:custGeom>
                <a:avLst/>
                <a:gdLst>
                  <a:gd name="connsiteX0" fmla="*/ 939035 w 943335"/>
                  <a:gd name="connsiteY0" fmla="*/ 860541 h 1278138"/>
                  <a:gd name="connsiteX1" fmla="*/ 909593 w 943335"/>
                  <a:gd name="connsiteY1" fmla="*/ 232169 h 1278138"/>
                  <a:gd name="connsiteX2" fmla="*/ 907490 w 943335"/>
                  <a:gd name="connsiteY2" fmla="*/ 191371 h 1278138"/>
                  <a:gd name="connsiteX3" fmla="*/ 898658 w 943335"/>
                  <a:gd name="connsiteY3" fmla="*/ 0 h 1278138"/>
                  <a:gd name="connsiteX4" fmla="*/ 246312 w 943335"/>
                  <a:gd name="connsiteY4" fmla="*/ 234272 h 1278138"/>
                  <a:gd name="connsiteX5" fmla="*/ 254724 w 943335"/>
                  <a:gd name="connsiteY5" fmla="*/ 417232 h 1278138"/>
                  <a:gd name="connsiteX6" fmla="*/ 257248 w 943335"/>
                  <a:gd name="connsiteY6" fmla="*/ 466442 h 1278138"/>
                  <a:gd name="connsiteX7" fmla="*/ 279539 w 943335"/>
                  <a:gd name="connsiteY7" fmla="*/ 936248 h 1278138"/>
                  <a:gd name="connsiteX8" fmla="*/ 74709 w 943335"/>
                  <a:gd name="connsiteY8" fmla="*/ 981252 h 1278138"/>
                  <a:gd name="connsiteX9" fmla="*/ 34752 w 943335"/>
                  <a:gd name="connsiteY9" fmla="*/ 1231507 h 1278138"/>
                  <a:gd name="connsiteX10" fmla="*/ 287951 w 943335"/>
                  <a:gd name="connsiteY10" fmla="*/ 1220992 h 1278138"/>
                  <a:gd name="connsiteX11" fmla="*/ 353144 w 943335"/>
                  <a:gd name="connsiteY11" fmla="*/ 1011955 h 1278138"/>
                  <a:gd name="connsiteX12" fmla="*/ 327487 w 943335"/>
                  <a:gd name="connsiteY12" fmla="*/ 465600 h 1278138"/>
                  <a:gd name="connsiteX13" fmla="*/ 843139 w 943335"/>
                  <a:gd name="connsiteY13" fmla="*/ 287267 h 1278138"/>
                  <a:gd name="connsiteX14" fmla="*/ 865851 w 943335"/>
                  <a:gd name="connsiteY14" fmla="*/ 768430 h 1278138"/>
                  <a:gd name="connsiteX15" fmla="*/ 656394 w 943335"/>
                  <a:gd name="connsiteY15" fmla="*/ 811331 h 1278138"/>
                  <a:gd name="connsiteX16" fmla="*/ 616437 w 943335"/>
                  <a:gd name="connsiteY16" fmla="*/ 1061586 h 1278138"/>
                  <a:gd name="connsiteX17" fmla="*/ 869636 w 943335"/>
                  <a:gd name="connsiteY17" fmla="*/ 1051071 h 1278138"/>
                  <a:gd name="connsiteX18" fmla="*/ 939035 w 943335"/>
                  <a:gd name="connsiteY18" fmla="*/ 860541 h 127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43335" h="1278138">
                    <a:moveTo>
                      <a:pt x="939035" y="860541"/>
                    </a:moveTo>
                    <a:lnTo>
                      <a:pt x="909593" y="232169"/>
                    </a:lnTo>
                    <a:lnTo>
                      <a:pt x="907490" y="191371"/>
                    </a:lnTo>
                    <a:lnTo>
                      <a:pt x="898658" y="0"/>
                    </a:lnTo>
                    <a:lnTo>
                      <a:pt x="246312" y="234272"/>
                    </a:lnTo>
                    <a:lnTo>
                      <a:pt x="254724" y="417232"/>
                    </a:lnTo>
                    <a:lnTo>
                      <a:pt x="257248" y="466442"/>
                    </a:lnTo>
                    <a:lnTo>
                      <a:pt x="279539" y="936248"/>
                    </a:lnTo>
                    <a:cubicBezTo>
                      <a:pt x="218553" y="910171"/>
                      <a:pt x="136957" y="925733"/>
                      <a:pt x="74709" y="981252"/>
                    </a:cubicBezTo>
                    <a:cubicBezTo>
                      <a:pt x="-6466" y="1053174"/>
                      <a:pt x="-24131" y="1165473"/>
                      <a:pt x="34752" y="1231507"/>
                    </a:cubicBezTo>
                    <a:cubicBezTo>
                      <a:pt x="93636" y="1297540"/>
                      <a:pt x="207197" y="1292914"/>
                      <a:pt x="287951" y="1220992"/>
                    </a:cubicBezTo>
                    <a:cubicBezTo>
                      <a:pt x="353564" y="1162529"/>
                      <a:pt x="377959" y="1077568"/>
                      <a:pt x="353144" y="1011955"/>
                    </a:cubicBezTo>
                    <a:lnTo>
                      <a:pt x="327487" y="465600"/>
                    </a:lnTo>
                    <a:lnTo>
                      <a:pt x="843139" y="287267"/>
                    </a:lnTo>
                    <a:lnTo>
                      <a:pt x="865851" y="768430"/>
                    </a:lnTo>
                    <a:cubicBezTo>
                      <a:pt x="804444" y="739829"/>
                      <a:pt x="720324" y="754550"/>
                      <a:pt x="656394" y="811331"/>
                    </a:cubicBezTo>
                    <a:cubicBezTo>
                      <a:pt x="575219" y="883253"/>
                      <a:pt x="557554" y="995552"/>
                      <a:pt x="616437" y="1061586"/>
                    </a:cubicBezTo>
                    <a:cubicBezTo>
                      <a:pt x="675321" y="1127619"/>
                      <a:pt x="788882" y="1122993"/>
                      <a:pt x="869636" y="1051071"/>
                    </a:cubicBezTo>
                    <a:cubicBezTo>
                      <a:pt x="928940" y="998076"/>
                      <a:pt x="954176" y="922789"/>
                      <a:pt x="939035" y="860541"/>
                    </a:cubicBezTo>
                    <a:close/>
                  </a:path>
                </a:pathLst>
              </a:custGeom>
              <a:solidFill>
                <a:srgbClr val="DC755A">
                  <a:alpha val="43000"/>
                </a:srgbClr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59" name="Freeform: Shape 1070">
                <a:extLst>
                  <a:ext uri="{FF2B5EF4-FFF2-40B4-BE49-F238E27FC236}">
                    <a16:creationId xmlns:a16="http://schemas.microsoft.com/office/drawing/2014/main" xmlns="" id="{B3355AF7-30EB-465C-B73F-3823DA7ED00A}"/>
                  </a:ext>
                </a:extLst>
              </p:cNvPr>
              <p:cNvSpPr/>
              <p:nvPr/>
            </p:nvSpPr>
            <p:spPr>
              <a:xfrm>
                <a:off x="6845610" y="3195637"/>
                <a:ext cx="943329" cy="1278138"/>
              </a:xfrm>
              <a:custGeom>
                <a:avLst/>
                <a:gdLst>
                  <a:gd name="connsiteX0" fmla="*/ 939035 w 943329"/>
                  <a:gd name="connsiteY0" fmla="*/ 860540 h 1278138"/>
                  <a:gd name="connsiteX1" fmla="*/ 909593 w 943329"/>
                  <a:gd name="connsiteY1" fmla="*/ 232169 h 1278138"/>
                  <a:gd name="connsiteX2" fmla="*/ 907490 w 943329"/>
                  <a:gd name="connsiteY2" fmla="*/ 191371 h 1278138"/>
                  <a:gd name="connsiteX3" fmla="*/ 898658 w 943329"/>
                  <a:gd name="connsiteY3" fmla="*/ 0 h 1278138"/>
                  <a:gd name="connsiteX4" fmla="*/ 246312 w 943329"/>
                  <a:gd name="connsiteY4" fmla="*/ 234272 h 1278138"/>
                  <a:gd name="connsiteX5" fmla="*/ 254724 w 943329"/>
                  <a:gd name="connsiteY5" fmla="*/ 417232 h 1278138"/>
                  <a:gd name="connsiteX6" fmla="*/ 257248 w 943329"/>
                  <a:gd name="connsiteY6" fmla="*/ 466442 h 1278138"/>
                  <a:gd name="connsiteX7" fmla="*/ 279539 w 943329"/>
                  <a:gd name="connsiteY7" fmla="*/ 936248 h 1278138"/>
                  <a:gd name="connsiteX8" fmla="*/ 74709 w 943329"/>
                  <a:gd name="connsiteY8" fmla="*/ 981252 h 1278138"/>
                  <a:gd name="connsiteX9" fmla="*/ 34752 w 943329"/>
                  <a:gd name="connsiteY9" fmla="*/ 1231507 h 1278138"/>
                  <a:gd name="connsiteX10" fmla="*/ 287951 w 943329"/>
                  <a:gd name="connsiteY10" fmla="*/ 1220992 h 1278138"/>
                  <a:gd name="connsiteX11" fmla="*/ 353144 w 943329"/>
                  <a:gd name="connsiteY11" fmla="*/ 1011955 h 1278138"/>
                  <a:gd name="connsiteX12" fmla="*/ 327487 w 943329"/>
                  <a:gd name="connsiteY12" fmla="*/ 465600 h 1278138"/>
                  <a:gd name="connsiteX13" fmla="*/ 842298 w 943329"/>
                  <a:gd name="connsiteY13" fmla="*/ 288109 h 1278138"/>
                  <a:gd name="connsiteX14" fmla="*/ 865010 w 943329"/>
                  <a:gd name="connsiteY14" fmla="*/ 769271 h 1278138"/>
                  <a:gd name="connsiteX15" fmla="*/ 655553 w 943329"/>
                  <a:gd name="connsiteY15" fmla="*/ 812172 h 1278138"/>
                  <a:gd name="connsiteX16" fmla="*/ 615596 w 943329"/>
                  <a:gd name="connsiteY16" fmla="*/ 1062427 h 1278138"/>
                  <a:gd name="connsiteX17" fmla="*/ 868795 w 943329"/>
                  <a:gd name="connsiteY17" fmla="*/ 1051912 h 1278138"/>
                  <a:gd name="connsiteX18" fmla="*/ 939035 w 943329"/>
                  <a:gd name="connsiteY18" fmla="*/ 860540 h 127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43329" h="1278138">
                    <a:moveTo>
                      <a:pt x="939035" y="860540"/>
                    </a:moveTo>
                    <a:lnTo>
                      <a:pt x="909593" y="232169"/>
                    </a:lnTo>
                    <a:lnTo>
                      <a:pt x="907490" y="191371"/>
                    </a:lnTo>
                    <a:lnTo>
                      <a:pt x="898658" y="0"/>
                    </a:lnTo>
                    <a:lnTo>
                      <a:pt x="246312" y="234272"/>
                    </a:lnTo>
                    <a:lnTo>
                      <a:pt x="254724" y="417232"/>
                    </a:lnTo>
                    <a:lnTo>
                      <a:pt x="257248" y="466442"/>
                    </a:lnTo>
                    <a:lnTo>
                      <a:pt x="279539" y="936248"/>
                    </a:lnTo>
                    <a:cubicBezTo>
                      <a:pt x="218553" y="910171"/>
                      <a:pt x="136957" y="925733"/>
                      <a:pt x="74709" y="981252"/>
                    </a:cubicBezTo>
                    <a:cubicBezTo>
                      <a:pt x="-6466" y="1053174"/>
                      <a:pt x="-24131" y="1165473"/>
                      <a:pt x="34752" y="1231507"/>
                    </a:cubicBezTo>
                    <a:cubicBezTo>
                      <a:pt x="93636" y="1297540"/>
                      <a:pt x="207197" y="1292914"/>
                      <a:pt x="287951" y="1220992"/>
                    </a:cubicBezTo>
                    <a:cubicBezTo>
                      <a:pt x="353564" y="1162529"/>
                      <a:pt x="377959" y="1077568"/>
                      <a:pt x="353144" y="1011955"/>
                    </a:cubicBezTo>
                    <a:lnTo>
                      <a:pt x="327487" y="465600"/>
                    </a:lnTo>
                    <a:lnTo>
                      <a:pt x="842298" y="288109"/>
                    </a:lnTo>
                    <a:lnTo>
                      <a:pt x="865010" y="769271"/>
                    </a:lnTo>
                    <a:cubicBezTo>
                      <a:pt x="803603" y="740671"/>
                      <a:pt x="719483" y="755391"/>
                      <a:pt x="655553" y="812172"/>
                    </a:cubicBezTo>
                    <a:cubicBezTo>
                      <a:pt x="574378" y="884094"/>
                      <a:pt x="556712" y="996393"/>
                      <a:pt x="615596" y="1062427"/>
                    </a:cubicBezTo>
                    <a:cubicBezTo>
                      <a:pt x="674479" y="1128461"/>
                      <a:pt x="788041" y="1123834"/>
                      <a:pt x="868795" y="1051912"/>
                    </a:cubicBezTo>
                    <a:cubicBezTo>
                      <a:pt x="928940" y="998496"/>
                      <a:pt x="954176" y="923209"/>
                      <a:pt x="939035" y="860540"/>
                    </a:cubicBezTo>
                    <a:close/>
                  </a:path>
                </a:pathLst>
              </a:custGeom>
              <a:solidFill>
                <a:srgbClr val="D75903"/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</p:grpSp>
        <p:grpSp>
          <p:nvGrpSpPr>
            <p:cNvPr id="255" name="Graphic 837">
              <a:extLst>
                <a:ext uri="{FF2B5EF4-FFF2-40B4-BE49-F238E27FC236}">
                  <a16:creationId xmlns:a16="http://schemas.microsoft.com/office/drawing/2014/main" xmlns="" id="{48C0670C-DE04-47FD-8173-85829F8B6C75}"/>
                </a:ext>
              </a:extLst>
            </p:cNvPr>
            <p:cNvGrpSpPr/>
            <p:nvPr/>
          </p:nvGrpSpPr>
          <p:grpSpPr>
            <a:xfrm>
              <a:off x="5681545" y="3873218"/>
              <a:ext cx="837945" cy="1376978"/>
              <a:chOff x="5681545" y="3873218"/>
              <a:chExt cx="837945" cy="1376978"/>
            </a:xfrm>
          </p:grpSpPr>
          <p:sp>
            <p:nvSpPr>
              <p:cNvPr id="256" name="Freeform: Shape 1067">
                <a:extLst>
                  <a:ext uri="{FF2B5EF4-FFF2-40B4-BE49-F238E27FC236}">
                    <a16:creationId xmlns:a16="http://schemas.microsoft.com/office/drawing/2014/main" xmlns="" id="{A0207808-27B7-4D80-812E-B0AF2B706F34}"/>
                  </a:ext>
                </a:extLst>
              </p:cNvPr>
              <p:cNvSpPr/>
              <p:nvPr/>
            </p:nvSpPr>
            <p:spPr>
              <a:xfrm>
                <a:off x="5765690" y="4018744"/>
                <a:ext cx="753799" cy="1231452"/>
              </a:xfrm>
              <a:custGeom>
                <a:avLst/>
                <a:gdLst>
                  <a:gd name="connsiteX0" fmla="*/ 34579 w 753799"/>
                  <a:gd name="connsiteY0" fmla="*/ 1184821 h 1231452"/>
                  <a:gd name="connsiteX1" fmla="*/ 287779 w 753799"/>
                  <a:gd name="connsiteY1" fmla="*/ 1174306 h 1231452"/>
                  <a:gd name="connsiteX2" fmla="*/ 352971 w 753799"/>
                  <a:gd name="connsiteY2" fmla="*/ 965269 h 1231452"/>
                  <a:gd name="connsiteX3" fmla="*/ 327735 w 753799"/>
                  <a:gd name="connsiteY3" fmla="*/ 418914 h 1231452"/>
                  <a:gd name="connsiteX4" fmla="*/ 753800 w 753799"/>
                  <a:gd name="connsiteY4" fmla="*/ 266238 h 1231452"/>
                  <a:gd name="connsiteX5" fmla="*/ 751276 w 753799"/>
                  <a:gd name="connsiteY5" fmla="*/ 0 h 1231452"/>
                  <a:gd name="connsiteX6" fmla="*/ 246981 w 753799"/>
                  <a:gd name="connsiteY6" fmla="*/ 187165 h 1231452"/>
                  <a:gd name="connsiteX7" fmla="*/ 255393 w 753799"/>
                  <a:gd name="connsiteY7" fmla="*/ 370125 h 1231452"/>
                  <a:gd name="connsiteX8" fmla="*/ 257916 w 753799"/>
                  <a:gd name="connsiteY8" fmla="*/ 419335 h 1231452"/>
                  <a:gd name="connsiteX9" fmla="*/ 280208 w 753799"/>
                  <a:gd name="connsiteY9" fmla="*/ 889141 h 1231452"/>
                  <a:gd name="connsiteX10" fmla="*/ 75377 w 753799"/>
                  <a:gd name="connsiteY10" fmla="*/ 934145 h 1231452"/>
                  <a:gd name="connsiteX11" fmla="*/ 34579 w 753799"/>
                  <a:gd name="connsiteY11" fmla="*/ 1184821 h 1231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3799" h="1231452">
                    <a:moveTo>
                      <a:pt x="34579" y="1184821"/>
                    </a:moveTo>
                    <a:cubicBezTo>
                      <a:pt x="93463" y="1250854"/>
                      <a:pt x="207024" y="1246228"/>
                      <a:pt x="287779" y="1174306"/>
                    </a:cubicBezTo>
                    <a:cubicBezTo>
                      <a:pt x="353812" y="1115843"/>
                      <a:pt x="377786" y="1030882"/>
                      <a:pt x="352971" y="965269"/>
                    </a:cubicBezTo>
                    <a:lnTo>
                      <a:pt x="327735" y="418914"/>
                    </a:lnTo>
                    <a:lnTo>
                      <a:pt x="753800" y="266238"/>
                    </a:lnTo>
                    <a:lnTo>
                      <a:pt x="751276" y="0"/>
                    </a:lnTo>
                    <a:lnTo>
                      <a:pt x="246981" y="187165"/>
                    </a:lnTo>
                    <a:lnTo>
                      <a:pt x="255393" y="370125"/>
                    </a:lnTo>
                    <a:lnTo>
                      <a:pt x="257916" y="419335"/>
                    </a:lnTo>
                    <a:lnTo>
                      <a:pt x="280208" y="889141"/>
                    </a:lnTo>
                    <a:cubicBezTo>
                      <a:pt x="219221" y="863064"/>
                      <a:pt x="137626" y="878626"/>
                      <a:pt x="75377" y="934145"/>
                    </a:cubicBezTo>
                    <a:cubicBezTo>
                      <a:pt x="-6218" y="1006488"/>
                      <a:pt x="-24304" y="1118366"/>
                      <a:pt x="34579" y="1184821"/>
                    </a:cubicBezTo>
                    <a:close/>
                  </a:path>
                </a:pathLst>
              </a:custGeom>
              <a:solidFill>
                <a:srgbClr val="DC755A">
                  <a:alpha val="43000"/>
                </a:srgbClr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57" name="Freeform: Shape 1068">
                <a:extLst>
                  <a:ext uri="{FF2B5EF4-FFF2-40B4-BE49-F238E27FC236}">
                    <a16:creationId xmlns:a16="http://schemas.microsoft.com/office/drawing/2014/main" xmlns="" id="{35E365B2-E932-47B3-BA06-7215BF7D51A9}"/>
                  </a:ext>
                </a:extLst>
              </p:cNvPr>
              <p:cNvSpPr/>
              <p:nvPr/>
            </p:nvSpPr>
            <p:spPr>
              <a:xfrm>
                <a:off x="5681545" y="3873218"/>
                <a:ext cx="753825" cy="1231031"/>
              </a:xfrm>
              <a:custGeom>
                <a:avLst/>
                <a:gdLst>
                  <a:gd name="connsiteX0" fmla="*/ 34606 w 753825"/>
                  <a:gd name="connsiteY0" fmla="*/ 1184400 h 1231031"/>
                  <a:gd name="connsiteX1" fmla="*/ 287805 w 753825"/>
                  <a:gd name="connsiteY1" fmla="*/ 1173885 h 1231031"/>
                  <a:gd name="connsiteX2" fmla="*/ 352997 w 753825"/>
                  <a:gd name="connsiteY2" fmla="*/ 964848 h 1231031"/>
                  <a:gd name="connsiteX3" fmla="*/ 327761 w 753825"/>
                  <a:gd name="connsiteY3" fmla="*/ 418914 h 1231031"/>
                  <a:gd name="connsiteX4" fmla="*/ 753826 w 753825"/>
                  <a:gd name="connsiteY4" fmla="*/ 266238 h 1231031"/>
                  <a:gd name="connsiteX5" fmla="*/ 751302 w 753825"/>
                  <a:gd name="connsiteY5" fmla="*/ 0 h 1231031"/>
                  <a:gd name="connsiteX6" fmla="*/ 247007 w 753825"/>
                  <a:gd name="connsiteY6" fmla="*/ 186745 h 1231031"/>
                  <a:gd name="connsiteX7" fmla="*/ 255419 w 753825"/>
                  <a:gd name="connsiteY7" fmla="*/ 369704 h 1231031"/>
                  <a:gd name="connsiteX8" fmla="*/ 257942 w 753825"/>
                  <a:gd name="connsiteY8" fmla="*/ 418914 h 1231031"/>
                  <a:gd name="connsiteX9" fmla="*/ 280234 w 753825"/>
                  <a:gd name="connsiteY9" fmla="*/ 888721 h 1231031"/>
                  <a:gd name="connsiteX10" fmla="*/ 74983 w 753825"/>
                  <a:gd name="connsiteY10" fmla="*/ 934145 h 1231031"/>
                  <a:gd name="connsiteX11" fmla="*/ 34606 w 753825"/>
                  <a:gd name="connsiteY11" fmla="*/ 1184400 h 1231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3825" h="1231031">
                    <a:moveTo>
                      <a:pt x="34606" y="1184400"/>
                    </a:moveTo>
                    <a:cubicBezTo>
                      <a:pt x="93489" y="1250434"/>
                      <a:pt x="207050" y="1245807"/>
                      <a:pt x="287805" y="1173885"/>
                    </a:cubicBezTo>
                    <a:cubicBezTo>
                      <a:pt x="353838" y="1115422"/>
                      <a:pt x="377812" y="1030462"/>
                      <a:pt x="352997" y="964848"/>
                    </a:cubicBezTo>
                    <a:lnTo>
                      <a:pt x="327761" y="418914"/>
                    </a:lnTo>
                    <a:lnTo>
                      <a:pt x="753826" y="266238"/>
                    </a:lnTo>
                    <a:lnTo>
                      <a:pt x="751302" y="0"/>
                    </a:lnTo>
                    <a:lnTo>
                      <a:pt x="247007" y="186745"/>
                    </a:lnTo>
                    <a:lnTo>
                      <a:pt x="255419" y="369704"/>
                    </a:lnTo>
                    <a:lnTo>
                      <a:pt x="257942" y="418914"/>
                    </a:lnTo>
                    <a:lnTo>
                      <a:pt x="280234" y="888721"/>
                    </a:lnTo>
                    <a:cubicBezTo>
                      <a:pt x="218827" y="863064"/>
                      <a:pt x="137231" y="878626"/>
                      <a:pt x="74983" y="934145"/>
                    </a:cubicBezTo>
                    <a:cubicBezTo>
                      <a:pt x="-6192" y="1006067"/>
                      <a:pt x="-24278" y="1118366"/>
                      <a:pt x="34606" y="1184400"/>
                    </a:cubicBezTo>
                    <a:close/>
                  </a:path>
                </a:pathLst>
              </a:custGeom>
              <a:solidFill>
                <a:srgbClr val="D75903"/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sp>
        <p:nvSpPr>
          <p:cNvPr id="260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2164551" y="403955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61" name="Graphic 19325">
            <a:extLst>
              <a:ext uri="{FF2B5EF4-FFF2-40B4-BE49-F238E27FC236}">
                <a16:creationId xmlns:a16="http://schemas.microsoft.com/office/drawing/2014/main" xmlns="" id="{7D212570-F8BD-45DA-81E6-0E33BCF875FA}"/>
              </a:ext>
            </a:extLst>
          </p:cNvPr>
          <p:cNvSpPr/>
          <p:nvPr/>
        </p:nvSpPr>
        <p:spPr>
          <a:xfrm>
            <a:off x="3092049" y="6254951"/>
            <a:ext cx="250981" cy="263730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62" name="Graphic 19325">
            <a:extLst>
              <a:ext uri="{FF2B5EF4-FFF2-40B4-BE49-F238E27FC236}">
                <a16:creationId xmlns:a16="http://schemas.microsoft.com/office/drawing/2014/main" xmlns="" id="{9216CD92-0672-490C-8FA5-053FEBA15FC1}"/>
              </a:ext>
            </a:extLst>
          </p:cNvPr>
          <p:cNvSpPr/>
          <p:nvPr/>
        </p:nvSpPr>
        <p:spPr>
          <a:xfrm>
            <a:off x="11385208" y="825876"/>
            <a:ext cx="614611" cy="653489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63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11367579" y="1569334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64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6656827" y="6135291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299" name="Graphic 876">
            <a:extLst>
              <a:ext uri="{FF2B5EF4-FFF2-40B4-BE49-F238E27FC236}">
                <a16:creationId xmlns:a16="http://schemas.microsoft.com/office/drawing/2014/main" xmlns="" id="{7A2089B7-881F-4BB2-9150-0E870759F876}"/>
              </a:ext>
            </a:extLst>
          </p:cNvPr>
          <p:cNvGrpSpPr/>
          <p:nvPr/>
        </p:nvGrpSpPr>
        <p:grpSpPr>
          <a:xfrm rot="1656797">
            <a:off x="1551143" y="5892476"/>
            <a:ext cx="1059547" cy="866816"/>
            <a:chOff x="-380835" y="371217"/>
            <a:chExt cx="1182052" cy="823912"/>
          </a:xfrm>
        </p:grpSpPr>
        <p:grpSp>
          <p:nvGrpSpPr>
            <p:cNvPr id="300" name="Graphic 876">
              <a:extLst>
                <a:ext uri="{FF2B5EF4-FFF2-40B4-BE49-F238E27FC236}">
                  <a16:creationId xmlns:a16="http://schemas.microsoft.com/office/drawing/2014/main" xmlns="" id="{007F61F4-9845-4B4E-AB2C-52F810DA1526}"/>
                </a:ext>
              </a:extLst>
            </p:cNvPr>
            <p:cNvGrpSpPr/>
            <p:nvPr/>
          </p:nvGrpSpPr>
          <p:grpSpPr>
            <a:xfrm>
              <a:off x="-276917" y="371217"/>
              <a:ext cx="1078134" cy="565413"/>
              <a:chOff x="-276917" y="371217"/>
              <a:chExt cx="1078134" cy="565413"/>
            </a:xfrm>
          </p:grpSpPr>
          <p:sp>
            <p:nvSpPr>
              <p:cNvPr id="304" name="Freeform: Shape 380">
                <a:extLst>
                  <a:ext uri="{FF2B5EF4-FFF2-40B4-BE49-F238E27FC236}">
                    <a16:creationId xmlns:a16="http://schemas.microsoft.com/office/drawing/2014/main" xmlns="" id="{D36DF30A-C074-4395-9280-20BD0D399D31}"/>
                  </a:ext>
                </a:extLst>
              </p:cNvPr>
              <p:cNvSpPr/>
              <p:nvPr/>
            </p:nvSpPr>
            <p:spPr>
              <a:xfrm>
                <a:off x="-3264" y="496851"/>
                <a:ext cx="599598" cy="439778"/>
              </a:xfrm>
              <a:custGeom>
                <a:avLst/>
                <a:gdLst>
                  <a:gd name="connsiteX0" fmla="*/ 510254 w 599598"/>
                  <a:gd name="connsiteY0" fmla="*/ 0 h 439778"/>
                  <a:gd name="connsiteX1" fmla="*/ 0 w 599598"/>
                  <a:gd name="connsiteY1" fmla="*/ 174403 h 439778"/>
                  <a:gd name="connsiteX2" fmla="*/ 90106 w 599598"/>
                  <a:gd name="connsiteY2" fmla="*/ 434054 h 439778"/>
                  <a:gd name="connsiteX3" fmla="*/ 599599 w 599598"/>
                  <a:gd name="connsiteY3" fmla="*/ 257270 h 439778"/>
                  <a:gd name="connsiteX4" fmla="*/ 510254 w 599598"/>
                  <a:gd name="connsiteY4" fmla="*/ 0 h 439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9598" h="439778">
                    <a:moveTo>
                      <a:pt x="510254" y="0"/>
                    </a:moveTo>
                    <a:lnTo>
                      <a:pt x="0" y="174403"/>
                    </a:lnTo>
                    <a:lnTo>
                      <a:pt x="90106" y="434054"/>
                    </a:lnTo>
                    <a:cubicBezTo>
                      <a:pt x="278511" y="460439"/>
                      <a:pt x="468059" y="394621"/>
                      <a:pt x="599599" y="257270"/>
                    </a:cubicBezTo>
                    <a:lnTo>
                      <a:pt x="510254" y="0"/>
                    </a:lnTo>
                    <a:close/>
                  </a:path>
                </a:pathLst>
              </a:custGeom>
              <a:solidFill>
                <a:srgbClr val="3D405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05" name="Freeform: Shape 381">
                <a:extLst>
                  <a:ext uri="{FF2B5EF4-FFF2-40B4-BE49-F238E27FC236}">
                    <a16:creationId xmlns:a16="http://schemas.microsoft.com/office/drawing/2014/main" xmlns="" id="{DF34787E-2C2F-44C6-B5F6-2BEA5AA79251}"/>
                  </a:ext>
                </a:extLst>
              </p:cNvPr>
              <p:cNvSpPr/>
              <p:nvPr/>
            </p:nvSpPr>
            <p:spPr>
              <a:xfrm>
                <a:off x="-276917" y="371217"/>
                <a:ext cx="1078134" cy="458057"/>
              </a:xfrm>
              <a:custGeom>
                <a:avLst/>
                <a:gdLst>
                  <a:gd name="connsiteX0" fmla="*/ 1078135 w 1078134"/>
                  <a:gd name="connsiteY0" fmla="*/ 41910 h 458057"/>
                  <a:gd name="connsiteX1" fmla="*/ 618554 w 1078134"/>
                  <a:gd name="connsiteY1" fmla="*/ 458057 h 458057"/>
                  <a:gd name="connsiteX2" fmla="*/ 0 w 1078134"/>
                  <a:gd name="connsiteY2" fmla="*/ 416147 h 458057"/>
                  <a:gd name="connsiteX3" fmla="*/ 64294 w 1078134"/>
                  <a:gd name="connsiteY3" fmla="*/ 357950 h 458057"/>
                  <a:gd name="connsiteX4" fmla="*/ 98965 w 1078134"/>
                  <a:gd name="connsiteY4" fmla="*/ 326517 h 458057"/>
                  <a:gd name="connsiteX5" fmla="*/ 459581 w 1078134"/>
                  <a:gd name="connsiteY5" fmla="*/ 0 h 458057"/>
                  <a:gd name="connsiteX6" fmla="*/ 944975 w 1078134"/>
                  <a:gd name="connsiteY6" fmla="*/ 32957 h 458057"/>
                  <a:gd name="connsiteX7" fmla="*/ 991553 w 1078134"/>
                  <a:gd name="connsiteY7" fmla="*/ 36100 h 458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8134" h="458057">
                    <a:moveTo>
                      <a:pt x="1078135" y="41910"/>
                    </a:moveTo>
                    <a:lnTo>
                      <a:pt x="618554" y="458057"/>
                    </a:lnTo>
                    <a:lnTo>
                      <a:pt x="0" y="416147"/>
                    </a:lnTo>
                    <a:lnTo>
                      <a:pt x="64294" y="357950"/>
                    </a:lnTo>
                    <a:lnTo>
                      <a:pt x="98965" y="326517"/>
                    </a:lnTo>
                    <a:lnTo>
                      <a:pt x="459581" y="0"/>
                    </a:lnTo>
                    <a:lnTo>
                      <a:pt x="944975" y="32957"/>
                    </a:lnTo>
                    <a:lnTo>
                      <a:pt x="991553" y="36100"/>
                    </a:lnTo>
                    <a:close/>
                  </a:path>
                </a:pathLst>
              </a:custGeom>
              <a:solidFill>
                <a:srgbClr val="3D405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06" name="Freeform: Shape 382">
                <a:extLst>
                  <a:ext uri="{FF2B5EF4-FFF2-40B4-BE49-F238E27FC236}">
                    <a16:creationId xmlns:a16="http://schemas.microsoft.com/office/drawing/2014/main" xmlns="" id="{BD41349B-9382-4562-A2EB-0B030B473C21}"/>
                  </a:ext>
                </a:extLst>
              </p:cNvPr>
              <p:cNvSpPr/>
              <p:nvPr/>
            </p:nvSpPr>
            <p:spPr>
              <a:xfrm>
                <a:off x="-212623" y="371217"/>
                <a:ext cx="927258" cy="393954"/>
              </a:xfrm>
              <a:custGeom>
                <a:avLst/>
                <a:gdLst>
                  <a:gd name="connsiteX0" fmla="*/ 927259 w 927258"/>
                  <a:gd name="connsiteY0" fmla="*/ 36100 h 393954"/>
                  <a:gd name="connsiteX1" fmla="*/ 531971 w 927258"/>
                  <a:gd name="connsiteY1" fmla="*/ 393954 h 393954"/>
                  <a:gd name="connsiteX2" fmla="*/ 0 w 927258"/>
                  <a:gd name="connsiteY2" fmla="*/ 357950 h 393954"/>
                  <a:gd name="connsiteX3" fmla="*/ 34671 w 927258"/>
                  <a:gd name="connsiteY3" fmla="*/ 326517 h 393954"/>
                  <a:gd name="connsiteX4" fmla="*/ 395288 w 927258"/>
                  <a:gd name="connsiteY4" fmla="*/ 0 h 393954"/>
                  <a:gd name="connsiteX5" fmla="*/ 880682 w 927258"/>
                  <a:gd name="connsiteY5" fmla="*/ 32957 h 393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7258" h="393954">
                    <a:moveTo>
                      <a:pt x="927259" y="36100"/>
                    </a:moveTo>
                    <a:lnTo>
                      <a:pt x="531971" y="393954"/>
                    </a:lnTo>
                    <a:lnTo>
                      <a:pt x="0" y="357950"/>
                    </a:lnTo>
                    <a:lnTo>
                      <a:pt x="34671" y="326517"/>
                    </a:lnTo>
                    <a:lnTo>
                      <a:pt x="395288" y="0"/>
                    </a:lnTo>
                    <a:lnTo>
                      <a:pt x="880682" y="32957"/>
                    </a:lnTo>
                    <a:close/>
                  </a:path>
                </a:pathLst>
              </a:custGeom>
              <a:solidFill>
                <a:srgbClr val="484D5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301" name="Graphic 876">
              <a:extLst>
                <a:ext uri="{FF2B5EF4-FFF2-40B4-BE49-F238E27FC236}">
                  <a16:creationId xmlns:a16="http://schemas.microsoft.com/office/drawing/2014/main" xmlns="" id="{0651C3C4-664C-436D-A1A7-06A32D979200}"/>
                </a:ext>
              </a:extLst>
            </p:cNvPr>
            <p:cNvGrpSpPr/>
            <p:nvPr/>
          </p:nvGrpSpPr>
          <p:grpSpPr>
            <a:xfrm>
              <a:off x="-380835" y="555811"/>
              <a:ext cx="644461" cy="639318"/>
              <a:chOff x="-380835" y="555811"/>
              <a:chExt cx="644461" cy="639318"/>
            </a:xfrm>
            <a:solidFill>
              <a:srgbClr val="FFD524"/>
            </a:solidFill>
          </p:grpSpPr>
          <p:sp>
            <p:nvSpPr>
              <p:cNvPr id="302" name="Freeform: Shape 378">
                <a:extLst>
                  <a:ext uri="{FF2B5EF4-FFF2-40B4-BE49-F238E27FC236}">
                    <a16:creationId xmlns:a16="http://schemas.microsoft.com/office/drawing/2014/main" xmlns="" id="{AD5EABB7-B2A6-4BF4-B019-6B0F21500B96}"/>
                  </a:ext>
                </a:extLst>
              </p:cNvPr>
              <p:cNvSpPr/>
              <p:nvPr/>
            </p:nvSpPr>
            <p:spPr>
              <a:xfrm>
                <a:off x="-321494" y="555811"/>
                <a:ext cx="585120" cy="588168"/>
              </a:xfrm>
              <a:custGeom>
                <a:avLst/>
                <a:gdLst>
                  <a:gd name="connsiteX0" fmla="*/ 24956 w 585120"/>
                  <a:gd name="connsiteY0" fmla="*/ 588169 h 588168"/>
                  <a:gd name="connsiteX1" fmla="*/ 0 w 585120"/>
                  <a:gd name="connsiteY1" fmla="*/ 585883 h 588168"/>
                  <a:gd name="connsiteX2" fmla="*/ 32766 w 585120"/>
                  <a:gd name="connsiteY2" fmla="*/ 222790 h 588168"/>
                  <a:gd name="connsiteX3" fmla="*/ 575596 w 585120"/>
                  <a:gd name="connsiteY3" fmla="*/ 0 h 588168"/>
                  <a:gd name="connsiteX4" fmla="*/ 585121 w 585120"/>
                  <a:gd name="connsiteY4" fmla="*/ 23241 h 588168"/>
                  <a:gd name="connsiteX5" fmla="*/ 56388 w 585120"/>
                  <a:gd name="connsiteY5" fmla="*/ 240221 h 588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5120" h="588168">
                    <a:moveTo>
                      <a:pt x="24956" y="588169"/>
                    </a:moveTo>
                    <a:lnTo>
                      <a:pt x="0" y="585883"/>
                    </a:lnTo>
                    <a:lnTo>
                      <a:pt x="32766" y="222790"/>
                    </a:lnTo>
                    <a:lnTo>
                      <a:pt x="575596" y="0"/>
                    </a:lnTo>
                    <a:lnTo>
                      <a:pt x="585121" y="23241"/>
                    </a:lnTo>
                    <a:lnTo>
                      <a:pt x="56388" y="240221"/>
                    </a:lnTo>
                    <a:close/>
                  </a:path>
                </a:pathLst>
              </a:custGeom>
              <a:solidFill>
                <a:srgbClr val="FFD52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03" name="Freeform: Shape 379">
                <a:extLst>
                  <a:ext uri="{FF2B5EF4-FFF2-40B4-BE49-F238E27FC236}">
                    <a16:creationId xmlns:a16="http://schemas.microsoft.com/office/drawing/2014/main" xmlns="" id="{218B0A24-83E5-4CE7-BED0-853DA2EE3382}"/>
                  </a:ext>
                </a:extLst>
              </p:cNvPr>
              <p:cNvSpPr/>
              <p:nvPr/>
            </p:nvSpPr>
            <p:spPr>
              <a:xfrm>
                <a:off x="-380835" y="1007010"/>
                <a:ext cx="121695" cy="188118"/>
              </a:xfrm>
              <a:custGeom>
                <a:avLst/>
                <a:gdLst>
                  <a:gd name="connsiteX0" fmla="*/ 85058 w 121695"/>
                  <a:gd name="connsiteY0" fmla="*/ 1619 h 188118"/>
                  <a:gd name="connsiteX1" fmla="*/ 79915 w 121695"/>
                  <a:gd name="connsiteY1" fmla="*/ 0 h 188118"/>
                  <a:gd name="connsiteX2" fmla="*/ 0 w 121695"/>
                  <a:gd name="connsiteY2" fmla="*/ 170783 h 188118"/>
                  <a:gd name="connsiteX3" fmla="*/ 111824 w 121695"/>
                  <a:gd name="connsiteY3" fmla="*/ 188119 h 188118"/>
                  <a:gd name="connsiteX4" fmla="*/ 85058 w 121695"/>
                  <a:gd name="connsiteY4" fmla="*/ 1619 h 188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695" h="188118">
                    <a:moveTo>
                      <a:pt x="85058" y="1619"/>
                    </a:moveTo>
                    <a:lnTo>
                      <a:pt x="79915" y="0"/>
                    </a:lnTo>
                    <a:cubicBezTo>
                      <a:pt x="64484" y="5810"/>
                      <a:pt x="10573" y="35814"/>
                      <a:pt x="0" y="170783"/>
                    </a:cubicBezTo>
                    <a:lnTo>
                      <a:pt x="111824" y="188119"/>
                    </a:lnTo>
                    <a:cubicBezTo>
                      <a:pt x="140684" y="56483"/>
                      <a:pt x="98393" y="12002"/>
                      <a:pt x="85058" y="1619"/>
                    </a:cubicBezTo>
                    <a:close/>
                  </a:path>
                </a:pathLst>
              </a:custGeom>
              <a:solidFill>
                <a:srgbClr val="FFD52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132756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aphic 18676">
            <a:extLst>
              <a:ext uri="{FF2B5EF4-FFF2-40B4-BE49-F238E27FC236}">
                <a16:creationId xmlns:a16="http://schemas.microsoft.com/office/drawing/2014/main" xmlns="" id="{9D98185F-6AAE-4E36-B064-C7E9B4CC05E5}"/>
              </a:ext>
            </a:extLst>
          </p:cNvPr>
          <p:cNvGrpSpPr/>
          <p:nvPr/>
        </p:nvGrpSpPr>
        <p:grpSpPr>
          <a:xfrm rot="1519580">
            <a:off x="10793121" y="91707"/>
            <a:ext cx="425515" cy="1603773"/>
            <a:chOff x="6731507" y="2028824"/>
            <a:chExt cx="178975" cy="2065305"/>
          </a:xfrm>
          <a:solidFill>
            <a:schemeClr val="bg2">
              <a:lumMod val="50000"/>
            </a:schemeClr>
          </a:solidFill>
        </p:grpSpPr>
        <p:grpSp>
          <p:nvGrpSpPr>
            <p:cNvPr id="35" name="Graphic 18676">
              <a:extLst>
                <a:ext uri="{FF2B5EF4-FFF2-40B4-BE49-F238E27FC236}">
                  <a16:creationId xmlns:a16="http://schemas.microsoft.com/office/drawing/2014/main" xmlns="" id="{45CF74E2-B191-4F43-BE73-8224D32A4CD6}"/>
                </a:ext>
              </a:extLst>
            </p:cNvPr>
            <p:cNvGrpSpPr/>
            <p:nvPr/>
          </p:nvGrpSpPr>
          <p:grpSpPr>
            <a:xfrm>
              <a:off x="6731507" y="3842384"/>
              <a:ext cx="171450" cy="251745"/>
              <a:chOff x="6731507" y="3842384"/>
              <a:chExt cx="171450" cy="251745"/>
            </a:xfrm>
            <a:grpFill/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39D4130E-A279-4A95-9C9E-0CD1AA4984AE}"/>
                  </a:ext>
                </a:extLst>
              </p:cNvPr>
              <p:cNvSpPr/>
              <p:nvPr/>
            </p:nvSpPr>
            <p:spPr>
              <a:xfrm>
                <a:off x="6731507" y="3842384"/>
                <a:ext cx="171450" cy="251745"/>
              </a:xfrm>
              <a:custGeom>
                <a:avLst/>
                <a:gdLst>
                  <a:gd name="connsiteX0" fmla="*/ 171450 w 171450"/>
                  <a:gd name="connsiteY0" fmla="*/ 667 h 251745"/>
                  <a:gd name="connsiteX1" fmla="*/ 84677 w 171450"/>
                  <a:gd name="connsiteY1" fmla="*/ 251746 h 251745"/>
                  <a:gd name="connsiteX2" fmla="*/ 0 w 171450"/>
                  <a:gd name="connsiteY2" fmla="*/ 0 h 25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1450" h="251745">
                    <a:moveTo>
                      <a:pt x="171450" y="667"/>
                    </a:moveTo>
                    <a:lnTo>
                      <a:pt x="84677" y="25174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E366B7B3-3CC9-4D5B-BF41-F1C0ED984DEA}"/>
                  </a:ext>
                </a:extLst>
              </p:cNvPr>
              <p:cNvSpPr/>
              <p:nvPr/>
            </p:nvSpPr>
            <p:spPr>
              <a:xfrm>
                <a:off x="6779132" y="3984021"/>
                <a:ext cx="74961" cy="110108"/>
              </a:xfrm>
              <a:custGeom>
                <a:avLst/>
                <a:gdLst>
                  <a:gd name="connsiteX0" fmla="*/ 0 w 74961"/>
                  <a:gd name="connsiteY0" fmla="*/ 0 h 110108"/>
                  <a:gd name="connsiteX1" fmla="*/ 74962 w 74961"/>
                  <a:gd name="connsiteY1" fmla="*/ 286 h 110108"/>
                  <a:gd name="connsiteX2" fmla="*/ 37052 w 74961"/>
                  <a:gd name="connsiteY2" fmla="*/ 110109 h 110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961" h="110108">
                    <a:moveTo>
                      <a:pt x="0" y="0"/>
                    </a:moveTo>
                    <a:lnTo>
                      <a:pt x="74962" y="286"/>
                    </a:lnTo>
                    <a:lnTo>
                      <a:pt x="37052" y="11010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36" name="Graphic 18676">
              <a:extLst>
                <a:ext uri="{FF2B5EF4-FFF2-40B4-BE49-F238E27FC236}">
                  <a16:creationId xmlns:a16="http://schemas.microsoft.com/office/drawing/2014/main" xmlns="" id="{B9F48D19-6B50-48B3-B7AE-FAE372A22DEC}"/>
                </a:ext>
              </a:extLst>
            </p:cNvPr>
            <p:cNvGrpSpPr/>
            <p:nvPr/>
          </p:nvGrpSpPr>
          <p:grpSpPr>
            <a:xfrm>
              <a:off x="6731507" y="2028824"/>
              <a:ext cx="178975" cy="1814227"/>
              <a:chOff x="6731507" y="2028824"/>
              <a:chExt cx="178975" cy="1814227"/>
            </a:xfrm>
            <a:grpFill/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F2BEF816-2E1B-4D84-A315-71666137FA3D}"/>
                  </a:ext>
                </a:extLst>
              </p:cNvPr>
              <p:cNvSpPr/>
              <p:nvPr/>
            </p:nvSpPr>
            <p:spPr>
              <a:xfrm>
                <a:off x="6731507" y="2028824"/>
                <a:ext cx="178975" cy="1814227"/>
              </a:xfrm>
              <a:custGeom>
                <a:avLst/>
                <a:gdLst>
                  <a:gd name="connsiteX0" fmla="*/ 171450 w 178975"/>
                  <a:gd name="connsiteY0" fmla="*/ 1814228 h 1814227"/>
                  <a:gd name="connsiteX1" fmla="*/ 178975 w 178975"/>
                  <a:gd name="connsiteY1" fmla="*/ 86107 h 1814227"/>
                  <a:gd name="connsiteX2" fmla="*/ 93631 w 178975"/>
                  <a:gd name="connsiteY2" fmla="*/ 1 h 1814227"/>
                  <a:gd name="connsiteX3" fmla="*/ 7525 w 178975"/>
                  <a:gd name="connsiteY3" fmla="*/ 85345 h 1814227"/>
                  <a:gd name="connsiteX4" fmla="*/ 0 w 178975"/>
                  <a:gd name="connsiteY4" fmla="*/ 1813466 h 1814227"/>
                  <a:gd name="connsiteX5" fmla="*/ 171450 w 178975"/>
                  <a:gd name="connsiteY5" fmla="*/ 1814228 h 18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975" h="1814227">
                    <a:moveTo>
                      <a:pt x="171450" y="1814228"/>
                    </a:moveTo>
                    <a:lnTo>
                      <a:pt x="178975" y="86107"/>
                    </a:lnTo>
                    <a:cubicBezTo>
                      <a:pt x="179165" y="38767"/>
                      <a:pt x="140970" y="286"/>
                      <a:pt x="93631" y="1"/>
                    </a:cubicBezTo>
                    <a:cubicBezTo>
                      <a:pt x="46292" y="-190"/>
                      <a:pt x="7715" y="38005"/>
                      <a:pt x="7525" y="85345"/>
                    </a:cubicBezTo>
                    <a:lnTo>
                      <a:pt x="0" y="1813466"/>
                    </a:lnTo>
                    <a:lnTo>
                      <a:pt x="171450" y="181422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9BEC5781-2A0F-4442-983B-2F2663F95D23}"/>
                  </a:ext>
                </a:extLst>
              </p:cNvPr>
              <p:cNvSpPr/>
              <p:nvPr/>
            </p:nvSpPr>
            <p:spPr>
              <a:xfrm>
                <a:off x="6731507" y="2028824"/>
                <a:ext cx="93630" cy="1813846"/>
              </a:xfrm>
              <a:custGeom>
                <a:avLst/>
                <a:gdLst>
                  <a:gd name="connsiteX0" fmla="*/ 93631 w 93630"/>
                  <a:gd name="connsiteY0" fmla="*/ 1 h 1813846"/>
                  <a:gd name="connsiteX1" fmla="*/ 7525 w 93630"/>
                  <a:gd name="connsiteY1" fmla="*/ 85345 h 1813846"/>
                  <a:gd name="connsiteX2" fmla="*/ 0 w 93630"/>
                  <a:gd name="connsiteY2" fmla="*/ 1813466 h 1813846"/>
                  <a:gd name="connsiteX3" fmla="*/ 85725 w 93630"/>
                  <a:gd name="connsiteY3" fmla="*/ 1813846 h 1813846"/>
                  <a:gd name="connsiteX4" fmla="*/ 93631 w 93630"/>
                  <a:gd name="connsiteY4" fmla="*/ 1 h 1813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630" h="1813846">
                    <a:moveTo>
                      <a:pt x="93631" y="1"/>
                    </a:moveTo>
                    <a:cubicBezTo>
                      <a:pt x="46292" y="-190"/>
                      <a:pt x="7715" y="38005"/>
                      <a:pt x="7525" y="85345"/>
                    </a:cubicBezTo>
                    <a:lnTo>
                      <a:pt x="0" y="1813466"/>
                    </a:lnTo>
                    <a:lnTo>
                      <a:pt x="85725" y="1813846"/>
                    </a:lnTo>
                    <a:lnTo>
                      <a:pt x="93631" y="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grpSp>
        <p:nvGrpSpPr>
          <p:cNvPr id="14" name="Graphic 15">
            <a:extLst>
              <a:ext uri="{FF2B5EF4-FFF2-40B4-BE49-F238E27FC236}">
                <a16:creationId xmlns:a16="http://schemas.microsoft.com/office/drawing/2014/main" xmlns="" id="{8B9D6CA5-23E6-4138-8B71-8FFAB8090F84}"/>
              </a:ext>
            </a:extLst>
          </p:cNvPr>
          <p:cNvGrpSpPr/>
          <p:nvPr/>
        </p:nvGrpSpPr>
        <p:grpSpPr>
          <a:xfrm rot="2587589">
            <a:off x="-89557" y="968749"/>
            <a:ext cx="1637379" cy="1282028"/>
            <a:chOff x="6146131" y="1837154"/>
            <a:chExt cx="986043" cy="639817"/>
          </a:xfrm>
          <a:solidFill>
            <a:schemeClr val="bg2">
              <a:lumMod val="5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17379C26-75DF-4D39-9DB7-5BC2BEB80D91}"/>
                </a:ext>
              </a:extLst>
            </p:cNvPr>
            <p:cNvSpPr/>
            <p:nvPr/>
          </p:nvSpPr>
          <p:spPr>
            <a:xfrm rot="-4218342">
              <a:off x="6376223" y="1906842"/>
              <a:ext cx="500441" cy="500441"/>
            </a:xfrm>
            <a:custGeom>
              <a:avLst/>
              <a:gdLst>
                <a:gd name="connsiteX0" fmla="*/ 500441 w 500441"/>
                <a:gd name="connsiteY0" fmla="*/ 250221 h 500441"/>
                <a:gd name="connsiteX1" fmla="*/ 250221 w 500441"/>
                <a:gd name="connsiteY1" fmla="*/ 500441 h 500441"/>
                <a:gd name="connsiteX2" fmla="*/ 0 w 500441"/>
                <a:gd name="connsiteY2" fmla="*/ 250221 h 500441"/>
                <a:gd name="connsiteX3" fmla="*/ 250221 w 500441"/>
                <a:gd name="connsiteY3" fmla="*/ 0 h 500441"/>
                <a:gd name="connsiteX4" fmla="*/ 500441 w 500441"/>
                <a:gd name="connsiteY4" fmla="*/ 250221 h 50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441" h="500441">
                  <a:moveTo>
                    <a:pt x="500441" y="250221"/>
                  </a:moveTo>
                  <a:cubicBezTo>
                    <a:pt x="500441" y="388414"/>
                    <a:pt x="388414" y="500441"/>
                    <a:pt x="250221" y="500441"/>
                  </a:cubicBezTo>
                  <a:cubicBezTo>
                    <a:pt x="112028" y="500441"/>
                    <a:pt x="0" y="388414"/>
                    <a:pt x="0" y="250221"/>
                  </a:cubicBezTo>
                  <a:cubicBezTo>
                    <a:pt x="0" y="112028"/>
                    <a:pt x="112028" y="0"/>
                    <a:pt x="250221" y="0"/>
                  </a:cubicBezTo>
                  <a:cubicBezTo>
                    <a:pt x="388414" y="0"/>
                    <a:pt x="500441" y="112028"/>
                    <a:pt x="500441" y="25022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9D48D435-A4AD-4581-84DB-D66EAC50BE08}"/>
                </a:ext>
              </a:extLst>
            </p:cNvPr>
            <p:cNvSpPr/>
            <p:nvPr/>
          </p:nvSpPr>
          <p:spPr>
            <a:xfrm>
              <a:off x="6623159" y="2090258"/>
              <a:ext cx="253724" cy="168988"/>
            </a:xfrm>
            <a:custGeom>
              <a:avLst/>
              <a:gdLst>
                <a:gd name="connsiteX0" fmla="*/ 244555 w 253724"/>
                <a:gd name="connsiteY0" fmla="*/ 193 h 168988"/>
                <a:gd name="connsiteX1" fmla="*/ 249603 w 253724"/>
                <a:gd name="connsiteY1" fmla="*/ 111921 h 168988"/>
                <a:gd name="connsiteX2" fmla="*/ 193025 w 253724"/>
                <a:gd name="connsiteY2" fmla="*/ 137258 h 168988"/>
                <a:gd name="connsiteX3" fmla="*/ 1192 w 253724"/>
                <a:gd name="connsiteY3" fmla="*/ 96586 h 168988"/>
                <a:gd name="connsiteX4" fmla="*/ 64437 w 253724"/>
                <a:gd name="connsiteY4" fmla="*/ 47056 h 168988"/>
                <a:gd name="connsiteX5" fmla="*/ 99204 w 253724"/>
                <a:gd name="connsiteY5" fmla="*/ 46104 h 168988"/>
                <a:gd name="connsiteX6" fmla="*/ 125493 w 253724"/>
                <a:gd name="connsiteY6" fmla="*/ 23053 h 168988"/>
                <a:gd name="connsiteX7" fmla="*/ 179214 w 253724"/>
                <a:gd name="connsiteY7" fmla="*/ 2860 h 168988"/>
                <a:gd name="connsiteX8" fmla="*/ 244555 w 253724"/>
                <a:gd name="connsiteY8" fmla="*/ 193 h 168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724" h="168988">
                  <a:moveTo>
                    <a:pt x="244555" y="193"/>
                  </a:moveTo>
                  <a:cubicBezTo>
                    <a:pt x="254747" y="36483"/>
                    <a:pt x="256461" y="74869"/>
                    <a:pt x="249603" y="111921"/>
                  </a:cubicBezTo>
                  <a:cubicBezTo>
                    <a:pt x="235411" y="114112"/>
                    <a:pt x="217600" y="120875"/>
                    <a:pt x="193025" y="137258"/>
                  </a:cubicBezTo>
                  <a:cubicBezTo>
                    <a:pt x="79868" y="212791"/>
                    <a:pt x="9002" y="134686"/>
                    <a:pt x="1192" y="96586"/>
                  </a:cubicBezTo>
                  <a:cubicBezTo>
                    <a:pt x="-7572" y="54009"/>
                    <a:pt x="33862" y="47627"/>
                    <a:pt x="64437" y="47056"/>
                  </a:cubicBezTo>
                  <a:cubicBezTo>
                    <a:pt x="80916" y="46675"/>
                    <a:pt x="81773" y="54486"/>
                    <a:pt x="99204" y="46104"/>
                  </a:cubicBezTo>
                  <a:cubicBezTo>
                    <a:pt x="107300" y="42294"/>
                    <a:pt x="117682" y="28577"/>
                    <a:pt x="125493" y="23053"/>
                  </a:cubicBezTo>
                  <a:cubicBezTo>
                    <a:pt x="141876" y="11718"/>
                    <a:pt x="159402" y="5241"/>
                    <a:pt x="179214" y="2860"/>
                  </a:cubicBezTo>
                  <a:cubicBezTo>
                    <a:pt x="194073" y="1050"/>
                    <a:pt x="218361" y="-569"/>
                    <a:pt x="244555" y="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35D320EB-1505-4576-9DB4-8BFC194FDBB7}"/>
                </a:ext>
              </a:extLst>
            </p:cNvPr>
            <p:cNvSpPr/>
            <p:nvPr/>
          </p:nvSpPr>
          <p:spPr>
            <a:xfrm>
              <a:off x="6442995" y="2296590"/>
              <a:ext cx="340899" cy="110760"/>
            </a:xfrm>
            <a:custGeom>
              <a:avLst/>
              <a:gdLst>
                <a:gd name="connsiteX0" fmla="*/ 340900 w 340899"/>
                <a:gd name="connsiteY0" fmla="*/ 55132 h 110760"/>
                <a:gd name="connsiteX1" fmla="*/ 10763 w 340899"/>
                <a:gd name="connsiteY1" fmla="*/ 41606 h 110760"/>
                <a:gd name="connsiteX2" fmla="*/ 0 w 340899"/>
                <a:gd name="connsiteY2" fmla="*/ 30652 h 110760"/>
                <a:gd name="connsiteX3" fmla="*/ 32290 w 340899"/>
                <a:gd name="connsiteY3" fmla="*/ 13126 h 110760"/>
                <a:gd name="connsiteX4" fmla="*/ 80010 w 340899"/>
                <a:gd name="connsiteY4" fmla="*/ 15603 h 110760"/>
                <a:gd name="connsiteX5" fmla="*/ 126111 w 340899"/>
                <a:gd name="connsiteY5" fmla="*/ 45321 h 110760"/>
                <a:gd name="connsiteX6" fmla="*/ 226124 w 340899"/>
                <a:gd name="connsiteY6" fmla="*/ 1220 h 110760"/>
                <a:gd name="connsiteX7" fmla="*/ 270891 w 340899"/>
                <a:gd name="connsiteY7" fmla="*/ 24556 h 110760"/>
                <a:gd name="connsiteX8" fmla="*/ 337757 w 340899"/>
                <a:gd name="connsiteY8" fmla="*/ 52750 h 110760"/>
                <a:gd name="connsiteX9" fmla="*/ 340900 w 340899"/>
                <a:gd name="connsiteY9" fmla="*/ 55132 h 11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0899" h="110760">
                  <a:moveTo>
                    <a:pt x="340900" y="55132"/>
                  </a:moveTo>
                  <a:cubicBezTo>
                    <a:pt x="244602" y="133237"/>
                    <a:pt x="102870" y="129426"/>
                    <a:pt x="10763" y="41606"/>
                  </a:cubicBezTo>
                  <a:cubicBezTo>
                    <a:pt x="7049" y="37987"/>
                    <a:pt x="3334" y="34367"/>
                    <a:pt x="0" y="30652"/>
                  </a:cubicBezTo>
                  <a:cubicBezTo>
                    <a:pt x="8668" y="22461"/>
                    <a:pt x="19241" y="16365"/>
                    <a:pt x="32290" y="13126"/>
                  </a:cubicBezTo>
                  <a:cubicBezTo>
                    <a:pt x="47816" y="9221"/>
                    <a:pt x="64961" y="10269"/>
                    <a:pt x="80010" y="15603"/>
                  </a:cubicBezTo>
                  <a:cubicBezTo>
                    <a:pt x="95155" y="20746"/>
                    <a:pt x="112300" y="43416"/>
                    <a:pt x="126111" y="45321"/>
                  </a:cubicBezTo>
                  <a:cubicBezTo>
                    <a:pt x="161639" y="50274"/>
                    <a:pt x="177832" y="-9162"/>
                    <a:pt x="226124" y="1220"/>
                  </a:cubicBezTo>
                  <a:cubicBezTo>
                    <a:pt x="242507" y="4744"/>
                    <a:pt x="256032" y="17794"/>
                    <a:pt x="270891" y="24556"/>
                  </a:cubicBezTo>
                  <a:cubicBezTo>
                    <a:pt x="293656" y="34939"/>
                    <a:pt x="316230" y="39034"/>
                    <a:pt x="337757" y="52750"/>
                  </a:cubicBezTo>
                  <a:cubicBezTo>
                    <a:pt x="338900" y="53417"/>
                    <a:pt x="340043" y="54274"/>
                    <a:pt x="340900" y="551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63AEA5C3-45E5-4C23-810F-C725CDE1E436}"/>
                </a:ext>
              </a:extLst>
            </p:cNvPr>
            <p:cNvSpPr/>
            <p:nvPr/>
          </p:nvSpPr>
          <p:spPr>
            <a:xfrm>
              <a:off x="6146131" y="1962707"/>
              <a:ext cx="986043" cy="475617"/>
            </a:xfrm>
            <a:custGeom>
              <a:avLst/>
              <a:gdLst>
                <a:gd name="connsiteX0" fmla="*/ 665576 w 986043"/>
                <a:gd name="connsiteY0" fmla="*/ 36971 h 475617"/>
                <a:gd name="connsiteX1" fmla="*/ 768827 w 986043"/>
                <a:gd name="connsiteY1" fmla="*/ 8491 h 475617"/>
                <a:gd name="connsiteX2" fmla="*/ 878365 w 986043"/>
                <a:gd name="connsiteY2" fmla="*/ 871 h 475617"/>
                <a:gd name="connsiteX3" fmla="*/ 937610 w 986043"/>
                <a:gd name="connsiteY3" fmla="*/ 14016 h 475617"/>
                <a:gd name="connsiteX4" fmla="*/ 968376 w 986043"/>
                <a:gd name="connsiteY4" fmla="*/ 35256 h 475617"/>
                <a:gd name="connsiteX5" fmla="*/ 985807 w 986043"/>
                <a:gd name="connsiteY5" fmla="*/ 75642 h 475617"/>
                <a:gd name="connsiteX6" fmla="*/ 979520 w 986043"/>
                <a:gd name="connsiteY6" fmla="*/ 114028 h 475617"/>
                <a:gd name="connsiteX7" fmla="*/ 963613 w 986043"/>
                <a:gd name="connsiteY7" fmla="*/ 142794 h 475617"/>
                <a:gd name="connsiteX8" fmla="*/ 923323 w 986043"/>
                <a:gd name="connsiteY8" fmla="*/ 185180 h 475617"/>
                <a:gd name="connsiteX9" fmla="*/ 830740 w 986043"/>
                <a:gd name="connsiteY9" fmla="*/ 243663 h 475617"/>
                <a:gd name="connsiteX10" fmla="*/ 734537 w 986043"/>
                <a:gd name="connsiteY10" fmla="*/ 289860 h 475617"/>
                <a:gd name="connsiteX11" fmla="*/ 542513 w 986043"/>
                <a:gd name="connsiteY11" fmla="*/ 380061 h 475617"/>
                <a:gd name="connsiteX12" fmla="*/ 443548 w 986043"/>
                <a:gd name="connsiteY12" fmla="*/ 420352 h 475617"/>
                <a:gd name="connsiteX13" fmla="*/ 340583 w 986043"/>
                <a:gd name="connsiteY13" fmla="*/ 450451 h 475617"/>
                <a:gd name="connsiteX14" fmla="*/ 234094 w 986043"/>
                <a:gd name="connsiteY14" fmla="*/ 470740 h 475617"/>
                <a:gd name="connsiteX15" fmla="*/ 122556 w 986043"/>
                <a:gd name="connsiteY15" fmla="*/ 473597 h 475617"/>
                <a:gd name="connsiteX16" fmla="*/ 63310 w 986043"/>
                <a:gd name="connsiteY16" fmla="*/ 460548 h 475617"/>
                <a:gd name="connsiteX17" fmla="*/ 32259 w 986043"/>
                <a:gd name="connsiteY17" fmla="*/ 444165 h 475617"/>
                <a:gd name="connsiteX18" fmla="*/ 5494 w 986043"/>
                <a:gd name="connsiteY18" fmla="*/ 411208 h 475617"/>
                <a:gd name="connsiteX19" fmla="*/ 64 w 986043"/>
                <a:gd name="connsiteY19" fmla="*/ 388158 h 475617"/>
                <a:gd name="connsiteX20" fmla="*/ 2065 w 986043"/>
                <a:gd name="connsiteY20" fmla="*/ 366917 h 475617"/>
                <a:gd name="connsiteX21" fmla="*/ 15876 w 986043"/>
                <a:gd name="connsiteY21" fmla="*/ 334532 h 475617"/>
                <a:gd name="connsiteX22" fmla="*/ 54643 w 986043"/>
                <a:gd name="connsiteY22" fmla="*/ 289479 h 475617"/>
                <a:gd name="connsiteX23" fmla="*/ 144273 w 986043"/>
                <a:gd name="connsiteY23" fmla="*/ 226518 h 475617"/>
                <a:gd name="connsiteX24" fmla="*/ 241523 w 986043"/>
                <a:gd name="connsiteY24" fmla="*/ 182037 h 475617"/>
                <a:gd name="connsiteX25" fmla="*/ 244571 w 986043"/>
                <a:gd name="connsiteY25" fmla="*/ 187752 h 475617"/>
                <a:gd name="connsiteX26" fmla="*/ 162656 w 986043"/>
                <a:gd name="connsiteY26" fmla="*/ 253093 h 475617"/>
                <a:gd name="connsiteX27" fmla="*/ 90647 w 986043"/>
                <a:gd name="connsiteY27" fmla="*/ 324150 h 475617"/>
                <a:gd name="connsiteX28" fmla="*/ 65311 w 986043"/>
                <a:gd name="connsiteY28" fmla="*/ 362059 h 475617"/>
                <a:gd name="connsiteX29" fmla="*/ 60072 w 986043"/>
                <a:gd name="connsiteY29" fmla="*/ 378347 h 475617"/>
                <a:gd name="connsiteX30" fmla="*/ 60262 w 986043"/>
                <a:gd name="connsiteY30" fmla="*/ 383205 h 475617"/>
                <a:gd name="connsiteX31" fmla="*/ 61501 w 986043"/>
                <a:gd name="connsiteY31" fmla="*/ 385491 h 475617"/>
                <a:gd name="connsiteX32" fmla="*/ 85027 w 986043"/>
                <a:gd name="connsiteY32" fmla="*/ 398159 h 475617"/>
                <a:gd name="connsiteX33" fmla="*/ 128747 w 986043"/>
                <a:gd name="connsiteY33" fmla="*/ 405112 h 475617"/>
                <a:gd name="connsiteX34" fmla="*/ 328201 w 986043"/>
                <a:gd name="connsiteY34" fmla="*/ 390063 h 475617"/>
                <a:gd name="connsiteX35" fmla="*/ 429261 w 986043"/>
                <a:gd name="connsiteY35" fmla="*/ 369679 h 475617"/>
                <a:gd name="connsiteX36" fmla="*/ 530607 w 986043"/>
                <a:gd name="connsiteY36" fmla="*/ 345962 h 475617"/>
                <a:gd name="connsiteX37" fmla="*/ 725108 w 986043"/>
                <a:gd name="connsiteY37" fmla="*/ 271286 h 475617"/>
                <a:gd name="connsiteX38" fmla="*/ 886461 w 986043"/>
                <a:gd name="connsiteY38" fmla="*/ 145365 h 475617"/>
                <a:gd name="connsiteX39" fmla="*/ 915988 w 986043"/>
                <a:gd name="connsiteY39" fmla="*/ 109551 h 475617"/>
                <a:gd name="connsiteX40" fmla="*/ 928466 w 986043"/>
                <a:gd name="connsiteY40" fmla="*/ 79453 h 475617"/>
                <a:gd name="connsiteX41" fmla="*/ 926085 w 986043"/>
                <a:gd name="connsiteY41" fmla="*/ 72213 h 475617"/>
                <a:gd name="connsiteX42" fmla="*/ 914274 w 986043"/>
                <a:gd name="connsiteY42" fmla="*/ 63355 h 475617"/>
                <a:gd name="connsiteX43" fmla="*/ 872078 w 986043"/>
                <a:gd name="connsiteY43" fmla="*/ 50306 h 475617"/>
                <a:gd name="connsiteX44" fmla="*/ 771685 w 986043"/>
                <a:gd name="connsiteY44" fmla="*/ 42305 h 475617"/>
                <a:gd name="connsiteX45" fmla="*/ 666814 w 986043"/>
                <a:gd name="connsiteY45" fmla="*/ 43067 h 475617"/>
                <a:gd name="connsiteX46" fmla="*/ 665576 w 986043"/>
                <a:gd name="connsiteY46" fmla="*/ 36971 h 475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86043" h="475617">
                  <a:moveTo>
                    <a:pt x="665576" y="36971"/>
                  </a:moveTo>
                  <a:cubicBezTo>
                    <a:pt x="698914" y="24303"/>
                    <a:pt x="733489" y="14968"/>
                    <a:pt x="768827" y="8491"/>
                  </a:cubicBezTo>
                  <a:cubicBezTo>
                    <a:pt x="804260" y="1919"/>
                    <a:pt x="840360" y="-1796"/>
                    <a:pt x="878365" y="871"/>
                  </a:cubicBezTo>
                  <a:cubicBezTo>
                    <a:pt x="897415" y="2300"/>
                    <a:pt x="916846" y="5348"/>
                    <a:pt x="937610" y="14016"/>
                  </a:cubicBezTo>
                  <a:cubicBezTo>
                    <a:pt x="947802" y="18588"/>
                    <a:pt x="958660" y="24874"/>
                    <a:pt x="968376" y="35256"/>
                  </a:cubicBezTo>
                  <a:cubicBezTo>
                    <a:pt x="978187" y="45734"/>
                    <a:pt x="984950" y="61355"/>
                    <a:pt x="985807" y="75642"/>
                  </a:cubicBezTo>
                  <a:cubicBezTo>
                    <a:pt x="986950" y="90216"/>
                    <a:pt x="983806" y="103170"/>
                    <a:pt x="979520" y="114028"/>
                  </a:cubicBezTo>
                  <a:cubicBezTo>
                    <a:pt x="975139" y="124982"/>
                    <a:pt x="969614" y="134317"/>
                    <a:pt x="963613" y="142794"/>
                  </a:cubicBezTo>
                  <a:cubicBezTo>
                    <a:pt x="951517" y="159558"/>
                    <a:pt x="937801" y="173178"/>
                    <a:pt x="923323" y="185180"/>
                  </a:cubicBezTo>
                  <a:cubicBezTo>
                    <a:pt x="894271" y="209088"/>
                    <a:pt x="862744" y="227280"/>
                    <a:pt x="830740" y="243663"/>
                  </a:cubicBezTo>
                  <a:cubicBezTo>
                    <a:pt x="798831" y="260046"/>
                    <a:pt x="766446" y="274715"/>
                    <a:pt x="734537" y="289860"/>
                  </a:cubicBezTo>
                  <a:cubicBezTo>
                    <a:pt x="670625" y="319959"/>
                    <a:pt x="607283" y="350629"/>
                    <a:pt x="542513" y="380061"/>
                  </a:cubicBezTo>
                  <a:cubicBezTo>
                    <a:pt x="510128" y="394540"/>
                    <a:pt x="477267" y="408636"/>
                    <a:pt x="443548" y="420352"/>
                  </a:cubicBezTo>
                  <a:cubicBezTo>
                    <a:pt x="409830" y="432163"/>
                    <a:pt x="375445" y="441974"/>
                    <a:pt x="340583" y="450451"/>
                  </a:cubicBezTo>
                  <a:cubicBezTo>
                    <a:pt x="305722" y="459024"/>
                    <a:pt x="270289" y="465977"/>
                    <a:pt x="234094" y="470740"/>
                  </a:cubicBezTo>
                  <a:cubicBezTo>
                    <a:pt x="197899" y="475311"/>
                    <a:pt x="160942" y="477502"/>
                    <a:pt x="122556" y="473597"/>
                  </a:cubicBezTo>
                  <a:cubicBezTo>
                    <a:pt x="103315" y="471597"/>
                    <a:pt x="83694" y="468263"/>
                    <a:pt x="63310" y="460548"/>
                  </a:cubicBezTo>
                  <a:cubicBezTo>
                    <a:pt x="53119" y="456738"/>
                    <a:pt x="42546" y="451785"/>
                    <a:pt x="32259" y="444165"/>
                  </a:cubicBezTo>
                  <a:cubicBezTo>
                    <a:pt x="22067" y="436545"/>
                    <a:pt x="11685" y="425591"/>
                    <a:pt x="5494" y="411208"/>
                  </a:cubicBezTo>
                  <a:cubicBezTo>
                    <a:pt x="2541" y="404350"/>
                    <a:pt x="541" y="395778"/>
                    <a:pt x="64" y="388158"/>
                  </a:cubicBezTo>
                  <a:cubicBezTo>
                    <a:pt x="-221" y="380538"/>
                    <a:pt x="445" y="373299"/>
                    <a:pt x="2065" y="366917"/>
                  </a:cubicBezTo>
                  <a:cubicBezTo>
                    <a:pt x="5113" y="354058"/>
                    <a:pt x="10161" y="343581"/>
                    <a:pt x="15876" y="334532"/>
                  </a:cubicBezTo>
                  <a:cubicBezTo>
                    <a:pt x="27401" y="316339"/>
                    <a:pt x="40831" y="302433"/>
                    <a:pt x="54643" y="289479"/>
                  </a:cubicBezTo>
                  <a:cubicBezTo>
                    <a:pt x="82646" y="264238"/>
                    <a:pt x="112840" y="244044"/>
                    <a:pt x="144273" y="226518"/>
                  </a:cubicBezTo>
                  <a:cubicBezTo>
                    <a:pt x="175610" y="208992"/>
                    <a:pt x="208090" y="194038"/>
                    <a:pt x="241523" y="182037"/>
                  </a:cubicBezTo>
                  <a:lnTo>
                    <a:pt x="244571" y="187752"/>
                  </a:lnTo>
                  <a:cubicBezTo>
                    <a:pt x="216472" y="209278"/>
                    <a:pt x="188850" y="230614"/>
                    <a:pt x="162656" y="253093"/>
                  </a:cubicBezTo>
                  <a:cubicBezTo>
                    <a:pt x="136558" y="275572"/>
                    <a:pt x="111412" y="299004"/>
                    <a:pt x="90647" y="324150"/>
                  </a:cubicBezTo>
                  <a:cubicBezTo>
                    <a:pt x="80265" y="336532"/>
                    <a:pt x="70930" y="349677"/>
                    <a:pt x="65311" y="362059"/>
                  </a:cubicBezTo>
                  <a:cubicBezTo>
                    <a:pt x="62548" y="368251"/>
                    <a:pt x="60453" y="374061"/>
                    <a:pt x="60072" y="378347"/>
                  </a:cubicBezTo>
                  <a:cubicBezTo>
                    <a:pt x="59786" y="380538"/>
                    <a:pt x="60072" y="382062"/>
                    <a:pt x="60262" y="383205"/>
                  </a:cubicBezTo>
                  <a:cubicBezTo>
                    <a:pt x="60739" y="384253"/>
                    <a:pt x="60739" y="384443"/>
                    <a:pt x="61501" y="385491"/>
                  </a:cubicBezTo>
                  <a:cubicBezTo>
                    <a:pt x="63406" y="388539"/>
                    <a:pt x="71978" y="394444"/>
                    <a:pt x="85027" y="398159"/>
                  </a:cubicBezTo>
                  <a:cubicBezTo>
                    <a:pt x="97791" y="401874"/>
                    <a:pt x="113126" y="403969"/>
                    <a:pt x="128747" y="405112"/>
                  </a:cubicBezTo>
                  <a:cubicBezTo>
                    <a:pt x="192184" y="408446"/>
                    <a:pt x="260954" y="401302"/>
                    <a:pt x="328201" y="390063"/>
                  </a:cubicBezTo>
                  <a:cubicBezTo>
                    <a:pt x="361919" y="384253"/>
                    <a:pt x="395542" y="377109"/>
                    <a:pt x="429261" y="369679"/>
                  </a:cubicBezTo>
                  <a:cubicBezTo>
                    <a:pt x="462979" y="362155"/>
                    <a:pt x="496888" y="354915"/>
                    <a:pt x="530607" y="345962"/>
                  </a:cubicBezTo>
                  <a:cubicBezTo>
                    <a:pt x="598044" y="328626"/>
                    <a:pt x="664147" y="304909"/>
                    <a:pt x="725108" y="271286"/>
                  </a:cubicBezTo>
                  <a:cubicBezTo>
                    <a:pt x="785877" y="237758"/>
                    <a:pt x="841027" y="192514"/>
                    <a:pt x="886461" y="145365"/>
                  </a:cubicBezTo>
                  <a:cubicBezTo>
                    <a:pt x="897605" y="133555"/>
                    <a:pt x="907987" y="121553"/>
                    <a:pt x="915988" y="109551"/>
                  </a:cubicBezTo>
                  <a:cubicBezTo>
                    <a:pt x="924085" y="97836"/>
                    <a:pt x="928943" y="85453"/>
                    <a:pt x="928466" y="79453"/>
                  </a:cubicBezTo>
                  <a:cubicBezTo>
                    <a:pt x="928180" y="76214"/>
                    <a:pt x="927800" y="74880"/>
                    <a:pt x="926085" y="72213"/>
                  </a:cubicBezTo>
                  <a:cubicBezTo>
                    <a:pt x="923989" y="69546"/>
                    <a:pt x="919798" y="66213"/>
                    <a:pt x="914274" y="63355"/>
                  </a:cubicBezTo>
                  <a:cubicBezTo>
                    <a:pt x="903034" y="57355"/>
                    <a:pt x="887794" y="53259"/>
                    <a:pt x="872078" y="50306"/>
                  </a:cubicBezTo>
                  <a:cubicBezTo>
                    <a:pt x="840360" y="44496"/>
                    <a:pt x="806070" y="43067"/>
                    <a:pt x="771685" y="42305"/>
                  </a:cubicBezTo>
                  <a:cubicBezTo>
                    <a:pt x="737204" y="41829"/>
                    <a:pt x="702247" y="42781"/>
                    <a:pt x="666814" y="43067"/>
                  </a:cubicBezTo>
                  <a:lnTo>
                    <a:pt x="665576" y="3697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92256969-7FDE-417E-90DD-17A10A3A3A14}"/>
                </a:ext>
              </a:extLst>
            </p:cNvPr>
            <p:cNvSpPr/>
            <p:nvPr/>
          </p:nvSpPr>
          <p:spPr>
            <a:xfrm>
              <a:off x="6428326" y="1906848"/>
              <a:ext cx="403002" cy="164610"/>
            </a:xfrm>
            <a:custGeom>
              <a:avLst/>
              <a:gdLst>
                <a:gd name="connsiteX0" fmla="*/ 403003 w 403002"/>
                <a:gd name="connsiteY0" fmla="*/ 106546 h 164610"/>
                <a:gd name="connsiteX1" fmla="*/ 384524 w 403002"/>
                <a:gd name="connsiteY1" fmla="*/ 133025 h 164610"/>
                <a:gd name="connsiteX2" fmla="*/ 328993 w 403002"/>
                <a:gd name="connsiteY2" fmla="*/ 164362 h 164610"/>
                <a:gd name="connsiteX3" fmla="*/ 260032 w 403002"/>
                <a:gd name="connsiteY3" fmla="*/ 113308 h 164610"/>
                <a:gd name="connsiteX4" fmla="*/ 204501 w 403002"/>
                <a:gd name="connsiteY4" fmla="*/ 73494 h 164610"/>
                <a:gd name="connsiteX5" fmla="*/ 168878 w 403002"/>
                <a:gd name="connsiteY5" fmla="*/ 119214 h 164610"/>
                <a:gd name="connsiteX6" fmla="*/ 0 w 403002"/>
                <a:gd name="connsiteY6" fmla="*/ 97497 h 164610"/>
                <a:gd name="connsiteX7" fmla="*/ 17145 w 403002"/>
                <a:gd name="connsiteY7" fmla="*/ 77494 h 164610"/>
                <a:gd name="connsiteX8" fmla="*/ 370999 w 403002"/>
                <a:gd name="connsiteY8" fmla="*/ 69303 h 164610"/>
                <a:gd name="connsiteX9" fmla="*/ 403003 w 403002"/>
                <a:gd name="connsiteY9" fmla="*/ 106546 h 164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002" h="164610">
                  <a:moveTo>
                    <a:pt x="403003" y="106546"/>
                  </a:moveTo>
                  <a:cubicBezTo>
                    <a:pt x="396811" y="115309"/>
                    <a:pt x="391192" y="124738"/>
                    <a:pt x="384524" y="133025"/>
                  </a:cubicBezTo>
                  <a:cubicBezTo>
                    <a:pt x="369475" y="151694"/>
                    <a:pt x="354616" y="166744"/>
                    <a:pt x="328993" y="164362"/>
                  </a:cubicBezTo>
                  <a:cubicBezTo>
                    <a:pt x="298894" y="161505"/>
                    <a:pt x="278034" y="134644"/>
                    <a:pt x="260032" y="113308"/>
                  </a:cubicBezTo>
                  <a:cubicBezTo>
                    <a:pt x="247745" y="98830"/>
                    <a:pt x="228314" y="65398"/>
                    <a:pt x="204501" y="73494"/>
                  </a:cubicBezTo>
                  <a:cubicBezTo>
                    <a:pt x="191643" y="77971"/>
                    <a:pt x="179546" y="109022"/>
                    <a:pt x="168878" y="119214"/>
                  </a:cubicBezTo>
                  <a:cubicBezTo>
                    <a:pt x="118872" y="167220"/>
                    <a:pt x="51435" y="144836"/>
                    <a:pt x="0" y="97497"/>
                  </a:cubicBezTo>
                  <a:cubicBezTo>
                    <a:pt x="5239" y="90639"/>
                    <a:pt x="11049" y="83971"/>
                    <a:pt x="17145" y="77494"/>
                  </a:cubicBezTo>
                  <a:cubicBezTo>
                    <a:pt x="112585" y="-22518"/>
                    <a:pt x="270986" y="-26233"/>
                    <a:pt x="370999" y="69303"/>
                  </a:cubicBezTo>
                  <a:cubicBezTo>
                    <a:pt x="383191" y="80923"/>
                    <a:pt x="393859" y="93306"/>
                    <a:pt x="403003" y="1065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A1022C83-4C49-4393-A741-7BCFEE22119E}"/>
                </a:ext>
              </a:extLst>
            </p:cNvPr>
            <p:cNvSpPr/>
            <p:nvPr/>
          </p:nvSpPr>
          <p:spPr>
            <a:xfrm>
              <a:off x="6376397" y="2123503"/>
              <a:ext cx="177814" cy="164877"/>
            </a:xfrm>
            <a:custGeom>
              <a:avLst/>
              <a:gdLst>
                <a:gd name="connsiteX0" fmla="*/ 100887 w 177814"/>
                <a:gd name="connsiteY0" fmla="*/ 136112 h 164877"/>
                <a:gd name="connsiteX1" fmla="*/ 37165 w 177814"/>
                <a:gd name="connsiteY1" fmla="*/ 164878 h 164877"/>
                <a:gd name="connsiteX2" fmla="*/ 2209 w 177814"/>
                <a:gd name="connsiteY2" fmla="*/ 0 h 164877"/>
                <a:gd name="connsiteX3" fmla="*/ 84695 w 177814"/>
                <a:gd name="connsiteY3" fmla="*/ 19526 h 164877"/>
                <a:gd name="connsiteX4" fmla="*/ 165181 w 177814"/>
                <a:gd name="connsiteY4" fmla="*/ 36195 h 164877"/>
                <a:gd name="connsiteX5" fmla="*/ 100887 w 177814"/>
                <a:gd name="connsiteY5" fmla="*/ 136112 h 16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814" h="164877">
                  <a:moveTo>
                    <a:pt x="100887" y="136112"/>
                  </a:moveTo>
                  <a:cubicBezTo>
                    <a:pt x="80599" y="146590"/>
                    <a:pt x="59263" y="157163"/>
                    <a:pt x="37165" y="164878"/>
                  </a:cubicBezTo>
                  <a:cubicBezTo>
                    <a:pt x="6399" y="115062"/>
                    <a:pt x="-5316" y="56483"/>
                    <a:pt x="2209" y="0"/>
                  </a:cubicBezTo>
                  <a:cubicBezTo>
                    <a:pt x="15448" y="13525"/>
                    <a:pt x="37642" y="29242"/>
                    <a:pt x="84695" y="19526"/>
                  </a:cubicBezTo>
                  <a:cubicBezTo>
                    <a:pt x="111651" y="13906"/>
                    <a:pt x="143655" y="15526"/>
                    <a:pt x="165181" y="36195"/>
                  </a:cubicBezTo>
                  <a:cubicBezTo>
                    <a:pt x="207663" y="76867"/>
                    <a:pt x="131939" y="120205"/>
                    <a:pt x="100887" y="13611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sp>
        <p:nvSpPr>
          <p:cNvPr id="11685" name="TextBox 11684">
            <a:extLst>
              <a:ext uri="{FF2B5EF4-FFF2-40B4-BE49-F238E27FC236}">
                <a16:creationId xmlns:a16="http://schemas.microsoft.com/office/drawing/2014/main" xmlns="" id="{04FA5FB4-46A4-422A-88F2-2164D6FB79F6}"/>
              </a:ext>
            </a:extLst>
          </p:cNvPr>
          <p:cNvSpPr txBox="1"/>
          <p:nvPr/>
        </p:nvSpPr>
        <p:spPr>
          <a:xfrm>
            <a:off x="1410602" y="837565"/>
            <a:ext cx="9128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b="1" u="sng" dirty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ความสำคัญของการวิจัยในชั้นเรียน</a:t>
            </a:r>
          </a:p>
        </p:txBody>
      </p:sp>
      <p:sp>
        <p:nvSpPr>
          <p:cNvPr id="11687" name="TextBox 11686">
            <a:extLst>
              <a:ext uri="{FF2B5EF4-FFF2-40B4-BE49-F238E27FC236}">
                <a16:creationId xmlns:a16="http://schemas.microsoft.com/office/drawing/2014/main" xmlns="" id="{371BACEC-1088-427A-BE62-06FE44339AAE}"/>
              </a:ext>
            </a:extLst>
          </p:cNvPr>
          <p:cNvSpPr txBox="1"/>
          <p:nvPr/>
        </p:nvSpPr>
        <p:spPr>
          <a:xfrm>
            <a:off x="1349539" y="2011494"/>
            <a:ext cx="924739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F5B42"/>
                </a:solidFill>
              </a:rPr>
              <a:t>สุวัฒนา สุวรรณเขตนิคม (</a:t>
            </a:r>
            <a:r>
              <a:rPr lang="en-US" dirty="0" smtClean="0">
                <a:solidFill>
                  <a:srgbClr val="0F5B42"/>
                </a:solidFill>
              </a:rPr>
              <a:t>2555</a:t>
            </a:r>
            <a:r>
              <a:rPr lang="th-TH" dirty="0" smtClean="0">
                <a:solidFill>
                  <a:srgbClr val="0F5B42"/>
                </a:solidFill>
              </a:rPr>
              <a:t>) กล่าวว่า การทำวิจัยในชั้นเรียนนั้นจะช่วยให้ครูมีวิถีชีวิตของการทำงานครูอย่างเป็นระบบเห็นภาพของงานตลอดแนว มีการตัดสินใจที่มีคุณภาพ เพราะจะมองเห็นทางเลือกต่าง ๆ ได้กว้างขวางและลึกซึ้งขึ้น แล้วจะตัดสินใจเลือกทางเลือกต่าง ๆ อย่างมีเหตุผลและสร้างสรรค์ ครูนักวิจัยจะมีโอกาสมากขึ้นในการคิดใคร่ครวญเกี่ยวกับเหตุผลของการปฏิบัติงานและครูจะสามารถบอกได้ว่างานการจัดการเรียนการสอนที่ปฏิบัติไปนั้นได้ผลหรือไม่เพราะอะไร นอกจากนี้ครูที่ใช้กระบวนการวิจัยในการพัฒนากระบวนการเรียนการสอนนี้จะสามารถควบคุม กำกั</a:t>
            </a:r>
            <a:r>
              <a:rPr lang="th-TH" dirty="0" smtClean="0">
                <a:solidFill>
                  <a:srgbClr val="0F5B42"/>
                </a:solidFill>
              </a:rPr>
              <a:t>บ และพัฒนาการปฏิบัติงานของตนเองได้อย่างดี เพราะการทำงาน และผลของการทำงานนั้นล้วนมีความหมาย และคุณค่าสำหรับครูในการพัฒนานักเรียน </a:t>
            </a:r>
            <a:r>
              <a:rPr lang="th-TH" dirty="0" smtClean="0">
                <a:solidFill>
                  <a:srgbClr val="0F5B42"/>
                </a:solidFill>
              </a:rPr>
              <a:t> </a:t>
            </a:r>
            <a:r>
              <a:rPr lang="th-TH" dirty="0" smtClean="0">
                <a:solidFill>
                  <a:srgbClr val="0F5B42"/>
                </a:solidFill>
              </a:rPr>
              <a:t> </a:t>
            </a:r>
            <a:endParaRPr lang="th-TH" dirty="0">
              <a:solidFill>
                <a:srgbClr val="0F5B42"/>
              </a:solidFill>
            </a:endParaRPr>
          </a:p>
        </p:txBody>
      </p:sp>
      <p:grpSp>
        <p:nvGrpSpPr>
          <p:cNvPr id="4" name="Graphic 15">
            <a:extLst>
              <a:ext uri="{FF2B5EF4-FFF2-40B4-BE49-F238E27FC236}">
                <a16:creationId xmlns:a16="http://schemas.microsoft.com/office/drawing/2014/main" xmlns="" id="{0736D167-B5CB-4CB6-9BCB-4266376FB24D}"/>
              </a:ext>
            </a:extLst>
          </p:cNvPr>
          <p:cNvGrpSpPr/>
          <p:nvPr/>
        </p:nvGrpSpPr>
        <p:grpSpPr>
          <a:xfrm rot="2587589">
            <a:off x="138354" y="1147080"/>
            <a:ext cx="1263998" cy="1123017"/>
            <a:chOff x="6146131" y="1837154"/>
            <a:chExt cx="986043" cy="639817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87D3E7A5-F0F2-42FB-8C69-77C09C04C0F5}"/>
                </a:ext>
              </a:extLst>
            </p:cNvPr>
            <p:cNvSpPr/>
            <p:nvPr/>
          </p:nvSpPr>
          <p:spPr>
            <a:xfrm rot="-4218342">
              <a:off x="6376223" y="1906842"/>
              <a:ext cx="500441" cy="500441"/>
            </a:xfrm>
            <a:custGeom>
              <a:avLst/>
              <a:gdLst>
                <a:gd name="connsiteX0" fmla="*/ 500441 w 500441"/>
                <a:gd name="connsiteY0" fmla="*/ 250221 h 500441"/>
                <a:gd name="connsiteX1" fmla="*/ 250221 w 500441"/>
                <a:gd name="connsiteY1" fmla="*/ 500441 h 500441"/>
                <a:gd name="connsiteX2" fmla="*/ 0 w 500441"/>
                <a:gd name="connsiteY2" fmla="*/ 250221 h 500441"/>
                <a:gd name="connsiteX3" fmla="*/ 250221 w 500441"/>
                <a:gd name="connsiteY3" fmla="*/ 0 h 500441"/>
                <a:gd name="connsiteX4" fmla="*/ 500441 w 500441"/>
                <a:gd name="connsiteY4" fmla="*/ 250221 h 50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441" h="500441">
                  <a:moveTo>
                    <a:pt x="500441" y="250221"/>
                  </a:moveTo>
                  <a:cubicBezTo>
                    <a:pt x="500441" y="388414"/>
                    <a:pt x="388414" y="500441"/>
                    <a:pt x="250221" y="500441"/>
                  </a:cubicBezTo>
                  <a:cubicBezTo>
                    <a:pt x="112028" y="500441"/>
                    <a:pt x="0" y="388414"/>
                    <a:pt x="0" y="250221"/>
                  </a:cubicBezTo>
                  <a:cubicBezTo>
                    <a:pt x="0" y="112028"/>
                    <a:pt x="112028" y="0"/>
                    <a:pt x="250221" y="0"/>
                  </a:cubicBezTo>
                  <a:cubicBezTo>
                    <a:pt x="388414" y="0"/>
                    <a:pt x="500441" y="112028"/>
                    <a:pt x="500441" y="250221"/>
                  </a:cubicBezTo>
                  <a:close/>
                </a:path>
              </a:pathLst>
            </a:custGeom>
            <a:solidFill>
              <a:srgbClr val="F27C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44A318F4-B45F-48EA-93A1-7322A5520028}"/>
                </a:ext>
              </a:extLst>
            </p:cNvPr>
            <p:cNvSpPr/>
            <p:nvPr/>
          </p:nvSpPr>
          <p:spPr>
            <a:xfrm>
              <a:off x="6623159" y="2090258"/>
              <a:ext cx="253724" cy="168988"/>
            </a:xfrm>
            <a:custGeom>
              <a:avLst/>
              <a:gdLst>
                <a:gd name="connsiteX0" fmla="*/ 244555 w 253724"/>
                <a:gd name="connsiteY0" fmla="*/ 193 h 168988"/>
                <a:gd name="connsiteX1" fmla="*/ 249603 w 253724"/>
                <a:gd name="connsiteY1" fmla="*/ 111921 h 168988"/>
                <a:gd name="connsiteX2" fmla="*/ 193025 w 253724"/>
                <a:gd name="connsiteY2" fmla="*/ 137258 h 168988"/>
                <a:gd name="connsiteX3" fmla="*/ 1192 w 253724"/>
                <a:gd name="connsiteY3" fmla="*/ 96586 h 168988"/>
                <a:gd name="connsiteX4" fmla="*/ 64437 w 253724"/>
                <a:gd name="connsiteY4" fmla="*/ 47056 h 168988"/>
                <a:gd name="connsiteX5" fmla="*/ 99204 w 253724"/>
                <a:gd name="connsiteY5" fmla="*/ 46104 h 168988"/>
                <a:gd name="connsiteX6" fmla="*/ 125493 w 253724"/>
                <a:gd name="connsiteY6" fmla="*/ 23053 h 168988"/>
                <a:gd name="connsiteX7" fmla="*/ 179214 w 253724"/>
                <a:gd name="connsiteY7" fmla="*/ 2860 h 168988"/>
                <a:gd name="connsiteX8" fmla="*/ 244555 w 253724"/>
                <a:gd name="connsiteY8" fmla="*/ 193 h 168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724" h="168988">
                  <a:moveTo>
                    <a:pt x="244555" y="193"/>
                  </a:moveTo>
                  <a:cubicBezTo>
                    <a:pt x="254747" y="36483"/>
                    <a:pt x="256461" y="74869"/>
                    <a:pt x="249603" y="111921"/>
                  </a:cubicBezTo>
                  <a:cubicBezTo>
                    <a:pt x="235411" y="114112"/>
                    <a:pt x="217600" y="120875"/>
                    <a:pt x="193025" y="137258"/>
                  </a:cubicBezTo>
                  <a:cubicBezTo>
                    <a:pt x="79868" y="212791"/>
                    <a:pt x="9002" y="134686"/>
                    <a:pt x="1192" y="96586"/>
                  </a:cubicBezTo>
                  <a:cubicBezTo>
                    <a:pt x="-7572" y="54009"/>
                    <a:pt x="33862" y="47627"/>
                    <a:pt x="64437" y="47056"/>
                  </a:cubicBezTo>
                  <a:cubicBezTo>
                    <a:pt x="80916" y="46675"/>
                    <a:pt x="81773" y="54486"/>
                    <a:pt x="99204" y="46104"/>
                  </a:cubicBezTo>
                  <a:cubicBezTo>
                    <a:pt x="107300" y="42294"/>
                    <a:pt x="117682" y="28577"/>
                    <a:pt x="125493" y="23053"/>
                  </a:cubicBezTo>
                  <a:cubicBezTo>
                    <a:pt x="141876" y="11718"/>
                    <a:pt x="159402" y="5241"/>
                    <a:pt x="179214" y="2860"/>
                  </a:cubicBezTo>
                  <a:cubicBezTo>
                    <a:pt x="194073" y="1050"/>
                    <a:pt x="218361" y="-569"/>
                    <a:pt x="244555" y="193"/>
                  </a:cubicBez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D8D774AA-19E6-4CFC-8422-9230F192B279}"/>
                </a:ext>
              </a:extLst>
            </p:cNvPr>
            <p:cNvSpPr/>
            <p:nvPr/>
          </p:nvSpPr>
          <p:spPr>
            <a:xfrm>
              <a:off x="6442995" y="2296590"/>
              <a:ext cx="340899" cy="110760"/>
            </a:xfrm>
            <a:custGeom>
              <a:avLst/>
              <a:gdLst>
                <a:gd name="connsiteX0" fmla="*/ 340900 w 340899"/>
                <a:gd name="connsiteY0" fmla="*/ 55132 h 110760"/>
                <a:gd name="connsiteX1" fmla="*/ 10763 w 340899"/>
                <a:gd name="connsiteY1" fmla="*/ 41606 h 110760"/>
                <a:gd name="connsiteX2" fmla="*/ 0 w 340899"/>
                <a:gd name="connsiteY2" fmla="*/ 30652 h 110760"/>
                <a:gd name="connsiteX3" fmla="*/ 32290 w 340899"/>
                <a:gd name="connsiteY3" fmla="*/ 13126 h 110760"/>
                <a:gd name="connsiteX4" fmla="*/ 80010 w 340899"/>
                <a:gd name="connsiteY4" fmla="*/ 15603 h 110760"/>
                <a:gd name="connsiteX5" fmla="*/ 126111 w 340899"/>
                <a:gd name="connsiteY5" fmla="*/ 45321 h 110760"/>
                <a:gd name="connsiteX6" fmla="*/ 226124 w 340899"/>
                <a:gd name="connsiteY6" fmla="*/ 1220 h 110760"/>
                <a:gd name="connsiteX7" fmla="*/ 270891 w 340899"/>
                <a:gd name="connsiteY7" fmla="*/ 24556 h 110760"/>
                <a:gd name="connsiteX8" fmla="*/ 337757 w 340899"/>
                <a:gd name="connsiteY8" fmla="*/ 52750 h 110760"/>
                <a:gd name="connsiteX9" fmla="*/ 340900 w 340899"/>
                <a:gd name="connsiteY9" fmla="*/ 55132 h 11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0899" h="110760">
                  <a:moveTo>
                    <a:pt x="340900" y="55132"/>
                  </a:moveTo>
                  <a:cubicBezTo>
                    <a:pt x="244602" y="133237"/>
                    <a:pt x="102870" y="129426"/>
                    <a:pt x="10763" y="41606"/>
                  </a:cubicBezTo>
                  <a:cubicBezTo>
                    <a:pt x="7049" y="37987"/>
                    <a:pt x="3334" y="34367"/>
                    <a:pt x="0" y="30652"/>
                  </a:cubicBezTo>
                  <a:cubicBezTo>
                    <a:pt x="8668" y="22461"/>
                    <a:pt x="19241" y="16365"/>
                    <a:pt x="32290" y="13126"/>
                  </a:cubicBezTo>
                  <a:cubicBezTo>
                    <a:pt x="47816" y="9221"/>
                    <a:pt x="64961" y="10269"/>
                    <a:pt x="80010" y="15603"/>
                  </a:cubicBezTo>
                  <a:cubicBezTo>
                    <a:pt x="95155" y="20746"/>
                    <a:pt x="112300" y="43416"/>
                    <a:pt x="126111" y="45321"/>
                  </a:cubicBezTo>
                  <a:cubicBezTo>
                    <a:pt x="161639" y="50274"/>
                    <a:pt x="177832" y="-9162"/>
                    <a:pt x="226124" y="1220"/>
                  </a:cubicBezTo>
                  <a:cubicBezTo>
                    <a:pt x="242507" y="4744"/>
                    <a:pt x="256032" y="17794"/>
                    <a:pt x="270891" y="24556"/>
                  </a:cubicBezTo>
                  <a:cubicBezTo>
                    <a:pt x="293656" y="34939"/>
                    <a:pt x="316230" y="39034"/>
                    <a:pt x="337757" y="52750"/>
                  </a:cubicBezTo>
                  <a:cubicBezTo>
                    <a:pt x="338900" y="53417"/>
                    <a:pt x="340043" y="54274"/>
                    <a:pt x="340900" y="55132"/>
                  </a:cubicBez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1AA20B66-9817-4801-BEEC-EE952BE662F6}"/>
                </a:ext>
              </a:extLst>
            </p:cNvPr>
            <p:cNvSpPr/>
            <p:nvPr/>
          </p:nvSpPr>
          <p:spPr>
            <a:xfrm>
              <a:off x="6146131" y="1962707"/>
              <a:ext cx="986043" cy="475617"/>
            </a:xfrm>
            <a:custGeom>
              <a:avLst/>
              <a:gdLst>
                <a:gd name="connsiteX0" fmla="*/ 665576 w 986043"/>
                <a:gd name="connsiteY0" fmla="*/ 36971 h 475617"/>
                <a:gd name="connsiteX1" fmla="*/ 768827 w 986043"/>
                <a:gd name="connsiteY1" fmla="*/ 8491 h 475617"/>
                <a:gd name="connsiteX2" fmla="*/ 878365 w 986043"/>
                <a:gd name="connsiteY2" fmla="*/ 871 h 475617"/>
                <a:gd name="connsiteX3" fmla="*/ 937610 w 986043"/>
                <a:gd name="connsiteY3" fmla="*/ 14016 h 475617"/>
                <a:gd name="connsiteX4" fmla="*/ 968376 w 986043"/>
                <a:gd name="connsiteY4" fmla="*/ 35256 h 475617"/>
                <a:gd name="connsiteX5" fmla="*/ 985807 w 986043"/>
                <a:gd name="connsiteY5" fmla="*/ 75642 h 475617"/>
                <a:gd name="connsiteX6" fmla="*/ 979520 w 986043"/>
                <a:gd name="connsiteY6" fmla="*/ 114028 h 475617"/>
                <a:gd name="connsiteX7" fmla="*/ 963613 w 986043"/>
                <a:gd name="connsiteY7" fmla="*/ 142794 h 475617"/>
                <a:gd name="connsiteX8" fmla="*/ 923323 w 986043"/>
                <a:gd name="connsiteY8" fmla="*/ 185180 h 475617"/>
                <a:gd name="connsiteX9" fmla="*/ 830740 w 986043"/>
                <a:gd name="connsiteY9" fmla="*/ 243663 h 475617"/>
                <a:gd name="connsiteX10" fmla="*/ 734537 w 986043"/>
                <a:gd name="connsiteY10" fmla="*/ 289860 h 475617"/>
                <a:gd name="connsiteX11" fmla="*/ 542513 w 986043"/>
                <a:gd name="connsiteY11" fmla="*/ 380061 h 475617"/>
                <a:gd name="connsiteX12" fmla="*/ 443548 w 986043"/>
                <a:gd name="connsiteY12" fmla="*/ 420352 h 475617"/>
                <a:gd name="connsiteX13" fmla="*/ 340583 w 986043"/>
                <a:gd name="connsiteY13" fmla="*/ 450451 h 475617"/>
                <a:gd name="connsiteX14" fmla="*/ 234094 w 986043"/>
                <a:gd name="connsiteY14" fmla="*/ 470740 h 475617"/>
                <a:gd name="connsiteX15" fmla="*/ 122556 w 986043"/>
                <a:gd name="connsiteY15" fmla="*/ 473597 h 475617"/>
                <a:gd name="connsiteX16" fmla="*/ 63310 w 986043"/>
                <a:gd name="connsiteY16" fmla="*/ 460548 h 475617"/>
                <a:gd name="connsiteX17" fmla="*/ 32259 w 986043"/>
                <a:gd name="connsiteY17" fmla="*/ 444165 h 475617"/>
                <a:gd name="connsiteX18" fmla="*/ 5494 w 986043"/>
                <a:gd name="connsiteY18" fmla="*/ 411208 h 475617"/>
                <a:gd name="connsiteX19" fmla="*/ 64 w 986043"/>
                <a:gd name="connsiteY19" fmla="*/ 388158 h 475617"/>
                <a:gd name="connsiteX20" fmla="*/ 2065 w 986043"/>
                <a:gd name="connsiteY20" fmla="*/ 366917 h 475617"/>
                <a:gd name="connsiteX21" fmla="*/ 15876 w 986043"/>
                <a:gd name="connsiteY21" fmla="*/ 334532 h 475617"/>
                <a:gd name="connsiteX22" fmla="*/ 54643 w 986043"/>
                <a:gd name="connsiteY22" fmla="*/ 289479 h 475617"/>
                <a:gd name="connsiteX23" fmla="*/ 144273 w 986043"/>
                <a:gd name="connsiteY23" fmla="*/ 226518 h 475617"/>
                <a:gd name="connsiteX24" fmla="*/ 241523 w 986043"/>
                <a:gd name="connsiteY24" fmla="*/ 182037 h 475617"/>
                <a:gd name="connsiteX25" fmla="*/ 244571 w 986043"/>
                <a:gd name="connsiteY25" fmla="*/ 187752 h 475617"/>
                <a:gd name="connsiteX26" fmla="*/ 162656 w 986043"/>
                <a:gd name="connsiteY26" fmla="*/ 253093 h 475617"/>
                <a:gd name="connsiteX27" fmla="*/ 90647 w 986043"/>
                <a:gd name="connsiteY27" fmla="*/ 324150 h 475617"/>
                <a:gd name="connsiteX28" fmla="*/ 65311 w 986043"/>
                <a:gd name="connsiteY28" fmla="*/ 362059 h 475617"/>
                <a:gd name="connsiteX29" fmla="*/ 60072 w 986043"/>
                <a:gd name="connsiteY29" fmla="*/ 378347 h 475617"/>
                <a:gd name="connsiteX30" fmla="*/ 60262 w 986043"/>
                <a:gd name="connsiteY30" fmla="*/ 383205 h 475617"/>
                <a:gd name="connsiteX31" fmla="*/ 61501 w 986043"/>
                <a:gd name="connsiteY31" fmla="*/ 385491 h 475617"/>
                <a:gd name="connsiteX32" fmla="*/ 85027 w 986043"/>
                <a:gd name="connsiteY32" fmla="*/ 398159 h 475617"/>
                <a:gd name="connsiteX33" fmla="*/ 128747 w 986043"/>
                <a:gd name="connsiteY33" fmla="*/ 405112 h 475617"/>
                <a:gd name="connsiteX34" fmla="*/ 328201 w 986043"/>
                <a:gd name="connsiteY34" fmla="*/ 390063 h 475617"/>
                <a:gd name="connsiteX35" fmla="*/ 429261 w 986043"/>
                <a:gd name="connsiteY35" fmla="*/ 369679 h 475617"/>
                <a:gd name="connsiteX36" fmla="*/ 530607 w 986043"/>
                <a:gd name="connsiteY36" fmla="*/ 345962 h 475617"/>
                <a:gd name="connsiteX37" fmla="*/ 725108 w 986043"/>
                <a:gd name="connsiteY37" fmla="*/ 271286 h 475617"/>
                <a:gd name="connsiteX38" fmla="*/ 886461 w 986043"/>
                <a:gd name="connsiteY38" fmla="*/ 145365 h 475617"/>
                <a:gd name="connsiteX39" fmla="*/ 915988 w 986043"/>
                <a:gd name="connsiteY39" fmla="*/ 109551 h 475617"/>
                <a:gd name="connsiteX40" fmla="*/ 928466 w 986043"/>
                <a:gd name="connsiteY40" fmla="*/ 79453 h 475617"/>
                <a:gd name="connsiteX41" fmla="*/ 926085 w 986043"/>
                <a:gd name="connsiteY41" fmla="*/ 72213 h 475617"/>
                <a:gd name="connsiteX42" fmla="*/ 914274 w 986043"/>
                <a:gd name="connsiteY42" fmla="*/ 63355 h 475617"/>
                <a:gd name="connsiteX43" fmla="*/ 872078 w 986043"/>
                <a:gd name="connsiteY43" fmla="*/ 50306 h 475617"/>
                <a:gd name="connsiteX44" fmla="*/ 771685 w 986043"/>
                <a:gd name="connsiteY44" fmla="*/ 42305 h 475617"/>
                <a:gd name="connsiteX45" fmla="*/ 666814 w 986043"/>
                <a:gd name="connsiteY45" fmla="*/ 43067 h 475617"/>
                <a:gd name="connsiteX46" fmla="*/ 665576 w 986043"/>
                <a:gd name="connsiteY46" fmla="*/ 36971 h 475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86043" h="475617">
                  <a:moveTo>
                    <a:pt x="665576" y="36971"/>
                  </a:moveTo>
                  <a:cubicBezTo>
                    <a:pt x="698914" y="24303"/>
                    <a:pt x="733489" y="14968"/>
                    <a:pt x="768827" y="8491"/>
                  </a:cubicBezTo>
                  <a:cubicBezTo>
                    <a:pt x="804260" y="1919"/>
                    <a:pt x="840360" y="-1796"/>
                    <a:pt x="878365" y="871"/>
                  </a:cubicBezTo>
                  <a:cubicBezTo>
                    <a:pt x="897415" y="2300"/>
                    <a:pt x="916846" y="5348"/>
                    <a:pt x="937610" y="14016"/>
                  </a:cubicBezTo>
                  <a:cubicBezTo>
                    <a:pt x="947802" y="18588"/>
                    <a:pt x="958660" y="24874"/>
                    <a:pt x="968376" y="35256"/>
                  </a:cubicBezTo>
                  <a:cubicBezTo>
                    <a:pt x="978187" y="45734"/>
                    <a:pt x="984950" y="61355"/>
                    <a:pt x="985807" y="75642"/>
                  </a:cubicBezTo>
                  <a:cubicBezTo>
                    <a:pt x="986950" y="90216"/>
                    <a:pt x="983806" y="103170"/>
                    <a:pt x="979520" y="114028"/>
                  </a:cubicBezTo>
                  <a:cubicBezTo>
                    <a:pt x="975139" y="124982"/>
                    <a:pt x="969614" y="134317"/>
                    <a:pt x="963613" y="142794"/>
                  </a:cubicBezTo>
                  <a:cubicBezTo>
                    <a:pt x="951517" y="159558"/>
                    <a:pt x="937801" y="173178"/>
                    <a:pt x="923323" y="185180"/>
                  </a:cubicBezTo>
                  <a:cubicBezTo>
                    <a:pt x="894271" y="209088"/>
                    <a:pt x="862744" y="227280"/>
                    <a:pt x="830740" y="243663"/>
                  </a:cubicBezTo>
                  <a:cubicBezTo>
                    <a:pt x="798831" y="260046"/>
                    <a:pt x="766446" y="274715"/>
                    <a:pt x="734537" y="289860"/>
                  </a:cubicBezTo>
                  <a:cubicBezTo>
                    <a:pt x="670625" y="319959"/>
                    <a:pt x="607283" y="350629"/>
                    <a:pt x="542513" y="380061"/>
                  </a:cubicBezTo>
                  <a:cubicBezTo>
                    <a:pt x="510128" y="394540"/>
                    <a:pt x="477267" y="408636"/>
                    <a:pt x="443548" y="420352"/>
                  </a:cubicBezTo>
                  <a:cubicBezTo>
                    <a:pt x="409830" y="432163"/>
                    <a:pt x="375445" y="441974"/>
                    <a:pt x="340583" y="450451"/>
                  </a:cubicBezTo>
                  <a:cubicBezTo>
                    <a:pt x="305722" y="459024"/>
                    <a:pt x="270289" y="465977"/>
                    <a:pt x="234094" y="470740"/>
                  </a:cubicBezTo>
                  <a:cubicBezTo>
                    <a:pt x="197899" y="475311"/>
                    <a:pt x="160942" y="477502"/>
                    <a:pt x="122556" y="473597"/>
                  </a:cubicBezTo>
                  <a:cubicBezTo>
                    <a:pt x="103315" y="471597"/>
                    <a:pt x="83694" y="468263"/>
                    <a:pt x="63310" y="460548"/>
                  </a:cubicBezTo>
                  <a:cubicBezTo>
                    <a:pt x="53119" y="456738"/>
                    <a:pt x="42546" y="451785"/>
                    <a:pt x="32259" y="444165"/>
                  </a:cubicBezTo>
                  <a:cubicBezTo>
                    <a:pt x="22067" y="436545"/>
                    <a:pt x="11685" y="425591"/>
                    <a:pt x="5494" y="411208"/>
                  </a:cubicBezTo>
                  <a:cubicBezTo>
                    <a:pt x="2541" y="404350"/>
                    <a:pt x="541" y="395778"/>
                    <a:pt x="64" y="388158"/>
                  </a:cubicBezTo>
                  <a:cubicBezTo>
                    <a:pt x="-221" y="380538"/>
                    <a:pt x="445" y="373299"/>
                    <a:pt x="2065" y="366917"/>
                  </a:cubicBezTo>
                  <a:cubicBezTo>
                    <a:pt x="5113" y="354058"/>
                    <a:pt x="10161" y="343581"/>
                    <a:pt x="15876" y="334532"/>
                  </a:cubicBezTo>
                  <a:cubicBezTo>
                    <a:pt x="27401" y="316339"/>
                    <a:pt x="40831" y="302433"/>
                    <a:pt x="54643" y="289479"/>
                  </a:cubicBezTo>
                  <a:cubicBezTo>
                    <a:pt x="82646" y="264238"/>
                    <a:pt x="112840" y="244044"/>
                    <a:pt x="144273" y="226518"/>
                  </a:cubicBezTo>
                  <a:cubicBezTo>
                    <a:pt x="175610" y="208992"/>
                    <a:pt x="208090" y="194038"/>
                    <a:pt x="241523" y="182037"/>
                  </a:cubicBezTo>
                  <a:lnTo>
                    <a:pt x="244571" y="187752"/>
                  </a:lnTo>
                  <a:cubicBezTo>
                    <a:pt x="216472" y="209278"/>
                    <a:pt x="188850" y="230614"/>
                    <a:pt x="162656" y="253093"/>
                  </a:cubicBezTo>
                  <a:cubicBezTo>
                    <a:pt x="136558" y="275572"/>
                    <a:pt x="111412" y="299004"/>
                    <a:pt x="90647" y="324150"/>
                  </a:cubicBezTo>
                  <a:cubicBezTo>
                    <a:pt x="80265" y="336532"/>
                    <a:pt x="70930" y="349677"/>
                    <a:pt x="65311" y="362059"/>
                  </a:cubicBezTo>
                  <a:cubicBezTo>
                    <a:pt x="62548" y="368251"/>
                    <a:pt x="60453" y="374061"/>
                    <a:pt x="60072" y="378347"/>
                  </a:cubicBezTo>
                  <a:cubicBezTo>
                    <a:pt x="59786" y="380538"/>
                    <a:pt x="60072" y="382062"/>
                    <a:pt x="60262" y="383205"/>
                  </a:cubicBezTo>
                  <a:cubicBezTo>
                    <a:pt x="60739" y="384253"/>
                    <a:pt x="60739" y="384443"/>
                    <a:pt x="61501" y="385491"/>
                  </a:cubicBezTo>
                  <a:cubicBezTo>
                    <a:pt x="63406" y="388539"/>
                    <a:pt x="71978" y="394444"/>
                    <a:pt x="85027" y="398159"/>
                  </a:cubicBezTo>
                  <a:cubicBezTo>
                    <a:pt x="97791" y="401874"/>
                    <a:pt x="113126" y="403969"/>
                    <a:pt x="128747" y="405112"/>
                  </a:cubicBezTo>
                  <a:cubicBezTo>
                    <a:pt x="192184" y="408446"/>
                    <a:pt x="260954" y="401302"/>
                    <a:pt x="328201" y="390063"/>
                  </a:cubicBezTo>
                  <a:cubicBezTo>
                    <a:pt x="361919" y="384253"/>
                    <a:pt x="395542" y="377109"/>
                    <a:pt x="429261" y="369679"/>
                  </a:cubicBezTo>
                  <a:cubicBezTo>
                    <a:pt x="462979" y="362155"/>
                    <a:pt x="496888" y="354915"/>
                    <a:pt x="530607" y="345962"/>
                  </a:cubicBezTo>
                  <a:cubicBezTo>
                    <a:pt x="598044" y="328626"/>
                    <a:pt x="664147" y="304909"/>
                    <a:pt x="725108" y="271286"/>
                  </a:cubicBezTo>
                  <a:cubicBezTo>
                    <a:pt x="785877" y="237758"/>
                    <a:pt x="841027" y="192514"/>
                    <a:pt x="886461" y="145365"/>
                  </a:cubicBezTo>
                  <a:cubicBezTo>
                    <a:pt x="897605" y="133555"/>
                    <a:pt x="907987" y="121553"/>
                    <a:pt x="915988" y="109551"/>
                  </a:cubicBezTo>
                  <a:cubicBezTo>
                    <a:pt x="924085" y="97836"/>
                    <a:pt x="928943" y="85453"/>
                    <a:pt x="928466" y="79453"/>
                  </a:cubicBezTo>
                  <a:cubicBezTo>
                    <a:pt x="928180" y="76214"/>
                    <a:pt x="927800" y="74880"/>
                    <a:pt x="926085" y="72213"/>
                  </a:cubicBezTo>
                  <a:cubicBezTo>
                    <a:pt x="923989" y="69546"/>
                    <a:pt x="919798" y="66213"/>
                    <a:pt x="914274" y="63355"/>
                  </a:cubicBezTo>
                  <a:cubicBezTo>
                    <a:pt x="903034" y="57355"/>
                    <a:pt x="887794" y="53259"/>
                    <a:pt x="872078" y="50306"/>
                  </a:cubicBezTo>
                  <a:cubicBezTo>
                    <a:pt x="840360" y="44496"/>
                    <a:pt x="806070" y="43067"/>
                    <a:pt x="771685" y="42305"/>
                  </a:cubicBezTo>
                  <a:cubicBezTo>
                    <a:pt x="737204" y="41829"/>
                    <a:pt x="702247" y="42781"/>
                    <a:pt x="666814" y="43067"/>
                  </a:cubicBezTo>
                  <a:lnTo>
                    <a:pt x="665576" y="36971"/>
                  </a:ln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92A6A93C-23A6-4BC6-9F60-FCCB3C67DEDE}"/>
                </a:ext>
              </a:extLst>
            </p:cNvPr>
            <p:cNvSpPr/>
            <p:nvPr/>
          </p:nvSpPr>
          <p:spPr>
            <a:xfrm>
              <a:off x="6428326" y="1906848"/>
              <a:ext cx="403002" cy="164610"/>
            </a:xfrm>
            <a:custGeom>
              <a:avLst/>
              <a:gdLst>
                <a:gd name="connsiteX0" fmla="*/ 403003 w 403002"/>
                <a:gd name="connsiteY0" fmla="*/ 106546 h 164610"/>
                <a:gd name="connsiteX1" fmla="*/ 384524 w 403002"/>
                <a:gd name="connsiteY1" fmla="*/ 133025 h 164610"/>
                <a:gd name="connsiteX2" fmla="*/ 328993 w 403002"/>
                <a:gd name="connsiteY2" fmla="*/ 164362 h 164610"/>
                <a:gd name="connsiteX3" fmla="*/ 260032 w 403002"/>
                <a:gd name="connsiteY3" fmla="*/ 113308 h 164610"/>
                <a:gd name="connsiteX4" fmla="*/ 204501 w 403002"/>
                <a:gd name="connsiteY4" fmla="*/ 73494 h 164610"/>
                <a:gd name="connsiteX5" fmla="*/ 168878 w 403002"/>
                <a:gd name="connsiteY5" fmla="*/ 119214 h 164610"/>
                <a:gd name="connsiteX6" fmla="*/ 0 w 403002"/>
                <a:gd name="connsiteY6" fmla="*/ 97497 h 164610"/>
                <a:gd name="connsiteX7" fmla="*/ 17145 w 403002"/>
                <a:gd name="connsiteY7" fmla="*/ 77494 h 164610"/>
                <a:gd name="connsiteX8" fmla="*/ 370999 w 403002"/>
                <a:gd name="connsiteY8" fmla="*/ 69303 h 164610"/>
                <a:gd name="connsiteX9" fmla="*/ 403003 w 403002"/>
                <a:gd name="connsiteY9" fmla="*/ 106546 h 164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002" h="164610">
                  <a:moveTo>
                    <a:pt x="403003" y="106546"/>
                  </a:moveTo>
                  <a:cubicBezTo>
                    <a:pt x="396811" y="115309"/>
                    <a:pt x="391192" y="124738"/>
                    <a:pt x="384524" y="133025"/>
                  </a:cubicBezTo>
                  <a:cubicBezTo>
                    <a:pt x="369475" y="151694"/>
                    <a:pt x="354616" y="166744"/>
                    <a:pt x="328993" y="164362"/>
                  </a:cubicBezTo>
                  <a:cubicBezTo>
                    <a:pt x="298894" y="161505"/>
                    <a:pt x="278034" y="134644"/>
                    <a:pt x="260032" y="113308"/>
                  </a:cubicBezTo>
                  <a:cubicBezTo>
                    <a:pt x="247745" y="98830"/>
                    <a:pt x="228314" y="65398"/>
                    <a:pt x="204501" y="73494"/>
                  </a:cubicBezTo>
                  <a:cubicBezTo>
                    <a:pt x="191643" y="77971"/>
                    <a:pt x="179546" y="109022"/>
                    <a:pt x="168878" y="119214"/>
                  </a:cubicBezTo>
                  <a:cubicBezTo>
                    <a:pt x="118872" y="167220"/>
                    <a:pt x="51435" y="144836"/>
                    <a:pt x="0" y="97497"/>
                  </a:cubicBezTo>
                  <a:cubicBezTo>
                    <a:pt x="5239" y="90639"/>
                    <a:pt x="11049" y="83971"/>
                    <a:pt x="17145" y="77494"/>
                  </a:cubicBezTo>
                  <a:cubicBezTo>
                    <a:pt x="112585" y="-22518"/>
                    <a:pt x="270986" y="-26233"/>
                    <a:pt x="370999" y="69303"/>
                  </a:cubicBezTo>
                  <a:cubicBezTo>
                    <a:pt x="383191" y="80923"/>
                    <a:pt x="393859" y="93306"/>
                    <a:pt x="403003" y="106546"/>
                  </a:cubicBez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1BC25F8C-934B-47C8-9E88-9E690454605A}"/>
                </a:ext>
              </a:extLst>
            </p:cNvPr>
            <p:cNvSpPr/>
            <p:nvPr/>
          </p:nvSpPr>
          <p:spPr>
            <a:xfrm>
              <a:off x="6376397" y="2123503"/>
              <a:ext cx="177814" cy="164877"/>
            </a:xfrm>
            <a:custGeom>
              <a:avLst/>
              <a:gdLst>
                <a:gd name="connsiteX0" fmla="*/ 100887 w 177814"/>
                <a:gd name="connsiteY0" fmla="*/ 136112 h 164877"/>
                <a:gd name="connsiteX1" fmla="*/ 37165 w 177814"/>
                <a:gd name="connsiteY1" fmla="*/ 164878 h 164877"/>
                <a:gd name="connsiteX2" fmla="*/ 2209 w 177814"/>
                <a:gd name="connsiteY2" fmla="*/ 0 h 164877"/>
                <a:gd name="connsiteX3" fmla="*/ 84695 w 177814"/>
                <a:gd name="connsiteY3" fmla="*/ 19526 h 164877"/>
                <a:gd name="connsiteX4" fmla="*/ 165181 w 177814"/>
                <a:gd name="connsiteY4" fmla="*/ 36195 h 164877"/>
                <a:gd name="connsiteX5" fmla="*/ 100887 w 177814"/>
                <a:gd name="connsiteY5" fmla="*/ 136112 h 16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814" h="164877">
                  <a:moveTo>
                    <a:pt x="100887" y="136112"/>
                  </a:moveTo>
                  <a:cubicBezTo>
                    <a:pt x="80599" y="146590"/>
                    <a:pt x="59263" y="157163"/>
                    <a:pt x="37165" y="164878"/>
                  </a:cubicBezTo>
                  <a:cubicBezTo>
                    <a:pt x="6399" y="115062"/>
                    <a:pt x="-5316" y="56483"/>
                    <a:pt x="2209" y="0"/>
                  </a:cubicBezTo>
                  <a:cubicBezTo>
                    <a:pt x="15448" y="13525"/>
                    <a:pt x="37642" y="29242"/>
                    <a:pt x="84695" y="19526"/>
                  </a:cubicBezTo>
                  <a:cubicBezTo>
                    <a:pt x="111651" y="13906"/>
                    <a:pt x="143655" y="15526"/>
                    <a:pt x="165181" y="36195"/>
                  </a:cubicBezTo>
                  <a:cubicBezTo>
                    <a:pt x="207663" y="76867"/>
                    <a:pt x="131939" y="120205"/>
                    <a:pt x="100887" y="136112"/>
                  </a:cubicBez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1" name="Graphic 44260">
            <a:extLst>
              <a:ext uri="{FF2B5EF4-FFF2-40B4-BE49-F238E27FC236}">
                <a16:creationId xmlns:a16="http://schemas.microsoft.com/office/drawing/2014/main" xmlns="" id="{95DBC3B3-B454-42DA-A1F8-4242A2B28FD2}"/>
              </a:ext>
            </a:extLst>
          </p:cNvPr>
          <p:cNvGrpSpPr/>
          <p:nvPr/>
        </p:nvGrpSpPr>
        <p:grpSpPr>
          <a:xfrm>
            <a:off x="10716261" y="5921804"/>
            <a:ext cx="936050" cy="632030"/>
            <a:chOff x="5972175" y="3276600"/>
            <a:chExt cx="245554" cy="30499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8675C8A9-AFCC-4845-9FF4-C0C4E29E1B9C}"/>
                </a:ext>
              </a:extLst>
            </p:cNvPr>
            <p:cNvSpPr/>
            <p:nvPr/>
          </p:nvSpPr>
          <p:spPr>
            <a:xfrm>
              <a:off x="5991225" y="3309651"/>
              <a:ext cx="226504" cy="271938"/>
            </a:xfrm>
            <a:custGeom>
              <a:avLst/>
              <a:gdLst>
                <a:gd name="connsiteX0" fmla="*/ 0 w 226504"/>
                <a:gd name="connsiteY0" fmla="*/ 163830 h 271938"/>
                <a:gd name="connsiteX1" fmla="*/ 21241 w 226504"/>
                <a:gd name="connsiteY1" fmla="*/ 122015 h 271938"/>
                <a:gd name="connsiteX2" fmla="*/ 42101 w 226504"/>
                <a:gd name="connsiteY2" fmla="*/ 129159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830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830"/>
                  </a:moveTo>
                  <a:cubicBezTo>
                    <a:pt x="1429" y="153162"/>
                    <a:pt x="21241" y="122015"/>
                    <a:pt x="21241" y="122015"/>
                  </a:cubicBezTo>
                  <a:lnTo>
                    <a:pt x="42101" y="129159"/>
                  </a:lnTo>
                  <a:cubicBezTo>
                    <a:pt x="97155" y="69342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830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98AED41A-6947-4563-A969-2D227CB9DAD6}"/>
                </a:ext>
              </a:extLst>
            </p:cNvPr>
            <p:cNvSpPr/>
            <p:nvPr/>
          </p:nvSpPr>
          <p:spPr>
            <a:xfrm>
              <a:off x="5972175" y="3276600"/>
              <a:ext cx="226504" cy="271938"/>
            </a:xfrm>
            <a:custGeom>
              <a:avLst/>
              <a:gdLst>
                <a:gd name="connsiteX0" fmla="*/ 0 w 226504"/>
                <a:gd name="connsiteY0" fmla="*/ 163925 h 271938"/>
                <a:gd name="connsiteX1" fmla="*/ 21241 w 226504"/>
                <a:gd name="connsiteY1" fmla="*/ 122111 h 271938"/>
                <a:gd name="connsiteX2" fmla="*/ 42101 w 226504"/>
                <a:gd name="connsiteY2" fmla="*/ 129254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925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925"/>
                  </a:moveTo>
                  <a:cubicBezTo>
                    <a:pt x="1429" y="153257"/>
                    <a:pt x="21241" y="122111"/>
                    <a:pt x="21241" y="122111"/>
                  </a:cubicBezTo>
                  <a:lnTo>
                    <a:pt x="42101" y="129254"/>
                  </a:lnTo>
                  <a:cubicBezTo>
                    <a:pt x="97155" y="69437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925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rgbClr val="DC755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1" name="Graphic 44264">
            <a:extLst>
              <a:ext uri="{FF2B5EF4-FFF2-40B4-BE49-F238E27FC236}">
                <a16:creationId xmlns:a16="http://schemas.microsoft.com/office/drawing/2014/main" xmlns="" id="{5C25F421-5298-425A-8446-012AAC86B806}"/>
              </a:ext>
            </a:extLst>
          </p:cNvPr>
          <p:cNvGrpSpPr/>
          <p:nvPr/>
        </p:nvGrpSpPr>
        <p:grpSpPr>
          <a:xfrm rot="2449016">
            <a:off x="10774259" y="5209616"/>
            <a:ext cx="667747" cy="671615"/>
            <a:chOff x="5948362" y="3286088"/>
            <a:chExt cx="293127" cy="288168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718D76B9-D4F3-4F47-AAEA-535FF4CD7D0F}"/>
                </a:ext>
              </a:extLst>
            </p:cNvPr>
            <p:cNvSpPr/>
            <p:nvPr/>
          </p:nvSpPr>
          <p:spPr>
            <a:xfrm>
              <a:off x="5967412" y="3319139"/>
              <a:ext cx="274077" cy="255117"/>
            </a:xfrm>
            <a:custGeom>
              <a:avLst/>
              <a:gdLst>
                <a:gd name="connsiteX0" fmla="*/ 142589 w 274077"/>
                <a:gd name="connsiteY0" fmla="*/ 224256 h 255117"/>
                <a:gd name="connsiteX1" fmla="*/ 155353 w 274077"/>
                <a:gd name="connsiteY1" fmla="*/ 204635 h 255117"/>
                <a:gd name="connsiteX2" fmla="*/ 57722 w 274077"/>
                <a:gd name="connsiteY2" fmla="*/ 129959 h 255117"/>
                <a:gd name="connsiteX3" fmla="*/ 41148 w 274077"/>
                <a:gd name="connsiteY3" fmla="*/ 152723 h 255117"/>
                <a:gd name="connsiteX4" fmla="*/ 0 w 274077"/>
                <a:gd name="connsiteY4" fmla="*/ 124434 h 255117"/>
                <a:gd name="connsiteX5" fmla="*/ 51435 w 274077"/>
                <a:gd name="connsiteY5" fmla="*/ 46520 h 255117"/>
                <a:gd name="connsiteX6" fmla="*/ 151829 w 274077"/>
                <a:gd name="connsiteY6" fmla="*/ 10515 h 255117"/>
                <a:gd name="connsiteX7" fmla="*/ 174403 w 274077"/>
                <a:gd name="connsiteY7" fmla="*/ 71570 h 255117"/>
                <a:gd name="connsiteX8" fmla="*/ 247650 w 274077"/>
                <a:gd name="connsiteY8" fmla="*/ 67094 h 255117"/>
                <a:gd name="connsiteX9" fmla="*/ 243078 w 274077"/>
                <a:gd name="connsiteY9" fmla="*/ 180822 h 255117"/>
                <a:gd name="connsiteX10" fmla="*/ 184214 w 274077"/>
                <a:gd name="connsiteY10" fmla="*/ 255117 h 255117"/>
                <a:gd name="connsiteX11" fmla="*/ 142589 w 274077"/>
                <a:gd name="connsiteY11" fmla="*/ 224256 h 255117"/>
                <a:gd name="connsiteX12" fmla="*/ 126397 w 274077"/>
                <a:gd name="connsiteY12" fmla="*/ 66427 h 255117"/>
                <a:gd name="connsiteX13" fmla="*/ 89821 w 274077"/>
                <a:gd name="connsiteY13" fmla="*/ 83762 h 255117"/>
                <a:gd name="connsiteX14" fmla="*/ 122682 w 274077"/>
                <a:gd name="connsiteY14" fmla="*/ 107956 h 255117"/>
                <a:gd name="connsiteX15" fmla="*/ 126397 w 274077"/>
                <a:gd name="connsiteY15" fmla="*/ 66427 h 255117"/>
                <a:gd name="connsiteX16" fmla="*/ 202311 w 274077"/>
                <a:gd name="connsiteY16" fmla="*/ 112433 h 255117"/>
                <a:gd name="connsiteX17" fmla="*/ 163640 w 274077"/>
                <a:gd name="connsiteY17" fmla="*/ 135483 h 255117"/>
                <a:gd name="connsiteX18" fmla="*/ 193834 w 274077"/>
                <a:gd name="connsiteY18" fmla="*/ 157391 h 255117"/>
                <a:gd name="connsiteX19" fmla="*/ 202311 w 274077"/>
                <a:gd name="connsiteY19" fmla="*/ 112433 h 2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4077" h="255117">
                  <a:moveTo>
                    <a:pt x="142589" y="224256"/>
                  </a:moveTo>
                  <a:cubicBezTo>
                    <a:pt x="141637" y="221208"/>
                    <a:pt x="155353" y="204635"/>
                    <a:pt x="155353" y="204635"/>
                  </a:cubicBezTo>
                  <a:cubicBezTo>
                    <a:pt x="155353" y="204635"/>
                    <a:pt x="60484" y="128339"/>
                    <a:pt x="57722" y="129959"/>
                  </a:cubicBezTo>
                  <a:cubicBezTo>
                    <a:pt x="54864" y="131102"/>
                    <a:pt x="41148" y="152723"/>
                    <a:pt x="41148" y="152723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650" y="67094"/>
                  </a:cubicBezTo>
                  <a:cubicBezTo>
                    <a:pt x="290132" y="97383"/>
                    <a:pt x="276035" y="134626"/>
                    <a:pt x="243078" y="180822"/>
                  </a:cubicBezTo>
                  <a:cubicBezTo>
                    <a:pt x="225933" y="204825"/>
                    <a:pt x="202121" y="234448"/>
                    <a:pt x="184214" y="255117"/>
                  </a:cubicBezTo>
                  <a:cubicBezTo>
                    <a:pt x="170212" y="247497"/>
                    <a:pt x="143732" y="227114"/>
                    <a:pt x="142589" y="224256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9DE0FFA5-24C2-4964-938F-0AA7E9F41EAE}"/>
                </a:ext>
              </a:extLst>
            </p:cNvPr>
            <p:cNvSpPr/>
            <p:nvPr/>
          </p:nvSpPr>
          <p:spPr>
            <a:xfrm>
              <a:off x="5948362" y="3286088"/>
              <a:ext cx="273982" cy="255212"/>
            </a:xfrm>
            <a:custGeom>
              <a:avLst/>
              <a:gdLst>
                <a:gd name="connsiteX0" fmla="*/ 142589 w 273982"/>
                <a:gd name="connsiteY0" fmla="*/ 224351 h 255212"/>
                <a:gd name="connsiteX1" fmla="*/ 155353 w 273982"/>
                <a:gd name="connsiteY1" fmla="*/ 204730 h 255212"/>
                <a:gd name="connsiteX2" fmla="*/ 57722 w 273982"/>
                <a:gd name="connsiteY2" fmla="*/ 130054 h 255212"/>
                <a:gd name="connsiteX3" fmla="*/ 41148 w 273982"/>
                <a:gd name="connsiteY3" fmla="*/ 152819 h 255212"/>
                <a:gd name="connsiteX4" fmla="*/ 0 w 273982"/>
                <a:gd name="connsiteY4" fmla="*/ 124434 h 255212"/>
                <a:gd name="connsiteX5" fmla="*/ 51435 w 273982"/>
                <a:gd name="connsiteY5" fmla="*/ 46520 h 255212"/>
                <a:gd name="connsiteX6" fmla="*/ 151829 w 273982"/>
                <a:gd name="connsiteY6" fmla="*/ 10515 h 255212"/>
                <a:gd name="connsiteX7" fmla="*/ 174403 w 273982"/>
                <a:gd name="connsiteY7" fmla="*/ 71570 h 255212"/>
                <a:gd name="connsiteX8" fmla="*/ 247555 w 273982"/>
                <a:gd name="connsiteY8" fmla="*/ 67189 h 255212"/>
                <a:gd name="connsiteX9" fmla="*/ 242983 w 273982"/>
                <a:gd name="connsiteY9" fmla="*/ 180917 h 255212"/>
                <a:gd name="connsiteX10" fmla="*/ 184118 w 273982"/>
                <a:gd name="connsiteY10" fmla="*/ 255212 h 255212"/>
                <a:gd name="connsiteX11" fmla="*/ 142589 w 273982"/>
                <a:gd name="connsiteY11" fmla="*/ 224351 h 255212"/>
                <a:gd name="connsiteX12" fmla="*/ 126397 w 273982"/>
                <a:gd name="connsiteY12" fmla="*/ 66427 h 255212"/>
                <a:gd name="connsiteX13" fmla="*/ 89821 w 273982"/>
                <a:gd name="connsiteY13" fmla="*/ 83762 h 255212"/>
                <a:gd name="connsiteX14" fmla="*/ 122682 w 273982"/>
                <a:gd name="connsiteY14" fmla="*/ 107956 h 255212"/>
                <a:gd name="connsiteX15" fmla="*/ 126397 w 273982"/>
                <a:gd name="connsiteY15" fmla="*/ 66427 h 255212"/>
                <a:gd name="connsiteX16" fmla="*/ 202311 w 273982"/>
                <a:gd name="connsiteY16" fmla="*/ 112433 h 255212"/>
                <a:gd name="connsiteX17" fmla="*/ 163640 w 273982"/>
                <a:gd name="connsiteY17" fmla="*/ 135483 h 255212"/>
                <a:gd name="connsiteX18" fmla="*/ 193834 w 273982"/>
                <a:gd name="connsiteY18" fmla="*/ 157391 h 255212"/>
                <a:gd name="connsiteX19" fmla="*/ 202311 w 273982"/>
                <a:gd name="connsiteY19" fmla="*/ 112433 h 25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3982" h="255212">
                  <a:moveTo>
                    <a:pt x="142589" y="224351"/>
                  </a:moveTo>
                  <a:cubicBezTo>
                    <a:pt x="141637" y="221303"/>
                    <a:pt x="155353" y="204730"/>
                    <a:pt x="155353" y="204730"/>
                  </a:cubicBezTo>
                  <a:cubicBezTo>
                    <a:pt x="155353" y="204730"/>
                    <a:pt x="60484" y="128435"/>
                    <a:pt x="57722" y="130054"/>
                  </a:cubicBezTo>
                  <a:cubicBezTo>
                    <a:pt x="54864" y="131197"/>
                    <a:pt x="41148" y="152819"/>
                    <a:pt x="41148" y="152819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555" y="67189"/>
                  </a:cubicBezTo>
                  <a:cubicBezTo>
                    <a:pt x="290036" y="97478"/>
                    <a:pt x="275939" y="134721"/>
                    <a:pt x="242983" y="180917"/>
                  </a:cubicBezTo>
                  <a:cubicBezTo>
                    <a:pt x="225838" y="204920"/>
                    <a:pt x="202025" y="234543"/>
                    <a:pt x="184118" y="255212"/>
                  </a:cubicBezTo>
                  <a:cubicBezTo>
                    <a:pt x="170212" y="247592"/>
                    <a:pt x="143732" y="227114"/>
                    <a:pt x="142589" y="224351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rgbClr val="E968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4" name="Graphic 44268">
            <a:extLst>
              <a:ext uri="{FF2B5EF4-FFF2-40B4-BE49-F238E27FC236}">
                <a16:creationId xmlns:a16="http://schemas.microsoft.com/office/drawing/2014/main" xmlns="" id="{5968CD3F-6252-4A78-9964-A239577DD517}"/>
              </a:ext>
            </a:extLst>
          </p:cNvPr>
          <p:cNvGrpSpPr/>
          <p:nvPr/>
        </p:nvGrpSpPr>
        <p:grpSpPr>
          <a:xfrm rot="21000767">
            <a:off x="11650685" y="5253220"/>
            <a:ext cx="465421" cy="915887"/>
            <a:chOff x="5976918" y="3286115"/>
            <a:chExt cx="237163" cy="282320"/>
          </a:xfrm>
          <a:solidFill>
            <a:srgbClr val="DC755A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FF1E6618-BDA2-4C06-A95C-E513E61D1B9D}"/>
                </a:ext>
              </a:extLst>
            </p:cNvPr>
            <p:cNvSpPr/>
            <p:nvPr/>
          </p:nvSpPr>
          <p:spPr>
            <a:xfrm>
              <a:off x="5995945" y="3319163"/>
              <a:ext cx="218136" cy="249272"/>
            </a:xfrm>
            <a:custGeom>
              <a:avLst/>
              <a:gdLst>
                <a:gd name="connsiteX0" fmla="*/ 127867 w 218136"/>
                <a:gd name="connsiteY0" fmla="*/ 13 h 249272"/>
                <a:gd name="connsiteX1" fmla="*/ 167205 w 218136"/>
                <a:gd name="connsiteY1" fmla="*/ 70498 h 249272"/>
                <a:gd name="connsiteX2" fmla="*/ 125391 w 218136"/>
                <a:gd name="connsiteY2" fmla="*/ 102407 h 249272"/>
                <a:gd name="connsiteX3" fmla="*/ 77766 w 218136"/>
                <a:gd name="connsiteY3" fmla="*/ 91549 h 249272"/>
                <a:gd name="connsiteX4" fmla="*/ 78051 w 218136"/>
                <a:gd name="connsiteY4" fmla="*/ 153652 h 249272"/>
                <a:gd name="connsiteX5" fmla="*/ 137868 w 218136"/>
                <a:gd name="connsiteY5" fmla="*/ 178321 h 249272"/>
                <a:gd name="connsiteX6" fmla="*/ 160919 w 218136"/>
                <a:gd name="connsiteY6" fmla="*/ 139364 h 249272"/>
                <a:gd name="connsiteX7" fmla="*/ 217878 w 218136"/>
                <a:gd name="connsiteY7" fmla="*/ 152604 h 249272"/>
                <a:gd name="connsiteX8" fmla="*/ 171301 w 218136"/>
                <a:gd name="connsiteY8" fmla="*/ 235376 h 249272"/>
                <a:gd name="connsiteX9" fmla="*/ 20711 w 218136"/>
                <a:gd name="connsiteY9" fmla="*/ 187084 h 249272"/>
                <a:gd name="connsiteX10" fmla="*/ 45571 w 218136"/>
                <a:gd name="connsiteY10" fmla="*/ 42685 h 249272"/>
                <a:gd name="connsiteX11" fmla="*/ 85481 w 218136"/>
                <a:gd name="connsiteY11" fmla="*/ 35161 h 249272"/>
                <a:gd name="connsiteX12" fmla="*/ 78909 w 218136"/>
                <a:gd name="connsiteY12" fmla="*/ 16873 h 249272"/>
                <a:gd name="connsiteX13" fmla="*/ 127867 w 218136"/>
                <a:gd name="connsiteY13" fmla="*/ 13 h 24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36" h="249272">
                  <a:moveTo>
                    <a:pt x="127867" y="13"/>
                  </a:moveTo>
                  <a:cubicBezTo>
                    <a:pt x="130629" y="299"/>
                    <a:pt x="167205" y="70498"/>
                    <a:pt x="167205" y="70498"/>
                  </a:cubicBezTo>
                  <a:lnTo>
                    <a:pt x="125391" y="102407"/>
                  </a:lnTo>
                  <a:cubicBezTo>
                    <a:pt x="125391" y="102407"/>
                    <a:pt x="102912" y="76880"/>
                    <a:pt x="77766" y="91549"/>
                  </a:cubicBezTo>
                  <a:cubicBezTo>
                    <a:pt x="63192" y="100026"/>
                    <a:pt x="59859" y="122600"/>
                    <a:pt x="78051" y="153652"/>
                  </a:cubicBezTo>
                  <a:cubicBezTo>
                    <a:pt x="97387" y="186703"/>
                    <a:pt x="123962" y="186513"/>
                    <a:pt x="137868" y="178321"/>
                  </a:cubicBezTo>
                  <a:cubicBezTo>
                    <a:pt x="155775" y="167844"/>
                    <a:pt x="160347" y="144889"/>
                    <a:pt x="160919" y="139364"/>
                  </a:cubicBezTo>
                  <a:cubicBezTo>
                    <a:pt x="181207" y="145174"/>
                    <a:pt x="217878" y="152604"/>
                    <a:pt x="217878" y="152604"/>
                  </a:cubicBezTo>
                  <a:cubicBezTo>
                    <a:pt x="217878" y="152604"/>
                    <a:pt x="224451" y="204325"/>
                    <a:pt x="171301" y="235376"/>
                  </a:cubicBezTo>
                  <a:cubicBezTo>
                    <a:pt x="127677" y="260903"/>
                    <a:pt x="60335" y="254807"/>
                    <a:pt x="20711" y="187084"/>
                  </a:cubicBezTo>
                  <a:cubicBezTo>
                    <a:pt x="-20628" y="116314"/>
                    <a:pt x="6328" y="65545"/>
                    <a:pt x="45571" y="42685"/>
                  </a:cubicBezTo>
                  <a:cubicBezTo>
                    <a:pt x="66812" y="30208"/>
                    <a:pt x="85481" y="35161"/>
                    <a:pt x="85481" y="35161"/>
                  </a:cubicBezTo>
                  <a:lnTo>
                    <a:pt x="78909" y="16873"/>
                  </a:lnTo>
                  <a:cubicBezTo>
                    <a:pt x="79194" y="17539"/>
                    <a:pt x="111484" y="-558"/>
                    <a:pt x="127867" y="1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C56A2567-9390-4D0F-858F-8D8932060EB4}"/>
                </a:ext>
              </a:extLst>
            </p:cNvPr>
            <p:cNvSpPr/>
            <p:nvPr/>
          </p:nvSpPr>
          <p:spPr>
            <a:xfrm>
              <a:off x="5976918" y="3286115"/>
              <a:ext cx="218113" cy="249268"/>
            </a:xfrm>
            <a:custGeom>
              <a:avLst/>
              <a:gdLst>
                <a:gd name="connsiteX0" fmla="*/ 127844 w 218113"/>
                <a:gd name="connsiteY0" fmla="*/ 9 h 249268"/>
                <a:gd name="connsiteX1" fmla="*/ 167182 w 218113"/>
                <a:gd name="connsiteY1" fmla="*/ 70494 h 249268"/>
                <a:gd name="connsiteX2" fmla="*/ 125368 w 218113"/>
                <a:gd name="connsiteY2" fmla="*/ 102403 h 249268"/>
                <a:gd name="connsiteX3" fmla="*/ 77743 w 218113"/>
                <a:gd name="connsiteY3" fmla="*/ 91544 h 249268"/>
                <a:gd name="connsiteX4" fmla="*/ 78028 w 218113"/>
                <a:gd name="connsiteY4" fmla="*/ 153647 h 249268"/>
                <a:gd name="connsiteX5" fmla="*/ 137845 w 218113"/>
                <a:gd name="connsiteY5" fmla="*/ 178317 h 249268"/>
                <a:gd name="connsiteX6" fmla="*/ 160896 w 218113"/>
                <a:gd name="connsiteY6" fmla="*/ 139360 h 249268"/>
                <a:gd name="connsiteX7" fmla="*/ 217855 w 218113"/>
                <a:gd name="connsiteY7" fmla="*/ 152600 h 249268"/>
                <a:gd name="connsiteX8" fmla="*/ 171278 w 218113"/>
                <a:gd name="connsiteY8" fmla="*/ 235372 h 249268"/>
                <a:gd name="connsiteX9" fmla="*/ 20688 w 218113"/>
                <a:gd name="connsiteY9" fmla="*/ 187080 h 249268"/>
                <a:gd name="connsiteX10" fmla="*/ 45548 w 218113"/>
                <a:gd name="connsiteY10" fmla="*/ 42872 h 249268"/>
                <a:gd name="connsiteX11" fmla="*/ 85458 w 218113"/>
                <a:gd name="connsiteY11" fmla="*/ 35347 h 249268"/>
                <a:gd name="connsiteX12" fmla="*/ 78886 w 218113"/>
                <a:gd name="connsiteY12" fmla="*/ 17059 h 249268"/>
                <a:gd name="connsiteX13" fmla="*/ 127844 w 218113"/>
                <a:gd name="connsiteY13" fmla="*/ 9 h 249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13" h="249268">
                  <a:moveTo>
                    <a:pt x="127844" y="9"/>
                  </a:moveTo>
                  <a:cubicBezTo>
                    <a:pt x="130606" y="295"/>
                    <a:pt x="167182" y="70494"/>
                    <a:pt x="167182" y="70494"/>
                  </a:cubicBezTo>
                  <a:lnTo>
                    <a:pt x="125368" y="102403"/>
                  </a:lnTo>
                  <a:cubicBezTo>
                    <a:pt x="125368" y="102403"/>
                    <a:pt x="102889" y="76876"/>
                    <a:pt x="77743" y="91544"/>
                  </a:cubicBezTo>
                  <a:cubicBezTo>
                    <a:pt x="63169" y="100022"/>
                    <a:pt x="59836" y="122596"/>
                    <a:pt x="78028" y="153647"/>
                  </a:cubicBezTo>
                  <a:cubicBezTo>
                    <a:pt x="97364" y="186699"/>
                    <a:pt x="123939" y="186509"/>
                    <a:pt x="137845" y="178317"/>
                  </a:cubicBezTo>
                  <a:cubicBezTo>
                    <a:pt x="155752" y="167840"/>
                    <a:pt x="160324" y="144884"/>
                    <a:pt x="160896" y="139360"/>
                  </a:cubicBezTo>
                  <a:cubicBezTo>
                    <a:pt x="181184" y="145170"/>
                    <a:pt x="217855" y="152600"/>
                    <a:pt x="217855" y="152600"/>
                  </a:cubicBezTo>
                  <a:cubicBezTo>
                    <a:pt x="217855" y="152600"/>
                    <a:pt x="224428" y="204321"/>
                    <a:pt x="171278" y="235372"/>
                  </a:cubicBezTo>
                  <a:cubicBezTo>
                    <a:pt x="127654" y="260899"/>
                    <a:pt x="60312" y="254803"/>
                    <a:pt x="20688" y="187080"/>
                  </a:cubicBezTo>
                  <a:cubicBezTo>
                    <a:pt x="-20651" y="116500"/>
                    <a:pt x="6400" y="65827"/>
                    <a:pt x="45548" y="42872"/>
                  </a:cubicBezTo>
                  <a:cubicBezTo>
                    <a:pt x="66789" y="30489"/>
                    <a:pt x="85458" y="35347"/>
                    <a:pt x="85458" y="35347"/>
                  </a:cubicBezTo>
                  <a:lnTo>
                    <a:pt x="78886" y="17059"/>
                  </a:lnTo>
                  <a:cubicBezTo>
                    <a:pt x="79171" y="17630"/>
                    <a:pt x="111461" y="-467"/>
                    <a:pt x="127844" y="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7" name="Graphic 18676">
            <a:extLst>
              <a:ext uri="{FF2B5EF4-FFF2-40B4-BE49-F238E27FC236}">
                <a16:creationId xmlns:a16="http://schemas.microsoft.com/office/drawing/2014/main" xmlns="" id="{3935A8B8-E08F-44EE-9036-D69130A520FD}"/>
              </a:ext>
            </a:extLst>
          </p:cNvPr>
          <p:cNvGrpSpPr/>
          <p:nvPr/>
        </p:nvGrpSpPr>
        <p:grpSpPr>
          <a:xfrm rot="1519580">
            <a:off x="10664703" y="37029"/>
            <a:ext cx="348871" cy="1815915"/>
            <a:chOff x="6731507" y="2028824"/>
            <a:chExt cx="178975" cy="2065305"/>
          </a:xfrm>
        </p:grpSpPr>
        <p:grpSp>
          <p:nvGrpSpPr>
            <p:cNvPr id="28" name="Graphic 18676">
              <a:extLst>
                <a:ext uri="{FF2B5EF4-FFF2-40B4-BE49-F238E27FC236}">
                  <a16:creationId xmlns:a16="http://schemas.microsoft.com/office/drawing/2014/main" xmlns="" id="{0F8185B2-DC99-4BBD-B418-5B1CA8E2FCD7}"/>
                </a:ext>
              </a:extLst>
            </p:cNvPr>
            <p:cNvGrpSpPr/>
            <p:nvPr/>
          </p:nvGrpSpPr>
          <p:grpSpPr>
            <a:xfrm>
              <a:off x="6731507" y="3842384"/>
              <a:ext cx="171450" cy="251745"/>
              <a:chOff x="6731507" y="3842384"/>
              <a:chExt cx="171450" cy="251745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B5372859-88DC-420D-89A6-239832D654A8}"/>
                  </a:ext>
                </a:extLst>
              </p:cNvPr>
              <p:cNvSpPr/>
              <p:nvPr/>
            </p:nvSpPr>
            <p:spPr>
              <a:xfrm>
                <a:off x="6731507" y="3842384"/>
                <a:ext cx="171450" cy="251745"/>
              </a:xfrm>
              <a:custGeom>
                <a:avLst/>
                <a:gdLst>
                  <a:gd name="connsiteX0" fmla="*/ 171450 w 171450"/>
                  <a:gd name="connsiteY0" fmla="*/ 667 h 251745"/>
                  <a:gd name="connsiteX1" fmla="*/ 84677 w 171450"/>
                  <a:gd name="connsiteY1" fmla="*/ 251746 h 251745"/>
                  <a:gd name="connsiteX2" fmla="*/ 0 w 171450"/>
                  <a:gd name="connsiteY2" fmla="*/ 0 h 25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1450" h="251745">
                    <a:moveTo>
                      <a:pt x="171450" y="667"/>
                    </a:moveTo>
                    <a:lnTo>
                      <a:pt x="84677" y="2517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9E4C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0894063A-BEAF-4AB9-996B-09917DE08188}"/>
                  </a:ext>
                </a:extLst>
              </p:cNvPr>
              <p:cNvSpPr/>
              <p:nvPr/>
            </p:nvSpPr>
            <p:spPr>
              <a:xfrm>
                <a:off x="6779132" y="3984021"/>
                <a:ext cx="74961" cy="110108"/>
              </a:xfrm>
              <a:custGeom>
                <a:avLst/>
                <a:gdLst>
                  <a:gd name="connsiteX0" fmla="*/ 0 w 74961"/>
                  <a:gd name="connsiteY0" fmla="*/ 0 h 110108"/>
                  <a:gd name="connsiteX1" fmla="*/ 74962 w 74961"/>
                  <a:gd name="connsiteY1" fmla="*/ 286 h 110108"/>
                  <a:gd name="connsiteX2" fmla="*/ 37052 w 74961"/>
                  <a:gd name="connsiteY2" fmla="*/ 110109 h 110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961" h="110108">
                    <a:moveTo>
                      <a:pt x="0" y="0"/>
                    </a:moveTo>
                    <a:lnTo>
                      <a:pt x="74962" y="286"/>
                    </a:lnTo>
                    <a:lnTo>
                      <a:pt x="37052" y="110109"/>
                    </a:lnTo>
                    <a:close/>
                  </a:path>
                </a:pathLst>
              </a:custGeom>
              <a:solidFill>
                <a:srgbClr val="90A4A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29" name="Graphic 18676">
              <a:extLst>
                <a:ext uri="{FF2B5EF4-FFF2-40B4-BE49-F238E27FC236}">
                  <a16:creationId xmlns:a16="http://schemas.microsoft.com/office/drawing/2014/main" xmlns="" id="{03F1BF53-C0E5-41C5-9A90-20175D196DD5}"/>
                </a:ext>
              </a:extLst>
            </p:cNvPr>
            <p:cNvGrpSpPr/>
            <p:nvPr/>
          </p:nvGrpSpPr>
          <p:grpSpPr>
            <a:xfrm>
              <a:off x="6731507" y="2028824"/>
              <a:ext cx="178975" cy="1814227"/>
              <a:chOff x="6731507" y="2028824"/>
              <a:chExt cx="178975" cy="1814227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D46B61DB-ED76-4F38-A769-CD4C30FE6A80}"/>
                  </a:ext>
                </a:extLst>
              </p:cNvPr>
              <p:cNvSpPr/>
              <p:nvPr/>
            </p:nvSpPr>
            <p:spPr>
              <a:xfrm>
                <a:off x="6731507" y="2028824"/>
                <a:ext cx="178975" cy="1814227"/>
              </a:xfrm>
              <a:custGeom>
                <a:avLst/>
                <a:gdLst>
                  <a:gd name="connsiteX0" fmla="*/ 171450 w 178975"/>
                  <a:gd name="connsiteY0" fmla="*/ 1814228 h 1814227"/>
                  <a:gd name="connsiteX1" fmla="*/ 178975 w 178975"/>
                  <a:gd name="connsiteY1" fmla="*/ 86107 h 1814227"/>
                  <a:gd name="connsiteX2" fmla="*/ 93631 w 178975"/>
                  <a:gd name="connsiteY2" fmla="*/ 1 h 1814227"/>
                  <a:gd name="connsiteX3" fmla="*/ 7525 w 178975"/>
                  <a:gd name="connsiteY3" fmla="*/ 85345 h 1814227"/>
                  <a:gd name="connsiteX4" fmla="*/ 0 w 178975"/>
                  <a:gd name="connsiteY4" fmla="*/ 1813466 h 1814227"/>
                  <a:gd name="connsiteX5" fmla="*/ 171450 w 178975"/>
                  <a:gd name="connsiteY5" fmla="*/ 1814228 h 18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975" h="1814227">
                    <a:moveTo>
                      <a:pt x="171450" y="1814228"/>
                    </a:moveTo>
                    <a:lnTo>
                      <a:pt x="178975" y="86107"/>
                    </a:lnTo>
                    <a:cubicBezTo>
                      <a:pt x="179165" y="38767"/>
                      <a:pt x="140970" y="286"/>
                      <a:pt x="93631" y="1"/>
                    </a:cubicBezTo>
                    <a:cubicBezTo>
                      <a:pt x="46292" y="-190"/>
                      <a:pt x="7715" y="38005"/>
                      <a:pt x="7525" y="85345"/>
                    </a:cubicBezTo>
                    <a:lnTo>
                      <a:pt x="0" y="1813466"/>
                    </a:lnTo>
                    <a:lnTo>
                      <a:pt x="171450" y="1814228"/>
                    </a:lnTo>
                    <a:close/>
                  </a:path>
                </a:pathLst>
              </a:custGeom>
              <a:solidFill>
                <a:srgbClr val="FFAB0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337D8FFA-020D-4773-A54D-42BD913C91A3}"/>
                  </a:ext>
                </a:extLst>
              </p:cNvPr>
              <p:cNvSpPr/>
              <p:nvPr/>
            </p:nvSpPr>
            <p:spPr>
              <a:xfrm>
                <a:off x="6731507" y="2028824"/>
                <a:ext cx="93630" cy="1813846"/>
              </a:xfrm>
              <a:custGeom>
                <a:avLst/>
                <a:gdLst>
                  <a:gd name="connsiteX0" fmla="*/ 93631 w 93630"/>
                  <a:gd name="connsiteY0" fmla="*/ 1 h 1813846"/>
                  <a:gd name="connsiteX1" fmla="*/ 7525 w 93630"/>
                  <a:gd name="connsiteY1" fmla="*/ 85345 h 1813846"/>
                  <a:gd name="connsiteX2" fmla="*/ 0 w 93630"/>
                  <a:gd name="connsiteY2" fmla="*/ 1813466 h 1813846"/>
                  <a:gd name="connsiteX3" fmla="*/ 85725 w 93630"/>
                  <a:gd name="connsiteY3" fmla="*/ 1813846 h 1813846"/>
                  <a:gd name="connsiteX4" fmla="*/ 93631 w 93630"/>
                  <a:gd name="connsiteY4" fmla="*/ 1 h 1813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630" h="1813846">
                    <a:moveTo>
                      <a:pt x="93631" y="1"/>
                    </a:moveTo>
                    <a:cubicBezTo>
                      <a:pt x="46292" y="-190"/>
                      <a:pt x="7715" y="38005"/>
                      <a:pt x="7525" y="85345"/>
                    </a:cubicBezTo>
                    <a:lnTo>
                      <a:pt x="0" y="1813466"/>
                    </a:lnTo>
                    <a:lnTo>
                      <a:pt x="85725" y="1813846"/>
                    </a:lnTo>
                    <a:lnTo>
                      <a:pt x="93631" y="1"/>
                    </a:lnTo>
                    <a:close/>
                  </a:path>
                </a:pathLst>
              </a:custGeom>
              <a:solidFill>
                <a:srgbClr val="EF8648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grpSp>
        <p:nvGrpSpPr>
          <p:cNvPr id="3" name="Graphic 1">
            <a:extLst>
              <a:ext uri="{FF2B5EF4-FFF2-40B4-BE49-F238E27FC236}">
                <a16:creationId xmlns:a16="http://schemas.microsoft.com/office/drawing/2014/main" xmlns="" id="{0DB294EF-7C9D-42AA-B46F-A8410D5B227C}"/>
              </a:ext>
            </a:extLst>
          </p:cNvPr>
          <p:cNvGrpSpPr/>
          <p:nvPr/>
        </p:nvGrpSpPr>
        <p:grpSpPr>
          <a:xfrm>
            <a:off x="39436" y="5678900"/>
            <a:ext cx="1103978" cy="1121096"/>
            <a:chOff x="5748337" y="3124200"/>
            <a:chExt cx="695325" cy="609600"/>
          </a:xfrm>
        </p:grpSpPr>
        <p:grpSp>
          <p:nvGrpSpPr>
            <p:cNvPr id="11680" name="Graphic 1">
              <a:extLst>
                <a:ext uri="{FF2B5EF4-FFF2-40B4-BE49-F238E27FC236}">
                  <a16:creationId xmlns:a16="http://schemas.microsoft.com/office/drawing/2014/main" xmlns="" id="{0DB294EF-7C9D-42AA-B46F-A8410D5B227C}"/>
                </a:ext>
              </a:extLst>
            </p:cNvPr>
            <p:cNvGrpSpPr/>
            <p:nvPr/>
          </p:nvGrpSpPr>
          <p:grpSpPr>
            <a:xfrm>
              <a:off x="6032547" y="3282867"/>
              <a:ext cx="412442" cy="452943"/>
              <a:chOff x="6032547" y="3282867"/>
              <a:chExt cx="412442" cy="452943"/>
            </a:xfrm>
          </p:grpSpPr>
          <p:sp>
            <p:nvSpPr>
              <p:cNvPr id="11681" name="Freeform: Shape 11680">
                <a:extLst>
                  <a:ext uri="{FF2B5EF4-FFF2-40B4-BE49-F238E27FC236}">
                    <a16:creationId xmlns:a16="http://schemas.microsoft.com/office/drawing/2014/main" xmlns="" id="{67C8E4BE-E586-418B-9F53-AF7B5F6CDCEB}"/>
                  </a:ext>
                </a:extLst>
              </p:cNvPr>
              <p:cNvSpPr/>
              <p:nvPr/>
            </p:nvSpPr>
            <p:spPr>
              <a:xfrm>
                <a:off x="6032547" y="3336353"/>
                <a:ext cx="369776" cy="399456"/>
              </a:xfrm>
              <a:custGeom>
                <a:avLst/>
                <a:gdLst>
                  <a:gd name="connsiteX0" fmla="*/ 364252 w 369776"/>
                  <a:gd name="connsiteY0" fmla="*/ 77978 h 399456"/>
                  <a:gd name="connsiteX1" fmla="*/ 84978 w 369776"/>
                  <a:gd name="connsiteY1" fmla="*/ 392207 h 399456"/>
                  <a:gd name="connsiteX2" fmla="*/ 54403 w 369776"/>
                  <a:gd name="connsiteY2" fmla="*/ 393922 h 399456"/>
                  <a:gd name="connsiteX3" fmla="*/ 7350 w 369776"/>
                  <a:gd name="connsiteY3" fmla="*/ 352107 h 399456"/>
                  <a:gd name="connsiteX4" fmla="*/ 5445 w 369776"/>
                  <a:gd name="connsiteY4" fmla="*/ 321532 h 399456"/>
                  <a:gd name="connsiteX5" fmla="*/ 284718 w 369776"/>
                  <a:gd name="connsiteY5" fmla="*/ 7302 h 399456"/>
                  <a:gd name="connsiteX6" fmla="*/ 315388 w 369776"/>
                  <a:gd name="connsiteY6" fmla="*/ 5492 h 399456"/>
                  <a:gd name="connsiteX7" fmla="*/ 362442 w 369776"/>
                  <a:gd name="connsiteY7" fmla="*/ 47307 h 399456"/>
                  <a:gd name="connsiteX8" fmla="*/ 364252 w 369776"/>
                  <a:gd name="connsiteY8" fmla="*/ 77978 h 399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9776" h="399456">
                    <a:moveTo>
                      <a:pt x="364252" y="77978"/>
                    </a:moveTo>
                    <a:lnTo>
                      <a:pt x="84978" y="392207"/>
                    </a:lnTo>
                    <a:cubicBezTo>
                      <a:pt x="77073" y="401161"/>
                      <a:pt x="63452" y="401923"/>
                      <a:pt x="54403" y="393922"/>
                    </a:cubicBezTo>
                    <a:lnTo>
                      <a:pt x="7350" y="352107"/>
                    </a:lnTo>
                    <a:cubicBezTo>
                      <a:pt x="-1699" y="344106"/>
                      <a:pt x="-2461" y="330485"/>
                      <a:pt x="5445" y="321532"/>
                    </a:cubicBezTo>
                    <a:lnTo>
                      <a:pt x="284718" y="7302"/>
                    </a:lnTo>
                    <a:cubicBezTo>
                      <a:pt x="292624" y="-1651"/>
                      <a:pt x="306340" y="-2509"/>
                      <a:pt x="315388" y="5492"/>
                    </a:cubicBezTo>
                    <a:lnTo>
                      <a:pt x="362442" y="47307"/>
                    </a:lnTo>
                    <a:cubicBezTo>
                      <a:pt x="371490" y="55308"/>
                      <a:pt x="372252" y="69024"/>
                      <a:pt x="364252" y="77978"/>
                    </a:cubicBezTo>
                    <a:close/>
                  </a:path>
                </a:pathLst>
              </a:custGeom>
              <a:solidFill>
                <a:srgbClr val="008C4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682" name="Freeform: Shape 11681">
                <a:extLst>
                  <a:ext uri="{FF2B5EF4-FFF2-40B4-BE49-F238E27FC236}">
                    <a16:creationId xmlns:a16="http://schemas.microsoft.com/office/drawing/2014/main" xmlns="" id="{EE355244-DFC7-43AE-A51C-D255C9CA9574}"/>
                  </a:ext>
                </a:extLst>
              </p:cNvPr>
              <p:cNvSpPr/>
              <p:nvPr/>
            </p:nvSpPr>
            <p:spPr>
              <a:xfrm>
                <a:off x="6032633" y="3336392"/>
                <a:ext cx="338924" cy="372928"/>
              </a:xfrm>
              <a:custGeom>
                <a:avLst/>
                <a:gdLst>
                  <a:gd name="connsiteX0" fmla="*/ 315302 w 338924"/>
                  <a:gd name="connsiteY0" fmla="*/ 5454 h 372928"/>
                  <a:gd name="connsiteX1" fmla="*/ 284727 w 338924"/>
                  <a:gd name="connsiteY1" fmla="*/ 7264 h 372928"/>
                  <a:gd name="connsiteX2" fmla="*/ 5454 w 338924"/>
                  <a:gd name="connsiteY2" fmla="*/ 321398 h 372928"/>
                  <a:gd name="connsiteX3" fmla="*/ 7264 w 338924"/>
                  <a:gd name="connsiteY3" fmla="*/ 351974 h 372928"/>
                  <a:gd name="connsiteX4" fmla="*/ 30886 w 338924"/>
                  <a:gd name="connsiteY4" fmla="*/ 372929 h 372928"/>
                  <a:gd name="connsiteX5" fmla="*/ 338924 w 338924"/>
                  <a:gd name="connsiteY5" fmla="*/ 26314 h 372928"/>
                  <a:gd name="connsiteX6" fmla="*/ 315302 w 338924"/>
                  <a:gd name="connsiteY6" fmla="*/ 5454 h 37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8924" h="372928">
                    <a:moveTo>
                      <a:pt x="315302" y="5454"/>
                    </a:moveTo>
                    <a:cubicBezTo>
                      <a:pt x="306349" y="-2452"/>
                      <a:pt x="292633" y="-1690"/>
                      <a:pt x="284727" y="7264"/>
                    </a:cubicBezTo>
                    <a:lnTo>
                      <a:pt x="5454" y="321398"/>
                    </a:lnTo>
                    <a:cubicBezTo>
                      <a:pt x="-2452" y="330352"/>
                      <a:pt x="-1690" y="344068"/>
                      <a:pt x="7264" y="351974"/>
                    </a:cubicBezTo>
                    <a:lnTo>
                      <a:pt x="30886" y="372929"/>
                    </a:lnTo>
                    <a:lnTo>
                      <a:pt x="338924" y="26314"/>
                    </a:lnTo>
                    <a:lnTo>
                      <a:pt x="315302" y="5454"/>
                    </a:lnTo>
                    <a:close/>
                  </a:path>
                </a:pathLst>
              </a:custGeom>
              <a:solidFill>
                <a:srgbClr val="00B25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1683" name="Graphic 1">
                <a:extLst>
                  <a:ext uri="{FF2B5EF4-FFF2-40B4-BE49-F238E27FC236}">
                    <a16:creationId xmlns:a16="http://schemas.microsoft.com/office/drawing/2014/main" xmlns="" id="{0DB294EF-7C9D-42AA-B46F-A8410D5B227C}"/>
                  </a:ext>
                </a:extLst>
              </p:cNvPr>
              <p:cNvGrpSpPr/>
              <p:nvPr/>
            </p:nvGrpSpPr>
            <p:grpSpPr>
              <a:xfrm>
                <a:off x="6344125" y="3282867"/>
                <a:ext cx="100864" cy="104413"/>
                <a:chOff x="6344125" y="3282867"/>
                <a:chExt cx="100864" cy="104413"/>
              </a:xfrm>
            </p:grpSpPr>
            <p:sp>
              <p:nvSpPr>
                <p:cNvPr id="11684" name="Freeform: Shape 11683">
                  <a:extLst>
                    <a:ext uri="{FF2B5EF4-FFF2-40B4-BE49-F238E27FC236}">
                      <a16:creationId xmlns:a16="http://schemas.microsoft.com/office/drawing/2014/main" xmlns="" id="{A1DC5A5F-F7BD-40B7-B2B6-5536C74B7FD8}"/>
                    </a:ext>
                  </a:extLst>
                </p:cNvPr>
                <p:cNvSpPr/>
                <p:nvPr/>
              </p:nvSpPr>
              <p:spPr>
                <a:xfrm>
                  <a:off x="6344125" y="3282867"/>
                  <a:ext cx="100864" cy="104413"/>
                </a:xfrm>
                <a:custGeom>
                  <a:avLst/>
                  <a:gdLst>
                    <a:gd name="connsiteX0" fmla="*/ 93250 w 100864"/>
                    <a:gd name="connsiteY0" fmla="*/ 5734 h 104413"/>
                    <a:gd name="connsiteX1" fmla="*/ 93250 w 100864"/>
                    <a:gd name="connsiteY1" fmla="*/ 5734 h 104413"/>
                    <a:gd name="connsiteX2" fmla="*/ 67818 w 100864"/>
                    <a:gd name="connsiteY2" fmla="*/ 2496 h 104413"/>
                    <a:gd name="connsiteX3" fmla="*/ 52864 w 100864"/>
                    <a:gd name="connsiteY3" fmla="*/ 10211 h 104413"/>
                    <a:gd name="connsiteX4" fmla="*/ 19145 w 100864"/>
                    <a:gd name="connsiteY4" fmla="*/ 36405 h 104413"/>
                    <a:gd name="connsiteX5" fmla="*/ 0 w 100864"/>
                    <a:gd name="connsiteY5" fmla="*/ 57931 h 104413"/>
                    <a:gd name="connsiteX6" fmla="*/ 26194 w 100864"/>
                    <a:gd name="connsiteY6" fmla="*/ 81172 h 104413"/>
                    <a:gd name="connsiteX7" fmla="*/ 52388 w 100864"/>
                    <a:gd name="connsiteY7" fmla="*/ 104413 h 104413"/>
                    <a:gd name="connsiteX8" fmla="*/ 71533 w 100864"/>
                    <a:gd name="connsiteY8" fmla="*/ 82887 h 104413"/>
                    <a:gd name="connsiteX9" fmla="*/ 93536 w 100864"/>
                    <a:gd name="connsiteY9" fmla="*/ 46311 h 104413"/>
                    <a:gd name="connsiteX10" fmla="*/ 99441 w 100864"/>
                    <a:gd name="connsiteY10" fmla="*/ 30499 h 104413"/>
                    <a:gd name="connsiteX11" fmla="*/ 93250 w 100864"/>
                    <a:gd name="connsiteY11" fmla="*/ 5734 h 104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864" h="104413">
                      <a:moveTo>
                        <a:pt x="93250" y="5734"/>
                      </a:moveTo>
                      <a:lnTo>
                        <a:pt x="93250" y="5734"/>
                      </a:lnTo>
                      <a:cubicBezTo>
                        <a:pt x="86201" y="-457"/>
                        <a:pt x="76105" y="-1790"/>
                        <a:pt x="67818" y="2496"/>
                      </a:cubicBezTo>
                      <a:lnTo>
                        <a:pt x="52864" y="10211"/>
                      </a:lnTo>
                      <a:cubicBezTo>
                        <a:pt x="40100" y="16783"/>
                        <a:pt x="28670" y="25642"/>
                        <a:pt x="19145" y="36405"/>
                      </a:cubicBezTo>
                      <a:lnTo>
                        <a:pt x="0" y="57931"/>
                      </a:lnTo>
                      <a:lnTo>
                        <a:pt x="26194" y="81172"/>
                      </a:lnTo>
                      <a:lnTo>
                        <a:pt x="52388" y="104413"/>
                      </a:lnTo>
                      <a:lnTo>
                        <a:pt x="71533" y="82887"/>
                      </a:lnTo>
                      <a:cubicBezTo>
                        <a:pt x="81058" y="72124"/>
                        <a:pt x="88487" y="59741"/>
                        <a:pt x="93536" y="46311"/>
                      </a:cubicBezTo>
                      <a:lnTo>
                        <a:pt x="99441" y="30499"/>
                      </a:lnTo>
                      <a:cubicBezTo>
                        <a:pt x="102680" y="21927"/>
                        <a:pt x="100298" y="12021"/>
                        <a:pt x="93250" y="5734"/>
                      </a:cubicBezTo>
                      <a:close/>
                    </a:path>
                  </a:pathLst>
                </a:custGeom>
                <a:solidFill>
                  <a:srgbClr val="008C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1686" name="Freeform: Shape 11685">
                  <a:extLst>
                    <a:ext uri="{FF2B5EF4-FFF2-40B4-BE49-F238E27FC236}">
                      <a16:creationId xmlns:a16="http://schemas.microsoft.com/office/drawing/2014/main" xmlns="" id="{7AA4848E-0BF4-49B9-80FB-38630CE471A9}"/>
                    </a:ext>
                  </a:extLst>
                </p:cNvPr>
                <p:cNvSpPr/>
                <p:nvPr/>
              </p:nvSpPr>
              <p:spPr>
                <a:xfrm>
                  <a:off x="6344125" y="3282929"/>
                  <a:ext cx="100795" cy="81300"/>
                </a:xfrm>
                <a:custGeom>
                  <a:avLst/>
                  <a:gdLst>
                    <a:gd name="connsiteX0" fmla="*/ 100774 w 100795"/>
                    <a:gd name="connsiteY0" fmla="*/ 23579 h 81300"/>
                    <a:gd name="connsiteX1" fmla="*/ 94012 w 100795"/>
                    <a:gd name="connsiteY1" fmla="*/ 25770 h 81300"/>
                    <a:gd name="connsiteX2" fmla="*/ 79057 w 100795"/>
                    <a:gd name="connsiteY2" fmla="*/ 33580 h 81300"/>
                    <a:gd name="connsiteX3" fmla="*/ 45339 w 100795"/>
                    <a:gd name="connsiteY3" fmla="*/ 59774 h 81300"/>
                    <a:gd name="connsiteX4" fmla="*/ 26194 w 100795"/>
                    <a:gd name="connsiteY4" fmla="*/ 81300 h 81300"/>
                    <a:gd name="connsiteX5" fmla="*/ 0 w 100795"/>
                    <a:gd name="connsiteY5" fmla="*/ 57964 h 81300"/>
                    <a:gd name="connsiteX6" fmla="*/ 19145 w 100795"/>
                    <a:gd name="connsiteY6" fmla="*/ 36438 h 81300"/>
                    <a:gd name="connsiteX7" fmla="*/ 52864 w 100795"/>
                    <a:gd name="connsiteY7" fmla="*/ 10244 h 81300"/>
                    <a:gd name="connsiteX8" fmla="*/ 67913 w 100795"/>
                    <a:gd name="connsiteY8" fmla="*/ 2529 h 81300"/>
                    <a:gd name="connsiteX9" fmla="*/ 93345 w 100795"/>
                    <a:gd name="connsiteY9" fmla="*/ 5672 h 81300"/>
                    <a:gd name="connsiteX10" fmla="*/ 93440 w 100795"/>
                    <a:gd name="connsiteY10" fmla="*/ 5767 h 81300"/>
                    <a:gd name="connsiteX11" fmla="*/ 100774 w 100795"/>
                    <a:gd name="connsiteY11" fmla="*/ 23579 h 81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795" h="81300">
                      <a:moveTo>
                        <a:pt x="100774" y="23579"/>
                      </a:moveTo>
                      <a:cubicBezTo>
                        <a:pt x="98393" y="23865"/>
                        <a:pt x="96203" y="24627"/>
                        <a:pt x="94012" y="25770"/>
                      </a:cubicBezTo>
                      <a:lnTo>
                        <a:pt x="79057" y="33580"/>
                      </a:lnTo>
                      <a:cubicBezTo>
                        <a:pt x="66294" y="40152"/>
                        <a:pt x="54864" y="49011"/>
                        <a:pt x="45339" y="59774"/>
                      </a:cubicBezTo>
                      <a:lnTo>
                        <a:pt x="26194" y="81300"/>
                      </a:lnTo>
                      <a:lnTo>
                        <a:pt x="0" y="57964"/>
                      </a:lnTo>
                      <a:lnTo>
                        <a:pt x="19145" y="36438"/>
                      </a:lnTo>
                      <a:cubicBezTo>
                        <a:pt x="28670" y="25770"/>
                        <a:pt x="40005" y="16816"/>
                        <a:pt x="52864" y="10244"/>
                      </a:cubicBezTo>
                      <a:lnTo>
                        <a:pt x="67913" y="2529"/>
                      </a:lnTo>
                      <a:cubicBezTo>
                        <a:pt x="76200" y="-1758"/>
                        <a:pt x="86297" y="-519"/>
                        <a:pt x="93345" y="5672"/>
                      </a:cubicBezTo>
                      <a:lnTo>
                        <a:pt x="93440" y="5767"/>
                      </a:lnTo>
                      <a:cubicBezTo>
                        <a:pt x="98489" y="10339"/>
                        <a:pt x="101060" y="16911"/>
                        <a:pt x="100774" y="23579"/>
                      </a:cubicBezTo>
                      <a:close/>
                    </a:path>
                  </a:pathLst>
                </a:custGeom>
                <a:solidFill>
                  <a:srgbClr val="00B25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1688" name="Graphic 1">
                <a:extLst>
                  <a:ext uri="{FF2B5EF4-FFF2-40B4-BE49-F238E27FC236}">
                    <a16:creationId xmlns:a16="http://schemas.microsoft.com/office/drawing/2014/main" xmlns="" id="{0DB294EF-7C9D-42AA-B46F-A8410D5B227C}"/>
                  </a:ext>
                </a:extLst>
              </p:cNvPr>
              <p:cNvGrpSpPr/>
              <p:nvPr/>
            </p:nvGrpSpPr>
            <p:grpSpPr>
              <a:xfrm>
                <a:off x="6047111" y="3351416"/>
                <a:ext cx="342765" cy="366929"/>
                <a:chOff x="6047111" y="3351416"/>
                <a:chExt cx="342765" cy="366929"/>
              </a:xfrm>
              <a:solidFill>
                <a:srgbClr val="3D4051"/>
              </a:solidFill>
            </p:grpSpPr>
            <p:grpSp>
              <p:nvGrpSpPr>
                <p:cNvPr id="11689" name="Graphic 1">
                  <a:extLst>
                    <a:ext uri="{FF2B5EF4-FFF2-40B4-BE49-F238E27FC236}">
                      <a16:creationId xmlns:a16="http://schemas.microsoft.com/office/drawing/2014/main" xmlns="" id="{0DB294EF-7C9D-42AA-B46F-A8410D5B227C}"/>
                    </a:ext>
                  </a:extLst>
                </p:cNvPr>
                <p:cNvGrpSpPr/>
                <p:nvPr/>
              </p:nvGrpSpPr>
              <p:grpSpPr>
                <a:xfrm>
                  <a:off x="6168200" y="3351416"/>
                  <a:ext cx="221676" cy="238365"/>
                  <a:chOff x="6168200" y="3351416"/>
                  <a:chExt cx="221676" cy="238365"/>
                </a:xfrm>
                <a:solidFill>
                  <a:srgbClr val="3D4051"/>
                </a:solidFill>
              </p:grpSpPr>
              <p:sp>
                <p:nvSpPr>
                  <p:cNvPr id="11690" name="Freeform: Shape 11689">
                    <a:extLst>
                      <a:ext uri="{FF2B5EF4-FFF2-40B4-BE49-F238E27FC236}">
                        <a16:creationId xmlns:a16="http://schemas.microsoft.com/office/drawing/2014/main" xmlns="" id="{88757380-54AE-4924-B245-61E6DAFA3C02}"/>
                      </a:ext>
                    </a:extLst>
                  </p:cNvPr>
                  <p:cNvSpPr/>
                  <p:nvPr/>
                </p:nvSpPr>
                <p:spPr>
                  <a:xfrm rot="-2902359">
                    <a:off x="6332119" y="3341638"/>
                    <a:ext cx="21622" cy="106396"/>
                  </a:xfrm>
                  <a:custGeom>
                    <a:avLst/>
                    <a:gdLst>
                      <a:gd name="connsiteX0" fmla="*/ 0 w 21622"/>
                      <a:gd name="connsiteY0" fmla="*/ 0 h 106396"/>
                      <a:gd name="connsiteX1" fmla="*/ 21622 w 21622"/>
                      <a:gd name="connsiteY1" fmla="*/ 0 h 106396"/>
                      <a:gd name="connsiteX2" fmla="*/ 21622 w 21622"/>
                      <a:gd name="connsiteY2" fmla="*/ 106397 h 106396"/>
                      <a:gd name="connsiteX3" fmla="*/ 0 w 21622"/>
                      <a:gd name="connsiteY3" fmla="*/ 106397 h 106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2" h="106396">
                        <a:moveTo>
                          <a:pt x="0" y="0"/>
                        </a:moveTo>
                        <a:lnTo>
                          <a:pt x="21622" y="0"/>
                        </a:lnTo>
                        <a:lnTo>
                          <a:pt x="21622" y="106397"/>
                        </a:lnTo>
                        <a:lnTo>
                          <a:pt x="0" y="106397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691" name="Freeform: Shape 11690">
                    <a:extLst>
                      <a:ext uri="{FF2B5EF4-FFF2-40B4-BE49-F238E27FC236}">
                        <a16:creationId xmlns:a16="http://schemas.microsoft.com/office/drawing/2014/main" xmlns="" id="{4C9B6B38-9E13-4A36-B207-114F492D665A}"/>
                      </a:ext>
                    </a:extLst>
                  </p:cNvPr>
                  <p:cNvSpPr/>
                  <p:nvPr/>
                </p:nvSpPr>
                <p:spPr>
                  <a:xfrm rot="-2902359">
                    <a:off x="6302778" y="3374623"/>
                    <a:ext cx="21622" cy="106396"/>
                  </a:xfrm>
                  <a:custGeom>
                    <a:avLst/>
                    <a:gdLst>
                      <a:gd name="connsiteX0" fmla="*/ 0 w 21622"/>
                      <a:gd name="connsiteY0" fmla="*/ 0 h 106396"/>
                      <a:gd name="connsiteX1" fmla="*/ 21622 w 21622"/>
                      <a:gd name="connsiteY1" fmla="*/ 0 h 106396"/>
                      <a:gd name="connsiteX2" fmla="*/ 21622 w 21622"/>
                      <a:gd name="connsiteY2" fmla="*/ 106397 h 106396"/>
                      <a:gd name="connsiteX3" fmla="*/ 0 w 21622"/>
                      <a:gd name="connsiteY3" fmla="*/ 106397 h 106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2" h="106396">
                        <a:moveTo>
                          <a:pt x="0" y="0"/>
                        </a:moveTo>
                        <a:lnTo>
                          <a:pt x="21622" y="0"/>
                        </a:lnTo>
                        <a:lnTo>
                          <a:pt x="21622" y="106397"/>
                        </a:lnTo>
                        <a:lnTo>
                          <a:pt x="0" y="106397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692" name="Freeform: Shape 11691">
                    <a:extLst>
                      <a:ext uri="{FF2B5EF4-FFF2-40B4-BE49-F238E27FC236}">
                        <a16:creationId xmlns:a16="http://schemas.microsoft.com/office/drawing/2014/main" xmlns="" id="{43FF7CF8-4EA3-4811-9149-8A64DF3B4806}"/>
                      </a:ext>
                    </a:extLst>
                  </p:cNvPr>
                  <p:cNvSpPr/>
                  <p:nvPr/>
                </p:nvSpPr>
                <p:spPr>
                  <a:xfrm>
                    <a:off x="6168200" y="3473766"/>
                    <a:ext cx="106009" cy="116015"/>
                  </a:xfrm>
                  <a:custGeom>
                    <a:avLst/>
                    <a:gdLst>
                      <a:gd name="connsiteX0" fmla="*/ 73150 w 106009"/>
                      <a:gd name="connsiteY0" fmla="*/ 75915 h 116015"/>
                      <a:gd name="connsiteX1" fmla="*/ 3999 w 106009"/>
                      <a:gd name="connsiteY1" fmla="*/ 113158 h 116015"/>
                      <a:gd name="connsiteX2" fmla="*/ 32859 w 106009"/>
                      <a:gd name="connsiteY2" fmla="*/ 40101 h 116015"/>
                      <a:gd name="connsiteX3" fmla="*/ 102011 w 106009"/>
                      <a:gd name="connsiteY3" fmla="*/ 2858 h 116015"/>
                      <a:gd name="connsiteX4" fmla="*/ 73150 w 106009"/>
                      <a:gd name="connsiteY4" fmla="*/ 75915 h 1160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6009" h="116015">
                        <a:moveTo>
                          <a:pt x="73150" y="75915"/>
                        </a:moveTo>
                        <a:cubicBezTo>
                          <a:pt x="46099" y="106395"/>
                          <a:pt x="15143" y="123064"/>
                          <a:pt x="3999" y="113158"/>
                        </a:cubicBezTo>
                        <a:cubicBezTo>
                          <a:pt x="-7145" y="103252"/>
                          <a:pt x="5808" y="70581"/>
                          <a:pt x="32859" y="40101"/>
                        </a:cubicBezTo>
                        <a:cubicBezTo>
                          <a:pt x="59910" y="9621"/>
                          <a:pt x="90867" y="-7048"/>
                          <a:pt x="102011" y="2858"/>
                        </a:cubicBezTo>
                        <a:cubicBezTo>
                          <a:pt x="113155" y="12764"/>
                          <a:pt x="100201" y="45435"/>
                          <a:pt x="73150" y="75915"/>
                        </a:cubicBez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11693" name="Graphic 1">
                  <a:extLst>
                    <a:ext uri="{FF2B5EF4-FFF2-40B4-BE49-F238E27FC236}">
                      <a16:creationId xmlns:a16="http://schemas.microsoft.com/office/drawing/2014/main" xmlns="" id="{0DB294EF-7C9D-42AA-B46F-A8410D5B227C}"/>
                    </a:ext>
                  </a:extLst>
                </p:cNvPr>
                <p:cNvGrpSpPr/>
                <p:nvPr/>
              </p:nvGrpSpPr>
              <p:grpSpPr>
                <a:xfrm>
                  <a:off x="6047111" y="3598485"/>
                  <a:ext cx="123187" cy="119861"/>
                  <a:chOff x="6047111" y="3598485"/>
                  <a:chExt cx="123187" cy="119861"/>
                </a:xfrm>
                <a:solidFill>
                  <a:srgbClr val="3D4051"/>
                </a:solidFill>
              </p:grpSpPr>
              <p:sp>
                <p:nvSpPr>
                  <p:cNvPr id="11694" name="Freeform: Shape 11693">
                    <a:extLst>
                      <a:ext uri="{FF2B5EF4-FFF2-40B4-BE49-F238E27FC236}">
                        <a16:creationId xmlns:a16="http://schemas.microsoft.com/office/drawing/2014/main" xmlns="" id="{52F4475C-11BF-41DB-9F6C-9813706604E0}"/>
                      </a:ext>
                    </a:extLst>
                  </p:cNvPr>
                  <p:cNvSpPr/>
                  <p:nvPr/>
                </p:nvSpPr>
                <p:spPr>
                  <a:xfrm rot="-2902130">
                    <a:off x="6112547" y="3588709"/>
                    <a:ext cx="21620" cy="106388"/>
                  </a:xfrm>
                  <a:custGeom>
                    <a:avLst/>
                    <a:gdLst>
                      <a:gd name="connsiteX0" fmla="*/ 0 w 21620"/>
                      <a:gd name="connsiteY0" fmla="*/ 0 h 106388"/>
                      <a:gd name="connsiteX1" fmla="*/ 21621 w 21620"/>
                      <a:gd name="connsiteY1" fmla="*/ 0 h 106388"/>
                      <a:gd name="connsiteX2" fmla="*/ 21621 w 21620"/>
                      <a:gd name="connsiteY2" fmla="*/ 106389 h 106388"/>
                      <a:gd name="connsiteX3" fmla="*/ 0 w 21620"/>
                      <a:gd name="connsiteY3" fmla="*/ 106389 h 1063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0" h="106388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89"/>
                        </a:lnTo>
                        <a:lnTo>
                          <a:pt x="0" y="106389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695" name="Freeform: Shape 11694">
                    <a:extLst>
                      <a:ext uri="{FF2B5EF4-FFF2-40B4-BE49-F238E27FC236}">
                        <a16:creationId xmlns:a16="http://schemas.microsoft.com/office/drawing/2014/main" xmlns="" id="{6783E065-849A-47F8-AD7C-B6A315AD54E3}"/>
                      </a:ext>
                    </a:extLst>
                  </p:cNvPr>
                  <p:cNvSpPr/>
                  <p:nvPr/>
                </p:nvSpPr>
                <p:spPr>
                  <a:xfrm rot="-2901873">
                    <a:off x="6083242" y="3621724"/>
                    <a:ext cx="21622" cy="106396"/>
                  </a:xfrm>
                  <a:custGeom>
                    <a:avLst/>
                    <a:gdLst>
                      <a:gd name="connsiteX0" fmla="*/ 0 w 21622"/>
                      <a:gd name="connsiteY0" fmla="*/ 0 h 106396"/>
                      <a:gd name="connsiteX1" fmla="*/ 21622 w 21622"/>
                      <a:gd name="connsiteY1" fmla="*/ 0 h 106396"/>
                      <a:gd name="connsiteX2" fmla="*/ 21622 w 21622"/>
                      <a:gd name="connsiteY2" fmla="*/ 106396 h 106396"/>
                      <a:gd name="connsiteX3" fmla="*/ 0 w 21622"/>
                      <a:gd name="connsiteY3" fmla="*/ 106396 h 106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2" h="106396">
                        <a:moveTo>
                          <a:pt x="0" y="0"/>
                        </a:moveTo>
                        <a:lnTo>
                          <a:pt x="21622" y="0"/>
                        </a:lnTo>
                        <a:lnTo>
                          <a:pt x="21622" y="106396"/>
                        </a:lnTo>
                        <a:lnTo>
                          <a:pt x="0" y="106396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</p:grpSp>
        </p:grpSp>
        <p:grpSp>
          <p:nvGrpSpPr>
            <p:cNvPr id="11696" name="Graphic 1">
              <a:extLst>
                <a:ext uri="{FF2B5EF4-FFF2-40B4-BE49-F238E27FC236}">
                  <a16:creationId xmlns:a16="http://schemas.microsoft.com/office/drawing/2014/main" xmlns="" id="{0DB294EF-7C9D-42AA-B46F-A8410D5B227C}"/>
                </a:ext>
              </a:extLst>
            </p:cNvPr>
            <p:cNvGrpSpPr/>
            <p:nvPr/>
          </p:nvGrpSpPr>
          <p:grpSpPr>
            <a:xfrm>
              <a:off x="5748327" y="3124191"/>
              <a:ext cx="551476" cy="220228"/>
              <a:chOff x="5748327" y="3124191"/>
              <a:chExt cx="551476" cy="220228"/>
            </a:xfrm>
          </p:grpSpPr>
          <p:sp>
            <p:nvSpPr>
              <p:cNvPr id="11697" name="Freeform: Shape 11696">
                <a:extLst>
                  <a:ext uri="{FF2B5EF4-FFF2-40B4-BE49-F238E27FC236}">
                    <a16:creationId xmlns:a16="http://schemas.microsoft.com/office/drawing/2014/main" xmlns="" id="{4CCC2D88-63CA-47D5-BC66-D1BDC723BC3D}"/>
                  </a:ext>
                </a:extLst>
              </p:cNvPr>
              <p:cNvSpPr/>
              <p:nvPr/>
            </p:nvSpPr>
            <p:spPr>
              <a:xfrm>
                <a:off x="5748327" y="3124191"/>
                <a:ext cx="464823" cy="220228"/>
              </a:xfrm>
              <a:custGeom>
                <a:avLst/>
                <a:gdLst>
                  <a:gd name="connsiteX0" fmla="*/ 449113 w 464823"/>
                  <a:gd name="connsiteY0" fmla="*/ 103069 h 220228"/>
                  <a:gd name="connsiteX1" fmla="*/ 45063 w 464823"/>
                  <a:gd name="connsiteY1" fmla="*/ 219370 h 220228"/>
                  <a:gd name="connsiteX2" fmla="*/ 18297 w 464823"/>
                  <a:gd name="connsiteY2" fmla="*/ 204511 h 220228"/>
                  <a:gd name="connsiteX3" fmla="*/ 867 w 464823"/>
                  <a:gd name="connsiteY3" fmla="*/ 143932 h 220228"/>
                  <a:gd name="connsiteX4" fmla="*/ 15630 w 464823"/>
                  <a:gd name="connsiteY4" fmla="*/ 117071 h 220228"/>
                  <a:gd name="connsiteX5" fmla="*/ 419681 w 464823"/>
                  <a:gd name="connsiteY5" fmla="*/ 866 h 220228"/>
                  <a:gd name="connsiteX6" fmla="*/ 446541 w 464823"/>
                  <a:gd name="connsiteY6" fmla="*/ 15725 h 220228"/>
                  <a:gd name="connsiteX7" fmla="*/ 463972 w 464823"/>
                  <a:gd name="connsiteY7" fmla="*/ 76304 h 220228"/>
                  <a:gd name="connsiteX8" fmla="*/ 449113 w 464823"/>
                  <a:gd name="connsiteY8" fmla="*/ 103069 h 220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4823" h="220228">
                    <a:moveTo>
                      <a:pt x="449113" y="103069"/>
                    </a:moveTo>
                    <a:lnTo>
                      <a:pt x="45063" y="219370"/>
                    </a:lnTo>
                    <a:cubicBezTo>
                      <a:pt x="33633" y="222703"/>
                      <a:pt x="21631" y="216036"/>
                      <a:pt x="18297" y="204511"/>
                    </a:cubicBezTo>
                    <a:lnTo>
                      <a:pt x="867" y="143932"/>
                    </a:lnTo>
                    <a:cubicBezTo>
                      <a:pt x="-2467" y="132311"/>
                      <a:pt x="4105" y="120405"/>
                      <a:pt x="15630" y="117071"/>
                    </a:cubicBezTo>
                    <a:lnTo>
                      <a:pt x="419681" y="866"/>
                    </a:lnTo>
                    <a:cubicBezTo>
                      <a:pt x="431111" y="-2468"/>
                      <a:pt x="443208" y="4105"/>
                      <a:pt x="446541" y="15725"/>
                    </a:cubicBezTo>
                    <a:lnTo>
                      <a:pt x="463972" y="76304"/>
                    </a:lnTo>
                    <a:cubicBezTo>
                      <a:pt x="467306" y="87829"/>
                      <a:pt x="460543" y="99831"/>
                      <a:pt x="449113" y="103069"/>
                    </a:cubicBezTo>
                    <a:close/>
                  </a:path>
                </a:pathLst>
              </a:custGeom>
              <a:solidFill>
                <a:srgbClr val="AE1E0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698" name="Freeform: Shape 11697">
                <a:extLst>
                  <a:ext uri="{FF2B5EF4-FFF2-40B4-BE49-F238E27FC236}">
                    <a16:creationId xmlns:a16="http://schemas.microsoft.com/office/drawing/2014/main" xmlns="" id="{BF334297-F254-4CA0-B395-D7F5C8A1C64A}"/>
                  </a:ext>
                </a:extLst>
              </p:cNvPr>
              <p:cNvSpPr/>
              <p:nvPr/>
            </p:nvSpPr>
            <p:spPr>
              <a:xfrm>
                <a:off x="5748369" y="3124232"/>
                <a:ext cx="455167" cy="174180"/>
              </a:xfrm>
              <a:custGeom>
                <a:avLst/>
                <a:gdLst>
                  <a:gd name="connsiteX0" fmla="*/ 446405 w 455167"/>
                  <a:gd name="connsiteY0" fmla="*/ 15684 h 174180"/>
                  <a:gd name="connsiteX1" fmla="*/ 419544 w 455167"/>
                  <a:gd name="connsiteY1" fmla="*/ 825 h 174180"/>
                  <a:gd name="connsiteX2" fmla="*/ 15684 w 455167"/>
                  <a:gd name="connsiteY2" fmla="*/ 117030 h 174180"/>
                  <a:gd name="connsiteX3" fmla="*/ 825 w 455167"/>
                  <a:gd name="connsiteY3" fmla="*/ 143891 h 174180"/>
                  <a:gd name="connsiteX4" fmla="*/ 9588 w 455167"/>
                  <a:gd name="connsiteY4" fmla="*/ 174180 h 174180"/>
                  <a:gd name="connsiteX5" fmla="*/ 455168 w 455167"/>
                  <a:gd name="connsiteY5" fmla="*/ 45974 h 174180"/>
                  <a:gd name="connsiteX6" fmla="*/ 446405 w 455167"/>
                  <a:gd name="connsiteY6" fmla="*/ 15684 h 1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5167" h="174180">
                    <a:moveTo>
                      <a:pt x="446405" y="15684"/>
                    </a:moveTo>
                    <a:cubicBezTo>
                      <a:pt x="443071" y="4159"/>
                      <a:pt x="431069" y="-2413"/>
                      <a:pt x="419544" y="825"/>
                    </a:cubicBezTo>
                    <a:lnTo>
                      <a:pt x="15684" y="117030"/>
                    </a:lnTo>
                    <a:cubicBezTo>
                      <a:pt x="4159" y="120364"/>
                      <a:pt x="-2413" y="132365"/>
                      <a:pt x="825" y="143891"/>
                    </a:cubicBezTo>
                    <a:lnTo>
                      <a:pt x="9588" y="174180"/>
                    </a:lnTo>
                    <a:lnTo>
                      <a:pt x="455168" y="45974"/>
                    </a:lnTo>
                    <a:lnTo>
                      <a:pt x="446405" y="15684"/>
                    </a:lnTo>
                    <a:close/>
                  </a:path>
                </a:pathLst>
              </a:custGeom>
              <a:solidFill>
                <a:srgbClr val="FF58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1699" name="Graphic 1">
                <a:extLst>
                  <a:ext uri="{FF2B5EF4-FFF2-40B4-BE49-F238E27FC236}">
                    <a16:creationId xmlns:a16="http://schemas.microsoft.com/office/drawing/2014/main" xmlns="" id="{0DB294EF-7C9D-42AA-B46F-A8410D5B227C}"/>
                  </a:ext>
                </a:extLst>
              </p:cNvPr>
              <p:cNvGrpSpPr/>
              <p:nvPr/>
            </p:nvGrpSpPr>
            <p:grpSpPr>
              <a:xfrm>
                <a:off x="6192106" y="3124420"/>
                <a:ext cx="107697" cy="79789"/>
                <a:chOff x="6192106" y="3124420"/>
                <a:chExt cx="107697" cy="79789"/>
              </a:xfrm>
            </p:grpSpPr>
            <p:sp>
              <p:nvSpPr>
                <p:cNvPr id="11700" name="Freeform: Shape 11699">
                  <a:extLst>
                    <a:ext uri="{FF2B5EF4-FFF2-40B4-BE49-F238E27FC236}">
                      <a16:creationId xmlns:a16="http://schemas.microsoft.com/office/drawing/2014/main" xmlns="" id="{78BC37A4-54C1-4383-81B1-DEB2A8D3DCD5}"/>
                    </a:ext>
                  </a:extLst>
                </p:cNvPr>
                <p:cNvSpPr/>
                <p:nvPr/>
              </p:nvSpPr>
              <p:spPr>
                <a:xfrm>
                  <a:off x="6192106" y="3124420"/>
                  <a:ext cx="107647" cy="79789"/>
                </a:xfrm>
                <a:custGeom>
                  <a:avLst/>
                  <a:gdLst>
                    <a:gd name="connsiteX0" fmla="*/ 106775 w 107647"/>
                    <a:gd name="connsiteY0" fmla="*/ 18353 h 79789"/>
                    <a:gd name="connsiteX1" fmla="*/ 106775 w 107647"/>
                    <a:gd name="connsiteY1" fmla="*/ 18353 h 79789"/>
                    <a:gd name="connsiteX2" fmla="*/ 86963 w 107647"/>
                    <a:gd name="connsiteY2" fmla="*/ 1970 h 79789"/>
                    <a:gd name="connsiteX3" fmla="*/ 70199 w 107647"/>
                    <a:gd name="connsiteY3" fmla="*/ 446 h 79789"/>
                    <a:gd name="connsiteX4" fmla="*/ 27718 w 107647"/>
                    <a:gd name="connsiteY4" fmla="*/ 4542 h 79789"/>
                    <a:gd name="connsiteX5" fmla="*/ 0 w 107647"/>
                    <a:gd name="connsiteY5" fmla="*/ 12543 h 79789"/>
                    <a:gd name="connsiteX6" fmla="*/ 9716 w 107647"/>
                    <a:gd name="connsiteY6" fmla="*/ 46166 h 79789"/>
                    <a:gd name="connsiteX7" fmla="*/ 19431 w 107647"/>
                    <a:gd name="connsiteY7" fmla="*/ 79789 h 79789"/>
                    <a:gd name="connsiteX8" fmla="*/ 47149 w 107647"/>
                    <a:gd name="connsiteY8" fmla="*/ 71788 h 79789"/>
                    <a:gd name="connsiteX9" fmla="*/ 85249 w 107647"/>
                    <a:gd name="connsiteY9" fmla="*/ 52738 h 79789"/>
                    <a:gd name="connsiteX10" fmla="*/ 98679 w 107647"/>
                    <a:gd name="connsiteY10" fmla="*/ 42546 h 79789"/>
                    <a:gd name="connsiteX11" fmla="*/ 106775 w 107647"/>
                    <a:gd name="connsiteY11" fmla="*/ 18353 h 797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7647" h="79789">
                      <a:moveTo>
                        <a:pt x="106775" y="18353"/>
                      </a:moveTo>
                      <a:lnTo>
                        <a:pt x="106775" y="18353"/>
                      </a:lnTo>
                      <a:cubicBezTo>
                        <a:pt x="104203" y="9304"/>
                        <a:pt x="96298" y="2827"/>
                        <a:pt x="86963" y="1970"/>
                      </a:cubicBezTo>
                      <a:lnTo>
                        <a:pt x="70199" y="446"/>
                      </a:lnTo>
                      <a:cubicBezTo>
                        <a:pt x="55912" y="-792"/>
                        <a:pt x="41529" y="541"/>
                        <a:pt x="27718" y="4542"/>
                      </a:cubicBezTo>
                      <a:lnTo>
                        <a:pt x="0" y="12543"/>
                      </a:lnTo>
                      <a:lnTo>
                        <a:pt x="9716" y="46166"/>
                      </a:lnTo>
                      <a:lnTo>
                        <a:pt x="19431" y="79789"/>
                      </a:lnTo>
                      <a:lnTo>
                        <a:pt x="47149" y="71788"/>
                      </a:lnTo>
                      <a:cubicBezTo>
                        <a:pt x="60960" y="67788"/>
                        <a:pt x="73819" y="61311"/>
                        <a:pt x="85249" y="52738"/>
                      </a:cubicBezTo>
                      <a:lnTo>
                        <a:pt x="98679" y="42546"/>
                      </a:lnTo>
                      <a:cubicBezTo>
                        <a:pt x="106108" y="37022"/>
                        <a:pt x="109347" y="27402"/>
                        <a:pt x="106775" y="18353"/>
                      </a:cubicBezTo>
                      <a:close/>
                    </a:path>
                  </a:pathLst>
                </a:custGeom>
                <a:solidFill>
                  <a:srgbClr val="AE1E0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1701" name="Freeform: Shape 11700">
                  <a:extLst>
                    <a:ext uri="{FF2B5EF4-FFF2-40B4-BE49-F238E27FC236}">
                      <a16:creationId xmlns:a16="http://schemas.microsoft.com/office/drawing/2014/main" xmlns="" id="{3CDDD6E9-6DF7-43E9-A26D-6F5A834863C5}"/>
                    </a:ext>
                  </a:extLst>
                </p:cNvPr>
                <p:cNvSpPr/>
                <p:nvPr/>
              </p:nvSpPr>
              <p:spPr>
                <a:xfrm>
                  <a:off x="6192201" y="3124476"/>
                  <a:ext cx="107601" cy="46205"/>
                </a:xfrm>
                <a:custGeom>
                  <a:avLst/>
                  <a:gdLst>
                    <a:gd name="connsiteX0" fmla="*/ 103442 w 107601"/>
                    <a:gd name="connsiteY0" fmla="*/ 37443 h 46205"/>
                    <a:gd name="connsiteX1" fmla="*/ 96584 w 107601"/>
                    <a:gd name="connsiteY1" fmla="*/ 35633 h 46205"/>
                    <a:gd name="connsiteX2" fmla="*/ 79724 w 107601"/>
                    <a:gd name="connsiteY2" fmla="*/ 34204 h 46205"/>
                    <a:gd name="connsiteX3" fmla="*/ 37243 w 107601"/>
                    <a:gd name="connsiteY3" fmla="*/ 38300 h 46205"/>
                    <a:gd name="connsiteX4" fmla="*/ 9620 w 107601"/>
                    <a:gd name="connsiteY4" fmla="*/ 46206 h 46205"/>
                    <a:gd name="connsiteX5" fmla="*/ 0 w 107601"/>
                    <a:gd name="connsiteY5" fmla="*/ 12487 h 46205"/>
                    <a:gd name="connsiteX6" fmla="*/ 27623 w 107601"/>
                    <a:gd name="connsiteY6" fmla="*/ 4581 h 46205"/>
                    <a:gd name="connsiteX7" fmla="*/ 70104 w 107601"/>
                    <a:gd name="connsiteY7" fmla="*/ 486 h 46205"/>
                    <a:gd name="connsiteX8" fmla="*/ 86963 w 107601"/>
                    <a:gd name="connsiteY8" fmla="*/ 2010 h 46205"/>
                    <a:gd name="connsiteX9" fmla="*/ 106680 w 107601"/>
                    <a:gd name="connsiteY9" fmla="*/ 18202 h 46205"/>
                    <a:gd name="connsiteX10" fmla="*/ 106680 w 107601"/>
                    <a:gd name="connsiteY10" fmla="*/ 18297 h 46205"/>
                    <a:gd name="connsiteX11" fmla="*/ 103442 w 107601"/>
                    <a:gd name="connsiteY11" fmla="*/ 37443 h 46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7601" h="46205">
                      <a:moveTo>
                        <a:pt x="103442" y="37443"/>
                      </a:moveTo>
                      <a:cubicBezTo>
                        <a:pt x="101346" y="36395"/>
                        <a:pt x="99060" y="35919"/>
                        <a:pt x="96584" y="35633"/>
                      </a:cubicBezTo>
                      <a:lnTo>
                        <a:pt x="79724" y="34204"/>
                      </a:lnTo>
                      <a:cubicBezTo>
                        <a:pt x="65437" y="32966"/>
                        <a:pt x="51054" y="34395"/>
                        <a:pt x="37243" y="38300"/>
                      </a:cubicBezTo>
                      <a:lnTo>
                        <a:pt x="9620" y="46206"/>
                      </a:lnTo>
                      <a:lnTo>
                        <a:pt x="0" y="12487"/>
                      </a:lnTo>
                      <a:lnTo>
                        <a:pt x="27623" y="4581"/>
                      </a:lnTo>
                      <a:cubicBezTo>
                        <a:pt x="41434" y="581"/>
                        <a:pt x="55817" y="-848"/>
                        <a:pt x="70104" y="486"/>
                      </a:cubicBezTo>
                      <a:lnTo>
                        <a:pt x="86963" y="2010"/>
                      </a:lnTo>
                      <a:cubicBezTo>
                        <a:pt x="96203" y="2772"/>
                        <a:pt x="104108" y="9249"/>
                        <a:pt x="106680" y="18202"/>
                      </a:cubicBezTo>
                      <a:lnTo>
                        <a:pt x="106680" y="18297"/>
                      </a:lnTo>
                      <a:cubicBezTo>
                        <a:pt x="108680" y="24965"/>
                        <a:pt x="107347" y="32013"/>
                        <a:pt x="103442" y="37443"/>
                      </a:cubicBezTo>
                      <a:close/>
                    </a:path>
                  </a:pathLst>
                </a:custGeom>
                <a:solidFill>
                  <a:srgbClr val="FF582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1702" name="Graphic 1">
                <a:extLst>
                  <a:ext uri="{FF2B5EF4-FFF2-40B4-BE49-F238E27FC236}">
                    <a16:creationId xmlns:a16="http://schemas.microsoft.com/office/drawing/2014/main" xmlns="" id="{0DB294EF-7C9D-42AA-B46F-A8410D5B227C}"/>
                  </a:ext>
                </a:extLst>
              </p:cNvPr>
              <p:cNvGrpSpPr/>
              <p:nvPr/>
            </p:nvGrpSpPr>
            <p:grpSpPr>
              <a:xfrm>
                <a:off x="5777185" y="3127960"/>
                <a:ext cx="410155" cy="211733"/>
                <a:chOff x="5777185" y="3127960"/>
                <a:chExt cx="410155" cy="211733"/>
              </a:xfrm>
              <a:solidFill>
                <a:srgbClr val="3D4051"/>
              </a:solidFill>
            </p:grpSpPr>
            <p:grpSp>
              <p:nvGrpSpPr>
                <p:cNvPr id="11703" name="Graphic 1">
                  <a:extLst>
                    <a:ext uri="{FF2B5EF4-FFF2-40B4-BE49-F238E27FC236}">
                      <a16:creationId xmlns:a16="http://schemas.microsoft.com/office/drawing/2014/main" xmlns="" id="{0DB294EF-7C9D-42AA-B46F-A8410D5B227C}"/>
                    </a:ext>
                  </a:extLst>
                </p:cNvPr>
                <p:cNvGrpSpPr/>
                <p:nvPr/>
              </p:nvGrpSpPr>
              <p:grpSpPr>
                <a:xfrm>
                  <a:off x="5915012" y="3127960"/>
                  <a:ext cx="272327" cy="137711"/>
                  <a:chOff x="5915012" y="3127960"/>
                  <a:chExt cx="272327" cy="137711"/>
                </a:xfrm>
                <a:solidFill>
                  <a:srgbClr val="3D4051"/>
                </a:solidFill>
              </p:grpSpPr>
              <p:sp>
                <p:nvSpPr>
                  <p:cNvPr id="11704" name="Freeform: Shape 11703">
                    <a:extLst>
                      <a:ext uri="{FF2B5EF4-FFF2-40B4-BE49-F238E27FC236}">
                        <a16:creationId xmlns:a16="http://schemas.microsoft.com/office/drawing/2014/main" xmlns="" id="{87077C23-AAD1-424D-B2B8-E769200A6B8D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6151431" y="3128875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705" name="Freeform: Shape 11704">
                    <a:extLst>
                      <a:ext uri="{FF2B5EF4-FFF2-40B4-BE49-F238E27FC236}">
                        <a16:creationId xmlns:a16="http://schemas.microsoft.com/office/drawing/2014/main" xmlns="" id="{1A54C0E5-A5BE-4E8C-A35A-AAC3C010A9D2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6109042" y="3141064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706" name="Freeform: Shape 11705">
                    <a:extLst>
                      <a:ext uri="{FF2B5EF4-FFF2-40B4-BE49-F238E27FC236}">
                        <a16:creationId xmlns:a16="http://schemas.microsoft.com/office/drawing/2014/main" xmlns="" id="{7D2CCA79-6F37-40C8-B08F-22527D1011C4}"/>
                      </a:ext>
                    </a:extLst>
                  </p:cNvPr>
                  <p:cNvSpPr/>
                  <p:nvPr/>
                </p:nvSpPr>
                <p:spPr>
                  <a:xfrm>
                    <a:off x="5915012" y="3199737"/>
                    <a:ext cx="142517" cy="65934"/>
                  </a:xfrm>
                  <a:custGeom>
                    <a:avLst/>
                    <a:gdLst>
                      <a:gd name="connsiteX0" fmla="*/ 78688 w 142517"/>
                      <a:gd name="connsiteY0" fmla="*/ 58861 h 65934"/>
                      <a:gd name="connsiteX1" fmla="*/ 393 w 142517"/>
                      <a:gd name="connsiteY1" fmla="*/ 53336 h 65934"/>
                      <a:gd name="connsiteX2" fmla="*/ 63829 w 142517"/>
                      <a:gd name="connsiteY2" fmla="*/ 7045 h 65934"/>
                      <a:gd name="connsiteX3" fmla="*/ 142125 w 142517"/>
                      <a:gd name="connsiteY3" fmla="*/ 12569 h 65934"/>
                      <a:gd name="connsiteX4" fmla="*/ 78688 w 142517"/>
                      <a:gd name="connsiteY4" fmla="*/ 58861 h 65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42517" h="65934">
                        <a:moveTo>
                          <a:pt x="78688" y="58861"/>
                        </a:moveTo>
                        <a:cubicBezTo>
                          <a:pt x="39541" y="70100"/>
                          <a:pt x="4489" y="67719"/>
                          <a:pt x="393" y="53336"/>
                        </a:cubicBezTo>
                        <a:cubicBezTo>
                          <a:pt x="-3703" y="39049"/>
                          <a:pt x="24682" y="18284"/>
                          <a:pt x="63829" y="7045"/>
                        </a:cubicBezTo>
                        <a:cubicBezTo>
                          <a:pt x="102977" y="-4195"/>
                          <a:pt x="138029" y="-1718"/>
                          <a:pt x="142125" y="12569"/>
                        </a:cubicBezTo>
                        <a:cubicBezTo>
                          <a:pt x="146221" y="26857"/>
                          <a:pt x="117836" y="47621"/>
                          <a:pt x="78688" y="58861"/>
                        </a:cubicBez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11707" name="Graphic 1">
                  <a:extLst>
                    <a:ext uri="{FF2B5EF4-FFF2-40B4-BE49-F238E27FC236}">
                      <a16:creationId xmlns:a16="http://schemas.microsoft.com/office/drawing/2014/main" xmlns="" id="{0DB294EF-7C9D-42AA-B46F-A8410D5B227C}"/>
                    </a:ext>
                  </a:extLst>
                </p:cNvPr>
                <p:cNvGrpSpPr/>
                <p:nvPr/>
              </p:nvGrpSpPr>
              <p:grpSpPr>
                <a:xfrm>
                  <a:off x="5777185" y="3219280"/>
                  <a:ext cx="92584" cy="120413"/>
                  <a:chOff x="5777185" y="3219280"/>
                  <a:chExt cx="92584" cy="120413"/>
                </a:xfrm>
                <a:solidFill>
                  <a:srgbClr val="3D4051"/>
                </a:solidFill>
              </p:grpSpPr>
              <p:sp>
                <p:nvSpPr>
                  <p:cNvPr id="11708" name="Freeform: Shape 11707">
                    <a:extLst>
                      <a:ext uri="{FF2B5EF4-FFF2-40B4-BE49-F238E27FC236}">
                        <a16:creationId xmlns:a16="http://schemas.microsoft.com/office/drawing/2014/main" xmlns="" id="{73DBC2BD-BE53-4B8D-B55A-2E53E378317B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5833860" y="3220195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709" name="Freeform: Shape 11708">
                    <a:extLst>
                      <a:ext uri="{FF2B5EF4-FFF2-40B4-BE49-F238E27FC236}">
                        <a16:creationId xmlns:a16="http://schemas.microsoft.com/office/drawing/2014/main" xmlns="" id="{91EF679D-B0B1-4F84-8363-62360706D3FE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5791472" y="3232385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</p:grpSp>
        </p:grpSp>
      </p:grpSp>
      <p:grpSp>
        <p:nvGrpSpPr>
          <p:cNvPr id="11711" name="Graphic 11709">
            <a:extLst>
              <a:ext uri="{FF2B5EF4-FFF2-40B4-BE49-F238E27FC236}">
                <a16:creationId xmlns:a16="http://schemas.microsoft.com/office/drawing/2014/main" xmlns="" id="{1D81BABC-A5C1-4501-9CFF-56A9174F2173}"/>
              </a:ext>
            </a:extLst>
          </p:cNvPr>
          <p:cNvGrpSpPr/>
          <p:nvPr/>
        </p:nvGrpSpPr>
        <p:grpSpPr>
          <a:xfrm rot="3673055">
            <a:off x="7629823" y="5727853"/>
            <a:ext cx="1382359" cy="639646"/>
            <a:chOff x="5634037" y="3243322"/>
            <a:chExt cx="924539" cy="371700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FEDD0545-5ABA-4F4D-B6BA-ECD79B7EA410}"/>
                </a:ext>
              </a:extLst>
            </p:cNvPr>
            <p:cNvSpPr/>
            <p:nvPr/>
          </p:nvSpPr>
          <p:spPr>
            <a:xfrm>
              <a:off x="5634037" y="3243322"/>
              <a:ext cx="924444" cy="371700"/>
            </a:xfrm>
            <a:custGeom>
              <a:avLst/>
              <a:gdLst>
                <a:gd name="connsiteX0" fmla="*/ 125159 w 924444"/>
                <a:gd name="connsiteY0" fmla="*/ 244923 h 371700"/>
                <a:gd name="connsiteX1" fmla="*/ 853726 w 924444"/>
                <a:gd name="connsiteY1" fmla="*/ 2131 h 371700"/>
                <a:gd name="connsiteX2" fmla="*/ 906399 w 924444"/>
                <a:gd name="connsiteY2" fmla="*/ 28420 h 371700"/>
                <a:gd name="connsiteX3" fmla="*/ 922306 w 924444"/>
                <a:gd name="connsiteY3" fmla="*/ 76235 h 371700"/>
                <a:gd name="connsiteX4" fmla="*/ 895922 w 924444"/>
                <a:gd name="connsiteY4" fmla="*/ 128813 h 371700"/>
                <a:gd name="connsiteX5" fmla="*/ 167450 w 924444"/>
                <a:gd name="connsiteY5" fmla="*/ 371701 h 371700"/>
                <a:gd name="connsiteX6" fmla="*/ 81058 w 924444"/>
                <a:gd name="connsiteY6" fmla="*/ 364176 h 371700"/>
                <a:gd name="connsiteX7" fmla="*/ 0 w 924444"/>
                <a:gd name="connsiteY7" fmla="*/ 357127 h 371700"/>
                <a:gd name="connsiteX8" fmla="*/ 60579 w 924444"/>
                <a:gd name="connsiteY8" fmla="*/ 302835 h 371700"/>
                <a:gd name="connsiteX9" fmla="*/ 125159 w 924444"/>
                <a:gd name="connsiteY9" fmla="*/ 244923 h 3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24444" h="371700">
                  <a:moveTo>
                    <a:pt x="125159" y="244923"/>
                  </a:moveTo>
                  <a:lnTo>
                    <a:pt x="853726" y="2131"/>
                  </a:lnTo>
                  <a:cubicBezTo>
                    <a:pt x="875538" y="-5108"/>
                    <a:pt x="899160" y="6703"/>
                    <a:pt x="906399" y="28420"/>
                  </a:cubicBezTo>
                  <a:lnTo>
                    <a:pt x="922306" y="76235"/>
                  </a:lnTo>
                  <a:cubicBezTo>
                    <a:pt x="929545" y="98047"/>
                    <a:pt x="917829" y="121574"/>
                    <a:pt x="895922" y="128813"/>
                  </a:cubicBezTo>
                  <a:lnTo>
                    <a:pt x="167450" y="371701"/>
                  </a:lnTo>
                  <a:lnTo>
                    <a:pt x="81058" y="364176"/>
                  </a:lnTo>
                  <a:lnTo>
                    <a:pt x="0" y="357127"/>
                  </a:lnTo>
                  <a:lnTo>
                    <a:pt x="60579" y="302835"/>
                  </a:lnTo>
                  <a:lnTo>
                    <a:pt x="125159" y="244923"/>
                  </a:lnTo>
                  <a:close/>
                </a:path>
              </a:pathLst>
            </a:custGeom>
            <a:solidFill>
              <a:srgbClr val="009FD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C3080E0F-779B-408B-A6D2-B0919E7A7A88}"/>
                </a:ext>
              </a:extLst>
            </p:cNvPr>
            <p:cNvSpPr/>
            <p:nvPr/>
          </p:nvSpPr>
          <p:spPr>
            <a:xfrm>
              <a:off x="5780340" y="3295649"/>
              <a:ext cx="778140" cy="319373"/>
            </a:xfrm>
            <a:custGeom>
              <a:avLst/>
              <a:gdLst>
                <a:gd name="connsiteX0" fmla="*/ 0 w 778140"/>
                <a:gd name="connsiteY0" fmla="*/ 255937 h 319373"/>
                <a:gd name="connsiteX1" fmla="*/ 768001 w 778140"/>
                <a:gd name="connsiteY1" fmla="*/ 0 h 319373"/>
                <a:gd name="connsiteX2" fmla="*/ 776002 w 778140"/>
                <a:gd name="connsiteY2" fmla="*/ 23908 h 319373"/>
                <a:gd name="connsiteX3" fmla="*/ 749618 w 778140"/>
                <a:gd name="connsiteY3" fmla="*/ 76486 h 319373"/>
                <a:gd name="connsiteX4" fmla="*/ 21146 w 778140"/>
                <a:gd name="connsiteY4" fmla="*/ 319373 h 319373"/>
                <a:gd name="connsiteX5" fmla="*/ 0 w 778140"/>
                <a:gd name="connsiteY5" fmla="*/ 255937 h 31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8140" h="319373">
                  <a:moveTo>
                    <a:pt x="0" y="255937"/>
                  </a:moveTo>
                  <a:lnTo>
                    <a:pt x="768001" y="0"/>
                  </a:lnTo>
                  <a:lnTo>
                    <a:pt x="776002" y="23908"/>
                  </a:lnTo>
                  <a:cubicBezTo>
                    <a:pt x="783241" y="45720"/>
                    <a:pt x="771525" y="69247"/>
                    <a:pt x="749618" y="76486"/>
                  </a:cubicBezTo>
                  <a:lnTo>
                    <a:pt x="21146" y="319373"/>
                  </a:lnTo>
                  <a:lnTo>
                    <a:pt x="0" y="255937"/>
                  </a:lnTo>
                  <a:close/>
                </a:path>
              </a:pathLst>
            </a:custGeom>
            <a:solidFill>
              <a:srgbClr val="0071B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6D127A93-A5FC-4DC9-980B-CBDA395EC54C}"/>
                </a:ext>
              </a:extLst>
            </p:cNvPr>
            <p:cNvSpPr/>
            <p:nvPr/>
          </p:nvSpPr>
          <p:spPr>
            <a:xfrm>
              <a:off x="5634037" y="3488244"/>
              <a:ext cx="167449" cy="126777"/>
            </a:xfrm>
            <a:custGeom>
              <a:avLst/>
              <a:gdLst>
                <a:gd name="connsiteX0" fmla="*/ 125159 w 167449"/>
                <a:gd name="connsiteY0" fmla="*/ 0 h 126777"/>
                <a:gd name="connsiteX1" fmla="*/ 167450 w 167449"/>
                <a:gd name="connsiteY1" fmla="*/ 126778 h 126777"/>
                <a:gd name="connsiteX2" fmla="*/ 81058 w 167449"/>
                <a:gd name="connsiteY2" fmla="*/ 119253 h 126777"/>
                <a:gd name="connsiteX3" fmla="*/ 0 w 167449"/>
                <a:gd name="connsiteY3" fmla="*/ 112205 h 126777"/>
                <a:gd name="connsiteX4" fmla="*/ 60579 w 167449"/>
                <a:gd name="connsiteY4" fmla="*/ 57912 h 126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449" h="126777">
                  <a:moveTo>
                    <a:pt x="125159" y="0"/>
                  </a:moveTo>
                  <a:lnTo>
                    <a:pt x="167450" y="126778"/>
                  </a:lnTo>
                  <a:lnTo>
                    <a:pt x="81058" y="119253"/>
                  </a:lnTo>
                  <a:lnTo>
                    <a:pt x="0" y="112205"/>
                  </a:lnTo>
                  <a:lnTo>
                    <a:pt x="60579" y="57912"/>
                  </a:lnTo>
                  <a:close/>
                </a:path>
              </a:pathLst>
            </a:custGeom>
            <a:solidFill>
              <a:srgbClr val="FFE2B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FB8E116-1E02-4DC8-8784-ABCD711C4532}"/>
                </a:ext>
              </a:extLst>
            </p:cNvPr>
            <p:cNvSpPr/>
            <p:nvPr/>
          </p:nvSpPr>
          <p:spPr>
            <a:xfrm>
              <a:off x="5634037" y="3546156"/>
              <a:ext cx="81057" cy="61341"/>
            </a:xfrm>
            <a:custGeom>
              <a:avLst/>
              <a:gdLst>
                <a:gd name="connsiteX0" fmla="*/ 60579 w 81057"/>
                <a:gd name="connsiteY0" fmla="*/ 0 h 61341"/>
                <a:gd name="connsiteX1" fmla="*/ 81058 w 81057"/>
                <a:gd name="connsiteY1" fmla="*/ 61341 h 61341"/>
                <a:gd name="connsiteX2" fmla="*/ 0 w 81057"/>
                <a:gd name="connsiteY2" fmla="*/ 54293 h 6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057" h="61341">
                  <a:moveTo>
                    <a:pt x="60579" y="0"/>
                  </a:moveTo>
                  <a:lnTo>
                    <a:pt x="81058" y="61341"/>
                  </a:lnTo>
                  <a:lnTo>
                    <a:pt x="0" y="54293"/>
                  </a:lnTo>
                  <a:close/>
                </a:path>
              </a:pathLst>
            </a:custGeom>
            <a:solidFill>
              <a:srgbClr val="3D405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A37357D2-FF4D-4E12-8881-E844EB0E8D2A}"/>
                </a:ext>
              </a:extLst>
            </p:cNvPr>
            <p:cNvSpPr/>
            <p:nvPr/>
          </p:nvSpPr>
          <p:spPr>
            <a:xfrm>
              <a:off x="6413086" y="3243322"/>
              <a:ext cx="145394" cy="153673"/>
            </a:xfrm>
            <a:custGeom>
              <a:avLst/>
              <a:gdLst>
                <a:gd name="connsiteX0" fmla="*/ 0 w 145394"/>
                <a:gd name="connsiteY0" fmla="*/ 26991 h 153673"/>
                <a:gd name="connsiteX1" fmla="*/ 74676 w 145394"/>
                <a:gd name="connsiteY1" fmla="*/ 2131 h 153673"/>
                <a:gd name="connsiteX2" fmla="*/ 127349 w 145394"/>
                <a:gd name="connsiteY2" fmla="*/ 28420 h 153673"/>
                <a:gd name="connsiteX3" fmla="*/ 143256 w 145394"/>
                <a:gd name="connsiteY3" fmla="*/ 76235 h 153673"/>
                <a:gd name="connsiteX4" fmla="*/ 116872 w 145394"/>
                <a:gd name="connsiteY4" fmla="*/ 128813 h 153673"/>
                <a:gd name="connsiteX5" fmla="*/ 42196 w 145394"/>
                <a:gd name="connsiteY5" fmla="*/ 153673 h 153673"/>
                <a:gd name="connsiteX6" fmla="*/ 0 w 145394"/>
                <a:gd name="connsiteY6" fmla="*/ 26991 h 153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394" h="153673">
                  <a:moveTo>
                    <a:pt x="0" y="26991"/>
                  </a:moveTo>
                  <a:lnTo>
                    <a:pt x="74676" y="2131"/>
                  </a:lnTo>
                  <a:cubicBezTo>
                    <a:pt x="96488" y="-5108"/>
                    <a:pt x="120110" y="6703"/>
                    <a:pt x="127349" y="28420"/>
                  </a:cubicBezTo>
                  <a:lnTo>
                    <a:pt x="143256" y="76235"/>
                  </a:lnTo>
                  <a:cubicBezTo>
                    <a:pt x="150495" y="98047"/>
                    <a:pt x="138779" y="121574"/>
                    <a:pt x="116872" y="128813"/>
                  </a:cubicBezTo>
                  <a:lnTo>
                    <a:pt x="42196" y="153673"/>
                  </a:lnTo>
                  <a:lnTo>
                    <a:pt x="0" y="26991"/>
                  </a:lnTo>
                  <a:close/>
                </a:path>
              </a:pathLst>
            </a:custGeom>
            <a:solidFill>
              <a:srgbClr val="FFD5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1EF2F9E-F502-485B-9B8D-C756401DA078}"/>
                </a:ext>
              </a:extLst>
            </p:cNvPr>
            <p:cNvSpPr/>
            <p:nvPr/>
          </p:nvSpPr>
          <p:spPr>
            <a:xfrm rot="-6505988">
              <a:off x="6345258" y="3317754"/>
              <a:ext cx="133636" cy="46577"/>
            </a:xfrm>
            <a:custGeom>
              <a:avLst/>
              <a:gdLst>
                <a:gd name="connsiteX0" fmla="*/ 0 w 133636"/>
                <a:gd name="connsiteY0" fmla="*/ 0 h 46577"/>
                <a:gd name="connsiteX1" fmla="*/ 133637 w 133636"/>
                <a:gd name="connsiteY1" fmla="*/ 0 h 46577"/>
                <a:gd name="connsiteX2" fmla="*/ 133637 w 133636"/>
                <a:gd name="connsiteY2" fmla="*/ 46578 h 46577"/>
                <a:gd name="connsiteX3" fmla="*/ 0 w 133636"/>
                <a:gd name="connsiteY3" fmla="*/ 46578 h 46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636" h="46577">
                  <a:moveTo>
                    <a:pt x="0" y="0"/>
                  </a:moveTo>
                  <a:lnTo>
                    <a:pt x="133637" y="0"/>
                  </a:lnTo>
                  <a:lnTo>
                    <a:pt x="133637" y="46578"/>
                  </a:lnTo>
                  <a:lnTo>
                    <a:pt x="0" y="46578"/>
                  </a:lnTo>
                  <a:close/>
                </a:path>
              </a:pathLst>
            </a:custGeom>
            <a:solidFill>
              <a:srgbClr val="3D405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93EA1531-B55F-4804-A393-4AC6F8042B98}"/>
                </a:ext>
              </a:extLst>
            </p:cNvPr>
            <p:cNvSpPr/>
            <p:nvPr/>
          </p:nvSpPr>
          <p:spPr>
            <a:xfrm>
              <a:off x="6434232" y="3295554"/>
              <a:ext cx="124344" cy="101345"/>
            </a:xfrm>
            <a:custGeom>
              <a:avLst/>
              <a:gdLst>
                <a:gd name="connsiteX0" fmla="*/ 0 w 124344"/>
                <a:gd name="connsiteY0" fmla="*/ 38100 h 101345"/>
                <a:gd name="connsiteX1" fmla="*/ 114205 w 124344"/>
                <a:gd name="connsiteY1" fmla="*/ 0 h 101345"/>
                <a:gd name="connsiteX2" fmla="*/ 122206 w 124344"/>
                <a:gd name="connsiteY2" fmla="*/ 23908 h 101345"/>
                <a:gd name="connsiteX3" fmla="*/ 95821 w 124344"/>
                <a:gd name="connsiteY3" fmla="*/ 76486 h 101345"/>
                <a:gd name="connsiteX4" fmla="*/ 21146 w 124344"/>
                <a:gd name="connsiteY4" fmla="*/ 101346 h 101345"/>
                <a:gd name="connsiteX5" fmla="*/ 0 w 124344"/>
                <a:gd name="connsiteY5" fmla="*/ 38100 h 101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344" h="101345">
                  <a:moveTo>
                    <a:pt x="0" y="38100"/>
                  </a:moveTo>
                  <a:lnTo>
                    <a:pt x="114205" y="0"/>
                  </a:lnTo>
                  <a:lnTo>
                    <a:pt x="122206" y="23908"/>
                  </a:lnTo>
                  <a:cubicBezTo>
                    <a:pt x="129445" y="45720"/>
                    <a:pt x="117729" y="69247"/>
                    <a:pt x="95821" y="76486"/>
                  </a:cubicBezTo>
                  <a:lnTo>
                    <a:pt x="21146" y="101346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FFC32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49" name="Graphic 47">
            <a:extLst>
              <a:ext uri="{FF2B5EF4-FFF2-40B4-BE49-F238E27FC236}">
                <a16:creationId xmlns:a16="http://schemas.microsoft.com/office/drawing/2014/main" xmlns="" id="{8AA32C2F-E853-4C8E-B321-F7998B7951C2}"/>
              </a:ext>
            </a:extLst>
          </p:cNvPr>
          <p:cNvGrpSpPr/>
          <p:nvPr/>
        </p:nvGrpSpPr>
        <p:grpSpPr>
          <a:xfrm rot="17376568">
            <a:off x="699047" y="-11485"/>
            <a:ext cx="1212218" cy="1149672"/>
            <a:chOff x="6019800" y="3362325"/>
            <a:chExt cx="150832" cy="134189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21BA2CE0-1135-42C6-A688-F4C2DE7637AF}"/>
                </a:ext>
              </a:extLst>
            </p:cNvPr>
            <p:cNvSpPr/>
            <p:nvPr/>
          </p:nvSpPr>
          <p:spPr>
            <a:xfrm>
              <a:off x="6076569" y="3396519"/>
              <a:ext cx="94063" cy="87325"/>
            </a:xfrm>
            <a:custGeom>
              <a:avLst/>
              <a:gdLst>
                <a:gd name="connsiteX0" fmla="*/ 28575 w 94063"/>
                <a:gd name="connsiteY0" fmla="*/ 2000 h 87325"/>
                <a:gd name="connsiteX1" fmla="*/ 30671 w 94063"/>
                <a:gd name="connsiteY1" fmla="*/ 0 h 87325"/>
                <a:gd name="connsiteX2" fmla="*/ 70866 w 94063"/>
                <a:gd name="connsiteY2" fmla="*/ 43339 h 87325"/>
                <a:gd name="connsiteX3" fmla="*/ 76009 w 94063"/>
                <a:gd name="connsiteY3" fmla="*/ 39910 h 87325"/>
                <a:gd name="connsiteX4" fmla="*/ 88868 w 94063"/>
                <a:gd name="connsiteY4" fmla="*/ 39529 h 87325"/>
                <a:gd name="connsiteX5" fmla="*/ 93821 w 94063"/>
                <a:gd name="connsiteY5" fmla="*/ 52102 h 87325"/>
                <a:gd name="connsiteX6" fmla="*/ 93821 w 94063"/>
                <a:gd name="connsiteY6" fmla="*/ 52292 h 87325"/>
                <a:gd name="connsiteX7" fmla="*/ 76962 w 94063"/>
                <a:gd name="connsiteY7" fmla="*/ 84011 h 87325"/>
                <a:gd name="connsiteX8" fmla="*/ 76772 w 94063"/>
                <a:gd name="connsiteY8" fmla="*/ 84201 h 87325"/>
                <a:gd name="connsiteX9" fmla="*/ 64008 w 94063"/>
                <a:gd name="connsiteY9" fmla="*/ 86297 h 87325"/>
                <a:gd name="connsiteX10" fmla="*/ 57436 w 94063"/>
                <a:gd name="connsiteY10" fmla="*/ 75438 h 87325"/>
                <a:gd name="connsiteX11" fmla="*/ 57436 w 94063"/>
                <a:gd name="connsiteY11" fmla="*/ 69152 h 87325"/>
                <a:gd name="connsiteX12" fmla="*/ 0 w 94063"/>
                <a:gd name="connsiteY12" fmla="*/ 56483 h 87325"/>
                <a:gd name="connsiteX13" fmla="*/ 571 w 94063"/>
                <a:gd name="connsiteY13" fmla="*/ 53626 h 87325"/>
                <a:gd name="connsiteX14" fmla="*/ 60293 w 94063"/>
                <a:gd name="connsiteY14" fmla="*/ 66675 h 87325"/>
                <a:gd name="connsiteX15" fmla="*/ 60198 w 94063"/>
                <a:gd name="connsiteY15" fmla="*/ 75343 h 87325"/>
                <a:gd name="connsiteX16" fmla="*/ 65056 w 94063"/>
                <a:gd name="connsiteY16" fmla="*/ 83630 h 87325"/>
                <a:gd name="connsiteX17" fmla="*/ 74581 w 94063"/>
                <a:gd name="connsiteY17" fmla="*/ 82106 h 87325"/>
                <a:gd name="connsiteX18" fmla="*/ 90964 w 94063"/>
                <a:gd name="connsiteY18" fmla="*/ 51245 h 87325"/>
                <a:gd name="connsiteX19" fmla="*/ 87344 w 94063"/>
                <a:gd name="connsiteY19" fmla="*/ 42005 h 87325"/>
                <a:gd name="connsiteX20" fmla="*/ 77629 w 94063"/>
                <a:gd name="connsiteY20" fmla="*/ 42386 h 87325"/>
                <a:gd name="connsiteX21" fmla="*/ 70485 w 94063"/>
                <a:gd name="connsiteY21" fmla="*/ 47149 h 87325"/>
                <a:gd name="connsiteX22" fmla="*/ 28575 w 94063"/>
                <a:gd name="connsiteY22" fmla="*/ 2000 h 8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4063" h="87325">
                  <a:moveTo>
                    <a:pt x="28575" y="2000"/>
                  </a:moveTo>
                  <a:lnTo>
                    <a:pt x="30671" y="0"/>
                  </a:lnTo>
                  <a:lnTo>
                    <a:pt x="70866" y="43339"/>
                  </a:lnTo>
                  <a:lnTo>
                    <a:pt x="76009" y="39910"/>
                  </a:lnTo>
                  <a:cubicBezTo>
                    <a:pt x="80105" y="37148"/>
                    <a:pt x="85058" y="36957"/>
                    <a:pt x="88868" y="39529"/>
                  </a:cubicBezTo>
                  <a:cubicBezTo>
                    <a:pt x="92869" y="42196"/>
                    <a:pt x="94774" y="46958"/>
                    <a:pt x="93821" y="52102"/>
                  </a:cubicBezTo>
                  <a:lnTo>
                    <a:pt x="93821" y="52292"/>
                  </a:lnTo>
                  <a:lnTo>
                    <a:pt x="76962" y="84011"/>
                  </a:lnTo>
                  <a:lnTo>
                    <a:pt x="76772" y="84201"/>
                  </a:lnTo>
                  <a:cubicBezTo>
                    <a:pt x="73057" y="87440"/>
                    <a:pt x="68104" y="88202"/>
                    <a:pt x="64008" y="86297"/>
                  </a:cubicBezTo>
                  <a:cubicBezTo>
                    <a:pt x="59912" y="84392"/>
                    <a:pt x="57436" y="80201"/>
                    <a:pt x="57436" y="75438"/>
                  </a:cubicBezTo>
                  <a:lnTo>
                    <a:pt x="57436" y="69152"/>
                  </a:lnTo>
                  <a:lnTo>
                    <a:pt x="0" y="56483"/>
                  </a:lnTo>
                  <a:lnTo>
                    <a:pt x="571" y="53626"/>
                  </a:lnTo>
                  <a:lnTo>
                    <a:pt x="60293" y="66675"/>
                  </a:lnTo>
                  <a:lnTo>
                    <a:pt x="60198" y="75343"/>
                  </a:lnTo>
                  <a:cubicBezTo>
                    <a:pt x="60198" y="79153"/>
                    <a:pt x="62008" y="82201"/>
                    <a:pt x="65056" y="83630"/>
                  </a:cubicBezTo>
                  <a:cubicBezTo>
                    <a:pt x="68104" y="85058"/>
                    <a:pt x="71628" y="84487"/>
                    <a:pt x="74581" y="82106"/>
                  </a:cubicBezTo>
                  <a:lnTo>
                    <a:pt x="90964" y="51245"/>
                  </a:lnTo>
                  <a:cubicBezTo>
                    <a:pt x="91726" y="47530"/>
                    <a:pt x="90297" y="43910"/>
                    <a:pt x="87344" y="42005"/>
                  </a:cubicBezTo>
                  <a:cubicBezTo>
                    <a:pt x="84487" y="40100"/>
                    <a:pt x="80867" y="40196"/>
                    <a:pt x="77629" y="42386"/>
                  </a:cubicBezTo>
                  <a:lnTo>
                    <a:pt x="70485" y="47149"/>
                  </a:lnTo>
                  <a:lnTo>
                    <a:pt x="28575" y="20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B47737B3-4067-4B24-A9B9-6A42A0785BAF}"/>
                </a:ext>
              </a:extLst>
            </p:cNvPr>
            <p:cNvSpPr/>
            <p:nvPr/>
          </p:nvSpPr>
          <p:spPr>
            <a:xfrm>
              <a:off x="6067805" y="3404997"/>
              <a:ext cx="94460" cy="91517"/>
            </a:xfrm>
            <a:custGeom>
              <a:avLst/>
              <a:gdLst>
                <a:gd name="connsiteX0" fmla="*/ 952 w 94460"/>
                <a:gd name="connsiteY0" fmla="*/ 49530 h 91517"/>
                <a:gd name="connsiteX1" fmla="*/ 58579 w 94460"/>
                <a:gd name="connsiteY1" fmla="*/ 70009 h 91517"/>
                <a:gd name="connsiteX2" fmla="*/ 57436 w 94460"/>
                <a:gd name="connsiteY2" fmla="*/ 78581 h 91517"/>
                <a:gd name="connsiteX3" fmla="*/ 61246 w 94460"/>
                <a:gd name="connsiteY3" fmla="*/ 87440 h 91517"/>
                <a:gd name="connsiteX4" fmla="*/ 70866 w 94460"/>
                <a:gd name="connsiteY4" fmla="*/ 87154 h 91517"/>
                <a:gd name="connsiteX5" fmla="*/ 90964 w 94460"/>
                <a:gd name="connsiteY5" fmla="*/ 58674 h 91517"/>
                <a:gd name="connsiteX6" fmla="*/ 88487 w 94460"/>
                <a:gd name="connsiteY6" fmla="*/ 48863 h 91517"/>
                <a:gd name="connsiteX7" fmla="*/ 78772 w 94460"/>
                <a:gd name="connsiteY7" fmla="*/ 48006 h 91517"/>
                <a:gd name="connsiteX8" fmla="*/ 71057 w 94460"/>
                <a:gd name="connsiteY8" fmla="*/ 51911 h 91517"/>
                <a:gd name="connsiteX9" fmla="*/ 35338 w 94460"/>
                <a:gd name="connsiteY9" fmla="*/ 1714 h 91517"/>
                <a:gd name="connsiteX10" fmla="*/ 37719 w 94460"/>
                <a:gd name="connsiteY10" fmla="*/ 0 h 91517"/>
                <a:gd name="connsiteX11" fmla="*/ 72104 w 94460"/>
                <a:gd name="connsiteY11" fmla="*/ 48101 h 91517"/>
                <a:gd name="connsiteX12" fmla="*/ 77629 w 94460"/>
                <a:gd name="connsiteY12" fmla="*/ 45339 h 91517"/>
                <a:gd name="connsiteX13" fmla="*/ 90488 w 94460"/>
                <a:gd name="connsiteY13" fmla="*/ 46577 h 91517"/>
                <a:gd name="connsiteX14" fmla="*/ 93821 w 94460"/>
                <a:gd name="connsiteY14" fmla="*/ 59626 h 91517"/>
                <a:gd name="connsiteX15" fmla="*/ 93726 w 94460"/>
                <a:gd name="connsiteY15" fmla="*/ 59817 h 91517"/>
                <a:gd name="connsiteX16" fmla="*/ 93631 w 94460"/>
                <a:gd name="connsiteY16" fmla="*/ 60007 h 91517"/>
                <a:gd name="connsiteX17" fmla="*/ 73057 w 94460"/>
                <a:gd name="connsiteY17" fmla="*/ 89154 h 91517"/>
                <a:gd name="connsiteX18" fmla="*/ 72866 w 94460"/>
                <a:gd name="connsiteY18" fmla="*/ 89345 h 91517"/>
                <a:gd name="connsiteX19" fmla="*/ 59912 w 94460"/>
                <a:gd name="connsiteY19" fmla="*/ 89821 h 91517"/>
                <a:gd name="connsiteX20" fmla="*/ 54864 w 94460"/>
                <a:gd name="connsiteY20" fmla="*/ 78200 h 91517"/>
                <a:gd name="connsiteX21" fmla="*/ 55721 w 94460"/>
                <a:gd name="connsiteY21" fmla="*/ 72009 h 91517"/>
                <a:gd name="connsiteX22" fmla="*/ 0 w 94460"/>
                <a:gd name="connsiteY22" fmla="*/ 52197 h 91517"/>
                <a:gd name="connsiteX23" fmla="*/ 952 w 94460"/>
                <a:gd name="connsiteY23" fmla="*/ 49530 h 91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4460" h="91517">
                  <a:moveTo>
                    <a:pt x="952" y="49530"/>
                  </a:moveTo>
                  <a:lnTo>
                    <a:pt x="58579" y="70009"/>
                  </a:lnTo>
                  <a:lnTo>
                    <a:pt x="57436" y="78581"/>
                  </a:lnTo>
                  <a:cubicBezTo>
                    <a:pt x="56960" y="82296"/>
                    <a:pt x="58388" y="85630"/>
                    <a:pt x="61246" y="87440"/>
                  </a:cubicBezTo>
                  <a:cubicBezTo>
                    <a:pt x="64103" y="89249"/>
                    <a:pt x="67723" y="89154"/>
                    <a:pt x="70866" y="87154"/>
                  </a:cubicBezTo>
                  <a:lnTo>
                    <a:pt x="90964" y="58674"/>
                  </a:lnTo>
                  <a:cubicBezTo>
                    <a:pt x="92107" y="54864"/>
                    <a:pt x="91154" y="51149"/>
                    <a:pt x="88487" y="48863"/>
                  </a:cubicBezTo>
                  <a:cubicBezTo>
                    <a:pt x="85820" y="46577"/>
                    <a:pt x="82201" y="46292"/>
                    <a:pt x="78772" y="48006"/>
                  </a:cubicBezTo>
                  <a:lnTo>
                    <a:pt x="71057" y="51911"/>
                  </a:lnTo>
                  <a:lnTo>
                    <a:pt x="35338" y="1714"/>
                  </a:lnTo>
                  <a:lnTo>
                    <a:pt x="37719" y="0"/>
                  </a:lnTo>
                  <a:lnTo>
                    <a:pt x="72104" y="48101"/>
                  </a:lnTo>
                  <a:lnTo>
                    <a:pt x="77629" y="45339"/>
                  </a:lnTo>
                  <a:cubicBezTo>
                    <a:pt x="82010" y="43148"/>
                    <a:pt x="86963" y="43625"/>
                    <a:pt x="90488" y="46577"/>
                  </a:cubicBezTo>
                  <a:cubicBezTo>
                    <a:pt x="94107" y="49720"/>
                    <a:pt x="95345" y="54674"/>
                    <a:pt x="93821" y="59626"/>
                  </a:cubicBezTo>
                  <a:lnTo>
                    <a:pt x="93726" y="59817"/>
                  </a:lnTo>
                  <a:lnTo>
                    <a:pt x="93631" y="60007"/>
                  </a:lnTo>
                  <a:lnTo>
                    <a:pt x="73057" y="89154"/>
                  </a:lnTo>
                  <a:lnTo>
                    <a:pt x="72866" y="89345"/>
                  </a:lnTo>
                  <a:cubicBezTo>
                    <a:pt x="68675" y="92107"/>
                    <a:pt x="63722" y="92202"/>
                    <a:pt x="59912" y="89821"/>
                  </a:cubicBezTo>
                  <a:cubicBezTo>
                    <a:pt x="56102" y="87440"/>
                    <a:pt x="54197" y="82963"/>
                    <a:pt x="54864" y="78200"/>
                  </a:cubicBezTo>
                  <a:lnTo>
                    <a:pt x="55721" y="72009"/>
                  </a:lnTo>
                  <a:lnTo>
                    <a:pt x="0" y="52197"/>
                  </a:lnTo>
                  <a:lnTo>
                    <a:pt x="952" y="4953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6B667795-8050-4168-9EFC-BF69ADDD834A}"/>
                </a:ext>
              </a:extLst>
            </p:cNvPr>
            <p:cNvSpPr/>
            <p:nvPr/>
          </p:nvSpPr>
          <p:spPr>
            <a:xfrm>
              <a:off x="6019800" y="3362325"/>
              <a:ext cx="98107" cy="111728"/>
            </a:xfrm>
            <a:custGeom>
              <a:avLst/>
              <a:gdLst>
                <a:gd name="connsiteX0" fmla="*/ 0 w 98107"/>
                <a:gd name="connsiteY0" fmla="*/ 79153 h 111728"/>
                <a:gd name="connsiteX1" fmla="*/ 12764 w 98107"/>
                <a:gd name="connsiteY1" fmla="*/ 58103 h 111728"/>
                <a:gd name="connsiteX2" fmla="*/ 19241 w 98107"/>
                <a:gd name="connsiteY2" fmla="*/ 56960 h 111728"/>
                <a:gd name="connsiteX3" fmla="*/ 17145 w 98107"/>
                <a:gd name="connsiteY3" fmla="*/ 50673 h 111728"/>
                <a:gd name="connsiteX4" fmla="*/ 31433 w 98107"/>
                <a:gd name="connsiteY4" fmla="*/ 27146 h 111728"/>
                <a:gd name="connsiteX5" fmla="*/ 40100 w 98107"/>
                <a:gd name="connsiteY5" fmla="*/ 24098 h 111728"/>
                <a:gd name="connsiteX6" fmla="*/ 36767 w 98107"/>
                <a:gd name="connsiteY6" fmla="*/ 18288 h 111728"/>
                <a:gd name="connsiteX7" fmla="*/ 47911 w 98107"/>
                <a:gd name="connsiteY7" fmla="*/ 0 h 111728"/>
                <a:gd name="connsiteX8" fmla="*/ 48101 w 98107"/>
                <a:gd name="connsiteY8" fmla="*/ 95 h 111728"/>
                <a:gd name="connsiteX9" fmla="*/ 98108 w 98107"/>
                <a:gd name="connsiteY9" fmla="*/ 26670 h 111728"/>
                <a:gd name="connsiteX10" fmla="*/ 94012 w 98107"/>
                <a:gd name="connsiteY10" fmla="*/ 30575 h 111728"/>
                <a:gd name="connsiteX11" fmla="*/ 92012 w 98107"/>
                <a:gd name="connsiteY11" fmla="*/ 37052 h 111728"/>
                <a:gd name="connsiteX12" fmla="*/ 91916 w 98107"/>
                <a:gd name="connsiteY12" fmla="*/ 37243 h 111728"/>
                <a:gd name="connsiteX13" fmla="*/ 45053 w 98107"/>
                <a:gd name="connsiteY13" fmla="*/ 111728 h 111728"/>
                <a:gd name="connsiteX14" fmla="*/ 9144 w 98107"/>
                <a:gd name="connsiteY14" fmla="*/ 84487 h 111728"/>
                <a:gd name="connsiteX15" fmla="*/ 0 w 98107"/>
                <a:gd name="connsiteY15" fmla="*/ 79153 h 111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8107" h="111728">
                  <a:moveTo>
                    <a:pt x="0" y="79153"/>
                  </a:moveTo>
                  <a:lnTo>
                    <a:pt x="12764" y="58103"/>
                  </a:lnTo>
                  <a:lnTo>
                    <a:pt x="19241" y="56960"/>
                  </a:lnTo>
                  <a:lnTo>
                    <a:pt x="17145" y="50673"/>
                  </a:lnTo>
                  <a:lnTo>
                    <a:pt x="31433" y="27146"/>
                  </a:lnTo>
                  <a:lnTo>
                    <a:pt x="40100" y="24098"/>
                  </a:lnTo>
                  <a:lnTo>
                    <a:pt x="36767" y="18288"/>
                  </a:lnTo>
                  <a:lnTo>
                    <a:pt x="47911" y="0"/>
                  </a:lnTo>
                  <a:lnTo>
                    <a:pt x="48101" y="95"/>
                  </a:lnTo>
                  <a:lnTo>
                    <a:pt x="98108" y="26670"/>
                  </a:lnTo>
                  <a:lnTo>
                    <a:pt x="94012" y="30575"/>
                  </a:lnTo>
                  <a:lnTo>
                    <a:pt x="92012" y="37052"/>
                  </a:lnTo>
                  <a:lnTo>
                    <a:pt x="91916" y="37243"/>
                  </a:lnTo>
                  <a:lnTo>
                    <a:pt x="45053" y="111728"/>
                  </a:lnTo>
                  <a:cubicBezTo>
                    <a:pt x="45053" y="111728"/>
                    <a:pt x="14097" y="88964"/>
                    <a:pt x="9144" y="84487"/>
                  </a:cubicBezTo>
                  <a:cubicBezTo>
                    <a:pt x="5715" y="86106"/>
                    <a:pt x="0" y="79153"/>
                    <a:pt x="0" y="7915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FE3DAD48-B385-46BA-89B2-8DB964A6D46D}"/>
                </a:ext>
              </a:extLst>
            </p:cNvPr>
            <p:cNvSpPr/>
            <p:nvPr/>
          </p:nvSpPr>
          <p:spPr>
            <a:xfrm>
              <a:off x="6067901" y="3362420"/>
              <a:ext cx="50006" cy="37147"/>
            </a:xfrm>
            <a:custGeom>
              <a:avLst/>
              <a:gdLst>
                <a:gd name="connsiteX0" fmla="*/ 43815 w 50006"/>
                <a:gd name="connsiteY0" fmla="*/ 37148 h 37147"/>
                <a:gd name="connsiteX1" fmla="*/ 0 w 50006"/>
                <a:gd name="connsiteY1" fmla="*/ 0 h 37147"/>
                <a:gd name="connsiteX2" fmla="*/ 50006 w 50006"/>
                <a:gd name="connsiteY2" fmla="*/ 26575 h 37147"/>
                <a:gd name="connsiteX3" fmla="*/ 45910 w 50006"/>
                <a:gd name="connsiteY3" fmla="*/ 30480 h 37147"/>
                <a:gd name="connsiteX4" fmla="*/ 43910 w 50006"/>
                <a:gd name="connsiteY4" fmla="*/ 36957 h 37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" h="37147">
                  <a:moveTo>
                    <a:pt x="43815" y="37148"/>
                  </a:moveTo>
                  <a:lnTo>
                    <a:pt x="0" y="0"/>
                  </a:lnTo>
                  <a:lnTo>
                    <a:pt x="50006" y="26575"/>
                  </a:lnTo>
                  <a:lnTo>
                    <a:pt x="45910" y="30480"/>
                  </a:lnTo>
                  <a:lnTo>
                    <a:pt x="43910" y="36957"/>
                  </a:lnTo>
                  <a:close/>
                </a:path>
              </a:pathLst>
            </a:custGeom>
            <a:solidFill>
              <a:srgbClr val="DC4870">
                <a:alpha val="3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23" name="Graphic 828">
            <a:extLst>
              <a:ext uri="{FF2B5EF4-FFF2-40B4-BE49-F238E27FC236}">
                <a16:creationId xmlns:a16="http://schemas.microsoft.com/office/drawing/2014/main" xmlns="" id="{ECB8CB4F-E7F0-4B07-8691-508D01B67512}"/>
              </a:ext>
            </a:extLst>
          </p:cNvPr>
          <p:cNvGrpSpPr/>
          <p:nvPr/>
        </p:nvGrpSpPr>
        <p:grpSpPr>
          <a:xfrm>
            <a:off x="544117" y="4563716"/>
            <a:ext cx="841681" cy="701090"/>
            <a:chOff x="6029366" y="3371852"/>
            <a:chExt cx="130719" cy="112577"/>
          </a:xfrm>
          <a:solidFill>
            <a:srgbClr val="E9D2AE"/>
          </a:solidFill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xmlns="" id="{2AF9A557-BB62-48E8-A103-6EBA8F282284}"/>
                </a:ext>
              </a:extLst>
            </p:cNvPr>
            <p:cNvSpPr/>
            <p:nvPr/>
          </p:nvSpPr>
          <p:spPr>
            <a:xfrm>
              <a:off x="6112695" y="3392266"/>
              <a:ext cx="47390" cy="36309"/>
            </a:xfrm>
            <a:custGeom>
              <a:avLst/>
              <a:gdLst>
                <a:gd name="connsiteX0" fmla="*/ 45789 w 47390"/>
                <a:gd name="connsiteY0" fmla="*/ 11587 h 36309"/>
                <a:gd name="connsiteX1" fmla="*/ 259 w 47390"/>
                <a:gd name="connsiteY1" fmla="*/ 23493 h 36309"/>
                <a:gd name="connsiteX2" fmla="*/ 45789 w 47390"/>
                <a:gd name="connsiteY2" fmla="*/ 11587 h 3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390" h="36309">
                  <a:moveTo>
                    <a:pt x="45789" y="11587"/>
                  </a:moveTo>
                  <a:cubicBezTo>
                    <a:pt x="33502" y="-7463"/>
                    <a:pt x="5117" y="-2700"/>
                    <a:pt x="259" y="23493"/>
                  </a:cubicBezTo>
                  <a:cubicBezTo>
                    <a:pt x="-4503" y="49687"/>
                    <a:pt x="58076" y="30637"/>
                    <a:pt x="45789" y="1158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xmlns="" id="{9132102E-2B08-4DEC-B2EC-8DB51974A008}"/>
                </a:ext>
              </a:extLst>
            </p:cNvPr>
            <p:cNvSpPr/>
            <p:nvPr/>
          </p:nvSpPr>
          <p:spPr>
            <a:xfrm>
              <a:off x="6029366" y="3371852"/>
              <a:ext cx="49880" cy="40966"/>
            </a:xfrm>
            <a:custGeom>
              <a:avLst/>
              <a:gdLst>
                <a:gd name="connsiteX0" fmla="*/ 47869 w 49880"/>
                <a:gd name="connsiteY0" fmla="*/ 10570 h 40966"/>
                <a:gd name="connsiteX1" fmla="*/ 244 w 49880"/>
                <a:gd name="connsiteY1" fmla="*/ 20381 h 40966"/>
                <a:gd name="connsiteX2" fmla="*/ 47869 w 49880"/>
                <a:gd name="connsiteY2" fmla="*/ 10570 h 40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880" h="40966">
                  <a:moveTo>
                    <a:pt x="47869" y="10570"/>
                  </a:moveTo>
                  <a:cubicBezTo>
                    <a:pt x="43392" y="-1241"/>
                    <a:pt x="5007" y="-9052"/>
                    <a:pt x="244" y="20381"/>
                  </a:cubicBezTo>
                  <a:cubicBezTo>
                    <a:pt x="-4518" y="49813"/>
                    <a:pt x="62157" y="48670"/>
                    <a:pt x="47869" y="105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xmlns="" id="{4A139B3B-1F2B-4BC2-82A6-E84D5AD2516D}"/>
                </a:ext>
              </a:extLst>
            </p:cNvPr>
            <p:cNvSpPr/>
            <p:nvPr/>
          </p:nvSpPr>
          <p:spPr>
            <a:xfrm>
              <a:off x="6049377" y="3448519"/>
              <a:ext cx="34625" cy="35911"/>
            </a:xfrm>
            <a:custGeom>
              <a:avLst/>
              <a:gdLst>
                <a:gd name="connsiteX0" fmla="*/ 24238 w 34625"/>
                <a:gd name="connsiteY0" fmla="*/ 579 h 35911"/>
                <a:gd name="connsiteX1" fmla="*/ 4903 w 34625"/>
                <a:gd name="connsiteY1" fmla="*/ 32773 h 35911"/>
                <a:gd name="connsiteX2" fmla="*/ 24238 w 34625"/>
                <a:gd name="connsiteY2" fmla="*/ 579 h 3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25" h="35911">
                  <a:moveTo>
                    <a:pt x="24238" y="579"/>
                  </a:moveTo>
                  <a:cubicBezTo>
                    <a:pt x="15856" y="-3993"/>
                    <a:pt x="-10909" y="19629"/>
                    <a:pt x="4903" y="32773"/>
                  </a:cubicBezTo>
                  <a:cubicBezTo>
                    <a:pt x="20714" y="45822"/>
                    <a:pt x="50432" y="14866"/>
                    <a:pt x="24238" y="5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27" name="Graphic 828">
            <a:extLst>
              <a:ext uri="{FF2B5EF4-FFF2-40B4-BE49-F238E27FC236}">
                <a16:creationId xmlns:a16="http://schemas.microsoft.com/office/drawing/2014/main" xmlns="" id="{6568A5FC-1464-4185-A4FE-BA0C3C3B1BB1}"/>
              </a:ext>
            </a:extLst>
          </p:cNvPr>
          <p:cNvGrpSpPr/>
          <p:nvPr/>
        </p:nvGrpSpPr>
        <p:grpSpPr>
          <a:xfrm rot="5692648">
            <a:off x="10287065" y="1700234"/>
            <a:ext cx="682358" cy="598368"/>
            <a:chOff x="6029366" y="3371852"/>
            <a:chExt cx="130719" cy="112577"/>
          </a:xfrm>
          <a:solidFill>
            <a:srgbClr val="0F5B42"/>
          </a:solidFill>
        </p:grpSpPr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xmlns="" id="{5B4B2A92-4D68-4643-98AA-D1CFE5162757}"/>
                </a:ext>
              </a:extLst>
            </p:cNvPr>
            <p:cNvSpPr/>
            <p:nvPr/>
          </p:nvSpPr>
          <p:spPr>
            <a:xfrm>
              <a:off x="6112695" y="3392266"/>
              <a:ext cx="47390" cy="36309"/>
            </a:xfrm>
            <a:custGeom>
              <a:avLst/>
              <a:gdLst>
                <a:gd name="connsiteX0" fmla="*/ 45789 w 47390"/>
                <a:gd name="connsiteY0" fmla="*/ 11587 h 36309"/>
                <a:gd name="connsiteX1" fmla="*/ 259 w 47390"/>
                <a:gd name="connsiteY1" fmla="*/ 23493 h 36309"/>
                <a:gd name="connsiteX2" fmla="*/ 45789 w 47390"/>
                <a:gd name="connsiteY2" fmla="*/ 11587 h 3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390" h="36309">
                  <a:moveTo>
                    <a:pt x="45789" y="11587"/>
                  </a:moveTo>
                  <a:cubicBezTo>
                    <a:pt x="33502" y="-7463"/>
                    <a:pt x="5117" y="-2700"/>
                    <a:pt x="259" y="23493"/>
                  </a:cubicBezTo>
                  <a:cubicBezTo>
                    <a:pt x="-4503" y="49687"/>
                    <a:pt x="58076" y="30637"/>
                    <a:pt x="45789" y="1158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xmlns="" id="{EFE3861F-BE33-4E5D-8594-AE59AB829822}"/>
                </a:ext>
              </a:extLst>
            </p:cNvPr>
            <p:cNvSpPr/>
            <p:nvPr/>
          </p:nvSpPr>
          <p:spPr>
            <a:xfrm>
              <a:off x="6029366" y="3371852"/>
              <a:ext cx="49880" cy="40966"/>
            </a:xfrm>
            <a:custGeom>
              <a:avLst/>
              <a:gdLst>
                <a:gd name="connsiteX0" fmla="*/ 47869 w 49880"/>
                <a:gd name="connsiteY0" fmla="*/ 10570 h 40966"/>
                <a:gd name="connsiteX1" fmla="*/ 244 w 49880"/>
                <a:gd name="connsiteY1" fmla="*/ 20381 h 40966"/>
                <a:gd name="connsiteX2" fmla="*/ 47869 w 49880"/>
                <a:gd name="connsiteY2" fmla="*/ 10570 h 40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880" h="40966">
                  <a:moveTo>
                    <a:pt x="47869" y="10570"/>
                  </a:moveTo>
                  <a:cubicBezTo>
                    <a:pt x="43392" y="-1241"/>
                    <a:pt x="5007" y="-9052"/>
                    <a:pt x="244" y="20381"/>
                  </a:cubicBezTo>
                  <a:cubicBezTo>
                    <a:pt x="-4518" y="49813"/>
                    <a:pt x="62157" y="48670"/>
                    <a:pt x="47869" y="105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xmlns="" id="{BCBCF966-D9FC-4286-AC95-70887C0CB888}"/>
                </a:ext>
              </a:extLst>
            </p:cNvPr>
            <p:cNvSpPr/>
            <p:nvPr/>
          </p:nvSpPr>
          <p:spPr>
            <a:xfrm>
              <a:off x="6049377" y="3448519"/>
              <a:ext cx="34625" cy="35911"/>
            </a:xfrm>
            <a:custGeom>
              <a:avLst/>
              <a:gdLst>
                <a:gd name="connsiteX0" fmla="*/ 24238 w 34625"/>
                <a:gd name="connsiteY0" fmla="*/ 579 h 35911"/>
                <a:gd name="connsiteX1" fmla="*/ 4903 w 34625"/>
                <a:gd name="connsiteY1" fmla="*/ 32773 h 35911"/>
                <a:gd name="connsiteX2" fmla="*/ 24238 w 34625"/>
                <a:gd name="connsiteY2" fmla="*/ 579 h 3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25" h="35911">
                  <a:moveTo>
                    <a:pt x="24238" y="579"/>
                  </a:moveTo>
                  <a:cubicBezTo>
                    <a:pt x="15856" y="-3993"/>
                    <a:pt x="-10909" y="19629"/>
                    <a:pt x="4903" y="32773"/>
                  </a:cubicBezTo>
                  <a:cubicBezTo>
                    <a:pt x="20714" y="45822"/>
                    <a:pt x="50432" y="14866"/>
                    <a:pt x="24238" y="5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55" name="Graphic 53">
            <a:extLst>
              <a:ext uri="{FF2B5EF4-FFF2-40B4-BE49-F238E27FC236}">
                <a16:creationId xmlns:a16="http://schemas.microsoft.com/office/drawing/2014/main" xmlns="" id="{5E20D5EF-8789-4BD7-B4CD-C6F09AEF99B6}"/>
              </a:ext>
            </a:extLst>
          </p:cNvPr>
          <p:cNvGrpSpPr/>
          <p:nvPr/>
        </p:nvGrpSpPr>
        <p:grpSpPr>
          <a:xfrm rot="20283708">
            <a:off x="3718298" y="5843881"/>
            <a:ext cx="2317273" cy="1046011"/>
            <a:chOff x="5795949" y="3167093"/>
            <a:chExt cx="600710" cy="527646"/>
          </a:xfrm>
        </p:grpSpPr>
        <p:grpSp>
          <p:nvGrpSpPr>
            <p:cNvPr id="56" name="Graphic 53">
              <a:extLst>
                <a:ext uri="{FF2B5EF4-FFF2-40B4-BE49-F238E27FC236}">
                  <a16:creationId xmlns:a16="http://schemas.microsoft.com/office/drawing/2014/main" xmlns="" id="{5E20D5EF-8789-4BD7-B4CD-C6F09AEF99B6}"/>
                </a:ext>
              </a:extLst>
            </p:cNvPr>
            <p:cNvGrpSpPr/>
            <p:nvPr/>
          </p:nvGrpSpPr>
          <p:grpSpPr>
            <a:xfrm>
              <a:off x="5815028" y="3200058"/>
              <a:ext cx="581631" cy="494681"/>
              <a:chOff x="5815028" y="3200058"/>
              <a:chExt cx="581631" cy="494681"/>
            </a:xfrm>
            <a:solidFill>
              <a:srgbClr val="F4C63C"/>
            </a:solidFill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xmlns="" id="{1F941D7F-379B-42F1-AC32-FA7EF8FAAF1D}"/>
                  </a:ext>
                </a:extLst>
              </p:cNvPr>
              <p:cNvSpPr/>
              <p:nvPr/>
            </p:nvSpPr>
            <p:spPr>
              <a:xfrm rot="2232065">
                <a:off x="5800527" y="3368629"/>
                <a:ext cx="610633" cy="157539"/>
              </a:xfrm>
              <a:custGeom>
                <a:avLst/>
                <a:gdLst>
                  <a:gd name="connsiteX0" fmla="*/ 0 w 610633"/>
                  <a:gd name="connsiteY0" fmla="*/ 0 h 157539"/>
                  <a:gd name="connsiteX1" fmla="*/ 610634 w 610633"/>
                  <a:gd name="connsiteY1" fmla="*/ 0 h 157539"/>
                  <a:gd name="connsiteX2" fmla="*/ 610634 w 610633"/>
                  <a:gd name="connsiteY2" fmla="*/ 157540 h 157539"/>
                  <a:gd name="connsiteX3" fmla="*/ 0 w 610633"/>
                  <a:gd name="connsiteY3" fmla="*/ 157540 h 15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0633" h="157539">
                    <a:moveTo>
                      <a:pt x="0" y="0"/>
                    </a:moveTo>
                    <a:lnTo>
                      <a:pt x="610634" y="0"/>
                    </a:lnTo>
                    <a:lnTo>
                      <a:pt x="610634" y="157540"/>
                    </a:lnTo>
                    <a:lnTo>
                      <a:pt x="0" y="15754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58" name="Graphic 53">
                <a:extLst>
                  <a:ext uri="{FF2B5EF4-FFF2-40B4-BE49-F238E27FC236}">
                    <a16:creationId xmlns:a16="http://schemas.microsoft.com/office/drawing/2014/main" xmlns="" id="{5E20D5EF-8789-4BD7-B4CD-C6F09AEF99B6}"/>
                  </a:ext>
                </a:extLst>
              </p:cNvPr>
              <p:cNvGrpSpPr/>
              <p:nvPr/>
            </p:nvGrpSpPr>
            <p:grpSpPr>
              <a:xfrm>
                <a:off x="5845396" y="3320509"/>
                <a:ext cx="448151" cy="351567"/>
                <a:chOff x="5845396" y="3320509"/>
                <a:chExt cx="448151" cy="351567"/>
              </a:xfrm>
            </p:grpSpPr>
            <p:grpSp>
              <p:nvGrpSpPr>
                <p:cNvPr id="59" name="Graphic 53">
                  <a:extLst>
                    <a:ext uri="{FF2B5EF4-FFF2-40B4-BE49-F238E27FC236}">
                      <a16:creationId xmlns:a16="http://schemas.microsoft.com/office/drawing/2014/main" xmlns="" id="{5E20D5EF-8789-4BD7-B4CD-C6F09AEF99B6}"/>
                    </a:ext>
                  </a:extLst>
                </p:cNvPr>
                <p:cNvGrpSpPr/>
                <p:nvPr/>
              </p:nvGrpSpPr>
              <p:grpSpPr>
                <a:xfrm>
                  <a:off x="5845396" y="3320509"/>
                  <a:ext cx="183260" cy="151542"/>
                  <a:chOff x="5845396" y="3320509"/>
                  <a:chExt cx="183260" cy="151542"/>
                </a:xfrm>
              </p:grpSpPr>
              <p:sp>
                <p:nvSpPr>
                  <p:cNvPr id="60" name="Freeform: Shape 59">
                    <a:extLst>
                      <a:ext uri="{FF2B5EF4-FFF2-40B4-BE49-F238E27FC236}">
                        <a16:creationId xmlns:a16="http://schemas.microsoft.com/office/drawing/2014/main" xmlns="" id="{0F0F1009-D070-49FA-B841-4861DB3450D2}"/>
                      </a:ext>
                    </a:extLst>
                  </p:cNvPr>
                  <p:cNvSpPr/>
                  <p:nvPr/>
                </p:nvSpPr>
                <p:spPr>
                  <a:xfrm>
                    <a:off x="5845396" y="3320509"/>
                    <a:ext cx="18288" cy="24288"/>
                  </a:xfrm>
                  <a:custGeom>
                    <a:avLst/>
                    <a:gdLst>
                      <a:gd name="connsiteX0" fmla="*/ 18288 w 18288"/>
                      <a:gd name="connsiteY0" fmla="*/ 0 h 24288"/>
                      <a:gd name="connsiteX1" fmla="*/ 0 w 18288"/>
                      <a:gd name="connsiteY1" fmla="*/ 24289 h 24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288" h="24288">
                        <a:moveTo>
                          <a:pt x="18288" y="0"/>
                        </a:moveTo>
                        <a:lnTo>
                          <a:pt x="0" y="24289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1" name="Freeform: Shape 60">
                    <a:extLst>
                      <a:ext uri="{FF2B5EF4-FFF2-40B4-BE49-F238E27FC236}">
                        <a16:creationId xmlns:a16="http://schemas.microsoft.com/office/drawing/2014/main" xmlns="" id="{B54A59A0-5B0B-42F9-A8B8-CBB5C68A88A5}"/>
                      </a:ext>
                    </a:extLst>
                  </p:cNvPr>
                  <p:cNvSpPr/>
                  <p:nvPr/>
                </p:nvSpPr>
                <p:spPr>
                  <a:xfrm>
                    <a:off x="5869685" y="3343560"/>
                    <a:ext cx="14763" cy="19621"/>
                  </a:xfrm>
                  <a:custGeom>
                    <a:avLst/>
                    <a:gdLst>
                      <a:gd name="connsiteX0" fmla="*/ 14764 w 14763"/>
                      <a:gd name="connsiteY0" fmla="*/ 0 h 19621"/>
                      <a:gd name="connsiteX1" fmla="*/ 0 w 14763"/>
                      <a:gd name="connsiteY1" fmla="*/ 19622 h 19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621">
                        <a:moveTo>
                          <a:pt x="14764" y="0"/>
                        </a:moveTo>
                        <a:lnTo>
                          <a:pt x="0" y="19622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2" name="Freeform: Shape 61">
                    <a:extLst>
                      <a:ext uri="{FF2B5EF4-FFF2-40B4-BE49-F238E27FC236}">
                        <a16:creationId xmlns:a16="http://schemas.microsoft.com/office/drawing/2014/main" xmlns="" id="{92DBB8A2-E379-448E-BAC6-B2E0DDBA217A}"/>
                      </a:ext>
                    </a:extLst>
                  </p:cNvPr>
                  <p:cNvSpPr/>
                  <p:nvPr/>
                </p:nvSpPr>
                <p:spPr>
                  <a:xfrm>
                    <a:off x="5918929" y="3380803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3" name="Freeform: Shape 62">
                    <a:extLst>
                      <a:ext uri="{FF2B5EF4-FFF2-40B4-BE49-F238E27FC236}">
                        <a16:creationId xmlns:a16="http://schemas.microsoft.com/office/drawing/2014/main" xmlns="" id="{3CAC74D4-8C0F-4FE4-AE41-04313DD478FA}"/>
                      </a:ext>
                    </a:extLst>
                  </p:cNvPr>
                  <p:cNvSpPr/>
                  <p:nvPr/>
                </p:nvSpPr>
                <p:spPr>
                  <a:xfrm>
                    <a:off x="5893974" y="3361943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4" name="Freeform: Shape 63">
                    <a:extLst>
                      <a:ext uri="{FF2B5EF4-FFF2-40B4-BE49-F238E27FC236}">
                        <a16:creationId xmlns:a16="http://schemas.microsoft.com/office/drawing/2014/main" xmlns="" id="{58059EA1-11D4-41F4-9DAB-58CAD2D8F874}"/>
                      </a:ext>
                    </a:extLst>
                  </p:cNvPr>
                  <p:cNvSpPr/>
                  <p:nvPr/>
                </p:nvSpPr>
                <p:spPr>
                  <a:xfrm>
                    <a:off x="5940456" y="3392328"/>
                    <a:ext cx="18288" cy="24193"/>
                  </a:xfrm>
                  <a:custGeom>
                    <a:avLst/>
                    <a:gdLst>
                      <a:gd name="connsiteX0" fmla="*/ 18288 w 18288"/>
                      <a:gd name="connsiteY0" fmla="*/ 0 h 24193"/>
                      <a:gd name="connsiteX1" fmla="*/ 0 w 18288"/>
                      <a:gd name="connsiteY1" fmla="*/ 24194 h 241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288" h="24193">
                        <a:moveTo>
                          <a:pt x="18288" y="0"/>
                        </a:moveTo>
                        <a:lnTo>
                          <a:pt x="0" y="24194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5" name="Freeform: Shape 64">
                    <a:extLst>
                      <a:ext uri="{FF2B5EF4-FFF2-40B4-BE49-F238E27FC236}">
                        <a16:creationId xmlns:a16="http://schemas.microsoft.com/office/drawing/2014/main" xmlns="" id="{05A70FCB-161F-4279-BF16-1B6F60170A5F}"/>
                      </a:ext>
                    </a:extLst>
                  </p:cNvPr>
                  <p:cNvSpPr/>
                  <p:nvPr/>
                </p:nvSpPr>
                <p:spPr>
                  <a:xfrm>
                    <a:off x="5964745" y="3415378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6" name="Freeform: Shape 65">
                    <a:extLst>
                      <a:ext uri="{FF2B5EF4-FFF2-40B4-BE49-F238E27FC236}">
                        <a16:creationId xmlns:a16="http://schemas.microsoft.com/office/drawing/2014/main" xmlns="" id="{82E5C83D-E12E-421D-930C-2045C855BFB1}"/>
                      </a:ext>
                    </a:extLst>
                  </p:cNvPr>
                  <p:cNvSpPr/>
                  <p:nvPr/>
                </p:nvSpPr>
                <p:spPr>
                  <a:xfrm>
                    <a:off x="6013894" y="3452526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7" name="Freeform: Shape 66">
                    <a:extLst>
                      <a:ext uri="{FF2B5EF4-FFF2-40B4-BE49-F238E27FC236}">
                        <a16:creationId xmlns:a16="http://schemas.microsoft.com/office/drawing/2014/main" xmlns="" id="{AC527C24-53AF-4C8E-8BBB-DDE3F3AA1A7C}"/>
                      </a:ext>
                    </a:extLst>
                  </p:cNvPr>
                  <p:cNvSpPr/>
                  <p:nvPr/>
                </p:nvSpPr>
                <p:spPr>
                  <a:xfrm>
                    <a:off x="5989033" y="3433666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68" name="Graphic 53">
                  <a:extLst>
                    <a:ext uri="{FF2B5EF4-FFF2-40B4-BE49-F238E27FC236}">
                      <a16:creationId xmlns:a16="http://schemas.microsoft.com/office/drawing/2014/main" xmlns="" id="{5E20D5EF-8789-4BD7-B4CD-C6F09AEF99B6}"/>
                    </a:ext>
                  </a:extLst>
                </p:cNvPr>
                <p:cNvGrpSpPr/>
                <p:nvPr/>
              </p:nvGrpSpPr>
              <p:grpSpPr>
                <a:xfrm>
                  <a:off x="6037516" y="3465575"/>
                  <a:ext cx="256032" cy="206502"/>
                  <a:chOff x="6037516" y="3465575"/>
                  <a:chExt cx="256032" cy="206502"/>
                </a:xfrm>
              </p:grpSpPr>
              <p:sp>
                <p:nvSpPr>
                  <p:cNvPr id="69" name="Freeform: Shape 68">
                    <a:extLst>
                      <a:ext uri="{FF2B5EF4-FFF2-40B4-BE49-F238E27FC236}">
                        <a16:creationId xmlns:a16="http://schemas.microsoft.com/office/drawing/2014/main" xmlns="" id="{EEDEB2FA-17FD-4A19-91AA-14BD5A7163D2}"/>
                      </a:ext>
                    </a:extLst>
                  </p:cNvPr>
                  <p:cNvSpPr/>
                  <p:nvPr/>
                </p:nvSpPr>
                <p:spPr>
                  <a:xfrm>
                    <a:off x="6037516" y="3465575"/>
                    <a:ext cx="18288" cy="24288"/>
                  </a:xfrm>
                  <a:custGeom>
                    <a:avLst/>
                    <a:gdLst>
                      <a:gd name="connsiteX0" fmla="*/ 18288 w 18288"/>
                      <a:gd name="connsiteY0" fmla="*/ 0 h 24288"/>
                      <a:gd name="connsiteX1" fmla="*/ 0 w 18288"/>
                      <a:gd name="connsiteY1" fmla="*/ 24289 h 24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288" h="24288">
                        <a:moveTo>
                          <a:pt x="18288" y="0"/>
                        </a:moveTo>
                        <a:lnTo>
                          <a:pt x="0" y="24289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70" name="Freeform: Shape 69">
                    <a:extLst>
                      <a:ext uri="{FF2B5EF4-FFF2-40B4-BE49-F238E27FC236}">
                        <a16:creationId xmlns:a16="http://schemas.microsoft.com/office/drawing/2014/main" xmlns="" id="{36CCD47F-8596-4F6B-B072-E9B99B823C51}"/>
                      </a:ext>
                    </a:extLst>
                  </p:cNvPr>
                  <p:cNvSpPr/>
                  <p:nvPr/>
                </p:nvSpPr>
                <p:spPr>
                  <a:xfrm>
                    <a:off x="6061804" y="3488626"/>
                    <a:ext cx="14763" cy="19621"/>
                  </a:xfrm>
                  <a:custGeom>
                    <a:avLst/>
                    <a:gdLst>
                      <a:gd name="connsiteX0" fmla="*/ 14764 w 14763"/>
                      <a:gd name="connsiteY0" fmla="*/ 0 h 19621"/>
                      <a:gd name="connsiteX1" fmla="*/ 0 w 14763"/>
                      <a:gd name="connsiteY1" fmla="*/ 19621 h 19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621">
                        <a:moveTo>
                          <a:pt x="14764" y="0"/>
                        </a:moveTo>
                        <a:lnTo>
                          <a:pt x="0" y="19621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0" name="Freeform: Shape 99">
                    <a:extLst>
                      <a:ext uri="{FF2B5EF4-FFF2-40B4-BE49-F238E27FC236}">
                        <a16:creationId xmlns:a16="http://schemas.microsoft.com/office/drawing/2014/main" xmlns="" id="{791A2F47-387B-40AB-B76D-4AC71F902FD3}"/>
                      </a:ext>
                    </a:extLst>
                  </p:cNvPr>
                  <p:cNvSpPr/>
                  <p:nvPr/>
                </p:nvSpPr>
                <p:spPr>
                  <a:xfrm>
                    <a:off x="6110953" y="3525868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1" name="Freeform: Shape 100">
                    <a:extLst>
                      <a:ext uri="{FF2B5EF4-FFF2-40B4-BE49-F238E27FC236}">
                        <a16:creationId xmlns:a16="http://schemas.microsoft.com/office/drawing/2014/main" xmlns="" id="{224D1AEB-F30D-490B-ADF6-5FCE0678C2BA}"/>
                      </a:ext>
                    </a:extLst>
                  </p:cNvPr>
                  <p:cNvSpPr/>
                  <p:nvPr/>
                </p:nvSpPr>
                <p:spPr>
                  <a:xfrm>
                    <a:off x="6085998" y="3507009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2" name="Freeform: Shape 101">
                    <a:extLst>
                      <a:ext uri="{FF2B5EF4-FFF2-40B4-BE49-F238E27FC236}">
                        <a16:creationId xmlns:a16="http://schemas.microsoft.com/office/drawing/2014/main" xmlns="" id="{B622D342-E765-42E7-AFDE-520B57328953}"/>
                      </a:ext>
                    </a:extLst>
                  </p:cNvPr>
                  <p:cNvSpPr/>
                  <p:nvPr/>
                </p:nvSpPr>
                <p:spPr>
                  <a:xfrm>
                    <a:off x="6132480" y="3537394"/>
                    <a:ext cx="18383" cy="24193"/>
                  </a:xfrm>
                  <a:custGeom>
                    <a:avLst/>
                    <a:gdLst>
                      <a:gd name="connsiteX0" fmla="*/ 18383 w 18383"/>
                      <a:gd name="connsiteY0" fmla="*/ 0 h 24193"/>
                      <a:gd name="connsiteX1" fmla="*/ 0 w 18383"/>
                      <a:gd name="connsiteY1" fmla="*/ 24193 h 241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383" h="24193">
                        <a:moveTo>
                          <a:pt x="18383" y="0"/>
                        </a:moveTo>
                        <a:lnTo>
                          <a:pt x="0" y="24193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3" name="Freeform: Shape 102">
                    <a:extLst>
                      <a:ext uri="{FF2B5EF4-FFF2-40B4-BE49-F238E27FC236}">
                        <a16:creationId xmlns:a16="http://schemas.microsoft.com/office/drawing/2014/main" xmlns="" id="{7F23AECD-0050-4D00-ACC8-259A9207D970}"/>
                      </a:ext>
                    </a:extLst>
                  </p:cNvPr>
                  <p:cNvSpPr/>
                  <p:nvPr/>
                </p:nvSpPr>
                <p:spPr>
                  <a:xfrm>
                    <a:off x="6156769" y="3560444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4" name="Freeform: Shape 103">
                    <a:extLst>
                      <a:ext uri="{FF2B5EF4-FFF2-40B4-BE49-F238E27FC236}">
                        <a16:creationId xmlns:a16="http://schemas.microsoft.com/office/drawing/2014/main" xmlns="" id="{E564FEBD-C1E0-4DE4-80AB-0D257B7F667A}"/>
                      </a:ext>
                    </a:extLst>
                  </p:cNvPr>
                  <p:cNvSpPr/>
                  <p:nvPr/>
                </p:nvSpPr>
                <p:spPr>
                  <a:xfrm>
                    <a:off x="6206013" y="3597592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5" name="Freeform: Shape 104">
                    <a:extLst>
                      <a:ext uri="{FF2B5EF4-FFF2-40B4-BE49-F238E27FC236}">
                        <a16:creationId xmlns:a16="http://schemas.microsoft.com/office/drawing/2014/main" xmlns="" id="{435B5D73-B3ED-4642-BAF4-F89415DBAB6A}"/>
                      </a:ext>
                    </a:extLst>
                  </p:cNvPr>
                  <p:cNvSpPr/>
                  <p:nvPr/>
                </p:nvSpPr>
                <p:spPr>
                  <a:xfrm>
                    <a:off x="6181057" y="3578732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6" name="Freeform: Shape 105">
                    <a:extLst>
                      <a:ext uri="{FF2B5EF4-FFF2-40B4-BE49-F238E27FC236}">
                        <a16:creationId xmlns:a16="http://schemas.microsoft.com/office/drawing/2014/main" xmlns="" id="{4C464F78-7D17-4486-953B-631C41097C4C}"/>
                      </a:ext>
                    </a:extLst>
                  </p:cNvPr>
                  <p:cNvSpPr/>
                  <p:nvPr/>
                </p:nvSpPr>
                <p:spPr>
                  <a:xfrm>
                    <a:off x="6230206" y="3611117"/>
                    <a:ext cx="18287" cy="24288"/>
                  </a:xfrm>
                  <a:custGeom>
                    <a:avLst/>
                    <a:gdLst>
                      <a:gd name="connsiteX0" fmla="*/ 18288 w 18287"/>
                      <a:gd name="connsiteY0" fmla="*/ 0 h 24288"/>
                      <a:gd name="connsiteX1" fmla="*/ 0 w 18287"/>
                      <a:gd name="connsiteY1" fmla="*/ 24289 h 24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287" h="24288">
                        <a:moveTo>
                          <a:pt x="18288" y="0"/>
                        </a:moveTo>
                        <a:lnTo>
                          <a:pt x="0" y="24289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7" name="Freeform: Shape 106">
                    <a:extLst>
                      <a:ext uri="{FF2B5EF4-FFF2-40B4-BE49-F238E27FC236}">
                        <a16:creationId xmlns:a16="http://schemas.microsoft.com/office/drawing/2014/main" xmlns="" id="{7A24FC97-2415-4BDE-8DBF-EDA41D89D9E9}"/>
                      </a:ext>
                    </a:extLst>
                  </p:cNvPr>
                  <p:cNvSpPr/>
                  <p:nvPr/>
                </p:nvSpPr>
                <p:spPr>
                  <a:xfrm>
                    <a:off x="6254495" y="3634263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08" name="Freeform: Shape 107">
                    <a:extLst>
                      <a:ext uri="{FF2B5EF4-FFF2-40B4-BE49-F238E27FC236}">
                        <a16:creationId xmlns:a16="http://schemas.microsoft.com/office/drawing/2014/main" xmlns="" id="{706FE40F-25BD-4D7A-81FE-48A5928D5E50}"/>
                      </a:ext>
                    </a:extLst>
                  </p:cNvPr>
                  <p:cNvSpPr/>
                  <p:nvPr/>
                </p:nvSpPr>
                <p:spPr>
                  <a:xfrm>
                    <a:off x="6278784" y="3652551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</p:grpSp>
        </p:grpSp>
        <p:grpSp>
          <p:nvGrpSpPr>
            <p:cNvPr id="109" name="Graphic 53">
              <a:extLst>
                <a:ext uri="{FF2B5EF4-FFF2-40B4-BE49-F238E27FC236}">
                  <a16:creationId xmlns:a16="http://schemas.microsoft.com/office/drawing/2014/main" xmlns="" id="{5E20D5EF-8789-4BD7-B4CD-C6F09AEF99B6}"/>
                </a:ext>
              </a:extLst>
            </p:cNvPr>
            <p:cNvGrpSpPr/>
            <p:nvPr/>
          </p:nvGrpSpPr>
          <p:grpSpPr>
            <a:xfrm>
              <a:off x="5795949" y="3167093"/>
              <a:ext cx="581631" cy="494681"/>
              <a:chOff x="5795949" y="3167093"/>
              <a:chExt cx="581631" cy="494681"/>
            </a:xfrm>
            <a:solidFill>
              <a:srgbClr val="E9684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xmlns="" id="{7074EEF3-262B-4D06-A300-BC033A8D8B8B}"/>
                  </a:ext>
                </a:extLst>
              </p:cNvPr>
              <p:cNvSpPr/>
              <p:nvPr/>
            </p:nvSpPr>
            <p:spPr>
              <a:xfrm rot="2232065">
                <a:off x="5781448" y="3335663"/>
                <a:ext cx="610633" cy="157539"/>
              </a:xfrm>
              <a:custGeom>
                <a:avLst/>
                <a:gdLst>
                  <a:gd name="connsiteX0" fmla="*/ 0 w 610633"/>
                  <a:gd name="connsiteY0" fmla="*/ 0 h 157539"/>
                  <a:gd name="connsiteX1" fmla="*/ 610634 w 610633"/>
                  <a:gd name="connsiteY1" fmla="*/ 0 h 157539"/>
                  <a:gd name="connsiteX2" fmla="*/ 610634 w 610633"/>
                  <a:gd name="connsiteY2" fmla="*/ 157540 h 157539"/>
                  <a:gd name="connsiteX3" fmla="*/ 0 w 610633"/>
                  <a:gd name="connsiteY3" fmla="*/ 157540 h 15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0633" h="157539">
                    <a:moveTo>
                      <a:pt x="0" y="0"/>
                    </a:moveTo>
                    <a:lnTo>
                      <a:pt x="610634" y="0"/>
                    </a:lnTo>
                    <a:lnTo>
                      <a:pt x="610634" y="157540"/>
                    </a:lnTo>
                    <a:lnTo>
                      <a:pt x="0" y="157540"/>
                    </a:lnTo>
                    <a:close/>
                  </a:path>
                </a:pathLst>
              </a:custGeom>
              <a:solidFill>
                <a:srgbClr val="E968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11" name="Graphic 53">
                <a:extLst>
                  <a:ext uri="{FF2B5EF4-FFF2-40B4-BE49-F238E27FC236}">
                    <a16:creationId xmlns:a16="http://schemas.microsoft.com/office/drawing/2014/main" xmlns="" id="{5E20D5EF-8789-4BD7-B4CD-C6F09AEF99B6}"/>
                  </a:ext>
                </a:extLst>
              </p:cNvPr>
              <p:cNvGrpSpPr/>
              <p:nvPr/>
            </p:nvGrpSpPr>
            <p:grpSpPr>
              <a:xfrm>
                <a:off x="5826346" y="3287553"/>
                <a:ext cx="448151" cy="351567"/>
                <a:chOff x="5826346" y="3287553"/>
                <a:chExt cx="448151" cy="351567"/>
              </a:xfrm>
            </p:grpSpPr>
            <p:grpSp>
              <p:nvGrpSpPr>
                <p:cNvPr id="112" name="Graphic 53">
                  <a:extLst>
                    <a:ext uri="{FF2B5EF4-FFF2-40B4-BE49-F238E27FC236}">
                      <a16:creationId xmlns:a16="http://schemas.microsoft.com/office/drawing/2014/main" xmlns="" id="{5E20D5EF-8789-4BD7-B4CD-C6F09AEF99B6}"/>
                    </a:ext>
                  </a:extLst>
                </p:cNvPr>
                <p:cNvGrpSpPr/>
                <p:nvPr/>
              </p:nvGrpSpPr>
              <p:grpSpPr>
                <a:xfrm>
                  <a:off x="5826346" y="3287553"/>
                  <a:ext cx="183260" cy="151542"/>
                  <a:chOff x="5826346" y="3287553"/>
                  <a:chExt cx="183260" cy="151542"/>
                </a:xfrm>
              </p:grpSpPr>
              <p:sp>
                <p:nvSpPr>
                  <p:cNvPr id="113" name="Freeform: Shape 112">
                    <a:extLst>
                      <a:ext uri="{FF2B5EF4-FFF2-40B4-BE49-F238E27FC236}">
                        <a16:creationId xmlns:a16="http://schemas.microsoft.com/office/drawing/2014/main" xmlns="" id="{32F2EF7C-8620-4BBF-8B6A-DA695D0DD18E}"/>
                      </a:ext>
                    </a:extLst>
                  </p:cNvPr>
                  <p:cNvSpPr/>
                  <p:nvPr/>
                </p:nvSpPr>
                <p:spPr>
                  <a:xfrm>
                    <a:off x="5826346" y="3287553"/>
                    <a:ext cx="18288" cy="24193"/>
                  </a:xfrm>
                  <a:custGeom>
                    <a:avLst/>
                    <a:gdLst>
                      <a:gd name="connsiteX0" fmla="*/ 18288 w 18288"/>
                      <a:gd name="connsiteY0" fmla="*/ 0 h 24193"/>
                      <a:gd name="connsiteX1" fmla="*/ 0 w 18288"/>
                      <a:gd name="connsiteY1" fmla="*/ 24193 h 241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288" h="24193">
                        <a:moveTo>
                          <a:pt x="18288" y="0"/>
                        </a:moveTo>
                        <a:lnTo>
                          <a:pt x="0" y="24193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4" name="Freeform: Shape 113">
                    <a:extLst>
                      <a:ext uri="{FF2B5EF4-FFF2-40B4-BE49-F238E27FC236}">
                        <a16:creationId xmlns:a16="http://schemas.microsoft.com/office/drawing/2014/main" xmlns="" id="{698949DF-8A42-4331-9CE3-E9A57D2AD3B5}"/>
                      </a:ext>
                    </a:extLst>
                  </p:cNvPr>
                  <p:cNvSpPr/>
                  <p:nvPr/>
                </p:nvSpPr>
                <p:spPr>
                  <a:xfrm>
                    <a:off x="5850635" y="3310603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31" name="Freeform: Shape 130">
                    <a:extLst>
                      <a:ext uri="{FF2B5EF4-FFF2-40B4-BE49-F238E27FC236}">
                        <a16:creationId xmlns:a16="http://schemas.microsoft.com/office/drawing/2014/main" xmlns="" id="{FE58DEF8-D59A-43A6-89EC-617B32868526}"/>
                      </a:ext>
                    </a:extLst>
                  </p:cNvPr>
                  <p:cNvSpPr/>
                  <p:nvPr/>
                </p:nvSpPr>
                <p:spPr>
                  <a:xfrm>
                    <a:off x="5899879" y="3347751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32" name="Freeform: Shape 131">
                    <a:extLst>
                      <a:ext uri="{FF2B5EF4-FFF2-40B4-BE49-F238E27FC236}">
                        <a16:creationId xmlns:a16="http://schemas.microsoft.com/office/drawing/2014/main" xmlns="" id="{246274FC-D924-4D94-A7FD-B37C2B308E29}"/>
                      </a:ext>
                    </a:extLst>
                  </p:cNvPr>
                  <p:cNvSpPr/>
                  <p:nvPr/>
                </p:nvSpPr>
                <p:spPr>
                  <a:xfrm>
                    <a:off x="5874924" y="3328891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33" name="Freeform: Shape 132">
                    <a:extLst>
                      <a:ext uri="{FF2B5EF4-FFF2-40B4-BE49-F238E27FC236}">
                        <a16:creationId xmlns:a16="http://schemas.microsoft.com/office/drawing/2014/main" xmlns="" id="{F7D78EF3-F694-43A3-B154-628CC512AC2D}"/>
                      </a:ext>
                    </a:extLst>
                  </p:cNvPr>
                  <p:cNvSpPr/>
                  <p:nvPr/>
                </p:nvSpPr>
                <p:spPr>
                  <a:xfrm>
                    <a:off x="5921406" y="3359276"/>
                    <a:ext cx="18288" cy="24288"/>
                  </a:xfrm>
                  <a:custGeom>
                    <a:avLst/>
                    <a:gdLst>
                      <a:gd name="connsiteX0" fmla="*/ 18288 w 18288"/>
                      <a:gd name="connsiteY0" fmla="*/ 0 h 24288"/>
                      <a:gd name="connsiteX1" fmla="*/ 0 w 18288"/>
                      <a:gd name="connsiteY1" fmla="*/ 24289 h 24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288" h="24288">
                        <a:moveTo>
                          <a:pt x="18288" y="0"/>
                        </a:moveTo>
                        <a:lnTo>
                          <a:pt x="0" y="24289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34" name="Freeform: Shape 133">
                    <a:extLst>
                      <a:ext uri="{FF2B5EF4-FFF2-40B4-BE49-F238E27FC236}">
                        <a16:creationId xmlns:a16="http://schemas.microsoft.com/office/drawing/2014/main" xmlns="" id="{B6C49105-E870-4273-8C04-A591DE7DD50F}"/>
                      </a:ext>
                    </a:extLst>
                  </p:cNvPr>
                  <p:cNvSpPr/>
                  <p:nvPr/>
                </p:nvSpPr>
                <p:spPr>
                  <a:xfrm>
                    <a:off x="5945695" y="3382327"/>
                    <a:ext cx="14763" cy="19621"/>
                  </a:xfrm>
                  <a:custGeom>
                    <a:avLst/>
                    <a:gdLst>
                      <a:gd name="connsiteX0" fmla="*/ 14764 w 14763"/>
                      <a:gd name="connsiteY0" fmla="*/ 0 h 19621"/>
                      <a:gd name="connsiteX1" fmla="*/ 0 w 14763"/>
                      <a:gd name="connsiteY1" fmla="*/ 19621 h 19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621">
                        <a:moveTo>
                          <a:pt x="14764" y="0"/>
                        </a:moveTo>
                        <a:lnTo>
                          <a:pt x="0" y="19621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35" name="Freeform: Shape 134">
                    <a:extLst>
                      <a:ext uri="{FF2B5EF4-FFF2-40B4-BE49-F238E27FC236}">
                        <a16:creationId xmlns:a16="http://schemas.microsoft.com/office/drawing/2014/main" xmlns="" id="{EF83F2C4-40BD-4A15-8D3A-F53D5C8B0E92}"/>
                      </a:ext>
                    </a:extLst>
                  </p:cNvPr>
                  <p:cNvSpPr/>
                  <p:nvPr/>
                </p:nvSpPr>
                <p:spPr>
                  <a:xfrm>
                    <a:off x="5994844" y="3419474"/>
                    <a:ext cx="14763" cy="19621"/>
                  </a:xfrm>
                  <a:custGeom>
                    <a:avLst/>
                    <a:gdLst>
                      <a:gd name="connsiteX0" fmla="*/ 14764 w 14763"/>
                      <a:gd name="connsiteY0" fmla="*/ 0 h 19621"/>
                      <a:gd name="connsiteX1" fmla="*/ 0 w 14763"/>
                      <a:gd name="connsiteY1" fmla="*/ 19621 h 19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621">
                        <a:moveTo>
                          <a:pt x="14764" y="0"/>
                        </a:moveTo>
                        <a:lnTo>
                          <a:pt x="0" y="19621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36" name="Freeform: Shape 135">
                    <a:extLst>
                      <a:ext uri="{FF2B5EF4-FFF2-40B4-BE49-F238E27FC236}">
                        <a16:creationId xmlns:a16="http://schemas.microsoft.com/office/drawing/2014/main" xmlns="" id="{39CE288E-1492-4729-805A-987A1DB86A0D}"/>
                      </a:ext>
                    </a:extLst>
                  </p:cNvPr>
                  <p:cNvSpPr/>
                  <p:nvPr/>
                </p:nvSpPr>
                <p:spPr>
                  <a:xfrm>
                    <a:off x="5969983" y="3400710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137" name="Graphic 53">
                  <a:extLst>
                    <a:ext uri="{FF2B5EF4-FFF2-40B4-BE49-F238E27FC236}">
                      <a16:creationId xmlns:a16="http://schemas.microsoft.com/office/drawing/2014/main" xmlns="" id="{5E20D5EF-8789-4BD7-B4CD-C6F09AEF99B6}"/>
                    </a:ext>
                  </a:extLst>
                </p:cNvPr>
                <p:cNvGrpSpPr/>
                <p:nvPr/>
              </p:nvGrpSpPr>
              <p:grpSpPr>
                <a:xfrm>
                  <a:off x="6018466" y="3432619"/>
                  <a:ext cx="256032" cy="206502"/>
                  <a:chOff x="6018466" y="3432619"/>
                  <a:chExt cx="256032" cy="206502"/>
                </a:xfrm>
              </p:grpSpPr>
              <p:sp>
                <p:nvSpPr>
                  <p:cNvPr id="138" name="Freeform: Shape 137">
                    <a:extLst>
                      <a:ext uri="{FF2B5EF4-FFF2-40B4-BE49-F238E27FC236}">
                        <a16:creationId xmlns:a16="http://schemas.microsoft.com/office/drawing/2014/main" xmlns="" id="{D5AF5EBC-0307-450C-AF37-C4786E9E7431}"/>
                      </a:ext>
                    </a:extLst>
                  </p:cNvPr>
                  <p:cNvSpPr/>
                  <p:nvPr/>
                </p:nvSpPr>
                <p:spPr>
                  <a:xfrm>
                    <a:off x="6018466" y="3432619"/>
                    <a:ext cx="18288" cy="24193"/>
                  </a:xfrm>
                  <a:custGeom>
                    <a:avLst/>
                    <a:gdLst>
                      <a:gd name="connsiteX0" fmla="*/ 18288 w 18288"/>
                      <a:gd name="connsiteY0" fmla="*/ 0 h 24193"/>
                      <a:gd name="connsiteX1" fmla="*/ 0 w 18288"/>
                      <a:gd name="connsiteY1" fmla="*/ 24194 h 241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288" h="24193">
                        <a:moveTo>
                          <a:pt x="18288" y="0"/>
                        </a:moveTo>
                        <a:lnTo>
                          <a:pt x="0" y="24194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39" name="Freeform: Shape 138">
                    <a:extLst>
                      <a:ext uri="{FF2B5EF4-FFF2-40B4-BE49-F238E27FC236}">
                        <a16:creationId xmlns:a16="http://schemas.microsoft.com/office/drawing/2014/main" xmlns="" id="{C88F1B3D-94B3-4BC6-A3EB-546DD6C87050}"/>
                      </a:ext>
                    </a:extLst>
                  </p:cNvPr>
                  <p:cNvSpPr/>
                  <p:nvPr/>
                </p:nvSpPr>
                <p:spPr>
                  <a:xfrm>
                    <a:off x="6042754" y="3455669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0" name="Freeform: Shape 139">
                    <a:extLst>
                      <a:ext uri="{FF2B5EF4-FFF2-40B4-BE49-F238E27FC236}">
                        <a16:creationId xmlns:a16="http://schemas.microsoft.com/office/drawing/2014/main" xmlns="" id="{ACD42F81-AB43-49D2-9596-E3450B58C719}"/>
                      </a:ext>
                    </a:extLst>
                  </p:cNvPr>
                  <p:cNvSpPr/>
                  <p:nvPr/>
                </p:nvSpPr>
                <p:spPr>
                  <a:xfrm>
                    <a:off x="6091903" y="3492817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1" name="Freeform: Shape 140">
                    <a:extLst>
                      <a:ext uri="{FF2B5EF4-FFF2-40B4-BE49-F238E27FC236}">
                        <a16:creationId xmlns:a16="http://schemas.microsoft.com/office/drawing/2014/main" xmlns="" id="{8DB994F6-CCA8-4E18-9EEA-D055C9EEF13F}"/>
                      </a:ext>
                    </a:extLst>
                  </p:cNvPr>
                  <p:cNvSpPr/>
                  <p:nvPr/>
                </p:nvSpPr>
                <p:spPr>
                  <a:xfrm>
                    <a:off x="6066948" y="3473957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2" name="Freeform: Shape 141">
                    <a:extLst>
                      <a:ext uri="{FF2B5EF4-FFF2-40B4-BE49-F238E27FC236}">
                        <a16:creationId xmlns:a16="http://schemas.microsoft.com/office/drawing/2014/main" xmlns="" id="{80FF1AED-FA3B-4247-998C-477409826BEF}"/>
                      </a:ext>
                    </a:extLst>
                  </p:cNvPr>
                  <p:cNvSpPr/>
                  <p:nvPr/>
                </p:nvSpPr>
                <p:spPr>
                  <a:xfrm>
                    <a:off x="6113430" y="3504342"/>
                    <a:ext cx="18383" cy="24288"/>
                  </a:xfrm>
                  <a:custGeom>
                    <a:avLst/>
                    <a:gdLst>
                      <a:gd name="connsiteX0" fmla="*/ 18383 w 18383"/>
                      <a:gd name="connsiteY0" fmla="*/ 0 h 24288"/>
                      <a:gd name="connsiteX1" fmla="*/ 0 w 18383"/>
                      <a:gd name="connsiteY1" fmla="*/ 24289 h 24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383" h="24288">
                        <a:moveTo>
                          <a:pt x="18383" y="0"/>
                        </a:moveTo>
                        <a:lnTo>
                          <a:pt x="0" y="24289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3" name="Freeform: Shape 142">
                    <a:extLst>
                      <a:ext uri="{FF2B5EF4-FFF2-40B4-BE49-F238E27FC236}">
                        <a16:creationId xmlns:a16="http://schemas.microsoft.com/office/drawing/2014/main" xmlns="" id="{EEA6290C-22EE-48C6-8672-FD8C9A00D4F7}"/>
                      </a:ext>
                    </a:extLst>
                  </p:cNvPr>
                  <p:cNvSpPr/>
                  <p:nvPr/>
                </p:nvSpPr>
                <p:spPr>
                  <a:xfrm>
                    <a:off x="6137719" y="3527392"/>
                    <a:ext cx="14763" cy="19621"/>
                  </a:xfrm>
                  <a:custGeom>
                    <a:avLst/>
                    <a:gdLst>
                      <a:gd name="connsiteX0" fmla="*/ 14764 w 14763"/>
                      <a:gd name="connsiteY0" fmla="*/ 0 h 19621"/>
                      <a:gd name="connsiteX1" fmla="*/ 0 w 14763"/>
                      <a:gd name="connsiteY1" fmla="*/ 19621 h 19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621">
                        <a:moveTo>
                          <a:pt x="14764" y="0"/>
                        </a:moveTo>
                        <a:lnTo>
                          <a:pt x="0" y="19621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27C45E90-88A3-49CE-BD70-CDA3ABB16D5C}"/>
                      </a:ext>
                    </a:extLst>
                  </p:cNvPr>
                  <p:cNvSpPr/>
                  <p:nvPr/>
                </p:nvSpPr>
                <p:spPr>
                  <a:xfrm>
                    <a:off x="6186963" y="3564540"/>
                    <a:ext cx="14763" cy="19621"/>
                  </a:xfrm>
                  <a:custGeom>
                    <a:avLst/>
                    <a:gdLst>
                      <a:gd name="connsiteX0" fmla="*/ 14764 w 14763"/>
                      <a:gd name="connsiteY0" fmla="*/ 0 h 19621"/>
                      <a:gd name="connsiteX1" fmla="*/ 0 w 14763"/>
                      <a:gd name="connsiteY1" fmla="*/ 19622 h 19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621">
                        <a:moveTo>
                          <a:pt x="14764" y="0"/>
                        </a:moveTo>
                        <a:lnTo>
                          <a:pt x="0" y="19622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5" name="Freeform: Shape 144">
                    <a:extLst>
                      <a:ext uri="{FF2B5EF4-FFF2-40B4-BE49-F238E27FC236}">
                        <a16:creationId xmlns:a16="http://schemas.microsoft.com/office/drawing/2014/main" xmlns="" id="{CDF35DE1-BC02-41A1-95C5-D634D33B4060}"/>
                      </a:ext>
                    </a:extLst>
                  </p:cNvPr>
                  <p:cNvSpPr/>
                  <p:nvPr/>
                </p:nvSpPr>
                <p:spPr>
                  <a:xfrm>
                    <a:off x="6162007" y="3545776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6" name="Freeform: Shape 145">
                    <a:extLst>
                      <a:ext uri="{FF2B5EF4-FFF2-40B4-BE49-F238E27FC236}">
                        <a16:creationId xmlns:a16="http://schemas.microsoft.com/office/drawing/2014/main" xmlns="" id="{DDF7F1B5-3637-4BF1-80A4-F6B12EFDF455}"/>
                      </a:ext>
                    </a:extLst>
                  </p:cNvPr>
                  <p:cNvSpPr/>
                  <p:nvPr/>
                </p:nvSpPr>
                <p:spPr>
                  <a:xfrm>
                    <a:off x="6211156" y="3578161"/>
                    <a:ext cx="18287" cy="24288"/>
                  </a:xfrm>
                  <a:custGeom>
                    <a:avLst/>
                    <a:gdLst>
                      <a:gd name="connsiteX0" fmla="*/ 18288 w 18287"/>
                      <a:gd name="connsiteY0" fmla="*/ 0 h 24288"/>
                      <a:gd name="connsiteX1" fmla="*/ 0 w 18287"/>
                      <a:gd name="connsiteY1" fmla="*/ 24289 h 24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287" h="24288">
                        <a:moveTo>
                          <a:pt x="18288" y="0"/>
                        </a:moveTo>
                        <a:lnTo>
                          <a:pt x="0" y="24289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BD94D3C9-9AB2-4758-A3CE-CB50BEE746D8}"/>
                      </a:ext>
                    </a:extLst>
                  </p:cNvPr>
                  <p:cNvSpPr/>
                  <p:nvPr/>
                </p:nvSpPr>
                <p:spPr>
                  <a:xfrm>
                    <a:off x="6235445" y="3601211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48" name="Freeform: Shape 147">
                    <a:extLst>
                      <a:ext uri="{FF2B5EF4-FFF2-40B4-BE49-F238E27FC236}">
                        <a16:creationId xmlns:a16="http://schemas.microsoft.com/office/drawing/2014/main" xmlns="" id="{8988B264-A06C-4FD2-8851-F6DAD7ADDD52}"/>
                      </a:ext>
                    </a:extLst>
                  </p:cNvPr>
                  <p:cNvSpPr/>
                  <p:nvPr/>
                </p:nvSpPr>
                <p:spPr>
                  <a:xfrm>
                    <a:off x="6259734" y="3619594"/>
                    <a:ext cx="14763" cy="19526"/>
                  </a:xfrm>
                  <a:custGeom>
                    <a:avLst/>
                    <a:gdLst>
                      <a:gd name="connsiteX0" fmla="*/ 14764 w 14763"/>
                      <a:gd name="connsiteY0" fmla="*/ 0 h 19526"/>
                      <a:gd name="connsiteX1" fmla="*/ 0 w 14763"/>
                      <a:gd name="connsiteY1" fmla="*/ 19526 h 19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63" h="19526">
                        <a:moveTo>
                          <a:pt x="14764" y="0"/>
                        </a:moveTo>
                        <a:lnTo>
                          <a:pt x="0" y="19526"/>
                        </a:lnTo>
                      </a:path>
                    </a:pathLst>
                  </a:custGeom>
                  <a:ln w="9525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</p:grpSp>
        </p:grpSp>
      </p:grpSp>
      <p:grpSp>
        <p:nvGrpSpPr>
          <p:cNvPr id="253" name="Graphic 837">
            <a:extLst>
              <a:ext uri="{FF2B5EF4-FFF2-40B4-BE49-F238E27FC236}">
                <a16:creationId xmlns:a16="http://schemas.microsoft.com/office/drawing/2014/main" xmlns="" id="{A70F7C4F-2341-441F-BF0A-5E899662CAE0}"/>
              </a:ext>
            </a:extLst>
          </p:cNvPr>
          <p:cNvGrpSpPr/>
          <p:nvPr/>
        </p:nvGrpSpPr>
        <p:grpSpPr>
          <a:xfrm>
            <a:off x="9584582" y="81122"/>
            <a:ext cx="969490" cy="1048470"/>
            <a:chOff x="5681545" y="3195637"/>
            <a:chExt cx="2191520" cy="2054559"/>
          </a:xfrm>
        </p:grpSpPr>
        <p:grpSp>
          <p:nvGrpSpPr>
            <p:cNvPr id="254" name="Graphic 837">
              <a:extLst>
                <a:ext uri="{FF2B5EF4-FFF2-40B4-BE49-F238E27FC236}">
                  <a16:creationId xmlns:a16="http://schemas.microsoft.com/office/drawing/2014/main" xmlns="" id="{98F80D56-1C19-4FFA-A785-B31BBE33B5B7}"/>
                </a:ext>
              </a:extLst>
            </p:cNvPr>
            <p:cNvGrpSpPr/>
            <p:nvPr/>
          </p:nvGrpSpPr>
          <p:grpSpPr>
            <a:xfrm>
              <a:off x="6845610" y="3195637"/>
              <a:ext cx="1027455" cy="1424085"/>
              <a:chOff x="6845610" y="3195637"/>
              <a:chExt cx="1027455" cy="1424085"/>
            </a:xfrm>
          </p:grpSpPr>
          <p:sp>
            <p:nvSpPr>
              <p:cNvPr id="258" name="Freeform: Shape 1069">
                <a:extLst>
                  <a:ext uri="{FF2B5EF4-FFF2-40B4-BE49-F238E27FC236}">
                    <a16:creationId xmlns:a16="http://schemas.microsoft.com/office/drawing/2014/main" xmlns="" id="{E08CD64B-3C1C-4C9E-B920-EFE279C1DA15}"/>
                  </a:ext>
                </a:extLst>
              </p:cNvPr>
              <p:cNvSpPr/>
              <p:nvPr/>
            </p:nvSpPr>
            <p:spPr>
              <a:xfrm>
                <a:off x="6929729" y="3341583"/>
                <a:ext cx="943335" cy="1278138"/>
              </a:xfrm>
              <a:custGeom>
                <a:avLst/>
                <a:gdLst>
                  <a:gd name="connsiteX0" fmla="*/ 939035 w 943335"/>
                  <a:gd name="connsiteY0" fmla="*/ 860541 h 1278138"/>
                  <a:gd name="connsiteX1" fmla="*/ 909593 w 943335"/>
                  <a:gd name="connsiteY1" fmla="*/ 232169 h 1278138"/>
                  <a:gd name="connsiteX2" fmla="*/ 907490 w 943335"/>
                  <a:gd name="connsiteY2" fmla="*/ 191371 h 1278138"/>
                  <a:gd name="connsiteX3" fmla="*/ 898658 w 943335"/>
                  <a:gd name="connsiteY3" fmla="*/ 0 h 1278138"/>
                  <a:gd name="connsiteX4" fmla="*/ 246312 w 943335"/>
                  <a:gd name="connsiteY4" fmla="*/ 234272 h 1278138"/>
                  <a:gd name="connsiteX5" fmla="*/ 254724 w 943335"/>
                  <a:gd name="connsiteY5" fmla="*/ 417232 h 1278138"/>
                  <a:gd name="connsiteX6" fmla="*/ 257248 w 943335"/>
                  <a:gd name="connsiteY6" fmla="*/ 466442 h 1278138"/>
                  <a:gd name="connsiteX7" fmla="*/ 279539 w 943335"/>
                  <a:gd name="connsiteY7" fmla="*/ 936248 h 1278138"/>
                  <a:gd name="connsiteX8" fmla="*/ 74709 w 943335"/>
                  <a:gd name="connsiteY8" fmla="*/ 981252 h 1278138"/>
                  <a:gd name="connsiteX9" fmla="*/ 34752 w 943335"/>
                  <a:gd name="connsiteY9" fmla="*/ 1231507 h 1278138"/>
                  <a:gd name="connsiteX10" fmla="*/ 287951 w 943335"/>
                  <a:gd name="connsiteY10" fmla="*/ 1220992 h 1278138"/>
                  <a:gd name="connsiteX11" fmla="*/ 353144 w 943335"/>
                  <a:gd name="connsiteY11" fmla="*/ 1011955 h 1278138"/>
                  <a:gd name="connsiteX12" fmla="*/ 327487 w 943335"/>
                  <a:gd name="connsiteY12" fmla="*/ 465600 h 1278138"/>
                  <a:gd name="connsiteX13" fmla="*/ 843139 w 943335"/>
                  <a:gd name="connsiteY13" fmla="*/ 287267 h 1278138"/>
                  <a:gd name="connsiteX14" fmla="*/ 865851 w 943335"/>
                  <a:gd name="connsiteY14" fmla="*/ 768430 h 1278138"/>
                  <a:gd name="connsiteX15" fmla="*/ 656394 w 943335"/>
                  <a:gd name="connsiteY15" fmla="*/ 811331 h 1278138"/>
                  <a:gd name="connsiteX16" fmla="*/ 616437 w 943335"/>
                  <a:gd name="connsiteY16" fmla="*/ 1061586 h 1278138"/>
                  <a:gd name="connsiteX17" fmla="*/ 869636 w 943335"/>
                  <a:gd name="connsiteY17" fmla="*/ 1051071 h 1278138"/>
                  <a:gd name="connsiteX18" fmla="*/ 939035 w 943335"/>
                  <a:gd name="connsiteY18" fmla="*/ 860541 h 127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43335" h="1278138">
                    <a:moveTo>
                      <a:pt x="939035" y="860541"/>
                    </a:moveTo>
                    <a:lnTo>
                      <a:pt x="909593" y="232169"/>
                    </a:lnTo>
                    <a:lnTo>
                      <a:pt x="907490" y="191371"/>
                    </a:lnTo>
                    <a:lnTo>
                      <a:pt x="898658" y="0"/>
                    </a:lnTo>
                    <a:lnTo>
                      <a:pt x="246312" y="234272"/>
                    </a:lnTo>
                    <a:lnTo>
                      <a:pt x="254724" y="417232"/>
                    </a:lnTo>
                    <a:lnTo>
                      <a:pt x="257248" y="466442"/>
                    </a:lnTo>
                    <a:lnTo>
                      <a:pt x="279539" y="936248"/>
                    </a:lnTo>
                    <a:cubicBezTo>
                      <a:pt x="218553" y="910171"/>
                      <a:pt x="136957" y="925733"/>
                      <a:pt x="74709" y="981252"/>
                    </a:cubicBezTo>
                    <a:cubicBezTo>
                      <a:pt x="-6466" y="1053174"/>
                      <a:pt x="-24131" y="1165473"/>
                      <a:pt x="34752" y="1231507"/>
                    </a:cubicBezTo>
                    <a:cubicBezTo>
                      <a:pt x="93636" y="1297540"/>
                      <a:pt x="207197" y="1292914"/>
                      <a:pt x="287951" y="1220992"/>
                    </a:cubicBezTo>
                    <a:cubicBezTo>
                      <a:pt x="353564" y="1162529"/>
                      <a:pt x="377959" y="1077568"/>
                      <a:pt x="353144" y="1011955"/>
                    </a:cubicBezTo>
                    <a:lnTo>
                      <a:pt x="327487" y="465600"/>
                    </a:lnTo>
                    <a:lnTo>
                      <a:pt x="843139" y="287267"/>
                    </a:lnTo>
                    <a:lnTo>
                      <a:pt x="865851" y="768430"/>
                    </a:lnTo>
                    <a:cubicBezTo>
                      <a:pt x="804444" y="739829"/>
                      <a:pt x="720324" y="754550"/>
                      <a:pt x="656394" y="811331"/>
                    </a:cubicBezTo>
                    <a:cubicBezTo>
                      <a:pt x="575219" y="883253"/>
                      <a:pt x="557554" y="995552"/>
                      <a:pt x="616437" y="1061586"/>
                    </a:cubicBezTo>
                    <a:cubicBezTo>
                      <a:pt x="675321" y="1127619"/>
                      <a:pt x="788882" y="1122993"/>
                      <a:pt x="869636" y="1051071"/>
                    </a:cubicBezTo>
                    <a:cubicBezTo>
                      <a:pt x="928940" y="998076"/>
                      <a:pt x="954176" y="922789"/>
                      <a:pt x="939035" y="860541"/>
                    </a:cubicBezTo>
                    <a:close/>
                  </a:path>
                </a:pathLst>
              </a:custGeom>
              <a:solidFill>
                <a:srgbClr val="DC755A">
                  <a:alpha val="43000"/>
                </a:srgbClr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59" name="Freeform: Shape 1070">
                <a:extLst>
                  <a:ext uri="{FF2B5EF4-FFF2-40B4-BE49-F238E27FC236}">
                    <a16:creationId xmlns:a16="http://schemas.microsoft.com/office/drawing/2014/main" xmlns="" id="{B3355AF7-30EB-465C-B73F-3823DA7ED00A}"/>
                  </a:ext>
                </a:extLst>
              </p:cNvPr>
              <p:cNvSpPr/>
              <p:nvPr/>
            </p:nvSpPr>
            <p:spPr>
              <a:xfrm>
                <a:off x="6845610" y="3195637"/>
                <a:ext cx="943329" cy="1278138"/>
              </a:xfrm>
              <a:custGeom>
                <a:avLst/>
                <a:gdLst>
                  <a:gd name="connsiteX0" fmla="*/ 939035 w 943329"/>
                  <a:gd name="connsiteY0" fmla="*/ 860540 h 1278138"/>
                  <a:gd name="connsiteX1" fmla="*/ 909593 w 943329"/>
                  <a:gd name="connsiteY1" fmla="*/ 232169 h 1278138"/>
                  <a:gd name="connsiteX2" fmla="*/ 907490 w 943329"/>
                  <a:gd name="connsiteY2" fmla="*/ 191371 h 1278138"/>
                  <a:gd name="connsiteX3" fmla="*/ 898658 w 943329"/>
                  <a:gd name="connsiteY3" fmla="*/ 0 h 1278138"/>
                  <a:gd name="connsiteX4" fmla="*/ 246312 w 943329"/>
                  <a:gd name="connsiteY4" fmla="*/ 234272 h 1278138"/>
                  <a:gd name="connsiteX5" fmla="*/ 254724 w 943329"/>
                  <a:gd name="connsiteY5" fmla="*/ 417232 h 1278138"/>
                  <a:gd name="connsiteX6" fmla="*/ 257248 w 943329"/>
                  <a:gd name="connsiteY6" fmla="*/ 466442 h 1278138"/>
                  <a:gd name="connsiteX7" fmla="*/ 279539 w 943329"/>
                  <a:gd name="connsiteY7" fmla="*/ 936248 h 1278138"/>
                  <a:gd name="connsiteX8" fmla="*/ 74709 w 943329"/>
                  <a:gd name="connsiteY8" fmla="*/ 981252 h 1278138"/>
                  <a:gd name="connsiteX9" fmla="*/ 34752 w 943329"/>
                  <a:gd name="connsiteY9" fmla="*/ 1231507 h 1278138"/>
                  <a:gd name="connsiteX10" fmla="*/ 287951 w 943329"/>
                  <a:gd name="connsiteY10" fmla="*/ 1220992 h 1278138"/>
                  <a:gd name="connsiteX11" fmla="*/ 353144 w 943329"/>
                  <a:gd name="connsiteY11" fmla="*/ 1011955 h 1278138"/>
                  <a:gd name="connsiteX12" fmla="*/ 327487 w 943329"/>
                  <a:gd name="connsiteY12" fmla="*/ 465600 h 1278138"/>
                  <a:gd name="connsiteX13" fmla="*/ 842298 w 943329"/>
                  <a:gd name="connsiteY13" fmla="*/ 288109 h 1278138"/>
                  <a:gd name="connsiteX14" fmla="*/ 865010 w 943329"/>
                  <a:gd name="connsiteY14" fmla="*/ 769271 h 1278138"/>
                  <a:gd name="connsiteX15" fmla="*/ 655553 w 943329"/>
                  <a:gd name="connsiteY15" fmla="*/ 812172 h 1278138"/>
                  <a:gd name="connsiteX16" fmla="*/ 615596 w 943329"/>
                  <a:gd name="connsiteY16" fmla="*/ 1062427 h 1278138"/>
                  <a:gd name="connsiteX17" fmla="*/ 868795 w 943329"/>
                  <a:gd name="connsiteY17" fmla="*/ 1051912 h 1278138"/>
                  <a:gd name="connsiteX18" fmla="*/ 939035 w 943329"/>
                  <a:gd name="connsiteY18" fmla="*/ 860540 h 127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43329" h="1278138">
                    <a:moveTo>
                      <a:pt x="939035" y="860540"/>
                    </a:moveTo>
                    <a:lnTo>
                      <a:pt x="909593" y="232169"/>
                    </a:lnTo>
                    <a:lnTo>
                      <a:pt x="907490" y="191371"/>
                    </a:lnTo>
                    <a:lnTo>
                      <a:pt x="898658" y="0"/>
                    </a:lnTo>
                    <a:lnTo>
                      <a:pt x="246312" y="234272"/>
                    </a:lnTo>
                    <a:lnTo>
                      <a:pt x="254724" y="417232"/>
                    </a:lnTo>
                    <a:lnTo>
                      <a:pt x="257248" y="466442"/>
                    </a:lnTo>
                    <a:lnTo>
                      <a:pt x="279539" y="936248"/>
                    </a:lnTo>
                    <a:cubicBezTo>
                      <a:pt x="218553" y="910171"/>
                      <a:pt x="136957" y="925733"/>
                      <a:pt x="74709" y="981252"/>
                    </a:cubicBezTo>
                    <a:cubicBezTo>
                      <a:pt x="-6466" y="1053174"/>
                      <a:pt x="-24131" y="1165473"/>
                      <a:pt x="34752" y="1231507"/>
                    </a:cubicBezTo>
                    <a:cubicBezTo>
                      <a:pt x="93636" y="1297540"/>
                      <a:pt x="207197" y="1292914"/>
                      <a:pt x="287951" y="1220992"/>
                    </a:cubicBezTo>
                    <a:cubicBezTo>
                      <a:pt x="353564" y="1162529"/>
                      <a:pt x="377959" y="1077568"/>
                      <a:pt x="353144" y="1011955"/>
                    </a:cubicBezTo>
                    <a:lnTo>
                      <a:pt x="327487" y="465600"/>
                    </a:lnTo>
                    <a:lnTo>
                      <a:pt x="842298" y="288109"/>
                    </a:lnTo>
                    <a:lnTo>
                      <a:pt x="865010" y="769271"/>
                    </a:lnTo>
                    <a:cubicBezTo>
                      <a:pt x="803603" y="740671"/>
                      <a:pt x="719483" y="755391"/>
                      <a:pt x="655553" y="812172"/>
                    </a:cubicBezTo>
                    <a:cubicBezTo>
                      <a:pt x="574378" y="884094"/>
                      <a:pt x="556712" y="996393"/>
                      <a:pt x="615596" y="1062427"/>
                    </a:cubicBezTo>
                    <a:cubicBezTo>
                      <a:pt x="674479" y="1128461"/>
                      <a:pt x="788041" y="1123834"/>
                      <a:pt x="868795" y="1051912"/>
                    </a:cubicBezTo>
                    <a:cubicBezTo>
                      <a:pt x="928940" y="998496"/>
                      <a:pt x="954176" y="923209"/>
                      <a:pt x="939035" y="860540"/>
                    </a:cubicBezTo>
                    <a:close/>
                  </a:path>
                </a:pathLst>
              </a:custGeom>
              <a:solidFill>
                <a:srgbClr val="D75903"/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</p:grpSp>
        <p:grpSp>
          <p:nvGrpSpPr>
            <p:cNvPr id="255" name="Graphic 837">
              <a:extLst>
                <a:ext uri="{FF2B5EF4-FFF2-40B4-BE49-F238E27FC236}">
                  <a16:creationId xmlns:a16="http://schemas.microsoft.com/office/drawing/2014/main" xmlns="" id="{48C0670C-DE04-47FD-8173-85829F8B6C75}"/>
                </a:ext>
              </a:extLst>
            </p:cNvPr>
            <p:cNvGrpSpPr/>
            <p:nvPr/>
          </p:nvGrpSpPr>
          <p:grpSpPr>
            <a:xfrm>
              <a:off x="5681545" y="3873218"/>
              <a:ext cx="837945" cy="1376978"/>
              <a:chOff x="5681545" y="3873218"/>
              <a:chExt cx="837945" cy="1376978"/>
            </a:xfrm>
          </p:grpSpPr>
          <p:sp>
            <p:nvSpPr>
              <p:cNvPr id="256" name="Freeform: Shape 1067">
                <a:extLst>
                  <a:ext uri="{FF2B5EF4-FFF2-40B4-BE49-F238E27FC236}">
                    <a16:creationId xmlns:a16="http://schemas.microsoft.com/office/drawing/2014/main" xmlns="" id="{A0207808-27B7-4D80-812E-B0AF2B706F34}"/>
                  </a:ext>
                </a:extLst>
              </p:cNvPr>
              <p:cNvSpPr/>
              <p:nvPr/>
            </p:nvSpPr>
            <p:spPr>
              <a:xfrm>
                <a:off x="5765690" y="4018744"/>
                <a:ext cx="753799" cy="1231452"/>
              </a:xfrm>
              <a:custGeom>
                <a:avLst/>
                <a:gdLst>
                  <a:gd name="connsiteX0" fmla="*/ 34579 w 753799"/>
                  <a:gd name="connsiteY0" fmla="*/ 1184821 h 1231452"/>
                  <a:gd name="connsiteX1" fmla="*/ 287779 w 753799"/>
                  <a:gd name="connsiteY1" fmla="*/ 1174306 h 1231452"/>
                  <a:gd name="connsiteX2" fmla="*/ 352971 w 753799"/>
                  <a:gd name="connsiteY2" fmla="*/ 965269 h 1231452"/>
                  <a:gd name="connsiteX3" fmla="*/ 327735 w 753799"/>
                  <a:gd name="connsiteY3" fmla="*/ 418914 h 1231452"/>
                  <a:gd name="connsiteX4" fmla="*/ 753800 w 753799"/>
                  <a:gd name="connsiteY4" fmla="*/ 266238 h 1231452"/>
                  <a:gd name="connsiteX5" fmla="*/ 751276 w 753799"/>
                  <a:gd name="connsiteY5" fmla="*/ 0 h 1231452"/>
                  <a:gd name="connsiteX6" fmla="*/ 246981 w 753799"/>
                  <a:gd name="connsiteY6" fmla="*/ 187165 h 1231452"/>
                  <a:gd name="connsiteX7" fmla="*/ 255393 w 753799"/>
                  <a:gd name="connsiteY7" fmla="*/ 370125 h 1231452"/>
                  <a:gd name="connsiteX8" fmla="*/ 257916 w 753799"/>
                  <a:gd name="connsiteY8" fmla="*/ 419335 h 1231452"/>
                  <a:gd name="connsiteX9" fmla="*/ 280208 w 753799"/>
                  <a:gd name="connsiteY9" fmla="*/ 889141 h 1231452"/>
                  <a:gd name="connsiteX10" fmla="*/ 75377 w 753799"/>
                  <a:gd name="connsiteY10" fmla="*/ 934145 h 1231452"/>
                  <a:gd name="connsiteX11" fmla="*/ 34579 w 753799"/>
                  <a:gd name="connsiteY11" fmla="*/ 1184821 h 1231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3799" h="1231452">
                    <a:moveTo>
                      <a:pt x="34579" y="1184821"/>
                    </a:moveTo>
                    <a:cubicBezTo>
                      <a:pt x="93463" y="1250854"/>
                      <a:pt x="207024" y="1246228"/>
                      <a:pt x="287779" y="1174306"/>
                    </a:cubicBezTo>
                    <a:cubicBezTo>
                      <a:pt x="353812" y="1115843"/>
                      <a:pt x="377786" y="1030882"/>
                      <a:pt x="352971" y="965269"/>
                    </a:cubicBezTo>
                    <a:lnTo>
                      <a:pt x="327735" y="418914"/>
                    </a:lnTo>
                    <a:lnTo>
                      <a:pt x="753800" y="266238"/>
                    </a:lnTo>
                    <a:lnTo>
                      <a:pt x="751276" y="0"/>
                    </a:lnTo>
                    <a:lnTo>
                      <a:pt x="246981" y="187165"/>
                    </a:lnTo>
                    <a:lnTo>
                      <a:pt x="255393" y="370125"/>
                    </a:lnTo>
                    <a:lnTo>
                      <a:pt x="257916" y="419335"/>
                    </a:lnTo>
                    <a:lnTo>
                      <a:pt x="280208" y="889141"/>
                    </a:lnTo>
                    <a:cubicBezTo>
                      <a:pt x="219221" y="863064"/>
                      <a:pt x="137626" y="878626"/>
                      <a:pt x="75377" y="934145"/>
                    </a:cubicBezTo>
                    <a:cubicBezTo>
                      <a:pt x="-6218" y="1006488"/>
                      <a:pt x="-24304" y="1118366"/>
                      <a:pt x="34579" y="1184821"/>
                    </a:cubicBezTo>
                    <a:close/>
                  </a:path>
                </a:pathLst>
              </a:custGeom>
              <a:solidFill>
                <a:srgbClr val="DC755A">
                  <a:alpha val="43000"/>
                </a:srgbClr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57" name="Freeform: Shape 1068">
                <a:extLst>
                  <a:ext uri="{FF2B5EF4-FFF2-40B4-BE49-F238E27FC236}">
                    <a16:creationId xmlns:a16="http://schemas.microsoft.com/office/drawing/2014/main" xmlns="" id="{35E365B2-E932-47B3-BA06-7215BF7D51A9}"/>
                  </a:ext>
                </a:extLst>
              </p:cNvPr>
              <p:cNvSpPr/>
              <p:nvPr/>
            </p:nvSpPr>
            <p:spPr>
              <a:xfrm>
                <a:off x="5681545" y="3873218"/>
                <a:ext cx="753825" cy="1231031"/>
              </a:xfrm>
              <a:custGeom>
                <a:avLst/>
                <a:gdLst>
                  <a:gd name="connsiteX0" fmla="*/ 34606 w 753825"/>
                  <a:gd name="connsiteY0" fmla="*/ 1184400 h 1231031"/>
                  <a:gd name="connsiteX1" fmla="*/ 287805 w 753825"/>
                  <a:gd name="connsiteY1" fmla="*/ 1173885 h 1231031"/>
                  <a:gd name="connsiteX2" fmla="*/ 352997 w 753825"/>
                  <a:gd name="connsiteY2" fmla="*/ 964848 h 1231031"/>
                  <a:gd name="connsiteX3" fmla="*/ 327761 w 753825"/>
                  <a:gd name="connsiteY3" fmla="*/ 418914 h 1231031"/>
                  <a:gd name="connsiteX4" fmla="*/ 753826 w 753825"/>
                  <a:gd name="connsiteY4" fmla="*/ 266238 h 1231031"/>
                  <a:gd name="connsiteX5" fmla="*/ 751302 w 753825"/>
                  <a:gd name="connsiteY5" fmla="*/ 0 h 1231031"/>
                  <a:gd name="connsiteX6" fmla="*/ 247007 w 753825"/>
                  <a:gd name="connsiteY6" fmla="*/ 186745 h 1231031"/>
                  <a:gd name="connsiteX7" fmla="*/ 255419 w 753825"/>
                  <a:gd name="connsiteY7" fmla="*/ 369704 h 1231031"/>
                  <a:gd name="connsiteX8" fmla="*/ 257942 w 753825"/>
                  <a:gd name="connsiteY8" fmla="*/ 418914 h 1231031"/>
                  <a:gd name="connsiteX9" fmla="*/ 280234 w 753825"/>
                  <a:gd name="connsiteY9" fmla="*/ 888721 h 1231031"/>
                  <a:gd name="connsiteX10" fmla="*/ 74983 w 753825"/>
                  <a:gd name="connsiteY10" fmla="*/ 934145 h 1231031"/>
                  <a:gd name="connsiteX11" fmla="*/ 34606 w 753825"/>
                  <a:gd name="connsiteY11" fmla="*/ 1184400 h 1231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3825" h="1231031">
                    <a:moveTo>
                      <a:pt x="34606" y="1184400"/>
                    </a:moveTo>
                    <a:cubicBezTo>
                      <a:pt x="93489" y="1250434"/>
                      <a:pt x="207050" y="1245807"/>
                      <a:pt x="287805" y="1173885"/>
                    </a:cubicBezTo>
                    <a:cubicBezTo>
                      <a:pt x="353838" y="1115422"/>
                      <a:pt x="377812" y="1030462"/>
                      <a:pt x="352997" y="964848"/>
                    </a:cubicBezTo>
                    <a:lnTo>
                      <a:pt x="327761" y="418914"/>
                    </a:lnTo>
                    <a:lnTo>
                      <a:pt x="753826" y="266238"/>
                    </a:lnTo>
                    <a:lnTo>
                      <a:pt x="751302" y="0"/>
                    </a:lnTo>
                    <a:lnTo>
                      <a:pt x="247007" y="186745"/>
                    </a:lnTo>
                    <a:lnTo>
                      <a:pt x="255419" y="369704"/>
                    </a:lnTo>
                    <a:lnTo>
                      <a:pt x="257942" y="418914"/>
                    </a:lnTo>
                    <a:lnTo>
                      <a:pt x="280234" y="888721"/>
                    </a:lnTo>
                    <a:cubicBezTo>
                      <a:pt x="218827" y="863064"/>
                      <a:pt x="137231" y="878626"/>
                      <a:pt x="74983" y="934145"/>
                    </a:cubicBezTo>
                    <a:cubicBezTo>
                      <a:pt x="-6192" y="1006067"/>
                      <a:pt x="-24278" y="1118366"/>
                      <a:pt x="34606" y="1184400"/>
                    </a:cubicBezTo>
                    <a:close/>
                  </a:path>
                </a:pathLst>
              </a:custGeom>
              <a:solidFill>
                <a:srgbClr val="D75903"/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sp>
        <p:nvSpPr>
          <p:cNvPr id="260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2164551" y="403955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61" name="Graphic 19325">
            <a:extLst>
              <a:ext uri="{FF2B5EF4-FFF2-40B4-BE49-F238E27FC236}">
                <a16:creationId xmlns:a16="http://schemas.microsoft.com/office/drawing/2014/main" xmlns="" id="{7D212570-F8BD-45DA-81E6-0E33BCF875FA}"/>
              </a:ext>
            </a:extLst>
          </p:cNvPr>
          <p:cNvSpPr/>
          <p:nvPr/>
        </p:nvSpPr>
        <p:spPr>
          <a:xfrm>
            <a:off x="3092049" y="6254951"/>
            <a:ext cx="250981" cy="263730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62" name="Graphic 19325">
            <a:extLst>
              <a:ext uri="{FF2B5EF4-FFF2-40B4-BE49-F238E27FC236}">
                <a16:creationId xmlns:a16="http://schemas.microsoft.com/office/drawing/2014/main" xmlns="" id="{9216CD92-0672-490C-8FA5-053FEBA15FC1}"/>
              </a:ext>
            </a:extLst>
          </p:cNvPr>
          <p:cNvSpPr/>
          <p:nvPr/>
        </p:nvSpPr>
        <p:spPr>
          <a:xfrm>
            <a:off x="11385208" y="825876"/>
            <a:ext cx="614611" cy="653489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63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11367579" y="1569334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64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6656827" y="6135291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299" name="Graphic 876">
            <a:extLst>
              <a:ext uri="{FF2B5EF4-FFF2-40B4-BE49-F238E27FC236}">
                <a16:creationId xmlns:a16="http://schemas.microsoft.com/office/drawing/2014/main" xmlns="" id="{7A2089B7-881F-4BB2-9150-0E870759F876}"/>
              </a:ext>
            </a:extLst>
          </p:cNvPr>
          <p:cNvGrpSpPr/>
          <p:nvPr/>
        </p:nvGrpSpPr>
        <p:grpSpPr>
          <a:xfrm rot="1656797">
            <a:off x="1551143" y="5892476"/>
            <a:ext cx="1059547" cy="866816"/>
            <a:chOff x="-380835" y="371217"/>
            <a:chExt cx="1182052" cy="823912"/>
          </a:xfrm>
        </p:grpSpPr>
        <p:grpSp>
          <p:nvGrpSpPr>
            <p:cNvPr id="300" name="Graphic 876">
              <a:extLst>
                <a:ext uri="{FF2B5EF4-FFF2-40B4-BE49-F238E27FC236}">
                  <a16:creationId xmlns:a16="http://schemas.microsoft.com/office/drawing/2014/main" xmlns="" id="{007F61F4-9845-4B4E-AB2C-52F810DA1526}"/>
                </a:ext>
              </a:extLst>
            </p:cNvPr>
            <p:cNvGrpSpPr/>
            <p:nvPr/>
          </p:nvGrpSpPr>
          <p:grpSpPr>
            <a:xfrm>
              <a:off x="-276917" y="371217"/>
              <a:ext cx="1078134" cy="565413"/>
              <a:chOff x="-276917" y="371217"/>
              <a:chExt cx="1078134" cy="565413"/>
            </a:xfrm>
          </p:grpSpPr>
          <p:sp>
            <p:nvSpPr>
              <p:cNvPr id="304" name="Freeform: Shape 380">
                <a:extLst>
                  <a:ext uri="{FF2B5EF4-FFF2-40B4-BE49-F238E27FC236}">
                    <a16:creationId xmlns:a16="http://schemas.microsoft.com/office/drawing/2014/main" xmlns="" id="{D36DF30A-C074-4395-9280-20BD0D399D31}"/>
                  </a:ext>
                </a:extLst>
              </p:cNvPr>
              <p:cNvSpPr/>
              <p:nvPr/>
            </p:nvSpPr>
            <p:spPr>
              <a:xfrm>
                <a:off x="-3264" y="496851"/>
                <a:ext cx="599598" cy="439778"/>
              </a:xfrm>
              <a:custGeom>
                <a:avLst/>
                <a:gdLst>
                  <a:gd name="connsiteX0" fmla="*/ 510254 w 599598"/>
                  <a:gd name="connsiteY0" fmla="*/ 0 h 439778"/>
                  <a:gd name="connsiteX1" fmla="*/ 0 w 599598"/>
                  <a:gd name="connsiteY1" fmla="*/ 174403 h 439778"/>
                  <a:gd name="connsiteX2" fmla="*/ 90106 w 599598"/>
                  <a:gd name="connsiteY2" fmla="*/ 434054 h 439778"/>
                  <a:gd name="connsiteX3" fmla="*/ 599599 w 599598"/>
                  <a:gd name="connsiteY3" fmla="*/ 257270 h 439778"/>
                  <a:gd name="connsiteX4" fmla="*/ 510254 w 599598"/>
                  <a:gd name="connsiteY4" fmla="*/ 0 h 439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9598" h="439778">
                    <a:moveTo>
                      <a:pt x="510254" y="0"/>
                    </a:moveTo>
                    <a:lnTo>
                      <a:pt x="0" y="174403"/>
                    </a:lnTo>
                    <a:lnTo>
                      <a:pt x="90106" y="434054"/>
                    </a:lnTo>
                    <a:cubicBezTo>
                      <a:pt x="278511" y="460439"/>
                      <a:pt x="468059" y="394621"/>
                      <a:pt x="599599" y="257270"/>
                    </a:cubicBezTo>
                    <a:lnTo>
                      <a:pt x="510254" y="0"/>
                    </a:lnTo>
                    <a:close/>
                  </a:path>
                </a:pathLst>
              </a:custGeom>
              <a:solidFill>
                <a:srgbClr val="3D405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05" name="Freeform: Shape 381">
                <a:extLst>
                  <a:ext uri="{FF2B5EF4-FFF2-40B4-BE49-F238E27FC236}">
                    <a16:creationId xmlns:a16="http://schemas.microsoft.com/office/drawing/2014/main" xmlns="" id="{DF34787E-2C2F-44C6-B5F6-2BEA5AA79251}"/>
                  </a:ext>
                </a:extLst>
              </p:cNvPr>
              <p:cNvSpPr/>
              <p:nvPr/>
            </p:nvSpPr>
            <p:spPr>
              <a:xfrm>
                <a:off x="-276917" y="371217"/>
                <a:ext cx="1078134" cy="458057"/>
              </a:xfrm>
              <a:custGeom>
                <a:avLst/>
                <a:gdLst>
                  <a:gd name="connsiteX0" fmla="*/ 1078135 w 1078134"/>
                  <a:gd name="connsiteY0" fmla="*/ 41910 h 458057"/>
                  <a:gd name="connsiteX1" fmla="*/ 618554 w 1078134"/>
                  <a:gd name="connsiteY1" fmla="*/ 458057 h 458057"/>
                  <a:gd name="connsiteX2" fmla="*/ 0 w 1078134"/>
                  <a:gd name="connsiteY2" fmla="*/ 416147 h 458057"/>
                  <a:gd name="connsiteX3" fmla="*/ 64294 w 1078134"/>
                  <a:gd name="connsiteY3" fmla="*/ 357950 h 458057"/>
                  <a:gd name="connsiteX4" fmla="*/ 98965 w 1078134"/>
                  <a:gd name="connsiteY4" fmla="*/ 326517 h 458057"/>
                  <a:gd name="connsiteX5" fmla="*/ 459581 w 1078134"/>
                  <a:gd name="connsiteY5" fmla="*/ 0 h 458057"/>
                  <a:gd name="connsiteX6" fmla="*/ 944975 w 1078134"/>
                  <a:gd name="connsiteY6" fmla="*/ 32957 h 458057"/>
                  <a:gd name="connsiteX7" fmla="*/ 991553 w 1078134"/>
                  <a:gd name="connsiteY7" fmla="*/ 36100 h 458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8134" h="458057">
                    <a:moveTo>
                      <a:pt x="1078135" y="41910"/>
                    </a:moveTo>
                    <a:lnTo>
                      <a:pt x="618554" y="458057"/>
                    </a:lnTo>
                    <a:lnTo>
                      <a:pt x="0" y="416147"/>
                    </a:lnTo>
                    <a:lnTo>
                      <a:pt x="64294" y="357950"/>
                    </a:lnTo>
                    <a:lnTo>
                      <a:pt x="98965" y="326517"/>
                    </a:lnTo>
                    <a:lnTo>
                      <a:pt x="459581" y="0"/>
                    </a:lnTo>
                    <a:lnTo>
                      <a:pt x="944975" y="32957"/>
                    </a:lnTo>
                    <a:lnTo>
                      <a:pt x="991553" y="36100"/>
                    </a:lnTo>
                    <a:close/>
                  </a:path>
                </a:pathLst>
              </a:custGeom>
              <a:solidFill>
                <a:srgbClr val="3D405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06" name="Freeform: Shape 382">
                <a:extLst>
                  <a:ext uri="{FF2B5EF4-FFF2-40B4-BE49-F238E27FC236}">
                    <a16:creationId xmlns:a16="http://schemas.microsoft.com/office/drawing/2014/main" xmlns="" id="{BD41349B-9382-4562-A2EB-0B030B473C21}"/>
                  </a:ext>
                </a:extLst>
              </p:cNvPr>
              <p:cNvSpPr/>
              <p:nvPr/>
            </p:nvSpPr>
            <p:spPr>
              <a:xfrm>
                <a:off x="-212623" y="371217"/>
                <a:ext cx="927258" cy="393954"/>
              </a:xfrm>
              <a:custGeom>
                <a:avLst/>
                <a:gdLst>
                  <a:gd name="connsiteX0" fmla="*/ 927259 w 927258"/>
                  <a:gd name="connsiteY0" fmla="*/ 36100 h 393954"/>
                  <a:gd name="connsiteX1" fmla="*/ 531971 w 927258"/>
                  <a:gd name="connsiteY1" fmla="*/ 393954 h 393954"/>
                  <a:gd name="connsiteX2" fmla="*/ 0 w 927258"/>
                  <a:gd name="connsiteY2" fmla="*/ 357950 h 393954"/>
                  <a:gd name="connsiteX3" fmla="*/ 34671 w 927258"/>
                  <a:gd name="connsiteY3" fmla="*/ 326517 h 393954"/>
                  <a:gd name="connsiteX4" fmla="*/ 395288 w 927258"/>
                  <a:gd name="connsiteY4" fmla="*/ 0 h 393954"/>
                  <a:gd name="connsiteX5" fmla="*/ 880682 w 927258"/>
                  <a:gd name="connsiteY5" fmla="*/ 32957 h 393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7258" h="393954">
                    <a:moveTo>
                      <a:pt x="927259" y="36100"/>
                    </a:moveTo>
                    <a:lnTo>
                      <a:pt x="531971" y="393954"/>
                    </a:lnTo>
                    <a:lnTo>
                      <a:pt x="0" y="357950"/>
                    </a:lnTo>
                    <a:lnTo>
                      <a:pt x="34671" y="326517"/>
                    </a:lnTo>
                    <a:lnTo>
                      <a:pt x="395288" y="0"/>
                    </a:lnTo>
                    <a:lnTo>
                      <a:pt x="880682" y="32957"/>
                    </a:lnTo>
                    <a:close/>
                  </a:path>
                </a:pathLst>
              </a:custGeom>
              <a:solidFill>
                <a:srgbClr val="484D5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301" name="Graphic 876">
              <a:extLst>
                <a:ext uri="{FF2B5EF4-FFF2-40B4-BE49-F238E27FC236}">
                  <a16:creationId xmlns:a16="http://schemas.microsoft.com/office/drawing/2014/main" xmlns="" id="{0651C3C4-664C-436D-A1A7-06A32D979200}"/>
                </a:ext>
              </a:extLst>
            </p:cNvPr>
            <p:cNvGrpSpPr/>
            <p:nvPr/>
          </p:nvGrpSpPr>
          <p:grpSpPr>
            <a:xfrm>
              <a:off x="-380835" y="555811"/>
              <a:ext cx="644461" cy="639318"/>
              <a:chOff x="-380835" y="555811"/>
              <a:chExt cx="644461" cy="639318"/>
            </a:xfrm>
            <a:solidFill>
              <a:srgbClr val="FFD524"/>
            </a:solidFill>
          </p:grpSpPr>
          <p:sp>
            <p:nvSpPr>
              <p:cNvPr id="302" name="Freeform: Shape 378">
                <a:extLst>
                  <a:ext uri="{FF2B5EF4-FFF2-40B4-BE49-F238E27FC236}">
                    <a16:creationId xmlns:a16="http://schemas.microsoft.com/office/drawing/2014/main" xmlns="" id="{AD5EABB7-B2A6-4BF4-B019-6B0F21500B96}"/>
                  </a:ext>
                </a:extLst>
              </p:cNvPr>
              <p:cNvSpPr/>
              <p:nvPr/>
            </p:nvSpPr>
            <p:spPr>
              <a:xfrm>
                <a:off x="-321494" y="555811"/>
                <a:ext cx="585120" cy="588168"/>
              </a:xfrm>
              <a:custGeom>
                <a:avLst/>
                <a:gdLst>
                  <a:gd name="connsiteX0" fmla="*/ 24956 w 585120"/>
                  <a:gd name="connsiteY0" fmla="*/ 588169 h 588168"/>
                  <a:gd name="connsiteX1" fmla="*/ 0 w 585120"/>
                  <a:gd name="connsiteY1" fmla="*/ 585883 h 588168"/>
                  <a:gd name="connsiteX2" fmla="*/ 32766 w 585120"/>
                  <a:gd name="connsiteY2" fmla="*/ 222790 h 588168"/>
                  <a:gd name="connsiteX3" fmla="*/ 575596 w 585120"/>
                  <a:gd name="connsiteY3" fmla="*/ 0 h 588168"/>
                  <a:gd name="connsiteX4" fmla="*/ 585121 w 585120"/>
                  <a:gd name="connsiteY4" fmla="*/ 23241 h 588168"/>
                  <a:gd name="connsiteX5" fmla="*/ 56388 w 585120"/>
                  <a:gd name="connsiteY5" fmla="*/ 240221 h 588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5120" h="588168">
                    <a:moveTo>
                      <a:pt x="24956" y="588169"/>
                    </a:moveTo>
                    <a:lnTo>
                      <a:pt x="0" y="585883"/>
                    </a:lnTo>
                    <a:lnTo>
                      <a:pt x="32766" y="222790"/>
                    </a:lnTo>
                    <a:lnTo>
                      <a:pt x="575596" y="0"/>
                    </a:lnTo>
                    <a:lnTo>
                      <a:pt x="585121" y="23241"/>
                    </a:lnTo>
                    <a:lnTo>
                      <a:pt x="56388" y="240221"/>
                    </a:lnTo>
                    <a:close/>
                  </a:path>
                </a:pathLst>
              </a:custGeom>
              <a:solidFill>
                <a:srgbClr val="FFD52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03" name="Freeform: Shape 379">
                <a:extLst>
                  <a:ext uri="{FF2B5EF4-FFF2-40B4-BE49-F238E27FC236}">
                    <a16:creationId xmlns:a16="http://schemas.microsoft.com/office/drawing/2014/main" xmlns="" id="{218B0A24-83E5-4CE7-BED0-853DA2EE3382}"/>
                  </a:ext>
                </a:extLst>
              </p:cNvPr>
              <p:cNvSpPr/>
              <p:nvPr/>
            </p:nvSpPr>
            <p:spPr>
              <a:xfrm>
                <a:off x="-380835" y="1007010"/>
                <a:ext cx="121695" cy="188118"/>
              </a:xfrm>
              <a:custGeom>
                <a:avLst/>
                <a:gdLst>
                  <a:gd name="connsiteX0" fmla="*/ 85058 w 121695"/>
                  <a:gd name="connsiteY0" fmla="*/ 1619 h 188118"/>
                  <a:gd name="connsiteX1" fmla="*/ 79915 w 121695"/>
                  <a:gd name="connsiteY1" fmla="*/ 0 h 188118"/>
                  <a:gd name="connsiteX2" fmla="*/ 0 w 121695"/>
                  <a:gd name="connsiteY2" fmla="*/ 170783 h 188118"/>
                  <a:gd name="connsiteX3" fmla="*/ 111824 w 121695"/>
                  <a:gd name="connsiteY3" fmla="*/ 188119 h 188118"/>
                  <a:gd name="connsiteX4" fmla="*/ 85058 w 121695"/>
                  <a:gd name="connsiteY4" fmla="*/ 1619 h 188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695" h="188118">
                    <a:moveTo>
                      <a:pt x="85058" y="1619"/>
                    </a:moveTo>
                    <a:lnTo>
                      <a:pt x="79915" y="0"/>
                    </a:lnTo>
                    <a:cubicBezTo>
                      <a:pt x="64484" y="5810"/>
                      <a:pt x="10573" y="35814"/>
                      <a:pt x="0" y="170783"/>
                    </a:cubicBezTo>
                    <a:lnTo>
                      <a:pt x="111824" y="188119"/>
                    </a:lnTo>
                    <a:cubicBezTo>
                      <a:pt x="140684" y="56483"/>
                      <a:pt x="98393" y="12002"/>
                      <a:pt x="85058" y="1619"/>
                    </a:cubicBezTo>
                    <a:close/>
                  </a:path>
                </a:pathLst>
              </a:custGeom>
              <a:solidFill>
                <a:srgbClr val="FFD52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132756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aphic 18676">
            <a:extLst>
              <a:ext uri="{FF2B5EF4-FFF2-40B4-BE49-F238E27FC236}">
                <a16:creationId xmlns:a16="http://schemas.microsoft.com/office/drawing/2014/main" xmlns="" id="{9D98185F-6AAE-4E36-B064-C7E9B4CC05E5}"/>
              </a:ext>
            </a:extLst>
          </p:cNvPr>
          <p:cNvGrpSpPr/>
          <p:nvPr/>
        </p:nvGrpSpPr>
        <p:grpSpPr>
          <a:xfrm rot="1519580">
            <a:off x="10998148" y="3591"/>
            <a:ext cx="425515" cy="1603773"/>
            <a:chOff x="6731507" y="2028824"/>
            <a:chExt cx="178975" cy="2065305"/>
          </a:xfrm>
          <a:solidFill>
            <a:schemeClr val="bg2">
              <a:lumMod val="50000"/>
            </a:schemeClr>
          </a:solidFill>
        </p:grpSpPr>
        <p:grpSp>
          <p:nvGrpSpPr>
            <p:cNvPr id="35" name="Graphic 18676">
              <a:extLst>
                <a:ext uri="{FF2B5EF4-FFF2-40B4-BE49-F238E27FC236}">
                  <a16:creationId xmlns:a16="http://schemas.microsoft.com/office/drawing/2014/main" xmlns="" id="{45CF74E2-B191-4F43-BE73-8224D32A4CD6}"/>
                </a:ext>
              </a:extLst>
            </p:cNvPr>
            <p:cNvGrpSpPr/>
            <p:nvPr/>
          </p:nvGrpSpPr>
          <p:grpSpPr>
            <a:xfrm>
              <a:off x="6731507" y="3842384"/>
              <a:ext cx="171450" cy="251745"/>
              <a:chOff x="6731507" y="3842384"/>
              <a:chExt cx="171450" cy="251745"/>
            </a:xfrm>
            <a:grpFill/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39D4130E-A279-4A95-9C9E-0CD1AA4984AE}"/>
                  </a:ext>
                </a:extLst>
              </p:cNvPr>
              <p:cNvSpPr/>
              <p:nvPr/>
            </p:nvSpPr>
            <p:spPr>
              <a:xfrm>
                <a:off x="6731507" y="3842384"/>
                <a:ext cx="171450" cy="251745"/>
              </a:xfrm>
              <a:custGeom>
                <a:avLst/>
                <a:gdLst>
                  <a:gd name="connsiteX0" fmla="*/ 171450 w 171450"/>
                  <a:gd name="connsiteY0" fmla="*/ 667 h 251745"/>
                  <a:gd name="connsiteX1" fmla="*/ 84677 w 171450"/>
                  <a:gd name="connsiteY1" fmla="*/ 251746 h 251745"/>
                  <a:gd name="connsiteX2" fmla="*/ 0 w 171450"/>
                  <a:gd name="connsiteY2" fmla="*/ 0 h 25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1450" h="251745">
                    <a:moveTo>
                      <a:pt x="171450" y="667"/>
                    </a:moveTo>
                    <a:lnTo>
                      <a:pt x="84677" y="25174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E366B7B3-3CC9-4D5B-BF41-F1C0ED984DEA}"/>
                  </a:ext>
                </a:extLst>
              </p:cNvPr>
              <p:cNvSpPr/>
              <p:nvPr/>
            </p:nvSpPr>
            <p:spPr>
              <a:xfrm>
                <a:off x="6779132" y="3984021"/>
                <a:ext cx="74961" cy="110108"/>
              </a:xfrm>
              <a:custGeom>
                <a:avLst/>
                <a:gdLst>
                  <a:gd name="connsiteX0" fmla="*/ 0 w 74961"/>
                  <a:gd name="connsiteY0" fmla="*/ 0 h 110108"/>
                  <a:gd name="connsiteX1" fmla="*/ 74962 w 74961"/>
                  <a:gd name="connsiteY1" fmla="*/ 286 h 110108"/>
                  <a:gd name="connsiteX2" fmla="*/ 37052 w 74961"/>
                  <a:gd name="connsiteY2" fmla="*/ 110109 h 110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961" h="110108">
                    <a:moveTo>
                      <a:pt x="0" y="0"/>
                    </a:moveTo>
                    <a:lnTo>
                      <a:pt x="74962" y="286"/>
                    </a:lnTo>
                    <a:lnTo>
                      <a:pt x="37052" y="11010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36" name="Graphic 18676">
              <a:extLst>
                <a:ext uri="{FF2B5EF4-FFF2-40B4-BE49-F238E27FC236}">
                  <a16:creationId xmlns:a16="http://schemas.microsoft.com/office/drawing/2014/main" xmlns="" id="{B9F48D19-6B50-48B3-B7AE-FAE372A22DEC}"/>
                </a:ext>
              </a:extLst>
            </p:cNvPr>
            <p:cNvGrpSpPr/>
            <p:nvPr/>
          </p:nvGrpSpPr>
          <p:grpSpPr>
            <a:xfrm>
              <a:off x="6731507" y="2028824"/>
              <a:ext cx="178975" cy="1814227"/>
              <a:chOff x="6731507" y="2028824"/>
              <a:chExt cx="178975" cy="1814227"/>
            </a:xfrm>
            <a:grpFill/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F2BEF816-2E1B-4D84-A315-71666137FA3D}"/>
                  </a:ext>
                </a:extLst>
              </p:cNvPr>
              <p:cNvSpPr/>
              <p:nvPr/>
            </p:nvSpPr>
            <p:spPr>
              <a:xfrm>
                <a:off x="6731507" y="2028824"/>
                <a:ext cx="178975" cy="1814227"/>
              </a:xfrm>
              <a:custGeom>
                <a:avLst/>
                <a:gdLst>
                  <a:gd name="connsiteX0" fmla="*/ 171450 w 178975"/>
                  <a:gd name="connsiteY0" fmla="*/ 1814228 h 1814227"/>
                  <a:gd name="connsiteX1" fmla="*/ 178975 w 178975"/>
                  <a:gd name="connsiteY1" fmla="*/ 86107 h 1814227"/>
                  <a:gd name="connsiteX2" fmla="*/ 93631 w 178975"/>
                  <a:gd name="connsiteY2" fmla="*/ 1 h 1814227"/>
                  <a:gd name="connsiteX3" fmla="*/ 7525 w 178975"/>
                  <a:gd name="connsiteY3" fmla="*/ 85345 h 1814227"/>
                  <a:gd name="connsiteX4" fmla="*/ 0 w 178975"/>
                  <a:gd name="connsiteY4" fmla="*/ 1813466 h 1814227"/>
                  <a:gd name="connsiteX5" fmla="*/ 171450 w 178975"/>
                  <a:gd name="connsiteY5" fmla="*/ 1814228 h 18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975" h="1814227">
                    <a:moveTo>
                      <a:pt x="171450" y="1814228"/>
                    </a:moveTo>
                    <a:lnTo>
                      <a:pt x="178975" y="86107"/>
                    </a:lnTo>
                    <a:cubicBezTo>
                      <a:pt x="179165" y="38767"/>
                      <a:pt x="140970" y="286"/>
                      <a:pt x="93631" y="1"/>
                    </a:cubicBezTo>
                    <a:cubicBezTo>
                      <a:pt x="46292" y="-190"/>
                      <a:pt x="7715" y="38005"/>
                      <a:pt x="7525" y="85345"/>
                    </a:cubicBezTo>
                    <a:lnTo>
                      <a:pt x="0" y="1813466"/>
                    </a:lnTo>
                    <a:lnTo>
                      <a:pt x="171450" y="181422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9BEC5781-2A0F-4442-983B-2F2663F95D23}"/>
                  </a:ext>
                </a:extLst>
              </p:cNvPr>
              <p:cNvSpPr/>
              <p:nvPr/>
            </p:nvSpPr>
            <p:spPr>
              <a:xfrm>
                <a:off x="6731507" y="2028824"/>
                <a:ext cx="93630" cy="1813846"/>
              </a:xfrm>
              <a:custGeom>
                <a:avLst/>
                <a:gdLst>
                  <a:gd name="connsiteX0" fmla="*/ 93631 w 93630"/>
                  <a:gd name="connsiteY0" fmla="*/ 1 h 1813846"/>
                  <a:gd name="connsiteX1" fmla="*/ 7525 w 93630"/>
                  <a:gd name="connsiteY1" fmla="*/ 85345 h 1813846"/>
                  <a:gd name="connsiteX2" fmla="*/ 0 w 93630"/>
                  <a:gd name="connsiteY2" fmla="*/ 1813466 h 1813846"/>
                  <a:gd name="connsiteX3" fmla="*/ 85725 w 93630"/>
                  <a:gd name="connsiteY3" fmla="*/ 1813846 h 1813846"/>
                  <a:gd name="connsiteX4" fmla="*/ 93631 w 93630"/>
                  <a:gd name="connsiteY4" fmla="*/ 1 h 1813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630" h="1813846">
                    <a:moveTo>
                      <a:pt x="93631" y="1"/>
                    </a:moveTo>
                    <a:cubicBezTo>
                      <a:pt x="46292" y="-190"/>
                      <a:pt x="7715" y="38005"/>
                      <a:pt x="7525" y="85345"/>
                    </a:cubicBezTo>
                    <a:lnTo>
                      <a:pt x="0" y="1813466"/>
                    </a:lnTo>
                    <a:lnTo>
                      <a:pt x="85725" y="1813846"/>
                    </a:lnTo>
                    <a:lnTo>
                      <a:pt x="93631" y="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sp>
        <p:nvSpPr>
          <p:cNvPr id="11687" name="TextBox 11686">
            <a:extLst>
              <a:ext uri="{FF2B5EF4-FFF2-40B4-BE49-F238E27FC236}">
                <a16:creationId xmlns:a16="http://schemas.microsoft.com/office/drawing/2014/main" xmlns="" id="{371BACEC-1088-427A-BE62-06FE44339AAE}"/>
              </a:ext>
            </a:extLst>
          </p:cNvPr>
          <p:cNvSpPr txBox="1"/>
          <p:nvPr/>
        </p:nvSpPr>
        <p:spPr>
          <a:xfrm>
            <a:off x="1190278" y="648554"/>
            <a:ext cx="9247395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th-TH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นักเรียนจะมีการเรียนรู้ที่มีคุณภาพและประสิทธิภาพยิ่งขึ้น</a:t>
            </a:r>
          </a:p>
          <a:p>
            <a:pPr marL="514350" indent="-514350">
              <a:buFont typeface="+mj-lt"/>
              <a:buAutoNum type="arabicParenR"/>
            </a:pPr>
            <a:r>
              <a:rPr lang="th-TH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วงวิชาการการศึกษาจะมีข้อความรู้และ/หรือนวัตกรรมทางการจัดการเรียนการสอนที่เป็นจริงเกิดมากขึ้นอันจะเป็นประโยชน์ต่อครูและเพื่อนครูในการพัฒนาการจัดการเรียนการสอนเป็นอย่างมาก และ</a:t>
            </a:r>
          </a:p>
          <a:p>
            <a:pPr marL="514350" indent="-514350" algn="thaiDist">
              <a:buFont typeface="+mj-lt"/>
              <a:buAutoNum type="arabicParenR"/>
            </a:pPr>
            <a:r>
              <a:rPr lang="th-TH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วิถีชีวิตของครู หรือวัฒนธรรมในการทำงานของครู จะพัฒนาไปสู่ความเป็นครูมืออาชีพ (</a:t>
            </a:r>
            <a:r>
              <a:rPr lang="en-US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Professional Teacher</a:t>
            </a:r>
            <a:r>
              <a:rPr lang="th-TH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) มากยิ่งขึ้น ทั้งนี้เพราะครูนักวิจัยจะมีคุณสมบัติของการเป็นผู้แสวงหาความรู้หรือผู้เรียน (</a:t>
            </a:r>
            <a:r>
              <a:rPr lang="en-US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Learner</a:t>
            </a:r>
            <a:r>
              <a:rPr lang="th-TH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) ในศาสตร์แห่งการสอนอย่างต่อเนื่องและมีชีวิตชีวา จนในที่สุดก็จะเป็นผู้ที่มีความรู้ความเข้าใจที่กว้างขวาง และลึกซึ้งในศาสตร์และศิลป์แห่งการสอนเป็นครูที่มีวิทยายุทธ์แกร่งกล่าในการสอน สามารถที่จะสอนนักเรียนให้พัฒนาก้าวหน้าในด้านต่าง ๆ ในหลายบริบทหรือที่เรียกว่าเป็นครูผู้รอบรู้ หรือครูปรมาจารย์ (</a:t>
            </a:r>
            <a:r>
              <a:rPr lang="en-US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Master teacher</a:t>
            </a:r>
            <a:r>
              <a:rPr lang="th-TH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) ซึ่งถ้ามีประมาณครูนักวิจัยดังกล่าวมากขึ้นจะช่วยให้การพัฒนาวิชาชีพครูเป็นไปอย่างสร้างสรรค์และมั่นคง (บัณฑิตวิทยาลัย มหาวิทยาลัยราชธานี</a:t>
            </a:r>
            <a:r>
              <a:rPr lang="en-US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3000" dirty="0" smtClean="0">
              <a:solidFill>
                <a:srgbClr val="0F5B42"/>
              </a:solidFill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Font typeface="+mj-lt"/>
              <a:buAutoNum type="arabicParenR"/>
            </a:pPr>
            <a:endParaRPr lang="th-TH" dirty="0">
              <a:solidFill>
                <a:srgbClr val="0F5B42"/>
              </a:solidFill>
            </a:endParaRPr>
          </a:p>
        </p:txBody>
      </p:sp>
      <p:grpSp>
        <p:nvGrpSpPr>
          <p:cNvPr id="11" name="Graphic 44260">
            <a:extLst>
              <a:ext uri="{FF2B5EF4-FFF2-40B4-BE49-F238E27FC236}">
                <a16:creationId xmlns:a16="http://schemas.microsoft.com/office/drawing/2014/main" xmlns="" id="{95DBC3B3-B454-42DA-A1F8-4242A2B28FD2}"/>
              </a:ext>
            </a:extLst>
          </p:cNvPr>
          <p:cNvGrpSpPr/>
          <p:nvPr/>
        </p:nvGrpSpPr>
        <p:grpSpPr>
          <a:xfrm>
            <a:off x="10716261" y="5921804"/>
            <a:ext cx="936050" cy="632030"/>
            <a:chOff x="5972175" y="3276600"/>
            <a:chExt cx="245554" cy="30499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8675C8A9-AFCC-4845-9FF4-C0C4E29E1B9C}"/>
                </a:ext>
              </a:extLst>
            </p:cNvPr>
            <p:cNvSpPr/>
            <p:nvPr/>
          </p:nvSpPr>
          <p:spPr>
            <a:xfrm>
              <a:off x="5991225" y="3309651"/>
              <a:ext cx="226504" cy="271938"/>
            </a:xfrm>
            <a:custGeom>
              <a:avLst/>
              <a:gdLst>
                <a:gd name="connsiteX0" fmla="*/ 0 w 226504"/>
                <a:gd name="connsiteY0" fmla="*/ 163830 h 271938"/>
                <a:gd name="connsiteX1" fmla="*/ 21241 w 226504"/>
                <a:gd name="connsiteY1" fmla="*/ 122015 h 271938"/>
                <a:gd name="connsiteX2" fmla="*/ 42101 w 226504"/>
                <a:gd name="connsiteY2" fmla="*/ 129159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830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830"/>
                  </a:moveTo>
                  <a:cubicBezTo>
                    <a:pt x="1429" y="153162"/>
                    <a:pt x="21241" y="122015"/>
                    <a:pt x="21241" y="122015"/>
                  </a:cubicBezTo>
                  <a:lnTo>
                    <a:pt x="42101" y="129159"/>
                  </a:lnTo>
                  <a:cubicBezTo>
                    <a:pt x="97155" y="69342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830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98AED41A-6947-4563-A969-2D227CB9DAD6}"/>
                </a:ext>
              </a:extLst>
            </p:cNvPr>
            <p:cNvSpPr/>
            <p:nvPr/>
          </p:nvSpPr>
          <p:spPr>
            <a:xfrm>
              <a:off x="5972175" y="3276600"/>
              <a:ext cx="226504" cy="271938"/>
            </a:xfrm>
            <a:custGeom>
              <a:avLst/>
              <a:gdLst>
                <a:gd name="connsiteX0" fmla="*/ 0 w 226504"/>
                <a:gd name="connsiteY0" fmla="*/ 163925 h 271938"/>
                <a:gd name="connsiteX1" fmla="*/ 21241 w 226504"/>
                <a:gd name="connsiteY1" fmla="*/ 122111 h 271938"/>
                <a:gd name="connsiteX2" fmla="*/ 42101 w 226504"/>
                <a:gd name="connsiteY2" fmla="*/ 129254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925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925"/>
                  </a:moveTo>
                  <a:cubicBezTo>
                    <a:pt x="1429" y="153257"/>
                    <a:pt x="21241" y="122111"/>
                    <a:pt x="21241" y="122111"/>
                  </a:cubicBezTo>
                  <a:lnTo>
                    <a:pt x="42101" y="129254"/>
                  </a:lnTo>
                  <a:cubicBezTo>
                    <a:pt x="97155" y="69437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925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rgbClr val="DC755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1" name="Graphic 44264">
            <a:extLst>
              <a:ext uri="{FF2B5EF4-FFF2-40B4-BE49-F238E27FC236}">
                <a16:creationId xmlns:a16="http://schemas.microsoft.com/office/drawing/2014/main" xmlns="" id="{5C25F421-5298-425A-8446-012AAC86B806}"/>
              </a:ext>
            </a:extLst>
          </p:cNvPr>
          <p:cNvGrpSpPr/>
          <p:nvPr/>
        </p:nvGrpSpPr>
        <p:grpSpPr>
          <a:xfrm rot="2449016">
            <a:off x="10774259" y="5209616"/>
            <a:ext cx="667747" cy="671615"/>
            <a:chOff x="5948362" y="3286088"/>
            <a:chExt cx="293127" cy="288168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718D76B9-D4F3-4F47-AAEA-535FF4CD7D0F}"/>
                </a:ext>
              </a:extLst>
            </p:cNvPr>
            <p:cNvSpPr/>
            <p:nvPr/>
          </p:nvSpPr>
          <p:spPr>
            <a:xfrm>
              <a:off x="5967412" y="3319139"/>
              <a:ext cx="274077" cy="255117"/>
            </a:xfrm>
            <a:custGeom>
              <a:avLst/>
              <a:gdLst>
                <a:gd name="connsiteX0" fmla="*/ 142589 w 274077"/>
                <a:gd name="connsiteY0" fmla="*/ 224256 h 255117"/>
                <a:gd name="connsiteX1" fmla="*/ 155353 w 274077"/>
                <a:gd name="connsiteY1" fmla="*/ 204635 h 255117"/>
                <a:gd name="connsiteX2" fmla="*/ 57722 w 274077"/>
                <a:gd name="connsiteY2" fmla="*/ 129959 h 255117"/>
                <a:gd name="connsiteX3" fmla="*/ 41148 w 274077"/>
                <a:gd name="connsiteY3" fmla="*/ 152723 h 255117"/>
                <a:gd name="connsiteX4" fmla="*/ 0 w 274077"/>
                <a:gd name="connsiteY4" fmla="*/ 124434 h 255117"/>
                <a:gd name="connsiteX5" fmla="*/ 51435 w 274077"/>
                <a:gd name="connsiteY5" fmla="*/ 46520 h 255117"/>
                <a:gd name="connsiteX6" fmla="*/ 151829 w 274077"/>
                <a:gd name="connsiteY6" fmla="*/ 10515 h 255117"/>
                <a:gd name="connsiteX7" fmla="*/ 174403 w 274077"/>
                <a:gd name="connsiteY7" fmla="*/ 71570 h 255117"/>
                <a:gd name="connsiteX8" fmla="*/ 247650 w 274077"/>
                <a:gd name="connsiteY8" fmla="*/ 67094 h 255117"/>
                <a:gd name="connsiteX9" fmla="*/ 243078 w 274077"/>
                <a:gd name="connsiteY9" fmla="*/ 180822 h 255117"/>
                <a:gd name="connsiteX10" fmla="*/ 184214 w 274077"/>
                <a:gd name="connsiteY10" fmla="*/ 255117 h 255117"/>
                <a:gd name="connsiteX11" fmla="*/ 142589 w 274077"/>
                <a:gd name="connsiteY11" fmla="*/ 224256 h 255117"/>
                <a:gd name="connsiteX12" fmla="*/ 126397 w 274077"/>
                <a:gd name="connsiteY12" fmla="*/ 66427 h 255117"/>
                <a:gd name="connsiteX13" fmla="*/ 89821 w 274077"/>
                <a:gd name="connsiteY13" fmla="*/ 83762 h 255117"/>
                <a:gd name="connsiteX14" fmla="*/ 122682 w 274077"/>
                <a:gd name="connsiteY14" fmla="*/ 107956 h 255117"/>
                <a:gd name="connsiteX15" fmla="*/ 126397 w 274077"/>
                <a:gd name="connsiteY15" fmla="*/ 66427 h 255117"/>
                <a:gd name="connsiteX16" fmla="*/ 202311 w 274077"/>
                <a:gd name="connsiteY16" fmla="*/ 112433 h 255117"/>
                <a:gd name="connsiteX17" fmla="*/ 163640 w 274077"/>
                <a:gd name="connsiteY17" fmla="*/ 135483 h 255117"/>
                <a:gd name="connsiteX18" fmla="*/ 193834 w 274077"/>
                <a:gd name="connsiteY18" fmla="*/ 157391 h 255117"/>
                <a:gd name="connsiteX19" fmla="*/ 202311 w 274077"/>
                <a:gd name="connsiteY19" fmla="*/ 112433 h 2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4077" h="255117">
                  <a:moveTo>
                    <a:pt x="142589" y="224256"/>
                  </a:moveTo>
                  <a:cubicBezTo>
                    <a:pt x="141637" y="221208"/>
                    <a:pt x="155353" y="204635"/>
                    <a:pt x="155353" y="204635"/>
                  </a:cubicBezTo>
                  <a:cubicBezTo>
                    <a:pt x="155353" y="204635"/>
                    <a:pt x="60484" y="128339"/>
                    <a:pt x="57722" y="129959"/>
                  </a:cubicBezTo>
                  <a:cubicBezTo>
                    <a:pt x="54864" y="131102"/>
                    <a:pt x="41148" y="152723"/>
                    <a:pt x="41148" y="152723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650" y="67094"/>
                  </a:cubicBezTo>
                  <a:cubicBezTo>
                    <a:pt x="290132" y="97383"/>
                    <a:pt x="276035" y="134626"/>
                    <a:pt x="243078" y="180822"/>
                  </a:cubicBezTo>
                  <a:cubicBezTo>
                    <a:pt x="225933" y="204825"/>
                    <a:pt x="202121" y="234448"/>
                    <a:pt x="184214" y="255117"/>
                  </a:cubicBezTo>
                  <a:cubicBezTo>
                    <a:pt x="170212" y="247497"/>
                    <a:pt x="143732" y="227114"/>
                    <a:pt x="142589" y="224256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9DE0FFA5-24C2-4964-938F-0AA7E9F41EAE}"/>
                </a:ext>
              </a:extLst>
            </p:cNvPr>
            <p:cNvSpPr/>
            <p:nvPr/>
          </p:nvSpPr>
          <p:spPr>
            <a:xfrm>
              <a:off x="5948362" y="3286088"/>
              <a:ext cx="273982" cy="255212"/>
            </a:xfrm>
            <a:custGeom>
              <a:avLst/>
              <a:gdLst>
                <a:gd name="connsiteX0" fmla="*/ 142589 w 273982"/>
                <a:gd name="connsiteY0" fmla="*/ 224351 h 255212"/>
                <a:gd name="connsiteX1" fmla="*/ 155353 w 273982"/>
                <a:gd name="connsiteY1" fmla="*/ 204730 h 255212"/>
                <a:gd name="connsiteX2" fmla="*/ 57722 w 273982"/>
                <a:gd name="connsiteY2" fmla="*/ 130054 h 255212"/>
                <a:gd name="connsiteX3" fmla="*/ 41148 w 273982"/>
                <a:gd name="connsiteY3" fmla="*/ 152819 h 255212"/>
                <a:gd name="connsiteX4" fmla="*/ 0 w 273982"/>
                <a:gd name="connsiteY4" fmla="*/ 124434 h 255212"/>
                <a:gd name="connsiteX5" fmla="*/ 51435 w 273982"/>
                <a:gd name="connsiteY5" fmla="*/ 46520 h 255212"/>
                <a:gd name="connsiteX6" fmla="*/ 151829 w 273982"/>
                <a:gd name="connsiteY6" fmla="*/ 10515 h 255212"/>
                <a:gd name="connsiteX7" fmla="*/ 174403 w 273982"/>
                <a:gd name="connsiteY7" fmla="*/ 71570 h 255212"/>
                <a:gd name="connsiteX8" fmla="*/ 247555 w 273982"/>
                <a:gd name="connsiteY8" fmla="*/ 67189 h 255212"/>
                <a:gd name="connsiteX9" fmla="*/ 242983 w 273982"/>
                <a:gd name="connsiteY9" fmla="*/ 180917 h 255212"/>
                <a:gd name="connsiteX10" fmla="*/ 184118 w 273982"/>
                <a:gd name="connsiteY10" fmla="*/ 255212 h 255212"/>
                <a:gd name="connsiteX11" fmla="*/ 142589 w 273982"/>
                <a:gd name="connsiteY11" fmla="*/ 224351 h 255212"/>
                <a:gd name="connsiteX12" fmla="*/ 126397 w 273982"/>
                <a:gd name="connsiteY12" fmla="*/ 66427 h 255212"/>
                <a:gd name="connsiteX13" fmla="*/ 89821 w 273982"/>
                <a:gd name="connsiteY13" fmla="*/ 83762 h 255212"/>
                <a:gd name="connsiteX14" fmla="*/ 122682 w 273982"/>
                <a:gd name="connsiteY14" fmla="*/ 107956 h 255212"/>
                <a:gd name="connsiteX15" fmla="*/ 126397 w 273982"/>
                <a:gd name="connsiteY15" fmla="*/ 66427 h 255212"/>
                <a:gd name="connsiteX16" fmla="*/ 202311 w 273982"/>
                <a:gd name="connsiteY16" fmla="*/ 112433 h 255212"/>
                <a:gd name="connsiteX17" fmla="*/ 163640 w 273982"/>
                <a:gd name="connsiteY17" fmla="*/ 135483 h 255212"/>
                <a:gd name="connsiteX18" fmla="*/ 193834 w 273982"/>
                <a:gd name="connsiteY18" fmla="*/ 157391 h 255212"/>
                <a:gd name="connsiteX19" fmla="*/ 202311 w 273982"/>
                <a:gd name="connsiteY19" fmla="*/ 112433 h 25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3982" h="255212">
                  <a:moveTo>
                    <a:pt x="142589" y="224351"/>
                  </a:moveTo>
                  <a:cubicBezTo>
                    <a:pt x="141637" y="221303"/>
                    <a:pt x="155353" y="204730"/>
                    <a:pt x="155353" y="204730"/>
                  </a:cubicBezTo>
                  <a:cubicBezTo>
                    <a:pt x="155353" y="204730"/>
                    <a:pt x="60484" y="128435"/>
                    <a:pt x="57722" y="130054"/>
                  </a:cubicBezTo>
                  <a:cubicBezTo>
                    <a:pt x="54864" y="131197"/>
                    <a:pt x="41148" y="152819"/>
                    <a:pt x="41148" y="152819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555" y="67189"/>
                  </a:cubicBezTo>
                  <a:cubicBezTo>
                    <a:pt x="290036" y="97478"/>
                    <a:pt x="275939" y="134721"/>
                    <a:pt x="242983" y="180917"/>
                  </a:cubicBezTo>
                  <a:cubicBezTo>
                    <a:pt x="225838" y="204920"/>
                    <a:pt x="202025" y="234543"/>
                    <a:pt x="184118" y="255212"/>
                  </a:cubicBezTo>
                  <a:cubicBezTo>
                    <a:pt x="170212" y="247592"/>
                    <a:pt x="143732" y="227114"/>
                    <a:pt x="142589" y="224351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rgbClr val="E968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4" name="Graphic 44268">
            <a:extLst>
              <a:ext uri="{FF2B5EF4-FFF2-40B4-BE49-F238E27FC236}">
                <a16:creationId xmlns:a16="http://schemas.microsoft.com/office/drawing/2014/main" xmlns="" id="{5968CD3F-6252-4A78-9964-A239577DD517}"/>
              </a:ext>
            </a:extLst>
          </p:cNvPr>
          <p:cNvGrpSpPr/>
          <p:nvPr/>
        </p:nvGrpSpPr>
        <p:grpSpPr>
          <a:xfrm rot="21000767">
            <a:off x="11650685" y="5253220"/>
            <a:ext cx="465421" cy="915887"/>
            <a:chOff x="5976918" y="3286115"/>
            <a:chExt cx="237163" cy="282320"/>
          </a:xfrm>
          <a:solidFill>
            <a:srgbClr val="DC755A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FF1E6618-BDA2-4C06-A95C-E513E61D1B9D}"/>
                </a:ext>
              </a:extLst>
            </p:cNvPr>
            <p:cNvSpPr/>
            <p:nvPr/>
          </p:nvSpPr>
          <p:spPr>
            <a:xfrm>
              <a:off x="5995945" y="3319163"/>
              <a:ext cx="218136" cy="249272"/>
            </a:xfrm>
            <a:custGeom>
              <a:avLst/>
              <a:gdLst>
                <a:gd name="connsiteX0" fmla="*/ 127867 w 218136"/>
                <a:gd name="connsiteY0" fmla="*/ 13 h 249272"/>
                <a:gd name="connsiteX1" fmla="*/ 167205 w 218136"/>
                <a:gd name="connsiteY1" fmla="*/ 70498 h 249272"/>
                <a:gd name="connsiteX2" fmla="*/ 125391 w 218136"/>
                <a:gd name="connsiteY2" fmla="*/ 102407 h 249272"/>
                <a:gd name="connsiteX3" fmla="*/ 77766 w 218136"/>
                <a:gd name="connsiteY3" fmla="*/ 91549 h 249272"/>
                <a:gd name="connsiteX4" fmla="*/ 78051 w 218136"/>
                <a:gd name="connsiteY4" fmla="*/ 153652 h 249272"/>
                <a:gd name="connsiteX5" fmla="*/ 137868 w 218136"/>
                <a:gd name="connsiteY5" fmla="*/ 178321 h 249272"/>
                <a:gd name="connsiteX6" fmla="*/ 160919 w 218136"/>
                <a:gd name="connsiteY6" fmla="*/ 139364 h 249272"/>
                <a:gd name="connsiteX7" fmla="*/ 217878 w 218136"/>
                <a:gd name="connsiteY7" fmla="*/ 152604 h 249272"/>
                <a:gd name="connsiteX8" fmla="*/ 171301 w 218136"/>
                <a:gd name="connsiteY8" fmla="*/ 235376 h 249272"/>
                <a:gd name="connsiteX9" fmla="*/ 20711 w 218136"/>
                <a:gd name="connsiteY9" fmla="*/ 187084 h 249272"/>
                <a:gd name="connsiteX10" fmla="*/ 45571 w 218136"/>
                <a:gd name="connsiteY10" fmla="*/ 42685 h 249272"/>
                <a:gd name="connsiteX11" fmla="*/ 85481 w 218136"/>
                <a:gd name="connsiteY11" fmla="*/ 35161 h 249272"/>
                <a:gd name="connsiteX12" fmla="*/ 78909 w 218136"/>
                <a:gd name="connsiteY12" fmla="*/ 16873 h 249272"/>
                <a:gd name="connsiteX13" fmla="*/ 127867 w 218136"/>
                <a:gd name="connsiteY13" fmla="*/ 13 h 24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36" h="249272">
                  <a:moveTo>
                    <a:pt x="127867" y="13"/>
                  </a:moveTo>
                  <a:cubicBezTo>
                    <a:pt x="130629" y="299"/>
                    <a:pt x="167205" y="70498"/>
                    <a:pt x="167205" y="70498"/>
                  </a:cubicBezTo>
                  <a:lnTo>
                    <a:pt x="125391" y="102407"/>
                  </a:lnTo>
                  <a:cubicBezTo>
                    <a:pt x="125391" y="102407"/>
                    <a:pt x="102912" y="76880"/>
                    <a:pt x="77766" y="91549"/>
                  </a:cubicBezTo>
                  <a:cubicBezTo>
                    <a:pt x="63192" y="100026"/>
                    <a:pt x="59859" y="122600"/>
                    <a:pt x="78051" y="153652"/>
                  </a:cubicBezTo>
                  <a:cubicBezTo>
                    <a:pt x="97387" y="186703"/>
                    <a:pt x="123962" y="186513"/>
                    <a:pt x="137868" y="178321"/>
                  </a:cubicBezTo>
                  <a:cubicBezTo>
                    <a:pt x="155775" y="167844"/>
                    <a:pt x="160347" y="144889"/>
                    <a:pt x="160919" y="139364"/>
                  </a:cubicBezTo>
                  <a:cubicBezTo>
                    <a:pt x="181207" y="145174"/>
                    <a:pt x="217878" y="152604"/>
                    <a:pt x="217878" y="152604"/>
                  </a:cubicBezTo>
                  <a:cubicBezTo>
                    <a:pt x="217878" y="152604"/>
                    <a:pt x="224451" y="204325"/>
                    <a:pt x="171301" y="235376"/>
                  </a:cubicBezTo>
                  <a:cubicBezTo>
                    <a:pt x="127677" y="260903"/>
                    <a:pt x="60335" y="254807"/>
                    <a:pt x="20711" y="187084"/>
                  </a:cubicBezTo>
                  <a:cubicBezTo>
                    <a:pt x="-20628" y="116314"/>
                    <a:pt x="6328" y="65545"/>
                    <a:pt x="45571" y="42685"/>
                  </a:cubicBezTo>
                  <a:cubicBezTo>
                    <a:pt x="66812" y="30208"/>
                    <a:pt x="85481" y="35161"/>
                    <a:pt x="85481" y="35161"/>
                  </a:cubicBezTo>
                  <a:lnTo>
                    <a:pt x="78909" y="16873"/>
                  </a:lnTo>
                  <a:cubicBezTo>
                    <a:pt x="79194" y="17539"/>
                    <a:pt x="111484" y="-558"/>
                    <a:pt x="127867" y="1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C56A2567-9390-4D0F-858F-8D8932060EB4}"/>
                </a:ext>
              </a:extLst>
            </p:cNvPr>
            <p:cNvSpPr/>
            <p:nvPr/>
          </p:nvSpPr>
          <p:spPr>
            <a:xfrm>
              <a:off x="5976918" y="3286115"/>
              <a:ext cx="218113" cy="249268"/>
            </a:xfrm>
            <a:custGeom>
              <a:avLst/>
              <a:gdLst>
                <a:gd name="connsiteX0" fmla="*/ 127844 w 218113"/>
                <a:gd name="connsiteY0" fmla="*/ 9 h 249268"/>
                <a:gd name="connsiteX1" fmla="*/ 167182 w 218113"/>
                <a:gd name="connsiteY1" fmla="*/ 70494 h 249268"/>
                <a:gd name="connsiteX2" fmla="*/ 125368 w 218113"/>
                <a:gd name="connsiteY2" fmla="*/ 102403 h 249268"/>
                <a:gd name="connsiteX3" fmla="*/ 77743 w 218113"/>
                <a:gd name="connsiteY3" fmla="*/ 91544 h 249268"/>
                <a:gd name="connsiteX4" fmla="*/ 78028 w 218113"/>
                <a:gd name="connsiteY4" fmla="*/ 153647 h 249268"/>
                <a:gd name="connsiteX5" fmla="*/ 137845 w 218113"/>
                <a:gd name="connsiteY5" fmla="*/ 178317 h 249268"/>
                <a:gd name="connsiteX6" fmla="*/ 160896 w 218113"/>
                <a:gd name="connsiteY6" fmla="*/ 139360 h 249268"/>
                <a:gd name="connsiteX7" fmla="*/ 217855 w 218113"/>
                <a:gd name="connsiteY7" fmla="*/ 152600 h 249268"/>
                <a:gd name="connsiteX8" fmla="*/ 171278 w 218113"/>
                <a:gd name="connsiteY8" fmla="*/ 235372 h 249268"/>
                <a:gd name="connsiteX9" fmla="*/ 20688 w 218113"/>
                <a:gd name="connsiteY9" fmla="*/ 187080 h 249268"/>
                <a:gd name="connsiteX10" fmla="*/ 45548 w 218113"/>
                <a:gd name="connsiteY10" fmla="*/ 42872 h 249268"/>
                <a:gd name="connsiteX11" fmla="*/ 85458 w 218113"/>
                <a:gd name="connsiteY11" fmla="*/ 35347 h 249268"/>
                <a:gd name="connsiteX12" fmla="*/ 78886 w 218113"/>
                <a:gd name="connsiteY12" fmla="*/ 17059 h 249268"/>
                <a:gd name="connsiteX13" fmla="*/ 127844 w 218113"/>
                <a:gd name="connsiteY13" fmla="*/ 9 h 249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13" h="249268">
                  <a:moveTo>
                    <a:pt x="127844" y="9"/>
                  </a:moveTo>
                  <a:cubicBezTo>
                    <a:pt x="130606" y="295"/>
                    <a:pt x="167182" y="70494"/>
                    <a:pt x="167182" y="70494"/>
                  </a:cubicBezTo>
                  <a:lnTo>
                    <a:pt x="125368" y="102403"/>
                  </a:lnTo>
                  <a:cubicBezTo>
                    <a:pt x="125368" y="102403"/>
                    <a:pt x="102889" y="76876"/>
                    <a:pt x="77743" y="91544"/>
                  </a:cubicBezTo>
                  <a:cubicBezTo>
                    <a:pt x="63169" y="100022"/>
                    <a:pt x="59836" y="122596"/>
                    <a:pt x="78028" y="153647"/>
                  </a:cubicBezTo>
                  <a:cubicBezTo>
                    <a:pt x="97364" y="186699"/>
                    <a:pt x="123939" y="186509"/>
                    <a:pt x="137845" y="178317"/>
                  </a:cubicBezTo>
                  <a:cubicBezTo>
                    <a:pt x="155752" y="167840"/>
                    <a:pt x="160324" y="144884"/>
                    <a:pt x="160896" y="139360"/>
                  </a:cubicBezTo>
                  <a:cubicBezTo>
                    <a:pt x="181184" y="145170"/>
                    <a:pt x="217855" y="152600"/>
                    <a:pt x="217855" y="152600"/>
                  </a:cubicBezTo>
                  <a:cubicBezTo>
                    <a:pt x="217855" y="152600"/>
                    <a:pt x="224428" y="204321"/>
                    <a:pt x="171278" y="235372"/>
                  </a:cubicBezTo>
                  <a:cubicBezTo>
                    <a:pt x="127654" y="260899"/>
                    <a:pt x="60312" y="254803"/>
                    <a:pt x="20688" y="187080"/>
                  </a:cubicBezTo>
                  <a:cubicBezTo>
                    <a:pt x="-20651" y="116500"/>
                    <a:pt x="6400" y="65827"/>
                    <a:pt x="45548" y="42872"/>
                  </a:cubicBezTo>
                  <a:cubicBezTo>
                    <a:pt x="66789" y="30489"/>
                    <a:pt x="85458" y="35347"/>
                    <a:pt x="85458" y="35347"/>
                  </a:cubicBezTo>
                  <a:lnTo>
                    <a:pt x="78886" y="17059"/>
                  </a:lnTo>
                  <a:cubicBezTo>
                    <a:pt x="79171" y="17630"/>
                    <a:pt x="111461" y="-467"/>
                    <a:pt x="127844" y="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7" name="Graphic 18676">
            <a:extLst>
              <a:ext uri="{FF2B5EF4-FFF2-40B4-BE49-F238E27FC236}">
                <a16:creationId xmlns:a16="http://schemas.microsoft.com/office/drawing/2014/main" xmlns="" id="{3935A8B8-E08F-44EE-9036-D69130A520FD}"/>
              </a:ext>
            </a:extLst>
          </p:cNvPr>
          <p:cNvGrpSpPr/>
          <p:nvPr/>
        </p:nvGrpSpPr>
        <p:grpSpPr>
          <a:xfrm rot="1519580">
            <a:off x="10664703" y="37029"/>
            <a:ext cx="348871" cy="1815915"/>
            <a:chOff x="6731507" y="2028824"/>
            <a:chExt cx="178975" cy="2065305"/>
          </a:xfrm>
        </p:grpSpPr>
        <p:grpSp>
          <p:nvGrpSpPr>
            <p:cNvPr id="28" name="Graphic 18676">
              <a:extLst>
                <a:ext uri="{FF2B5EF4-FFF2-40B4-BE49-F238E27FC236}">
                  <a16:creationId xmlns:a16="http://schemas.microsoft.com/office/drawing/2014/main" xmlns="" id="{0F8185B2-DC99-4BBD-B418-5B1CA8E2FCD7}"/>
                </a:ext>
              </a:extLst>
            </p:cNvPr>
            <p:cNvGrpSpPr/>
            <p:nvPr/>
          </p:nvGrpSpPr>
          <p:grpSpPr>
            <a:xfrm>
              <a:off x="6731507" y="3842384"/>
              <a:ext cx="171450" cy="251745"/>
              <a:chOff x="6731507" y="3842384"/>
              <a:chExt cx="171450" cy="251745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B5372859-88DC-420D-89A6-239832D654A8}"/>
                  </a:ext>
                </a:extLst>
              </p:cNvPr>
              <p:cNvSpPr/>
              <p:nvPr/>
            </p:nvSpPr>
            <p:spPr>
              <a:xfrm>
                <a:off x="6731507" y="3842384"/>
                <a:ext cx="171450" cy="251745"/>
              </a:xfrm>
              <a:custGeom>
                <a:avLst/>
                <a:gdLst>
                  <a:gd name="connsiteX0" fmla="*/ 171450 w 171450"/>
                  <a:gd name="connsiteY0" fmla="*/ 667 h 251745"/>
                  <a:gd name="connsiteX1" fmla="*/ 84677 w 171450"/>
                  <a:gd name="connsiteY1" fmla="*/ 251746 h 251745"/>
                  <a:gd name="connsiteX2" fmla="*/ 0 w 171450"/>
                  <a:gd name="connsiteY2" fmla="*/ 0 h 25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1450" h="251745">
                    <a:moveTo>
                      <a:pt x="171450" y="667"/>
                    </a:moveTo>
                    <a:lnTo>
                      <a:pt x="84677" y="2517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9E4C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0894063A-BEAF-4AB9-996B-09917DE08188}"/>
                  </a:ext>
                </a:extLst>
              </p:cNvPr>
              <p:cNvSpPr/>
              <p:nvPr/>
            </p:nvSpPr>
            <p:spPr>
              <a:xfrm>
                <a:off x="6779132" y="3984021"/>
                <a:ext cx="74961" cy="110108"/>
              </a:xfrm>
              <a:custGeom>
                <a:avLst/>
                <a:gdLst>
                  <a:gd name="connsiteX0" fmla="*/ 0 w 74961"/>
                  <a:gd name="connsiteY0" fmla="*/ 0 h 110108"/>
                  <a:gd name="connsiteX1" fmla="*/ 74962 w 74961"/>
                  <a:gd name="connsiteY1" fmla="*/ 286 h 110108"/>
                  <a:gd name="connsiteX2" fmla="*/ 37052 w 74961"/>
                  <a:gd name="connsiteY2" fmla="*/ 110109 h 110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961" h="110108">
                    <a:moveTo>
                      <a:pt x="0" y="0"/>
                    </a:moveTo>
                    <a:lnTo>
                      <a:pt x="74962" y="286"/>
                    </a:lnTo>
                    <a:lnTo>
                      <a:pt x="37052" y="110109"/>
                    </a:lnTo>
                    <a:close/>
                  </a:path>
                </a:pathLst>
              </a:custGeom>
              <a:solidFill>
                <a:srgbClr val="90A4A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29" name="Graphic 18676">
              <a:extLst>
                <a:ext uri="{FF2B5EF4-FFF2-40B4-BE49-F238E27FC236}">
                  <a16:creationId xmlns:a16="http://schemas.microsoft.com/office/drawing/2014/main" xmlns="" id="{03F1BF53-C0E5-41C5-9A90-20175D196DD5}"/>
                </a:ext>
              </a:extLst>
            </p:cNvPr>
            <p:cNvGrpSpPr/>
            <p:nvPr/>
          </p:nvGrpSpPr>
          <p:grpSpPr>
            <a:xfrm>
              <a:off x="6731507" y="2028824"/>
              <a:ext cx="178975" cy="1814227"/>
              <a:chOff x="6731507" y="2028824"/>
              <a:chExt cx="178975" cy="1814227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D46B61DB-ED76-4F38-A769-CD4C30FE6A80}"/>
                  </a:ext>
                </a:extLst>
              </p:cNvPr>
              <p:cNvSpPr/>
              <p:nvPr/>
            </p:nvSpPr>
            <p:spPr>
              <a:xfrm>
                <a:off x="6731507" y="2028824"/>
                <a:ext cx="178975" cy="1814227"/>
              </a:xfrm>
              <a:custGeom>
                <a:avLst/>
                <a:gdLst>
                  <a:gd name="connsiteX0" fmla="*/ 171450 w 178975"/>
                  <a:gd name="connsiteY0" fmla="*/ 1814228 h 1814227"/>
                  <a:gd name="connsiteX1" fmla="*/ 178975 w 178975"/>
                  <a:gd name="connsiteY1" fmla="*/ 86107 h 1814227"/>
                  <a:gd name="connsiteX2" fmla="*/ 93631 w 178975"/>
                  <a:gd name="connsiteY2" fmla="*/ 1 h 1814227"/>
                  <a:gd name="connsiteX3" fmla="*/ 7525 w 178975"/>
                  <a:gd name="connsiteY3" fmla="*/ 85345 h 1814227"/>
                  <a:gd name="connsiteX4" fmla="*/ 0 w 178975"/>
                  <a:gd name="connsiteY4" fmla="*/ 1813466 h 1814227"/>
                  <a:gd name="connsiteX5" fmla="*/ 171450 w 178975"/>
                  <a:gd name="connsiteY5" fmla="*/ 1814228 h 18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975" h="1814227">
                    <a:moveTo>
                      <a:pt x="171450" y="1814228"/>
                    </a:moveTo>
                    <a:lnTo>
                      <a:pt x="178975" y="86107"/>
                    </a:lnTo>
                    <a:cubicBezTo>
                      <a:pt x="179165" y="38767"/>
                      <a:pt x="140970" y="286"/>
                      <a:pt x="93631" y="1"/>
                    </a:cubicBezTo>
                    <a:cubicBezTo>
                      <a:pt x="46292" y="-190"/>
                      <a:pt x="7715" y="38005"/>
                      <a:pt x="7525" y="85345"/>
                    </a:cubicBezTo>
                    <a:lnTo>
                      <a:pt x="0" y="1813466"/>
                    </a:lnTo>
                    <a:lnTo>
                      <a:pt x="171450" y="1814228"/>
                    </a:lnTo>
                    <a:close/>
                  </a:path>
                </a:pathLst>
              </a:custGeom>
              <a:solidFill>
                <a:srgbClr val="FFAB0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337D8FFA-020D-4773-A54D-42BD913C91A3}"/>
                  </a:ext>
                </a:extLst>
              </p:cNvPr>
              <p:cNvSpPr/>
              <p:nvPr/>
            </p:nvSpPr>
            <p:spPr>
              <a:xfrm>
                <a:off x="6731507" y="2028824"/>
                <a:ext cx="93630" cy="1813846"/>
              </a:xfrm>
              <a:custGeom>
                <a:avLst/>
                <a:gdLst>
                  <a:gd name="connsiteX0" fmla="*/ 93631 w 93630"/>
                  <a:gd name="connsiteY0" fmla="*/ 1 h 1813846"/>
                  <a:gd name="connsiteX1" fmla="*/ 7525 w 93630"/>
                  <a:gd name="connsiteY1" fmla="*/ 85345 h 1813846"/>
                  <a:gd name="connsiteX2" fmla="*/ 0 w 93630"/>
                  <a:gd name="connsiteY2" fmla="*/ 1813466 h 1813846"/>
                  <a:gd name="connsiteX3" fmla="*/ 85725 w 93630"/>
                  <a:gd name="connsiteY3" fmla="*/ 1813846 h 1813846"/>
                  <a:gd name="connsiteX4" fmla="*/ 93631 w 93630"/>
                  <a:gd name="connsiteY4" fmla="*/ 1 h 1813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630" h="1813846">
                    <a:moveTo>
                      <a:pt x="93631" y="1"/>
                    </a:moveTo>
                    <a:cubicBezTo>
                      <a:pt x="46292" y="-190"/>
                      <a:pt x="7715" y="38005"/>
                      <a:pt x="7525" y="85345"/>
                    </a:cubicBezTo>
                    <a:lnTo>
                      <a:pt x="0" y="1813466"/>
                    </a:lnTo>
                    <a:lnTo>
                      <a:pt x="85725" y="1813846"/>
                    </a:lnTo>
                    <a:lnTo>
                      <a:pt x="93631" y="1"/>
                    </a:lnTo>
                    <a:close/>
                  </a:path>
                </a:pathLst>
              </a:custGeom>
              <a:solidFill>
                <a:srgbClr val="EF8648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grpSp>
        <p:nvGrpSpPr>
          <p:cNvPr id="3" name="Graphic 1">
            <a:extLst>
              <a:ext uri="{FF2B5EF4-FFF2-40B4-BE49-F238E27FC236}">
                <a16:creationId xmlns:a16="http://schemas.microsoft.com/office/drawing/2014/main" xmlns="" id="{0DB294EF-7C9D-42AA-B46F-A8410D5B227C}"/>
              </a:ext>
            </a:extLst>
          </p:cNvPr>
          <p:cNvGrpSpPr/>
          <p:nvPr/>
        </p:nvGrpSpPr>
        <p:grpSpPr>
          <a:xfrm>
            <a:off x="39436" y="5678900"/>
            <a:ext cx="1103978" cy="1121096"/>
            <a:chOff x="5748337" y="3124200"/>
            <a:chExt cx="695325" cy="609600"/>
          </a:xfrm>
        </p:grpSpPr>
        <p:grpSp>
          <p:nvGrpSpPr>
            <p:cNvPr id="11680" name="Graphic 1">
              <a:extLst>
                <a:ext uri="{FF2B5EF4-FFF2-40B4-BE49-F238E27FC236}">
                  <a16:creationId xmlns:a16="http://schemas.microsoft.com/office/drawing/2014/main" xmlns="" id="{0DB294EF-7C9D-42AA-B46F-A8410D5B227C}"/>
                </a:ext>
              </a:extLst>
            </p:cNvPr>
            <p:cNvGrpSpPr/>
            <p:nvPr/>
          </p:nvGrpSpPr>
          <p:grpSpPr>
            <a:xfrm>
              <a:off x="6032547" y="3282867"/>
              <a:ext cx="412442" cy="452943"/>
              <a:chOff x="6032547" y="3282867"/>
              <a:chExt cx="412442" cy="452943"/>
            </a:xfrm>
          </p:grpSpPr>
          <p:sp>
            <p:nvSpPr>
              <p:cNvPr id="11681" name="Freeform: Shape 11680">
                <a:extLst>
                  <a:ext uri="{FF2B5EF4-FFF2-40B4-BE49-F238E27FC236}">
                    <a16:creationId xmlns:a16="http://schemas.microsoft.com/office/drawing/2014/main" xmlns="" id="{67C8E4BE-E586-418B-9F53-AF7B5F6CDCEB}"/>
                  </a:ext>
                </a:extLst>
              </p:cNvPr>
              <p:cNvSpPr/>
              <p:nvPr/>
            </p:nvSpPr>
            <p:spPr>
              <a:xfrm>
                <a:off x="6032547" y="3336353"/>
                <a:ext cx="369776" cy="399456"/>
              </a:xfrm>
              <a:custGeom>
                <a:avLst/>
                <a:gdLst>
                  <a:gd name="connsiteX0" fmla="*/ 364252 w 369776"/>
                  <a:gd name="connsiteY0" fmla="*/ 77978 h 399456"/>
                  <a:gd name="connsiteX1" fmla="*/ 84978 w 369776"/>
                  <a:gd name="connsiteY1" fmla="*/ 392207 h 399456"/>
                  <a:gd name="connsiteX2" fmla="*/ 54403 w 369776"/>
                  <a:gd name="connsiteY2" fmla="*/ 393922 h 399456"/>
                  <a:gd name="connsiteX3" fmla="*/ 7350 w 369776"/>
                  <a:gd name="connsiteY3" fmla="*/ 352107 h 399456"/>
                  <a:gd name="connsiteX4" fmla="*/ 5445 w 369776"/>
                  <a:gd name="connsiteY4" fmla="*/ 321532 h 399456"/>
                  <a:gd name="connsiteX5" fmla="*/ 284718 w 369776"/>
                  <a:gd name="connsiteY5" fmla="*/ 7302 h 399456"/>
                  <a:gd name="connsiteX6" fmla="*/ 315388 w 369776"/>
                  <a:gd name="connsiteY6" fmla="*/ 5492 h 399456"/>
                  <a:gd name="connsiteX7" fmla="*/ 362442 w 369776"/>
                  <a:gd name="connsiteY7" fmla="*/ 47307 h 399456"/>
                  <a:gd name="connsiteX8" fmla="*/ 364252 w 369776"/>
                  <a:gd name="connsiteY8" fmla="*/ 77978 h 399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9776" h="399456">
                    <a:moveTo>
                      <a:pt x="364252" y="77978"/>
                    </a:moveTo>
                    <a:lnTo>
                      <a:pt x="84978" y="392207"/>
                    </a:lnTo>
                    <a:cubicBezTo>
                      <a:pt x="77073" y="401161"/>
                      <a:pt x="63452" y="401923"/>
                      <a:pt x="54403" y="393922"/>
                    </a:cubicBezTo>
                    <a:lnTo>
                      <a:pt x="7350" y="352107"/>
                    </a:lnTo>
                    <a:cubicBezTo>
                      <a:pt x="-1699" y="344106"/>
                      <a:pt x="-2461" y="330485"/>
                      <a:pt x="5445" y="321532"/>
                    </a:cubicBezTo>
                    <a:lnTo>
                      <a:pt x="284718" y="7302"/>
                    </a:lnTo>
                    <a:cubicBezTo>
                      <a:pt x="292624" y="-1651"/>
                      <a:pt x="306340" y="-2509"/>
                      <a:pt x="315388" y="5492"/>
                    </a:cubicBezTo>
                    <a:lnTo>
                      <a:pt x="362442" y="47307"/>
                    </a:lnTo>
                    <a:cubicBezTo>
                      <a:pt x="371490" y="55308"/>
                      <a:pt x="372252" y="69024"/>
                      <a:pt x="364252" y="77978"/>
                    </a:cubicBezTo>
                    <a:close/>
                  </a:path>
                </a:pathLst>
              </a:custGeom>
              <a:solidFill>
                <a:srgbClr val="008C4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682" name="Freeform: Shape 11681">
                <a:extLst>
                  <a:ext uri="{FF2B5EF4-FFF2-40B4-BE49-F238E27FC236}">
                    <a16:creationId xmlns:a16="http://schemas.microsoft.com/office/drawing/2014/main" xmlns="" id="{EE355244-DFC7-43AE-A51C-D255C9CA9574}"/>
                  </a:ext>
                </a:extLst>
              </p:cNvPr>
              <p:cNvSpPr/>
              <p:nvPr/>
            </p:nvSpPr>
            <p:spPr>
              <a:xfrm>
                <a:off x="6032633" y="3336392"/>
                <a:ext cx="338924" cy="372928"/>
              </a:xfrm>
              <a:custGeom>
                <a:avLst/>
                <a:gdLst>
                  <a:gd name="connsiteX0" fmla="*/ 315302 w 338924"/>
                  <a:gd name="connsiteY0" fmla="*/ 5454 h 372928"/>
                  <a:gd name="connsiteX1" fmla="*/ 284727 w 338924"/>
                  <a:gd name="connsiteY1" fmla="*/ 7264 h 372928"/>
                  <a:gd name="connsiteX2" fmla="*/ 5454 w 338924"/>
                  <a:gd name="connsiteY2" fmla="*/ 321398 h 372928"/>
                  <a:gd name="connsiteX3" fmla="*/ 7264 w 338924"/>
                  <a:gd name="connsiteY3" fmla="*/ 351974 h 372928"/>
                  <a:gd name="connsiteX4" fmla="*/ 30886 w 338924"/>
                  <a:gd name="connsiteY4" fmla="*/ 372929 h 372928"/>
                  <a:gd name="connsiteX5" fmla="*/ 338924 w 338924"/>
                  <a:gd name="connsiteY5" fmla="*/ 26314 h 372928"/>
                  <a:gd name="connsiteX6" fmla="*/ 315302 w 338924"/>
                  <a:gd name="connsiteY6" fmla="*/ 5454 h 37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8924" h="372928">
                    <a:moveTo>
                      <a:pt x="315302" y="5454"/>
                    </a:moveTo>
                    <a:cubicBezTo>
                      <a:pt x="306349" y="-2452"/>
                      <a:pt x="292633" y="-1690"/>
                      <a:pt x="284727" y="7264"/>
                    </a:cubicBezTo>
                    <a:lnTo>
                      <a:pt x="5454" y="321398"/>
                    </a:lnTo>
                    <a:cubicBezTo>
                      <a:pt x="-2452" y="330352"/>
                      <a:pt x="-1690" y="344068"/>
                      <a:pt x="7264" y="351974"/>
                    </a:cubicBezTo>
                    <a:lnTo>
                      <a:pt x="30886" y="372929"/>
                    </a:lnTo>
                    <a:lnTo>
                      <a:pt x="338924" y="26314"/>
                    </a:lnTo>
                    <a:lnTo>
                      <a:pt x="315302" y="5454"/>
                    </a:lnTo>
                    <a:close/>
                  </a:path>
                </a:pathLst>
              </a:custGeom>
              <a:solidFill>
                <a:srgbClr val="00B25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1683" name="Graphic 1">
                <a:extLst>
                  <a:ext uri="{FF2B5EF4-FFF2-40B4-BE49-F238E27FC236}">
                    <a16:creationId xmlns:a16="http://schemas.microsoft.com/office/drawing/2014/main" xmlns="" id="{0DB294EF-7C9D-42AA-B46F-A8410D5B227C}"/>
                  </a:ext>
                </a:extLst>
              </p:cNvPr>
              <p:cNvGrpSpPr/>
              <p:nvPr/>
            </p:nvGrpSpPr>
            <p:grpSpPr>
              <a:xfrm>
                <a:off x="6344125" y="3282867"/>
                <a:ext cx="100864" cy="104413"/>
                <a:chOff x="6344125" y="3282867"/>
                <a:chExt cx="100864" cy="104413"/>
              </a:xfrm>
            </p:grpSpPr>
            <p:sp>
              <p:nvSpPr>
                <p:cNvPr id="11684" name="Freeform: Shape 11683">
                  <a:extLst>
                    <a:ext uri="{FF2B5EF4-FFF2-40B4-BE49-F238E27FC236}">
                      <a16:creationId xmlns:a16="http://schemas.microsoft.com/office/drawing/2014/main" xmlns="" id="{A1DC5A5F-F7BD-40B7-B2B6-5536C74B7FD8}"/>
                    </a:ext>
                  </a:extLst>
                </p:cNvPr>
                <p:cNvSpPr/>
                <p:nvPr/>
              </p:nvSpPr>
              <p:spPr>
                <a:xfrm>
                  <a:off x="6344125" y="3282867"/>
                  <a:ext cx="100864" cy="104413"/>
                </a:xfrm>
                <a:custGeom>
                  <a:avLst/>
                  <a:gdLst>
                    <a:gd name="connsiteX0" fmla="*/ 93250 w 100864"/>
                    <a:gd name="connsiteY0" fmla="*/ 5734 h 104413"/>
                    <a:gd name="connsiteX1" fmla="*/ 93250 w 100864"/>
                    <a:gd name="connsiteY1" fmla="*/ 5734 h 104413"/>
                    <a:gd name="connsiteX2" fmla="*/ 67818 w 100864"/>
                    <a:gd name="connsiteY2" fmla="*/ 2496 h 104413"/>
                    <a:gd name="connsiteX3" fmla="*/ 52864 w 100864"/>
                    <a:gd name="connsiteY3" fmla="*/ 10211 h 104413"/>
                    <a:gd name="connsiteX4" fmla="*/ 19145 w 100864"/>
                    <a:gd name="connsiteY4" fmla="*/ 36405 h 104413"/>
                    <a:gd name="connsiteX5" fmla="*/ 0 w 100864"/>
                    <a:gd name="connsiteY5" fmla="*/ 57931 h 104413"/>
                    <a:gd name="connsiteX6" fmla="*/ 26194 w 100864"/>
                    <a:gd name="connsiteY6" fmla="*/ 81172 h 104413"/>
                    <a:gd name="connsiteX7" fmla="*/ 52388 w 100864"/>
                    <a:gd name="connsiteY7" fmla="*/ 104413 h 104413"/>
                    <a:gd name="connsiteX8" fmla="*/ 71533 w 100864"/>
                    <a:gd name="connsiteY8" fmla="*/ 82887 h 104413"/>
                    <a:gd name="connsiteX9" fmla="*/ 93536 w 100864"/>
                    <a:gd name="connsiteY9" fmla="*/ 46311 h 104413"/>
                    <a:gd name="connsiteX10" fmla="*/ 99441 w 100864"/>
                    <a:gd name="connsiteY10" fmla="*/ 30499 h 104413"/>
                    <a:gd name="connsiteX11" fmla="*/ 93250 w 100864"/>
                    <a:gd name="connsiteY11" fmla="*/ 5734 h 104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864" h="104413">
                      <a:moveTo>
                        <a:pt x="93250" y="5734"/>
                      </a:moveTo>
                      <a:lnTo>
                        <a:pt x="93250" y="5734"/>
                      </a:lnTo>
                      <a:cubicBezTo>
                        <a:pt x="86201" y="-457"/>
                        <a:pt x="76105" y="-1790"/>
                        <a:pt x="67818" y="2496"/>
                      </a:cubicBezTo>
                      <a:lnTo>
                        <a:pt x="52864" y="10211"/>
                      </a:lnTo>
                      <a:cubicBezTo>
                        <a:pt x="40100" y="16783"/>
                        <a:pt x="28670" y="25642"/>
                        <a:pt x="19145" y="36405"/>
                      </a:cubicBezTo>
                      <a:lnTo>
                        <a:pt x="0" y="57931"/>
                      </a:lnTo>
                      <a:lnTo>
                        <a:pt x="26194" y="81172"/>
                      </a:lnTo>
                      <a:lnTo>
                        <a:pt x="52388" y="104413"/>
                      </a:lnTo>
                      <a:lnTo>
                        <a:pt x="71533" y="82887"/>
                      </a:lnTo>
                      <a:cubicBezTo>
                        <a:pt x="81058" y="72124"/>
                        <a:pt x="88487" y="59741"/>
                        <a:pt x="93536" y="46311"/>
                      </a:cubicBezTo>
                      <a:lnTo>
                        <a:pt x="99441" y="30499"/>
                      </a:lnTo>
                      <a:cubicBezTo>
                        <a:pt x="102680" y="21927"/>
                        <a:pt x="100298" y="12021"/>
                        <a:pt x="93250" y="5734"/>
                      </a:cubicBezTo>
                      <a:close/>
                    </a:path>
                  </a:pathLst>
                </a:custGeom>
                <a:solidFill>
                  <a:srgbClr val="008C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1686" name="Freeform: Shape 11685">
                  <a:extLst>
                    <a:ext uri="{FF2B5EF4-FFF2-40B4-BE49-F238E27FC236}">
                      <a16:creationId xmlns:a16="http://schemas.microsoft.com/office/drawing/2014/main" xmlns="" id="{7AA4848E-0BF4-49B9-80FB-38630CE471A9}"/>
                    </a:ext>
                  </a:extLst>
                </p:cNvPr>
                <p:cNvSpPr/>
                <p:nvPr/>
              </p:nvSpPr>
              <p:spPr>
                <a:xfrm>
                  <a:off x="6344125" y="3282929"/>
                  <a:ext cx="100795" cy="81300"/>
                </a:xfrm>
                <a:custGeom>
                  <a:avLst/>
                  <a:gdLst>
                    <a:gd name="connsiteX0" fmla="*/ 100774 w 100795"/>
                    <a:gd name="connsiteY0" fmla="*/ 23579 h 81300"/>
                    <a:gd name="connsiteX1" fmla="*/ 94012 w 100795"/>
                    <a:gd name="connsiteY1" fmla="*/ 25770 h 81300"/>
                    <a:gd name="connsiteX2" fmla="*/ 79057 w 100795"/>
                    <a:gd name="connsiteY2" fmla="*/ 33580 h 81300"/>
                    <a:gd name="connsiteX3" fmla="*/ 45339 w 100795"/>
                    <a:gd name="connsiteY3" fmla="*/ 59774 h 81300"/>
                    <a:gd name="connsiteX4" fmla="*/ 26194 w 100795"/>
                    <a:gd name="connsiteY4" fmla="*/ 81300 h 81300"/>
                    <a:gd name="connsiteX5" fmla="*/ 0 w 100795"/>
                    <a:gd name="connsiteY5" fmla="*/ 57964 h 81300"/>
                    <a:gd name="connsiteX6" fmla="*/ 19145 w 100795"/>
                    <a:gd name="connsiteY6" fmla="*/ 36438 h 81300"/>
                    <a:gd name="connsiteX7" fmla="*/ 52864 w 100795"/>
                    <a:gd name="connsiteY7" fmla="*/ 10244 h 81300"/>
                    <a:gd name="connsiteX8" fmla="*/ 67913 w 100795"/>
                    <a:gd name="connsiteY8" fmla="*/ 2529 h 81300"/>
                    <a:gd name="connsiteX9" fmla="*/ 93345 w 100795"/>
                    <a:gd name="connsiteY9" fmla="*/ 5672 h 81300"/>
                    <a:gd name="connsiteX10" fmla="*/ 93440 w 100795"/>
                    <a:gd name="connsiteY10" fmla="*/ 5767 h 81300"/>
                    <a:gd name="connsiteX11" fmla="*/ 100774 w 100795"/>
                    <a:gd name="connsiteY11" fmla="*/ 23579 h 81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795" h="81300">
                      <a:moveTo>
                        <a:pt x="100774" y="23579"/>
                      </a:moveTo>
                      <a:cubicBezTo>
                        <a:pt x="98393" y="23865"/>
                        <a:pt x="96203" y="24627"/>
                        <a:pt x="94012" y="25770"/>
                      </a:cubicBezTo>
                      <a:lnTo>
                        <a:pt x="79057" y="33580"/>
                      </a:lnTo>
                      <a:cubicBezTo>
                        <a:pt x="66294" y="40152"/>
                        <a:pt x="54864" y="49011"/>
                        <a:pt x="45339" y="59774"/>
                      </a:cubicBezTo>
                      <a:lnTo>
                        <a:pt x="26194" y="81300"/>
                      </a:lnTo>
                      <a:lnTo>
                        <a:pt x="0" y="57964"/>
                      </a:lnTo>
                      <a:lnTo>
                        <a:pt x="19145" y="36438"/>
                      </a:lnTo>
                      <a:cubicBezTo>
                        <a:pt x="28670" y="25770"/>
                        <a:pt x="40005" y="16816"/>
                        <a:pt x="52864" y="10244"/>
                      </a:cubicBezTo>
                      <a:lnTo>
                        <a:pt x="67913" y="2529"/>
                      </a:lnTo>
                      <a:cubicBezTo>
                        <a:pt x="76200" y="-1758"/>
                        <a:pt x="86297" y="-519"/>
                        <a:pt x="93345" y="5672"/>
                      </a:cubicBezTo>
                      <a:lnTo>
                        <a:pt x="93440" y="5767"/>
                      </a:lnTo>
                      <a:cubicBezTo>
                        <a:pt x="98489" y="10339"/>
                        <a:pt x="101060" y="16911"/>
                        <a:pt x="100774" y="23579"/>
                      </a:cubicBezTo>
                      <a:close/>
                    </a:path>
                  </a:pathLst>
                </a:custGeom>
                <a:solidFill>
                  <a:srgbClr val="00B25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1688" name="Graphic 1">
                <a:extLst>
                  <a:ext uri="{FF2B5EF4-FFF2-40B4-BE49-F238E27FC236}">
                    <a16:creationId xmlns:a16="http://schemas.microsoft.com/office/drawing/2014/main" xmlns="" id="{0DB294EF-7C9D-42AA-B46F-A8410D5B227C}"/>
                  </a:ext>
                </a:extLst>
              </p:cNvPr>
              <p:cNvGrpSpPr/>
              <p:nvPr/>
            </p:nvGrpSpPr>
            <p:grpSpPr>
              <a:xfrm>
                <a:off x="6047111" y="3351416"/>
                <a:ext cx="342765" cy="366929"/>
                <a:chOff x="6047111" y="3351416"/>
                <a:chExt cx="342765" cy="366929"/>
              </a:xfrm>
              <a:solidFill>
                <a:srgbClr val="3D4051"/>
              </a:solidFill>
            </p:grpSpPr>
            <p:grpSp>
              <p:nvGrpSpPr>
                <p:cNvPr id="11689" name="Graphic 1">
                  <a:extLst>
                    <a:ext uri="{FF2B5EF4-FFF2-40B4-BE49-F238E27FC236}">
                      <a16:creationId xmlns:a16="http://schemas.microsoft.com/office/drawing/2014/main" xmlns="" id="{0DB294EF-7C9D-42AA-B46F-A8410D5B227C}"/>
                    </a:ext>
                  </a:extLst>
                </p:cNvPr>
                <p:cNvGrpSpPr/>
                <p:nvPr/>
              </p:nvGrpSpPr>
              <p:grpSpPr>
                <a:xfrm>
                  <a:off x="6168200" y="3351416"/>
                  <a:ext cx="221676" cy="238365"/>
                  <a:chOff x="6168200" y="3351416"/>
                  <a:chExt cx="221676" cy="238365"/>
                </a:xfrm>
                <a:solidFill>
                  <a:srgbClr val="3D4051"/>
                </a:solidFill>
              </p:grpSpPr>
              <p:sp>
                <p:nvSpPr>
                  <p:cNvPr id="11690" name="Freeform: Shape 11689">
                    <a:extLst>
                      <a:ext uri="{FF2B5EF4-FFF2-40B4-BE49-F238E27FC236}">
                        <a16:creationId xmlns:a16="http://schemas.microsoft.com/office/drawing/2014/main" xmlns="" id="{88757380-54AE-4924-B245-61E6DAFA3C02}"/>
                      </a:ext>
                    </a:extLst>
                  </p:cNvPr>
                  <p:cNvSpPr/>
                  <p:nvPr/>
                </p:nvSpPr>
                <p:spPr>
                  <a:xfrm rot="-2902359">
                    <a:off x="6332119" y="3341638"/>
                    <a:ext cx="21622" cy="106396"/>
                  </a:xfrm>
                  <a:custGeom>
                    <a:avLst/>
                    <a:gdLst>
                      <a:gd name="connsiteX0" fmla="*/ 0 w 21622"/>
                      <a:gd name="connsiteY0" fmla="*/ 0 h 106396"/>
                      <a:gd name="connsiteX1" fmla="*/ 21622 w 21622"/>
                      <a:gd name="connsiteY1" fmla="*/ 0 h 106396"/>
                      <a:gd name="connsiteX2" fmla="*/ 21622 w 21622"/>
                      <a:gd name="connsiteY2" fmla="*/ 106397 h 106396"/>
                      <a:gd name="connsiteX3" fmla="*/ 0 w 21622"/>
                      <a:gd name="connsiteY3" fmla="*/ 106397 h 106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2" h="106396">
                        <a:moveTo>
                          <a:pt x="0" y="0"/>
                        </a:moveTo>
                        <a:lnTo>
                          <a:pt x="21622" y="0"/>
                        </a:lnTo>
                        <a:lnTo>
                          <a:pt x="21622" y="106397"/>
                        </a:lnTo>
                        <a:lnTo>
                          <a:pt x="0" y="106397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691" name="Freeform: Shape 11690">
                    <a:extLst>
                      <a:ext uri="{FF2B5EF4-FFF2-40B4-BE49-F238E27FC236}">
                        <a16:creationId xmlns:a16="http://schemas.microsoft.com/office/drawing/2014/main" xmlns="" id="{4C9B6B38-9E13-4A36-B207-114F492D665A}"/>
                      </a:ext>
                    </a:extLst>
                  </p:cNvPr>
                  <p:cNvSpPr/>
                  <p:nvPr/>
                </p:nvSpPr>
                <p:spPr>
                  <a:xfrm rot="-2902359">
                    <a:off x="6302778" y="3374623"/>
                    <a:ext cx="21622" cy="106396"/>
                  </a:xfrm>
                  <a:custGeom>
                    <a:avLst/>
                    <a:gdLst>
                      <a:gd name="connsiteX0" fmla="*/ 0 w 21622"/>
                      <a:gd name="connsiteY0" fmla="*/ 0 h 106396"/>
                      <a:gd name="connsiteX1" fmla="*/ 21622 w 21622"/>
                      <a:gd name="connsiteY1" fmla="*/ 0 h 106396"/>
                      <a:gd name="connsiteX2" fmla="*/ 21622 w 21622"/>
                      <a:gd name="connsiteY2" fmla="*/ 106397 h 106396"/>
                      <a:gd name="connsiteX3" fmla="*/ 0 w 21622"/>
                      <a:gd name="connsiteY3" fmla="*/ 106397 h 106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2" h="106396">
                        <a:moveTo>
                          <a:pt x="0" y="0"/>
                        </a:moveTo>
                        <a:lnTo>
                          <a:pt x="21622" y="0"/>
                        </a:lnTo>
                        <a:lnTo>
                          <a:pt x="21622" y="106397"/>
                        </a:lnTo>
                        <a:lnTo>
                          <a:pt x="0" y="106397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692" name="Freeform: Shape 11691">
                    <a:extLst>
                      <a:ext uri="{FF2B5EF4-FFF2-40B4-BE49-F238E27FC236}">
                        <a16:creationId xmlns:a16="http://schemas.microsoft.com/office/drawing/2014/main" xmlns="" id="{43FF7CF8-4EA3-4811-9149-8A64DF3B4806}"/>
                      </a:ext>
                    </a:extLst>
                  </p:cNvPr>
                  <p:cNvSpPr/>
                  <p:nvPr/>
                </p:nvSpPr>
                <p:spPr>
                  <a:xfrm>
                    <a:off x="6168200" y="3473766"/>
                    <a:ext cx="106009" cy="116015"/>
                  </a:xfrm>
                  <a:custGeom>
                    <a:avLst/>
                    <a:gdLst>
                      <a:gd name="connsiteX0" fmla="*/ 73150 w 106009"/>
                      <a:gd name="connsiteY0" fmla="*/ 75915 h 116015"/>
                      <a:gd name="connsiteX1" fmla="*/ 3999 w 106009"/>
                      <a:gd name="connsiteY1" fmla="*/ 113158 h 116015"/>
                      <a:gd name="connsiteX2" fmla="*/ 32859 w 106009"/>
                      <a:gd name="connsiteY2" fmla="*/ 40101 h 116015"/>
                      <a:gd name="connsiteX3" fmla="*/ 102011 w 106009"/>
                      <a:gd name="connsiteY3" fmla="*/ 2858 h 116015"/>
                      <a:gd name="connsiteX4" fmla="*/ 73150 w 106009"/>
                      <a:gd name="connsiteY4" fmla="*/ 75915 h 1160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6009" h="116015">
                        <a:moveTo>
                          <a:pt x="73150" y="75915"/>
                        </a:moveTo>
                        <a:cubicBezTo>
                          <a:pt x="46099" y="106395"/>
                          <a:pt x="15143" y="123064"/>
                          <a:pt x="3999" y="113158"/>
                        </a:cubicBezTo>
                        <a:cubicBezTo>
                          <a:pt x="-7145" y="103252"/>
                          <a:pt x="5808" y="70581"/>
                          <a:pt x="32859" y="40101"/>
                        </a:cubicBezTo>
                        <a:cubicBezTo>
                          <a:pt x="59910" y="9621"/>
                          <a:pt x="90867" y="-7048"/>
                          <a:pt x="102011" y="2858"/>
                        </a:cubicBezTo>
                        <a:cubicBezTo>
                          <a:pt x="113155" y="12764"/>
                          <a:pt x="100201" y="45435"/>
                          <a:pt x="73150" y="75915"/>
                        </a:cubicBez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11693" name="Graphic 1">
                  <a:extLst>
                    <a:ext uri="{FF2B5EF4-FFF2-40B4-BE49-F238E27FC236}">
                      <a16:creationId xmlns:a16="http://schemas.microsoft.com/office/drawing/2014/main" xmlns="" id="{0DB294EF-7C9D-42AA-B46F-A8410D5B227C}"/>
                    </a:ext>
                  </a:extLst>
                </p:cNvPr>
                <p:cNvGrpSpPr/>
                <p:nvPr/>
              </p:nvGrpSpPr>
              <p:grpSpPr>
                <a:xfrm>
                  <a:off x="6047111" y="3598485"/>
                  <a:ext cx="123187" cy="119861"/>
                  <a:chOff x="6047111" y="3598485"/>
                  <a:chExt cx="123187" cy="119861"/>
                </a:xfrm>
                <a:solidFill>
                  <a:srgbClr val="3D4051"/>
                </a:solidFill>
              </p:grpSpPr>
              <p:sp>
                <p:nvSpPr>
                  <p:cNvPr id="11694" name="Freeform: Shape 11693">
                    <a:extLst>
                      <a:ext uri="{FF2B5EF4-FFF2-40B4-BE49-F238E27FC236}">
                        <a16:creationId xmlns:a16="http://schemas.microsoft.com/office/drawing/2014/main" xmlns="" id="{52F4475C-11BF-41DB-9F6C-9813706604E0}"/>
                      </a:ext>
                    </a:extLst>
                  </p:cNvPr>
                  <p:cNvSpPr/>
                  <p:nvPr/>
                </p:nvSpPr>
                <p:spPr>
                  <a:xfrm rot="-2902130">
                    <a:off x="6112547" y="3588709"/>
                    <a:ext cx="21620" cy="106388"/>
                  </a:xfrm>
                  <a:custGeom>
                    <a:avLst/>
                    <a:gdLst>
                      <a:gd name="connsiteX0" fmla="*/ 0 w 21620"/>
                      <a:gd name="connsiteY0" fmla="*/ 0 h 106388"/>
                      <a:gd name="connsiteX1" fmla="*/ 21621 w 21620"/>
                      <a:gd name="connsiteY1" fmla="*/ 0 h 106388"/>
                      <a:gd name="connsiteX2" fmla="*/ 21621 w 21620"/>
                      <a:gd name="connsiteY2" fmla="*/ 106389 h 106388"/>
                      <a:gd name="connsiteX3" fmla="*/ 0 w 21620"/>
                      <a:gd name="connsiteY3" fmla="*/ 106389 h 1063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0" h="106388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89"/>
                        </a:lnTo>
                        <a:lnTo>
                          <a:pt x="0" y="106389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695" name="Freeform: Shape 11694">
                    <a:extLst>
                      <a:ext uri="{FF2B5EF4-FFF2-40B4-BE49-F238E27FC236}">
                        <a16:creationId xmlns:a16="http://schemas.microsoft.com/office/drawing/2014/main" xmlns="" id="{6783E065-849A-47F8-AD7C-B6A315AD54E3}"/>
                      </a:ext>
                    </a:extLst>
                  </p:cNvPr>
                  <p:cNvSpPr/>
                  <p:nvPr/>
                </p:nvSpPr>
                <p:spPr>
                  <a:xfrm rot="-2901873">
                    <a:off x="6083242" y="3621724"/>
                    <a:ext cx="21622" cy="106396"/>
                  </a:xfrm>
                  <a:custGeom>
                    <a:avLst/>
                    <a:gdLst>
                      <a:gd name="connsiteX0" fmla="*/ 0 w 21622"/>
                      <a:gd name="connsiteY0" fmla="*/ 0 h 106396"/>
                      <a:gd name="connsiteX1" fmla="*/ 21622 w 21622"/>
                      <a:gd name="connsiteY1" fmla="*/ 0 h 106396"/>
                      <a:gd name="connsiteX2" fmla="*/ 21622 w 21622"/>
                      <a:gd name="connsiteY2" fmla="*/ 106396 h 106396"/>
                      <a:gd name="connsiteX3" fmla="*/ 0 w 21622"/>
                      <a:gd name="connsiteY3" fmla="*/ 106396 h 106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2" h="106396">
                        <a:moveTo>
                          <a:pt x="0" y="0"/>
                        </a:moveTo>
                        <a:lnTo>
                          <a:pt x="21622" y="0"/>
                        </a:lnTo>
                        <a:lnTo>
                          <a:pt x="21622" y="106396"/>
                        </a:lnTo>
                        <a:lnTo>
                          <a:pt x="0" y="106396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</p:grpSp>
        </p:grpSp>
        <p:grpSp>
          <p:nvGrpSpPr>
            <p:cNvPr id="11696" name="Graphic 1">
              <a:extLst>
                <a:ext uri="{FF2B5EF4-FFF2-40B4-BE49-F238E27FC236}">
                  <a16:creationId xmlns:a16="http://schemas.microsoft.com/office/drawing/2014/main" xmlns="" id="{0DB294EF-7C9D-42AA-B46F-A8410D5B227C}"/>
                </a:ext>
              </a:extLst>
            </p:cNvPr>
            <p:cNvGrpSpPr/>
            <p:nvPr/>
          </p:nvGrpSpPr>
          <p:grpSpPr>
            <a:xfrm>
              <a:off x="5748327" y="3124191"/>
              <a:ext cx="551476" cy="220228"/>
              <a:chOff x="5748327" y="3124191"/>
              <a:chExt cx="551476" cy="220228"/>
            </a:xfrm>
          </p:grpSpPr>
          <p:sp>
            <p:nvSpPr>
              <p:cNvPr id="11697" name="Freeform: Shape 11696">
                <a:extLst>
                  <a:ext uri="{FF2B5EF4-FFF2-40B4-BE49-F238E27FC236}">
                    <a16:creationId xmlns:a16="http://schemas.microsoft.com/office/drawing/2014/main" xmlns="" id="{4CCC2D88-63CA-47D5-BC66-D1BDC723BC3D}"/>
                  </a:ext>
                </a:extLst>
              </p:cNvPr>
              <p:cNvSpPr/>
              <p:nvPr/>
            </p:nvSpPr>
            <p:spPr>
              <a:xfrm>
                <a:off x="5748327" y="3124191"/>
                <a:ext cx="464823" cy="220228"/>
              </a:xfrm>
              <a:custGeom>
                <a:avLst/>
                <a:gdLst>
                  <a:gd name="connsiteX0" fmla="*/ 449113 w 464823"/>
                  <a:gd name="connsiteY0" fmla="*/ 103069 h 220228"/>
                  <a:gd name="connsiteX1" fmla="*/ 45063 w 464823"/>
                  <a:gd name="connsiteY1" fmla="*/ 219370 h 220228"/>
                  <a:gd name="connsiteX2" fmla="*/ 18297 w 464823"/>
                  <a:gd name="connsiteY2" fmla="*/ 204511 h 220228"/>
                  <a:gd name="connsiteX3" fmla="*/ 867 w 464823"/>
                  <a:gd name="connsiteY3" fmla="*/ 143932 h 220228"/>
                  <a:gd name="connsiteX4" fmla="*/ 15630 w 464823"/>
                  <a:gd name="connsiteY4" fmla="*/ 117071 h 220228"/>
                  <a:gd name="connsiteX5" fmla="*/ 419681 w 464823"/>
                  <a:gd name="connsiteY5" fmla="*/ 866 h 220228"/>
                  <a:gd name="connsiteX6" fmla="*/ 446541 w 464823"/>
                  <a:gd name="connsiteY6" fmla="*/ 15725 h 220228"/>
                  <a:gd name="connsiteX7" fmla="*/ 463972 w 464823"/>
                  <a:gd name="connsiteY7" fmla="*/ 76304 h 220228"/>
                  <a:gd name="connsiteX8" fmla="*/ 449113 w 464823"/>
                  <a:gd name="connsiteY8" fmla="*/ 103069 h 220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4823" h="220228">
                    <a:moveTo>
                      <a:pt x="449113" y="103069"/>
                    </a:moveTo>
                    <a:lnTo>
                      <a:pt x="45063" y="219370"/>
                    </a:lnTo>
                    <a:cubicBezTo>
                      <a:pt x="33633" y="222703"/>
                      <a:pt x="21631" y="216036"/>
                      <a:pt x="18297" y="204511"/>
                    </a:cubicBezTo>
                    <a:lnTo>
                      <a:pt x="867" y="143932"/>
                    </a:lnTo>
                    <a:cubicBezTo>
                      <a:pt x="-2467" y="132311"/>
                      <a:pt x="4105" y="120405"/>
                      <a:pt x="15630" y="117071"/>
                    </a:cubicBezTo>
                    <a:lnTo>
                      <a:pt x="419681" y="866"/>
                    </a:lnTo>
                    <a:cubicBezTo>
                      <a:pt x="431111" y="-2468"/>
                      <a:pt x="443208" y="4105"/>
                      <a:pt x="446541" y="15725"/>
                    </a:cubicBezTo>
                    <a:lnTo>
                      <a:pt x="463972" y="76304"/>
                    </a:lnTo>
                    <a:cubicBezTo>
                      <a:pt x="467306" y="87829"/>
                      <a:pt x="460543" y="99831"/>
                      <a:pt x="449113" y="103069"/>
                    </a:cubicBezTo>
                    <a:close/>
                  </a:path>
                </a:pathLst>
              </a:custGeom>
              <a:solidFill>
                <a:srgbClr val="AE1E0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698" name="Freeform: Shape 11697">
                <a:extLst>
                  <a:ext uri="{FF2B5EF4-FFF2-40B4-BE49-F238E27FC236}">
                    <a16:creationId xmlns:a16="http://schemas.microsoft.com/office/drawing/2014/main" xmlns="" id="{BF334297-F254-4CA0-B395-D7F5C8A1C64A}"/>
                  </a:ext>
                </a:extLst>
              </p:cNvPr>
              <p:cNvSpPr/>
              <p:nvPr/>
            </p:nvSpPr>
            <p:spPr>
              <a:xfrm>
                <a:off x="5748369" y="3124232"/>
                <a:ext cx="455167" cy="174180"/>
              </a:xfrm>
              <a:custGeom>
                <a:avLst/>
                <a:gdLst>
                  <a:gd name="connsiteX0" fmla="*/ 446405 w 455167"/>
                  <a:gd name="connsiteY0" fmla="*/ 15684 h 174180"/>
                  <a:gd name="connsiteX1" fmla="*/ 419544 w 455167"/>
                  <a:gd name="connsiteY1" fmla="*/ 825 h 174180"/>
                  <a:gd name="connsiteX2" fmla="*/ 15684 w 455167"/>
                  <a:gd name="connsiteY2" fmla="*/ 117030 h 174180"/>
                  <a:gd name="connsiteX3" fmla="*/ 825 w 455167"/>
                  <a:gd name="connsiteY3" fmla="*/ 143891 h 174180"/>
                  <a:gd name="connsiteX4" fmla="*/ 9588 w 455167"/>
                  <a:gd name="connsiteY4" fmla="*/ 174180 h 174180"/>
                  <a:gd name="connsiteX5" fmla="*/ 455168 w 455167"/>
                  <a:gd name="connsiteY5" fmla="*/ 45974 h 174180"/>
                  <a:gd name="connsiteX6" fmla="*/ 446405 w 455167"/>
                  <a:gd name="connsiteY6" fmla="*/ 15684 h 1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5167" h="174180">
                    <a:moveTo>
                      <a:pt x="446405" y="15684"/>
                    </a:moveTo>
                    <a:cubicBezTo>
                      <a:pt x="443071" y="4159"/>
                      <a:pt x="431069" y="-2413"/>
                      <a:pt x="419544" y="825"/>
                    </a:cubicBezTo>
                    <a:lnTo>
                      <a:pt x="15684" y="117030"/>
                    </a:lnTo>
                    <a:cubicBezTo>
                      <a:pt x="4159" y="120364"/>
                      <a:pt x="-2413" y="132365"/>
                      <a:pt x="825" y="143891"/>
                    </a:cubicBezTo>
                    <a:lnTo>
                      <a:pt x="9588" y="174180"/>
                    </a:lnTo>
                    <a:lnTo>
                      <a:pt x="455168" y="45974"/>
                    </a:lnTo>
                    <a:lnTo>
                      <a:pt x="446405" y="15684"/>
                    </a:lnTo>
                    <a:close/>
                  </a:path>
                </a:pathLst>
              </a:custGeom>
              <a:solidFill>
                <a:srgbClr val="FF58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1699" name="Graphic 1">
                <a:extLst>
                  <a:ext uri="{FF2B5EF4-FFF2-40B4-BE49-F238E27FC236}">
                    <a16:creationId xmlns:a16="http://schemas.microsoft.com/office/drawing/2014/main" xmlns="" id="{0DB294EF-7C9D-42AA-B46F-A8410D5B227C}"/>
                  </a:ext>
                </a:extLst>
              </p:cNvPr>
              <p:cNvGrpSpPr/>
              <p:nvPr/>
            </p:nvGrpSpPr>
            <p:grpSpPr>
              <a:xfrm>
                <a:off x="6192106" y="3124420"/>
                <a:ext cx="107697" cy="79789"/>
                <a:chOff x="6192106" y="3124420"/>
                <a:chExt cx="107697" cy="79789"/>
              </a:xfrm>
            </p:grpSpPr>
            <p:sp>
              <p:nvSpPr>
                <p:cNvPr id="11700" name="Freeform: Shape 11699">
                  <a:extLst>
                    <a:ext uri="{FF2B5EF4-FFF2-40B4-BE49-F238E27FC236}">
                      <a16:creationId xmlns:a16="http://schemas.microsoft.com/office/drawing/2014/main" xmlns="" id="{78BC37A4-54C1-4383-81B1-DEB2A8D3DCD5}"/>
                    </a:ext>
                  </a:extLst>
                </p:cNvPr>
                <p:cNvSpPr/>
                <p:nvPr/>
              </p:nvSpPr>
              <p:spPr>
                <a:xfrm>
                  <a:off x="6192106" y="3124420"/>
                  <a:ext cx="107647" cy="79789"/>
                </a:xfrm>
                <a:custGeom>
                  <a:avLst/>
                  <a:gdLst>
                    <a:gd name="connsiteX0" fmla="*/ 106775 w 107647"/>
                    <a:gd name="connsiteY0" fmla="*/ 18353 h 79789"/>
                    <a:gd name="connsiteX1" fmla="*/ 106775 w 107647"/>
                    <a:gd name="connsiteY1" fmla="*/ 18353 h 79789"/>
                    <a:gd name="connsiteX2" fmla="*/ 86963 w 107647"/>
                    <a:gd name="connsiteY2" fmla="*/ 1970 h 79789"/>
                    <a:gd name="connsiteX3" fmla="*/ 70199 w 107647"/>
                    <a:gd name="connsiteY3" fmla="*/ 446 h 79789"/>
                    <a:gd name="connsiteX4" fmla="*/ 27718 w 107647"/>
                    <a:gd name="connsiteY4" fmla="*/ 4542 h 79789"/>
                    <a:gd name="connsiteX5" fmla="*/ 0 w 107647"/>
                    <a:gd name="connsiteY5" fmla="*/ 12543 h 79789"/>
                    <a:gd name="connsiteX6" fmla="*/ 9716 w 107647"/>
                    <a:gd name="connsiteY6" fmla="*/ 46166 h 79789"/>
                    <a:gd name="connsiteX7" fmla="*/ 19431 w 107647"/>
                    <a:gd name="connsiteY7" fmla="*/ 79789 h 79789"/>
                    <a:gd name="connsiteX8" fmla="*/ 47149 w 107647"/>
                    <a:gd name="connsiteY8" fmla="*/ 71788 h 79789"/>
                    <a:gd name="connsiteX9" fmla="*/ 85249 w 107647"/>
                    <a:gd name="connsiteY9" fmla="*/ 52738 h 79789"/>
                    <a:gd name="connsiteX10" fmla="*/ 98679 w 107647"/>
                    <a:gd name="connsiteY10" fmla="*/ 42546 h 79789"/>
                    <a:gd name="connsiteX11" fmla="*/ 106775 w 107647"/>
                    <a:gd name="connsiteY11" fmla="*/ 18353 h 797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7647" h="79789">
                      <a:moveTo>
                        <a:pt x="106775" y="18353"/>
                      </a:moveTo>
                      <a:lnTo>
                        <a:pt x="106775" y="18353"/>
                      </a:lnTo>
                      <a:cubicBezTo>
                        <a:pt x="104203" y="9304"/>
                        <a:pt x="96298" y="2827"/>
                        <a:pt x="86963" y="1970"/>
                      </a:cubicBezTo>
                      <a:lnTo>
                        <a:pt x="70199" y="446"/>
                      </a:lnTo>
                      <a:cubicBezTo>
                        <a:pt x="55912" y="-792"/>
                        <a:pt x="41529" y="541"/>
                        <a:pt x="27718" y="4542"/>
                      </a:cubicBezTo>
                      <a:lnTo>
                        <a:pt x="0" y="12543"/>
                      </a:lnTo>
                      <a:lnTo>
                        <a:pt x="9716" y="46166"/>
                      </a:lnTo>
                      <a:lnTo>
                        <a:pt x="19431" y="79789"/>
                      </a:lnTo>
                      <a:lnTo>
                        <a:pt x="47149" y="71788"/>
                      </a:lnTo>
                      <a:cubicBezTo>
                        <a:pt x="60960" y="67788"/>
                        <a:pt x="73819" y="61311"/>
                        <a:pt x="85249" y="52738"/>
                      </a:cubicBezTo>
                      <a:lnTo>
                        <a:pt x="98679" y="42546"/>
                      </a:lnTo>
                      <a:cubicBezTo>
                        <a:pt x="106108" y="37022"/>
                        <a:pt x="109347" y="27402"/>
                        <a:pt x="106775" y="18353"/>
                      </a:cubicBezTo>
                      <a:close/>
                    </a:path>
                  </a:pathLst>
                </a:custGeom>
                <a:solidFill>
                  <a:srgbClr val="AE1E0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1701" name="Freeform: Shape 11700">
                  <a:extLst>
                    <a:ext uri="{FF2B5EF4-FFF2-40B4-BE49-F238E27FC236}">
                      <a16:creationId xmlns:a16="http://schemas.microsoft.com/office/drawing/2014/main" xmlns="" id="{3CDDD6E9-6DF7-43E9-A26D-6F5A834863C5}"/>
                    </a:ext>
                  </a:extLst>
                </p:cNvPr>
                <p:cNvSpPr/>
                <p:nvPr/>
              </p:nvSpPr>
              <p:spPr>
                <a:xfrm>
                  <a:off x="6192201" y="3124476"/>
                  <a:ext cx="107601" cy="46205"/>
                </a:xfrm>
                <a:custGeom>
                  <a:avLst/>
                  <a:gdLst>
                    <a:gd name="connsiteX0" fmla="*/ 103442 w 107601"/>
                    <a:gd name="connsiteY0" fmla="*/ 37443 h 46205"/>
                    <a:gd name="connsiteX1" fmla="*/ 96584 w 107601"/>
                    <a:gd name="connsiteY1" fmla="*/ 35633 h 46205"/>
                    <a:gd name="connsiteX2" fmla="*/ 79724 w 107601"/>
                    <a:gd name="connsiteY2" fmla="*/ 34204 h 46205"/>
                    <a:gd name="connsiteX3" fmla="*/ 37243 w 107601"/>
                    <a:gd name="connsiteY3" fmla="*/ 38300 h 46205"/>
                    <a:gd name="connsiteX4" fmla="*/ 9620 w 107601"/>
                    <a:gd name="connsiteY4" fmla="*/ 46206 h 46205"/>
                    <a:gd name="connsiteX5" fmla="*/ 0 w 107601"/>
                    <a:gd name="connsiteY5" fmla="*/ 12487 h 46205"/>
                    <a:gd name="connsiteX6" fmla="*/ 27623 w 107601"/>
                    <a:gd name="connsiteY6" fmla="*/ 4581 h 46205"/>
                    <a:gd name="connsiteX7" fmla="*/ 70104 w 107601"/>
                    <a:gd name="connsiteY7" fmla="*/ 486 h 46205"/>
                    <a:gd name="connsiteX8" fmla="*/ 86963 w 107601"/>
                    <a:gd name="connsiteY8" fmla="*/ 2010 h 46205"/>
                    <a:gd name="connsiteX9" fmla="*/ 106680 w 107601"/>
                    <a:gd name="connsiteY9" fmla="*/ 18202 h 46205"/>
                    <a:gd name="connsiteX10" fmla="*/ 106680 w 107601"/>
                    <a:gd name="connsiteY10" fmla="*/ 18297 h 46205"/>
                    <a:gd name="connsiteX11" fmla="*/ 103442 w 107601"/>
                    <a:gd name="connsiteY11" fmla="*/ 37443 h 46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7601" h="46205">
                      <a:moveTo>
                        <a:pt x="103442" y="37443"/>
                      </a:moveTo>
                      <a:cubicBezTo>
                        <a:pt x="101346" y="36395"/>
                        <a:pt x="99060" y="35919"/>
                        <a:pt x="96584" y="35633"/>
                      </a:cubicBezTo>
                      <a:lnTo>
                        <a:pt x="79724" y="34204"/>
                      </a:lnTo>
                      <a:cubicBezTo>
                        <a:pt x="65437" y="32966"/>
                        <a:pt x="51054" y="34395"/>
                        <a:pt x="37243" y="38300"/>
                      </a:cubicBezTo>
                      <a:lnTo>
                        <a:pt x="9620" y="46206"/>
                      </a:lnTo>
                      <a:lnTo>
                        <a:pt x="0" y="12487"/>
                      </a:lnTo>
                      <a:lnTo>
                        <a:pt x="27623" y="4581"/>
                      </a:lnTo>
                      <a:cubicBezTo>
                        <a:pt x="41434" y="581"/>
                        <a:pt x="55817" y="-848"/>
                        <a:pt x="70104" y="486"/>
                      </a:cubicBezTo>
                      <a:lnTo>
                        <a:pt x="86963" y="2010"/>
                      </a:lnTo>
                      <a:cubicBezTo>
                        <a:pt x="96203" y="2772"/>
                        <a:pt x="104108" y="9249"/>
                        <a:pt x="106680" y="18202"/>
                      </a:cubicBezTo>
                      <a:lnTo>
                        <a:pt x="106680" y="18297"/>
                      </a:lnTo>
                      <a:cubicBezTo>
                        <a:pt x="108680" y="24965"/>
                        <a:pt x="107347" y="32013"/>
                        <a:pt x="103442" y="37443"/>
                      </a:cubicBezTo>
                      <a:close/>
                    </a:path>
                  </a:pathLst>
                </a:custGeom>
                <a:solidFill>
                  <a:srgbClr val="FF582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1702" name="Graphic 1">
                <a:extLst>
                  <a:ext uri="{FF2B5EF4-FFF2-40B4-BE49-F238E27FC236}">
                    <a16:creationId xmlns:a16="http://schemas.microsoft.com/office/drawing/2014/main" xmlns="" id="{0DB294EF-7C9D-42AA-B46F-A8410D5B227C}"/>
                  </a:ext>
                </a:extLst>
              </p:cNvPr>
              <p:cNvGrpSpPr/>
              <p:nvPr/>
            </p:nvGrpSpPr>
            <p:grpSpPr>
              <a:xfrm>
                <a:off x="5777185" y="3127960"/>
                <a:ext cx="410155" cy="211733"/>
                <a:chOff x="5777185" y="3127960"/>
                <a:chExt cx="410155" cy="211733"/>
              </a:xfrm>
              <a:solidFill>
                <a:srgbClr val="3D4051"/>
              </a:solidFill>
            </p:grpSpPr>
            <p:grpSp>
              <p:nvGrpSpPr>
                <p:cNvPr id="11703" name="Graphic 1">
                  <a:extLst>
                    <a:ext uri="{FF2B5EF4-FFF2-40B4-BE49-F238E27FC236}">
                      <a16:creationId xmlns:a16="http://schemas.microsoft.com/office/drawing/2014/main" xmlns="" id="{0DB294EF-7C9D-42AA-B46F-A8410D5B227C}"/>
                    </a:ext>
                  </a:extLst>
                </p:cNvPr>
                <p:cNvGrpSpPr/>
                <p:nvPr/>
              </p:nvGrpSpPr>
              <p:grpSpPr>
                <a:xfrm>
                  <a:off x="5915012" y="3127960"/>
                  <a:ext cx="272327" cy="137711"/>
                  <a:chOff x="5915012" y="3127960"/>
                  <a:chExt cx="272327" cy="137711"/>
                </a:xfrm>
                <a:solidFill>
                  <a:srgbClr val="3D4051"/>
                </a:solidFill>
              </p:grpSpPr>
              <p:sp>
                <p:nvSpPr>
                  <p:cNvPr id="11704" name="Freeform: Shape 11703">
                    <a:extLst>
                      <a:ext uri="{FF2B5EF4-FFF2-40B4-BE49-F238E27FC236}">
                        <a16:creationId xmlns:a16="http://schemas.microsoft.com/office/drawing/2014/main" xmlns="" id="{87077C23-AAD1-424D-B2B8-E769200A6B8D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6151431" y="3128875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705" name="Freeform: Shape 11704">
                    <a:extLst>
                      <a:ext uri="{FF2B5EF4-FFF2-40B4-BE49-F238E27FC236}">
                        <a16:creationId xmlns:a16="http://schemas.microsoft.com/office/drawing/2014/main" xmlns="" id="{1A54C0E5-A5BE-4E8C-A35A-AAC3C010A9D2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6109042" y="3141064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706" name="Freeform: Shape 11705">
                    <a:extLst>
                      <a:ext uri="{FF2B5EF4-FFF2-40B4-BE49-F238E27FC236}">
                        <a16:creationId xmlns:a16="http://schemas.microsoft.com/office/drawing/2014/main" xmlns="" id="{7D2CCA79-6F37-40C8-B08F-22527D1011C4}"/>
                      </a:ext>
                    </a:extLst>
                  </p:cNvPr>
                  <p:cNvSpPr/>
                  <p:nvPr/>
                </p:nvSpPr>
                <p:spPr>
                  <a:xfrm>
                    <a:off x="5915012" y="3199737"/>
                    <a:ext cx="142517" cy="65934"/>
                  </a:xfrm>
                  <a:custGeom>
                    <a:avLst/>
                    <a:gdLst>
                      <a:gd name="connsiteX0" fmla="*/ 78688 w 142517"/>
                      <a:gd name="connsiteY0" fmla="*/ 58861 h 65934"/>
                      <a:gd name="connsiteX1" fmla="*/ 393 w 142517"/>
                      <a:gd name="connsiteY1" fmla="*/ 53336 h 65934"/>
                      <a:gd name="connsiteX2" fmla="*/ 63829 w 142517"/>
                      <a:gd name="connsiteY2" fmla="*/ 7045 h 65934"/>
                      <a:gd name="connsiteX3" fmla="*/ 142125 w 142517"/>
                      <a:gd name="connsiteY3" fmla="*/ 12569 h 65934"/>
                      <a:gd name="connsiteX4" fmla="*/ 78688 w 142517"/>
                      <a:gd name="connsiteY4" fmla="*/ 58861 h 65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42517" h="65934">
                        <a:moveTo>
                          <a:pt x="78688" y="58861"/>
                        </a:moveTo>
                        <a:cubicBezTo>
                          <a:pt x="39541" y="70100"/>
                          <a:pt x="4489" y="67719"/>
                          <a:pt x="393" y="53336"/>
                        </a:cubicBezTo>
                        <a:cubicBezTo>
                          <a:pt x="-3703" y="39049"/>
                          <a:pt x="24682" y="18284"/>
                          <a:pt x="63829" y="7045"/>
                        </a:cubicBezTo>
                        <a:cubicBezTo>
                          <a:pt x="102977" y="-4195"/>
                          <a:pt x="138029" y="-1718"/>
                          <a:pt x="142125" y="12569"/>
                        </a:cubicBezTo>
                        <a:cubicBezTo>
                          <a:pt x="146221" y="26857"/>
                          <a:pt x="117836" y="47621"/>
                          <a:pt x="78688" y="58861"/>
                        </a:cubicBez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11707" name="Graphic 1">
                  <a:extLst>
                    <a:ext uri="{FF2B5EF4-FFF2-40B4-BE49-F238E27FC236}">
                      <a16:creationId xmlns:a16="http://schemas.microsoft.com/office/drawing/2014/main" xmlns="" id="{0DB294EF-7C9D-42AA-B46F-A8410D5B227C}"/>
                    </a:ext>
                  </a:extLst>
                </p:cNvPr>
                <p:cNvGrpSpPr/>
                <p:nvPr/>
              </p:nvGrpSpPr>
              <p:grpSpPr>
                <a:xfrm>
                  <a:off x="5777185" y="3219280"/>
                  <a:ext cx="92584" cy="120413"/>
                  <a:chOff x="5777185" y="3219280"/>
                  <a:chExt cx="92584" cy="120413"/>
                </a:xfrm>
                <a:solidFill>
                  <a:srgbClr val="3D4051"/>
                </a:solidFill>
              </p:grpSpPr>
              <p:sp>
                <p:nvSpPr>
                  <p:cNvPr id="11708" name="Freeform: Shape 11707">
                    <a:extLst>
                      <a:ext uri="{FF2B5EF4-FFF2-40B4-BE49-F238E27FC236}">
                        <a16:creationId xmlns:a16="http://schemas.microsoft.com/office/drawing/2014/main" xmlns="" id="{73DBC2BD-BE53-4B8D-B55A-2E53E378317B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5833860" y="3220195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11709" name="Freeform: Shape 11708">
                    <a:extLst>
                      <a:ext uri="{FF2B5EF4-FFF2-40B4-BE49-F238E27FC236}">
                        <a16:creationId xmlns:a16="http://schemas.microsoft.com/office/drawing/2014/main" xmlns="" id="{91EF679D-B0B1-4F84-8363-62360706D3FE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5791472" y="3232385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</p:grpSp>
        </p:grpSp>
      </p:grpSp>
      <p:grpSp>
        <p:nvGrpSpPr>
          <p:cNvPr id="123" name="Graphic 828">
            <a:extLst>
              <a:ext uri="{FF2B5EF4-FFF2-40B4-BE49-F238E27FC236}">
                <a16:creationId xmlns:a16="http://schemas.microsoft.com/office/drawing/2014/main" xmlns="" id="{ECB8CB4F-E7F0-4B07-8691-508D01B67512}"/>
              </a:ext>
            </a:extLst>
          </p:cNvPr>
          <p:cNvGrpSpPr/>
          <p:nvPr/>
        </p:nvGrpSpPr>
        <p:grpSpPr>
          <a:xfrm>
            <a:off x="544117" y="4563716"/>
            <a:ext cx="841681" cy="701090"/>
            <a:chOff x="6029366" y="3371852"/>
            <a:chExt cx="130719" cy="112577"/>
          </a:xfrm>
          <a:solidFill>
            <a:srgbClr val="E9D2AE"/>
          </a:solidFill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xmlns="" id="{2AF9A557-BB62-48E8-A103-6EBA8F282284}"/>
                </a:ext>
              </a:extLst>
            </p:cNvPr>
            <p:cNvSpPr/>
            <p:nvPr/>
          </p:nvSpPr>
          <p:spPr>
            <a:xfrm>
              <a:off x="6112695" y="3392266"/>
              <a:ext cx="47390" cy="36309"/>
            </a:xfrm>
            <a:custGeom>
              <a:avLst/>
              <a:gdLst>
                <a:gd name="connsiteX0" fmla="*/ 45789 w 47390"/>
                <a:gd name="connsiteY0" fmla="*/ 11587 h 36309"/>
                <a:gd name="connsiteX1" fmla="*/ 259 w 47390"/>
                <a:gd name="connsiteY1" fmla="*/ 23493 h 36309"/>
                <a:gd name="connsiteX2" fmla="*/ 45789 w 47390"/>
                <a:gd name="connsiteY2" fmla="*/ 11587 h 3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390" h="36309">
                  <a:moveTo>
                    <a:pt x="45789" y="11587"/>
                  </a:moveTo>
                  <a:cubicBezTo>
                    <a:pt x="33502" y="-7463"/>
                    <a:pt x="5117" y="-2700"/>
                    <a:pt x="259" y="23493"/>
                  </a:cubicBezTo>
                  <a:cubicBezTo>
                    <a:pt x="-4503" y="49687"/>
                    <a:pt x="58076" y="30637"/>
                    <a:pt x="45789" y="1158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xmlns="" id="{9132102E-2B08-4DEC-B2EC-8DB51974A008}"/>
                </a:ext>
              </a:extLst>
            </p:cNvPr>
            <p:cNvSpPr/>
            <p:nvPr/>
          </p:nvSpPr>
          <p:spPr>
            <a:xfrm>
              <a:off x="6029366" y="3371852"/>
              <a:ext cx="49880" cy="40966"/>
            </a:xfrm>
            <a:custGeom>
              <a:avLst/>
              <a:gdLst>
                <a:gd name="connsiteX0" fmla="*/ 47869 w 49880"/>
                <a:gd name="connsiteY0" fmla="*/ 10570 h 40966"/>
                <a:gd name="connsiteX1" fmla="*/ 244 w 49880"/>
                <a:gd name="connsiteY1" fmla="*/ 20381 h 40966"/>
                <a:gd name="connsiteX2" fmla="*/ 47869 w 49880"/>
                <a:gd name="connsiteY2" fmla="*/ 10570 h 40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880" h="40966">
                  <a:moveTo>
                    <a:pt x="47869" y="10570"/>
                  </a:moveTo>
                  <a:cubicBezTo>
                    <a:pt x="43392" y="-1241"/>
                    <a:pt x="5007" y="-9052"/>
                    <a:pt x="244" y="20381"/>
                  </a:cubicBezTo>
                  <a:cubicBezTo>
                    <a:pt x="-4518" y="49813"/>
                    <a:pt x="62157" y="48670"/>
                    <a:pt x="47869" y="105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xmlns="" id="{4A139B3B-1F2B-4BC2-82A6-E84D5AD2516D}"/>
                </a:ext>
              </a:extLst>
            </p:cNvPr>
            <p:cNvSpPr/>
            <p:nvPr/>
          </p:nvSpPr>
          <p:spPr>
            <a:xfrm>
              <a:off x="6049377" y="3448519"/>
              <a:ext cx="34625" cy="35911"/>
            </a:xfrm>
            <a:custGeom>
              <a:avLst/>
              <a:gdLst>
                <a:gd name="connsiteX0" fmla="*/ 24238 w 34625"/>
                <a:gd name="connsiteY0" fmla="*/ 579 h 35911"/>
                <a:gd name="connsiteX1" fmla="*/ 4903 w 34625"/>
                <a:gd name="connsiteY1" fmla="*/ 32773 h 35911"/>
                <a:gd name="connsiteX2" fmla="*/ 24238 w 34625"/>
                <a:gd name="connsiteY2" fmla="*/ 579 h 3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25" h="35911">
                  <a:moveTo>
                    <a:pt x="24238" y="579"/>
                  </a:moveTo>
                  <a:cubicBezTo>
                    <a:pt x="15856" y="-3993"/>
                    <a:pt x="-10909" y="19629"/>
                    <a:pt x="4903" y="32773"/>
                  </a:cubicBezTo>
                  <a:cubicBezTo>
                    <a:pt x="20714" y="45822"/>
                    <a:pt x="50432" y="14866"/>
                    <a:pt x="24238" y="5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27" name="Graphic 828">
            <a:extLst>
              <a:ext uri="{FF2B5EF4-FFF2-40B4-BE49-F238E27FC236}">
                <a16:creationId xmlns:a16="http://schemas.microsoft.com/office/drawing/2014/main" xmlns="" id="{6568A5FC-1464-4185-A4FE-BA0C3C3B1BB1}"/>
              </a:ext>
            </a:extLst>
          </p:cNvPr>
          <p:cNvGrpSpPr/>
          <p:nvPr/>
        </p:nvGrpSpPr>
        <p:grpSpPr>
          <a:xfrm rot="5692648">
            <a:off x="11044028" y="2980394"/>
            <a:ext cx="682358" cy="598368"/>
            <a:chOff x="6029366" y="3371852"/>
            <a:chExt cx="130719" cy="112577"/>
          </a:xfrm>
          <a:solidFill>
            <a:srgbClr val="0F5B42"/>
          </a:solidFill>
        </p:grpSpPr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xmlns="" id="{5B4B2A92-4D68-4643-98AA-D1CFE5162757}"/>
                </a:ext>
              </a:extLst>
            </p:cNvPr>
            <p:cNvSpPr/>
            <p:nvPr/>
          </p:nvSpPr>
          <p:spPr>
            <a:xfrm>
              <a:off x="6112695" y="3392266"/>
              <a:ext cx="47390" cy="36309"/>
            </a:xfrm>
            <a:custGeom>
              <a:avLst/>
              <a:gdLst>
                <a:gd name="connsiteX0" fmla="*/ 45789 w 47390"/>
                <a:gd name="connsiteY0" fmla="*/ 11587 h 36309"/>
                <a:gd name="connsiteX1" fmla="*/ 259 w 47390"/>
                <a:gd name="connsiteY1" fmla="*/ 23493 h 36309"/>
                <a:gd name="connsiteX2" fmla="*/ 45789 w 47390"/>
                <a:gd name="connsiteY2" fmla="*/ 11587 h 3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390" h="36309">
                  <a:moveTo>
                    <a:pt x="45789" y="11587"/>
                  </a:moveTo>
                  <a:cubicBezTo>
                    <a:pt x="33502" y="-7463"/>
                    <a:pt x="5117" y="-2700"/>
                    <a:pt x="259" y="23493"/>
                  </a:cubicBezTo>
                  <a:cubicBezTo>
                    <a:pt x="-4503" y="49687"/>
                    <a:pt x="58076" y="30637"/>
                    <a:pt x="45789" y="1158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xmlns="" id="{EFE3861F-BE33-4E5D-8594-AE59AB829822}"/>
                </a:ext>
              </a:extLst>
            </p:cNvPr>
            <p:cNvSpPr/>
            <p:nvPr/>
          </p:nvSpPr>
          <p:spPr>
            <a:xfrm>
              <a:off x="6029366" y="3371852"/>
              <a:ext cx="49880" cy="40966"/>
            </a:xfrm>
            <a:custGeom>
              <a:avLst/>
              <a:gdLst>
                <a:gd name="connsiteX0" fmla="*/ 47869 w 49880"/>
                <a:gd name="connsiteY0" fmla="*/ 10570 h 40966"/>
                <a:gd name="connsiteX1" fmla="*/ 244 w 49880"/>
                <a:gd name="connsiteY1" fmla="*/ 20381 h 40966"/>
                <a:gd name="connsiteX2" fmla="*/ 47869 w 49880"/>
                <a:gd name="connsiteY2" fmla="*/ 10570 h 40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880" h="40966">
                  <a:moveTo>
                    <a:pt x="47869" y="10570"/>
                  </a:moveTo>
                  <a:cubicBezTo>
                    <a:pt x="43392" y="-1241"/>
                    <a:pt x="5007" y="-9052"/>
                    <a:pt x="244" y="20381"/>
                  </a:cubicBezTo>
                  <a:cubicBezTo>
                    <a:pt x="-4518" y="49813"/>
                    <a:pt x="62157" y="48670"/>
                    <a:pt x="47869" y="105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xmlns="" id="{BCBCF966-D9FC-4286-AC95-70887C0CB888}"/>
                </a:ext>
              </a:extLst>
            </p:cNvPr>
            <p:cNvSpPr/>
            <p:nvPr/>
          </p:nvSpPr>
          <p:spPr>
            <a:xfrm>
              <a:off x="6049377" y="3448519"/>
              <a:ext cx="34625" cy="35911"/>
            </a:xfrm>
            <a:custGeom>
              <a:avLst/>
              <a:gdLst>
                <a:gd name="connsiteX0" fmla="*/ 24238 w 34625"/>
                <a:gd name="connsiteY0" fmla="*/ 579 h 35911"/>
                <a:gd name="connsiteX1" fmla="*/ 4903 w 34625"/>
                <a:gd name="connsiteY1" fmla="*/ 32773 h 35911"/>
                <a:gd name="connsiteX2" fmla="*/ 24238 w 34625"/>
                <a:gd name="connsiteY2" fmla="*/ 579 h 3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25" h="35911">
                  <a:moveTo>
                    <a:pt x="24238" y="579"/>
                  </a:moveTo>
                  <a:cubicBezTo>
                    <a:pt x="15856" y="-3993"/>
                    <a:pt x="-10909" y="19629"/>
                    <a:pt x="4903" y="32773"/>
                  </a:cubicBezTo>
                  <a:cubicBezTo>
                    <a:pt x="20714" y="45822"/>
                    <a:pt x="50432" y="14866"/>
                    <a:pt x="24238" y="5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253" name="Graphic 837">
            <a:extLst>
              <a:ext uri="{FF2B5EF4-FFF2-40B4-BE49-F238E27FC236}">
                <a16:creationId xmlns:a16="http://schemas.microsoft.com/office/drawing/2014/main" xmlns="" id="{A70F7C4F-2341-441F-BF0A-5E899662CAE0}"/>
              </a:ext>
            </a:extLst>
          </p:cNvPr>
          <p:cNvGrpSpPr/>
          <p:nvPr/>
        </p:nvGrpSpPr>
        <p:grpSpPr>
          <a:xfrm>
            <a:off x="9584582" y="81122"/>
            <a:ext cx="969490" cy="1048470"/>
            <a:chOff x="5681545" y="3195637"/>
            <a:chExt cx="2191520" cy="2054559"/>
          </a:xfrm>
        </p:grpSpPr>
        <p:grpSp>
          <p:nvGrpSpPr>
            <p:cNvPr id="254" name="Graphic 837">
              <a:extLst>
                <a:ext uri="{FF2B5EF4-FFF2-40B4-BE49-F238E27FC236}">
                  <a16:creationId xmlns:a16="http://schemas.microsoft.com/office/drawing/2014/main" xmlns="" id="{98F80D56-1C19-4FFA-A785-B31BBE33B5B7}"/>
                </a:ext>
              </a:extLst>
            </p:cNvPr>
            <p:cNvGrpSpPr/>
            <p:nvPr/>
          </p:nvGrpSpPr>
          <p:grpSpPr>
            <a:xfrm>
              <a:off x="6845610" y="3195637"/>
              <a:ext cx="1027455" cy="1424085"/>
              <a:chOff x="6845610" y="3195637"/>
              <a:chExt cx="1027455" cy="1424085"/>
            </a:xfrm>
          </p:grpSpPr>
          <p:sp>
            <p:nvSpPr>
              <p:cNvPr id="258" name="Freeform: Shape 1069">
                <a:extLst>
                  <a:ext uri="{FF2B5EF4-FFF2-40B4-BE49-F238E27FC236}">
                    <a16:creationId xmlns:a16="http://schemas.microsoft.com/office/drawing/2014/main" xmlns="" id="{E08CD64B-3C1C-4C9E-B920-EFE279C1DA15}"/>
                  </a:ext>
                </a:extLst>
              </p:cNvPr>
              <p:cNvSpPr/>
              <p:nvPr/>
            </p:nvSpPr>
            <p:spPr>
              <a:xfrm>
                <a:off x="6929729" y="3341583"/>
                <a:ext cx="943335" cy="1278138"/>
              </a:xfrm>
              <a:custGeom>
                <a:avLst/>
                <a:gdLst>
                  <a:gd name="connsiteX0" fmla="*/ 939035 w 943335"/>
                  <a:gd name="connsiteY0" fmla="*/ 860541 h 1278138"/>
                  <a:gd name="connsiteX1" fmla="*/ 909593 w 943335"/>
                  <a:gd name="connsiteY1" fmla="*/ 232169 h 1278138"/>
                  <a:gd name="connsiteX2" fmla="*/ 907490 w 943335"/>
                  <a:gd name="connsiteY2" fmla="*/ 191371 h 1278138"/>
                  <a:gd name="connsiteX3" fmla="*/ 898658 w 943335"/>
                  <a:gd name="connsiteY3" fmla="*/ 0 h 1278138"/>
                  <a:gd name="connsiteX4" fmla="*/ 246312 w 943335"/>
                  <a:gd name="connsiteY4" fmla="*/ 234272 h 1278138"/>
                  <a:gd name="connsiteX5" fmla="*/ 254724 w 943335"/>
                  <a:gd name="connsiteY5" fmla="*/ 417232 h 1278138"/>
                  <a:gd name="connsiteX6" fmla="*/ 257248 w 943335"/>
                  <a:gd name="connsiteY6" fmla="*/ 466442 h 1278138"/>
                  <a:gd name="connsiteX7" fmla="*/ 279539 w 943335"/>
                  <a:gd name="connsiteY7" fmla="*/ 936248 h 1278138"/>
                  <a:gd name="connsiteX8" fmla="*/ 74709 w 943335"/>
                  <a:gd name="connsiteY8" fmla="*/ 981252 h 1278138"/>
                  <a:gd name="connsiteX9" fmla="*/ 34752 w 943335"/>
                  <a:gd name="connsiteY9" fmla="*/ 1231507 h 1278138"/>
                  <a:gd name="connsiteX10" fmla="*/ 287951 w 943335"/>
                  <a:gd name="connsiteY10" fmla="*/ 1220992 h 1278138"/>
                  <a:gd name="connsiteX11" fmla="*/ 353144 w 943335"/>
                  <a:gd name="connsiteY11" fmla="*/ 1011955 h 1278138"/>
                  <a:gd name="connsiteX12" fmla="*/ 327487 w 943335"/>
                  <a:gd name="connsiteY12" fmla="*/ 465600 h 1278138"/>
                  <a:gd name="connsiteX13" fmla="*/ 843139 w 943335"/>
                  <a:gd name="connsiteY13" fmla="*/ 287267 h 1278138"/>
                  <a:gd name="connsiteX14" fmla="*/ 865851 w 943335"/>
                  <a:gd name="connsiteY14" fmla="*/ 768430 h 1278138"/>
                  <a:gd name="connsiteX15" fmla="*/ 656394 w 943335"/>
                  <a:gd name="connsiteY15" fmla="*/ 811331 h 1278138"/>
                  <a:gd name="connsiteX16" fmla="*/ 616437 w 943335"/>
                  <a:gd name="connsiteY16" fmla="*/ 1061586 h 1278138"/>
                  <a:gd name="connsiteX17" fmla="*/ 869636 w 943335"/>
                  <a:gd name="connsiteY17" fmla="*/ 1051071 h 1278138"/>
                  <a:gd name="connsiteX18" fmla="*/ 939035 w 943335"/>
                  <a:gd name="connsiteY18" fmla="*/ 860541 h 127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43335" h="1278138">
                    <a:moveTo>
                      <a:pt x="939035" y="860541"/>
                    </a:moveTo>
                    <a:lnTo>
                      <a:pt x="909593" y="232169"/>
                    </a:lnTo>
                    <a:lnTo>
                      <a:pt x="907490" y="191371"/>
                    </a:lnTo>
                    <a:lnTo>
                      <a:pt x="898658" y="0"/>
                    </a:lnTo>
                    <a:lnTo>
                      <a:pt x="246312" y="234272"/>
                    </a:lnTo>
                    <a:lnTo>
                      <a:pt x="254724" y="417232"/>
                    </a:lnTo>
                    <a:lnTo>
                      <a:pt x="257248" y="466442"/>
                    </a:lnTo>
                    <a:lnTo>
                      <a:pt x="279539" y="936248"/>
                    </a:lnTo>
                    <a:cubicBezTo>
                      <a:pt x="218553" y="910171"/>
                      <a:pt x="136957" y="925733"/>
                      <a:pt x="74709" y="981252"/>
                    </a:cubicBezTo>
                    <a:cubicBezTo>
                      <a:pt x="-6466" y="1053174"/>
                      <a:pt x="-24131" y="1165473"/>
                      <a:pt x="34752" y="1231507"/>
                    </a:cubicBezTo>
                    <a:cubicBezTo>
                      <a:pt x="93636" y="1297540"/>
                      <a:pt x="207197" y="1292914"/>
                      <a:pt x="287951" y="1220992"/>
                    </a:cubicBezTo>
                    <a:cubicBezTo>
                      <a:pt x="353564" y="1162529"/>
                      <a:pt x="377959" y="1077568"/>
                      <a:pt x="353144" y="1011955"/>
                    </a:cubicBezTo>
                    <a:lnTo>
                      <a:pt x="327487" y="465600"/>
                    </a:lnTo>
                    <a:lnTo>
                      <a:pt x="843139" y="287267"/>
                    </a:lnTo>
                    <a:lnTo>
                      <a:pt x="865851" y="768430"/>
                    </a:lnTo>
                    <a:cubicBezTo>
                      <a:pt x="804444" y="739829"/>
                      <a:pt x="720324" y="754550"/>
                      <a:pt x="656394" y="811331"/>
                    </a:cubicBezTo>
                    <a:cubicBezTo>
                      <a:pt x="575219" y="883253"/>
                      <a:pt x="557554" y="995552"/>
                      <a:pt x="616437" y="1061586"/>
                    </a:cubicBezTo>
                    <a:cubicBezTo>
                      <a:pt x="675321" y="1127619"/>
                      <a:pt x="788882" y="1122993"/>
                      <a:pt x="869636" y="1051071"/>
                    </a:cubicBezTo>
                    <a:cubicBezTo>
                      <a:pt x="928940" y="998076"/>
                      <a:pt x="954176" y="922789"/>
                      <a:pt x="939035" y="860541"/>
                    </a:cubicBezTo>
                    <a:close/>
                  </a:path>
                </a:pathLst>
              </a:custGeom>
              <a:solidFill>
                <a:srgbClr val="DC755A">
                  <a:alpha val="43000"/>
                </a:srgbClr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59" name="Freeform: Shape 1070">
                <a:extLst>
                  <a:ext uri="{FF2B5EF4-FFF2-40B4-BE49-F238E27FC236}">
                    <a16:creationId xmlns:a16="http://schemas.microsoft.com/office/drawing/2014/main" xmlns="" id="{B3355AF7-30EB-465C-B73F-3823DA7ED00A}"/>
                  </a:ext>
                </a:extLst>
              </p:cNvPr>
              <p:cNvSpPr/>
              <p:nvPr/>
            </p:nvSpPr>
            <p:spPr>
              <a:xfrm>
                <a:off x="6845610" y="3195637"/>
                <a:ext cx="943329" cy="1278138"/>
              </a:xfrm>
              <a:custGeom>
                <a:avLst/>
                <a:gdLst>
                  <a:gd name="connsiteX0" fmla="*/ 939035 w 943329"/>
                  <a:gd name="connsiteY0" fmla="*/ 860540 h 1278138"/>
                  <a:gd name="connsiteX1" fmla="*/ 909593 w 943329"/>
                  <a:gd name="connsiteY1" fmla="*/ 232169 h 1278138"/>
                  <a:gd name="connsiteX2" fmla="*/ 907490 w 943329"/>
                  <a:gd name="connsiteY2" fmla="*/ 191371 h 1278138"/>
                  <a:gd name="connsiteX3" fmla="*/ 898658 w 943329"/>
                  <a:gd name="connsiteY3" fmla="*/ 0 h 1278138"/>
                  <a:gd name="connsiteX4" fmla="*/ 246312 w 943329"/>
                  <a:gd name="connsiteY4" fmla="*/ 234272 h 1278138"/>
                  <a:gd name="connsiteX5" fmla="*/ 254724 w 943329"/>
                  <a:gd name="connsiteY5" fmla="*/ 417232 h 1278138"/>
                  <a:gd name="connsiteX6" fmla="*/ 257248 w 943329"/>
                  <a:gd name="connsiteY6" fmla="*/ 466442 h 1278138"/>
                  <a:gd name="connsiteX7" fmla="*/ 279539 w 943329"/>
                  <a:gd name="connsiteY7" fmla="*/ 936248 h 1278138"/>
                  <a:gd name="connsiteX8" fmla="*/ 74709 w 943329"/>
                  <a:gd name="connsiteY8" fmla="*/ 981252 h 1278138"/>
                  <a:gd name="connsiteX9" fmla="*/ 34752 w 943329"/>
                  <a:gd name="connsiteY9" fmla="*/ 1231507 h 1278138"/>
                  <a:gd name="connsiteX10" fmla="*/ 287951 w 943329"/>
                  <a:gd name="connsiteY10" fmla="*/ 1220992 h 1278138"/>
                  <a:gd name="connsiteX11" fmla="*/ 353144 w 943329"/>
                  <a:gd name="connsiteY11" fmla="*/ 1011955 h 1278138"/>
                  <a:gd name="connsiteX12" fmla="*/ 327487 w 943329"/>
                  <a:gd name="connsiteY12" fmla="*/ 465600 h 1278138"/>
                  <a:gd name="connsiteX13" fmla="*/ 842298 w 943329"/>
                  <a:gd name="connsiteY13" fmla="*/ 288109 h 1278138"/>
                  <a:gd name="connsiteX14" fmla="*/ 865010 w 943329"/>
                  <a:gd name="connsiteY14" fmla="*/ 769271 h 1278138"/>
                  <a:gd name="connsiteX15" fmla="*/ 655553 w 943329"/>
                  <a:gd name="connsiteY15" fmla="*/ 812172 h 1278138"/>
                  <a:gd name="connsiteX16" fmla="*/ 615596 w 943329"/>
                  <a:gd name="connsiteY16" fmla="*/ 1062427 h 1278138"/>
                  <a:gd name="connsiteX17" fmla="*/ 868795 w 943329"/>
                  <a:gd name="connsiteY17" fmla="*/ 1051912 h 1278138"/>
                  <a:gd name="connsiteX18" fmla="*/ 939035 w 943329"/>
                  <a:gd name="connsiteY18" fmla="*/ 860540 h 127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43329" h="1278138">
                    <a:moveTo>
                      <a:pt x="939035" y="860540"/>
                    </a:moveTo>
                    <a:lnTo>
                      <a:pt x="909593" y="232169"/>
                    </a:lnTo>
                    <a:lnTo>
                      <a:pt x="907490" y="191371"/>
                    </a:lnTo>
                    <a:lnTo>
                      <a:pt x="898658" y="0"/>
                    </a:lnTo>
                    <a:lnTo>
                      <a:pt x="246312" y="234272"/>
                    </a:lnTo>
                    <a:lnTo>
                      <a:pt x="254724" y="417232"/>
                    </a:lnTo>
                    <a:lnTo>
                      <a:pt x="257248" y="466442"/>
                    </a:lnTo>
                    <a:lnTo>
                      <a:pt x="279539" y="936248"/>
                    </a:lnTo>
                    <a:cubicBezTo>
                      <a:pt x="218553" y="910171"/>
                      <a:pt x="136957" y="925733"/>
                      <a:pt x="74709" y="981252"/>
                    </a:cubicBezTo>
                    <a:cubicBezTo>
                      <a:pt x="-6466" y="1053174"/>
                      <a:pt x="-24131" y="1165473"/>
                      <a:pt x="34752" y="1231507"/>
                    </a:cubicBezTo>
                    <a:cubicBezTo>
                      <a:pt x="93636" y="1297540"/>
                      <a:pt x="207197" y="1292914"/>
                      <a:pt x="287951" y="1220992"/>
                    </a:cubicBezTo>
                    <a:cubicBezTo>
                      <a:pt x="353564" y="1162529"/>
                      <a:pt x="377959" y="1077568"/>
                      <a:pt x="353144" y="1011955"/>
                    </a:cubicBezTo>
                    <a:lnTo>
                      <a:pt x="327487" y="465600"/>
                    </a:lnTo>
                    <a:lnTo>
                      <a:pt x="842298" y="288109"/>
                    </a:lnTo>
                    <a:lnTo>
                      <a:pt x="865010" y="769271"/>
                    </a:lnTo>
                    <a:cubicBezTo>
                      <a:pt x="803603" y="740671"/>
                      <a:pt x="719483" y="755391"/>
                      <a:pt x="655553" y="812172"/>
                    </a:cubicBezTo>
                    <a:cubicBezTo>
                      <a:pt x="574378" y="884094"/>
                      <a:pt x="556712" y="996393"/>
                      <a:pt x="615596" y="1062427"/>
                    </a:cubicBezTo>
                    <a:cubicBezTo>
                      <a:pt x="674479" y="1128461"/>
                      <a:pt x="788041" y="1123834"/>
                      <a:pt x="868795" y="1051912"/>
                    </a:cubicBezTo>
                    <a:cubicBezTo>
                      <a:pt x="928940" y="998496"/>
                      <a:pt x="954176" y="923209"/>
                      <a:pt x="939035" y="860540"/>
                    </a:cubicBezTo>
                    <a:close/>
                  </a:path>
                </a:pathLst>
              </a:custGeom>
              <a:solidFill>
                <a:srgbClr val="D75903"/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</p:grpSp>
        <p:grpSp>
          <p:nvGrpSpPr>
            <p:cNvPr id="255" name="Graphic 837">
              <a:extLst>
                <a:ext uri="{FF2B5EF4-FFF2-40B4-BE49-F238E27FC236}">
                  <a16:creationId xmlns:a16="http://schemas.microsoft.com/office/drawing/2014/main" xmlns="" id="{48C0670C-DE04-47FD-8173-85829F8B6C75}"/>
                </a:ext>
              </a:extLst>
            </p:cNvPr>
            <p:cNvGrpSpPr/>
            <p:nvPr/>
          </p:nvGrpSpPr>
          <p:grpSpPr>
            <a:xfrm>
              <a:off x="5681545" y="3873218"/>
              <a:ext cx="837945" cy="1376978"/>
              <a:chOff x="5681545" y="3873218"/>
              <a:chExt cx="837945" cy="1376978"/>
            </a:xfrm>
          </p:grpSpPr>
          <p:sp>
            <p:nvSpPr>
              <p:cNvPr id="256" name="Freeform: Shape 1067">
                <a:extLst>
                  <a:ext uri="{FF2B5EF4-FFF2-40B4-BE49-F238E27FC236}">
                    <a16:creationId xmlns:a16="http://schemas.microsoft.com/office/drawing/2014/main" xmlns="" id="{A0207808-27B7-4D80-812E-B0AF2B706F34}"/>
                  </a:ext>
                </a:extLst>
              </p:cNvPr>
              <p:cNvSpPr/>
              <p:nvPr/>
            </p:nvSpPr>
            <p:spPr>
              <a:xfrm>
                <a:off x="5765690" y="4018744"/>
                <a:ext cx="753799" cy="1231452"/>
              </a:xfrm>
              <a:custGeom>
                <a:avLst/>
                <a:gdLst>
                  <a:gd name="connsiteX0" fmla="*/ 34579 w 753799"/>
                  <a:gd name="connsiteY0" fmla="*/ 1184821 h 1231452"/>
                  <a:gd name="connsiteX1" fmla="*/ 287779 w 753799"/>
                  <a:gd name="connsiteY1" fmla="*/ 1174306 h 1231452"/>
                  <a:gd name="connsiteX2" fmla="*/ 352971 w 753799"/>
                  <a:gd name="connsiteY2" fmla="*/ 965269 h 1231452"/>
                  <a:gd name="connsiteX3" fmla="*/ 327735 w 753799"/>
                  <a:gd name="connsiteY3" fmla="*/ 418914 h 1231452"/>
                  <a:gd name="connsiteX4" fmla="*/ 753800 w 753799"/>
                  <a:gd name="connsiteY4" fmla="*/ 266238 h 1231452"/>
                  <a:gd name="connsiteX5" fmla="*/ 751276 w 753799"/>
                  <a:gd name="connsiteY5" fmla="*/ 0 h 1231452"/>
                  <a:gd name="connsiteX6" fmla="*/ 246981 w 753799"/>
                  <a:gd name="connsiteY6" fmla="*/ 187165 h 1231452"/>
                  <a:gd name="connsiteX7" fmla="*/ 255393 w 753799"/>
                  <a:gd name="connsiteY7" fmla="*/ 370125 h 1231452"/>
                  <a:gd name="connsiteX8" fmla="*/ 257916 w 753799"/>
                  <a:gd name="connsiteY8" fmla="*/ 419335 h 1231452"/>
                  <a:gd name="connsiteX9" fmla="*/ 280208 w 753799"/>
                  <a:gd name="connsiteY9" fmla="*/ 889141 h 1231452"/>
                  <a:gd name="connsiteX10" fmla="*/ 75377 w 753799"/>
                  <a:gd name="connsiteY10" fmla="*/ 934145 h 1231452"/>
                  <a:gd name="connsiteX11" fmla="*/ 34579 w 753799"/>
                  <a:gd name="connsiteY11" fmla="*/ 1184821 h 1231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3799" h="1231452">
                    <a:moveTo>
                      <a:pt x="34579" y="1184821"/>
                    </a:moveTo>
                    <a:cubicBezTo>
                      <a:pt x="93463" y="1250854"/>
                      <a:pt x="207024" y="1246228"/>
                      <a:pt x="287779" y="1174306"/>
                    </a:cubicBezTo>
                    <a:cubicBezTo>
                      <a:pt x="353812" y="1115843"/>
                      <a:pt x="377786" y="1030882"/>
                      <a:pt x="352971" y="965269"/>
                    </a:cubicBezTo>
                    <a:lnTo>
                      <a:pt x="327735" y="418914"/>
                    </a:lnTo>
                    <a:lnTo>
                      <a:pt x="753800" y="266238"/>
                    </a:lnTo>
                    <a:lnTo>
                      <a:pt x="751276" y="0"/>
                    </a:lnTo>
                    <a:lnTo>
                      <a:pt x="246981" y="187165"/>
                    </a:lnTo>
                    <a:lnTo>
                      <a:pt x="255393" y="370125"/>
                    </a:lnTo>
                    <a:lnTo>
                      <a:pt x="257916" y="419335"/>
                    </a:lnTo>
                    <a:lnTo>
                      <a:pt x="280208" y="889141"/>
                    </a:lnTo>
                    <a:cubicBezTo>
                      <a:pt x="219221" y="863064"/>
                      <a:pt x="137626" y="878626"/>
                      <a:pt x="75377" y="934145"/>
                    </a:cubicBezTo>
                    <a:cubicBezTo>
                      <a:pt x="-6218" y="1006488"/>
                      <a:pt x="-24304" y="1118366"/>
                      <a:pt x="34579" y="1184821"/>
                    </a:cubicBezTo>
                    <a:close/>
                  </a:path>
                </a:pathLst>
              </a:custGeom>
              <a:solidFill>
                <a:srgbClr val="DC755A">
                  <a:alpha val="43000"/>
                </a:srgbClr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57" name="Freeform: Shape 1068">
                <a:extLst>
                  <a:ext uri="{FF2B5EF4-FFF2-40B4-BE49-F238E27FC236}">
                    <a16:creationId xmlns:a16="http://schemas.microsoft.com/office/drawing/2014/main" xmlns="" id="{35E365B2-E932-47B3-BA06-7215BF7D51A9}"/>
                  </a:ext>
                </a:extLst>
              </p:cNvPr>
              <p:cNvSpPr/>
              <p:nvPr/>
            </p:nvSpPr>
            <p:spPr>
              <a:xfrm>
                <a:off x="5681545" y="3873218"/>
                <a:ext cx="753825" cy="1231031"/>
              </a:xfrm>
              <a:custGeom>
                <a:avLst/>
                <a:gdLst>
                  <a:gd name="connsiteX0" fmla="*/ 34606 w 753825"/>
                  <a:gd name="connsiteY0" fmla="*/ 1184400 h 1231031"/>
                  <a:gd name="connsiteX1" fmla="*/ 287805 w 753825"/>
                  <a:gd name="connsiteY1" fmla="*/ 1173885 h 1231031"/>
                  <a:gd name="connsiteX2" fmla="*/ 352997 w 753825"/>
                  <a:gd name="connsiteY2" fmla="*/ 964848 h 1231031"/>
                  <a:gd name="connsiteX3" fmla="*/ 327761 w 753825"/>
                  <a:gd name="connsiteY3" fmla="*/ 418914 h 1231031"/>
                  <a:gd name="connsiteX4" fmla="*/ 753826 w 753825"/>
                  <a:gd name="connsiteY4" fmla="*/ 266238 h 1231031"/>
                  <a:gd name="connsiteX5" fmla="*/ 751302 w 753825"/>
                  <a:gd name="connsiteY5" fmla="*/ 0 h 1231031"/>
                  <a:gd name="connsiteX6" fmla="*/ 247007 w 753825"/>
                  <a:gd name="connsiteY6" fmla="*/ 186745 h 1231031"/>
                  <a:gd name="connsiteX7" fmla="*/ 255419 w 753825"/>
                  <a:gd name="connsiteY7" fmla="*/ 369704 h 1231031"/>
                  <a:gd name="connsiteX8" fmla="*/ 257942 w 753825"/>
                  <a:gd name="connsiteY8" fmla="*/ 418914 h 1231031"/>
                  <a:gd name="connsiteX9" fmla="*/ 280234 w 753825"/>
                  <a:gd name="connsiteY9" fmla="*/ 888721 h 1231031"/>
                  <a:gd name="connsiteX10" fmla="*/ 74983 w 753825"/>
                  <a:gd name="connsiteY10" fmla="*/ 934145 h 1231031"/>
                  <a:gd name="connsiteX11" fmla="*/ 34606 w 753825"/>
                  <a:gd name="connsiteY11" fmla="*/ 1184400 h 1231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3825" h="1231031">
                    <a:moveTo>
                      <a:pt x="34606" y="1184400"/>
                    </a:moveTo>
                    <a:cubicBezTo>
                      <a:pt x="93489" y="1250434"/>
                      <a:pt x="207050" y="1245807"/>
                      <a:pt x="287805" y="1173885"/>
                    </a:cubicBezTo>
                    <a:cubicBezTo>
                      <a:pt x="353838" y="1115422"/>
                      <a:pt x="377812" y="1030462"/>
                      <a:pt x="352997" y="964848"/>
                    </a:cubicBezTo>
                    <a:lnTo>
                      <a:pt x="327761" y="418914"/>
                    </a:lnTo>
                    <a:lnTo>
                      <a:pt x="753826" y="266238"/>
                    </a:lnTo>
                    <a:lnTo>
                      <a:pt x="751302" y="0"/>
                    </a:lnTo>
                    <a:lnTo>
                      <a:pt x="247007" y="186745"/>
                    </a:lnTo>
                    <a:lnTo>
                      <a:pt x="255419" y="369704"/>
                    </a:lnTo>
                    <a:lnTo>
                      <a:pt x="257942" y="418914"/>
                    </a:lnTo>
                    <a:lnTo>
                      <a:pt x="280234" y="888721"/>
                    </a:lnTo>
                    <a:cubicBezTo>
                      <a:pt x="218827" y="863064"/>
                      <a:pt x="137231" y="878626"/>
                      <a:pt x="74983" y="934145"/>
                    </a:cubicBezTo>
                    <a:cubicBezTo>
                      <a:pt x="-6192" y="1006067"/>
                      <a:pt x="-24278" y="1118366"/>
                      <a:pt x="34606" y="1184400"/>
                    </a:cubicBezTo>
                    <a:close/>
                  </a:path>
                </a:pathLst>
              </a:custGeom>
              <a:solidFill>
                <a:srgbClr val="D75903"/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sp>
        <p:nvSpPr>
          <p:cNvPr id="260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2164551" y="403955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61" name="Graphic 19325">
            <a:extLst>
              <a:ext uri="{FF2B5EF4-FFF2-40B4-BE49-F238E27FC236}">
                <a16:creationId xmlns:a16="http://schemas.microsoft.com/office/drawing/2014/main" xmlns="" id="{7D212570-F8BD-45DA-81E6-0E33BCF875FA}"/>
              </a:ext>
            </a:extLst>
          </p:cNvPr>
          <p:cNvSpPr/>
          <p:nvPr/>
        </p:nvSpPr>
        <p:spPr>
          <a:xfrm>
            <a:off x="5012289" y="6301086"/>
            <a:ext cx="250981" cy="263730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62" name="Graphic 19325">
            <a:extLst>
              <a:ext uri="{FF2B5EF4-FFF2-40B4-BE49-F238E27FC236}">
                <a16:creationId xmlns:a16="http://schemas.microsoft.com/office/drawing/2014/main" xmlns="" id="{9216CD92-0672-490C-8FA5-053FEBA15FC1}"/>
              </a:ext>
            </a:extLst>
          </p:cNvPr>
          <p:cNvSpPr/>
          <p:nvPr/>
        </p:nvSpPr>
        <p:spPr>
          <a:xfrm>
            <a:off x="11385208" y="825876"/>
            <a:ext cx="614611" cy="653489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63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11367579" y="1569334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264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6656827" y="6135291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299" name="Graphic 876">
            <a:extLst>
              <a:ext uri="{FF2B5EF4-FFF2-40B4-BE49-F238E27FC236}">
                <a16:creationId xmlns:a16="http://schemas.microsoft.com/office/drawing/2014/main" xmlns="" id="{7A2089B7-881F-4BB2-9150-0E870759F876}"/>
              </a:ext>
            </a:extLst>
          </p:cNvPr>
          <p:cNvGrpSpPr/>
          <p:nvPr/>
        </p:nvGrpSpPr>
        <p:grpSpPr>
          <a:xfrm rot="1656797">
            <a:off x="105088" y="372069"/>
            <a:ext cx="1059547" cy="866816"/>
            <a:chOff x="-380835" y="371217"/>
            <a:chExt cx="1182052" cy="823912"/>
          </a:xfrm>
        </p:grpSpPr>
        <p:grpSp>
          <p:nvGrpSpPr>
            <p:cNvPr id="300" name="Graphic 876">
              <a:extLst>
                <a:ext uri="{FF2B5EF4-FFF2-40B4-BE49-F238E27FC236}">
                  <a16:creationId xmlns:a16="http://schemas.microsoft.com/office/drawing/2014/main" xmlns="" id="{007F61F4-9845-4B4E-AB2C-52F810DA1526}"/>
                </a:ext>
              </a:extLst>
            </p:cNvPr>
            <p:cNvGrpSpPr/>
            <p:nvPr/>
          </p:nvGrpSpPr>
          <p:grpSpPr>
            <a:xfrm>
              <a:off x="-276917" y="371217"/>
              <a:ext cx="1078134" cy="565413"/>
              <a:chOff x="-276917" y="371217"/>
              <a:chExt cx="1078134" cy="565413"/>
            </a:xfrm>
          </p:grpSpPr>
          <p:sp>
            <p:nvSpPr>
              <p:cNvPr id="304" name="Freeform: Shape 380">
                <a:extLst>
                  <a:ext uri="{FF2B5EF4-FFF2-40B4-BE49-F238E27FC236}">
                    <a16:creationId xmlns:a16="http://schemas.microsoft.com/office/drawing/2014/main" xmlns="" id="{D36DF30A-C074-4395-9280-20BD0D399D31}"/>
                  </a:ext>
                </a:extLst>
              </p:cNvPr>
              <p:cNvSpPr/>
              <p:nvPr/>
            </p:nvSpPr>
            <p:spPr>
              <a:xfrm>
                <a:off x="-3264" y="496851"/>
                <a:ext cx="599598" cy="439778"/>
              </a:xfrm>
              <a:custGeom>
                <a:avLst/>
                <a:gdLst>
                  <a:gd name="connsiteX0" fmla="*/ 510254 w 599598"/>
                  <a:gd name="connsiteY0" fmla="*/ 0 h 439778"/>
                  <a:gd name="connsiteX1" fmla="*/ 0 w 599598"/>
                  <a:gd name="connsiteY1" fmla="*/ 174403 h 439778"/>
                  <a:gd name="connsiteX2" fmla="*/ 90106 w 599598"/>
                  <a:gd name="connsiteY2" fmla="*/ 434054 h 439778"/>
                  <a:gd name="connsiteX3" fmla="*/ 599599 w 599598"/>
                  <a:gd name="connsiteY3" fmla="*/ 257270 h 439778"/>
                  <a:gd name="connsiteX4" fmla="*/ 510254 w 599598"/>
                  <a:gd name="connsiteY4" fmla="*/ 0 h 439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9598" h="439778">
                    <a:moveTo>
                      <a:pt x="510254" y="0"/>
                    </a:moveTo>
                    <a:lnTo>
                      <a:pt x="0" y="174403"/>
                    </a:lnTo>
                    <a:lnTo>
                      <a:pt x="90106" y="434054"/>
                    </a:lnTo>
                    <a:cubicBezTo>
                      <a:pt x="278511" y="460439"/>
                      <a:pt x="468059" y="394621"/>
                      <a:pt x="599599" y="257270"/>
                    </a:cubicBezTo>
                    <a:lnTo>
                      <a:pt x="510254" y="0"/>
                    </a:lnTo>
                    <a:close/>
                  </a:path>
                </a:pathLst>
              </a:custGeom>
              <a:solidFill>
                <a:srgbClr val="3D405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05" name="Freeform: Shape 381">
                <a:extLst>
                  <a:ext uri="{FF2B5EF4-FFF2-40B4-BE49-F238E27FC236}">
                    <a16:creationId xmlns:a16="http://schemas.microsoft.com/office/drawing/2014/main" xmlns="" id="{DF34787E-2C2F-44C6-B5F6-2BEA5AA79251}"/>
                  </a:ext>
                </a:extLst>
              </p:cNvPr>
              <p:cNvSpPr/>
              <p:nvPr/>
            </p:nvSpPr>
            <p:spPr>
              <a:xfrm>
                <a:off x="-276917" y="371217"/>
                <a:ext cx="1078134" cy="458057"/>
              </a:xfrm>
              <a:custGeom>
                <a:avLst/>
                <a:gdLst>
                  <a:gd name="connsiteX0" fmla="*/ 1078135 w 1078134"/>
                  <a:gd name="connsiteY0" fmla="*/ 41910 h 458057"/>
                  <a:gd name="connsiteX1" fmla="*/ 618554 w 1078134"/>
                  <a:gd name="connsiteY1" fmla="*/ 458057 h 458057"/>
                  <a:gd name="connsiteX2" fmla="*/ 0 w 1078134"/>
                  <a:gd name="connsiteY2" fmla="*/ 416147 h 458057"/>
                  <a:gd name="connsiteX3" fmla="*/ 64294 w 1078134"/>
                  <a:gd name="connsiteY3" fmla="*/ 357950 h 458057"/>
                  <a:gd name="connsiteX4" fmla="*/ 98965 w 1078134"/>
                  <a:gd name="connsiteY4" fmla="*/ 326517 h 458057"/>
                  <a:gd name="connsiteX5" fmla="*/ 459581 w 1078134"/>
                  <a:gd name="connsiteY5" fmla="*/ 0 h 458057"/>
                  <a:gd name="connsiteX6" fmla="*/ 944975 w 1078134"/>
                  <a:gd name="connsiteY6" fmla="*/ 32957 h 458057"/>
                  <a:gd name="connsiteX7" fmla="*/ 991553 w 1078134"/>
                  <a:gd name="connsiteY7" fmla="*/ 36100 h 458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8134" h="458057">
                    <a:moveTo>
                      <a:pt x="1078135" y="41910"/>
                    </a:moveTo>
                    <a:lnTo>
                      <a:pt x="618554" y="458057"/>
                    </a:lnTo>
                    <a:lnTo>
                      <a:pt x="0" y="416147"/>
                    </a:lnTo>
                    <a:lnTo>
                      <a:pt x="64294" y="357950"/>
                    </a:lnTo>
                    <a:lnTo>
                      <a:pt x="98965" y="326517"/>
                    </a:lnTo>
                    <a:lnTo>
                      <a:pt x="459581" y="0"/>
                    </a:lnTo>
                    <a:lnTo>
                      <a:pt x="944975" y="32957"/>
                    </a:lnTo>
                    <a:lnTo>
                      <a:pt x="991553" y="36100"/>
                    </a:lnTo>
                    <a:close/>
                  </a:path>
                </a:pathLst>
              </a:custGeom>
              <a:solidFill>
                <a:srgbClr val="3D405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06" name="Freeform: Shape 382">
                <a:extLst>
                  <a:ext uri="{FF2B5EF4-FFF2-40B4-BE49-F238E27FC236}">
                    <a16:creationId xmlns:a16="http://schemas.microsoft.com/office/drawing/2014/main" xmlns="" id="{BD41349B-9382-4562-A2EB-0B030B473C21}"/>
                  </a:ext>
                </a:extLst>
              </p:cNvPr>
              <p:cNvSpPr/>
              <p:nvPr/>
            </p:nvSpPr>
            <p:spPr>
              <a:xfrm>
                <a:off x="-212623" y="371217"/>
                <a:ext cx="927258" cy="393954"/>
              </a:xfrm>
              <a:custGeom>
                <a:avLst/>
                <a:gdLst>
                  <a:gd name="connsiteX0" fmla="*/ 927259 w 927258"/>
                  <a:gd name="connsiteY0" fmla="*/ 36100 h 393954"/>
                  <a:gd name="connsiteX1" fmla="*/ 531971 w 927258"/>
                  <a:gd name="connsiteY1" fmla="*/ 393954 h 393954"/>
                  <a:gd name="connsiteX2" fmla="*/ 0 w 927258"/>
                  <a:gd name="connsiteY2" fmla="*/ 357950 h 393954"/>
                  <a:gd name="connsiteX3" fmla="*/ 34671 w 927258"/>
                  <a:gd name="connsiteY3" fmla="*/ 326517 h 393954"/>
                  <a:gd name="connsiteX4" fmla="*/ 395288 w 927258"/>
                  <a:gd name="connsiteY4" fmla="*/ 0 h 393954"/>
                  <a:gd name="connsiteX5" fmla="*/ 880682 w 927258"/>
                  <a:gd name="connsiteY5" fmla="*/ 32957 h 393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7258" h="393954">
                    <a:moveTo>
                      <a:pt x="927259" y="36100"/>
                    </a:moveTo>
                    <a:lnTo>
                      <a:pt x="531971" y="393954"/>
                    </a:lnTo>
                    <a:lnTo>
                      <a:pt x="0" y="357950"/>
                    </a:lnTo>
                    <a:lnTo>
                      <a:pt x="34671" y="326517"/>
                    </a:lnTo>
                    <a:lnTo>
                      <a:pt x="395288" y="0"/>
                    </a:lnTo>
                    <a:lnTo>
                      <a:pt x="880682" y="32957"/>
                    </a:lnTo>
                    <a:close/>
                  </a:path>
                </a:pathLst>
              </a:custGeom>
              <a:solidFill>
                <a:srgbClr val="484D5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301" name="Graphic 876">
              <a:extLst>
                <a:ext uri="{FF2B5EF4-FFF2-40B4-BE49-F238E27FC236}">
                  <a16:creationId xmlns:a16="http://schemas.microsoft.com/office/drawing/2014/main" xmlns="" id="{0651C3C4-664C-436D-A1A7-06A32D979200}"/>
                </a:ext>
              </a:extLst>
            </p:cNvPr>
            <p:cNvGrpSpPr/>
            <p:nvPr/>
          </p:nvGrpSpPr>
          <p:grpSpPr>
            <a:xfrm>
              <a:off x="-380835" y="555811"/>
              <a:ext cx="644461" cy="639318"/>
              <a:chOff x="-380835" y="555811"/>
              <a:chExt cx="644461" cy="639318"/>
            </a:xfrm>
            <a:solidFill>
              <a:srgbClr val="FFD524"/>
            </a:solidFill>
          </p:grpSpPr>
          <p:sp>
            <p:nvSpPr>
              <p:cNvPr id="302" name="Freeform: Shape 378">
                <a:extLst>
                  <a:ext uri="{FF2B5EF4-FFF2-40B4-BE49-F238E27FC236}">
                    <a16:creationId xmlns:a16="http://schemas.microsoft.com/office/drawing/2014/main" xmlns="" id="{AD5EABB7-B2A6-4BF4-B019-6B0F21500B96}"/>
                  </a:ext>
                </a:extLst>
              </p:cNvPr>
              <p:cNvSpPr/>
              <p:nvPr/>
            </p:nvSpPr>
            <p:spPr>
              <a:xfrm>
                <a:off x="-321494" y="555811"/>
                <a:ext cx="585120" cy="588168"/>
              </a:xfrm>
              <a:custGeom>
                <a:avLst/>
                <a:gdLst>
                  <a:gd name="connsiteX0" fmla="*/ 24956 w 585120"/>
                  <a:gd name="connsiteY0" fmla="*/ 588169 h 588168"/>
                  <a:gd name="connsiteX1" fmla="*/ 0 w 585120"/>
                  <a:gd name="connsiteY1" fmla="*/ 585883 h 588168"/>
                  <a:gd name="connsiteX2" fmla="*/ 32766 w 585120"/>
                  <a:gd name="connsiteY2" fmla="*/ 222790 h 588168"/>
                  <a:gd name="connsiteX3" fmla="*/ 575596 w 585120"/>
                  <a:gd name="connsiteY3" fmla="*/ 0 h 588168"/>
                  <a:gd name="connsiteX4" fmla="*/ 585121 w 585120"/>
                  <a:gd name="connsiteY4" fmla="*/ 23241 h 588168"/>
                  <a:gd name="connsiteX5" fmla="*/ 56388 w 585120"/>
                  <a:gd name="connsiteY5" fmla="*/ 240221 h 588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5120" h="588168">
                    <a:moveTo>
                      <a:pt x="24956" y="588169"/>
                    </a:moveTo>
                    <a:lnTo>
                      <a:pt x="0" y="585883"/>
                    </a:lnTo>
                    <a:lnTo>
                      <a:pt x="32766" y="222790"/>
                    </a:lnTo>
                    <a:lnTo>
                      <a:pt x="575596" y="0"/>
                    </a:lnTo>
                    <a:lnTo>
                      <a:pt x="585121" y="23241"/>
                    </a:lnTo>
                    <a:lnTo>
                      <a:pt x="56388" y="240221"/>
                    </a:lnTo>
                    <a:close/>
                  </a:path>
                </a:pathLst>
              </a:custGeom>
              <a:solidFill>
                <a:srgbClr val="FFD52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03" name="Freeform: Shape 379">
                <a:extLst>
                  <a:ext uri="{FF2B5EF4-FFF2-40B4-BE49-F238E27FC236}">
                    <a16:creationId xmlns:a16="http://schemas.microsoft.com/office/drawing/2014/main" xmlns="" id="{218B0A24-83E5-4CE7-BED0-853DA2EE3382}"/>
                  </a:ext>
                </a:extLst>
              </p:cNvPr>
              <p:cNvSpPr/>
              <p:nvPr/>
            </p:nvSpPr>
            <p:spPr>
              <a:xfrm>
                <a:off x="-380835" y="1007010"/>
                <a:ext cx="121695" cy="188118"/>
              </a:xfrm>
              <a:custGeom>
                <a:avLst/>
                <a:gdLst>
                  <a:gd name="connsiteX0" fmla="*/ 85058 w 121695"/>
                  <a:gd name="connsiteY0" fmla="*/ 1619 h 188118"/>
                  <a:gd name="connsiteX1" fmla="*/ 79915 w 121695"/>
                  <a:gd name="connsiteY1" fmla="*/ 0 h 188118"/>
                  <a:gd name="connsiteX2" fmla="*/ 0 w 121695"/>
                  <a:gd name="connsiteY2" fmla="*/ 170783 h 188118"/>
                  <a:gd name="connsiteX3" fmla="*/ 111824 w 121695"/>
                  <a:gd name="connsiteY3" fmla="*/ 188119 h 188118"/>
                  <a:gd name="connsiteX4" fmla="*/ 85058 w 121695"/>
                  <a:gd name="connsiteY4" fmla="*/ 1619 h 188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695" h="188118">
                    <a:moveTo>
                      <a:pt x="85058" y="1619"/>
                    </a:moveTo>
                    <a:lnTo>
                      <a:pt x="79915" y="0"/>
                    </a:lnTo>
                    <a:cubicBezTo>
                      <a:pt x="64484" y="5810"/>
                      <a:pt x="10573" y="35814"/>
                      <a:pt x="0" y="170783"/>
                    </a:cubicBezTo>
                    <a:lnTo>
                      <a:pt x="111824" y="188119"/>
                    </a:lnTo>
                    <a:cubicBezTo>
                      <a:pt x="140684" y="56483"/>
                      <a:pt x="98393" y="12002"/>
                      <a:pt x="85058" y="1619"/>
                    </a:cubicBezTo>
                    <a:close/>
                  </a:path>
                </a:pathLst>
              </a:custGeom>
              <a:solidFill>
                <a:srgbClr val="FFD52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1327565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aphic 12">
            <a:extLst>
              <a:ext uri="{FF2B5EF4-FFF2-40B4-BE49-F238E27FC236}">
                <a16:creationId xmlns:a16="http://schemas.microsoft.com/office/drawing/2014/main" xmlns="" id="{7ABA6C50-236C-4970-B956-AC801FE6F562}"/>
              </a:ext>
            </a:extLst>
          </p:cNvPr>
          <p:cNvSpPr/>
          <p:nvPr/>
        </p:nvSpPr>
        <p:spPr>
          <a:xfrm>
            <a:off x="205598" y="170455"/>
            <a:ext cx="9655653" cy="5844716"/>
          </a:xfrm>
          <a:custGeom>
            <a:avLst/>
            <a:gdLst>
              <a:gd name="connsiteX0" fmla="*/ 4374861 w 4542917"/>
              <a:gd name="connsiteY0" fmla="*/ 2001725 h 4173599"/>
              <a:gd name="connsiteX1" fmla="*/ 4113400 w 4542917"/>
              <a:gd name="connsiteY1" fmla="*/ 1108185 h 4173599"/>
              <a:gd name="connsiteX2" fmla="*/ 3325397 w 4542917"/>
              <a:gd name="connsiteY2" fmla="*/ 534018 h 4173599"/>
              <a:gd name="connsiteX3" fmla="*/ 2577494 w 4542917"/>
              <a:gd name="connsiteY3" fmla="*/ 28240 h 4173599"/>
              <a:gd name="connsiteX4" fmla="*/ 1593466 w 4542917"/>
              <a:gd name="connsiteY4" fmla="*/ 345232 h 4173599"/>
              <a:gd name="connsiteX5" fmla="*/ 1133980 w 4542917"/>
              <a:gd name="connsiteY5" fmla="*/ 595644 h 4173599"/>
              <a:gd name="connsiteX6" fmla="*/ 42796 w 4542917"/>
              <a:gd name="connsiteY6" fmla="*/ 1521189 h 4173599"/>
              <a:gd name="connsiteX7" fmla="*/ 163097 w 4542917"/>
              <a:gd name="connsiteY7" fmla="*/ 2343863 h 4173599"/>
              <a:gd name="connsiteX8" fmla="*/ 371885 w 4542917"/>
              <a:gd name="connsiteY8" fmla="*/ 2538744 h 4173599"/>
              <a:gd name="connsiteX9" fmla="*/ 465039 w 4542917"/>
              <a:gd name="connsiteY9" fmla="*/ 2766868 h 4173599"/>
              <a:gd name="connsiteX10" fmla="*/ 1229135 w 4542917"/>
              <a:gd name="connsiteY10" fmla="*/ 4109512 h 4173599"/>
              <a:gd name="connsiteX11" fmla="*/ 1395346 w 4542917"/>
              <a:gd name="connsiteY11" fmla="*/ 4152565 h 4173599"/>
              <a:gd name="connsiteX12" fmla="*/ 2251834 w 4542917"/>
              <a:gd name="connsiteY12" fmla="*/ 3887770 h 4173599"/>
              <a:gd name="connsiteX13" fmla="*/ 3194142 w 4542917"/>
              <a:gd name="connsiteY13" fmla="*/ 3596591 h 4173599"/>
              <a:gd name="connsiteX14" fmla="*/ 3738972 w 4542917"/>
              <a:gd name="connsiteY14" fmla="*/ 3710796 h 4173599"/>
              <a:gd name="connsiteX15" fmla="*/ 4160644 w 4542917"/>
              <a:gd name="connsiteY15" fmla="*/ 3661742 h 4173599"/>
              <a:gd name="connsiteX16" fmla="*/ 4469349 w 4542917"/>
              <a:gd name="connsiteY16" fmla="*/ 3245023 h 4173599"/>
              <a:gd name="connsiteX17" fmla="*/ 4374861 w 4542917"/>
              <a:gd name="connsiteY17" fmla="*/ 2001725 h 417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542917" h="4173599">
                <a:moveTo>
                  <a:pt x="4374861" y="2001725"/>
                </a:moveTo>
                <a:cubicBezTo>
                  <a:pt x="4552884" y="1666064"/>
                  <a:pt x="4602414" y="1233343"/>
                  <a:pt x="4113400" y="1108185"/>
                </a:cubicBezTo>
                <a:cubicBezTo>
                  <a:pt x="3624387" y="983026"/>
                  <a:pt x="3417504" y="944069"/>
                  <a:pt x="3325397" y="534018"/>
                </a:cubicBezTo>
                <a:cubicBezTo>
                  <a:pt x="3263865" y="260174"/>
                  <a:pt x="2988497" y="108917"/>
                  <a:pt x="2577494" y="28240"/>
                </a:cubicBezTo>
                <a:cubicBezTo>
                  <a:pt x="2173157" y="-51198"/>
                  <a:pt x="1860642" y="31574"/>
                  <a:pt x="1593466" y="345232"/>
                </a:cubicBezTo>
                <a:cubicBezTo>
                  <a:pt x="1513170" y="439434"/>
                  <a:pt x="1374296" y="538304"/>
                  <a:pt x="1133980" y="595644"/>
                </a:cubicBezTo>
                <a:cubicBezTo>
                  <a:pt x="573148" y="729471"/>
                  <a:pt x="220818" y="920066"/>
                  <a:pt x="42796" y="1521189"/>
                </a:cubicBezTo>
                <a:cubicBezTo>
                  <a:pt x="-65694" y="1887520"/>
                  <a:pt x="53464" y="2175080"/>
                  <a:pt x="163097" y="2343863"/>
                </a:cubicBezTo>
                <a:cubicBezTo>
                  <a:pt x="215675" y="2424826"/>
                  <a:pt x="288731" y="2489691"/>
                  <a:pt x="371885" y="2538744"/>
                </a:cubicBezTo>
                <a:cubicBezTo>
                  <a:pt x="424653" y="2569891"/>
                  <a:pt x="484089" y="2634852"/>
                  <a:pt x="465039" y="2766868"/>
                </a:cubicBezTo>
                <a:cubicBezTo>
                  <a:pt x="432464" y="2993182"/>
                  <a:pt x="180432" y="3798997"/>
                  <a:pt x="1229135" y="4109512"/>
                </a:cubicBezTo>
                <a:cubicBezTo>
                  <a:pt x="1288094" y="4126943"/>
                  <a:pt x="1343339" y="4141230"/>
                  <a:pt x="1395346" y="4152565"/>
                </a:cubicBezTo>
                <a:cubicBezTo>
                  <a:pt x="1707004" y="4220574"/>
                  <a:pt x="2034664" y="4121418"/>
                  <a:pt x="2251834" y="3887770"/>
                </a:cubicBezTo>
                <a:cubicBezTo>
                  <a:pt x="2494340" y="3626785"/>
                  <a:pt x="2856767" y="3561253"/>
                  <a:pt x="3194142" y="3596591"/>
                </a:cubicBezTo>
                <a:cubicBezTo>
                  <a:pt x="3379404" y="3616022"/>
                  <a:pt x="3559521" y="3662980"/>
                  <a:pt x="3738972" y="3710796"/>
                </a:cubicBezTo>
                <a:cubicBezTo>
                  <a:pt x="3873180" y="3746514"/>
                  <a:pt x="4039772" y="3734608"/>
                  <a:pt x="4160644" y="3661742"/>
                </a:cubicBezTo>
                <a:cubicBezTo>
                  <a:pt x="4312758" y="3570016"/>
                  <a:pt x="4407532" y="3406853"/>
                  <a:pt x="4469349" y="3245023"/>
                </a:cubicBezTo>
                <a:cubicBezTo>
                  <a:pt x="4731001" y="2560366"/>
                  <a:pt x="4196744" y="2337386"/>
                  <a:pt x="4374861" y="2001725"/>
                </a:cubicBezTo>
                <a:close/>
              </a:path>
            </a:pathLst>
          </a:custGeom>
          <a:solidFill>
            <a:srgbClr val="E9D2AE"/>
          </a:solidFill>
          <a:ln w="952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th-TH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0854E74-1251-42C9-8600-1E12B58F4753}"/>
              </a:ext>
            </a:extLst>
          </p:cNvPr>
          <p:cNvSpPr txBox="1"/>
          <p:nvPr/>
        </p:nvSpPr>
        <p:spPr>
          <a:xfrm>
            <a:off x="924030" y="1184738"/>
            <a:ext cx="893722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sz="3600" dirty="0"/>
              <a:t>ปัจจุบัน การวิจัยมีบทบาทเพิ่มขึ้นเนื่องจากการขยายตัวทางการศึกษา ที่เปิดระดับการศึกษาถึงขั้นปริญญาโทและปริญญาเอกในประเทศไทย ทำให้มีการเรียนการสอนระเบียบวิธีวิจัย ตลอดจนการกำหนดให้ทำวิทยานิพนธ์ในระดับบัณฑิตศึกษา จึงมีผู้รู้วิธีการทำวิจัยเพิ่มขึ้น ที่สำคัญคือการขอกำหนดตำแหน่งทางวิชาการ หรือ การเลื่อนระดับของผู้อยู่ในสายวิชาชีพทางการศึกษา มีข้อกำหนดให้ส่งผลงานวิชาการและงานวิจัย เป็นส่วนหนึ่งของการพิจารณา </a:t>
            </a:r>
            <a:endParaRPr lang="th-TH" sz="3600" dirty="0" smtClean="0"/>
          </a:p>
          <a:p>
            <a:pPr algn="ctr"/>
            <a:endParaRPr lang="th-TH" sz="3600" dirty="0"/>
          </a:p>
          <a:p>
            <a:pPr algn="ctr"/>
            <a:endParaRPr lang="th-TH" sz="3600" dirty="0"/>
          </a:p>
        </p:txBody>
      </p:sp>
      <p:grpSp>
        <p:nvGrpSpPr>
          <p:cNvPr id="9" name="Graphic 2">
            <a:extLst>
              <a:ext uri="{FF2B5EF4-FFF2-40B4-BE49-F238E27FC236}">
                <a16:creationId xmlns:a16="http://schemas.microsoft.com/office/drawing/2014/main" xmlns="" id="{3F9CEC03-8524-40E0-BE7A-9B373FCBC94B}"/>
              </a:ext>
            </a:extLst>
          </p:cNvPr>
          <p:cNvGrpSpPr/>
          <p:nvPr/>
        </p:nvGrpSpPr>
        <p:grpSpPr>
          <a:xfrm>
            <a:off x="10663501" y="3949939"/>
            <a:ext cx="1131858" cy="1386344"/>
            <a:chOff x="5881684" y="3147949"/>
            <a:chExt cx="428090" cy="557286"/>
          </a:xfrm>
        </p:grpSpPr>
        <p:grpSp>
          <p:nvGrpSpPr>
            <p:cNvPr id="10" name="Graphic 2">
              <a:extLst>
                <a:ext uri="{FF2B5EF4-FFF2-40B4-BE49-F238E27FC236}">
                  <a16:creationId xmlns:a16="http://schemas.microsoft.com/office/drawing/2014/main" xmlns="" id="{3F9CEC03-8524-40E0-BE7A-9B373FCBC94B}"/>
                </a:ext>
              </a:extLst>
            </p:cNvPr>
            <p:cNvGrpSpPr/>
            <p:nvPr/>
          </p:nvGrpSpPr>
          <p:grpSpPr>
            <a:xfrm>
              <a:off x="5881684" y="3147949"/>
              <a:ext cx="428090" cy="557286"/>
              <a:chOff x="5881684" y="3147949"/>
              <a:chExt cx="428090" cy="557286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xmlns="" id="{F8EF85D1-324E-4F15-AF40-FF0EF8EAFA0B}"/>
                  </a:ext>
                </a:extLst>
              </p:cNvPr>
              <p:cNvSpPr/>
              <p:nvPr/>
            </p:nvSpPr>
            <p:spPr>
              <a:xfrm rot="-2985213">
                <a:off x="5934573" y="3280506"/>
                <a:ext cx="14097" cy="66867"/>
              </a:xfrm>
              <a:custGeom>
                <a:avLst/>
                <a:gdLst>
                  <a:gd name="connsiteX0" fmla="*/ 0 w 14097"/>
                  <a:gd name="connsiteY0" fmla="*/ 0 h 66867"/>
                  <a:gd name="connsiteX1" fmla="*/ 14098 w 14097"/>
                  <a:gd name="connsiteY1" fmla="*/ 0 h 66867"/>
                  <a:gd name="connsiteX2" fmla="*/ 14098 w 14097"/>
                  <a:gd name="connsiteY2" fmla="*/ 66868 h 66867"/>
                  <a:gd name="connsiteX3" fmla="*/ 0 w 14097"/>
                  <a:gd name="connsiteY3" fmla="*/ 66868 h 66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097" h="66867">
                    <a:moveTo>
                      <a:pt x="0" y="0"/>
                    </a:moveTo>
                    <a:lnTo>
                      <a:pt x="14098" y="0"/>
                    </a:lnTo>
                    <a:lnTo>
                      <a:pt x="14098" y="66868"/>
                    </a:lnTo>
                    <a:lnTo>
                      <a:pt x="0" y="6686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xmlns="" id="{E7EBB8B6-3292-4257-B9CB-01152F497819}"/>
                  </a:ext>
                </a:extLst>
              </p:cNvPr>
              <p:cNvSpPr/>
              <p:nvPr/>
            </p:nvSpPr>
            <p:spPr>
              <a:xfrm rot="1034454">
                <a:off x="6142876" y="3215240"/>
                <a:ext cx="14097" cy="66963"/>
              </a:xfrm>
              <a:custGeom>
                <a:avLst/>
                <a:gdLst>
                  <a:gd name="connsiteX0" fmla="*/ 0 w 14097"/>
                  <a:gd name="connsiteY0" fmla="*/ 0 h 66963"/>
                  <a:gd name="connsiteX1" fmla="*/ 14097 w 14097"/>
                  <a:gd name="connsiteY1" fmla="*/ 0 h 66963"/>
                  <a:gd name="connsiteX2" fmla="*/ 14097 w 14097"/>
                  <a:gd name="connsiteY2" fmla="*/ 66963 h 66963"/>
                  <a:gd name="connsiteX3" fmla="*/ 0 w 14097"/>
                  <a:gd name="connsiteY3" fmla="*/ 66963 h 66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097" h="66963">
                    <a:moveTo>
                      <a:pt x="0" y="0"/>
                    </a:moveTo>
                    <a:lnTo>
                      <a:pt x="14097" y="0"/>
                    </a:lnTo>
                    <a:lnTo>
                      <a:pt x="14097" y="66963"/>
                    </a:lnTo>
                    <a:lnTo>
                      <a:pt x="0" y="6696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xmlns="" id="{2D9B73D0-EED9-449A-9068-4CD34E7E5A08}"/>
                  </a:ext>
                </a:extLst>
              </p:cNvPr>
              <p:cNvSpPr/>
              <p:nvPr/>
            </p:nvSpPr>
            <p:spPr>
              <a:xfrm>
                <a:off x="6239866" y="3559977"/>
                <a:ext cx="67243" cy="60487"/>
              </a:xfrm>
              <a:custGeom>
                <a:avLst/>
                <a:gdLst>
                  <a:gd name="connsiteX0" fmla="*/ 1580 w 67243"/>
                  <a:gd name="connsiteY0" fmla="*/ 8087 h 60487"/>
                  <a:gd name="connsiteX1" fmla="*/ 6056 w 67243"/>
                  <a:gd name="connsiteY1" fmla="*/ 2562 h 60487"/>
                  <a:gd name="connsiteX2" fmla="*/ 16153 w 67243"/>
                  <a:gd name="connsiteY2" fmla="*/ 1896 h 60487"/>
                  <a:gd name="connsiteX3" fmla="*/ 65111 w 67243"/>
                  <a:gd name="connsiteY3" fmla="*/ 48568 h 60487"/>
                  <a:gd name="connsiteX4" fmla="*/ 62349 w 67243"/>
                  <a:gd name="connsiteY4" fmla="*/ 60189 h 60487"/>
                  <a:gd name="connsiteX5" fmla="*/ 62349 w 67243"/>
                  <a:gd name="connsiteY5" fmla="*/ 60189 h 60487"/>
                  <a:gd name="connsiteX6" fmla="*/ 56158 w 67243"/>
                  <a:gd name="connsiteY6" fmla="*/ 59046 h 60487"/>
                  <a:gd name="connsiteX7" fmla="*/ 2723 w 67243"/>
                  <a:gd name="connsiteY7" fmla="*/ 17802 h 60487"/>
                  <a:gd name="connsiteX8" fmla="*/ 1580 w 67243"/>
                  <a:gd name="connsiteY8" fmla="*/ 8087 h 60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243" h="60487">
                    <a:moveTo>
                      <a:pt x="1580" y="8087"/>
                    </a:moveTo>
                    <a:lnTo>
                      <a:pt x="6056" y="2562"/>
                    </a:lnTo>
                    <a:cubicBezTo>
                      <a:pt x="8628" y="-581"/>
                      <a:pt x="13295" y="-867"/>
                      <a:pt x="16153" y="1896"/>
                    </a:cubicBezTo>
                    <a:lnTo>
                      <a:pt x="65111" y="48568"/>
                    </a:lnTo>
                    <a:cubicBezTo>
                      <a:pt x="68921" y="52188"/>
                      <a:pt x="67397" y="58665"/>
                      <a:pt x="62349" y="60189"/>
                    </a:cubicBezTo>
                    <a:lnTo>
                      <a:pt x="62349" y="60189"/>
                    </a:lnTo>
                    <a:cubicBezTo>
                      <a:pt x="60254" y="60855"/>
                      <a:pt x="57872" y="60379"/>
                      <a:pt x="56158" y="59046"/>
                    </a:cubicBezTo>
                    <a:lnTo>
                      <a:pt x="2723" y="17802"/>
                    </a:lnTo>
                    <a:cubicBezTo>
                      <a:pt x="-421" y="15516"/>
                      <a:pt x="-897" y="11040"/>
                      <a:pt x="1580" y="8087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xmlns="" id="{0C8AF630-66B8-4A01-B77C-359FD1EB1712}"/>
                  </a:ext>
                </a:extLst>
              </p:cNvPr>
              <p:cNvSpPr/>
              <p:nvPr/>
            </p:nvSpPr>
            <p:spPr>
              <a:xfrm>
                <a:off x="6011531" y="3625456"/>
                <a:ext cx="35589" cy="79779"/>
              </a:xfrm>
              <a:custGeom>
                <a:avLst/>
                <a:gdLst>
                  <a:gd name="connsiteX0" fmla="*/ 30747 w 35589"/>
                  <a:gd name="connsiteY0" fmla="*/ 2425 h 79779"/>
                  <a:gd name="connsiteX1" fmla="*/ 23984 w 35589"/>
                  <a:gd name="connsiteY1" fmla="*/ 329 h 79779"/>
                  <a:gd name="connsiteX2" fmla="*/ 15221 w 35589"/>
                  <a:gd name="connsiteY2" fmla="*/ 5377 h 79779"/>
                  <a:gd name="connsiteX3" fmla="*/ 171 w 35589"/>
                  <a:gd name="connsiteY3" fmla="*/ 71290 h 79779"/>
                  <a:gd name="connsiteX4" fmla="*/ 8839 w 35589"/>
                  <a:gd name="connsiteY4" fmla="*/ 79482 h 79779"/>
                  <a:gd name="connsiteX5" fmla="*/ 8839 w 35589"/>
                  <a:gd name="connsiteY5" fmla="*/ 79482 h 79779"/>
                  <a:gd name="connsiteX6" fmla="*/ 13411 w 35589"/>
                  <a:gd name="connsiteY6" fmla="*/ 75100 h 79779"/>
                  <a:gd name="connsiteX7" fmla="*/ 35223 w 35589"/>
                  <a:gd name="connsiteY7" fmla="*/ 11283 h 79779"/>
                  <a:gd name="connsiteX8" fmla="*/ 30747 w 35589"/>
                  <a:gd name="connsiteY8" fmla="*/ 2425 h 79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589" h="79779">
                    <a:moveTo>
                      <a:pt x="30747" y="2425"/>
                    </a:moveTo>
                    <a:lnTo>
                      <a:pt x="23984" y="329"/>
                    </a:lnTo>
                    <a:cubicBezTo>
                      <a:pt x="20079" y="-909"/>
                      <a:pt x="16078" y="1472"/>
                      <a:pt x="15221" y="5377"/>
                    </a:cubicBezTo>
                    <a:lnTo>
                      <a:pt x="171" y="71290"/>
                    </a:lnTo>
                    <a:cubicBezTo>
                      <a:pt x="-972" y="76434"/>
                      <a:pt x="3791" y="81006"/>
                      <a:pt x="8839" y="79482"/>
                    </a:cubicBezTo>
                    <a:lnTo>
                      <a:pt x="8839" y="79482"/>
                    </a:lnTo>
                    <a:cubicBezTo>
                      <a:pt x="10935" y="78815"/>
                      <a:pt x="12649" y="77196"/>
                      <a:pt x="13411" y="75100"/>
                    </a:cubicBezTo>
                    <a:lnTo>
                      <a:pt x="35223" y="11283"/>
                    </a:lnTo>
                    <a:cubicBezTo>
                      <a:pt x="36462" y="7663"/>
                      <a:pt x="34461" y="3568"/>
                      <a:pt x="30747" y="2425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68CEB605-E147-4722-B8C7-EE3B45243AC3}"/>
                  </a:ext>
                </a:extLst>
              </p:cNvPr>
              <p:cNvSpPr/>
              <p:nvPr/>
            </p:nvSpPr>
            <p:spPr>
              <a:xfrm>
                <a:off x="5913663" y="3147949"/>
                <a:ext cx="250053" cy="157312"/>
              </a:xfrm>
              <a:custGeom>
                <a:avLst/>
                <a:gdLst>
                  <a:gd name="connsiteX0" fmla="*/ 8791 w 250053"/>
                  <a:gd name="connsiteY0" fmla="*/ 157034 h 157312"/>
                  <a:gd name="connsiteX1" fmla="*/ 28 w 250053"/>
                  <a:gd name="connsiteY1" fmla="*/ 152462 h 157312"/>
                  <a:gd name="connsiteX2" fmla="*/ 15458 w 250053"/>
                  <a:gd name="connsiteY2" fmla="*/ 57403 h 157312"/>
                  <a:gd name="connsiteX3" fmla="*/ 26888 w 250053"/>
                  <a:gd name="connsiteY3" fmla="*/ 44449 h 157312"/>
                  <a:gd name="connsiteX4" fmla="*/ 172335 w 250053"/>
                  <a:gd name="connsiteY4" fmla="*/ 729 h 157312"/>
                  <a:gd name="connsiteX5" fmla="*/ 188718 w 250053"/>
                  <a:gd name="connsiteY5" fmla="*/ 4920 h 157312"/>
                  <a:gd name="connsiteX6" fmla="*/ 247964 w 250053"/>
                  <a:gd name="connsiteY6" fmla="*/ 64928 h 157312"/>
                  <a:gd name="connsiteX7" fmla="*/ 247106 w 250053"/>
                  <a:gd name="connsiteY7" fmla="*/ 75691 h 157312"/>
                  <a:gd name="connsiteX8" fmla="*/ 237391 w 250053"/>
                  <a:gd name="connsiteY8" fmla="*/ 74548 h 157312"/>
                  <a:gd name="connsiteX9" fmla="*/ 188242 w 250053"/>
                  <a:gd name="connsiteY9" fmla="*/ 24827 h 157312"/>
                  <a:gd name="connsiteX10" fmla="*/ 163191 w 250053"/>
                  <a:gd name="connsiteY10" fmla="*/ 18446 h 157312"/>
                  <a:gd name="connsiteX11" fmla="*/ 44319 w 250053"/>
                  <a:gd name="connsiteY11" fmla="*/ 54164 h 157312"/>
                  <a:gd name="connsiteX12" fmla="*/ 26888 w 250053"/>
                  <a:gd name="connsiteY12" fmla="*/ 73691 h 157312"/>
                  <a:gd name="connsiteX13" fmla="*/ 13934 w 250053"/>
                  <a:gd name="connsiteY13" fmla="*/ 149605 h 157312"/>
                  <a:gd name="connsiteX14" fmla="*/ 9172 w 250053"/>
                  <a:gd name="connsiteY14" fmla="*/ 156844 h 157312"/>
                  <a:gd name="connsiteX15" fmla="*/ 8791 w 250053"/>
                  <a:gd name="connsiteY15" fmla="*/ 157034 h 157312"/>
                  <a:gd name="connsiteX16" fmla="*/ 13553 w 250053"/>
                  <a:gd name="connsiteY16" fmla="*/ 147795 h 157312"/>
                  <a:gd name="connsiteX17" fmla="*/ 13553 w 250053"/>
                  <a:gd name="connsiteY17" fmla="*/ 147795 h 157312"/>
                  <a:gd name="connsiteX18" fmla="*/ 13553 w 250053"/>
                  <a:gd name="connsiteY18" fmla="*/ 147795 h 157312"/>
                  <a:gd name="connsiteX19" fmla="*/ 13553 w 250053"/>
                  <a:gd name="connsiteY19" fmla="*/ 147795 h 157312"/>
                  <a:gd name="connsiteX20" fmla="*/ 13553 w 250053"/>
                  <a:gd name="connsiteY20" fmla="*/ 147795 h 157312"/>
                  <a:gd name="connsiteX21" fmla="*/ 13553 w 250053"/>
                  <a:gd name="connsiteY21" fmla="*/ 147795 h 157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0053" h="157312">
                    <a:moveTo>
                      <a:pt x="8791" y="157034"/>
                    </a:moveTo>
                    <a:cubicBezTo>
                      <a:pt x="5171" y="158082"/>
                      <a:pt x="1266" y="156082"/>
                      <a:pt x="28" y="152462"/>
                    </a:cubicBezTo>
                    <a:cubicBezTo>
                      <a:pt x="-639" y="150653"/>
                      <a:pt x="10886" y="83311"/>
                      <a:pt x="15458" y="57403"/>
                    </a:cubicBezTo>
                    <a:cubicBezTo>
                      <a:pt x="16506" y="51307"/>
                      <a:pt x="20888" y="46259"/>
                      <a:pt x="26888" y="44449"/>
                    </a:cubicBezTo>
                    <a:lnTo>
                      <a:pt x="172335" y="729"/>
                    </a:lnTo>
                    <a:cubicBezTo>
                      <a:pt x="178145" y="-1081"/>
                      <a:pt x="184527" y="539"/>
                      <a:pt x="188718" y="4920"/>
                    </a:cubicBezTo>
                    <a:lnTo>
                      <a:pt x="247964" y="64928"/>
                    </a:lnTo>
                    <a:cubicBezTo>
                      <a:pt x="251012" y="67976"/>
                      <a:pt x="250726" y="73119"/>
                      <a:pt x="247106" y="75691"/>
                    </a:cubicBezTo>
                    <a:cubicBezTo>
                      <a:pt x="244154" y="77882"/>
                      <a:pt x="239963" y="77120"/>
                      <a:pt x="237391" y="74548"/>
                    </a:cubicBezTo>
                    <a:lnTo>
                      <a:pt x="188242" y="24827"/>
                    </a:lnTo>
                    <a:cubicBezTo>
                      <a:pt x="181765" y="18160"/>
                      <a:pt x="172049" y="15779"/>
                      <a:pt x="163191" y="18446"/>
                    </a:cubicBezTo>
                    <a:lnTo>
                      <a:pt x="44319" y="54164"/>
                    </a:lnTo>
                    <a:cubicBezTo>
                      <a:pt x="35270" y="56927"/>
                      <a:pt x="28603" y="64451"/>
                      <a:pt x="26888" y="73691"/>
                    </a:cubicBezTo>
                    <a:cubicBezTo>
                      <a:pt x="21078" y="105885"/>
                      <a:pt x="14315" y="144176"/>
                      <a:pt x="13934" y="149605"/>
                    </a:cubicBezTo>
                    <a:cubicBezTo>
                      <a:pt x="14125" y="152748"/>
                      <a:pt x="12315" y="155796"/>
                      <a:pt x="9172" y="156844"/>
                    </a:cubicBezTo>
                    <a:cubicBezTo>
                      <a:pt x="8981" y="156939"/>
                      <a:pt x="8886" y="156939"/>
                      <a:pt x="8791" y="157034"/>
                    </a:cubicBezTo>
                    <a:close/>
                    <a:moveTo>
                      <a:pt x="13553" y="147795"/>
                    </a:moveTo>
                    <a:lnTo>
                      <a:pt x="13553" y="147795"/>
                    </a:lnTo>
                    <a:lnTo>
                      <a:pt x="13553" y="147795"/>
                    </a:lnTo>
                    <a:close/>
                    <a:moveTo>
                      <a:pt x="13553" y="147795"/>
                    </a:moveTo>
                    <a:lnTo>
                      <a:pt x="13553" y="147795"/>
                    </a:lnTo>
                    <a:lnTo>
                      <a:pt x="13553" y="147795"/>
                    </a:ln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xmlns="" id="{D361AC83-5076-42C7-A70F-301140A0ED95}"/>
                  </a:ext>
                </a:extLst>
              </p:cNvPr>
              <p:cNvSpPr/>
              <p:nvPr/>
            </p:nvSpPr>
            <p:spPr>
              <a:xfrm>
                <a:off x="5899017" y="3272083"/>
                <a:ext cx="24428" cy="24033"/>
              </a:xfrm>
              <a:custGeom>
                <a:avLst/>
                <a:gdLst>
                  <a:gd name="connsiteX0" fmla="*/ 22294 w 24428"/>
                  <a:gd name="connsiteY0" fmla="*/ 21566 h 24033"/>
                  <a:gd name="connsiteX1" fmla="*/ 22294 w 24428"/>
                  <a:gd name="connsiteY1" fmla="*/ 21566 h 24033"/>
                  <a:gd name="connsiteX2" fmla="*/ 11054 w 24428"/>
                  <a:gd name="connsiteY2" fmla="*/ 21851 h 24033"/>
                  <a:gd name="connsiteX3" fmla="*/ 2482 w 24428"/>
                  <a:gd name="connsiteY3" fmla="*/ 13755 h 24033"/>
                  <a:gd name="connsiteX4" fmla="*/ 2101 w 24428"/>
                  <a:gd name="connsiteY4" fmla="*/ 2516 h 24033"/>
                  <a:gd name="connsiteX5" fmla="*/ 2101 w 24428"/>
                  <a:gd name="connsiteY5" fmla="*/ 2516 h 24033"/>
                  <a:gd name="connsiteX6" fmla="*/ 13340 w 24428"/>
                  <a:gd name="connsiteY6" fmla="*/ 2135 h 24033"/>
                  <a:gd name="connsiteX7" fmla="*/ 21913 w 24428"/>
                  <a:gd name="connsiteY7" fmla="*/ 10231 h 24033"/>
                  <a:gd name="connsiteX8" fmla="*/ 22294 w 24428"/>
                  <a:gd name="connsiteY8" fmla="*/ 21566 h 24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428" h="24033">
                    <a:moveTo>
                      <a:pt x="22294" y="21566"/>
                    </a:moveTo>
                    <a:lnTo>
                      <a:pt x="22294" y="21566"/>
                    </a:lnTo>
                    <a:cubicBezTo>
                      <a:pt x="19246" y="24709"/>
                      <a:pt x="14293" y="24899"/>
                      <a:pt x="11054" y="21851"/>
                    </a:cubicBezTo>
                    <a:lnTo>
                      <a:pt x="2482" y="13755"/>
                    </a:lnTo>
                    <a:cubicBezTo>
                      <a:pt x="-662" y="10707"/>
                      <a:pt x="-852" y="5754"/>
                      <a:pt x="2101" y="2516"/>
                    </a:cubicBezTo>
                    <a:lnTo>
                      <a:pt x="2101" y="2516"/>
                    </a:lnTo>
                    <a:cubicBezTo>
                      <a:pt x="5149" y="-723"/>
                      <a:pt x="10197" y="-818"/>
                      <a:pt x="13340" y="2135"/>
                    </a:cubicBezTo>
                    <a:lnTo>
                      <a:pt x="21913" y="10231"/>
                    </a:lnTo>
                    <a:cubicBezTo>
                      <a:pt x="25151" y="13279"/>
                      <a:pt x="25246" y="18327"/>
                      <a:pt x="22294" y="21566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xmlns="" id="{400DD755-90D9-4EC2-963E-F673F508E7B9}"/>
                  </a:ext>
                </a:extLst>
              </p:cNvPr>
              <p:cNvSpPr/>
              <p:nvPr/>
            </p:nvSpPr>
            <p:spPr>
              <a:xfrm>
                <a:off x="5898477" y="3251384"/>
                <a:ext cx="411297" cy="411331"/>
              </a:xfrm>
              <a:custGeom>
                <a:avLst/>
                <a:gdLst>
                  <a:gd name="connsiteX0" fmla="*/ 264864 w 411297"/>
                  <a:gd name="connsiteY0" fmla="*/ 402595 h 411331"/>
                  <a:gd name="connsiteX1" fmla="*/ 8737 w 411297"/>
                  <a:gd name="connsiteY1" fmla="*/ 264864 h 411331"/>
                  <a:gd name="connsiteX2" fmla="*/ 146468 w 411297"/>
                  <a:gd name="connsiteY2" fmla="*/ 8737 h 411331"/>
                  <a:gd name="connsiteX3" fmla="*/ 402595 w 411297"/>
                  <a:gd name="connsiteY3" fmla="*/ 146468 h 411331"/>
                  <a:gd name="connsiteX4" fmla="*/ 264864 w 411297"/>
                  <a:gd name="connsiteY4" fmla="*/ 402595 h 411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1297" h="411331">
                    <a:moveTo>
                      <a:pt x="264864" y="402595"/>
                    </a:moveTo>
                    <a:cubicBezTo>
                      <a:pt x="156279" y="435266"/>
                      <a:pt x="41407" y="373449"/>
                      <a:pt x="8737" y="264864"/>
                    </a:cubicBezTo>
                    <a:cubicBezTo>
                      <a:pt x="-23934" y="156279"/>
                      <a:pt x="37883" y="41407"/>
                      <a:pt x="146468" y="8737"/>
                    </a:cubicBezTo>
                    <a:cubicBezTo>
                      <a:pt x="255053" y="-23934"/>
                      <a:pt x="369925" y="37883"/>
                      <a:pt x="402595" y="146468"/>
                    </a:cubicBezTo>
                    <a:cubicBezTo>
                      <a:pt x="435171" y="255053"/>
                      <a:pt x="373449" y="369925"/>
                      <a:pt x="264864" y="402595"/>
                    </a:cubicBezTo>
                    <a:close/>
                  </a:path>
                </a:pathLst>
              </a:custGeom>
              <a:solidFill>
                <a:srgbClr val="F2833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xmlns="" id="{02AEA836-F1E2-4372-B4E7-66047B39C301}"/>
                  </a:ext>
                </a:extLst>
              </p:cNvPr>
              <p:cNvSpPr/>
              <p:nvPr/>
            </p:nvSpPr>
            <p:spPr>
              <a:xfrm>
                <a:off x="5912990" y="3265932"/>
                <a:ext cx="382263" cy="382271"/>
              </a:xfrm>
              <a:custGeom>
                <a:avLst/>
                <a:gdLst>
                  <a:gd name="connsiteX0" fmla="*/ 246160 w 382263"/>
                  <a:gd name="connsiteY0" fmla="*/ 374141 h 382271"/>
                  <a:gd name="connsiteX1" fmla="*/ 8130 w 382263"/>
                  <a:gd name="connsiteY1" fmla="*/ 246125 h 382271"/>
                  <a:gd name="connsiteX2" fmla="*/ 136146 w 382263"/>
                  <a:gd name="connsiteY2" fmla="*/ 8096 h 382271"/>
                  <a:gd name="connsiteX3" fmla="*/ 374176 w 382263"/>
                  <a:gd name="connsiteY3" fmla="*/ 136112 h 382271"/>
                  <a:gd name="connsiteX4" fmla="*/ 246160 w 382263"/>
                  <a:gd name="connsiteY4" fmla="*/ 374141 h 382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2263" h="382271">
                    <a:moveTo>
                      <a:pt x="246160" y="374141"/>
                    </a:moveTo>
                    <a:cubicBezTo>
                      <a:pt x="145290" y="404526"/>
                      <a:pt x="38515" y="347090"/>
                      <a:pt x="8130" y="246125"/>
                    </a:cubicBezTo>
                    <a:cubicBezTo>
                      <a:pt x="-22254" y="145256"/>
                      <a:pt x="35181" y="38480"/>
                      <a:pt x="136146" y="8096"/>
                    </a:cubicBezTo>
                    <a:cubicBezTo>
                      <a:pt x="237016" y="-22194"/>
                      <a:pt x="343791" y="35147"/>
                      <a:pt x="374176" y="136112"/>
                    </a:cubicBezTo>
                    <a:cubicBezTo>
                      <a:pt x="404466" y="236981"/>
                      <a:pt x="347030" y="343757"/>
                      <a:pt x="246160" y="374141"/>
                    </a:cubicBezTo>
                    <a:close/>
                  </a:path>
                </a:pathLst>
              </a:custGeom>
              <a:solidFill>
                <a:srgbClr val="F9B933">
                  <a:alpha val="6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xmlns="" id="{BB710D25-832E-4D57-8E9A-73ED24955077}"/>
                  </a:ext>
                </a:extLst>
              </p:cNvPr>
              <p:cNvSpPr/>
              <p:nvPr/>
            </p:nvSpPr>
            <p:spPr>
              <a:xfrm>
                <a:off x="5951292" y="3304294"/>
                <a:ext cx="305572" cy="305511"/>
              </a:xfrm>
              <a:custGeom>
                <a:avLst/>
                <a:gdLst>
                  <a:gd name="connsiteX0" fmla="*/ 196809 w 305572"/>
                  <a:gd name="connsiteY0" fmla="*/ 299012 h 305511"/>
                  <a:gd name="connsiteX1" fmla="*/ 6500 w 305572"/>
                  <a:gd name="connsiteY1" fmla="*/ 196714 h 305511"/>
                  <a:gd name="connsiteX2" fmla="*/ 108798 w 305572"/>
                  <a:gd name="connsiteY2" fmla="*/ 6500 h 305511"/>
                  <a:gd name="connsiteX3" fmla="*/ 299108 w 305572"/>
                  <a:gd name="connsiteY3" fmla="*/ 108798 h 305511"/>
                  <a:gd name="connsiteX4" fmla="*/ 196809 w 305572"/>
                  <a:gd name="connsiteY4" fmla="*/ 299012 h 305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572" h="305511">
                    <a:moveTo>
                      <a:pt x="196809" y="299012"/>
                    </a:moveTo>
                    <a:cubicBezTo>
                      <a:pt x="116132" y="323301"/>
                      <a:pt x="30788" y="277391"/>
                      <a:pt x="6500" y="196714"/>
                    </a:cubicBezTo>
                    <a:cubicBezTo>
                      <a:pt x="-17789" y="116132"/>
                      <a:pt x="28121" y="30693"/>
                      <a:pt x="108798" y="6500"/>
                    </a:cubicBezTo>
                    <a:cubicBezTo>
                      <a:pt x="189475" y="-17789"/>
                      <a:pt x="274819" y="28121"/>
                      <a:pt x="299108" y="108798"/>
                    </a:cubicBezTo>
                    <a:cubicBezTo>
                      <a:pt x="323301" y="189475"/>
                      <a:pt x="277486" y="274819"/>
                      <a:pt x="196809" y="2990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xmlns="" id="{26B571A8-1D64-4F8F-B178-703C07E4CD9F}"/>
                  </a:ext>
                </a:extLst>
              </p:cNvPr>
              <p:cNvSpPr/>
              <p:nvPr/>
            </p:nvSpPr>
            <p:spPr>
              <a:xfrm>
                <a:off x="6075044" y="3304352"/>
                <a:ext cx="181824" cy="287048"/>
              </a:xfrm>
              <a:custGeom>
                <a:avLst/>
                <a:gdLst>
                  <a:gd name="connsiteX0" fmla="*/ 175355 w 181824"/>
                  <a:gd name="connsiteY0" fmla="*/ 108740 h 287048"/>
                  <a:gd name="connsiteX1" fmla="*/ 0 w 181824"/>
                  <a:gd name="connsiteY1" fmla="*/ 2822 h 287048"/>
                  <a:gd name="connsiteX2" fmla="*/ 140875 w 181824"/>
                  <a:gd name="connsiteY2" fmla="*/ 175034 h 287048"/>
                  <a:gd name="connsiteX3" fmla="*/ 101822 w 181824"/>
                  <a:gd name="connsiteY3" fmla="*/ 287048 h 287048"/>
                  <a:gd name="connsiteX4" fmla="*/ 175355 w 181824"/>
                  <a:gd name="connsiteY4" fmla="*/ 108740 h 287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824" h="287048">
                    <a:moveTo>
                      <a:pt x="175355" y="108740"/>
                    </a:moveTo>
                    <a:cubicBezTo>
                      <a:pt x="152591" y="33017"/>
                      <a:pt x="76010" y="-12037"/>
                      <a:pt x="0" y="2822"/>
                    </a:cubicBezTo>
                    <a:cubicBezTo>
                      <a:pt x="87344" y="21301"/>
                      <a:pt x="139732" y="85880"/>
                      <a:pt x="140875" y="175034"/>
                    </a:cubicBezTo>
                    <a:cubicBezTo>
                      <a:pt x="142970" y="220183"/>
                      <a:pt x="128111" y="257521"/>
                      <a:pt x="101822" y="287048"/>
                    </a:cubicBezTo>
                    <a:cubicBezTo>
                      <a:pt x="164211" y="253235"/>
                      <a:pt x="196501" y="179225"/>
                      <a:pt x="175355" y="108740"/>
                    </a:cubicBezTo>
                    <a:close/>
                  </a:path>
                </a:pathLst>
              </a:custGeom>
              <a:solidFill>
                <a:srgbClr val="C8C8C8">
                  <a:alpha val="3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21" name="Graphic 2">
                <a:extLst>
                  <a:ext uri="{FF2B5EF4-FFF2-40B4-BE49-F238E27FC236}">
                    <a16:creationId xmlns:a16="http://schemas.microsoft.com/office/drawing/2014/main" xmlns="" id="{3F9CEC03-8524-40E0-BE7A-9B373FCBC94B}"/>
                  </a:ext>
                </a:extLst>
              </p:cNvPr>
              <p:cNvGrpSpPr/>
              <p:nvPr/>
            </p:nvGrpSpPr>
            <p:grpSpPr>
              <a:xfrm>
                <a:off x="5881684" y="3256226"/>
                <a:ext cx="96300" cy="100097"/>
                <a:chOff x="5881684" y="3256226"/>
                <a:chExt cx="96300" cy="100097"/>
              </a:xfrm>
            </p:grpSpPr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xmlns="" id="{B0B96F0B-4D62-483A-87AA-B43ED7C6752B}"/>
                    </a:ext>
                  </a:extLst>
                </p:cNvPr>
                <p:cNvSpPr/>
                <p:nvPr/>
              </p:nvSpPr>
              <p:spPr>
                <a:xfrm>
                  <a:off x="5881684" y="3256226"/>
                  <a:ext cx="96300" cy="100097"/>
                </a:xfrm>
                <a:custGeom>
                  <a:avLst/>
                  <a:gdLst>
                    <a:gd name="connsiteX0" fmla="*/ 96300 w 96300"/>
                    <a:gd name="connsiteY0" fmla="*/ 15991 h 100097"/>
                    <a:gd name="connsiteX1" fmla="*/ 49437 w 96300"/>
                    <a:gd name="connsiteY1" fmla="*/ 3990 h 100097"/>
                    <a:gd name="connsiteX2" fmla="*/ 860 w 96300"/>
                    <a:gd name="connsiteY2" fmla="*/ 60283 h 100097"/>
                    <a:gd name="connsiteX3" fmla="*/ 21053 w 96300"/>
                    <a:gd name="connsiteY3" fmla="*/ 100097 h 100097"/>
                    <a:gd name="connsiteX4" fmla="*/ 96300 w 96300"/>
                    <a:gd name="connsiteY4" fmla="*/ 15991 h 100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6300" h="100097">
                      <a:moveTo>
                        <a:pt x="96300" y="15991"/>
                      </a:moveTo>
                      <a:cubicBezTo>
                        <a:pt x="96300" y="15991"/>
                        <a:pt x="72202" y="-9631"/>
                        <a:pt x="49437" y="3990"/>
                      </a:cubicBezTo>
                      <a:cubicBezTo>
                        <a:pt x="26672" y="17611"/>
                        <a:pt x="3431" y="50662"/>
                        <a:pt x="860" y="60283"/>
                      </a:cubicBezTo>
                      <a:cubicBezTo>
                        <a:pt x="-2474" y="72951"/>
                        <a:pt x="3812" y="90382"/>
                        <a:pt x="21053" y="100097"/>
                      </a:cubicBezTo>
                      <a:cubicBezTo>
                        <a:pt x="28958" y="92001"/>
                        <a:pt x="96300" y="15991"/>
                        <a:pt x="96300" y="15991"/>
                      </a:cubicBezTo>
                      <a:close/>
                    </a:path>
                  </a:pathLst>
                </a:custGeom>
                <a:solidFill>
                  <a:srgbClr val="F9B93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xmlns="" id="{38F80628-E8BE-439A-AF3E-60A9F807DA86}"/>
                    </a:ext>
                  </a:extLst>
                </p:cNvPr>
                <p:cNvSpPr/>
                <p:nvPr/>
              </p:nvSpPr>
              <p:spPr>
                <a:xfrm>
                  <a:off x="5917786" y="3259830"/>
                  <a:ext cx="53610" cy="26580"/>
                </a:xfrm>
                <a:custGeom>
                  <a:avLst/>
                  <a:gdLst>
                    <a:gd name="connsiteX0" fmla="*/ 14002 w 53610"/>
                    <a:gd name="connsiteY0" fmla="*/ 3434 h 26580"/>
                    <a:gd name="connsiteX1" fmla="*/ 0 w 53610"/>
                    <a:gd name="connsiteY1" fmla="*/ 14483 h 26580"/>
                    <a:gd name="connsiteX2" fmla="*/ 42863 w 53610"/>
                    <a:gd name="connsiteY2" fmla="*/ 26580 h 26580"/>
                    <a:gd name="connsiteX3" fmla="*/ 53245 w 53610"/>
                    <a:gd name="connsiteY3" fmla="*/ 13626 h 26580"/>
                    <a:gd name="connsiteX4" fmla="*/ 14002 w 53610"/>
                    <a:gd name="connsiteY4" fmla="*/ 3434 h 265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610" h="26580">
                      <a:moveTo>
                        <a:pt x="14002" y="3434"/>
                      </a:moveTo>
                      <a:cubicBezTo>
                        <a:pt x="9239" y="6292"/>
                        <a:pt x="4572" y="10197"/>
                        <a:pt x="0" y="14483"/>
                      </a:cubicBezTo>
                      <a:cubicBezTo>
                        <a:pt x="17812" y="7530"/>
                        <a:pt x="36576" y="13626"/>
                        <a:pt x="42863" y="26580"/>
                      </a:cubicBezTo>
                      <a:cubicBezTo>
                        <a:pt x="49911" y="19913"/>
                        <a:pt x="55054" y="16674"/>
                        <a:pt x="53245" y="13626"/>
                      </a:cubicBezTo>
                      <a:cubicBezTo>
                        <a:pt x="51435" y="10673"/>
                        <a:pt x="32290" y="-7424"/>
                        <a:pt x="14002" y="3434"/>
                      </a:cubicBezTo>
                      <a:close/>
                    </a:path>
                  </a:pathLst>
                </a:custGeom>
                <a:solidFill>
                  <a:srgbClr val="FFD76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xmlns="" id="{FE1507FB-568F-4250-A196-28411B9AD77C}"/>
                  </a:ext>
                </a:extLst>
              </p:cNvPr>
              <p:cNvSpPr/>
              <p:nvPr/>
            </p:nvSpPr>
            <p:spPr>
              <a:xfrm>
                <a:off x="6151603" y="3190349"/>
                <a:ext cx="18930" cy="28863"/>
              </a:xfrm>
              <a:custGeom>
                <a:avLst/>
                <a:gdLst>
                  <a:gd name="connsiteX0" fmla="*/ 6880 w 18930"/>
                  <a:gd name="connsiteY0" fmla="*/ 28719 h 28863"/>
                  <a:gd name="connsiteX1" fmla="*/ 6880 w 18930"/>
                  <a:gd name="connsiteY1" fmla="*/ 28719 h 28863"/>
                  <a:gd name="connsiteX2" fmla="*/ 16595 w 18930"/>
                  <a:gd name="connsiteY2" fmla="*/ 21957 h 28863"/>
                  <a:gd name="connsiteX3" fmla="*/ 18786 w 18930"/>
                  <a:gd name="connsiteY3" fmla="*/ 9860 h 28863"/>
                  <a:gd name="connsiteX4" fmla="*/ 12023 w 18930"/>
                  <a:gd name="connsiteY4" fmla="*/ 144 h 28863"/>
                  <a:gd name="connsiteX5" fmla="*/ 12023 w 18930"/>
                  <a:gd name="connsiteY5" fmla="*/ 144 h 28863"/>
                  <a:gd name="connsiteX6" fmla="*/ 2308 w 18930"/>
                  <a:gd name="connsiteY6" fmla="*/ 6907 h 28863"/>
                  <a:gd name="connsiteX7" fmla="*/ 117 w 18930"/>
                  <a:gd name="connsiteY7" fmla="*/ 19004 h 28863"/>
                  <a:gd name="connsiteX8" fmla="*/ 6880 w 18930"/>
                  <a:gd name="connsiteY8" fmla="*/ 28719 h 28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930" h="28863">
                    <a:moveTo>
                      <a:pt x="6880" y="28719"/>
                    </a:moveTo>
                    <a:lnTo>
                      <a:pt x="6880" y="28719"/>
                    </a:lnTo>
                    <a:cubicBezTo>
                      <a:pt x="11452" y="29577"/>
                      <a:pt x="15738" y="26529"/>
                      <a:pt x="16595" y="21957"/>
                    </a:cubicBezTo>
                    <a:lnTo>
                      <a:pt x="18786" y="9860"/>
                    </a:lnTo>
                    <a:cubicBezTo>
                      <a:pt x="19643" y="5288"/>
                      <a:pt x="16595" y="1002"/>
                      <a:pt x="12023" y="144"/>
                    </a:cubicBezTo>
                    <a:lnTo>
                      <a:pt x="12023" y="144"/>
                    </a:lnTo>
                    <a:cubicBezTo>
                      <a:pt x="7451" y="-713"/>
                      <a:pt x="3165" y="2335"/>
                      <a:pt x="2308" y="6907"/>
                    </a:cubicBezTo>
                    <a:lnTo>
                      <a:pt x="117" y="19004"/>
                    </a:lnTo>
                    <a:cubicBezTo>
                      <a:pt x="-645" y="23576"/>
                      <a:pt x="2403" y="27957"/>
                      <a:pt x="6880" y="28719"/>
                    </a:cubicBez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xmlns="" id="{48DC7DF9-EE15-44A9-A2A6-E2A89494E7E6}"/>
                  </a:ext>
                </a:extLst>
              </p:cNvPr>
              <p:cNvSpPr/>
              <p:nvPr/>
            </p:nvSpPr>
            <p:spPr>
              <a:xfrm rot="-1015751">
                <a:off x="6060082" y="3310337"/>
                <a:ext cx="6096" cy="21146"/>
              </a:xfrm>
              <a:custGeom>
                <a:avLst/>
                <a:gdLst>
                  <a:gd name="connsiteX0" fmla="*/ 0 w 6096"/>
                  <a:gd name="connsiteY0" fmla="*/ 0 h 21146"/>
                  <a:gd name="connsiteX1" fmla="*/ 6096 w 6096"/>
                  <a:gd name="connsiteY1" fmla="*/ 0 h 21146"/>
                  <a:gd name="connsiteX2" fmla="*/ 6096 w 6096"/>
                  <a:gd name="connsiteY2" fmla="*/ 21146 h 21146"/>
                  <a:gd name="connsiteX3" fmla="*/ 0 w 6096"/>
                  <a:gd name="connsiteY3" fmla="*/ 21146 h 21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21146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21146"/>
                    </a:lnTo>
                    <a:lnTo>
                      <a:pt x="0" y="21146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xmlns="" id="{806DB7E8-58F4-408E-B207-0CE8F130F9F2}"/>
                  </a:ext>
                </a:extLst>
              </p:cNvPr>
              <p:cNvSpPr/>
              <p:nvPr/>
            </p:nvSpPr>
            <p:spPr>
              <a:xfrm rot="-1004655">
                <a:off x="6137628" y="3552713"/>
                <a:ext cx="6095" cy="51720"/>
              </a:xfrm>
              <a:custGeom>
                <a:avLst/>
                <a:gdLst>
                  <a:gd name="connsiteX0" fmla="*/ 0 w 6095"/>
                  <a:gd name="connsiteY0" fmla="*/ 0 h 51720"/>
                  <a:gd name="connsiteX1" fmla="*/ 6096 w 6095"/>
                  <a:gd name="connsiteY1" fmla="*/ 0 h 51720"/>
                  <a:gd name="connsiteX2" fmla="*/ 6096 w 6095"/>
                  <a:gd name="connsiteY2" fmla="*/ 51721 h 51720"/>
                  <a:gd name="connsiteX3" fmla="*/ 0 w 6095"/>
                  <a:gd name="connsiteY3" fmla="*/ 51721 h 51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5" h="51720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51721"/>
                    </a:lnTo>
                    <a:lnTo>
                      <a:pt x="0" y="51721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xmlns="" id="{B7A8234B-E792-4311-8030-85C7EBF0B8D2}"/>
                  </a:ext>
                </a:extLst>
              </p:cNvPr>
              <p:cNvSpPr/>
              <p:nvPr/>
            </p:nvSpPr>
            <p:spPr>
              <a:xfrm>
                <a:off x="5956934" y="3484149"/>
                <a:ext cx="48386" cy="19811"/>
              </a:xfrm>
              <a:custGeom>
                <a:avLst/>
                <a:gdLst>
                  <a:gd name="connsiteX0" fmla="*/ 46577 w 48386"/>
                  <a:gd name="connsiteY0" fmla="*/ 0 h 19811"/>
                  <a:gd name="connsiteX1" fmla="*/ 48387 w 48386"/>
                  <a:gd name="connsiteY1" fmla="*/ 5810 h 19811"/>
                  <a:gd name="connsiteX2" fmla="*/ 1714 w 48386"/>
                  <a:gd name="connsiteY2" fmla="*/ 19812 h 19811"/>
                  <a:gd name="connsiteX3" fmla="*/ 0 w 48386"/>
                  <a:gd name="connsiteY3" fmla="*/ 14002 h 1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386" h="19811">
                    <a:moveTo>
                      <a:pt x="46577" y="0"/>
                    </a:moveTo>
                    <a:lnTo>
                      <a:pt x="48387" y="5810"/>
                    </a:lnTo>
                    <a:lnTo>
                      <a:pt x="1714" y="19812"/>
                    </a:lnTo>
                    <a:lnTo>
                      <a:pt x="0" y="14002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xmlns="" id="{C460F3EB-DEC0-4D37-AE5C-6C4F6CE8B4A5}"/>
                  </a:ext>
                </a:extLst>
              </p:cNvPr>
              <p:cNvSpPr/>
              <p:nvPr/>
            </p:nvSpPr>
            <p:spPr>
              <a:xfrm rot="-6411075">
                <a:off x="6221071" y="3393512"/>
                <a:ext cx="6096" cy="54771"/>
              </a:xfrm>
              <a:custGeom>
                <a:avLst/>
                <a:gdLst>
                  <a:gd name="connsiteX0" fmla="*/ 0 w 6096"/>
                  <a:gd name="connsiteY0" fmla="*/ 0 h 54771"/>
                  <a:gd name="connsiteX1" fmla="*/ 6096 w 6096"/>
                  <a:gd name="connsiteY1" fmla="*/ 0 h 54771"/>
                  <a:gd name="connsiteX2" fmla="*/ 6096 w 6096"/>
                  <a:gd name="connsiteY2" fmla="*/ 54771 h 54771"/>
                  <a:gd name="connsiteX3" fmla="*/ 0 w 6096"/>
                  <a:gd name="connsiteY3" fmla="*/ 54771 h 54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54771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54771"/>
                    </a:lnTo>
                    <a:lnTo>
                      <a:pt x="0" y="54771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CF5D41AC-79E7-42E4-B556-C49B6163D25A}"/>
                  </a:ext>
                </a:extLst>
              </p:cNvPr>
              <p:cNvSpPr/>
              <p:nvPr/>
            </p:nvSpPr>
            <p:spPr>
              <a:xfrm rot="-3707380">
                <a:off x="5982838" y="3374974"/>
                <a:ext cx="6095" cy="37051"/>
              </a:xfrm>
              <a:custGeom>
                <a:avLst/>
                <a:gdLst>
                  <a:gd name="connsiteX0" fmla="*/ 0 w 6095"/>
                  <a:gd name="connsiteY0" fmla="*/ 0 h 37051"/>
                  <a:gd name="connsiteX1" fmla="*/ 6096 w 6095"/>
                  <a:gd name="connsiteY1" fmla="*/ 0 h 37051"/>
                  <a:gd name="connsiteX2" fmla="*/ 6096 w 6095"/>
                  <a:gd name="connsiteY2" fmla="*/ 37051 h 37051"/>
                  <a:gd name="connsiteX3" fmla="*/ 0 w 6095"/>
                  <a:gd name="connsiteY3" fmla="*/ 37051 h 37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5" h="37051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37051"/>
                    </a:lnTo>
                    <a:lnTo>
                      <a:pt x="0" y="37051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07671037-6639-40EB-9BBB-238C559ED469}"/>
                  </a:ext>
                </a:extLst>
              </p:cNvPr>
              <p:cNvSpPr/>
              <p:nvPr/>
            </p:nvSpPr>
            <p:spPr>
              <a:xfrm rot="-3688311">
                <a:off x="6219917" y="3503223"/>
                <a:ext cx="6096" cy="35528"/>
              </a:xfrm>
              <a:custGeom>
                <a:avLst/>
                <a:gdLst>
                  <a:gd name="connsiteX0" fmla="*/ 0 w 6096"/>
                  <a:gd name="connsiteY0" fmla="*/ 0 h 35528"/>
                  <a:gd name="connsiteX1" fmla="*/ 6096 w 6096"/>
                  <a:gd name="connsiteY1" fmla="*/ 0 h 35528"/>
                  <a:gd name="connsiteX2" fmla="*/ 6096 w 6096"/>
                  <a:gd name="connsiteY2" fmla="*/ 35529 h 35528"/>
                  <a:gd name="connsiteX3" fmla="*/ 0 w 6096"/>
                  <a:gd name="connsiteY3" fmla="*/ 35529 h 3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35528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35529"/>
                    </a:lnTo>
                    <a:lnTo>
                      <a:pt x="0" y="35529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004386D6-E30B-4071-A662-6474C1A08442}"/>
                  </a:ext>
                </a:extLst>
              </p:cNvPr>
              <p:cNvSpPr/>
              <p:nvPr/>
            </p:nvSpPr>
            <p:spPr>
              <a:xfrm>
                <a:off x="6029133" y="3556253"/>
                <a:ext cx="23526" cy="36766"/>
              </a:xfrm>
              <a:custGeom>
                <a:avLst/>
                <a:gdLst>
                  <a:gd name="connsiteX0" fmla="*/ 18193 w 23526"/>
                  <a:gd name="connsiteY0" fmla="*/ 0 h 36766"/>
                  <a:gd name="connsiteX1" fmla="*/ 23527 w 23526"/>
                  <a:gd name="connsiteY1" fmla="*/ 2857 h 36766"/>
                  <a:gd name="connsiteX2" fmla="*/ 5334 w 23526"/>
                  <a:gd name="connsiteY2" fmla="*/ 36767 h 36766"/>
                  <a:gd name="connsiteX3" fmla="*/ 0 w 23526"/>
                  <a:gd name="connsiteY3" fmla="*/ 33909 h 36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526" h="36766">
                    <a:moveTo>
                      <a:pt x="18193" y="0"/>
                    </a:moveTo>
                    <a:lnTo>
                      <a:pt x="23527" y="2857"/>
                    </a:lnTo>
                    <a:lnTo>
                      <a:pt x="5334" y="36767"/>
                    </a:lnTo>
                    <a:lnTo>
                      <a:pt x="0" y="33909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A0343D8A-8210-4204-99CA-BA0F206EA775}"/>
                  </a:ext>
                </a:extLst>
              </p:cNvPr>
              <p:cNvSpPr/>
              <p:nvPr/>
            </p:nvSpPr>
            <p:spPr>
              <a:xfrm rot="-9104307">
                <a:off x="6165045" y="3320415"/>
                <a:ext cx="6096" cy="35242"/>
              </a:xfrm>
              <a:custGeom>
                <a:avLst/>
                <a:gdLst>
                  <a:gd name="connsiteX0" fmla="*/ 0 w 6096"/>
                  <a:gd name="connsiteY0" fmla="*/ 0 h 35242"/>
                  <a:gd name="connsiteX1" fmla="*/ 6096 w 6096"/>
                  <a:gd name="connsiteY1" fmla="*/ 0 h 35242"/>
                  <a:gd name="connsiteX2" fmla="*/ 6096 w 6096"/>
                  <a:gd name="connsiteY2" fmla="*/ 35243 h 35242"/>
                  <a:gd name="connsiteX3" fmla="*/ 0 w 6096"/>
                  <a:gd name="connsiteY3" fmla="*/ 35243 h 3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35242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35243"/>
                    </a:lnTo>
                    <a:lnTo>
                      <a:pt x="0" y="35243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CE96A6BF-78D9-4A6C-87B5-C2CAF5B40FAC}"/>
                  </a:ext>
                </a:extLst>
              </p:cNvPr>
              <p:cNvSpPr/>
              <p:nvPr/>
            </p:nvSpPr>
            <p:spPr>
              <a:xfrm>
                <a:off x="6070853" y="3358800"/>
                <a:ext cx="33813" cy="100107"/>
              </a:xfrm>
              <a:custGeom>
                <a:avLst/>
                <a:gdLst>
                  <a:gd name="connsiteX0" fmla="*/ 2857 w 33813"/>
                  <a:gd name="connsiteY0" fmla="*/ 0 h 100107"/>
                  <a:gd name="connsiteX1" fmla="*/ 0 w 33813"/>
                  <a:gd name="connsiteY1" fmla="*/ 47625 h 100107"/>
                  <a:gd name="connsiteX2" fmla="*/ 33814 w 33813"/>
                  <a:gd name="connsiteY2" fmla="*/ 100108 h 100107"/>
                  <a:gd name="connsiteX3" fmla="*/ 30956 w 33813"/>
                  <a:gd name="connsiteY3" fmla="*/ 36481 h 100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813" h="100107">
                    <a:moveTo>
                      <a:pt x="2857" y="0"/>
                    </a:moveTo>
                    <a:lnTo>
                      <a:pt x="0" y="47625"/>
                    </a:lnTo>
                    <a:lnTo>
                      <a:pt x="33814" y="100108"/>
                    </a:lnTo>
                    <a:lnTo>
                      <a:pt x="30956" y="36481"/>
                    </a:lnTo>
                    <a:close/>
                  </a:path>
                </a:pathLst>
              </a:custGeom>
              <a:solidFill>
                <a:srgbClr val="D759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xmlns="" id="{539E3B99-3C23-4841-B11A-E823ABB6D8FD}"/>
                  </a:ext>
                </a:extLst>
              </p:cNvPr>
              <p:cNvSpPr/>
              <p:nvPr/>
            </p:nvSpPr>
            <p:spPr>
              <a:xfrm>
                <a:off x="6104095" y="3418331"/>
                <a:ext cx="127063" cy="38957"/>
              </a:xfrm>
              <a:custGeom>
                <a:avLst/>
                <a:gdLst>
                  <a:gd name="connsiteX0" fmla="*/ 127063 w 127063"/>
                  <a:gd name="connsiteY0" fmla="*/ 0 h 38957"/>
                  <a:gd name="connsiteX1" fmla="*/ 51530 w 127063"/>
                  <a:gd name="connsiteY1" fmla="*/ 12192 h 38957"/>
                  <a:gd name="connsiteX2" fmla="*/ 0 w 127063"/>
                  <a:gd name="connsiteY2" fmla="*/ 38957 h 38957"/>
                  <a:gd name="connsiteX3" fmla="*/ 59150 w 127063"/>
                  <a:gd name="connsiteY3" fmla="*/ 32576 h 38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7063" h="38957">
                    <a:moveTo>
                      <a:pt x="127063" y="0"/>
                    </a:moveTo>
                    <a:lnTo>
                      <a:pt x="51530" y="12192"/>
                    </a:lnTo>
                    <a:lnTo>
                      <a:pt x="0" y="38957"/>
                    </a:lnTo>
                    <a:lnTo>
                      <a:pt x="59150" y="32576"/>
                    </a:lnTo>
                    <a:close/>
                  </a:path>
                </a:pathLst>
              </a:custGeom>
              <a:solidFill>
                <a:srgbClr val="D759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35" name="Graphic 2">
                <a:extLst>
                  <a:ext uri="{FF2B5EF4-FFF2-40B4-BE49-F238E27FC236}">
                    <a16:creationId xmlns:a16="http://schemas.microsoft.com/office/drawing/2014/main" xmlns="" id="{3F9CEC03-8524-40E0-BE7A-9B373FCBC94B}"/>
                  </a:ext>
                </a:extLst>
              </p:cNvPr>
              <p:cNvGrpSpPr/>
              <p:nvPr/>
            </p:nvGrpSpPr>
            <p:grpSpPr>
              <a:xfrm>
                <a:off x="6089575" y="3442542"/>
                <a:ext cx="29041" cy="29075"/>
                <a:chOff x="6089575" y="3442542"/>
                <a:chExt cx="29041" cy="29075"/>
              </a:xfrm>
            </p:grpSpPr>
            <p:sp>
              <p:nvSpPr>
                <p:cNvPr id="36" name="Freeform: Shape 35">
                  <a:extLst>
                    <a:ext uri="{FF2B5EF4-FFF2-40B4-BE49-F238E27FC236}">
                      <a16:creationId xmlns:a16="http://schemas.microsoft.com/office/drawing/2014/main" xmlns="" id="{C5BA4BD3-9426-4AB7-81A9-90668C15BBD4}"/>
                    </a:ext>
                  </a:extLst>
                </p:cNvPr>
                <p:cNvSpPr/>
                <p:nvPr/>
              </p:nvSpPr>
              <p:spPr>
                <a:xfrm>
                  <a:off x="6089575" y="3442542"/>
                  <a:ext cx="29041" cy="29075"/>
                </a:xfrm>
                <a:custGeom>
                  <a:avLst/>
                  <a:gdLst>
                    <a:gd name="connsiteX0" fmla="*/ 28427 w 29041"/>
                    <a:gd name="connsiteY0" fmla="*/ 10364 h 29075"/>
                    <a:gd name="connsiteX1" fmla="*/ 18712 w 29041"/>
                    <a:gd name="connsiteY1" fmla="*/ 28462 h 29075"/>
                    <a:gd name="connsiteX2" fmla="*/ 614 w 29041"/>
                    <a:gd name="connsiteY2" fmla="*/ 18746 h 29075"/>
                    <a:gd name="connsiteX3" fmla="*/ 10330 w 29041"/>
                    <a:gd name="connsiteY3" fmla="*/ 649 h 29075"/>
                    <a:gd name="connsiteX4" fmla="*/ 28427 w 29041"/>
                    <a:gd name="connsiteY4" fmla="*/ 10364 h 29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041" h="29075">
                      <a:moveTo>
                        <a:pt x="28427" y="10364"/>
                      </a:moveTo>
                      <a:cubicBezTo>
                        <a:pt x="30713" y="18080"/>
                        <a:pt x="26427" y="26176"/>
                        <a:pt x="18712" y="28462"/>
                      </a:cubicBezTo>
                      <a:cubicBezTo>
                        <a:pt x="10996" y="30748"/>
                        <a:pt x="2995" y="26462"/>
                        <a:pt x="614" y="18746"/>
                      </a:cubicBezTo>
                      <a:cubicBezTo>
                        <a:pt x="-1672" y="11031"/>
                        <a:pt x="2614" y="2935"/>
                        <a:pt x="10330" y="649"/>
                      </a:cubicBezTo>
                      <a:cubicBezTo>
                        <a:pt x="18045" y="-1732"/>
                        <a:pt x="26141" y="2649"/>
                        <a:pt x="28427" y="10364"/>
                      </a:cubicBezTo>
                      <a:close/>
                    </a:path>
                  </a:pathLst>
                </a:custGeom>
                <a:solidFill>
                  <a:srgbClr val="D7590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xmlns="" id="{52234E53-32FB-4F95-AAA3-38DE14169821}"/>
                    </a:ext>
                  </a:extLst>
                </p:cNvPr>
                <p:cNvSpPr/>
                <p:nvPr/>
              </p:nvSpPr>
              <p:spPr>
                <a:xfrm>
                  <a:off x="6091001" y="3449573"/>
                  <a:ext cx="6808" cy="19145"/>
                </a:xfrm>
                <a:custGeom>
                  <a:avLst/>
                  <a:gdLst>
                    <a:gd name="connsiteX0" fmla="*/ 2617 w 6808"/>
                    <a:gd name="connsiteY0" fmla="*/ 0 h 19145"/>
                    <a:gd name="connsiteX1" fmla="*/ 6808 w 6808"/>
                    <a:gd name="connsiteY1" fmla="*/ 19145 h 19145"/>
                    <a:gd name="connsiteX2" fmla="*/ 2617 w 6808"/>
                    <a:gd name="connsiteY2" fmla="*/ 0 h 191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08" h="19145">
                      <a:moveTo>
                        <a:pt x="2617" y="0"/>
                      </a:moveTo>
                      <a:cubicBezTo>
                        <a:pt x="2617" y="0"/>
                        <a:pt x="-5479" y="10382"/>
                        <a:pt x="6808" y="19145"/>
                      </a:cubicBezTo>
                      <a:cubicBezTo>
                        <a:pt x="6046" y="17240"/>
                        <a:pt x="1284" y="6668"/>
                        <a:pt x="2617" y="0"/>
                      </a:cubicBezTo>
                      <a:close/>
                    </a:path>
                  </a:pathLst>
                </a:custGeom>
                <a:solidFill>
                  <a:srgbClr val="FFFFFF">
                    <a:alpha val="3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38" name="Graphic 2">
                <a:extLst>
                  <a:ext uri="{FF2B5EF4-FFF2-40B4-BE49-F238E27FC236}">
                    <a16:creationId xmlns:a16="http://schemas.microsoft.com/office/drawing/2014/main" xmlns="" id="{3F9CEC03-8524-40E0-BE7A-9B373FCBC94B}"/>
                  </a:ext>
                </a:extLst>
              </p:cNvPr>
              <p:cNvGrpSpPr/>
              <p:nvPr/>
            </p:nvGrpSpPr>
            <p:grpSpPr>
              <a:xfrm>
                <a:off x="6097142" y="3196401"/>
                <a:ext cx="112446" cy="63243"/>
                <a:chOff x="6097142" y="3196401"/>
                <a:chExt cx="112446" cy="63243"/>
              </a:xfrm>
            </p:grpSpPr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xmlns="" id="{BF355EC4-D71C-4374-8FD9-0EC992A16406}"/>
                    </a:ext>
                  </a:extLst>
                </p:cNvPr>
                <p:cNvSpPr/>
                <p:nvPr/>
              </p:nvSpPr>
              <p:spPr>
                <a:xfrm>
                  <a:off x="6097142" y="3196401"/>
                  <a:ext cx="112446" cy="63243"/>
                </a:xfrm>
                <a:custGeom>
                  <a:avLst/>
                  <a:gdLst>
                    <a:gd name="connsiteX0" fmla="*/ 109823 w 112446"/>
                    <a:gd name="connsiteY0" fmla="*/ 63243 h 63243"/>
                    <a:gd name="connsiteX1" fmla="*/ 97917 w 112446"/>
                    <a:gd name="connsiteY1" fmla="*/ 16285 h 63243"/>
                    <a:gd name="connsiteX2" fmla="*/ 25241 w 112446"/>
                    <a:gd name="connsiteY2" fmla="*/ 569 h 63243"/>
                    <a:gd name="connsiteX3" fmla="*/ 0 w 112446"/>
                    <a:gd name="connsiteY3" fmla="*/ 37335 h 63243"/>
                    <a:gd name="connsiteX4" fmla="*/ 109823 w 112446"/>
                    <a:gd name="connsiteY4" fmla="*/ 63243 h 63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2446" h="63243">
                      <a:moveTo>
                        <a:pt x="109823" y="63243"/>
                      </a:moveTo>
                      <a:cubicBezTo>
                        <a:pt x="109823" y="63243"/>
                        <a:pt x="120777" y="29811"/>
                        <a:pt x="97917" y="16285"/>
                      </a:cubicBezTo>
                      <a:cubicBezTo>
                        <a:pt x="75057" y="2760"/>
                        <a:pt x="34957" y="-1717"/>
                        <a:pt x="25241" y="569"/>
                      </a:cubicBezTo>
                      <a:cubicBezTo>
                        <a:pt x="12478" y="3712"/>
                        <a:pt x="286" y="17619"/>
                        <a:pt x="0" y="37335"/>
                      </a:cubicBezTo>
                      <a:cubicBezTo>
                        <a:pt x="10858" y="40479"/>
                        <a:pt x="109823" y="63243"/>
                        <a:pt x="109823" y="63243"/>
                      </a:cubicBezTo>
                      <a:close/>
                    </a:path>
                  </a:pathLst>
                </a:custGeom>
                <a:solidFill>
                  <a:srgbClr val="F9B93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xmlns="" id="{4FB8E5F7-4C67-437D-94BD-53095C73CF4D}"/>
                    </a:ext>
                  </a:extLst>
                </p:cNvPr>
                <p:cNvSpPr/>
                <p:nvPr/>
              </p:nvSpPr>
              <p:spPr>
                <a:xfrm>
                  <a:off x="6176295" y="3207829"/>
                  <a:ext cx="28905" cy="47556"/>
                </a:xfrm>
                <a:custGeom>
                  <a:avLst/>
                  <a:gdLst>
                    <a:gd name="connsiteX0" fmla="*/ 16383 w 28905"/>
                    <a:gd name="connsiteY0" fmla="*/ 6953 h 47556"/>
                    <a:gd name="connsiteX1" fmla="*/ 0 w 28905"/>
                    <a:gd name="connsiteY1" fmla="*/ 0 h 47556"/>
                    <a:gd name="connsiteX2" fmla="*/ 9906 w 28905"/>
                    <a:gd name="connsiteY2" fmla="*/ 43339 h 47556"/>
                    <a:gd name="connsiteX3" fmla="*/ 26194 w 28905"/>
                    <a:gd name="connsiteY3" fmla="*/ 46292 h 47556"/>
                    <a:gd name="connsiteX4" fmla="*/ 16383 w 28905"/>
                    <a:gd name="connsiteY4" fmla="*/ 6953 h 47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905" h="47556">
                      <a:moveTo>
                        <a:pt x="16383" y="6953"/>
                      </a:moveTo>
                      <a:cubicBezTo>
                        <a:pt x="11621" y="4191"/>
                        <a:pt x="6001" y="1810"/>
                        <a:pt x="0" y="0"/>
                      </a:cubicBezTo>
                      <a:cubicBezTo>
                        <a:pt x="14669" y="12382"/>
                        <a:pt x="18288" y="31718"/>
                        <a:pt x="9906" y="43339"/>
                      </a:cubicBezTo>
                      <a:cubicBezTo>
                        <a:pt x="19145" y="46292"/>
                        <a:pt x="24384" y="49340"/>
                        <a:pt x="26194" y="46292"/>
                      </a:cubicBezTo>
                      <a:cubicBezTo>
                        <a:pt x="28003" y="43243"/>
                        <a:pt x="34766" y="17812"/>
                        <a:pt x="16383" y="6953"/>
                      </a:cubicBezTo>
                      <a:close/>
                    </a:path>
                  </a:pathLst>
                </a:custGeom>
                <a:solidFill>
                  <a:srgbClr val="FFD76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</p:grp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956E862F-D936-483F-B3E2-E6E3D00A3098}"/>
                </a:ext>
              </a:extLst>
            </p:cNvPr>
            <p:cNvSpPr/>
            <p:nvPr/>
          </p:nvSpPr>
          <p:spPr>
            <a:xfrm>
              <a:off x="5970306" y="3348608"/>
              <a:ext cx="87497" cy="232124"/>
            </a:xfrm>
            <a:custGeom>
              <a:avLst/>
              <a:gdLst>
                <a:gd name="connsiteX0" fmla="*/ 55684 w 87497"/>
                <a:gd name="connsiteY0" fmla="*/ 0 h 232124"/>
                <a:gd name="connsiteX1" fmla="*/ 1106 w 87497"/>
                <a:gd name="connsiteY1" fmla="*/ 125063 h 232124"/>
                <a:gd name="connsiteX2" fmla="*/ 87498 w 87497"/>
                <a:gd name="connsiteY2" fmla="*/ 232124 h 232124"/>
                <a:gd name="connsiteX3" fmla="*/ 31872 w 87497"/>
                <a:gd name="connsiteY3" fmla="*/ 120491 h 232124"/>
                <a:gd name="connsiteX4" fmla="*/ 55684 w 87497"/>
                <a:gd name="connsiteY4" fmla="*/ 0 h 23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497" h="232124">
                  <a:moveTo>
                    <a:pt x="55684" y="0"/>
                  </a:moveTo>
                  <a:cubicBezTo>
                    <a:pt x="55684" y="0"/>
                    <a:pt x="-9181" y="48197"/>
                    <a:pt x="1106" y="125063"/>
                  </a:cubicBezTo>
                  <a:cubicBezTo>
                    <a:pt x="6249" y="163735"/>
                    <a:pt x="34539" y="206121"/>
                    <a:pt x="87498" y="232124"/>
                  </a:cubicBezTo>
                  <a:cubicBezTo>
                    <a:pt x="66352" y="203168"/>
                    <a:pt x="38920" y="162782"/>
                    <a:pt x="31872" y="120491"/>
                  </a:cubicBezTo>
                  <a:cubicBezTo>
                    <a:pt x="25680" y="83249"/>
                    <a:pt x="32157" y="43434"/>
                    <a:pt x="55684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895" name="Group 894">
            <a:extLst>
              <a:ext uri="{FF2B5EF4-FFF2-40B4-BE49-F238E27FC236}">
                <a16:creationId xmlns:a16="http://schemas.microsoft.com/office/drawing/2014/main" xmlns="" id="{93A14FB0-C153-45C2-B250-8036E98B30E6}"/>
              </a:ext>
            </a:extLst>
          </p:cNvPr>
          <p:cNvGrpSpPr/>
          <p:nvPr/>
        </p:nvGrpSpPr>
        <p:grpSpPr>
          <a:xfrm>
            <a:off x="1558580" y="140460"/>
            <a:ext cx="726993" cy="962258"/>
            <a:chOff x="6096000" y="5445343"/>
            <a:chExt cx="2321182" cy="2091093"/>
          </a:xfrm>
        </p:grpSpPr>
        <p:grpSp>
          <p:nvGrpSpPr>
            <p:cNvPr id="847" name="Graphic 41">
              <a:extLst>
                <a:ext uri="{FF2B5EF4-FFF2-40B4-BE49-F238E27FC236}">
                  <a16:creationId xmlns:a16="http://schemas.microsoft.com/office/drawing/2014/main" xmlns="" id="{A6A96BC5-3130-4ECA-89AB-5545EA76C371}"/>
                </a:ext>
              </a:extLst>
            </p:cNvPr>
            <p:cNvGrpSpPr/>
            <p:nvPr/>
          </p:nvGrpSpPr>
          <p:grpSpPr>
            <a:xfrm rot="974920">
              <a:off x="6164635" y="5445343"/>
              <a:ext cx="2252547" cy="2081013"/>
              <a:chOff x="5533993" y="2919380"/>
              <a:chExt cx="1124620" cy="1022571"/>
            </a:xfrm>
            <a:solidFill>
              <a:schemeClr val="bg2">
                <a:lumMod val="50000"/>
              </a:schemeClr>
            </a:solidFill>
          </p:grpSpPr>
          <p:grpSp>
            <p:nvGrpSpPr>
              <p:cNvPr id="848" name="Graphic 41">
                <a:extLst>
                  <a:ext uri="{FF2B5EF4-FFF2-40B4-BE49-F238E27FC236}">
                    <a16:creationId xmlns:a16="http://schemas.microsoft.com/office/drawing/2014/main" xmlns="" id="{C859D7BD-B653-43F2-B01D-E91C6B36B771}"/>
                  </a:ext>
                </a:extLst>
              </p:cNvPr>
              <p:cNvGrpSpPr/>
              <p:nvPr/>
            </p:nvGrpSpPr>
            <p:grpSpPr>
              <a:xfrm>
                <a:off x="5533993" y="2919380"/>
                <a:ext cx="696150" cy="754633"/>
                <a:chOff x="5533993" y="2919380"/>
                <a:chExt cx="696150" cy="754633"/>
              </a:xfrm>
              <a:grpFill/>
            </p:grpSpPr>
            <p:sp>
              <p:nvSpPr>
                <p:cNvPr id="865" name="Freeform: Shape 864">
                  <a:extLst>
                    <a:ext uri="{FF2B5EF4-FFF2-40B4-BE49-F238E27FC236}">
                      <a16:creationId xmlns:a16="http://schemas.microsoft.com/office/drawing/2014/main" xmlns="" id="{9FC62947-E866-4425-BF35-5E650565DB62}"/>
                    </a:ext>
                  </a:extLst>
                </p:cNvPr>
                <p:cNvSpPr/>
                <p:nvPr/>
              </p:nvSpPr>
              <p:spPr>
                <a:xfrm>
                  <a:off x="5533993" y="2919380"/>
                  <a:ext cx="696150" cy="754633"/>
                </a:xfrm>
                <a:custGeom>
                  <a:avLst/>
                  <a:gdLst>
                    <a:gd name="connsiteX0" fmla="*/ 682022 w 696150"/>
                    <a:gd name="connsiteY0" fmla="*/ 249206 h 754633"/>
                    <a:gd name="connsiteX1" fmla="*/ 293973 w 696150"/>
                    <a:gd name="connsiteY1" fmla="*/ 730885 h 754633"/>
                    <a:gd name="connsiteX2" fmla="*/ 204343 w 696150"/>
                    <a:gd name="connsiteY2" fmla="*/ 740505 h 754633"/>
                    <a:gd name="connsiteX3" fmla="*/ 23749 w 696150"/>
                    <a:gd name="connsiteY3" fmla="*/ 594963 h 754633"/>
                    <a:gd name="connsiteX4" fmla="*/ 14129 w 696150"/>
                    <a:gd name="connsiteY4" fmla="*/ 505333 h 754633"/>
                    <a:gd name="connsiteX5" fmla="*/ 402177 w 696150"/>
                    <a:gd name="connsiteY5" fmla="*/ 23749 h 754633"/>
                    <a:gd name="connsiteX6" fmla="*/ 491807 w 696150"/>
                    <a:gd name="connsiteY6" fmla="*/ 14129 h 754633"/>
                    <a:gd name="connsiteX7" fmla="*/ 672401 w 696150"/>
                    <a:gd name="connsiteY7" fmla="*/ 159671 h 754633"/>
                    <a:gd name="connsiteX8" fmla="*/ 682022 w 696150"/>
                    <a:gd name="connsiteY8" fmla="*/ 249206 h 754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96150" h="754633">
                      <a:moveTo>
                        <a:pt x="682022" y="249206"/>
                      </a:moveTo>
                      <a:lnTo>
                        <a:pt x="293973" y="730885"/>
                      </a:lnTo>
                      <a:cubicBezTo>
                        <a:pt x="271875" y="758317"/>
                        <a:pt x="231775" y="762603"/>
                        <a:pt x="204343" y="740505"/>
                      </a:cubicBezTo>
                      <a:lnTo>
                        <a:pt x="23749" y="594963"/>
                      </a:lnTo>
                      <a:cubicBezTo>
                        <a:pt x="-3683" y="572865"/>
                        <a:pt x="-7969" y="532765"/>
                        <a:pt x="14129" y="505333"/>
                      </a:cubicBezTo>
                      <a:lnTo>
                        <a:pt x="402177" y="23749"/>
                      </a:lnTo>
                      <a:cubicBezTo>
                        <a:pt x="424275" y="-3683"/>
                        <a:pt x="464375" y="-7969"/>
                        <a:pt x="491807" y="14129"/>
                      </a:cubicBezTo>
                      <a:lnTo>
                        <a:pt x="672401" y="159671"/>
                      </a:lnTo>
                      <a:cubicBezTo>
                        <a:pt x="699833" y="181673"/>
                        <a:pt x="704120" y="221869"/>
                        <a:pt x="682022" y="24920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 dirty="0"/>
                </a:p>
              </p:txBody>
            </p:sp>
            <p:sp>
              <p:nvSpPr>
                <p:cNvPr id="866" name="Freeform: Shape 865">
                  <a:extLst>
                    <a:ext uri="{FF2B5EF4-FFF2-40B4-BE49-F238E27FC236}">
                      <a16:creationId xmlns:a16="http://schemas.microsoft.com/office/drawing/2014/main" xmlns="" id="{204E6678-6C81-47B3-90D3-09CF06A4174D}"/>
                    </a:ext>
                  </a:extLst>
                </p:cNvPr>
                <p:cNvSpPr/>
                <p:nvPr/>
              </p:nvSpPr>
              <p:spPr>
                <a:xfrm>
                  <a:off x="5575777" y="3374263"/>
                  <a:ext cx="148221" cy="148238"/>
                </a:xfrm>
                <a:custGeom>
                  <a:avLst/>
                  <a:gdLst>
                    <a:gd name="connsiteX0" fmla="*/ 131793 w 148221"/>
                    <a:gd name="connsiteY0" fmla="*/ 120649 h 148238"/>
                    <a:gd name="connsiteX1" fmla="*/ 27590 w 148221"/>
                    <a:gd name="connsiteY1" fmla="*/ 131889 h 148238"/>
                    <a:gd name="connsiteX2" fmla="*/ 16350 w 148221"/>
                    <a:gd name="connsiteY2" fmla="*/ 27590 h 148238"/>
                    <a:gd name="connsiteX3" fmla="*/ 120649 w 148221"/>
                    <a:gd name="connsiteY3" fmla="*/ 16350 h 148238"/>
                    <a:gd name="connsiteX4" fmla="*/ 131793 w 148221"/>
                    <a:gd name="connsiteY4" fmla="*/ 120649 h 148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221" h="148238">
                      <a:moveTo>
                        <a:pt x="131793" y="120649"/>
                      </a:moveTo>
                      <a:cubicBezTo>
                        <a:pt x="106171" y="152463"/>
                        <a:pt x="59403" y="157511"/>
                        <a:pt x="27590" y="131889"/>
                      </a:cubicBezTo>
                      <a:cubicBezTo>
                        <a:pt x="-4224" y="106171"/>
                        <a:pt x="-9272" y="59403"/>
                        <a:pt x="16350" y="27590"/>
                      </a:cubicBezTo>
                      <a:cubicBezTo>
                        <a:pt x="41973" y="-4224"/>
                        <a:pt x="88740" y="-9272"/>
                        <a:pt x="120649" y="16350"/>
                      </a:cubicBezTo>
                      <a:cubicBezTo>
                        <a:pt x="152463" y="41973"/>
                        <a:pt x="157511" y="88740"/>
                        <a:pt x="131793" y="1206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867" name="Freeform: Shape 866">
                  <a:extLst>
                    <a:ext uri="{FF2B5EF4-FFF2-40B4-BE49-F238E27FC236}">
                      <a16:creationId xmlns:a16="http://schemas.microsoft.com/office/drawing/2014/main" xmlns="" id="{F8FA4622-C0AA-407E-B70F-EB1FCE71674E}"/>
                    </a:ext>
                  </a:extLst>
                </p:cNvPr>
                <p:cNvSpPr/>
                <p:nvPr/>
              </p:nvSpPr>
              <p:spPr>
                <a:xfrm>
                  <a:off x="5685409" y="3238151"/>
                  <a:ext cx="148213" cy="148238"/>
                </a:xfrm>
                <a:custGeom>
                  <a:avLst/>
                  <a:gdLst>
                    <a:gd name="connsiteX0" fmla="*/ 131793 w 148213"/>
                    <a:gd name="connsiteY0" fmla="*/ 120649 h 148238"/>
                    <a:gd name="connsiteX1" fmla="*/ 27590 w 148213"/>
                    <a:gd name="connsiteY1" fmla="*/ 131889 h 148238"/>
                    <a:gd name="connsiteX2" fmla="*/ 16350 w 148213"/>
                    <a:gd name="connsiteY2" fmla="*/ 27590 h 148238"/>
                    <a:gd name="connsiteX3" fmla="*/ 120554 w 148213"/>
                    <a:gd name="connsiteY3" fmla="*/ 16350 h 148238"/>
                    <a:gd name="connsiteX4" fmla="*/ 131793 w 148213"/>
                    <a:gd name="connsiteY4" fmla="*/ 120649 h 148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213" h="148238">
                      <a:moveTo>
                        <a:pt x="131793" y="120649"/>
                      </a:moveTo>
                      <a:cubicBezTo>
                        <a:pt x="106171" y="152463"/>
                        <a:pt x="59403" y="157511"/>
                        <a:pt x="27590" y="131889"/>
                      </a:cubicBezTo>
                      <a:cubicBezTo>
                        <a:pt x="-4224" y="106266"/>
                        <a:pt x="-9272" y="59499"/>
                        <a:pt x="16350" y="27590"/>
                      </a:cubicBezTo>
                      <a:cubicBezTo>
                        <a:pt x="41973" y="-4224"/>
                        <a:pt x="88740" y="-9272"/>
                        <a:pt x="120554" y="16350"/>
                      </a:cubicBezTo>
                      <a:cubicBezTo>
                        <a:pt x="152463" y="42068"/>
                        <a:pt x="157511" y="88836"/>
                        <a:pt x="131793" y="1206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868" name="Freeform: Shape 867">
                  <a:extLst>
                    <a:ext uri="{FF2B5EF4-FFF2-40B4-BE49-F238E27FC236}">
                      <a16:creationId xmlns:a16="http://schemas.microsoft.com/office/drawing/2014/main" xmlns="" id="{6B9FE66B-58AB-43FD-B24B-658298BEE5CA}"/>
                    </a:ext>
                  </a:extLst>
                </p:cNvPr>
                <p:cNvSpPr/>
                <p:nvPr/>
              </p:nvSpPr>
              <p:spPr>
                <a:xfrm>
                  <a:off x="5798947" y="3097181"/>
                  <a:ext cx="148231" cy="148238"/>
                </a:xfrm>
                <a:custGeom>
                  <a:avLst/>
                  <a:gdLst>
                    <a:gd name="connsiteX0" fmla="*/ 131889 w 148231"/>
                    <a:gd name="connsiteY0" fmla="*/ 120649 h 148238"/>
                    <a:gd name="connsiteX1" fmla="*/ 27590 w 148231"/>
                    <a:gd name="connsiteY1" fmla="*/ 131889 h 148238"/>
                    <a:gd name="connsiteX2" fmla="*/ 16350 w 148231"/>
                    <a:gd name="connsiteY2" fmla="*/ 27590 h 148238"/>
                    <a:gd name="connsiteX3" fmla="*/ 120554 w 148231"/>
                    <a:gd name="connsiteY3" fmla="*/ 16350 h 148238"/>
                    <a:gd name="connsiteX4" fmla="*/ 131889 w 148231"/>
                    <a:gd name="connsiteY4" fmla="*/ 120649 h 148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231" h="148238">
                      <a:moveTo>
                        <a:pt x="131889" y="120649"/>
                      </a:moveTo>
                      <a:cubicBezTo>
                        <a:pt x="106171" y="152463"/>
                        <a:pt x="59499" y="157511"/>
                        <a:pt x="27590" y="131889"/>
                      </a:cubicBezTo>
                      <a:cubicBezTo>
                        <a:pt x="-4224" y="106266"/>
                        <a:pt x="-9272" y="59499"/>
                        <a:pt x="16350" y="27590"/>
                      </a:cubicBezTo>
                      <a:cubicBezTo>
                        <a:pt x="41973" y="-4224"/>
                        <a:pt x="88740" y="-9272"/>
                        <a:pt x="120554" y="16350"/>
                      </a:cubicBezTo>
                      <a:cubicBezTo>
                        <a:pt x="152463" y="42068"/>
                        <a:pt x="157511" y="88836"/>
                        <a:pt x="131889" y="1206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869" name="Freeform: Shape 868">
                  <a:extLst>
                    <a:ext uri="{FF2B5EF4-FFF2-40B4-BE49-F238E27FC236}">
                      <a16:creationId xmlns:a16="http://schemas.microsoft.com/office/drawing/2014/main" xmlns="" id="{35149562-DE7B-480B-9B89-8DC14A532661}"/>
                    </a:ext>
                  </a:extLst>
                </p:cNvPr>
                <p:cNvSpPr/>
                <p:nvPr/>
              </p:nvSpPr>
              <p:spPr>
                <a:xfrm>
                  <a:off x="5914390" y="2953829"/>
                  <a:ext cx="148301" cy="148268"/>
                </a:xfrm>
                <a:custGeom>
                  <a:avLst/>
                  <a:gdLst>
                    <a:gd name="connsiteX0" fmla="*/ 131889 w 148301"/>
                    <a:gd name="connsiteY0" fmla="*/ 120649 h 148268"/>
                    <a:gd name="connsiteX1" fmla="*/ 27590 w 148301"/>
                    <a:gd name="connsiteY1" fmla="*/ 131889 h 148268"/>
                    <a:gd name="connsiteX2" fmla="*/ 16350 w 148301"/>
                    <a:gd name="connsiteY2" fmla="*/ 27590 h 148268"/>
                    <a:gd name="connsiteX3" fmla="*/ 120554 w 148301"/>
                    <a:gd name="connsiteY3" fmla="*/ 16350 h 148268"/>
                    <a:gd name="connsiteX4" fmla="*/ 131889 w 148301"/>
                    <a:gd name="connsiteY4" fmla="*/ 120649 h 148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301" h="148268">
                      <a:moveTo>
                        <a:pt x="131889" y="120649"/>
                      </a:moveTo>
                      <a:cubicBezTo>
                        <a:pt x="106266" y="152558"/>
                        <a:pt x="59499" y="157511"/>
                        <a:pt x="27590" y="131889"/>
                      </a:cubicBezTo>
                      <a:cubicBezTo>
                        <a:pt x="-4224" y="106266"/>
                        <a:pt x="-9272" y="59499"/>
                        <a:pt x="16350" y="27590"/>
                      </a:cubicBezTo>
                      <a:cubicBezTo>
                        <a:pt x="41973" y="-4224"/>
                        <a:pt x="88740" y="-9272"/>
                        <a:pt x="120554" y="16350"/>
                      </a:cubicBezTo>
                      <a:cubicBezTo>
                        <a:pt x="152558" y="42068"/>
                        <a:pt x="157606" y="88836"/>
                        <a:pt x="131889" y="1206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870" name="Freeform: Shape 869">
                  <a:extLst>
                    <a:ext uri="{FF2B5EF4-FFF2-40B4-BE49-F238E27FC236}">
                      <a16:creationId xmlns:a16="http://schemas.microsoft.com/office/drawing/2014/main" xmlns="" id="{E7B0AD8F-E0C7-4C38-9339-266565601A9B}"/>
                    </a:ext>
                  </a:extLst>
                </p:cNvPr>
                <p:cNvSpPr/>
                <p:nvPr/>
              </p:nvSpPr>
              <p:spPr>
                <a:xfrm>
                  <a:off x="5703316" y="3476942"/>
                  <a:ext cx="148213" cy="148238"/>
                </a:xfrm>
                <a:custGeom>
                  <a:avLst/>
                  <a:gdLst>
                    <a:gd name="connsiteX0" fmla="*/ 131793 w 148213"/>
                    <a:gd name="connsiteY0" fmla="*/ 120649 h 148238"/>
                    <a:gd name="connsiteX1" fmla="*/ 27590 w 148213"/>
                    <a:gd name="connsiteY1" fmla="*/ 131889 h 148238"/>
                    <a:gd name="connsiteX2" fmla="*/ 16350 w 148213"/>
                    <a:gd name="connsiteY2" fmla="*/ 27590 h 148238"/>
                    <a:gd name="connsiteX3" fmla="*/ 120554 w 148213"/>
                    <a:gd name="connsiteY3" fmla="*/ 16350 h 148238"/>
                    <a:gd name="connsiteX4" fmla="*/ 131793 w 148213"/>
                    <a:gd name="connsiteY4" fmla="*/ 120649 h 148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213" h="148238">
                      <a:moveTo>
                        <a:pt x="131793" y="120649"/>
                      </a:moveTo>
                      <a:cubicBezTo>
                        <a:pt x="106171" y="152463"/>
                        <a:pt x="59403" y="157511"/>
                        <a:pt x="27590" y="131889"/>
                      </a:cubicBezTo>
                      <a:cubicBezTo>
                        <a:pt x="-4224" y="106266"/>
                        <a:pt x="-9272" y="59499"/>
                        <a:pt x="16350" y="27590"/>
                      </a:cubicBezTo>
                      <a:cubicBezTo>
                        <a:pt x="41973" y="-4224"/>
                        <a:pt x="88740" y="-9272"/>
                        <a:pt x="120554" y="16350"/>
                      </a:cubicBezTo>
                      <a:cubicBezTo>
                        <a:pt x="152463" y="42068"/>
                        <a:pt x="157511" y="88836"/>
                        <a:pt x="131793" y="1206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871" name="Freeform: Shape 870">
                  <a:extLst>
                    <a:ext uri="{FF2B5EF4-FFF2-40B4-BE49-F238E27FC236}">
                      <a16:creationId xmlns:a16="http://schemas.microsoft.com/office/drawing/2014/main" xmlns="" id="{67429249-9584-4BC3-B6EB-EA2B74FA076A}"/>
                    </a:ext>
                  </a:extLst>
                </p:cNvPr>
                <p:cNvSpPr/>
                <p:nvPr/>
              </p:nvSpPr>
              <p:spPr>
                <a:xfrm>
                  <a:off x="5812949" y="3341021"/>
                  <a:ext cx="148151" cy="148143"/>
                </a:xfrm>
                <a:custGeom>
                  <a:avLst/>
                  <a:gdLst>
                    <a:gd name="connsiteX0" fmla="*/ 131793 w 148151"/>
                    <a:gd name="connsiteY0" fmla="*/ 120554 h 148143"/>
                    <a:gd name="connsiteX1" fmla="*/ 27590 w 148151"/>
                    <a:gd name="connsiteY1" fmla="*/ 131793 h 148143"/>
                    <a:gd name="connsiteX2" fmla="*/ 16350 w 148151"/>
                    <a:gd name="connsiteY2" fmla="*/ 27590 h 148143"/>
                    <a:gd name="connsiteX3" fmla="*/ 120649 w 148151"/>
                    <a:gd name="connsiteY3" fmla="*/ 16350 h 148143"/>
                    <a:gd name="connsiteX4" fmla="*/ 131793 w 148151"/>
                    <a:gd name="connsiteY4" fmla="*/ 120554 h 148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151" h="148143">
                      <a:moveTo>
                        <a:pt x="131793" y="120554"/>
                      </a:moveTo>
                      <a:cubicBezTo>
                        <a:pt x="106171" y="152367"/>
                        <a:pt x="59403" y="157416"/>
                        <a:pt x="27590" y="131793"/>
                      </a:cubicBezTo>
                      <a:cubicBezTo>
                        <a:pt x="-4224" y="106171"/>
                        <a:pt x="-9272" y="59403"/>
                        <a:pt x="16350" y="27590"/>
                      </a:cubicBezTo>
                      <a:cubicBezTo>
                        <a:pt x="41973" y="-4224"/>
                        <a:pt x="88740" y="-9272"/>
                        <a:pt x="120649" y="16350"/>
                      </a:cubicBezTo>
                      <a:cubicBezTo>
                        <a:pt x="152367" y="41973"/>
                        <a:pt x="157416" y="88740"/>
                        <a:pt x="131793" y="120554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 dirty="0"/>
                </a:p>
              </p:txBody>
            </p:sp>
            <p:sp>
              <p:nvSpPr>
                <p:cNvPr id="872" name="Freeform: Shape 871">
                  <a:extLst>
                    <a:ext uri="{FF2B5EF4-FFF2-40B4-BE49-F238E27FC236}">
                      <a16:creationId xmlns:a16="http://schemas.microsoft.com/office/drawing/2014/main" xmlns="" id="{C1FEFE7A-672C-4A5D-A9B1-43101AC4D80D}"/>
                    </a:ext>
                  </a:extLst>
                </p:cNvPr>
                <p:cNvSpPr/>
                <p:nvPr/>
              </p:nvSpPr>
              <p:spPr>
                <a:xfrm>
                  <a:off x="5926487" y="3199955"/>
                  <a:ext cx="148173" cy="148238"/>
                </a:xfrm>
                <a:custGeom>
                  <a:avLst/>
                  <a:gdLst>
                    <a:gd name="connsiteX0" fmla="*/ 131793 w 148173"/>
                    <a:gd name="connsiteY0" fmla="*/ 120649 h 148238"/>
                    <a:gd name="connsiteX1" fmla="*/ 27590 w 148173"/>
                    <a:gd name="connsiteY1" fmla="*/ 131889 h 148238"/>
                    <a:gd name="connsiteX2" fmla="*/ 16350 w 148173"/>
                    <a:gd name="connsiteY2" fmla="*/ 27590 h 148238"/>
                    <a:gd name="connsiteX3" fmla="*/ 120554 w 148173"/>
                    <a:gd name="connsiteY3" fmla="*/ 16350 h 148238"/>
                    <a:gd name="connsiteX4" fmla="*/ 131793 w 148173"/>
                    <a:gd name="connsiteY4" fmla="*/ 120649 h 148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173" h="148238">
                      <a:moveTo>
                        <a:pt x="131793" y="120649"/>
                      </a:moveTo>
                      <a:cubicBezTo>
                        <a:pt x="106171" y="152463"/>
                        <a:pt x="59403" y="157511"/>
                        <a:pt x="27590" y="131889"/>
                      </a:cubicBezTo>
                      <a:cubicBezTo>
                        <a:pt x="-4224" y="106266"/>
                        <a:pt x="-9272" y="59499"/>
                        <a:pt x="16350" y="27590"/>
                      </a:cubicBezTo>
                      <a:cubicBezTo>
                        <a:pt x="41973" y="-4224"/>
                        <a:pt x="88740" y="-9272"/>
                        <a:pt x="120554" y="16350"/>
                      </a:cubicBezTo>
                      <a:cubicBezTo>
                        <a:pt x="152463" y="42068"/>
                        <a:pt x="157416" y="88836"/>
                        <a:pt x="131793" y="1206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873" name="Freeform: Shape 872">
                  <a:extLst>
                    <a:ext uri="{FF2B5EF4-FFF2-40B4-BE49-F238E27FC236}">
                      <a16:creationId xmlns:a16="http://schemas.microsoft.com/office/drawing/2014/main" xmlns="" id="{29107D27-F87F-46B8-A33F-581183AA76EC}"/>
                    </a:ext>
                  </a:extLst>
                </p:cNvPr>
                <p:cNvSpPr/>
                <p:nvPr/>
              </p:nvSpPr>
              <p:spPr>
                <a:xfrm>
                  <a:off x="6041930" y="3056604"/>
                  <a:ext cx="148231" cy="148238"/>
                </a:xfrm>
                <a:custGeom>
                  <a:avLst/>
                  <a:gdLst>
                    <a:gd name="connsiteX0" fmla="*/ 131889 w 148231"/>
                    <a:gd name="connsiteY0" fmla="*/ 120649 h 148238"/>
                    <a:gd name="connsiteX1" fmla="*/ 27590 w 148231"/>
                    <a:gd name="connsiteY1" fmla="*/ 131889 h 148238"/>
                    <a:gd name="connsiteX2" fmla="*/ 16350 w 148231"/>
                    <a:gd name="connsiteY2" fmla="*/ 27590 h 148238"/>
                    <a:gd name="connsiteX3" fmla="*/ 120554 w 148231"/>
                    <a:gd name="connsiteY3" fmla="*/ 16350 h 148238"/>
                    <a:gd name="connsiteX4" fmla="*/ 131889 w 148231"/>
                    <a:gd name="connsiteY4" fmla="*/ 120649 h 148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231" h="148238">
                      <a:moveTo>
                        <a:pt x="131889" y="120649"/>
                      </a:moveTo>
                      <a:cubicBezTo>
                        <a:pt x="106266" y="152463"/>
                        <a:pt x="59499" y="157511"/>
                        <a:pt x="27590" y="131889"/>
                      </a:cubicBezTo>
                      <a:cubicBezTo>
                        <a:pt x="-4224" y="106266"/>
                        <a:pt x="-9272" y="59499"/>
                        <a:pt x="16350" y="27590"/>
                      </a:cubicBezTo>
                      <a:cubicBezTo>
                        <a:pt x="41973" y="-4224"/>
                        <a:pt x="88740" y="-9272"/>
                        <a:pt x="120554" y="16350"/>
                      </a:cubicBezTo>
                      <a:cubicBezTo>
                        <a:pt x="152463" y="41973"/>
                        <a:pt x="157511" y="88836"/>
                        <a:pt x="131889" y="12064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874" name="Freeform: Shape 873">
                  <a:extLst>
                    <a:ext uri="{FF2B5EF4-FFF2-40B4-BE49-F238E27FC236}">
                      <a16:creationId xmlns:a16="http://schemas.microsoft.com/office/drawing/2014/main" xmlns="" id="{1DEBE474-3684-4E09-BB10-0CCB47AEA0E0}"/>
                    </a:ext>
                  </a:extLst>
                </p:cNvPr>
                <p:cNvSpPr/>
                <p:nvPr/>
              </p:nvSpPr>
              <p:spPr>
                <a:xfrm>
                  <a:off x="5856900" y="3273694"/>
                  <a:ext cx="71947" cy="60759"/>
                </a:xfrm>
                <a:custGeom>
                  <a:avLst/>
                  <a:gdLst>
                    <a:gd name="connsiteX0" fmla="*/ 40027 w 71947"/>
                    <a:gd name="connsiteY0" fmla="*/ 51959 h 60759"/>
                    <a:gd name="connsiteX1" fmla="*/ 51266 w 71947"/>
                    <a:gd name="connsiteY1" fmla="*/ 58150 h 60759"/>
                    <a:gd name="connsiteX2" fmla="*/ 63649 w 71947"/>
                    <a:gd name="connsiteY2" fmla="*/ 60532 h 60759"/>
                    <a:gd name="connsiteX3" fmla="*/ 71935 w 71947"/>
                    <a:gd name="connsiteY3" fmla="*/ 52054 h 60759"/>
                    <a:gd name="connsiteX4" fmla="*/ 64411 w 71947"/>
                    <a:gd name="connsiteY4" fmla="*/ 38624 h 60759"/>
                    <a:gd name="connsiteX5" fmla="*/ 57267 w 71947"/>
                    <a:gd name="connsiteY5" fmla="*/ 16907 h 60759"/>
                    <a:gd name="connsiteX6" fmla="*/ 43170 w 71947"/>
                    <a:gd name="connsiteY6" fmla="*/ 238 h 60759"/>
                    <a:gd name="connsiteX7" fmla="*/ 23358 w 71947"/>
                    <a:gd name="connsiteY7" fmla="*/ 9382 h 60759"/>
                    <a:gd name="connsiteX8" fmla="*/ 8594 w 71947"/>
                    <a:gd name="connsiteY8" fmla="*/ 25480 h 60759"/>
                    <a:gd name="connsiteX9" fmla="*/ 403 w 71947"/>
                    <a:gd name="connsiteY9" fmla="*/ 39767 h 60759"/>
                    <a:gd name="connsiteX10" fmla="*/ 3165 w 71947"/>
                    <a:gd name="connsiteY10" fmla="*/ 52435 h 60759"/>
                    <a:gd name="connsiteX11" fmla="*/ 13452 w 71947"/>
                    <a:gd name="connsiteY11" fmla="*/ 51102 h 60759"/>
                    <a:gd name="connsiteX12" fmla="*/ 40027 w 71947"/>
                    <a:gd name="connsiteY12" fmla="*/ 51959 h 607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1947" h="60759">
                      <a:moveTo>
                        <a:pt x="40027" y="51959"/>
                      </a:moveTo>
                      <a:cubicBezTo>
                        <a:pt x="43932" y="53769"/>
                        <a:pt x="47456" y="56245"/>
                        <a:pt x="51266" y="58150"/>
                      </a:cubicBezTo>
                      <a:cubicBezTo>
                        <a:pt x="55076" y="60055"/>
                        <a:pt x="59458" y="61294"/>
                        <a:pt x="63649" y="60532"/>
                      </a:cubicBezTo>
                      <a:cubicBezTo>
                        <a:pt x="67840" y="59674"/>
                        <a:pt x="71745" y="56245"/>
                        <a:pt x="71935" y="52054"/>
                      </a:cubicBezTo>
                      <a:cubicBezTo>
                        <a:pt x="72221" y="46816"/>
                        <a:pt x="67459" y="42910"/>
                        <a:pt x="64411" y="38624"/>
                      </a:cubicBezTo>
                      <a:cubicBezTo>
                        <a:pt x="60029" y="32338"/>
                        <a:pt x="59267" y="24337"/>
                        <a:pt x="57267" y="16907"/>
                      </a:cubicBezTo>
                      <a:cubicBezTo>
                        <a:pt x="55171" y="9478"/>
                        <a:pt x="50695" y="1762"/>
                        <a:pt x="43170" y="238"/>
                      </a:cubicBezTo>
                      <a:cubicBezTo>
                        <a:pt x="35740" y="-1190"/>
                        <a:pt x="28787" y="4048"/>
                        <a:pt x="23358" y="9382"/>
                      </a:cubicBezTo>
                      <a:cubicBezTo>
                        <a:pt x="18119" y="14431"/>
                        <a:pt x="13166" y="19765"/>
                        <a:pt x="8594" y="25480"/>
                      </a:cubicBezTo>
                      <a:cubicBezTo>
                        <a:pt x="5070" y="29766"/>
                        <a:pt x="1641" y="34338"/>
                        <a:pt x="403" y="39767"/>
                      </a:cubicBezTo>
                      <a:cubicBezTo>
                        <a:pt x="-550" y="43958"/>
                        <a:pt x="117" y="49102"/>
                        <a:pt x="3165" y="52435"/>
                      </a:cubicBezTo>
                      <a:cubicBezTo>
                        <a:pt x="6499" y="56055"/>
                        <a:pt x="9642" y="52435"/>
                        <a:pt x="13452" y="51102"/>
                      </a:cubicBezTo>
                      <a:cubicBezTo>
                        <a:pt x="21929" y="47959"/>
                        <a:pt x="31740" y="48149"/>
                        <a:pt x="40027" y="51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875" name="Freeform: Shape 874">
                  <a:extLst>
                    <a:ext uri="{FF2B5EF4-FFF2-40B4-BE49-F238E27FC236}">
                      <a16:creationId xmlns:a16="http://schemas.microsoft.com/office/drawing/2014/main" xmlns="" id="{3D60CE90-13EF-4501-8F52-4E7EAAB99184}"/>
                    </a:ext>
                  </a:extLst>
                </p:cNvPr>
                <p:cNvSpPr/>
                <p:nvPr/>
              </p:nvSpPr>
              <p:spPr>
                <a:xfrm>
                  <a:off x="5856996" y="3271693"/>
                  <a:ext cx="72042" cy="60759"/>
                </a:xfrm>
                <a:custGeom>
                  <a:avLst/>
                  <a:gdLst>
                    <a:gd name="connsiteX0" fmla="*/ 40122 w 72042"/>
                    <a:gd name="connsiteY0" fmla="*/ 51959 h 60759"/>
                    <a:gd name="connsiteX1" fmla="*/ 51361 w 72042"/>
                    <a:gd name="connsiteY1" fmla="*/ 58150 h 60759"/>
                    <a:gd name="connsiteX2" fmla="*/ 63744 w 72042"/>
                    <a:gd name="connsiteY2" fmla="*/ 60532 h 60759"/>
                    <a:gd name="connsiteX3" fmla="*/ 72031 w 72042"/>
                    <a:gd name="connsiteY3" fmla="*/ 52054 h 60759"/>
                    <a:gd name="connsiteX4" fmla="*/ 64506 w 72042"/>
                    <a:gd name="connsiteY4" fmla="*/ 38624 h 60759"/>
                    <a:gd name="connsiteX5" fmla="*/ 57362 w 72042"/>
                    <a:gd name="connsiteY5" fmla="*/ 16907 h 60759"/>
                    <a:gd name="connsiteX6" fmla="*/ 43265 w 72042"/>
                    <a:gd name="connsiteY6" fmla="*/ 238 h 60759"/>
                    <a:gd name="connsiteX7" fmla="*/ 23358 w 72042"/>
                    <a:gd name="connsiteY7" fmla="*/ 9382 h 60759"/>
                    <a:gd name="connsiteX8" fmla="*/ 8499 w 72042"/>
                    <a:gd name="connsiteY8" fmla="*/ 25480 h 60759"/>
                    <a:gd name="connsiteX9" fmla="*/ 403 w 72042"/>
                    <a:gd name="connsiteY9" fmla="*/ 39767 h 60759"/>
                    <a:gd name="connsiteX10" fmla="*/ 3165 w 72042"/>
                    <a:gd name="connsiteY10" fmla="*/ 52435 h 60759"/>
                    <a:gd name="connsiteX11" fmla="*/ 13452 w 72042"/>
                    <a:gd name="connsiteY11" fmla="*/ 51102 h 60759"/>
                    <a:gd name="connsiteX12" fmla="*/ 40122 w 72042"/>
                    <a:gd name="connsiteY12" fmla="*/ 51959 h 607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2042" h="60759">
                      <a:moveTo>
                        <a:pt x="40122" y="51959"/>
                      </a:moveTo>
                      <a:cubicBezTo>
                        <a:pt x="44027" y="53769"/>
                        <a:pt x="47551" y="56245"/>
                        <a:pt x="51361" y="58150"/>
                      </a:cubicBezTo>
                      <a:cubicBezTo>
                        <a:pt x="55171" y="60055"/>
                        <a:pt x="59553" y="61294"/>
                        <a:pt x="63744" y="60532"/>
                      </a:cubicBezTo>
                      <a:cubicBezTo>
                        <a:pt x="67935" y="59674"/>
                        <a:pt x="71840" y="56245"/>
                        <a:pt x="72031" y="52054"/>
                      </a:cubicBezTo>
                      <a:cubicBezTo>
                        <a:pt x="72316" y="46816"/>
                        <a:pt x="67554" y="42910"/>
                        <a:pt x="64506" y="38624"/>
                      </a:cubicBezTo>
                      <a:cubicBezTo>
                        <a:pt x="60124" y="32338"/>
                        <a:pt x="59362" y="24337"/>
                        <a:pt x="57362" y="16907"/>
                      </a:cubicBezTo>
                      <a:cubicBezTo>
                        <a:pt x="55267" y="9478"/>
                        <a:pt x="50790" y="1667"/>
                        <a:pt x="43265" y="238"/>
                      </a:cubicBezTo>
                      <a:cubicBezTo>
                        <a:pt x="35836" y="-1190"/>
                        <a:pt x="28882" y="4048"/>
                        <a:pt x="23358" y="9382"/>
                      </a:cubicBezTo>
                      <a:cubicBezTo>
                        <a:pt x="18119" y="14431"/>
                        <a:pt x="13166" y="19860"/>
                        <a:pt x="8499" y="25480"/>
                      </a:cubicBezTo>
                      <a:cubicBezTo>
                        <a:pt x="4975" y="29766"/>
                        <a:pt x="1546" y="34338"/>
                        <a:pt x="403" y="39767"/>
                      </a:cubicBezTo>
                      <a:cubicBezTo>
                        <a:pt x="-550" y="43958"/>
                        <a:pt x="117" y="49102"/>
                        <a:pt x="3165" y="52435"/>
                      </a:cubicBezTo>
                      <a:cubicBezTo>
                        <a:pt x="6499" y="56055"/>
                        <a:pt x="9642" y="52435"/>
                        <a:pt x="13452" y="51102"/>
                      </a:cubicBezTo>
                      <a:cubicBezTo>
                        <a:pt x="22024" y="47959"/>
                        <a:pt x="31835" y="48149"/>
                        <a:pt x="40122" y="5195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876" name="Freeform: Shape 875">
                  <a:extLst>
                    <a:ext uri="{FF2B5EF4-FFF2-40B4-BE49-F238E27FC236}">
                      <a16:creationId xmlns:a16="http://schemas.microsoft.com/office/drawing/2014/main" xmlns="" id="{38AA85D0-9DAA-49B5-8CC6-C38CB5FED867}"/>
                    </a:ext>
                  </a:extLst>
                </p:cNvPr>
                <p:cNvSpPr/>
                <p:nvPr/>
              </p:nvSpPr>
              <p:spPr>
                <a:xfrm>
                  <a:off x="5878042" y="3275485"/>
                  <a:ext cx="38411" cy="34927"/>
                </a:xfrm>
                <a:custGeom>
                  <a:avLst/>
                  <a:gdLst>
                    <a:gd name="connsiteX0" fmla="*/ 10408 w 38411"/>
                    <a:gd name="connsiteY0" fmla="*/ 2447 h 34927"/>
                    <a:gd name="connsiteX1" fmla="*/ 18123 w 38411"/>
                    <a:gd name="connsiteY1" fmla="*/ 66 h 34927"/>
                    <a:gd name="connsiteX2" fmla="*/ 24791 w 38411"/>
                    <a:gd name="connsiteY2" fmla="*/ 5305 h 34927"/>
                    <a:gd name="connsiteX3" fmla="*/ 29458 w 38411"/>
                    <a:gd name="connsiteY3" fmla="*/ 21402 h 34927"/>
                    <a:gd name="connsiteX4" fmla="*/ 38411 w 38411"/>
                    <a:gd name="connsiteY4" fmla="*/ 34927 h 34927"/>
                    <a:gd name="connsiteX5" fmla="*/ 25076 w 38411"/>
                    <a:gd name="connsiteY5" fmla="*/ 27879 h 34927"/>
                    <a:gd name="connsiteX6" fmla="*/ 20028 w 38411"/>
                    <a:gd name="connsiteY6" fmla="*/ 19592 h 34927"/>
                    <a:gd name="connsiteX7" fmla="*/ 13170 w 38411"/>
                    <a:gd name="connsiteY7" fmla="*/ 13115 h 34927"/>
                    <a:gd name="connsiteX8" fmla="*/ 6217 w 38411"/>
                    <a:gd name="connsiteY8" fmla="*/ 12925 h 34927"/>
                    <a:gd name="connsiteX9" fmla="*/ 407 w 38411"/>
                    <a:gd name="connsiteY9" fmla="*/ 13591 h 34927"/>
                    <a:gd name="connsiteX10" fmla="*/ 10408 w 38411"/>
                    <a:gd name="connsiteY10" fmla="*/ 2447 h 34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8411" h="34927">
                      <a:moveTo>
                        <a:pt x="10408" y="2447"/>
                      </a:moveTo>
                      <a:cubicBezTo>
                        <a:pt x="12694" y="1018"/>
                        <a:pt x="15456" y="-315"/>
                        <a:pt x="18123" y="66"/>
                      </a:cubicBezTo>
                      <a:cubicBezTo>
                        <a:pt x="21076" y="542"/>
                        <a:pt x="23362" y="2828"/>
                        <a:pt x="24791" y="5305"/>
                      </a:cubicBezTo>
                      <a:cubicBezTo>
                        <a:pt x="27648" y="10162"/>
                        <a:pt x="28124" y="15973"/>
                        <a:pt x="29458" y="21402"/>
                      </a:cubicBezTo>
                      <a:cubicBezTo>
                        <a:pt x="30696" y="26831"/>
                        <a:pt x="33268" y="32546"/>
                        <a:pt x="38411" y="34927"/>
                      </a:cubicBezTo>
                      <a:cubicBezTo>
                        <a:pt x="33268" y="34546"/>
                        <a:pt x="28315" y="31879"/>
                        <a:pt x="25076" y="27879"/>
                      </a:cubicBezTo>
                      <a:cubicBezTo>
                        <a:pt x="23076" y="25307"/>
                        <a:pt x="21743" y="22354"/>
                        <a:pt x="20028" y="19592"/>
                      </a:cubicBezTo>
                      <a:cubicBezTo>
                        <a:pt x="18409" y="16830"/>
                        <a:pt x="16123" y="14258"/>
                        <a:pt x="13170" y="13115"/>
                      </a:cubicBezTo>
                      <a:cubicBezTo>
                        <a:pt x="10979" y="12258"/>
                        <a:pt x="8503" y="12353"/>
                        <a:pt x="6217" y="12925"/>
                      </a:cubicBezTo>
                      <a:cubicBezTo>
                        <a:pt x="4598" y="13306"/>
                        <a:pt x="1740" y="15401"/>
                        <a:pt x="407" y="13591"/>
                      </a:cubicBezTo>
                      <a:cubicBezTo>
                        <a:pt x="-2165" y="10448"/>
                        <a:pt x="8217" y="3781"/>
                        <a:pt x="10408" y="244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849" name="Graphic 41">
                <a:extLst>
                  <a:ext uri="{FF2B5EF4-FFF2-40B4-BE49-F238E27FC236}">
                    <a16:creationId xmlns:a16="http://schemas.microsoft.com/office/drawing/2014/main" xmlns="" id="{EB31BF05-E895-41C9-8F1C-C97779412263}"/>
                  </a:ext>
                </a:extLst>
              </p:cNvPr>
              <p:cNvGrpSpPr/>
              <p:nvPr/>
            </p:nvGrpSpPr>
            <p:grpSpPr>
              <a:xfrm>
                <a:off x="5927264" y="3155818"/>
                <a:ext cx="731349" cy="786133"/>
                <a:chOff x="5927264" y="3155818"/>
                <a:chExt cx="731349" cy="786133"/>
              </a:xfrm>
              <a:grpFill/>
            </p:grpSpPr>
            <p:grpSp>
              <p:nvGrpSpPr>
                <p:cNvPr id="850" name="Graphic 41">
                  <a:extLst>
                    <a:ext uri="{FF2B5EF4-FFF2-40B4-BE49-F238E27FC236}">
                      <a16:creationId xmlns:a16="http://schemas.microsoft.com/office/drawing/2014/main" xmlns="" id="{7B8A9B24-57DC-475E-834D-AA732E9CD1CC}"/>
                    </a:ext>
                  </a:extLst>
                </p:cNvPr>
                <p:cNvGrpSpPr/>
                <p:nvPr/>
              </p:nvGrpSpPr>
              <p:grpSpPr>
                <a:xfrm>
                  <a:off x="6018094" y="3335962"/>
                  <a:ext cx="640519" cy="361519"/>
                  <a:chOff x="6018094" y="3335962"/>
                  <a:chExt cx="640519" cy="361519"/>
                </a:xfrm>
                <a:grpFill/>
              </p:grpSpPr>
              <p:sp>
                <p:nvSpPr>
                  <p:cNvPr id="861" name="Freeform: Shape 860">
                    <a:extLst>
                      <a:ext uri="{FF2B5EF4-FFF2-40B4-BE49-F238E27FC236}">
                        <a16:creationId xmlns:a16="http://schemas.microsoft.com/office/drawing/2014/main" xmlns="" id="{1E801DC1-684A-42D9-B265-B7B95D9639C6}"/>
                      </a:ext>
                    </a:extLst>
                  </p:cNvPr>
                  <p:cNvSpPr/>
                  <p:nvPr/>
                </p:nvSpPr>
                <p:spPr>
                  <a:xfrm>
                    <a:off x="6026467" y="3340459"/>
                    <a:ext cx="96392" cy="64727"/>
                  </a:xfrm>
                  <a:custGeom>
                    <a:avLst/>
                    <a:gdLst>
                      <a:gd name="connsiteX0" fmla="*/ 83153 w 96392"/>
                      <a:gd name="connsiteY0" fmla="*/ 64728 h 64727"/>
                      <a:gd name="connsiteX1" fmla="*/ 0 w 96392"/>
                      <a:gd name="connsiteY1" fmla="*/ 2815 h 64727"/>
                      <a:gd name="connsiteX2" fmla="*/ 96393 w 96392"/>
                      <a:gd name="connsiteY2" fmla="*/ 42344 h 64727"/>
                      <a:gd name="connsiteX3" fmla="*/ 83153 w 96392"/>
                      <a:gd name="connsiteY3" fmla="*/ 64728 h 64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392" h="64727">
                        <a:moveTo>
                          <a:pt x="83153" y="64728"/>
                        </a:moveTo>
                        <a:cubicBezTo>
                          <a:pt x="83153" y="64728"/>
                          <a:pt x="5715" y="41487"/>
                          <a:pt x="0" y="2815"/>
                        </a:cubicBezTo>
                        <a:cubicBezTo>
                          <a:pt x="26194" y="-5567"/>
                          <a:pt x="55245" y="3958"/>
                          <a:pt x="96393" y="42344"/>
                        </a:cubicBezTo>
                        <a:cubicBezTo>
                          <a:pt x="90773" y="52536"/>
                          <a:pt x="83153" y="64728"/>
                          <a:pt x="83153" y="64728"/>
                        </a:cubicBezTo>
                        <a:close/>
                      </a:path>
                    </a:pathLst>
                  </a:custGeom>
                  <a:grp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862" name="Freeform: Shape 861">
                    <a:extLst>
                      <a:ext uri="{FF2B5EF4-FFF2-40B4-BE49-F238E27FC236}">
                        <a16:creationId xmlns:a16="http://schemas.microsoft.com/office/drawing/2014/main" xmlns="" id="{DC6EF54B-F805-460B-BC07-31E6A09B4CCD}"/>
                      </a:ext>
                    </a:extLst>
                  </p:cNvPr>
                  <p:cNvSpPr/>
                  <p:nvPr/>
                </p:nvSpPr>
                <p:spPr>
                  <a:xfrm>
                    <a:off x="6265221" y="3464957"/>
                    <a:ext cx="393392" cy="232523"/>
                  </a:xfrm>
                  <a:custGeom>
                    <a:avLst/>
                    <a:gdLst>
                      <a:gd name="connsiteX0" fmla="*/ 391229 w 393392"/>
                      <a:gd name="connsiteY0" fmla="*/ 223408 h 232523"/>
                      <a:gd name="connsiteX1" fmla="*/ 367512 w 393392"/>
                      <a:gd name="connsiteY1" fmla="*/ 230361 h 232523"/>
                      <a:gd name="connsiteX2" fmla="*/ 2990 w 393392"/>
                      <a:gd name="connsiteY2" fmla="*/ 31098 h 232523"/>
                      <a:gd name="connsiteX3" fmla="*/ 3752 w 393392"/>
                      <a:gd name="connsiteY3" fmla="*/ 11000 h 232523"/>
                      <a:gd name="connsiteX4" fmla="*/ 3752 w 393392"/>
                      <a:gd name="connsiteY4" fmla="*/ 11000 h 232523"/>
                      <a:gd name="connsiteX5" fmla="*/ 19564 w 393392"/>
                      <a:gd name="connsiteY5" fmla="*/ 618 h 232523"/>
                      <a:gd name="connsiteX6" fmla="*/ 384276 w 393392"/>
                      <a:gd name="connsiteY6" fmla="*/ 199595 h 232523"/>
                      <a:gd name="connsiteX7" fmla="*/ 391229 w 393392"/>
                      <a:gd name="connsiteY7" fmla="*/ 223408 h 232523"/>
                      <a:gd name="connsiteX8" fmla="*/ 391229 w 393392"/>
                      <a:gd name="connsiteY8" fmla="*/ 223408 h 2325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93392" h="232523">
                        <a:moveTo>
                          <a:pt x="391229" y="223408"/>
                        </a:moveTo>
                        <a:cubicBezTo>
                          <a:pt x="386562" y="231885"/>
                          <a:pt x="375989" y="235028"/>
                          <a:pt x="367512" y="230361"/>
                        </a:cubicBezTo>
                        <a:lnTo>
                          <a:pt x="2990" y="31098"/>
                        </a:lnTo>
                        <a:cubicBezTo>
                          <a:pt x="-1296" y="28716"/>
                          <a:pt x="-915" y="19477"/>
                          <a:pt x="3752" y="11000"/>
                        </a:cubicBezTo>
                        <a:lnTo>
                          <a:pt x="3752" y="11000"/>
                        </a:lnTo>
                        <a:cubicBezTo>
                          <a:pt x="8420" y="2523"/>
                          <a:pt x="15373" y="-1668"/>
                          <a:pt x="19564" y="618"/>
                        </a:cubicBezTo>
                        <a:lnTo>
                          <a:pt x="384276" y="199595"/>
                        </a:lnTo>
                        <a:cubicBezTo>
                          <a:pt x="392753" y="204262"/>
                          <a:pt x="395897" y="214930"/>
                          <a:pt x="391229" y="223408"/>
                        </a:cubicBezTo>
                        <a:lnTo>
                          <a:pt x="391229" y="223408"/>
                        </a:lnTo>
                        <a:close/>
                      </a:path>
                    </a:pathLst>
                  </a:custGeom>
                  <a:grp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863" name="Freeform: Shape 862">
                    <a:extLst>
                      <a:ext uri="{FF2B5EF4-FFF2-40B4-BE49-F238E27FC236}">
                        <a16:creationId xmlns:a16="http://schemas.microsoft.com/office/drawing/2014/main" xmlns="" id="{99BA2E93-DA1B-435D-8390-D7EF0512F901}"/>
                      </a:ext>
                    </a:extLst>
                  </p:cNvPr>
                  <p:cNvSpPr/>
                  <p:nvPr/>
                </p:nvSpPr>
                <p:spPr>
                  <a:xfrm>
                    <a:off x="6097047" y="3372992"/>
                    <a:ext cx="222885" cy="142208"/>
                  </a:xfrm>
                  <a:custGeom>
                    <a:avLst/>
                    <a:gdLst>
                      <a:gd name="connsiteX0" fmla="*/ 222885 w 222885"/>
                      <a:gd name="connsiteY0" fmla="*/ 111538 h 142208"/>
                      <a:gd name="connsiteX1" fmla="*/ 206026 w 222885"/>
                      <a:gd name="connsiteY1" fmla="*/ 142208 h 142208"/>
                      <a:gd name="connsiteX2" fmla="*/ 0 w 222885"/>
                      <a:gd name="connsiteY2" fmla="*/ 27432 h 142208"/>
                      <a:gd name="connsiteX3" fmla="*/ 15049 w 222885"/>
                      <a:gd name="connsiteY3" fmla="*/ 0 h 142208"/>
                      <a:gd name="connsiteX4" fmla="*/ 222885 w 222885"/>
                      <a:gd name="connsiteY4" fmla="*/ 111538 h 1422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22885" h="142208">
                        <a:moveTo>
                          <a:pt x="222885" y="111538"/>
                        </a:moveTo>
                        <a:cubicBezTo>
                          <a:pt x="219932" y="112014"/>
                          <a:pt x="204121" y="137827"/>
                          <a:pt x="206026" y="142208"/>
                        </a:cubicBezTo>
                        <a:cubicBezTo>
                          <a:pt x="132112" y="109061"/>
                          <a:pt x="63151" y="71057"/>
                          <a:pt x="0" y="27432"/>
                        </a:cubicBezTo>
                        <a:cubicBezTo>
                          <a:pt x="9239" y="19717"/>
                          <a:pt x="12954" y="12764"/>
                          <a:pt x="15049" y="0"/>
                        </a:cubicBezTo>
                        <a:cubicBezTo>
                          <a:pt x="86296" y="28670"/>
                          <a:pt x="155353" y="66770"/>
                          <a:pt x="222885" y="111538"/>
                        </a:cubicBezTo>
                        <a:close/>
                      </a:path>
                    </a:pathLst>
                  </a:custGeom>
                  <a:grp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864" name="Freeform: Shape 863">
                    <a:extLst>
                      <a:ext uri="{FF2B5EF4-FFF2-40B4-BE49-F238E27FC236}">
                        <a16:creationId xmlns:a16="http://schemas.microsoft.com/office/drawing/2014/main" xmlns="" id="{48208754-FE6A-41B1-8B77-26200F0067FD}"/>
                      </a:ext>
                    </a:extLst>
                  </p:cNvPr>
                  <p:cNvSpPr/>
                  <p:nvPr/>
                </p:nvSpPr>
                <p:spPr>
                  <a:xfrm>
                    <a:off x="6018094" y="3335962"/>
                    <a:ext cx="62001" cy="45973"/>
                  </a:xfrm>
                  <a:custGeom>
                    <a:avLst/>
                    <a:gdLst>
                      <a:gd name="connsiteX0" fmla="*/ 44187 w 62001"/>
                      <a:gd name="connsiteY0" fmla="*/ 39316 h 45973"/>
                      <a:gd name="connsiteX1" fmla="*/ 43330 w 62001"/>
                      <a:gd name="connsiteY1" fmla="*/ 32744 h 45973"/>
                      <a:gd name="connsiteX2" fmla="*/ 45330 w 62001"/>
                      <a:gd name="connsiteY2" fmla="*/ 26553 h 45973"/>
                      <a:gd name="connsiteX3" fmla="*/ 54379 w 62001"/>
                      <a:gd name="connsiteY3" fmla="*/ 22838 h 45973"/>
                      <a:gd name="connsiteX4" fmla="*/ 61903 w 62001"/>
                      <a:gd name="connsiteY4" fmla="*/ 17218 h 45973"/>
                      <a:gd name="connsiteX5" fmla="*/ 60189 w 62001"/>
                      <a:gd name="connsiteY5" fmla="*/ 11789 h 45973"/>
                      <a:gd name="connsiteX6" fmla="*/ 55522 w 62001"/>
                      <a:gd name="connsiteY6" fmla="*/ 8265 h 45973"/>
                      <a:gd name="connsiteX7" fmla="*/ 8373 w 62001"/>
                      <a:gd name="connsiteY7" fmla="*/ 1407 h 45973"/>
                      <a:gd name="connsiteX8" fmla="*/ 1039 w 62001"/>
                      <a:gd name="connsiteY8" fmla="*/ 5312 h 45973"/>
                      <a:gd name="connsiteX9" fmla="*/ 1324 w 62001"/>
                      <a:gd name="connsiteY9" fmla="*/ 14742 h 45973"/>
                      <a:gd name="connsiteX10" fmla="*/ 35805 w 62001"/>
                      <a:gd name="connsiteY10" fmla="*/ 45317 h 45973"/>
                      <a:gd name="connsiteX11" fmla="*/ 44187 w 62001"/>
                      <a:gd name="connsiteY11" fmla="*/ 39316 h 459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62001" h="45973">
                        <a:moveTo>
                          <a:pt x="44187" y="39316"/>
                        </a:moveTo>
                        <a:cubicBezTo>
                          <a:pt x="43806" y="37125"/>
                          <a:pt x="43330" y="34935"/>
                          <a:pt x="43330" y="32744"/>
                        </a:cubicBezTo>
                        <a:cubicBezTo>
                          <a:pt x="43330" y="30553"/>
                          <a:pt x="43806" y="28267"/>
                          <a:pt x="45330" y="26553"/>
                        </a:cubicBezTo>
                        <a:cubicBezTo>
                          <a:pt x="47521" y="24076"/>
                          <a:pt x="51140" y="23600"/>
                          <a:pt x="54379" y="22838"/>
                        </a:cubicBezTo>
                        <a:cubicBezTo>
                          <a:pt x="57617" y="22076"/>
                          <a:pt x="61237" y="20457"/>
                          <a:pt x="61903" y="17218"/>
                        </a:cubicBezTo>
                        <a:cubicBezTo>
                          <a:pt x="62284" y="15313"/>
                          <a:pt x="61522" y="13313"/>
                          <a:pt x="60189" y="11789"/>
                        </a:cubicBezTo>
                        <a:cubicBezTo>
                          <a:pt x="58951" y="10265"/>
                          <a:pt x="57141" y="9217"/>
                          <a:pt x="55522" y="8265"/>
                        </a:cubicBezTo>
                        <a:cubicBezTo>
                          <a:pt x="41234" y="549"/>
                          <a:pt x="24280" y="-1832"/>
                          <a:pt x="8373" y="1407"/>
                        </a:cubicBezTo>
                        <a:cubicBezTo>
                          <a:pt x="5611" y="1978"/>
                          <a:pt x="2658" y="2931"/>
                          <a:pt x="1039" y="5312"/>
                        </a:cubicBezTo>
                        <a:cubicBezTo>
                          <a:pt x="-771" y="8074"/>
                          <a:pt x="86" y="11694"/>
                          <a:pt x="1324" y="14742"/>
                        </a:cubicBezTo>
                        <a:cubicBezTo>
                          <a:pt x="7325" y="30363"/>
                          <a:pt x="20374" y="40173"/>
                          <a:pt x="35805" y="45317"/>
                        </a:cubicBezTo>
                        <a:cubicBezTo>
                          <a:pt x="40948" y="47031"/>
                          <a:pt x="45235" y="45507"/>
                          <a:pt x="44187" y="39316"/>
                        </a:cubicBezTo>
                        <a:close/>
                      </a:path>
                    </a:pathLst>
                  </a:custGeom>
                  <a:grp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851" name="Graphic 41">
                  <a:extLst>
                    <a:ext uri="{FF2B5EF4-FFF2-40B4-BE49-F238E27FC236}">
                      <a16:creationId xmlns:a16="http://schemas.microsoft.com/office/drawing/2014/main" xmlns="" id="{D09F9320-C4C9-4E25-8FA6-42764B7DFE63}"/>
                    </a:ext>
                  </a:extLst>
                </p:cNvPr>
                <p:cNvGrpSpPr/>
                <p:nvPr/>
              </p:nvGrpSpPr>
              <p:grpSpPr>
                <a:xfrm>
                  <a:off x="5927264" y="3324350"/>
                  <a:ext cx="588244" cy="617601"/>
                  <a:chOff x="5927264" y="3324350"/>
                  <a:chExt cx="588244" cy="617601"/>
                </a:xfrm>
                <a:grpFill/>
              </p:grpSpPr>
              <p:sp>
                <p:nvSpPr>
                  <p:cNvPr id="857" name="Freeform: Shape 856">
                    <a:extLst>
                      <a:ext uri="{FF2B5EF4-FFF2-40B4-BE49-F238E27FC236}">
                        <a16:creationId xmlns:a16="http://schemas.microsoft.com/office/drawing/2014/main" xmlns="" id="{5FE253E2-5CB4-40AA-8295-45D3311DBE48}"/>
                      </a:ext>
                    </a:extLst>
                  </p:cNvPr>
                  <p:cNvSpPr/>
                  <p:nvPr/>
                </p:nvSpPr>
                <p:spPr>
                  <a:xfrm>
                    <a:off x="5935917" y="3330320"/>
                    <a:ext cx="79977" cy="84486"/>
                  </a:xfrm>
                  <a:custGeom>
                    <a:avLst/>
                    <a:gdLst>
                      <a:gd name="connsiteX0" fmla="*/ 60546 w 79977"/>
                      <a:gd name="connsiteY0" fmla="*/ 84487 h 84486"/>
                      <a:gd name="connsiteX1" fmla="*/ 444 w 79977"/>
                      <a:gd name="connsiteY1" fmla="*/ 0 h 84486"/>
                      <a:gd name="connsiteX2" fmla="*/ 79977 w 79977"/>
                      <a:gd name="connsiteY2" fmla="*/ 67247 h 84486"/>
                      <a:gd name="connsiteX3" fmla="*/ 60546 w 79977"/>
                      <a:gd name="connsiteY3" fmla="*/ 84487 h 844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9977" h="84486">
                        <a:moveTo>
                          <a:pt x="60546" y="84487"/>
                        </a:moveTo>
                        <a:cubicBezTo>
                          <a:pt x="60546" y="84487"/>
                          <a:pt x="-6033" y="38481"/>
                          <a:pt x="444" y="0"/>
                        </a:cubicBezTo>
                        <a:cubicBezTo>
                          <a:pt x="27971" y="0"/>
                          <a:pt x="52641" y="18002"/>
                          <a:pt x="79977" y="67247"/>
                        </a:cubicBezTo>
                        <a:cubicBezTo>
                          <a:pt x="71500" y="75152"/>
                          <a:pt x="60546" y="84487"/>
                          <a:pt x="60546" y="84487"/>
                        </a:cubicBezTo>
                        <a:close/>
                      </a:path>
                    </a:pathLst>
                  </a:custGeom>
                  <a:grp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858" name="Freeform: Shape 857">
                    <a:extLst>
                      <a:ext uri="{FF2B5EF4-FFF2-40B4-BE49-F238E27FC236}">
                        <a16:creationId xmlns:a16="http://schemas.microsoft.com/office/drawing/2014/main" xmlns="" id="{74C79000-A3C7-4EF3-A67D-B85C07AD81A7}"/>
                      </a:ext>
                    </a:extLst>
                  </p:cNvPr>
                  <p:cNvSpPr/>
                  <p:nvPr/>
                </p:nvSpPr>
                <p:spPr>
                  <a:xfrm>
                    <a:off x="6118785" y="3524955"/>
                    <a:ext cx="396723" cy="416996"/>
                  </a:xfrm>
                  <a:custGeom>
                    <a:avLst/>
                    <a:gdLst>
                      <a:gd name="connsiteX0" fmla="*/ 389457 w 396723"/>
                      <a:gd name="connsiteY0" fmla="*/ 410488 h 416996"/>
                      <a:gd name="connsiteX1" fmla="*/ 389457 w 396723"/>
                      <a:gd name="connsiteY1" fmla="*/ 410488 h 416996"/>
                      <a:gd name="connsiteX2" fmla="*/ 369264 w 396723"/>
                      <a:gd name="connsiteY2" fmla="*/ 414679 h 416996"/>
                      <a:gd name="connsiteX3" fmla="*/ 1980 w 396723"/>
                      <a:gd name="connsiteY3" fmla="*/ 26440 h 416996"/>
                      <a:gd name="connsiteX4" fmla="*/ 7409 w 396723"/>
                      <a:gd name="connsiteY4" fmla="*/ 6056 h 416996"/>
                      <a:gd name="connsiteX5" fmla="*/ 7409 w 396723"/>
                      <a:gd name="connsiteY5" fmla="*/ 6056 h 416996"/>
                      <a:gd name="connsiteX6" fmla="*/ 27126 w 396723"/>
                      <a:gd name="connsiteY6" fmla="*/ 2532 h 416996"/>
                      <a:gd name="connsiteX7" fmla="*/ 394695 w 396723"/>
                      <a:gd name="connsiteY7" fmla="*/ 390581 h 416996"/>
                      <a:gd name="connsiteX8" fmla="*/ 389457 w 396723"/>
                      <a:gd name="connsiteY8" fmla="*/ 410488 h 4169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96723" h="416996">
                        <a:moveTo>
                          <a:pt x="389457" y="410488"/>
                        </a:moveTo>
                        <a:lnTo>
                          <a:pt x="389457" y="410488"/>
                        </a:lnTo>
                        <a:cubicBezTo>
                          <a:pt x="382408" y="417155"/>
                          <a:pt x="373359" y="418965"/>
                          <a:pt x="369264" y="414679"/>
                        </a:cubicBezTo>
                        <a:lnTo>
                          <a:pt x="1980" y="26440"/>
                        </a:lnTo>
                        <a:cubicBezTo>
                          <a:pt x="-2116" y="22058"/>
                          <a:pt x="360" y="12629"/>
                          <a:pt x="7409" y="6056"/>
                        </a:cubicBezTo>
                        <a:lnTo>
                          <a:pt x="7409" y="6056"/>
                        </a:lnTo>
                        <a:cubicBezTo>
                          <a:pt x="14457" y="-611"/>
                          <a:pt x="23030" y="-1754"/>
                          <a:pt x="27126" y="2532"/>
                        </a:cubicBezTo>
                        <a:lnTo>
                          <a:pt x="394695" y="390581"/>
                        </a:lnTo>
                        <a:cubicBezTo>
                          <a:pt x="398791" y="394962"/>
                          <a:pt x="396505" y="403916"/>
                          <a:pt x="389457" y="410488"/>
                        </a:cubicBezTo>
                        <a:close/>
                      </a:path>
                    </a:pathLst>
                  </a:custGeom>
                  <a:grp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859" name="Freeform: Shape 858">
                    <a:extLst>
                      <a:ext uri="{FF2B5EF4-FFF2-40B4-BE49-F238E27FC236}">
                        <a16:creationId xmlns:a16="http://schemas.microsoft.com/office/drawing/2014/main" xmlns="" id="{43DA59E8-6E19-4F77-8B82-784449D5F07B}"/>
                      </a:ext>
                    </a:extLst>
                  </p:cNvPr>
                  <p:cNvSpPr/>
                  <p:nvPr/>
                </p:nvSpPr>
                <p:spPr>
                  <a:xfrm>
                    <a:off x="5985795" y="3384898"/>
                    <a:ext cx="186308" cy="194024"/>
                  </a:xfrm>
                  <a:custGeom>
                    <a:avLst/>
                    <a:gdLst>
                      <a:gd name="connsiteX0" fmla="*/ 186309 w 186308"/>
                      <a:gd name="connsiteY0" fmla="*/ 170021 h 194024"/>
                      <a:gd name="connsiteX1" fmla="*/ 160877 w 186308"/>
                      <a:gd name="connsiteY1" fmla="*/ 194024 h 194024"/>
                      <a:gd name="connsiteX2" fmla="*/ 0 w 186308"/>
                      <a:gd name="connsiteY2" fmla="*/ 21431 h 194024"/>
                      <a:gd name="connsiteX3" fmla="*/ 22670 w 186308"/>
                      <a:gd name="connsiteY3" fmla="*/ 0 h 194024"/>
                      <a:gd name="connsiteX4" fmla="*/ 186309 w 186308"/>
                      <a:gd name="connsiteY4" fmla="*/ 170021 h 1940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6308" h="194024">
                        <a:moveTo>
                          <a:pt x="186309" y="170021"/>
                        </a:moveTo>
                        <a:cubicBezTo>
                          <a:pt x="183356" y="169545"/>
                          <a:pt x="160401" y="189262"/>
                          <a:pt x="160877" y="194024"/>
                        </a:cubicBezTo>
                        <a:cubicBezTo>
                          <a:pt x="100679" y="139732"/>
                          <a:pt x="46768" y="82391"/>
                          <a:pt x="0" y="21431"/>
                        </a:cubicBezTo>
                        <a:cubicBezTo>
                          <a:pt x="11144" y="16859"/>
                          <a:pt x="16859" y="11430"/>
                          <a:pt x="22670" y="0"/>
                        </a:cubicBezTo>
                        <a:cubicBezTo>
                          <a:pt x="81820" y="49149"/>
                          <a:pt x="135826" y="106585"/>
                          <a:pt x="186309" y="170021"/>
                        </a:cubicBezTo>
                        <a:close/>
                      </a:path>
                    </a:pathLst>
                  </a:custGeom>
                  <a:grp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860" name="Freeform: Shape 859">
                    <a:extLst>
                      <a:ext uri="{FF2B5EF4-FFF2-40B4-BE49-F238E27FC236}">
                        <a16:creationId xmlns:a16="http://schemas.microsoft.com/office/drawing/2014/main" xmlns="" id="{AF139EC5-9B04-4D8D-A264-09DB84A06B43}"/>
                      </a:ext>
                    </a:extLst>
                  </p:cNvPr>
                  <p:cNvSpPr/>
                  <p:nvPr/>
                </p:nvSpPr>
                <p:spPr>
                  <a:xfrm>
                    <a:off x="5927264" y="3324350"/>
                    <a:ext cx="57602" cy="52537"/>
                  </a:xfrm>
                  <a:custGeom>
                    <a:avLst/>
                    <a:gdLst>
                      <a:gd name="connsiteX0" fmla="*/ 33290 w 57602"/>
                      <a:gd name="connsiteY0" fmla="*/ 47309 h 52537"/>
                      <a:gd name="connsiteX1" fmla="*/ 34528 w 57602"/>
                      <a:gd name="connsiteY1" fmla="*/ 40736 h 52537"/>
                      <a:gd name="connsiteX2" fmla="*/ 38243 w 57602"/>
                      <a:gd name="connsiteY2" fmla="*/ 35402 h 52537"/>
                      <a:gd name="connsiteX3" fmla="*/ 47958 w 57602"/>
                      <a:gd name="connsiteY3" fmla="*/ 34640 h 52537"/>
                      <a:gd name="connsiteX4" fmla="*/ 56912 w 57602"/>
                      <a:gd name="connsiteY4" fmla="*/ 31592 h 52537"/>
                      <a:gd name="connsiteX5" fmla="*/ 57007 w 57602"/>
                      <a:gd name="connsiteY5" fmla="*/ 25877 h 52537"/>
                      <a:gd name="connsiteX6" fmla="*/ 53578 w 57602"/>
                      <a:gd name="connsiteY6" fmla="*/ 21115 h 52537"/>
                      <a:gd name="connsiteX7" fmla="*/ 10811 w 57602"/>
                      <a:gd name="connsiteY7" fmla="*/ 160 h 52537"/>
                      <a:gd name="connsiteX8" fmla="*/ 2715 w 57602"/>
                      <a:gd name="connsiteY8" fmla="*/ 1589 h 52537"/>
                      <a:gd name="connsiteX9" fmla="*/ 48 w 57602"/>
                      <a:gd name="connsiteY9" fmla="*/ 10637 h 52537"/>
                      <a:gd name="connsiteX10" fmla="*/ 23479 w 57602"/>
                      <a:gd name="connsiteY10" fmla="*/ 50357 h 52537"/>
                      <a:gd name="connsiteX11" fmla="*/ 33290 w 57602"/>
                      <a:gd name="connsiteY11" fmla="*/ 47309 h 525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7602" h="52537">
                        <a:moveTo>
                          <a:pt x="33290" y="47309"/>
                        </a:moveTo>
                        <a:cubicBezTo>
                          <a:pt x="33671" y="45118"/>
                          <a:pt x="33861" y="42927"/>
                          <a:pt x="34528" y="40736"/>
                        </a:cubicBezTo>
                        <a:cubicBezTo>
                          <a:pt x="35195" y="38641"/>
                          <a:pt x="36338" y="36545"/>
                          <a:pt x="38243" y="35402"/>
                        </a:cubicBezTo>
                        <a:cubicBezTo>
                          <a:pt x="41100" y="33688"/>
                          <a:pt x="44720" y="34355"/>
                          <a:pt x="47958" y="34640"/>
                        </a:cubicBezTo>
                        <a:cubicBezTo>
                          <a:pt x="51292" y="34926"/>
                          <a:pt x="55197" y="34450"/>
                          <a:pt x="56912" y="31592"/>
                        </a:cubicBezTo>
                        <a:cubicBezTo>
                          <a:pt x="57864" y="29878"/>
                          <a:pt x="57769" y="27687"/>
                          <a:pt x="57007" y="25877"/>
                        </a:cubicBezTo>
                        <a:cubicBezTo>
                          <a:pt x="56245" y="24068"/>
                          <a:pt x="54912" y="22544"/>
                          <a:pt x="53578" y="21115"/>
                        </a:cubicBezTo>
                        <a:cubicBezTo>
                          <a:pt x="42339" y="9399"/>
                          <a:pt x="27003" y="1779"/>
                          <a:pt x="10811" y="160"/>
                        </a:cubicBezTo>
                        <a:cubicBezTo>
                          <a:pt x="8049" y="-126"/>
                          <a:pt x="4905" y="-221"/>
                          <a:pt x="2715" y="1589"/>
                        </a:cubicBezTo>
                        <a:cubicBezTo>
                          <a:pt x="143" y="3684"/>
                          <a:pt x="-143" y="7399"/>
                          <a:pt x="48" y="10637"/>
                        </a:cubicBezTo>
                        <a:cubicBezTo>
                          <a:pt x="1000" y="27306"/>
                          <a:pt x="10335" y="40736"/>
                          <a:pt x="23479" y="50357"/>
                        </a:cubicBezTo>
                        <a:cubicBezTo>
                          <a:pt x="27861" y="53690"/>
                          <a:pt x="32337" y="53595"/>
                          <a:pt x="33290" y="47309"/>
                        </a:cubicBezTo>
                        <a:close/>
                      </a:path>
                    </a:pathLst>
                  </a:custGeom>
                  <a:grp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852" name="Graphic 41">
                  <a:extLst>
                    <a:ext uri="{FF2B5EF4-FFF2-40B4-BE49-F238E27FC236}">
                      <a16:creationId xmlns:a16="http://schemas.microsoft.com/office/drawing/2014/main" xmlns="" id="{94416A10-F21F-4A0D-A309-05419AA43306}"/>
                    </a:ext>
                  </a:extLst>
                </p:cNvPr>
                <p:cNvGrpSpPr/>
                <p:nvPr/>
              </p:nvGrpSpPr>
              <p:grpSpPr>
                <a:xfrm>
                  <a:off x="6066281" y="3155818"/>
                  <a:ext cx="374081" cy="647597"/>
                  <a:chOff x="6066281" y="3155818"/>
                  <a:chExt cx="374081" cy="647597"/>
                </a:xfrm>
                <a:grpFill/>
              </p:grpSpPr>
              <p:sp>
                <p:nvSpPr>
                  <p:cNvPr id="853" name="Freeform: Shape 852">
                    <a:extLst>
                      <a:ext uri="{FF2B5EF4-FFF2-40B4-BE49-F238E27FC236}">
                        <a16:creationId xmlns:a16="http://schemas.microsoft.com/office/drawing/2014/main" xmlns="" id="{5EDC0328-A0F5-465B-AE65-BE819E4C4C5A}"/>
                      </a:ext>
                    </a:extLst>
                  </p:cNvPr>
                  <p:cNvSpPr/>
                  <p:nvPr/>
                </p:nvSpPr>
                <p:spPr>
                  <a:xfrm>
                    <a:off x="6068064" y="3157632"/>
                    <a:ext cx="63939" cy="96393"/>
                  </a:xfrm>
                  <a:custGeom>
                    <a:avLst/>
                    <a:gdLst>
                      <a:gd name="connsiteX0" fmla="*/ 40984 w 63939"/>
                      <a:gd name="connsiteY0" fmla="*/ 96393 h 96393"/>
                      <a:gd name="connsiteX1" fmla="*/ 2789 w 63939"/>
                      <a:gd name="connsiteY1" fmla="*/ 0 h 96393"/>
                      <a:gd name="connsiteX2" fmla="*/ 63940 w 63939"/>
                      <a:gd name="connsiteY2" fmla="*/ 84296 h 96393"/>
                      <a:gd name="connsiteX3" fmla="*/ 40984 w 63939"/>
                      <a:gd name="connsiteY3" fmla="*/ 96393 h 963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939" h="96393">
                        <a:moveTo>
                          <a:pt x="40984" y="96393"/>
                        </a:moveTo>
                        <a:cubicBezTo>
                          <a:pt x="40984" y="96393"/>
                          <a:pt x="-12641" y="35909"/>
                          <a:pt x="2789" y="0"/>
                        </a:cubicBezTo>
                        <a:cubicBezTo>
                          <a:pt x="29554" y="6667"/>
                          <a:pt x="49176" y="30004"/>
                          <a:pt x="63940" y="84296"/>
                        </a:cubicBezTo>
                        <a:cubicBezTo>
                          <a:pt x="53938" y="90011"/>
                          <a:pt x="40984" y="96393"/>
                          <a:pt x="40984" y="96393"/>
                        </a:cubicBezTo>
                        <a:close/>
                      </a:path>
                    </a:pathLst>
                  </a:custGeom>
                  <a:grp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854" name="Freeform: Shape 853">
                    <a:extLst>
                      <a:ext uri="{FF2B5EF4-FFF2-40B4-BE49-F238E27FC236}">
                        <a16:creationId xmlns:a16="http://schemas.microsoft.com/office/drawing/2014/main" xmlns="" id="{E2DE0E1D-B170-46A5-AF03-A994E1649839}"/>
                      </a:ext>
                    </a:extLst>
                  </p:cNvPr>
                  <p:cNvSpPr/>
                  <p:nvPr/>
                </p:nvSpPr>
                <p:spPr>
                  <a:xfrm>
                    <a:off x="6199087" y="3396152"/>
                    <a:ext cx="241275" cy="407263"/>
                  </a:xfrm>
                  <a:custGeom>
                    <a:avLst/>
                    <a:gdLst>
                      <a:gd name="connsiteX0" fmla="*/ 233145 w 241275"/>
                      <a:gd name="connsiteY0" fmla="*/ 405275 h 407263"/>
                      <a:gd name="connsiteX1" fmla="*/ 233145 w 241275"/>
                      <a:gd name="connsiteY1" fmla="*/ 405275 h 407263"/>
                      <a:gd name="connsiteX2" fmla="*/ 207808 w 241275"/>
                      <a:gd name="connsiteY2" fmla="*/ 396226 h 407263"/>
                      <a:gd name="connsiteX3" fmla="*/ 2925 w 241275"/>
                      <a:gd name="connsiteY3" fmla="*/ 29514 h 407263"/>
                      <a:gd name="connsiteX4" fmla="*/ 8355 w 241275"/>
                      <a:gd name="connsiteY4" fmla="*/ 1986 h 407263"/>
                      <a:gd name="connsiteX5" fmla="*/ 8355 w 241275"/>
                      <a:gd name="connsiteY5" fmla="*/ 1986 h 407263"/>
                      <a:gd name="connsiteX6" fmla="*/ 33596 w 241275"/>
                      <a:gd name="connsiteY6" fmla="*/ 11130 h 407263"/>
                      <a:gd name="connsiteX7" fmla="*/ 238193 w 241275"/>
                      <a:gd name="connsiteY7" fmla="*/ 378986 h 407263"/>
                      <a:gd name="connsiteX8" fmla="*/ 233145 w 241275"/>
                      <a:gd name="connsiteY8" fmla="*/ 405275 h 4072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41275" h="407263">
                        <a:moveTo>
                          <a:pt x="233145" y="405275"/>
                        </a:moveTo>
                        <a:lnTo>
                          <a:pt x="233145" y="405275"/>
                        </a:lnTo>
                        <a:cubicBezTo>
                          <a:pt x="224763" y="410037"/>
                          <a:pt x="213428" y="405942"/>
                          <a:pt x="207808" y="396226"/>
                        </a:cubicBezTo>
                        <a:lnTo>
                          <a:pt x="2925" y="29514"/>
                        </a:lnTo>
                        <a:cubicBezTo>
                          <a:pt x="-2599" y="19703"/>
                          <a:pt x="-27" y="6749"/>
                          <a:pt x="8355" y="1986"/>
                        </a:cubicBezTo>
                        <a:lnTo>
                          <a:pt x="8355" y="1986"/>
                        </a:lnTo>
                        <a:cubicBezTo>
                          <a:pt x="16737" y="-2776"/>
                          <a:pt x="28071" y="1320"/>
                          <a:pt x="33596" y="11130"/>
                        </a:cubicBezTo>
                        <a:lnTo>
                          <a:pt x="238193" y="378986"/>
                        </a:lnTo>
                        <a:cubicBezTo>
                          <a:pt x="243813" y="388797"/>
                          <a:pt x="241527" y="400512"/>
                          <a:pt x="233145" y="405275"/>
                        </a:cubicBezTo>
                        <a:close/>
                      </a:path>
                    </a:pathLst>
                  </a:custGeom>
                  <a:grp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855" name="Freeform: Shape 854">
                    <a:extLst>
                      <a:ext uri="{FF2B5EF4-FFF2-40B4-BE49-F238E27FC236}">
                        <a16:creationId xmlns:a16="http://schemas.microsoft.com/office/drawing/2014/main" xmlns="" id="{6F43C545-0BCF-4325-B1AB-EF77F1B516C7}"/>
                      </a:ext>
                    </a:extLst>
                  </p:cNvPr>
                  <p:cNvSpPr/>
                  <p:nvPr/>
                </p:nvSpPr>
                <p:spPr>
                  <a:xfrm>
                    <a:off x="6100857" y="3227926"/>
                    <a:ext cx="134207" cy="201739"/>
                  </a:xfrm>
                  <a:custGeom>
                    <a:avLst/>
                    <a:gdLst>
                      <a:gd name="connsiteX0" fmla="*/ 134207 w 134207"/>
                      <a:gd name="connsiteY0" fmla="*/ 184499 h 201739"/>
                      <a:gd name="connsiteX1" fmla="*/ 103727 w 134207"/>
                      <a:gd name="connsiteY1" fmla="*/ 201740 h 201739"/>
                      <a:gd name="connsiteX2" fmla="*/ 0 w 134207"/>
                      <a:gd name="connsiteY2" fmla="*/ 15430 h 201739"/>
                      <a:gd name="connsiteX3" fmla="*/ 27146 w 134207"/>
                      <a:gd name="connsiteY3" fmla="*/ 0 h 201739"/>
                      <a:gd name="connsiteX4" fmla="*/ 134207 w 134207"/>
                      <a:gd name="connsiteY4" fmla="*/ 184499 h 2017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207" h="201739">
                        <a:moveTo>
                          <a:pt x="134207" y="184499"/>
                        </a:moveTo>
                        <a:cubicBezTo>
                          <a:pt x="131540" y="183547"/>
                          <a:pt x="104584" y="197263"/>
                          <a:pt x="103727" y="201740"/>
                        </a:cubicBezTo>
                        <a:cubicBezTo>
                          <a:pt x="62103" y="141446"/>
                          <a:pt x="27146" y="79439"/>
                          <a:pt x="0" y="15430"/>
                        </a:cubicBezTo>
                        <a:cubicBezTo>
                          <a:pt x="11716" y="13335"/>
                          <a:pt x="18574" y="9430"/>
                          <a:pt x="27146" y="0"/>
                        </a:cubicBezTo>
                        <a:cubicBezTo>
                          <a:pt x="69151" y="55531"/>
                          <a:pt x="104203" y="117634"/>
                          <a:pt x="134207" y="184499"/>
                        </a:cubicBezTo>
                        <a:close/>
                      </a:path>
                    </a:pathLst>
                  </a:custGeom>
                  <a:grp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856" name="Freeform: Shape 855">
                    <a:extLst>
                      <a:ext uri="{FF2B5EF4-FFF2-40B4-BE49-F238E27FC236}">
                        <a16:creationId xmlns:a16="http://schemas.microsoft.com/office/drawing/2014/main" xmlns="" id="{DFFFABAA-071B-41ED-BA41-DEEADE5915A4}"/>
                      </a:ext>
                    </a:extLst>
                  </p:cNvPr>
                  <p:cNvSpPr/>
                  <p:nvPr/>
                </p:nvSpPr>
                <p:spPr>
                  <a:xfrm>
                    <a:off x="6066281" y="3155818"/>
                    <a:ext cx="44777" cy="55354"/>
                  </a:xfrm>
                  <a:custGeom>
                    <a:avLst/>
                    <a:gdLst>
                      <a:gd name="connsiteX0" fmla="*/ 286 w 44777"/>
                      <a:gd name="connsiteY0" fmla="*/ 8101 h 55354"/>
                      <a:gd name="connsiteX1" fmla="*/ 4572 w 44777"/>
                      <a:gd name="connsiteY1" fmla="*/ 195 h 55354"/>
                      <a:gd name="connsiteX2" fmla="*/ 9430 w 44777"/>
                      <a:gd name="connsiteY2" fmla="*/ 766 h 55354"/>
                      <a:gd name="connsiteX3" fmla="*/ 37433 w 44777"/>
                      <a:gd name="connsiteY3" fmla="*/ 16578 h 55354"/>
                      <a:gd name="connsiteX4" fmla="*/ 44101 w 44777"/>
                      <a:gd name="connsiteY4" fmla="*/ 24674 h 55354"/>
                      <a:gd name="connsiteX5" fmla="*/ 42291 w 44777"/>
                      <a:gd name="connsiteY5" fmla="*/ 34485 h 55354"/>
                      <a:gd name="connsiteX6" fmla="*/ 31718 w 44777"/>
                      <a:gd name="connsiteY6" fmla="*/ 36104 h 55354"/>
                      <a:gd name="connsiteX7" fmla="*/ 21527 w 44777"/>
                      <a:gd name="connsiteY7" fmla="*/ 38962 h 55354"/>
                      <a:gd name="connsiteX8" fmla="*/ 20193 w 44777"/>
                      <a:gd name="connsiteY8" fmla="*/ 47439 h 55354"/>
                      <a:gd name="connsiteX9" fmla="*/ 16669 w 44777"/>
                      <a:gd name="connsiteY9" fmla="*/ 54868 h 55354"/>
                      <a:gd name="connsiteX10" fmla="*/ 5620 w 44777"/>
                      <a:gd name="connsiteY10" fmla="*/ 43724 h 55354"/>
                      <a:gd name="connsiteX11" fmla="*/ 286 w 44777"/>
                      <a:gd name="connsiteY11" fmla="*/ 21340 h 55354"/>
                      <a:gd name="connsiteX12" fmla="*/ 286 w 44777"/>
                      <a:gd name="connsiteY12" fmla="*/ 8101 h 553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777" h="55354">
                        <a:moveTo>
                          <a:pt x="286" y="8101"/>
                        </a:moveTo>
                        <a:cubicBezTo>
                          <a:pt x="571" y="4957"/>
                          <a:pt x="1524" y="1147"/>
                          <a:pt x="4572" y="195"/>
                        </a:cubicBezTo>
                        <a:cubicBezTo>
                          <a:pt x="6191" y="-281"/>
                          <a:pt x="7906" y="195"/>
                          <a:pt x="9430" y="766"/>
                        </a:cubicBezTo>
                        <a:cubicBezTo>
                          <a:pt x="19621" y="4195"/>
                          <a:pt x="29242" y="9625"/>
                          <a:pt x="37433" y="16578"/>
                        </a:cubicBezTo>
                        <a:cubicBezTo>
                          <a:pt x="40100" y="18864"/>
                          <a:pt x="42767" y="21436"/>
                          <a:pt x="44101" y="24674"/>
                        </a:cubicBezTo>
                        <a:cubicBezTo>
                          <a:pt x="45339" y="28008"/>
                          <a:pt x="44958" y="32104"/>
                          <a:pt x="42291" y="34485"/>
                        </a:cubicBezTo>
                        <a:cubicBezTo>
                          <a:pt x="39434" y="36866"/>
                          <a:pt x="35338" y="36485"/>
                          <a:pt x="31718" y="36104"/>
                        </a:cubicBezTo>
                        <a:cubicBezTo>
                          <a:pt x="28099" y="35818"/>
                          <a:pt x="23717" y="36009"/>
                          <a:pt x="21527" y="38962"/>
                        </a:cubicBezTo>
                        <a:cubicBezTo>
                          <a:pt x="19812" y="41343"/>
                          <a:pt x="20193" y="44486"/>
                          <a:pt x="20193" y="47439"/>
                        </a:cubicBezTo>
                        <a:cubicBezTo>
                          <a:pt x="20193" y="50296"/>
                          <a:pt x="19336" y="53725"/>
                          <a:pt x="16669" y="54868"/>
                        </a:cubicBezTo>
                        <a:cubicBezTo>
                          <a:pt x="9811" y="57631"/>
                          <a:pt x="7334" y="47915"/>
                          <a:pt x="5620" y="43724"/>
                        </a:cubicBezTo>
                        <a:cubicBezTo>
                          <a:pt x="2762" y="36580"/>
                          <a:pt x="953" y="28960"/>
                          <a:pt x="286" y="21340"/>
                        </a:cubicBezTo>
                        <a:cubicBezTo>
                          <a:pt x="-95" y="16864"/>
                          <a:pt x="-95" y="12482"/>
                          <a:pt x="286" y="8101"/>
                        </a:cubicBezTo>
                        <a:close/>
                      </a:path>
                    </a:pathLst>
                  </a:custGeom>
                  <a:grp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</p:grpSp>
        </p:grpSp>
        <p:grpSp>
          <p:nvGrpSpPr>
            <p:cNvPr id="43" name="Graphic 41">
              <a:extLst>
                <a:ext uri="{FF2B5EF4-FFF2-40B4-BE49-F238E27FC236}">
                  <a16:creationId xmlns:a16="http://schemas.microsoft.com/office/drawing/2014/main" xmlns="" id="{6A31E90E-8B29-437F-A884-940BFC63FCC3}"/>
                </a:ext>
              </a:extLst>
            </p:cNvPr>
            <p:cNvGrpSpPr/>
            <p:nvPr/>
          </p:nvGrpSpPr>
          <p:grpSpPr>
            <a:xfrm rot="974920">
              <a:off x="6096000" y="5455423"/>
              <a:ext cx="2252547" cy="2081013"/>
              <a:chOff x="5533993" y="2919380"/>
              <a:chExt cx="1124620" cy="1022571"/>
            </a:xfrm>
          </p:grpSpPr>
          <p:grpSp>
            <p:nvGrpSpPr>
              <p:cNvPr id="44" name="Graphic 41">
                <a:extLst>
                  <a:ext uri="{FF2B5EF4-FFF2-40B4-BE49-F238E27FC236}">
                    <a16:creationId xmlns:a16="http://schemas.microsoft.com/office/drawing/2014/main" xmlns="" id="{6A31E90E-8B29-437F-A884-940BFC63FCC3}"/>
                  </a:ext>
                </a:extLst>
              </p:cNvPr>
              <p:cNvGrpSpPr/>
              <p:nvPr/>
            </p:nvGrpSpPr>
            <p:grpSpPr>
              <a:xfrm>
                <a:off x="5533993" y="2919380"/>
                <a:ext cx="696150" cy="754633"/>
                <a:chOff x="5533993" y="2919380"/>
                <a:chExt cx="696150" cy="754633"/>
              </a:xfrm>
            </p:grpSpPr>
            <p:sp>
              <p:nvSpPr>
                <p:cNvPr id="45" name="Freeform: Shape 44">
                  <a:extLst>
                    <a:ext uri="{FF2B5EF4-FFF2-40B4-BE49-F238E27FC236}">
                      <a16:creationId xmlns:a16="http://schemas.microsoft.com/office/drawing/2014/main" xmlns="" id="{847EC88E-35DC-43B4-BB1C-53A4233F01E3}"/>
                    </a:ext>
                  </a:extLst>
                </p:cNvPr>
                <p:cNvSpPr/>
                <p:nvPr/>
              </p:nvSpPr>
              <p:spPr>
                <a:xfrm>
                  <a:off x="5533993" y="2919380"/>
                  <a:ext cx="696150" cy="754633"/>
                </a:xfrm>
                <a:custGeom>
                  <a:avLst/>
                  <a:gdLst>
                    <a:gd name="connsiteX0" fmla="*/ 682022 w 696150"/>
                    <a:gd name="connsiteY0" fmla="*/ 249206 h 754633"/>
                    <a:gd name="connsiteX1" fmla="*/ 293973 w 696150"/>
                    <a:gd name="connsiteY1" fmla="*/ 730885 h 754633"/>
                    <a:gd name="connsiteX2" fmla="*/ 204343 w 696150"/>
                    <a:gd name="connsiteY2" fmla="*/ 740505 h 754633"/>
                    <a:gd name="connsiteX3" fmla="*/ 23749 w 696150"/>
                    <a:gd name="connsiteY3" fmla="*/ 594963 h 754633"/>
                    <a:gd name="connsiteX4" fmla="*/ 14129 w 696150"/>
                    <a:gd name="connsiteY4" fmla="*/ 505333 h 754633"/>
                    <a:gd name="connsiteX5" fmla="*/ 402177 w 696150"/>
                    <a:gd name="connsiteY5" fmla="*/ 23749 h 754633"/>
                    <a:gd name="connsiteX6" fmla="*/ 491807 w 696150"/>
                    <a:gd name="connsiteY6" fmla="*/ 14129 h 754633"/>
                    <a:gd name="connsiteX7" fmla="*/ 672401 w 696150"/>
                    <a:gd name="connsiteY7" fmla="*/ 159671 h 754633"/>
                    <a:gd name="connsiteX8" fmla="*/ 682022 w 696150"/>
                    <a:gd name="connsiteY8" fmla="*/ 249206 h 754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96150" h="754633">
                      <a:moveTo>
                        <a:pt x="682022" y="249206"/>
                      </a:moveTo>
                      <a:lnTo>
                        <a:pt x="293973" y="730885"/>
                      </a:lnTo>
                      <a:cubicBezTo>
                        <a:pt x="271875" y="758317"/>
                        <a:pt x="231775" y="762603"/>
                        <a:pt x="204343" y="740505"/>
                      </a:cubicBezTo>
                      <a:lnTo>
                        <a:pt x="23749" y="594963"/>
                      </a:lnTo>
                      <a:cubicBezTo>
                        <a:pt x="-3683" y="572865"/>
                        <a:pt x="-7969" y="532765"/>
                        <a:pt x="14129" y="505333"/>
                      </a:cubicBezTo>
                      <a:lnTo>
                        <a:pt x="402177" y="23749"/>
                      </a:lnTo>
                      <a:cubicBezTo>
                        <a:pt x="424275" y="-3683"/>
                        <a:pt x="464375" y="-7969"/>
                        <a:pt x="491807" y="14129"/>
                      </a:cubicBezTo>
                      <a:lnTo>
                        <a:pt x="672401" y="159671"/>
                      </a:lnTo>
                      <a:cubicBezTo>
                        <a:pt x="699833" y="181673"/>
                        <a:pt x="704120" y="221869"/>
                        <a:pt x="682022" y="249206"/>
                      </a:cubicBezTo>
                      <a:close/>
                    </a:path>
                  </a:pathLst>
                </a:custGeom>
                <a:solidFill>
                  <a:srgbClr val="DC755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 dirty="0"/>
                </a:p>
              </p:txBody>
            </p:sp>
            <p:sp>
              <p:nvSpPr>
                <p:cNvPr id="46" name="Freeform: Shape 45">
                  <a:extLst>
                    <a:ext uri="{FF2B5EF4-FFF2-40B4-BE49-F238E27FC236}">
                      <a16:creationId xmlns:a16="http://schemas.microsoft.com/office/drawing/2014/main" xmlns="" id="{DFE9682A-F0F0-4056-8CA4-2B23362B73C1}"/>
                    </a:ext>
                  </a:extLst>
                </p:cNvPr>
                <p:cNvSpPr/>
                <p:nvPr/>
              </p:nvSpPr>
              <p:spPr>
                <a:xfrm>
                  <a:off x="5575777" y="3374263"/>
                  <a:ext cx="148221" cy="148238"/>
                </a:xfrm>
                <a:custGeom>
                  <a:avLst/>
                  <a:gdLst>
                    <a:gd name="connsiteX0" fmla="*/ 131793 w 148221"/>
                    <a:gd name="connsiteY0" fmla="*/ 120649 h 148238"/>
                    <a:gd name="connsiteX1" fmla="*/ 27590 w 148221"/>
                    <a:gd name="connsiteY1" fmla="*/ 131889 h 148238"/>
                    <a:gd name="connsiteX2" fmla="*/ 16350 w 148221"/>
                    <a:gd name="connsiteY2" fmla="*/ 27590 h 148238"/>
                    <a:gd name="connsiteX3" fmla="*/ 120649 w 148221"/>
                    <a:gd name="connsiteY3" fmla="*/ 16350 h 148238"/>
                    <a:gd name="connsiteX4" fmla="*/ 131793 w 148221"/>
                    <a:gd name="connsiteY4" fmla="*/ 120649 h 148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221" h="148238">
                      <a:moveTo>
                        <a:pt x="131793" y="120649"/>
                      </a:moveTo>
                      <a:cubicBezTo>
                        <a:pt x="106171" y="152463"/>
                        <a:pt x="59403" y="157511"/>
                        <a:pt x="27590" y="131889"/>
                      </a:cubicBezTo>
                      <a:cubicBezTo>
                        <a:pt x="-4224" y="106171"/>
                        <a:pt x="-9272" y="59403"/>
                        <a:pt x="16350" y="27590"/>
                      </a:cubicBezTo>
                      <a:cubicBezTo>
                        <a:pt x="41973" y="-4224"/>
                        <a:pt x="88740" y="-9272"/>
                        <a:pt x="120649" y="16350"/>
                      </a:cubicBezTo>
                      <a:cubicBezTo>
                        <a:pt x="152463" y="41973"/>
                        <a:pt x="157511" y="88740"/>
                        <a:pt x="131793" y="120649"/>
                      </a:cubicBezTo>
                      <a:close/>
                    </a:path>
                  </a:pathLst>
                </a:custGeom>
                <a:solidFill>
                  <a:srgbClr val="EDB86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xmlns="" id="{A1635DB5-5BD9-4C5F-88A6-BE77BB376FDF}"/>
                    </a:ext>
                  </a:extLst>
                </p:cNvPr>
                <p:cNvSpPr/>
                <p:nvPr/>
              </p:nvSpPr>
              <p:spPr>
                <a:xfrm>
                  <a:off x="5685409" y="3238151"/>
                  <a:ext cx="148213" cy="148238"/>
                </a:xfrm>
                <a:custGeom>
                  <a:avLst/>
                  <a:gdLst>
                    <a:gd name="connsiteX0" fmla="*/ 131793 w 148213"/>
                    <a:gd name="connsiteY0" fmla="*/ 120649 h 148238"/>
                    <a:gd name="connsiteX1" fmla="*/ 27590 w 148213"/>
                    <a:gd name="connsiteY1" fmla="*/ 131889 h 148238"/>
                    <a:gd name="connsiteX2" fmla="*/ 16350 w 148213"/>
                    <a:gd name="connsiteY2" fmla="*/ 27590 h 148238"/>
                    <a:gd name="connsiteX3" fmla="*/ 120554 w 148213"/>
                    <a:gd name="connsiteY3" fmla="*/ 16350 h 148238"/>
                    <a:gd name="connsiteX4" fmla="*/ 131793 w 148213"/>
                    <a:gd name="connsiteY4" fmla="*/ 120649 h 148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213" h="148238">
                      <a:moveTo>
                        <a:pt x="131793" y="120649"/>
                      </a:moveTo>
                      <a:cubicBezTo>
                        <a:pt x="106171" y="152463"/>
                        <a:pt x="59403" y="157511"/>
                        <a:pt x="27590" y="131889"/>
                      </a:cubicBezTo>
                      <a:cubicBezTo>
                        <a:pt x="-4224" y="106266"/>
                        <a:pt x="-9272" y="59499"/>
                        <a:pt x="16350" y="27590"/>
                      </a:cubicBezTo>
                      <a:cubicBezTo>
                        <a:pt x="41973" y="-4224"/>
                        <a:pt x="88740" y="-9272"/>
                        <a:pt x="120554" y="16350"/>
                      </a:cubicBezTo>
                      <a:cubicBezTo>
                        <a:pt x="152463" y="42068"/>
                        <a:pt x="157511" y="88836"/>
                        <a:pt x="131793" y="120649"/>
                      </a:cubicBezTo>
                      <a:close/>
                    </a:path>
                  </a:pathLst>
                </a:custGeom>
                <a:solidFill>
                  <a:srgbClr val="E9D2A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8" name="Freeform: Shape 47">
                  <a:extLst>
                    <a:ext uri="{FF2B5EF4-FFF2-40B4-BE49-F238E27FC236}">
                      <a16:creationId xmlns:a16="http://schemas.microsoft.com/office/drawing/2014/main" xmlns="" id="{BD5272F1-8651-4D05-A1A5-69D5B3C3EFD7}"/>
                    </a:ext>
                  </a:extLst>
                </p:cNvPr>
                <p:cNvSpPr/>
                <p:nvPr/>
              </p:nvSpPr>
              <p:spPr>
                <a:xfrm>
                  <a:off x="5798947" y="3097181"/>
                  <a:ext cx="148231" cy="148238"/>
                </a:xfrm>
                <a:custGeom>
                  <a:avLst/>
                  <a:gdLst>
                    <a:gd name="connsiteX0" fmla="*/ 131889 w 148231"/>
                    <a:gd name="connsiteY0" fmla="*/ 120649 h 148238"/>
                    <a:gd name="connsiteX1" fmla="*/ 27590 w 148231"/>
                    <a:gd name="connsiteY1" fmla="*/ 131889 h 148238"/>
                    <a:gd name="connsiteX2" fmla="*/ 16350 w 148231"/>
                    <a:gd name="connsiteY2" fmla="*/ 27590 h 148238"/>
                    <a:gd name="connsiteX3" fmla="*/ 120554 w 148231"/>
                    <a:gd name="connsiteY3" fmla="*/ 16350 h 148238"/>
                    <a:gd name="connsiteX4" fmla="*/ 131889 w 148231"/>
                    <a:gd name="connsiteY4" fmla="*/ 120649 h 148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231" h="148238">
                      <a:moveTo>
                        <a:pt x="131889" y="120649"/>
                      </a:moveTo>
                      <a:cubicBezTo>
                        <a:pt x="106171" y="152463"/>
                        <a:pt x="59499" y="157511"/>
                        <a:pt x="27590" y="131889"/>
                      </a:cubicBezTo>
                      <a:cubicBezTo>
                        <a:pt x="-4224" y="106266"/>
                        <a:pt x="-9272" y="59499"/>
                        <a:pt x="16350" y="27590"/>
                      </a:cubicBezTo>
                      <a:cubicBezTo>
                        <a:pt x="41973" y="-4224"/>
                        <a:pt x="88740" y="-9272"/>
                        <a:pt x="120554" y="16350"/>
                      </a:cubicBezTo>
                      <a:cubicBezTo>
                        <a:pt x="152463" y="42068"/>
                        <a:pt x="157511" y="88836"/>
                        <a:pt x="131889" y="120649"/>
                      </a:cubicBezTo>
                      <a:close/>
                    </a:path>
                  </a:pathLst>
                </a:custGeom>
                <a:solidFill>
                  <a:srgbClr val="FFFFC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9" name="Freeform: Shape 48">
                  <a:extLst>
                    <a:ext uri="{FF2B5EF4-FFF2-40B4-BE49-F238E27FC236}">
                      <a16:creationId xmlns:a16="http://schemas.microsoft.com/office/drawing/2014/main" xmlns="" id="{A1DED6A8-831E-4F10-92AB-8B9BE3244F4B}"/>
                    </a:ext>
                  </a:extLst>
                </p:cNvPr>
                <p:cNvSpPr/>
                <p:nvPr/>
              </p:nvSpPr>
              <p:spPr>
                <a:xfrm>
                  <a:off x="5914390" y="2953829"/>
                  <a:ext cx="148301" cy="148268"/>
                </a:xfrm>
                <a:custGeom>
                  <a:avLst/>
                  <a:gdLst>
                    <a:gd name="connsiteX0" fmla="*/ 131889 w 148301"/>
                    <a:gd name="connsiteY0" fmla="*/ 120649 h 148268"/>
                    <a:gd name="connsiteX1" fmla="*/ 27590 w 148301"/>
                    <a:gd name="connsiteY1" fmla="*/ 131889 h 148268"/>
                    <a:gd name="connsiteX2" fmla="*/ 16350 w 148301"/>
                    <a:gd name="connsiteY2" fmla="*/ 27590 h 148268"/>
                    <a:gd name="connsiteX3" fmla="*/ 120554 w 148301"/>
                    <a:gd name="connsiteY3" fmla="*/ 16350 h 148268"/>
                    <a:gd name="connsiteX4" fmla="*/ 131889 w 148301"/>
                    <a:gd name="connsiteY4" fmla="*/ 120649 h 148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301" h="148268">
                      <a:moveTo>
                        <a:pt x="131889" y="120649"/>
                      </a:moveTo>
                      <a:cubicBezTo>
                        <a:pt x="106266" y="152558"/>
                        <a:pt x="59499" y="157511"/>
                        <a:pt x="27590" y="131889"/>
                      </a:cubicBezTo>
                      <a:cubicBezTo>
                        <a:pt x="-4224" y="106266"/>
                        <a:pt x="-9272" y="59499"/>
                        <a:pt x="16350" y="27590"/>
                      </a:cubicBezTo>
                      <a:cubicBezTo>
                        <a:pt x="41973" y="-4224"/>
                        <a:pt x="88740" y="-9272"/>
                        <a:pt x="120554" y="16350"/>
                      </a:cubicBezTo>
                      <a:cubicBezTo>
                        <a:pt x="152558" y="42068"/>
                        <a:pt x="157606" y="88836"/>
                        <a:pt x="131889" y="120649"/>
                      </a:cubicBezTo>
                      <a:close/>
                    </a:path>
                  </a:pathLst>
                </a:custGeom>
                <a:solidFill>
                  <a:srgbClr val="FFD76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50" name="Freeform: Shape 49">
                  <a:extLst>
                    <a:ext uri="{FF2B5EF4-FFF2-40B4-BE49-F238E27FC236}">
                      <a16:creationId xmlns:a16="http://schemas.microsoft.com/office/drawing/2014/main" xmlns="" id="{04427341-4675-4486-A3F0-2F37E86F94AB}"/>
                    </a:ext>
                  </a:extLst>
                </p:cNvPr>
                <p:cNvSpPr/>
                <p:nvPr/>
              </p:nvSpPr>
              <p:spPr>
                <a:xfrm>
                  <a:off x="5703316" y="3476942"/>
                  <a:ext cx="148213" cy="148238"/>
                </a:xfrm>
                <a:custGeom>
                  <a:avLst/>
                  <a:gdLst>
                    <a:gd name="connsiteX0" fmla="*/ 131793 w 148213"/>
                    <a:gd name="connsiteY0" fmla="*/ 120649 h 148238"/>
                    <a:gd name="connsiteX1" fmla="*/ 27590 w 148213"/>
                    <a:gd name="connsiteY1" fmla="*/ 131889 h 148238"/>
                    <a:gd name="connsiteX2" fmla="*/ 16350 w 148213"/>
                    <a:gd name="connsiteY2" fmla="*/ 27590 h 148238"/>
                    <a:gd name="connsiteX3" fmla="*/ 120554 w 148213"/>
                    <a:gd name="connsiteY3" fmla="*/ 16350 h 148238"/>
                    <a:gd name="connsiteX4" fmla="*/ 131793 w 148213"/>
                    <a:gd name="connsiteY4" fmla="*/ 120649 h 148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213" h="148238">
                      <a:moveTo>
                        <a:pt x="131793" y="120649"/>
                      </a:moveTo>
                      <a:cubicBezTo>
                        <a:pt x="106171" y="152463"/>
                        <a:pt x="59403" y="157511"/>
                        <a:pt x="27590" y="131889"/>
                      </a:cubicBezTo>
                      <a:cubicBezTo>
                        <a:pt x="-4224" y="106266"/>
                        <a:pt x="-9272" y="59499"/>
                        <a:pt x="16350" y="27590"/>
                      </a:cubicBezTo>
                      <a:cubicBezTo>
                        <a:pt x="41973" y="-4224"/>
                        <a:pt x="88740" y="-9272"/>
                        <a:pt x="120554" y="16350"/>
                      </a:cubicBezTo>
                      <a:cubicBezTo>
                        <a:pt x="152463" y="42068"/>
                        <a:pt x="157511" y="88836"/>
                        <a:pt x="131793" y="12064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xmlns="" id="{F33AA1EF-2C93-40AB-95B1-CE4C4EB7B0F5}"/>
                    </a:ext>
                  </a:extLst>
                </p:cNvPr>
                <p:cNvSpPr/>
                <p:nvPr/>
              </p:nvSpPr>
              <p:spPr>
                <a:xfrm>
                  <a:off x="5812949" y="3341021"/>
                  <a:ext cx="148151" cy="148143"/>
                </a:xfrm>
                <a:custGeom>
                  <a:avLst/>
                  <a:gdLst>
                    <a:gd name="connsiteX0" fmla="*/ 131793 w 148151"/>
                    <a:gd name="connsiteY0" fmla="*/ 120554 h 148143"/>
                    <a:gd name="connsiteX1" fmla="*/ 27590 w 148151"/>
                    <a:gd name="connsiteY1" fmla="*/ 131793 h 148143"/>
                    <a:gd name="connsiteX2" fmla="*/ 16350 w 148151"/>
                    <a:gd name="connsiteY2" fmla="*/ 27590 h 148143"/>
                    <a:gd name="connsiteX3" fmla="*/ 120649 w 148151"/>
                    <a:gd name="connsiteY3" fmla="*/ 16350 h 148143"/>
                    <a:gd name="connsiteX4" fmla="*/ 131793 w 148151"/>
                    <a:gd name="connsiteY4" fmla="*/ 120554 h 148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151" h="148143">
                      <a:moveTo>
                        <a:pt x="131793" y="120554"/>
                      </a:moveTo>
                      <a:cubicBezTo>
                        <a:pt x="106171" y="152367"/>
                        <a:pt x="59403" y="157416"/>
                        <a:pt x="27590" y="131793"/>
                      </a:cubicBezTo>
                      <a:cubicBezTo>
                        <a:pt x="-4224" y="106171"/>
                        <a:pt x="-9272" y="59403"/>
                        <a:pt x="16350" y="27590"/>
                      </a:cubicBezTo>
                      <a:cubicBezTo>
                        <a:pt x="41973" y="-4224"/>
                        <a:pt x="88740" y="-9272"/>
                        <a:pt x="120649" y="16350"/>
                      </a:cubicBezTo>
                      <a:cubicBezTo>
                        <a:pt x="152367" y="41973"/>
                        <a:pt x="157416" y="88740"/>
                        <a:pt x="131793" y="120554"/>
                      </a:cubicBezTo>
                      <a:close/>
                    </a:path>
                  </a:pathLst>
                </a:custGeom>
                <a:solidFill>
                  <a:srgbClr val="F3929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 dirty="0"/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xmlns="" id="{5DAE21F7-4D37-4C12-84AB-79C323586F47}"/>
                    </a:ext>
                  </a:extLst>
                </p:cNvPr>
                <p:cNvSpPr/>
                <p:nvPr/>
              </p:nvSpPr>
              <p:spPr>
                <a:xfrm>
                  <a:off x="5926487" y="3199955"/>
                  <a:ext cx="148173" cy="148238"/>
                </a:xfrm>
                <a:custGeom>
                  <a:avLst/>
                  <a:gdLst>
                    <a:gd name="connsiteX0" fmla="*/ 131793 w 148173"/>
                    <a:gd name="connsiteY0" fmla="*/ 120649 h 148238"/>
                    <a:gd name="connsiteX1" fmla="*/ 27590 w 148173"/>
                    <a:gd name="connsiteY1" fmla="*/ 131889 h 148238"/>
                    <a:gd name="connsiteX2" fmla="*/ 16350 w 148173"/>
                    <a:gd name="connsiteY2" fmla="*/ 27590 h 148238"/>
                    <a:gd name="connsiteX3" fmla="*/ 120554 w 148173"/>
                    <a:gd name="connsiteY3" fmla="*/ 16350 h 148238"/>
                    <a:gd name="connsiteX4" fmla="*/ 131793 w 148173"/>
                    <a:gd name="connsiteY4" fmla="*/ 120649 h 148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173" h="148238">
                      <a:moveTo>
                        <a:pt x="131793" y="120649"/>
                      </a:moveTo>
                      <a:cubicBezTo>
                        <a:pt x="106171" y="152463"/>
                        <a:pt x="59403" y="157511"/>
                        <a:pt x="27590" y="131889"/>
                      </a:cubicBezTo>
                      <a:cubicBezTo>
                        <a:pt x="-4224" y="106266"/>
                        <a:pt x="-9272" y="59499"/>
                        <a:pt x="16350" y="27590"/>
                      </a:cubicBezTo>
                      <a:cubicBezTo>
                        <a:pt x="41973" y="-4224"/>
                        <a:pt x="88740" y="-9272"/>
                        <a:pt x="120554" y="16350"/>
                      </a:cubicBezTo>
                      <a:cubicBezTo>
                        <a:pt x="152463" y="42068"/>
                        <a:pt x="157416" y="88836"/>
                        <a:pt x="131793" y="120649"/>
                      </a:cubicBezTo>
                      <a:close/>
                    </a:path>
                  </a:pathLst>
                </a:custGeom>
                <a:solidFill>
                  <a:srgbClr val="EDB86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53" name="Freeform: Shape 52">
                  <a:extLst>
                    <a:ext uri="{FF2B5EF4-FFF2-40B4-BE49-F238E27FC236}">
                      <a16:creationId xmlns:a16="http://schemas.microsoft.com/office/drawing/2014/main" xmlns="" id="{F83A6149-4C2A-4476-A0BC-99122FCA7BE8}"/>
                    </a:ext>
                  </a:extLst>
                </p:cNvPr>
                <p:cNvSpPr/>
                <p:nvPr/>
              </p:nvSpPr>
              <p:spPr>
                <a:xfrm>
                  <a:off x="6041930" y="3056604"/>
                  <a:ext cx="148231" cy="148238"/>
                </a:xfrm>
                <a:custGeom>
                  <a:avLst/>
                  <a:gdLst>
                    <a:gd name="connsiteX0" fmla="*/ 131889 w 148231"/>
                    <a:gd name="connsiteY0" fmla="*/ 120649 h 148238"/>
                    <a:gd name="connsiteX1" fmla="*/ 27590 w 148231"/>
                    <a:gd name="connsiteY1" fmla="*/ 131889 h 148238"/>
                    <a:gd name="connsiteX2" fmla="*/ 16350 w 148231"/>
                    <a:gd name="connsiteY2" fmla="*/ 27590 h 148238"/>
                    <a:gd name="connsiteX3" fmla="*/ 120554 w 148231"/>
                    <a:gd name="connsiteY3" fmla="*/ 16350 h 148238"/>
                    <a:gd name="connsiteX4" fmla="*/ 131889 w 148231"/>
                    <a:gd name="connsiteY4" fmla="*/ 120649 h 148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231" h="148238">
                      <a:moveTo>
                        <a:pt x="131889" y="120649"/>
                      </a:moveTo>
                      <a:cubicBezTo>
                        <a:pt x="106266" y="152463"/>
                        <a:pt x="59499" y="157511"/>
                        <a:pt x="27590" y="131889"/>
                      </a:cubicBezTo>
                      <a:cubicBezTo>
                        <a:pt x="-4224" y="106266"/>
                        <a:pt x="-9272" y="59499"/>
                        <a:pt x="16350" y="27590"/>
                      </a:cubicBezTo>
                      <a:cubicBezTo>
                        <a:pt x="41973" y="-4224"/>
                        <a:pt x="88740" y="-9272"/>
                        <a:pt x="120554" y="16350"/>
                      </a:cubicBezTo>
                      <a:cubicBezTo>
                        <a:pt x="152463" y="41973"/>
                        <a:pt x="157511" y="88836"/>
                        <a:pt x="131889" y="120649"/>
                      </a:cubicBezTo>
                      <a:close/>
                    </a:path>
                  </a:pathLst>
                </a:custGeom>
                <a:solidFill>
                  <a:srgbClr val="E9D2A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54" name="Freeform: Shape 53">
                  <a:extLst>
                    <a:ext uri="{FF2B5EF4-FFF2-40B4-BE49-F238E27FC236}">
                      <a16:creationId xmlns:a16="http://schemas.microsoft.com/office/drawing/2014/main" xmlns="" id="{4976D004-D4B5-4E98-B97E-EAE4B7F3A056}"/>
                    </a:ext>
                  </a:extLst>
                </p:cNvPr>
                <p:cNvSpPr/>
                <p:nvPr/>
              </p:nvSpPr>
              <p:spPr>
                <a:xfrm>
                  <a:off x="5856900" y="3273694"/>
                  <a:ext cx="71947" cy="60759"/>
                </a:xfrm>
                <a:custGeom>
                  <a:avLst/>
                  <a:gdLst>
                    <a:gd name="connsiteX0" fmla="*/ 40027 w 71947"/>
                    <a:gd name="connsiteY0" fmla="*/ 51959 h 60759"/>
                    <a:gd name="connsiteX1" fmla="*/ 51266 w 71947"/>
                    <a:gd name="connsiteY1" fmla="*/ 58150 h 60759"/>
                    <a:gd name="connsiteX2" fmla="*/ 63649 w 71947"/>
                    <a:gd name="connsiteY2" fmla="*/ 60532 h 60759"/>
                    <a:gd name="connsiteX3" fmla="*/ 71935 w 71947"/>
                    <a:gd name="connsiteY3" fmla="*/ 52054 h 60759"/>
                    <a:gd name="connsiteX4" fmla="*/ 64411 w 71947"/>
                    <a:gd name="connsiteY4" fmla="*/ 38624 h 60759"/>
                    <a:gd name="connsiteX5" fmla="*/ 57267 w 71947"/>
                    <a:gd name="connsiteY5" fmla="*/ 16907 h 60759"/>
                    <a:gd name="connsiteX6" fmla="*/ 43170 w 71947"/>
                    <a:gd name="connsiteY6" fmla="*/ 238 h 60759"/>
                    <a:gd name="connsiteX7" fmla="*/ 23358 w 71947"/>
                    <a:gd name="connsiteY7" fmla="*/ 9382 h 60759"/>
                    <a:gd name="connsiteX8" fmla="*/ 8594 w 71947"/>
                    <a:gd name="connsiteY8" fmla="*/ 25480 h 60759"/>
                    <a:gd name="connsiteX9" fmla="*/ 403 w 71947"/>
                    <a:gd name="connsiteY9" fmla="*/ 39767 h 60759"/>
                    <a:gd name="connsiteX10" fmla="*/ 3165 w 71947"/>
                    <a:gd name="connsiteY10" fmla="*/ 52435 h 60759"/>
                    <a:gd name="connsiteX11" fmla="*/ 13452 w 71947"/>
                    <a:gd name="connsiteY11" fmla="*/ 51102 h 60759"/>
                    <a:gd name="connsiteX12" fmla="*/ 40027 w 71947"/>
                    <a:gd name="connsiteY12" fmla="*/ 51959 h 607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1947" h="60759">
                      <a:moveTo>
                        <a:pt x="40027" y="51959"/>
                      </a:moveTo>
                      <a:cubicBezTo>
                        <a:pt x="43932" y="53769"/>
                        <a:pt x="47456" y="56245"/>
                        <a:pt x="51266" y="58150"/>
                      </a:cubicBezTo>
                      <a:cubicBezTo>
                        <a:pt x="55076" y="60055"/>
                        <a:pt x="59458" y="61294"/>
                        <a:pt x="63649" y="60532"/>
                      </a:cubicBezTo>
                      <a:cubicBezTo>
                        <a:pt x="67840" y="59674"/>
                        <a:pt x="71745" y="56245"/>
                        <a:pt x="71935" y="52054"/>
                      </a:cubicBezTo>
                      <a:cubicBezTo>
                        <a:pt x="72221" y="46816"/>
                        <a:pt x="67459" y="42910"/>
                        <a:pt x="64411" y="38624"/>
                      </a:cubicBezTo>
                      <a:cubicBezTo>
                        <a:pt x="60029" y="32338"/>
                        <a:pt x="59267" y="24337"/>
                        <a:pt x="57267" y="16907"/>
                      </a:cubicBezTo>
                      <a:cubicBezTo>
                        <a:pt x="55171" y="9478"/>
                        <a:pt x="50695" y="1762"/>
                        <a:pt x="43170" y="238"/>
                      </a:cubicBezTo>
                      <a:cubicBezTo>
                        <a:pt x="35740" y="-1190"/>
                        <a:pt x="28787" y="4048"/>
                        <a:pt x="23358" y="9382"/>
                      </a:cubicBezTo>
                      <a:cubicBezTo>
                        <a:pt x="18119" y="14431"/>
                        <a:pt x="13166" y="19765"/>
                        <a:pt x="8594" y="25480"/>
                      </a:cubicBezTo>
                      <a:cubicBezTo>
                        <a:pt x="5070" y="29766"/>
                        <a:pt x="1641" y="34338"/>
                        <a:pt x="403" y="39767"/>
                      </a:cubicBezTo>
                      <a:cubicBezTo>
                        <a:pt x="-550" y="43958"/>
                        <a:pt x="117" y="49102"/>
                        <a:pt x="3165" y="52435"/>
                      </a:cubicBezTo>
                      <a:cubicBezTo>
                        <a:pt x="6499" y="56055"/>
                        <a:pt x="9642" y="52435"/>
                        <a:pt x="13452" y="51102"/>
                      </a:cubicBezTo>
                      <a:cubicBezTo>
                        <a:pt x="21929" y="47959"/>
                        <a:pt x="31740" y="48149"/>
                        <a:pt x="40027" y="51959"/>
                      </a:cubicBezTo>
                      <a:close/>
                    </a:path>
                  </a:pathLst>
                </a:custGeom>
                <a:solidFill>
                  <a:srgbClr val="444FAE">
                    <a:alpha val="3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55" name="Freeform: Shape 54">
                  <a:extLst>
                    <a:ext uri="{FF2B5EF4-FFF2-40B4-BE49-F238E27FC236}">
                      <a16:creationId xmlns:a16="http://schemas.microsoft.com/office/drawing/2014/main" xmlns="" id="{A71DDEB3-B0AF-4D15-8850-487376B5B75F}"/>
                    </a:ext>
                  </a:extLst>
                </p:cNvPr>
                <p:cNvSpPr/>
                <p:nvPr/>
              </p:nvSpPr>
              <p:spPr>
                <a:xfrm>
                  <a:off x="5856996" y="3271693"/>
                  <a:ext cx="72042" cy="60759"/>
                </a:xfrm>
                <a:custGeom>
                  <a:avLst/>
                  <a:gdLst>
                    <a:gd name="connsiteX0" fmla="*/ 40122 w 72042"/>
                    <a:gd name="connsiteY0" fmla="*/ 51959 h 60759"/>
                    <a:gd name="connsiteX1" fmla="*/ 51361 w 72042"/>
                    <a:gd name="connsiteY1" fmla="*/ 58150 h 60759"/>
                    <a:gd name="connsiteX2" fmla="*/ 63744 w 72042"/>
                    <a:gd name="connsiteY2" fmla="*/ 60532 h 60759"/>
                    <a:gd name="connsiteX3" fmla="*/ 72031 w 72042"/>
                    <a:gd name="connsiteY3" fmla="*/ 52054 h 60759"/>
                    <a:gd name="connsiteX4" fmla="*/ 64506 w 72042"/>
                    <a:gd name="connsiteY4" fmla="*/ 38624 h 60759"/>
                    <a:gd name="connsiteX5" fmla="*/ 57362 w 72042"/>
                    <a:gd name="connsiteY5" fmla="*/ 16907 h 60759"/>
                    <a:gd name="connsiteX6" fmla="*/ 43265 w 72042"/>
                    <a:gd name="connsiteY6" fmla="*/ 238 h 60759"/>
                    <a:gd name="connsiteX7" fmla="*/ 23358 w 72042"/>
                    <a:gd name="connsiteY7" fmla="*/ 9382 h 60759"/>
                    <a:gd name="connsiteX8" fmla="*/ 8499 w 72042"/>
                    <a:gd name="connsiteY8" fmla="*/ 25480 h 60759"/>
                    <a:gd name="connsiteX9" fmla="*/ 403 w 72042"/>
                    <a:gd name="connsiteY9" fmla="*/ 39767 h 60759"/>
                    <a:gd name="connsiteX10" fmla="*/ 3165 w 72042"/>
                    <a:gd name="connsiteY10" fmla="*/ 52435 h 60759"/>
                    <a:gd name="connsiteX11" fmla="*/ 13452 w 72042"/>
                    <a:gd name="connsiteY11" fmla="*/ 51102 h 60759"/>
                    <a:gd name="connsiteX12" fmla="*/ 40122 w 72042"/>
                    <a:gd name="connsiteY12" fmla="*/ 51959 h 607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2042" h="60759">
                      <a:moveTo>
                        <a:pt x="40122" y="51959"/>
                      </a:moveTo>
                      <a:cubicBezTo>
                        <a:pt x="44027" y="53769"/>
                        <a:pt x="47551" y="56245"/>
                        <a:pt x="51361" y="58150"/>
                      </a:cubicBezTo>
                      <a:cubicBezTo>
                        <a:pt x="55171" y="60055"/>
                        <a:pt x="59553" y="61294"/>
                        <a:pt x="63744" y="60532"/>
                      </a:cubicBezTo>
                      <a:cubicBezTo>
                        <a:pt x="67935" y="59674"/>
                        <a:pt x="71840" y="56245"/>
                        <a:pt x="72031" y="52054"/>
                      </a:cubicBezTo>
                      <a:cubicBezTo>
                        <a:pt x="72316" y="46816"/>
                        <a:pt x="67554" y="42910"/>
                        <a:pt x="64506" y="38624"/>
                      </a:cubicBezTo>
                      <a:cubicBezTo>
                        <a:pt x="60124" y="32338"/>
                        <a:pt x="59362" y="24337"/>
                        <a:pt x="57362" y="16907"/>
                      </a:cubicBezTo>
                      <a:cubicBezTo>
                        <a:pt x="55267" y="9478"/>
                        <a:pt x="50790" y="1667"/>
                        <a:pt x="43265" y="238"/>
                      </a:cubicBezTo>
                      <a:cubicBezTo>
                        <a:pt x="35836" y="-1190"/>
                        <a:pt x="28882" y="4048"/>
                        <a:pt x="23358" y="9382"/>
                      </a:cubicBezTo>
                      <a:cubicBezTo>
                        <a:pt x="18119" y="14431"/>
                        <a:pt x="13166" y="19860"/>
                        <a:pt x="8499" y="25480"/>
                      </a:cubicBezTo>
                      <a:cubicBezTo>
                        <a:pt x="4975" y="29766"/>
                        <a:pt x="1546" y="34338"/>
                        <a:pt x="403" y="39767"/>
                      </a:cubicBezTo>
                      <a:cubicBezTo>
                        <a:pt x="-550" y="43958"/>
                        <a:pt x="117" y="49102"/>
                        <a:pt x="3165" y="52435"/>
                      </a:cubicBezTo>
                      <a:cubicBezTo>
                        <a:pt x="6499" y="56055"/>
                        <a:pt x="9642" y="52435"/>
                        <a:pt x="13452" y="51102"/>
                      </a:cubicBezTo>
                      <a:cubicBezTo>
                        <a:pt x="22024" y="47959"/>
                        <a:pt x="31835" y="48149"/>
                        <a:pt x="40122" y="51959"/>
                      </a:cubicBezTo>
                      <a:close/>
                    </a:path>
                  </a:pathLst>
                </a:custGeom>
                <a:solidFill>
                  <a:srgbClr val="F3929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xmlns="" id="{C404677D-1B10-4456-A715-6485B380BF0E}"/>
                    </a:ext>
                  </a:extLst>
                </p:cNvPr>
                <p:cNvSpPr/>
                <p:nvPr/>
              </p:nvSpPr>
              <p:spPr>
                <a:xfrm>
                  <a:off x="5878042" y="3275485"/>
                  <a:ext cx="38411" cy="34927"/>
                </a:xfrm>
                <a:custGeom>
                  <a:avLst/>
                  <a:gdLst>
                    <a:gd name="connsiteX0" fmla="*/ 10408 w 38411"/>
                    <a:gd name="connsiteY0" fmla="*/ 2447 h 34927"/>
                    <a:gd name="connsiteX1" fmla="*/ 18123 w 38411"/>
                    <a:gd name="connsiteY1" fmla="*/ 66 h 34927"/>
                    <a:gd name="connsiteX2" fmla="*/ 24791 w 38411"/>
                    <a:gd name="connsiteY2" fmla="*/ 5305 h 34927"/>
                    <a:gd name="connsiteX3" fmla="*/ 29458 w 38411"/>
                    <a:gd name="connsiteY3" fmla="*/ 21402 h 34927"/>
                    <a:gd name="connsiteX4" fmla="*/ 38411 w 38411"/>
                    <a:gd name="connsiteY4" fmla="*/ 34927 h 34927"/>
                    <a:gd name="connsiteX5" fmla="*/ 25076 w 38411"/>
                    <a:gd name="connsiteY5" fmla="*/ 27879 h 34927"/>
                    <a:gd name="connsiteX6" fmla="*/ 20028 w 38411"/>
                    <a:gd name="connsiteY6" fmla="*/ 19592 h 34927"/>
                    <a:gd name="connsiteX7" fmla="*/ 13170 w 38411"/>
                    <a:gd name="connsiteY7" fmla="*/ 13115 h 34927"/>
                    <a:gd name="connsiteX8" fmla="*/ 6217 w 38411"/>
                    <a:gd name="connsiteY8" fmla="*/ 12925 h 34927"/>
                    <a:gd name="connsiteX9" fmla="*/ 407 w 38411"/>
                    <a:gd name="connsiteY9" fmla="*/ 13591 h 34927"/>
                    <a:gd name="connsiteX10" fmla="*/ 10408 w 38411"/>
                    <a:gd name="connsiteY10" fmla="*/ 2447 h 34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8411" h="34927">
                      <a:moveTo>
                        <a:pt x="10408" y="2447"/>
                      </a:moveTo>
                      <a:cubicBezTo>
                        <a:pt x="12694" y="1018"/>
                        <a:pt x="15456" y="-315"/>
                        <a:pt x="18123" y="66"/>
                      </a:cubicBezTo>
                      <a:cubicBezTo>
                        <a:pt x="21076" y="542"/>
                        <a:pt x="23362" y="2828"/>
                        <a:pt x="24791" y="5305"/>
                      </a:cubicBezTo>
                      <a:cubicBezTo>
                        <a:pt x="27648" y="10162"/>
                        <a:pt x="28124" y="15973"/>
                        <a:pt x="29458" y="21402"/>
                      </a:cubicBezTo>
                      <a:cubicBezTo>
                        <a:pt x="30696" y="26831"/>
                        <a:pt x="33268" y="32546"/>
                        <a:pt x="38411" y="34927"/>
                      </a:cubicBezTo>
                      <a:cubicBezTo>
                        <a:pt x="33268" y="34546"/>
                        <a:pt x="28315" y="31879"/>
                        <a:pt x="25076" y="27879"/>
                      </a:cubicBezTo>
                      <a:cubicBezTo>
                        <a:pt x="23076" y="25307"/>
                        <a:pt x="21743" y="22354"/>
                        <a:pt x="20028" y="19592"/>
                      </a:cubicBezTo>
                      <a:cubicBezTo>
                        <a:pt x="18409" y="16830"/>
                        <a:pt x="16123" y="14258"/>
                        <a:pt x="13170" y="13115"/>
                      </a:cubicBezTo>
                      <a:cubicBezTo>
                        <a:pt x="10979" y="12258"/>
                        <a:pt x="8503" y="12353"/>
                        <a:pt x="6217" y="12925"/>
                      </a:cubicBezTo>
                      <a:cubicBezTo>
                        <a:pt x="4598" y="13306"/>
                        <a:pt x="1740" y="15401"/>
                        <a:pt x="407" y="13591"/>
                      </a:cubicBezTo>
                      <a:cubicBezTo>
                        <a:pt x="-2165" y="10448"/>
                        <a:pt x="8217" y="3781"/>
                        <a:pt x="10408" y="2447"/>
                      </a:cubicBezTo>
                      <a:close/>
                    </a:path>
                  </a:pathLst>
                </a:custGeom>
                <a:solidFill>
                  <a:srgbClr val="FFFFFF">
                    <a:alpha val="3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57" name="Graphic 41">
                <a:extLst>
                  <a:ext uri="{FF2B5EF4-FFF2-40B4-BE49-F238E27FC236}">
                    <a16:creationId xmlns:a16="http://schemas.microsoft.com/office/drawing/2014/main" xmlns="" id="{6A31E90E-8B29-437F-A884-940BFC63FCC3}"/>
                  </a:ext>
                </a:extLst>
              </p:cNvPr>
              <p:cNvGrpSpPr/>
              <p:nvPr/>
            </p:nvGrpSpPr>
            <p:grpSpPr>
              <a:xfrm>
                <a:off x="5927264" y="3155818"/>
                <a:ext cx="731349" cy="786133"/>
                <a:chOff x="5927264" y="3155818"/>
                <a:chExt cx="731349" cy="786133"/>
              </a:xfrm>
            </p:grpSpPr>
            <p:grpSp>
              <p:nvGrpSpPr>
                <p:cNvPr id="58" name="Graphic 41">
                  <a:extLst>
                    <a:ext uri="{FF2B5EF4-FFF2-40B4-BE49-F238E27FC236}">
                      <a16:creationId xmlns:a16="http://schemas.microsoft.com/office/drawing/2014/main" xmlns="" id="{6A31E90E-8B29-437F-A884-940BFC63FCC3}"/>
                    </a:ext>
                  </a:extLst>
                </p:cNvPr>
                <p:cNvGrpSpPr/>
                <p:nvPr/>
              </p:nvGrpSpPr>
              <p:grpSpPr>
                <a:xfrm>
                  <a:off x="6018094" y="3335962"/>
                  <a:ext cx="640519" cy="361519"/>
                  <a:chOff x="6018094" y="3335962"/>
                  <a:chExt cx="640519" cy="361519"/>
                </a:xfrm>
              </p:grpSpPr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xmlns="" id="{5EA9EA5B-6384-4B01-BFD3-222D2634CD78}"/>
                      </a:ext>
                    </a:extLst>
                  </p:cNvPr>
                  <p:cNvSpPr/>
                  <p:nvPr/>
                </p:nvSpPr>
                <p:spPr>
                  <a:xfrm>
                    <a:off x="6026467" y="3340459"/>
                    <a:ext cx="96392" cy="64727"/>
                  </a:xfrm>
                  <a:custGeom>
                    <a:avLst/>
                    <a:gdLst>
                      <a:gd name="connsiteX0" fmla="*/ 83153 w 96392"/>
                      <a:gd name="connsiteY0" fmla="*/ 64728 h 64727"/>
                      <a:gd name="connsiteX1" fmla="*/ 0 w 96392"/>
                      <a:gd name="connsiteY1" fmla="*/ 2815 h 64727"/>
                      <a:gd name="connsiteX2" fmla="*/ 96393 w 96392"/>
                      <a:gd name="connsiteY2" fmla="*/ 42344 h 64727"/>
                      <a:gd name="connsiteX3" fmla="*/ 83153 w 96392"/>
                      <a:gd name="connsiteY3" fmla="*/ 64728 h 64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6392" h="64727">
                        <a:moveTo>
                          <a:pt x="83153" y="64728"/>
                        </a:moveTo>
                        <a:cubicBezTo>
                          <a:pt x="83153" y="64728"/>
                          <a:pt x="5715" y="41487"/>
                          <a:pt x="0" y="2815"/>
                        </a:cubicBezTo>
                        <a:cubicBezTo>
                          <a:pt x="26194" y="-5567"/>
                          <a:pt x="55245" y="3958"/>
                          <a:pt x="96393" y="42344"/>
                        </a:cubicBezTo>
                        <a:cubicBezTo>
                          <a:pt x="90773" y="52536"/>
                          <a:pt x="83153" y="64728"/>
                          <a:pt x="83153" y="64728"/>
                        </a:cubicBezTo>
                        <a:close/>
                      </a:path>
                    </a:pathLst>
                  </a:custGeom>
                  <a:solidFill>
                    <a:srgbClr val="80261C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0" name="Freeform: Shape 59">
                    <a:extLst>
                      <a:ext uri="{FF2B5EF4-FFF2-40B4-BE49-F238E27FC236}">
                        <a16:creationId xmlns:a16="http://schemas.microsoft.com/office/drawing/2014/main" xmlns="" id="{B7764F20-FAE3-445D-A9DB-9CBE273C7800}"/>
                      </a:ext>
                    </a:extLst>
                  </p:cNvPr>
                  <p:cNvSpPr/>
                  <p:nvPr/>
                </p:nvSpPr>
                <p:spPr>
                  <a:xfrm>
                    <a:off x="6265221" y="3464957"/>
                    <a:ext cx="393392" cy="232523"/>
                  </a:xfrm>
                  <a:custGeom>
                    <a:avLst/>
                    <a:gdLst>
                      <a:gd name="connsiteX0" fmla="*/ 391229 w 393392"/>
                      <a:gd name="connsiteY0" fmla="*/ 223408 h 232523"/>
                      <a:gd name="connsiteX1" fmla="*/ 367512 w 393392"/>
                      <a:gd name="connsiteY1" fmla="*/ 230361 h 232523"/>
                      <a:gd name="connsiteX2" fmla="*/ 2990 w 393392"/>
                      <a:gd name="connsiteY2" fmla="*/ 31098 h 232523"/>
                      <a:gd name="connsiteX3" fmla="*/ 3752 w 393392"/>
                      <a:gd name="connsiteY3" fmla="*/ 11000 h 232523"/>
                      <a:gd name="connsiteX4" fmla="*/ 3752 w 393392"/>
                      <a:gd name="connsiteY4" fmla="*/ 11000 h 232523"/>
                      <a:gd name="connsiteX5" fmla="*/ 19564 w 393392"/>
                      <a:gd name="connsiteY5" fmla="*/ 618 h 232523"/>
                      <a:gd name="connsiteX6" fmla="*/ 384276 w 393392"/>
                      <a:gd name="connsiteY6" fmla="*/ 199595 h 232523"/>
                      <a:gd name="connsiteX7" fmla="*/ 391229 w 393392"/>
                      <a:gd name="connsiteY7" fmla="*/ 223408 h 232523"/>
                      <a:gd name="connsiteX8" fmla="*/ 391229 w 393392"/>
                      <a:gd name="connsiteY8" fmla="*/ 223408 h 2325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93392" h="232523">
                        <a:moveTo>
                          <a:pt x="391229" y="223408"/>
                        </a:moveTo>
                        <a:cubicBezTo>
                          <a:pt x="386562" y="231885"/>
                          <a:pt x="375989" y="235028"/>
                          <a:pt x="367512" y="230361"/>
                        </a:cubicBezTo>
                        <a:lnTo>
                          <a:pt x="2990" y="31098"/>
                        </a:lnTo>
                        <a:cubicBezTo>
                          <a:pt x="-1296" y="28716"/>
                          <a:pt x="-915" y="19477"/>
                          <a:pt x="3752" y="11000"/>
                        </a:cubicBezTo>
                        <a:lnTo>
                          <a:pt x="3752" y="11000"/>
                        </a:lnTo>
                        <a:cubicBezTo>
                          <a:pt x="8420" y="2523"/>
                          <a:pt x="15373" y="-1668"/>
                          <a:pt x="19564" y="618"/>
                        </a:cubicBezTo>
                        <a:lnTo>
                          <a:pt x="384276" y="199595"/>
                        </a:lnTo>
                        <a:cubicBezTo>
                          <a:pt x="392753" y="204262"/>
                          <a:pt x="395897" y="214930"/>
                          <a:pt x="391229" y="223408"/>
                        </a:cubicBezTo>
                        <a:lnTo>
                          <a:pt x="391229" y="223408"/>
                        </a:lnTo>
                        <a:close/>
                      </a:path>
                    </a:pathLst>
                  </a:custGeom>
                  <a:solidFill>
                    <a:srgbClr val="FFD766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1" name="Freeform: Shape 60">
                    <a:extLst>
                      <a:ext uri="{FF2B5EF4-FFF2-40B4-BE49-F238E27FC236}">
                        <a16:creationId xmlns:a16="http://schemas.microsoft.com/office/drawing/2014/main" xmlns="" id="{1905634E-42AD-417D-B40D-01C88E2B0D28}"/>
                      </a:ext>
                    </a:extLst>
                  </p:cNvPr>
                  <p:cNvSpPr/>
                  <p:nvPr/>
                </p:nvSpPr>
                <p:spPr>
                  <a:xfrm>
                    <a:off x="6097047" y="3372992"/>
                    <a:ext cx="222885" cy="142208"/>
                  </a:xfrm>
                  <a:custGeom>
                    <a:avLst/>
                    <a:gdLst>
                      <a:gd name="connsiteX0" fmla="*/ 222885 w 222885"/>
                      <a:gd name="connsiteY0" fmla="*/ 111538 h 142208"/>
                      <a:gd name="connsiteX1" fmla="*/ 206026 w 222885"/>
                      <a:gd name="connsiteY1" fmla="*/ 142208 h 142208"/>
                      <a:gd name="connsiteX2" fmla="*/ 0 w 222885"/>
                      <a:gd name="connsiteY2" fmla="*/ 27432 h 142208"/>
                      <a:gd name="connsiteX3" fmla="*/ 15049 w 222885"/>
                      <a:gd name="connsiteY3" fmla="*/ 0 h 142208"/>
                      <a:gd name="connsiteX4" fmla="*/ 222885 w 222885"/>
                      <a:gd name="connsiteY4" fmla="*/ 111538 h 1422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22885" h="142208">
                        <a:moveTo>
                          <a:pt x="222885" y="111538"/>
                        </a:moveTo>
                        <a:cubicBezTo>
                          <a:pt x="219932" y="112014"/>
                          <a:pt x="204121" y="137827"/>
                          <a:pt x="206026" y="142208"/>
                        </a:cubicBezTo>
                        <a:cubicBezTo>
                          <a:pt x="132112" y="109061"/>
                          <a:pt x="63151" y="71057"/>
                          <a:pt x="0" y="27432"/>
                        </a:cubicBezTo>
                        <a:cubicBezTo>
                          <a:pt x="9239" y="19717"/>
                          <a:pt x="12954" y="12764"/>
                          <a:pt x="15049" y="0"/>
                        </a:cubicBezTo>
                        <a:cubicBezTo>
                          <a:pt x="86296" y="28670"/>
                          <a:pt x="155353" y="66770"/>
                          <a:pt x="222885" y="111538"/>
                        </a:cubicBezTo>
                        <a:close/>
                      </a:path>
                    </a:pathLst>
                  </a:custGeom>
                  <a:solidFill>
                    <a:srgbClr val="288A5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2" name="Freeform: Shape 61">
                    <a:extLst>
                      <a:ext uri="{FF2B5EF4-FFF2-40B4-BE49-F238E27FC236}">
                        <a16:creationId xmlns:a16="http://schemas.microsoft.com/office/drawing/2014/main" xmlns="" id="{0BF0C1A5-579F-4B99-B0B4-0C82F80E6918}"/>
                      </a:ext>
                    </a:extLst>
                  </p:cNvPr>
                  <p:cNvSpPr/>
                  <p:nvPr/>
                </p:nvSpPr>
                <p:spPr>
                  <a:xfrm>
                    <a:off x="6018094" y="3335962"/>
                    <a:ext cx="62001" cy="45973"/>
                  </a:xfrm>
                  <a:custGeom>
                    <a:avLst/>
                    <a:gdLst>
                      <a:gd name="connsiteX0" fmla="*/ 44187 w 62001"/>
                      <a:gd name="connsiteY0" fmla="*/ 39316 h 45973"/>
                      <a:gd name="connsiteX1" fmla="*/ 43330 w 62001"/>
                      <a:gd name="connsiteY1" fmla="*/ 32744 h 45973"/>
                      <a:gd name="connsiteX2" fmla="*/ 45330 w 62001"/>
                      <a:gd name="connsiteY2" fmla="*/ 26553 h 45973"/>
                      <a:gd name="connsiteX3" fmla="*/ 54379 w 62001"/>
                      <a:gd name="connsiteY3" fmla="*/ 22838 h 45973"/>
                      <a:gd name="connsiteX4" fmla="*/ 61903 w 62001"/>
                      <a:gd name="connsiteY4" fmla="*/ 17218 h 45973"/>
                      <a:gd name="connsiteX5" fmla="*/ 60189 w 62001"/>
                      <a:gd name="connsiteY5" fmla="*/ 11789 h 45973"/>
                      <a:gd name="connsiteX6" fmla="*/ 55522 w 62001"/>
                      <a:gd name="connsiteY6" fmla="*/ 8265 h 45973"/>
                      <a:gd name="connsiteX7" fmla="*/ 8373 w 62001"/>
                      <a:gd name="connsiteY7" fmla="*/ 1407 h 45973"/>
                      <a:gd name="connsiteX8" fmla="*/ 1039 w 62001"/>
                      <a:gd name="connsiteY8" fmla="*/ 5312 h 45973"/>
                      <a:gd name="connsiteX9" fmla="*/ 1324 w 62001"/>
                      <a:gd name="connsiteY9" fmla="*/ 14742 h 45973"/>
                      <a:gd name="connsiteX10" fmla="*/ 35805 w 62001"/>
                      <a:gd name="connsiteY10" fmla="*/ 45317 h 45973"/>
                      <a:gd name="connsiteX11" fmla="*/ 44187 w 62001"/>
                      <a:gd name="connsiteY11" fmla="*/ 39316 h 459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62001" h="45973">
                        <a:moveTo>
                          <a:pt x="44187" y="39316"/>
                        </a:moveTo>
                        <a:cubicBezTo>
                          <a:pt x="43806" y="37125"/>
                          <a:pt x="43330" y="34935"/>
                          <a:pt x="43330" y="32744"/>
                        </a:cubicBezTo>
                        <a:cubicBezTo>
                          <a:pt x="43330" y="30553"/>
                          <a:pt x="43806" y="28267"/>
                          <a:pt x="45330" y="26553"/>
                        </a:cubicBezTo>
                        <a:cubicBezTo>
                          <a:pt x="47521" y="24076"/>
                          <a:pt x="51140" y="23600"/>
                          <a:pt x="54379" y="22838"/>
                        </a:cubicBezTo>
                        <a:cubicBezTo>
                          <a:pt x="57617" y="22076"/>
                          <a:pt x="61237" y="20457"/>
                          <a:pt x="61903" y="17218"/>
                        </a:cubicBezTo>
                        <a:cubicBezTo>
                          <a:pt x="62284" y="15313"/>
                          <a:pt x="61522" y="13313"/>
                          <a:pt x="60189" y="11789"/>
                        </a:cubicBezTo>
                        <a:cubicBezTo>
                          <a:pt x="58951" y="10265"/>
                          <a:pt x="57141" y="9217"/>
                          <a:pt x="55522" y="8265"/>
                        </a:cubicBezTo>
                        <a:cubicBezTo>
                          <a:pt x="41234" y="549"/>
                          <a:pt x="24280" y="-1832"/>
                          <a:pt x="8373" y="1407"/>
                        </a:cubicBezTo>
                        <a:cubicBezTo>
                          <a:pt x="5611" y="1978"/>
                          <a:pt x="2658" y="2931"/>
                          <a:pt x="1039" y="5312"/>
                        </a:cubicBezTo>
                        <a:cubicBezTo>
                          <a:pt x="-771" y="8074"/>
                          <a:pt x="86" y="11694"/>
                          <a:pt x="1324" y="14742"/>
                        </a:cubicBezTo>
                        <a:cubicBezTo>
                          <a:pt x="7325" y="30363"/>
                          <a:pt x="20374" y="40173"/>
                          <a:pt x="35805" y="45317"/>
                        </a:cubicBezTo>
                        <a:cubicBezTo>
                          <a:pt x="40948" y="47031"/>
                          <a:pt x="45235" y="45507"/>
                          <a:pt x="44187" y="39316"/>
                        </a:cubicBezTo>
                        <a:close/>
                      </a:path>
                    </a:pathLst>
                  </a:custGeom>
                  <a:solidFill>
                    <a:srgbClr val="EDB86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63" name="Graphic 41">
                  <a:extLst>
                    <a:ext uri="{FF2B5EF4-FFF2-40B4-BE49-F238E27FC236}">
                      <a16:creationId xmlns:a16="http://schemas.microsoft.com/office/drawing/2014/main" xmlns="" id="{6A31E90E-8B29-437F-A884-940BFC63FCC3}"/>
                    </a:ext>
                  </a:extLst>
                </p:cNvPr>
                <p:cNvGrpSpPr/>
                <p:nvPr/>
              </p:nvGrpSpPr>
              <p:grpSpPr>
                <a:xfrm>
                  <a:off x="5927264" y="3324350"/>
                  <a:ext cx="588244" cy="617601"/>
                  <a:chOff x="5927264" y="3324350"/>
                  <a:chExt cx="588244" cy="617601"/>
                </a:xfrm>
              </p:grpSpPr>
              <p:sp>
                <p:nvSpPr>
                  <p:cNvPr id="64" name="Freeform: Shape 63">
                    <a:extLst>
                      <a:ext uri="{FF2B5EF4-FFF2-40B4-BE49-F238E27FC236}">
                        <a16:creationId xmlns:a16="http://schemas.microsoft.com/office/drawing/2014/main" xmlns="" id="{08A514A4-3789-4736-87A0-CE373E1DFA23}"/>
                      </a:ext>
                    </a:extLst>
                  </p:cNvPr>
                  <p:cNvSpPr/>
                  <p:nvPr/>
                </p:nvSpPr>
                <p:spPr>
                  <a:xfrm>
                    <a:off x="5935917" y="3330320"/>
                    <a:ext cx="79977" cy="84486"/>
                  </a:xfrm>
                  <a:custGeom>
                    <a:avLst/>
                    <a:gdLst>
                      <a:gd name="connsiteX0" fmla="*/ 60546 w 79977"/>
                      <a:gd name="connsiteY0" fmla="*/ 84487 h 84486"/>
                      <a:gd name="connsiteX1" fmla="*/ 444 w 79977"/>
                      <a:gd name="connsiteY1" fmla="*/ 0 h 84486"/>
                      <a:gd name="connsiteX2" fmla="*/ 79977 w 79977"/>
                      <a:gd name="connsiteY2" fmla="*/ 67247 h 84486"/>
                      <a:gd name="connsiteX3" fmla="*/ 60546 w 79977"/>
                      <a:gd name="connsiteY3" fmla="*/ 84487 h 844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9977" h="84486">
                        <a:moveTo>
                          <a:pt x="60546" y="84487"/>
                        </a:moveTo>
                        <a:cubicBezTo>
                          <a:pt x="60546" y="84487"/>
                          <a:pt x="-6033" y="38481"/>
                          <a:pt x="444" y="0"/>
                        </a:cubicBezTo>
                        <a:cubicBezTo>
                          <a:pt x="27971" y="0"/>
                          <a:pt x="52641" y="18002"/>
                          <a:pt x="79977" y="67247"/>
                        </a:cubicBezTo>
                        <a:cubicBezTo>
                          <a:pt x="71500" y="75152"/>
                          <a:pt x="60546" y="84487"/>
                          <a:pt x="60546" y="84487"/>
                        </a:cubicBezTo>
                        <a:close/>
                      </a:path>
                    </a:pathLst>
                  </a:custGeom>
                  <a:solidFill>
                    <a:srgbClr val="80261C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5" name="Freeform: Shape 64">
                    <a:extLst>
                      <a:ext uri="{FF2B5EF4-FFF2-40B4-BE49-F238E27FC236}">
                        <a16:creationId xmlns:a16="http://schemas.microsoft.com/office/drawing/2014/main" xmlns="" id="{DBCF52EA-7FCD-4892-8C14-4C0A77048004}"/>
                      </a:ext>
                    </a:extLst>
                  </p:cNvPr>
                  <p:cNvSpPr/>
                  <p:nvPr/>
                </p:nvSpPr>
                <p:spPr>
                  <a:xfrm>
                    <a:off x="6118785" y="3524955"/>
                    <a:ext cx="396723" cy="416996"/>
                  </a:xfrm>
                  <a:custGeom>
                    <a:avLst/>
                    <a:gdLst>
                      <a:gd name="connsiteX0" fmla="*/ 389457 w 396723"/>
                      <a:gd name="connsiteY0" fmla="*/ 410488 h 416996"/>
                      <a:gd name="connsiteX1" fmla="*/ 389457 w 396723"/>
                      <a:gd name="connsiteY1" fmla="*/ 410488 h 416996"/>
                      <a:gd name="connsiteX2" fmla="*/ 369264 w 396723"/>
                      <a:gd name="connsiteY2" fmla="*/ 414679 h 416996"/>
                      <a:gd name="connsiteX3" fmla="*/ 1980 w 396723"/>
                      <a:gd name="connsiteY3" fmla="*/ 26440 h 416996"/>
                      <a:gd name="connsiteX4" fmla="*/ 7409 w 396723"/>
                      <a:gd name="connsiteY4" fmla="*/ 6056 h 416996"/>
                      <a:gd name="connsiteX5" fmla="*/ 7409 w 396723"/>
                      <a:gd name="connsiteY5" fmla="*/ 6056 h 416996"/>
                      <a:gd name="connsiteX6" fmla="*/ 27126 w 396723"/>
                      <a:gd name="connsiteY6" fmla="*/ 2532 h 416996"/>
                      <a:gd name="connsiteX7" fmla="*/ 394695 w 396723"/>
                      <a:gd name="connsiteY7" fmla="*/ 390581 h 416996"/>
                      <a:gd name="connsiteX8" fmla="*/ 389457 w 396723"/>
                      <a:gd name="connsiteY8" fmla="*/ 410488 h 4169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96723" h="416996">
                        <a:moveTo>
                          <a:pt x="389457" y="410488"/>
                        </a:moveTo>
                        <a:lnTo>
                          <a:pt x="389457" y="410488"/>
                        </a:lnTo>
                        <a:cubicBezTo>
                          <a:pt x="382408" y="417155"/>
                          <a:pt x="373359" y="418965"/>
                          <a:pt x="369264" y="414679"/>
                        </a:cubicBezTo>
                        <a:lnTo>
                          <a:pt x="1980" y="26440"/>
                        </a:lnTo>
                        <a:cubicBezTo>
                          <a:pt x="-2116" y="22058"/>
                          <a:pt x="360" y="12629"/>
                          <a:pt x="7409" y="6056"/>
                        </a:cubicBezTo>
                        <a:lnTo>
                          <a:pt x="7409" y="6056"/>
                        </a:lnTo>
                        <a:cubicBezTo>
                          <a:pt x="14457" y="-611"/>
                          <a:pt x="23030" y="-1754"/>
                          <a:pt x="27126" y="2532"/>
                        </a:cubicBezTo>
                        <a:lnTo>
                          <a:pt x="394695" y="390581"/>
                        </a:lnTo>
                        <a:cubicBezTo>
                          <a:pt x="398791" y="394962"/>
                          <a:pt x="396505" y="403916"/>
                          <a:pt x="389457" y="410488"/>
                        </a:cubicBezTo>
                        <a:close/>
                      </a:path>
                    </a:pathLst>
                  </a:custGeom>
                  <a:solidFill>
                    <a:srgbClr val="FFD766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6" name="Freeform: Shape 65">
                    <a:extLst>
                      <a:ext uri="{FF2B5EF4-FFF2-40B4-BE49-F238E27FC236}">
                        <a16:creationId xmlns:a16="http://schemas.microsoft.com/office/drawing/2014/main" xmlns="" id="{555D3B2C-6F98-428D-BD8C-EA2B49BAD350}"/>
                      </a:ext>
                    </a:extLst>
                  </p:cNvPr>
                  <p:cNvSpPr/>
                  <p:nvPr/>
                </p:nvSpPr>
                <p:spPr>
                  <a:xfrm>
                    <a:off x="5985795" y="3384898"/>
                    <a:ext cx="186308" cy="194024"/>
                  </a:xfrm>
                  <a:custGeom>
                    <a:avLst/>
                    <a:gdLst>
                      <a:gd name="connsiteX0" fmla="*/ 186309 w 186308"/>
                      <a:gd name="connsiteY0" fmla="*/ 170021 h 194024"/>
                      <a:gd name="connsiteX1" fmla="*/ 160877 w 186308"/>
                      <a:gd name="connsiteY1" fmla="*/ 194024 h 194024"/>
                      <a:gd name="connsiteX2" fmla="*/ 0 w 186308"/>
                      <a:gd name="connsiteY2" fmla="*/ 21431 h 194024"/>
                      <a:gd name="connsiteX3" fmla="*/ 22670 w 186308"/>
                      <a:gd name="connsiteY3" fmla="*/ 0 h 194024"/>
                      <a:gd name="connsiteX4" fmla="*/ 186309 w 186308"/>
                      <a:gd name="connsiteY4" fmla="*/ 170021 h 1940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6308" h="194024">
                        <a:moveTo>
                          <a:pt x="186309" y="170021"/>
                        </a:moveTo>
                        <a:cubicBezTo>
                          <a:pt x="183356" y="169545"/>
                          <a:pt x="160401" y="189262"/>
                          <a:pt x="160877" y="194024"/>
                        </a:cubicBezTo>
                        <a:cubicBezTo>
                          <a:pt x="100679" y="139732"/>
                          <a:pt x="46768" y="82391"/>
                          <a:pt x="0" y="21431"/>
                        </a:cubicBezTo>
                        <a:cubicBezTo>
                          <a:pt x="11144" y="16859"/>
                          <a:pt x="16859" y="11430"/>
                          <a:pt x="22670" y="0"/>
                        </a:cubicBezTo>
                        <a:cubicBezTo>
                          <a:pt x="81820" y="49149"/>
                          <a:pt x="135826" y="106585"/>
                          <a:pt x="186309" y="170021"/>
                        </a:cubicBezTo>
                        <a:close/>
                      </a:path>
                    </a:pathLst>
                  </a:custGeom>
                  <a:solidFill>
                    <a:srgbClr val="2496B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67" name="Freeform: Shape 66">
                    <a:extLst>
                      <a:ext uri="{FF2B5EF4-FFF2-40B4-BE49-F238E27FC236}">
                        <a16:creationId xmlns:a16="http://schemas.microsoft.com/office/drawing/2014/main" xmlns="" id="{995FAD14-DB43-41DB-B2C8-628B84C0C524}"/>
                      </a:ext>
                    </a:extLst>
                  </p:cNvPr>
                  <p:cNvSpPr/>
                  <p:nvPr/>
                </p:nvSpPr>
                <p:spPr>
                  <a:xfrm>
                    <a:off x="5927264" y="3324350"/>
                    <a:ext cx="57602" cy="52537"/>
                  </a:xfrm>
                  <a:custGeom>
                    <a:avLst/>
                    <a:gdLst>
                      <a:gd name="connsiteX0" fmla="*/ 33290 w 57602"/>
                      <a:gd name="connsiteY0" fmla="*/ 47309 h 52537"/>
                      <a:gd name="connsiteX1" fmla="*/ 34528 w 57602"/>
                      <a:gd name="connsiteY1" fmla="*/ 40736 h 52537"/>
                      <a:gd name="connsiteX2" fmla="*/ 38243 w 57602"/>
                      <a:gd name="connsiteY2" fmla="*/ 35402 h 52537"/>
                      <a:gd name="connsiteX3" fmla="*/ 47958 w 57602"/>
                      <a:gd name="connsiteY3" fmla="*/ 34640 h 52537"/>
                      <a:gd name="connsiteX4" fmla="*/ 56912 w 57602"/>
                      <a:gd name="connsiteY4" fmla="*/ 31592 h 52537"/>
                      <a:gd name="connsiteX5" fmla="*/ 57007 w 57602"/>
                      <a:gd name="connsiteY5" fmla="*/ 25877 h 52537"/>
                      <a:gd name="connsiteX6" fmla="*/ 53578 w 57602"/>
                      <a:gd name="connsiteY6" fmla="*/ 21115 h 52537"/>
                      <a:gd name="connsiteX7" fmla="*/ 10811 w 57602"/>
                      <a:gd name="connsiteY7" fmla="*/ 160 h 52537"/>
                      <a:gd name="connsiteX8" fmla="*/ 2715 w 57602"/>
                      <a:gd name="connsiteY8" fmla="*/ 1589 h 52537"/>
                      <a:gd name="connsiteX9" fmla="*/ 48 w 57602"/>
                      <a:gd name="connsiteY9" fmla="*/ 10637 h 52537"/>
                      <a:gd name="connsiteX10" fmla="*/ 23479 w 57602"/>
                      <a:gd name="connsiteY10" fmla="*/ 50357 h 52537"/>
                      <a:gd name="connsiteX11" fmla="*/ 33290 w 57602"/>
                      <a:gd name="connsiteY11" fmla="*/ 47309 h 525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7602" h="52537">
                        <a:moveTo>
                          <a:pt x="33290" y="47309"/>
                        </a:moveTo>
                        <a:cubicBezTo>
                          <a:pt x="33671" y="45118"/>
                          <a:pt x="33861" y="42927"/>
                          <a:pt x="34528" y="40736"/>
                        </a:cubicBezTo>
                        <a:cubicBezTo>
                          <a:pt x="35195" y="38641"/>
                          <a:pt x="36338" y="36545"/>
                          <a:pt x="38243" y="35402"/>
                        </a:cubicBezTo>
                        <a:cubicBezTo>
                          <a:pt x="41100" y="33688"/>
                          <a:pt x="44720" y="34355"/>
                          <a:pt x="47958" y="34640"/>
                        </a:cubicBezTo>
                        <a:cubicBezTo>
                          <a:pt x="51292" y="34926"/>
                          <a:pt x="55197" y="34450"/>
                          <a:pt x="56912" y="31592"/>
                        </a:cubicBezTo>
                        <a:cubicBezTo>
                          <a:pt x="57864" y="29878"/>
                          <a:pt x="57769" y="27687"/>
                          <a:pt x="57007" y="25877"/>
                        </a:cubicBezTo>
                        <a:cubicBezTo>
                          <a:pt x="56245" y="24068"/>
                          <a:pt x="54912" y="22544"/>
                          <a:pt x="53578" y="21115"/>
                        </a:cubicBezTo>
                        <a:cubicBezTo>
                          <a:pt x="42339" y="9399"/>
                          <a:pt x="27003" y="1779"/>
                          <a:pt x="10811" y="160"/>
                        </a:cubicBezTo>
                        <a:cubicBezTo>
                          <a:pt x="8049" y="-126"/>
                          <a:pt x="4905" y="-221"/>
                          <a:pt x="2715" y="1589"/>
                        </a:cubicBezTo>
                        <a:cubicBezTo>
                          <a:pt x="143" y="3684"/>
                          <a:pt x="-143" y="7399"/>
                          <a:pt x="48" y="10637"/>
                        </a:cubicBezTo>
                        <a:cubicBezTo>
                          <a:pt x="1000" y="27306"/>
                          <a:pt x="10335" y="40736"/>
                          <a:pt x="23479" y="50357"/>
                        </a:cubicBezTo>
                        <a:cubicBezTo>
                          <a:pt x="27861" y="53690"/>
                          <a:pt x="32337" y="53595"/>
                          <a:pt x="33290" y="47309"/>
                        </a:cubicBezTo>
                        <a:close/>
                      </a:path>
                    </a:pathLst>
                  </a:custGeom>
                  <a:solidFill>
                    <a:srgbClr val="F39296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68" name="Graphic 41">
                  <a:extLst>
                    <a:ext uri="{FF2B5EF4-FFF2-40B4-BE49-F238E27FC236}">
                      <a16:creationId xmlns:a16="http://schemas.microsoft.com/office/drawing/2014/main" xmlns="" id="{6A31E90E-8B29-437F-A884-940BFC63FCC3}"/>
                    </a:ext>
                  </a:extLst>
                </p:cNvPr>
                <p:cNvGrpSpPr/>
                <p:nvPr/>
              </p:nvGrpSpPr>
              <p:grpSpPr>
                <a:xfrm>
                  <a:off x="6066281" y="3155818"/>
                  <a:ext cx="374081" cy="647597"/>
                  <a:chOff x="6066281" y="3155818"/>
                  <a:chExt cx="374081" cy="647597"/>
                </a:xfrm>
              </p:grpSpPr>
              <p:sp>
                <p:nvSpPr>
                  <p:cNvPr id="69" name="Freeform: Shape 68">
                    <a:extLst>
                      <a:ext uri="{FF2B5EF4-FFF2-40B4-BE49-F238E27FC236}">
                        <a16:creationId xmlns:a16="http://schemas.microsoft.com/office/drawing/2014/main" xmlns="" id="{5AB7C092-D6B5-4C77-99EF-CB7A810556E7}"/>
                      </a:ext>
                    </a:extLst>
                  </p:cNvPr>
                  <p:cNvSpPr/>
                  <p:nvPr/>
                </p:nvSpPr>
                <p:spPr>
                  <a:xfrm>
                    <a:off x="6068064" y="3157632"/>
                    <a:ext cx="63939" cy="96393"/>
                  </a:xfrm>
                  <a:custGeom>
                    <a:avLst/>
                    <a:gdLst>
                      <a:gd name="connsiteX0" fmla="*/ 40984 w 63939"/>
                      <a:gd name="connsiteY0" fmla="*/ 96393 h 96393"/>
                      <a:gd name="connsiteX1" fmla="*/ 2789 w 63939"/>
                      <a:gd name="connsiteY1" fmla="*/ 0 h 96393"/>
                      <a:gd name="connsiteX2" fmla="*/ 63940 w 63939"/>
                      <a:gd name="connsiteY2" fmla="*/ 84296 h 96393"/>
                      <a:gd name="connsiteX3" fmla="*/ 40984 w 63939"/>
                      <a:gd name="connsiteY3" fmla="*/ 96393 h 963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939" h="96393">
                        <a:moveTo>
                          <a:pt x="40984" y="96393"/>
                        </a:moveTo>
                        <a:cubicBezTo>
                          <a:pt x="40984" y="96393"/>
                          <a:pt x="-12641" y="35909"/>
                          <a:pt x="2789" y="0"/>
                        </a:cubicBezTo>
                        <a:cubicBezTo>
                          <a:pt x="29554" y="6667"/>
                          <a:pt x="49176" y="30004"/>
                          <a:pt x="63940" y="84296"/>
                        </a:cubicBezTo>
                        <a:cubicBezTo>
                          <a:pt x="53938" y="90011"/>
                          <a:pt x="40984" y="96393"/>
                          <a:pt x="40984" y="96393"/>
                        </a:cubicBezTo>
                        <a:close/>
                      </a:path>
                    </a:pathLst>
                  </a:custGeom>
                  <a:solidFill>
                    <a:srgbClr val="80261C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70" name="Freeform: Shape 69">
                    <a:extLst>
                      <a:ext uri="{FF2B5EF4-FFF2-40B4-BE49-F238E27FC236}">
                        <a16:creationId xmlns:a16="http://schemas.microsoft.com/office/drawing/2014/main" xmlns="" id="{C73D37B2-212F-40A8-AEFB-DC2D1AF56541}"/>
                      </a:ext>
                    </a:extLst>
                  </p:cNvPr>
                  <p:cNvSpPr/>
                  <p:nvPr/>
                </p:nvSpPr>
                <p:spPr>
                  <a:xfrm>
                    <a:off x="6199087" y="3396152"/>
                    <a:ext cx="241275" cy="407263"/>
                  </a:xfrm>
                  <a:custGeom>
                    <a:avLst/>
                    <a:gdLst>
                      <a:gd name="connsiteX0" fmla="*/ 233145 w 241275"/>
                      <a:gd name="connsiteY0" fmla="*/ 405275 h 407263"/>
                      <a:gd name="connsiteX1" fmla="*/ 233145 w 241275"/>
                      <a:gd name="connsiteY1" fmla="*/ 405275 h 407263"/>
                      <a:gd name="connsiteX2" fmla="*/ 207808 w 241275"/>
                      <a:gd name="connsiteY2" fmla="*/ 396226 h 407263"/>
                      <a:gd name="connsiteX3" fmla="*/ 2925 w 241275"/>
                      <a:gd name="connsiteY3" fmla="*/ 29514 h 407263"/>
                      <a:gd name="connsiteX4" fmla="*/ 8355 w 241275"/>
                      <a:gd name="connsiteY4" fmla="*/ 1986 h 407263"/>
                      <a:gd name="connsiteX5" fmla="*/ 8355 w 241275"/>
                      <a:gd name="connsiteY5" fmla="*/ 1986 h 407263"/>
                      <a:gd name="connsiteX6" fmla="*/ 33596 w 241275"/>
                      <a:gd name="connsiteY6" fmla="*/ 11130 h 407263"/>
                      <a:gd name="connsiteX7" fmla="*/ 238193 w 241275"/>
                      <a:gd name="connsiteY7" fmla="*/ 378986 h 407263"/>
                      <a:gd name="connsiteX8" fmla="*/ 233145 w 241275"/>
                      <a:gd name="connsiteY8" fmla="*/ 405275 h 4072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41275" h="407263">
                        <a:moveTo>
                          <a:pt x="233145" y="405275"/>
                        </a:moveTo>
                        <a:lnTo>
                          <a:pt x="233145" y="405275"/>
                        </a:lnTo>
                        <a:cubicBezTo>
                          <a:pt x="224763" y="410037"/>
                          <a:pt x="213428" y="405942"/>
                          <a:pt x="207808" y="396226"/>
                        </a:cubicBezTo>
                        <a:lnTo>
                          <a:pt x="2925" y="29514"/>
                        </a:lnTo>
                        <a:cubicBezTo>
                          <a:pt x="-2599" y="19703"/>
                          <a:pt x="-27" y="6749"/>
                          <a:pt x="8355" y="1986"/>
                        </a:cubicBezTo>
                        <a:lnTo>
                          <a:pt x="8355" y="1986"/>
                        </a:lnTo>
                        <a:cubicBezTo>
                          <a:pt x="16737" y="-2776"/>
                          <a:pt x="28071" y="1320"/>
                          <a:pt x="33596" y="11130"/>
                        </a:cubicBezTo>
                        <a:lnTo>
                          <a:pt x="238193" y="378986"/>
                        </a:lnTo>
                        <a:cubicBezTo>
                          <a:pt x="243813" y="388797"/>
                          <a:pt x="241527" y="400512"/>
                          <a:pt x="233145" y="405275"/>
                        </a:cubicBezTo>
                        <a:close/>
                      </a:path>
                    </a:pathLst>
                  </a:custGeom>
                  <a:solidFill>
                    <a:srgbClr val="FFD766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71" name="Freeform: Shape 70">
                    <a:extLst>
                      <a:ext uri="{FF2B5EF4-FFF2-40B4-BE49-F238E27FC236}">
                        <a16:creationId xmlns:a16="http://schemas.microsoft.com/office/drawing/2014/main" xmlns="" id="{29CD743E-BDD5-4983-98C7-0316C82B44BF}"/>
                      </a:ext>
                    </a:extLst>
                  </p:cNvPr>
                  <p:cNvSpPr/>
                  <p:nvPr/>
                </p:nvSpPr>
                <p:spPr>
                  <a:xfrm>
                    <a:off x="6100857" y="3227926"/>
                    <a:ext cx="134207" cy="201739"/>
                  </a:xfrm>
                  <a:custGeom>
                    <a:avLst/>
                    <a:gdLst>
                      <a:gd name="connsiteX0" fmla="*/ 134207 w 134207"/>
                      <a:gd name="connsiteY0" fmla="*/ 184499 h 201739"/>
                      <a:gd name="connsiteX1" fmla="*/ 103727 w 134207"/>
                      <a:gd name="connsiteY1" fmla="*/ 201740 h 201739"/>
                      <a:gd name="connsiteX2" fmla="*/ 0 w 134207"/>
                      <a:gd name="connsiteY2" fmla="*/ 15430 h 201739"/>
                      <a:gd name="connsiteX3" fmla="*/ 27146 w 134207"/>
                      <a:gd name="connsiteY3" fmla="*/ 0 h 201739"/>
                      <a:gd name="connsiteX4" fmla="*/ 134207 w 134207"/>
                      <a:gd name="connsiteY4" fmla="*/ 184499 h 2017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207" h="201739">
                        <a:moveTo>
                          <a:pt x="134207" y="184499"/>
                        </a:moveTo>
                        <a:cubicBezTo>
                          <a:pt x="131540" y="183547"/>
                          <a:pt x="104584" y="197263"/>
                          <a:pt x="103727" y="201740"/>
                        </a:cubicBezTo>
                        <a:cubicBezTo>
                          <a:pt x="62103" y="141446"/>
                          <a:pt x="27146" y="79439"/>
                          <a:pt x="0" y="15430"/>
                        </a:cubicBezTo>
                        <a:cubicBezTo>
                          <a:pt x="11716" y="13335"/>
                          <a:pt x="18574" y="9430"/>
                          <a:pt x="27146" y="0"/>
                        </a:cubicBezTo>
                        <a:cubicBezTo>
                          <a:pt x="69151" y="55531"/>
                          <a:pt x="104203" y="117634"/>
                          <a:pt x="134207" y="184499"/>
                        </a:cubicBezTo>
                        <a:close/>
                      </a:path>
                    </a:pathLst>
                  </a:custGeom>
                  <a:solidFill>
                    <a:srgbClr val="DC487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72" name="Freeform: Shape 71">
                    <a:extLst>
                      <a:ext uri="{FF2B5EF4-FFF2-40B4-BE49-F238E27FC236}">
                        <a16:creationId xmlns:a16="http://schemas.microsoft.com/office/drawing/2014/main" xmlns="" id="{6CC6675B-9777-4D24-A20F-F8B3E53DA904}"/>
                      </a:ext>
                    </a:extLst>
                  </p:cNvPr>
                  <p:cNvSpPr/>
                  <p:nvPr/>
                </p:nvSpPr>
                <p:spPr>
                  <a:xfrm>
                    <a:off x="6066281" y="3155818"/>
                    <a:ext cx="44777" cy="55354"/>
                  </a:xfrm>
                  <a:custGeom>
                    <a:avLst/>
                    <a:gdLst>
                      <a:gd name="connsiteX0" fmla="*/ 286 w 44777"/>
                      <a:gd name="connsiteY0" fmla="*/ 8101 h 55354"/>
                      <a:gd name="connsiteX1" fmla="*/ 4572 w 44777"/>
                      <a:gd name="connsiteY1" fmla="*/ 195 h 55354"/>
                      <a:gd name="connsiteX2" fmla="*/ 9430 w 44777"/>
                      <a:gd name="connsiteY2" fmla="*/ 766 h 55354"/>
                      <a:gd name="connsiteX3" fmla="*/ 37433 w 44777"/>
                      <a:gd name="connsiteY3" fmla="*/ 16578 h 55354"/>
                      <a:gd name="connsiteX4" fmla="*/ 44101 w 44777"/>
                      <a:gd name="connsiteY4" fmla="*/ 24674 h 55354"/>
                      <a:gd name="connsiteX5" fmla="*/ 42291 w 44777"/>
                      <a:gd name="connsiteY5" fmla="*/ 34485 h 55354"/>
                      <a:gd name="connsiteX6" fmla="*/ 31718 w 44777"/>
                      <a:gd name="connsiteY6" fmla="*/ 36104 h 55354"/>
                      <a:gd name="connsiteX7" fmla="*/ 21527 w 44777"/>
                      <a:gd name="connsiteY7" fmla="*/ 38962 h 55354"/>
                      <a:gd name="connsiteX8" fmla="*/ 20193 w 44777"/>
                      <a:gd name="connsiteY8" fmla="*/ 47439 h 55354"/>
                      <a:gd name="connsiteX9" fmla="*/ 16669 w 44777"/>
                      <a:gd name="connsiteY9" fmla="*/ 54868 h 55354"/>
                      <a:gd name="connsiteX10" fmla="*/ 5620 w 44777"/>
                      <a:gd name="connsiteY10" fmla="*/ 43724 h 55354"/>
                      <a:gd name="connsiteX11" fmla="*/ 286 w 44777"/>
                      <a:gd name="connsiteY11" fmla="*/ 21340 h 55354"/>
                      <a:gd name="connsiteX12" fmla="*/ 286 w 44777"/>
                      <a:gd name="connsiteY12" fmla="*/ 8101 h 553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777" h="55354">
                        <a:moveTo>
                          <a:pt x="286" y="8101"/>
                        </a:moveTo>
                        <a:cubicBezTo>
                          <a:pt x="571" y="4957"/>
                          <a:pt x="1524" y="1147"/>
                          <a:pt x="4572" y="195"/>
                        </a:cubicBezTo>
                        <a:cubicBezTo>
                          <a:pt x="6191" y="-281"/>
                          <a:pt x="7906" y="195"/>
                          <a:pt x="9430" y="766"/>
                        </a:cubicBezTo>
                        <a:cubicBezTo>
                          <a:pt x="19621" y="4195"/>
                          <a:pt x="29242" y="9625"/>
                          <a:pt x="37433" y="16578"/>
                        </a:cubicBezTo>
                        <a:cubicBezTo>
                          <a:pt x="40100" y="18864"/>
                          <a:pt x="42767" y="21436"/>
                          <a:pt x="44101" y="24674"/>
                        </a:cubicBezTo>
                        <a:cubicBezTo>
                          <a:pt x="45339" y="28008"/>
                          <a:pt x="44958" y="32104"/>
                          <a:pt x="42291" y="34485"/>
                        </a:cubicBezTo>
                        <a:cubicBezTo>
                          <a:pt x="39434" y="36866"/>
                          <a:pt x="35338" y="36485"/>
                          <a:pt x="31718" y="36104"/>
                        </a:cubicBezTo>
                        <a:cubicBezTo>
                          <a:pt x="28099" y="35818"/>
                          <a:pt x="23717" y="36009"/>
                          <a:pt x="21527" y="38962"/>
                        </a:cubicBezTo>
                        <a:cubicBezTo>
                          <a:pt x="19812" y="41343"/>
                          <a:pt x="20193" y="44486"/>
                          <a:pt x="20193" y="47439"/>
                        </a:cubicBezTo>
                        <a:cubicBezTo>
                          <a:pt x="20193" y="50296"/>
                          <a:pt x="19336" y="53725"/>
                          <a:pt x="16669" y="54868"/>
                        </a:cubicBezTo>
                        <a:cubicBezTo>
                          <a:pt x="9811" y="57631"/>
                          <a:pt x="7334" y="47915"/>
                          <a:pt x="5620" y="43724"/>
                        </a:cubicBezTo>
                        <a:cubicBezTo>
                          <a:pt x="2762" y="36580"/>
                          <a:pt x="953" y="28960"/>
                          <a:pt x="286" y="21340"/>
                        </a:cubicBezTo>
                        <a:cubicBezTo>
                          <a:pt x="-95" y="16864"/>
                          <a:pt x="-95" y="12482"/>
                          <a:pt x="286" y="8101"/>
                        </a:cubicBezTo>
                        <a:close/>
                      </a:path>
                    </a:pathLst>
                  </a:custGeom>
                  <a:solidFill>
                    <a:srgbClr val="E9D2AE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</p:grpSp>
        </p:grpSp>
      </p:grpSp>
      <p:grpSp>
        <p:nvGrpSpPr>
          <p:cNvPr id="368" name="Group 4">
            <a:extLst>
              <a:ext uri="{FF2B5EF4-FFF2-40B4-BE49-F238E27FC236}">
                <a16:creationId xmlns:a16="http://schemas.microsoft.com/office/drawing/2014/main" xmlns="" id="{339DAE13-AF0A-4063-9109-12C7B84A26F3}"/>
              </a:ext>
            </a:extLst>
          </p:cNvPr>
          <p:cNvGrpSpPr>
            <a:grpSpLocks noChangeAspect="1"/>
          </p:cNvGrpSpPr>
          <p:nvPr/>
        </p:nvGrpSpPr>
        <p:grpSpPr bwMode="auto">
          <a:xfrm rot="18924872">
            <a:off x="2942658" y="582"/>
            <a:ext cx="479418" cy="991739"/>
            <a:chOff x="-24" y="1472"/>
            <a:chExt cx="612" cy="1266"/>
          </a:xfrm>
        </p:grpSpPr>
        <p:sp>
          <p:nvSpPr>
            <p:cNvPr id="369" name="AutoShape 3">
              <a:extLst>
                <a:ext uri="{FF2B5EF4-FFF2-40B4-BE49-F238E27FC236}">
                  <a16:creationId xmlns:a16="http://schemas.microsoft.com/office/drawing/2014/main" xmlns="" id="{EF1CDC58-84E7-4B1C-958C-D96E350E4DC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4" y="1472"/>
              <a:ext cx="612" cy="1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70" name="Freeform 5">
              <a:extLst>
                <a:ext uri="{FF2B5EF4-FFF2-40B4-BE49-F238E27FC236}">
                  <a16:creationId xmlns:a16="http://schemas.microsoft.com/office/drawing/2014/main" xmlns="" id="{93C4933C-B3EC-4963-9ADD-645C7ADB4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" y="2266"/>
              <a:ext cx="341" cy="470"/>
            </a:xfrm>
            <a:custGeom>
              <a:avLst/>
              <a:gdLst>
                <a:gd name="T0" fmla="*/ 22 w 142"/>
                <a:gd name="T1" fmla="*/ 28 h 197"/>
                <a:gd name="T2" fmla="*/ 16 w 142"/>
                <a:gd name="T3" fmla="*/ 93 h 197"/>
                <a:gd name="T4" fmla="*/ 97 w 142"/>
                <a:gd name="T5" fmla="*/ 174 h 197"/>
                <a:gd name="T6" fmla="*/ 90 w 142"/>
                <a:gd name="T7" fmla="*/ 196 h 197"/>
                <a:gd name="T8" fmla="*/ 132 w 142"/>
                <a:gd name="T9" fmla="*/ 144 h 197"/>
                <a:gd name="T10" fmla="*/ 50 w 142"/>
                <a:gd name="T11" fmla="*/ 9 h 197"/>
                <a:gd name="T12" fmla="*/ 29 w 142"/>
                <a:gd name="T13" fmla="*/ 20 h 197"/>
                <a:gd name="T14" fmla="*/ 22 w 142"/>
                <a:gd name="T15" fmla="*/ 28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197">
                  <a:moveTo>
                    <a:pt x="22" y="28"/>
                  </a:moveTo>
                  <a:cubicBezTo>
                    <a:pt x="22" y="28"/>
                    <a:pt x="0" y="62"/>
                    <a:pt x="16" y="93"/>
                  </a:cubicBezTo>
                  <a:cubicBezTo>
                    <a:pt x="35" y="130"/>
                    <a:pt x="103" y="147"/>
                    <a:pt x="97" y="174"/>
                  </a:cubicBezTo>
                  <a:cubicBezTo>
                    <a:pt x="95" y="186"/>
                    <a:pt x="84" y="197"/>
                    <a:pt x="90" y="196"/>
                  </a:cubicBezTo>
                  <a:cubicBezTo>
                    <a:pt x="98" y="196"/>
                    <a:pt x="127" y="175"/>
                    <a:pt x="132" y="144"/>
                  </a:cubicBezTo>
                  <a:cubicBezTo>
                    <a:pt x="142" y="90"/>
                    <a:pt x="125" y="0"/>
                    <a:pt x="50" y="9"/>
                  </a:cubicBezTo>
                  <a:cubicBezTo>
                    <a:pt x="33" y="12"/>
                    <a:pt x="29" y="20"/>
                    <a:pt x="29" y="20"/>
                  </a:cubicBezTo>
                  <a:cubicBezTo>
                    <a:pt x="22" y="28"/>
                    <a:pt x="22" y="28"/>
                    <a:pt x="22" y="28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71" name="Freeform 6">
              <a:extLst>
                <a:ext uri="{FF2B5EF4-FFF2-40B4-BE49-F238E27FC236}">
                  <a16:creationId xmlns:a16="http://schemas.microsoft.com/office/drawing/2014/main" xmlns="" id="{31E68DCB-8A6A-48A7-AE89-CF0205878A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2" y="2733"/>
              <a:ext cx="3" cy="0"/>
            </a:xfrm>
            <a:custGeom>
              <a:avLst/>
              <a:gdLst>
                <a:gd name="T0" fmla="*/ 0 w 1"/>
                <a:gd name="T1" fmla="*/ 0 w 1"/>
                <a:gd name="T2" fmla="*/ 0 w 1"/>
                <a:gd name="T3" fmla="*/ 0 w 1"/>
                <a:gd name="T4" fmla="*/ 0 w 1"/>
                <a:gd name="T5" fmla="*/ 0 w 1"/>
                <a:gd name="T6" fmla="*/ 0 w 1"/>
                <a:gd name="T7" fmla="*/ 0 w 1"/>
                <a:gd name="T8" fmla="*/ 0 w 1"/>
                <a:gd name="T9" fmla="*/ 0 w 1"/>
                <a:gd name="T10" fmla="*/ 0 w 1"/>
                <a:gd name="T11" fmla="*/ 0 w 1"/>
                <a:gd name="T12" fmla="*/ 0 w 1"/>
                <a:gd name="T13" fmla="*/ 0 w 1"/>
                <a:gd name="T14" fmla="*/ 0 w 1"/>
                <a:gd name="T15" fmla="*/ 0 w 1"/>
                <a:gd name="T16" fmla="*/ 0 w 1"/>
                <a:gd name="T17" fmla="*/ 0 w 1"/>
                <a:gd name="T18" fmla="*/ 0 w 1"/>
                <a:gd name="T19" fmla="*/ 0 w 1"/>
                <a:gd name="T20" fmla="*/ 0 w 1"/>
                <a:gd name="T21" fmla="*/ 0 w 1"/>
                <a:gd name="T22" fmla="*/ 0 w 1"/>
                <a:gd name="T23" fmla="*/ 0 w 1"/>
                <a:gd name="T24" fmla="*/ 1 w 1"/>
                <a:gd name="T25" fmla="*/ 1 w 1"/>
                <a:gd name="T26" fmla="*/ 1 w 1"/>
                <a:gd name="T27" fmla="*/ 1 w 1"/>
                <a:gd name="T28" fmla="*/ 1 w 1"/>
                <a:gd name="T29" fmla="*/ 1 w 1"/>
                <a:gd name="T30" fmla="*/ 1 w 1"/>
                <a:gd name="T31" fmla="*/ 1 w 1"/>
                <a:gd name="T3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4C8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72" name="Freeform 7">
              <a:extLst>
                <a:ext uri="{FF2B5EF4-FFF2-40B4-BE49-F238E27FC236}">
                  <a16:creationId xmlns:a16="http://schemas.microsoft.com/office/drawing/2014/main" xmlns="" id="{6A7E5567-B77C-4D92-A210-1377C5C54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" y="2287"/>
              <a:ext cx="281" cy="449"/>
            </a:xfrm>
            <a:custGeom>
              <a:avLst/>
              <a:gdLst>
                <a:gd name="T0" fmla="*/ 59 w 117"/>
                <a:gd name="T1" fmla="*/ 2 h 188"/>
                <a:gd name="T2" fmla="*/ 54 w 117"/>
                <a:gd name="T3" fmla="*/ 17 h 188"/>
                <a:gd name="T4" fmla="*/ 54 w 117"/>
                <a:gd name="T5" fmla="*/ 17 h 188"/>
                <a:gd name="T6" fmla="*/ 54 w 117"/>
                <a:gd name="T7" fmla="*/ 17 h 188"/>
                <a:gd name="T8" fmla="*/ 54 w 117"/>
                <a:gd name="T9" fmla="*/ 17 h 188"/>
                <a:gd name="T10" fmla="*/ 54 w 117"/>
                <a:gd name="T11" fmla="*/ 17 h 188"/>
                <a:gd name="T12" fmla="*/ 54 w 117"/>
                <a:gd name="T13" fmla="*/ 17 h 188"/>
                <a:gd name="T14" fmla="*/ 54 w 117"/>
                <a:gd name="T15" fmla="*/ 17 h 188"/>
                <a:gd name="T16" fmla="*/ 54 w 117"/>
                <a:gd name="T17" fmla="*/ 17 h 188"/>
                <a:gd name="T18" fmla="*/ 54 w 117"/>
                <a:gd name="T19" fmla="*/ 17 h 188"/>
                <a:gd name="T20" fmla="*/ 54 w 117"/>
                <a:gd name="T21" fmla="*/ 17 h 188"/>
                <a:gd name="T22" fmla="*/ 54 w 117"/>
                <a:gd name="T23" fmla="*/ 17 h 188"/>
                <a:gd name="T24" fmla="*/ 54 w 117"/>
                <a:gd name="T25" fmla="*/ 17 h 188"/>
                <a:gd name="T26" fmla="*/ 54 w 117"/>
                <a:gd name="T27" fmla="*/ 17 h 188"/>
                <a:gd name="T28" fmla="*/ 26 w 117"/>
                <a:gd name="T29" fmla="*/ 30 h 188"/>
                <a:gd name="T30" fmla="*/ 21 w 117"/>
                <a:gd name="T31" fmla="*/ 31 h 188"/>
                <a:gd name="T32" fmla="*/ 21 w 117"/>
                <a:gd name="T33" fmla="*/ 31 h 188"/>
                <a:gd name="T34" fmla="*/ 21 w 117"/>
                <a:gd name="T35" fmla="*/ 31 h 188"/>
                <a:gd name="T36" fmla="*/ 11 w 117"/>
                <a:gd name="T37" fmla="*/ 24 h 188"/>
                <a:gd name="T38" fmla="*/ 11 w 117"/>
                <a:gd name="T39" fmla="*/ 24 h 188"/>
                <a:gd name="T40" fmla="*/ 10 w 117"/>
                <a:gd name="T41" fmla="*/ 21 h 188"/>
                <a:gd name="T42" fmla="*/ 6 w 117"/>
                <a:gd name="T43" fmla="*/ 84 h 188"/>
                <a:gd name="T44" fmla="*/ 87 w 117"/>
                <a:gd name="T45" fmla="*/ 165 h 188"/>
                <a:gd name="T46" fmla="*/ 80 w 117"/>
                <a:gd name="T47" fmla="*/ 188 h 188"/>
                <a:gd name="T48" fmla="*/ 80 w 117"/>
                <a:gd name="T49" fmla="*/ 187 h 188"/>
                <a:gd name="T50" fmla="*/ 80 w 117"/>
                <a:gd name="T51" fmla="*/ 187 h 188"/>
                <a:gd name="T52" fmla="*/ 80 w 117"/>
                <a:gd name="T53" fmla="*/ 187 h 188"/>
                <a:gd name="T54" fmla="*/ 80 w 117"/>
                <a:gd name="T55" fmla="*/ 187 h 188"/>
                <a:gd name="T56" fmla="*/ 80 w 117"/>
                <a:gd name="T57" fmla="*/ 187 h 188"/>
                <a:gd name="T58" fmla="*/ 80 w 117"/>
                <a:gd name="T59" fmla="*/ 187 h 188"/>
                <a:gd name="T60" fmla="*/ 80 w 117"/>
                <a:gd name="T61" fmla="*/ 187 h 188"/>
                <a:gd name="T62" fmla="*/ 80 w 117"/>
                <a:gd name="T63" fmla="*/ 187 h 188"/>
                <a:gd name="T64" fmla="*/ 81 w 117"/>
                <a:gd name="T65" fmla="*/ 187 h 188"/>
                <a:gd name="T66" fmla="*/ 81 w 117"/>
                <a:gd name="T67" fmla="*/ 187 h 188"/>
                <a:gd name="T68" fmla="*/ 81 w 117"/>
                <a:gd name="T69" fmla="*/ 187 h 188"/>
                <a:gd name="T70" fmla="*/ 117 w 117"/>
                <a:gd name="T71" fmla="*/ 151 h 188"/>
                <a:gd name="T72" fmla="*/ 57 w 117"/>
                <a:gd name="T73" fmla="*/ 31 h 188"/>
                <a:gd name="T74" fmla="*/ 86 w 117"/>
                <a:gd name="T75" fmla="*/ 12 h 188"/>
                <a:gd name="T76" fmla="*/ 58 w 117"/>
                <a:gd name="T77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7" h="188">
                  <a:moveTo>
                    <a:pt x="58" y="0"/>
                  </a:moveTo>
                  <a:cubicBezTo>
                    <a:pt x="59" y="2"/>
                    <a:pt x="59" y="2"/>
                    <a:pt x="59" y="2"/>
                  </a:cubicBezTo>
                  <a:cubicBezTo>
                    <a:pt x="62" y="7"/>
                    <a:pt x="60" y="14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4" y="30"/>
                    <a:pt x="23" y="31"/>
                    <a:pt x="21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17" y="31"/>
                    <a:pt x="13" y="28"/>
                    <a:pt x="11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7" y="27"/>
                    <a:pt x="0" y="42"/>
                    <a:pt x="0" y="59"/>
                  </a:cubicBezTo>
                  <a:cubicBezTo>
                    <a:pt x="0" y="67"/>
                    <a:pt x="2" y="75"/>
                    <a:pt x="6" y="84"/>
                  </a:cubicBezTo>
                  <a:cubicBezTo>
                    <a:pt x="25" y="119"/>
                    <a:pt x="88" y="137"/>
                    <a:pt x="87" y="162"/>
                  </a:cubicBezTo>
                  <a:cubicBezTo>
                    <a:pt x="87" y="163"/>
                    <a:pt x="87" y="164"/>
                    <a:pt x="87" y="165"/>
                  </a:cubicBezTo>
                  <a:cubicBezTo>
                    <a:pt x="85" y="175"/>
                    <a:pt x="78" y="183"/>
                    <a:pt x="78" y="186"/>
                  </a:cubicBezTo>
                  <a:cubicBezTo>
                    <a:pt x="78" y="187"/>
                    <a:pt x="79" y="188"/>
                    <a:pt x="80" y="188"/>
                  </a:cubicBezTo>
                  <a:cubicBezTo>
                    <a:pt x="80" y="188"/>
                    <a:pt x="80" y="188"/>
                    <a:pt x="80" y="187"/>
                  </a:cubicBezTo>
                  <a:cubicBezTo>
                    <a:pt x="80" y="187"/>
                    <a:pt x="80" y="187"/>
                    <a:pt x="80" y="187"/>
                  </a:cubicBezTo>
                  <a:cubicBezTo>
                    <a:pt x="80" y="187"/>
                    <a:pt x="80" y="187"/>
                    <a:pt x="80" y="187"/>
                  </a:cubicBezTo>
                  <a:cubicBezTo>
                    <a:pt x="80" y="187"/>
                    <a:pt x="80" y="187"/>
                    <a:pt x="80" y="187"/>
                  </a:cubicBezTo>
                  <a:cubicBezTo>
                    <a:pt x="80" y="187"/>
                    <a:pt x="80" y="187"/>
                    <a:pt x="80" y="187"/>
                  </a:cubicBezTo>
                  <a:cubicBezTo>
                    <a:pt x="80" y="187"/>
                    <a:pt x="80" y="187"/>
                    <a:pt x="80" y="187"/>
                  </a:cubicBezTo>
                  <a:cubicBezTo>
                    <a:pt x="80" y="187"/>
                    <a:pt x="80" y="187"/>
                    <a:pt x="80" y="187"/>
                  </a:cubicBezTo>
                  <a:cubicBezTo>
                    <a:pt x="80" y="187"/>
                    <a:pt x="80" y="187"/>
                    <a:pt x="80" y="187"/>
                  </a:cubicBezTo>
                  <a:cubicBezTo>
                    <a:pt x="80" y="187"/>
                    <a:pt x="80" y="187"/>
                    <a:pt x="80" y="187"/>
                  </a:cubicBezTo>
                  <a:cubicBezTo>
                    <a:pt x="80" y="187"/>
                    <a:pt x="80" y="187"/>
                    <a:pt x="80" y="187"/>
                  </a:cubicBezTo>
                  <a:cubicBezTo>
                    <a:pt x="80" y="187"/>
                    <a:pt x="80" y="187"/>
                    <a:pt x="80" y="187"/>
                  </a:cubicBezTo>
                  <a:cubicBezTo>
                    <a:pt x="80" y="187"/>
                    <a:pt x="80" y="187"/>
                    <a:pt x="80" y="187"/>
                  </a:cubicBezTo>
                  <a:cubicBezTo>
                    <a:pt x="80" y="187"/>
                    <a:pt x="80" y="187"/>
                    <a:pt x="80" y="187"/>
                  </a:cubicBezTo>
                  <a:cubicBezTo>
                    <a:pt x="80" y="187"/>
                    <a:pt x="80" y="187"/>
                    <a:pt x="80" y="187"/>
                  </a:cubicBezTo>
                  <a:cubicBezTo>
                    <a:pt x="80" y="187"/>
                    <a:pt x="80" y="187"/>
                    <a:pt x="80" y="187"/>
                  </a:cubicBezTo>
                  <a:cubicBezTo>
                    <a:pt x="80" y="187"/>
                    <a:pt x="80" y="187"/>
                    <a:pt x="80" y="187"/>
                  </a:cubicBezTo>
                  <a:cubicBezTo>
                    <a:pt x="80" y="187"/>
                    <a:pt x="80" y="187"/>
                    <a:pt x="80" y="187"/>
                  </a:cubicBezTo>
                  <a:cubicBezTo>
                    <a:pt x="80" y="187"/>
                    <a:pt x="81" y="187"/>
                    <a:pt x="81" y="187"/>
                  </a:cubicBezTo>
                  <a:cubicBezTo>
                    <a:pt x="81" y="187"/>
                    <a:pt x="81" y="187"/>
                    <a:pt x="81" y="187"/>
                  </a:cubicBezTo>
                  <a:cubicBezTo>
                    <a:pt x="81" y="187"/>
                    <a:pt x="81" y="187"/>
                    <a:pt x="81" y="187"/>
                  </a:cubicBezTo>
                  <a:cubicBezTo>
                    <a:pt x="81" y="187"/>
                    <a:pt x="81" y="187"/>
                    <a:pt x="81" y="187"/>
                  </a:cubicBezTo>
                  <a:cubicBezTo>
                    <a:pt x="81" y="187"/>
                    <a:pt x="81" y="187"/>
                    <a:pt x="81" y="187"/>
                  </a:cubicBezTo>
                  <a:cubicBezTo>
                    <a:pt x="81" y="187"/>
                    <a:pt x="81" y="187"/>
                    <a:pt x="81" y="187"/>
                  </a:cubicBezTo>
                  <a:cubicBezTo>
                    <a:pt x="87" y="186"/>
                    <a:pt x="107" y="172"/>
                    <a:pt x="117" y="151"/>
                  </a:cubicBezTo>
                  <a:cubicBezTo>
                    <a:pt x="97" y="135"/>
                    <a:pt x="64" y="119"/>
                    <a:pt x="51" y="95"/>
                  </a:cubicBezTo>
                  <a:cubicBezTo>
                    <a:pt x="35" y="64"/>
                    <a:pt x="57" y="31"/>
                    <a:pt x="57" y="31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9" y="14"/>
                    <a:pt x="86" y="12"/>
                  </a:cubicBezTo>
                  <a:cubicBezTo>
                    <a:pt x="87" y="12"/>
                    <a:pt x="88" y="12"/>
                    <a:pt x="88" y="12"/>
                  </a:cubicBezTo>
                  <a:cubicBezTo>
                    <a:pt x="80" y="5"/>
                    <a:pt x="70" y="1"/>
                    <a:pt x="58" y="0"/>
                  </a:cubicBez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 dirty="0"/>
            </a:p>
          </p:txBody>
        </p:sp>
        <p:sp>
          <p:nvSpPr>
            <p:cNvPr id="373" name="Freeform 8">
              <a:extLst>
                <a:ext uri="{FF2B5EF4-FFF2-40B4-BE49-F238E27FC236}">
                  <a16:creationId xmlns:a16="http://schemas.microsoft.com/office/drawing/2014/main" xmlns="" id="{144A022D-AC1B-4332-9E28-7D6072D60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-29" y="1467"/>
              <a:ext cx="468" cy="897"/>
            </a:xfrm>
            <a:custGeom>
              <a:avLst/>
              <a:gdLst>
                <a:gd name="T0" fmla="*/ 187 w 195"/>
                <a:gd name="T1" fmla="*/ 361 h 376"/>
                <a:gd name="T2" fmla="*/ 159 w 195"/>
                <a:gd name="T3" fmla="*/ 374 h 376"/>
                <a:gd name="T4" fmla="*/ 144 w 195"/>
                <a:gd name="T5" fmla="*/ 368 h 376"/>
                <a:gd name="T6" fmla="*/ 2 w 195"/>
                <a:gd name="T7" fmla="*/ 17 h 376"/>
                <a:gd name="T8" fmla="*/ 8 w 195"/>
                <a:gd name="T9" fmla="*/ 2 h 376"/>
                <a:gd name="T10" fmla="*/ 23 w 195"/>
                <a:gd name="T11" fmla="*/ 8 h 376"/>
                <a:gd name="T12" fmla="*/ 192 w 195"/>
                <a:gd name="T13" fmla="*/ 346 h 376"/>
                <a:gd name="T14" fmla="*/ 187 w 195"/>
                <a:gd name="T15" fmla="*/ 361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376">
                  <a:moveTo>
                    <a:pt x="187" y="361"/>
                  </a:moveTo>
                  <a:cubicBezTo>
                    <a:pt x="159" y="374"/>
                    <a:pt x="159" y="374"/>
                    <a:pt x="159" y="374"/>
                  </a:cubicBezTo>
                  <a:cubicBezTo>
                    <a:pt x="153" y="376"/>
                    <a:pt x="146" y="373"/>
                    <a:pt x="144" y="368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11"/>
                    <a:pt x="3" y="5"/>
                    <a:pt x="8" y="2"/>
                  </a:cubicBezTo>
                  <a:cubicBezTo>
                    <a:pt x="14" y="0"/>
                    <a:pt x="20" y="2"/>
                    <a:pt x="23" y="8"/>
                  </a:cubicBezTo>
                  <a:cubicBezTo>
                    <a:pt x="192" y="346"/>
                    <a:pt x="192" y="346"/>
                    <a:pt x="192" y="346"/>
                  </a:cubicBezTo>
                  <a:cubicBezTo>
                    <a:pt x="195" y="352"/>
                    <a:pt x="192" y="359"/>
                    <a:pt x="187" y="361"/>
                  </a:cubicBezTo>
                </a:path>
              </a:pathLst>
            </a:custGeom>
            <a:solidFill>
              <a:srgbClr val="DC7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74" name="Freeform 9">
              <a:extLst>
                <a:ext uri="{FF2B5EF4-FFF2-40B4-BE49-F238E27FC236}">
                  <a16:creationId xmlns:a16="http://schemas.microsoft.com/office/drawing/2014/main" xmlns="" id="{87CF930A-1A80-4B34-9073-C0FC9ABD0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" y="1844"/>
              <a:ext cx="120" cy="222"/>
            </a:xfrm>
            <a:custGeom>
              <a:avLst/>
              <a:gdLst>
                <a:gd name="T0" fmla="*/ 35 w 50"/>
                <a:gd name="T1" fmla="*/ 42 h 93"/>
                <a:gd name="T2" fmla="*/ 45 w 50"/>
                <a:gd name="T3" fmla="*/ 90 h 93"/>
                <a:gd name="T4" fmla="*/ 16 w 50"/>
                <a:gd name="T5" fmla="*/ 51 h 93"/>
                <a:gd name="T6" fmla="*/ 6 w 50"/>
                <a:gd name="T7" fmla="*/ 3 h 93"/>
                <a:gd name="T8" fmla="*/ 35 w 50"/>
                <a:gd name="T9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93">
                  <a:moveTo>
                    <a:pt x="35" y="42"/>
                  </a:moveTo>
                  <a:cubicBezTo>
                    <a:pt x="46" y="66"/>
                    <a:pt x="50" y="88"/>
                    <a:pt x="45" y="90"/>
                  </a:cubicBezTo>
                  <a:cubicBezTo>
                    <a:pt x="40" y="93"/>
                    <a:pt x="26" y="75"/>
                    <a:pt x="16" y="51"/>
                  </a:cubicBezTo>
                  <a:cubicBezTo>
                    <a:pt x="5" y="27"/>
                    <a:pt x="0" y="5"/>
                    <a:pt x="6" y="3"/>
                  </a:cubicBezTo>
                  <a:cubicBezTo>
                    <a:pt x="11" y="0"/>
                    <a:pt x="24" y="18"/>
                    <a:pt x="35" y="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75" name="Freeform 10">
              <a:extLst>
                <a:ext uri="{FF2B5EF4-FFF2-40B4-BE49-F238E27FC236}">
                  <a16:creationId xmlns:a16="http://schemas.microsoft.com/office/drawing/2014/main" xmlns="" id="{25FC9FBE-4A83-4781-9AF0-426B8A3D5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-24" y="1472"/>
              <a:ext cx="14" cy="26"/>
            </a:xfrm>
            <a:custGeom>
              <a:avLst/>
              <a:gdLst>
                <a:gd name="T0" fmla="*/ 6 w 6"/>
                <a:gd name="T1" fmla="*/ 0 h 11"/>
                <a:gd name="T2" fmla="*/ 6 w 6"/>
                <a:gd name="T3" fmla="*/ 0 h 11"/>
                <a:gd name="T4" fmla="*/ 0 w 6"/>
                <a:gd name="T5" fmla="*/ 11 h 11"/>
                <a:gd name="T6" fmla="*/ 6 w 6"/>
                <a:gd name="T7" fmla="*/ 0 h 11"/>
                <a:gd name="T8" fmla="*/ 6 w 6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1">
                  <a:moveTo>
                    <a:pt x="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2"/>
                    <a:pt x="0" y="6"/>
                    <a:pt x="0" y="11"/>
                  </a:cubicBezTo>
                  <a:cubicBezTo>
                    <a:pt x="0" y="6"/>
                    <a:pt x="2" y="2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</a:path>
              </a:pathLst>
            </a:custGeom>
            <a:solidFill>
              <a:srgbClr val="F2C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76" name="Freeform 11">
              <a:extLst>
                <a:ext uri="{FF2B5EF4-FFF2-40B4-BE49-F238E27FC236}">
                  <a16:creationId xmlns:a16="http://schemas.microsoft.com/office/drawing/2014/main" xmlns="" id="{5349D950-5DC0-444C-9ADE-515EBFDFCE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7" y="2328"/>
              <a:ext cx="103" cy="33"/>
            </a:xfrm>
            <a:custGeom>
              <a:avLst/>
              <a:gdLst>
                <a:gd name="T0" fmla="*/ 10 w 43"/>
                <a:gd name="T1" fmla="*/ 14 h 14"/>
                <a:gd name="T2" fmla="*/ 10 w 43"/>
                <a:gd name="T3" fmla="*/ 14 h 14"/>
                <a:gd name="T4" fmla="*/ 10 w 43"/>
                <a:gd name="T5" fmla="*/ 14 h 14"/>
                <a:gd name="T6" fmla="*/ 10 w 43"/>
                <a:gd name="T7" fmla="*/ 14 h 14"/>
                <a:gd name="T8" fmla="*/ 15 w 43"/>
                <a:gd name="T9" fmla="*/ 13 h 14"/>
                <a:gd name="T10" fmla="*/ 10 w 43"/>
                <a:gd name="T11" fmla="*/ 14 h 14"/>
                <a:gd name="T12" fmla="*/ 15 w 43"/>
                <a:gd name="T13" fmla="*/ 13 h 14"/>
                <a:gd name="T14" fmla="*/ 0 w 43"/>
                <a:gd name="T15" fmla="*/ 7 h 14"/>
                <a:gd name="T16" fmla="*/ 0 w 43"/>
                <a:gd name="T17" fmla="*/ 7 h 14"/>
                <a:gd name="T18" fmla="*/ 0 w 43"/>
                <a:gd name="T19" fmla="*/ 7 h 14"/>
                <a:gd name="T20" fmla="*/ 0 w 43"/>
                <a:gd name="T21" fmla="*/ 7 h 14"/>
                <a:gd name="T22" fmla="*/ 0 w 43"/>
                <a:gd name="T23" fmla="*/ 7 h 14"/>
                <a:gd name="T24" fmla="*/ 0 w 43"/>
                <a:gd name="T25" fmla="*/ 7 h 14"/>
                <a:gd name="T26" fmla="*/ 43 w 43"/>
                <a:gd name="T27" fmla="*/ 0 h 14"/>
                <a:gd name="T28" fmla="*/ 43 w 43"/>
                <a:gd name="T29" fmla="*/ 0 h 14"/>
                <a:gd name="T30" fmla="*/ 43 w 43"/>
                <a:gd name="T31" fmla="*/ 0 h 14"/>
                <a:gd name="T32" fmla="*/ 43 w 43"/>
                <a:gd name="T33" fmla="*/ 0 h 14"/>
                <a:gd name="T34" fmla="*/ 43 w 43"/>
                <a:gd name="T35" fmla="*/ 0 h 14"/>
                <a:gd name="T36" fmla="*/ 43 w 43"/>
                <a:gd name="T37" fmla="*/ 0 h 14"/>
                <a:gd name="T38" fmla="*/ 43 w 43"/>
                <a:gd name="T39" fmla="*/ 0 h 14"/>
                <a:gd name="T40" fmla="*/ 43 w 43"/>
                <a:gd name="T41" fmla="*/ 0 h 14"/>
                <a:gd name="T42" fmla="*/ 43 w 43"/>
                <a:gd name="T43" fmla="*/ 0 h 14"/>
                <a:gd name="T44" fmla="*/ 43 w 43"/>
                <a:gd name="T45" fmla="*/ 0 h 14"/>
                <a:gd name="T46" fmla="*/ 43 w 43"/>
                <a:gd name="T47" fmla="*/ 0 h 14"/>
                <a:gd name="T48" fmla="*/ 43 w 43"/>
                <a:gd name="T49" fmla="*/ 0 h 14"/>
                <a:gd name="T50" fmla="*/ 43 w 43"/>
                <a:gd name="T51" fmla="*/ 0 h 14"/>
                <a:gd name="T52" fmla="*/ 43 w 43"/>
                <a:gd name="T53" fmla="*/ 0 h 14"/>
                <a:gd name="T54" fmla="*/ 43 w 43"/>
                <a:gd name="T55" fmla="*/ 0 h 14"/>
                <a:gd name="T56" fmla="*/ 43 w 43"/>
                <a:gd name="T57" fmla="*/ 0 h 14"/>
                <a:gd name="T58" fmla="*/ 43 w 43"/>
                <a:gd name="T59" fmla="*/ 0 h 14"/>
                <a:gd name="T60" fmla="*/ 43 w 43"/>
                <a:gd name="T61" fmla="*/ 0 h 14"/>
                <a:gd name="T62" fmla="*/ 43 w 43"/>
                <a:gd name="T63" fmla="*/ 0 h 14"/>
                <a:gd name="T64" fmla="*/ 43 w 43"/>
                <a:gd name="T65" fmla="*/ 0 h 14"/>
                <a:gd name="T66" fmla="*/ 43 w 43"/>
                <a:gd name="T67" fmla="*/ 0 h 14"/>
                <a:gd name="T68" fmla="*/ 43 w 43"/>
                <a:gd name="T69" fmla="*/ 0 h 14"/>
                <a:gd name="T70" fmla="*/ 43 w 43"/>
                <a:gd name="T71" fmla="*/ 0 h 14"/>
                <a:gd name="T72" fmla="*/ 43 w 43"/>
                <a:gd name="T73" fmla="*/ 0 h 14"/>
                <a:gd name="T74" fmla="*/ 43 w 43"/>
                <a:gd name="T75" fmla="*/ 0 h 14"/>
                <a:gd name="T76" fmla="*/ 43 w 43"/>
                <a:gd name="T77" fmla="*/ 0 h 14"/>
                <a:gd name="T78" fmla="*/ 43 w 43"/>
                <a:gd name="T79" fmla="*/ 0 h 14"/>
                <a:gd name="T80" fmla="*/ 43 w 43"/>
                <a:gd name="T81" fmla="*/ 0 h 14"/>
                <a:gd name="T82" fmla="*/ 43 w 43"/>
                <a:gd name="T83" fmla="*/ 0 h 14"/>
                <a:gd name="T84" fmla="*/ 43 w 43"/>
                <a:gd name="T85" fmla="*/ 0 h 14"/>
                <a:gd name="T86" fmla="*/ 43 w 43"/>
                <a:gd name="T87" fmla="*/ 0 h 14"/>
                <a:gd name="T88" fmla="*/ 43 w 43"/>
                <a:gd name="T89" fmla="*/ 0 h 14"/>
                <a:gd name="T90" fmla="*/ 43 w 43"/>
                <a:gd name="T91" fmla="*/ 0 h 14"/>
                <a:gd name="T92" fmla="*/ 43 w 43"/>
                <a:gd name="T93" fmla="*/ 0 h 14"/>
                <a:gd name="T94" fmla="*/ 43 w 43"/>
                <a:gd name="T95" fmla="*/ 0 h 14"/>
                <a:gd name="T96" fmla="*/ 43 w 43"/>
                <a:gd name="T97" fmla="*/ 0 h 14"/>
                <a:gd name="T98" fmla="*/ 43 w 43"/>
                <a:gd name="T99" fmla="*/ 0 h 14"/>
                <a:gd name="T100" fmla="*/ 43 w 43"/>
                <a:gd name="T101" fmla="*/ 0 h 14"/>
                <a:gd name="T102" fmla="*/ 43 w 43"/>
                <a:gd name="T10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" h="14">
                  <a:moveTo>
                    <a:pt x="10" y="14"/>
                  </a:move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moveTo>
                    <a:pt x="15" y="13"/>
                  </a:moveTo>
                  <a:cubicBezTo>
                    <a:pt x="13" y="13"/>
                    <a:pt x="12" y="14"/>
                    <a:pt x="10" y="14"/>
                  </a:cubicBezTo>
                  <a:cubicBezTo>
                    <a:pt x="12" y="14"/>
                    <a:pt x="13" y="13"/>
                    <a:pt x="15" y="13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</a:path>
              </a:pathLst>
            </a:custGeom>
            <a:solidFill>
              <a:srgbClr val="002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77" name="Freeform 12">
              <a:extLst>
                <a:ext uri="{FF2B5EF4-FFF2-40B4-BE49-F238E27FC236}">
                  <a16:creationId xmlns:a16="http://schemas.microsoft.com/office/drawing/2014/main" xmlns="" id="{55D0BDCE-4081-4C7B-AFAD-C3D499EAFAC3}"/>
                </a:ext>
              </a:extLst>
            </p:cNvPr>
            <p:cNvSpPr>
              <a:spLocks/>
            </p:cNvSpPr>
            <p:nvPr/>
          </p:nvSpPr>
          <p:spPr bwMode="auto">
            <a:xfrm>
              <a:off x="-24" y="1470"/>
              <a:ext cx="458" cy="891"/>
            </a:xfrm>
            <a:custGeom>
              <a:avLst/>
              <a:gdLst>
                <a:gd name="T0" fmla="*/ 11 w 191"/>
                <a:gd name="T1" fmla="*/ 0 h 374"/>
                <a:gd name="T2" fmla="*/ 6 w 191"/>
                <a:gd name="T3" fmla="*/ 1 h 374"/>
                <a:gd name="T4" fmla="*/ 6 w 191"/>
                <a:gd name="T5" fmla="*/ 1 h 374"/>
                <a:gd name="T6" fmla="*/ 0 w 191"/>
                <a:gd name="T7" fmla="*/ 12 h 374"/>
                <a:gd name="T8" fmla="*/ 0 w 191"/>
                <a:gd name="T9" fmla="*/ 16 h 374"/>
                <a:gd name="T10" fmla="*/ 142 w 191"/>
                <a:gd name="T11" fmla="*/ 367 h 374"/>
                <a:gd name="T12" fmla="*/ 142 w 191"/>
                <a:gd name="T13" fmla="*/ 367 h 374"/>
                <a:gd name="T14" fmla="*/ 142 w 191"/>
                <a:gd name="T15" fmla="*/ 367 h 374"/>
                <a:gd name="T16" fmla="*/ 142 w 191"/>
                <a:gd name="T17" fmla="*/ 367 h 374"/>
                <a:gd name="T18" fmla="*/ 142 w 191"/>
                <a:gd name="T19" fmla="*/ 367 h 374"/>
                <a:gd name="T20" fmla="*/ 152 w 191"/>
                <a:gd name="T21" fmla="*/ 374 h 374"/>
                <a:gd name="T22" fmla="*/ 152 w 191"/>
                <a:gd name="T23" fmla="*/ 374 h 374"/>
                <a:gd name="T24" fmla="*/ 152 w 191"/>
                <a:gd name="T25" fmla="*/ 374 h 374"/>
                <a:gd name="T26" fmla="*/ 157 w 191"/>
                <a:gd name="T27" fmla="*/ 373 h 374"/>
                <a:gd name="T28" fmla="*/ 157 w 191"/>
                <a:gd name="T29" fmla="*/ 373 h 374"/>
                <a:gd name="T30" fmla="*/ 185 w 191"/>
                <a:gd name="T31" fmla="*/ 360 h 374"/>
                <a:gd name="T32" fmla="*/ 185 w 191"/>
                <a:gd name="T33" fmla="*/ 360 h 374"/>
                <a:gd name="T34" fmla="*/ 185 w 191"/>
                <a:gd name="T35" fmla="*/ 360 h 374"/>
                <a:gd name="T36" fmla="*/ 185 w 191"/>
                <a:gd name="T37" fmla="*/ 360 h 374"/>
                <a:gd name="T38" fmla="*/ 185 w 191"/>
                <a:gd name="T39" fmla="*/ 360 h 374"/>
                <a:gd name="T40" fmla="*/ 185 w 191"/>
                <a:gd name="T41" fmla="*/ 360 h 374"/>
                <a:gd name="T42" fmla="*/ 185 w 191"/>
                <a:gd name="T43" fmla="*/ 360 h 374"/>
                <a:gd name="T44" fmla="*/ 185 w 191"/>
                <a:gd name="T45" fmla="*/ 360 h 374"/>
                <a:gd name="T46" fmla="*/ 185 w 191"/>
                <a:gd name="T47" fmla="*/ 360 h 374"/>
                <a:gd name="T48" fmla="*/ 185 w 191"/>
                <a:gd name="T49" fmla="*/ 360 h 374"/>
                <a:gd name="T50" fmla="*/ 185 w 191"/>
                <a:gd name="T51" fmla="*/ 360 h 374"/>
                <a:gd name="T52" fmla="*/ 185 w 191"/>
                <a:gd name="T53" fmla="*/ 360 h 374"/>
                <a:gd name="T54" fmla="*/ 185 w 191"/>
                <a:gd name="T55" fmla="*/ 360 h 374"/>
                <a:gd name="T56" fmla="*/ 185 w 191"/>
                <a:gd name="T57" fmla="*/ 360 h 374"/>
                <a:gd name="T58" fmla="*/ 185 w 191"/>
                <a:gd name="T59" fmla="*/ 360 h 374"/>
                <a:gd name="T60" fmla="*/ 185 w 191"/>
                <a:gd name="T61" fmla="*/ 360 h 374"/>
                <a:gd name="T62" fmla="*/ 185 w 191"/>
                <a:gd name="T63" fmla="*/ 360 h 374"/>
                <a:gd name="T64" fmla="*/ 185 w 191"/>
                <a:gd name="T65" fmla="*/ 360 h 374"/>
                <a:gd name="T66" fmla="*/ 185 w 191"/>
                <a:gd name="T67" fmla="*/ 360 h 374"/>
                <a:gd name="T68" fmla="*/ 185 w 191"/>
                <a:gd name="T69" fmla="*/ 360 h 374"/>
                <a:gd name="T70" fmla="*/ 185 w 191"/>
                <a:gd name="T71" fmla="*/ 360 h 374"/>
                <a:gd name="T72" fmla="*/ 185 w 191"/>
                <a:gd name="T73" fmla="*/ 360 h 374"/>
                <a:gd name="T74" fmla="*/ 185 w 191"/>
                <a:gd name="T75" fmla="*/ 360 h 374"/>
                <a:gd name="T76" fmla="*/ 185 w 191"/>
                <a:gd name="T77" fmla="*/ 360 h 374"/>
                <a:gd name="T78" fmla="*/ 185 w 191"/>
                <a:gd name="T79" fmla="*/ 360 h 374"/>
                <a:gd name="T80" fmla="*/ 185 w 191"/>
                <a:gd name="T81" fmla="*/ 360 h 374"/>
                <a:gd name="T82" fmla="*/ 185 w 191"/>
                <a:gd name="T83" fmla="*/ 360 h 374"/>
                <a:gd name="T84" fmla="*/ 191 w 191"/>
                <a:gd name="T85" fmla="*/ 349 h 374"/>
                <a:gd name="T86" fmla="*/ 168 w 191"/>
                <a:gd name="T87" fmla="*/ 360 h 374"/>
                <a:gd name="T88" fmla="*/ 163 w 191"/>
                <a:gd name="T89" fmla="*/ 361 h 374"/>
                <a:gd name="T90" fmla="*/ 153 w 191"/>
                <a:gd name="T91" fmla="*/ 354 h 374"/>
                <a:gd name="T92" fmla="*/ 108 w 191"/>
                <a:gd name="T93" fmla="*/ 242 h 374"/>
                <a:gd name="T94" fmla="*/ 88 w 191"/>
                <a:gd name="T95" fmla="*/ 208 h 374"/>
                <a:gd name="T96" fmla="*/ 76 w 191"/>
                <a:gd name="T97" fmla="*/ 162 h 374"/>
                <a:gd name="T98" fmla="*/ 11 w 191"/>
                <a:gd name="T99" fmla="*/ 3 h 374"/>
                <a:gd name="T100" fmla="*/ 11 w 191"/>
                <a:gd name="T101" fmla="*/ 0 h 374"/>
                <a:gd name="T102" fmla="*/ 11 w 191"/>
                <a:gd name="T103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1" h="374">
                  <a:moveTo>
                    <a:pt x="11" y="0"/>
                  </a:moveTo>
                  <a:cubicBezTo>
                    <a:pt x="9" y="0"/>
                    <a:pt x="8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2" y="3"/>
                    <a:pt x="0" y="7"/>
                    <a:pt x="0" y="12"/>
                  </a:cubicBezTo>
                  <a:cubicBezTo>
                    <a:pt x="0" y="13"/>
                    <a:pt x="0" y="14"/>
                    <a:pt x="0" y="16"/>
                  </a:cubicBezTo>
                  <a:cubicBezTo>
                    <a:pt x="142" y="367"/>
                    <a:pt x="142" y="367"/>
                    <a:pt x="142" y="367"/>
                  </a:cubicBezTo>
                  <a:cubicBezTo>
                    <a:pt x="142" y="367"/>
                    <a:pt x="142" y="367"/>
                    <a:pt x="142" y="367"/>
                  </a:cubicBezTo>
                  <a:cubicBezTo>
                    <a:pt x="142" y="367"/>
                    <a:pt x="142" y="367"/>
                    <a:pt x="142" y="367"/>
                  </a:cubicBezTo>
                  <a:cubicBezTo>
                    <a:pt x="142" y="367"/>
                    <a:pt x="142" y="367"/>
                    <a:pt x="142" y="367"/>
                  </a:cubicBezTo>
                  <a:cubicBezTo>
                    <a:pt x="142" y="367"/>
                    <a:pt x="142" y="367"/>
                    <a:pt x="142" y="367"/>
                  </a:cubicBezTo>
                  <a:cubicBezTo>
                    <a:pt x="144" y="371"/>
                    <a:pt x="148" y="374"/>
                    <a:pt x="152" y="374"/>
                  </a:cubicBezTo>
                  <a:cubicBezTo>
                    <a:pt x="152" y="374"/>
                    <a:pt x="152" y="374"/>
                    <a:pt x="152" y="374"/>
                  </a:cubicBezTo>
                  <a:cubicBezTo>
                    <a:pt x="152" y="374"/>
                    <a:pt x="152" y="374"/>
                    <a:pt x="152" y="374"/>
                  </a:cubicBezTo>
                  <a:cubicBezTo>
                    <a:pt x="154" y="374"/>
                    <a:pt x="155" y="373"/>
                    <a:pt x="157" y="373"/>
                  </a:cubicBezTo>
                  <a:cubicBezTo>
                    <a:pt x="157" y="373"/>
                    <a:pt x="157" y="373"/>
                    <a:pt x="157" y="373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5" y="360"/>
                    <a:pt x="185" y="360"/>
                    <a:pt x="185" y="360"/>
                  </a:cubicBezTo>
                  <a:cubicBezTo>
                    <a:pt x="189" y="357"/>
                    <a:pt x="191" y="353"/>
                    <a:pt x="191" y="349"/>
                  </a:cubicBezTo>
                  <a:cubicBezTo>
                    <a:pt x="168" y="360"/>
                    <a:pt x="168" y="360"/>
                    <a:pt x="168" y="360"/>
                  </a:cubicBezTo>
                  <a:cubicBezTo>
                    <a:pt x="166" y="360"/>
                    <a:pt x="165" y="361"/>
                    <a:pt x="163" y="361"/>
                  </a:cubicBezTo>
                  <a:cubicBezTo>
                    <a:pt x="159" y="361"/>
                    <a:pt x="155" y="358"/>
                    <a:pt x="153" y="354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02" y="235"/>
                    <a:pt x="94" y="223"/>
                    <a:pt x="88" y="208"/>
                  </a:cubicBezTo>
                  <a:cubicBezTo>
                    <a:pt x="78" y="187"/>
                    <a:pt x="74" y="169"/>
                    <a:pt x="76" y="16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2"/>
                    <a:pt x="11" y="1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E18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78" name="Freeform 13">
              <a:extLst>
                <a:ext uri="{FF2B5EF4-FFF2-40B4-BE49-F238E27FC236}">
                  <a16:creationId xmlns:a16="http://schemas.microsoft.com/office/drawing/2014/main" xmlns="" id="{F8B40AA6-B242-486B-975E-29BD4D82A1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" y="1856"/>
              <a:ext cx="81" cy="191"/>
            </a:xfrm>
            <a:custGeom>
              <a:avLst/>
              <a:gdLst>
                <a:gd name="T0" fmla="*/ 2 w 34"/>
                <a:gd name="T1" fmla="*/ 0 h 80"/>
                <a:gd name="T2" fmla="*/ 14 w 34"/>
                <a:gd name="T3" fmla="*/ 46 h 80"/>
                <a:gd name="T4" fmla="*/ 34 w 34"/>
                <a:gd name="T5" fmla="*/ 80 h 80"/>
                <a:gd name="T6" fmla="*/ 2 w 34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80">
                  <a:moveTo>
                    <a:pt x="2" y="0"/>
                  </a:moveTo>
                  <a:cubicBezTo>
                    <a:pt x="0" y="7"/>
                    <a:pt x="4" y="25"/>
                    <a:pt x="14" y="46"/>
                  </a:cubicBezTo>
                  <a:cubicBezTo>
                    <a:pt x="20" y="61"/>
                    <a:pt x="28" y="73"/>
                    <a:pt x="34" y="8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F2C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grpSp>
        <p:nvGrpSpPr>
          <p:cNvPr id="830" name="Graphic 828">
            <a:extLst>
              <a:ext uri="{FF2B5EF4-FFF2-40B4-BE49-F238E27FC236}">
                <a16:creationId xmlns:a16="http://schemas.microsoft.com/office/drawing/2014/main" xmlns="" id="{2E21CBA7-1D42-4F4B-8267-75F0470F542B}"/>
              </a:ext>
            </a:extLst>
          </p:cNvPr>
          <p:cNvGrpSpPr/>
          <p:nvPr/>
        </p:nvGrpSpPr>
        <p:grpSpPr>
          <a:xfrm>
            <a:off x="10822772" y="1962797"/>
            <a:ext cx="841681" cy="701090"/>
            <a:chOff x="6029366" y="3371852"/>
            <a:chExt cx="130719" cy="112577"/>
          </a:xfrm>
          <a:solidFill>
            <a:srgbClr val="FFC000"/>
          </a:solidFill>
        </p:grpSpPr>
        <p:sp>
          <p:nvSpPr>
            <p:cNvPr id="831" name="Freeform: Shape 830">
              <a:extLst>
                <a:ext uri="{FF2B5EF4-FFF2-40B4-BE49-F238E27FC236}">
                  <a16:creationId xmlns:a16="http://schemas.microsoft.com/office/drawing/2014/main" xmlns="" id="{7948B748-5942-4D83-BD25-299345DFC701}"/>
                </a:ext>
              </a:extLst>
            </p:cNvPr>
            <p:cNvSpPr/>
            <p:nvPr/>
          </p:nvSpPr>
          <p:spPr>
            <a:xfrm>
              <a:off x="6112695" y="3392266"/>
              <a:ext cx="47390" cy="36309"/>
            </a:xfrm>
            <a:custGeom>
              <a:avLst/>
              <a:gdLst>
                <a:gd name="connsiteX0" fmla="*/ 45789 w 47390"/>
                <a:gd name="connsiteY0" fmla="*/ 11587 h 36309"/>
                <a:gd name="connsiteX1" fmla="*/ 259 w 47390"/>
                <a:gd name="connsiteY1" fmla="*/ 23493 h 36309"/>
                <a:gd name="connsiteX2" fmla="*/ 45789 w 47390"/>
                <a:gd name="connsiteY2" fmla="*/ 11587 h 3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390" h="36309">
                  <a:moveTo>
                    <a:pt x="45789" y="11587"/>
                  </a:moveTo>
                  <a:cubicBezTo>
                    <a:pt x="33502" y="-7463"/>
                    <a:pt x="5117" y="-2700"/>
                    <a:pt x="259" y="23493"/>
                  </a:cubicBezTo>
                  <a:cubicBezTo>
                    <a:pt x="-4503" y="49687"/>
                    <a:pt x="58076" y="30637"/>
                    <a:pt x="45789" y="1158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32" name="Freeform: Shape 831">
              <a:extLst>
                <a:ext uri="{FF2B5EF4-FFF2-40B4-BE49-F238E27FC236}">
                  <a16:creationId xmlns:a16="http://schemas.microsoft.com/office/drawing/2014/main" xmlns="" id="{B74C28AB-507D-418B-BF42-9CA909622E17}"/>
                </a:ext>
              </a:extLst>
            </p:cNvPr>
            <p:cNvSpPr/>
            <p:nvPr/>
          </p:nvSpPr>
          <p:spPr>
            <a:xfrm>
              <a:off x="6029366" y="3371852"/>
              <a:ext cx="49880" cy="40966"/>
            </a:xfrm>
            <a:custGeom>
              <a:avLst/>
              <a:gdLst>
                <a:gd name="connsiteX0" fmla="*/ 47869 w 49880"/>
                <a:gd name="connsiteY0" fmla="*/ 10570 h 40966"/>
                <a:gd name="connsiteX1" fmla="*/ 244 w 49880"/>
                <a:gd name="connsiteY1" fmla="*/ 20381 h 40966"/>
                <a:gd name="connsiteX2" fmla="*/ 47869 w 49880"/>
                <a:gd name="connsiteY2" fmla="*/ 10570 h 40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880" h="40966">
                  <a:moveTo>
                    <a:pt x="47869" y="10570"/>
                  </a:moveTo>
                  <a:cubicBezTo>
                    <a:pt x="43392" y="-1241"/>
                    <a:pt x="5007" y="-9052"/>
                    <a:pt x="244" y="20381"/>
                  </a:cubicBezTo>
                  <a:cubicBezTo>
                    <a:pt x="-4518" y="49813"/>
                    <a:pt x="62157" y="48670"/>
                    <a:pt x="47869" y="105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33" name="Freeform: Shape 832">
              <a:extLst>
                <a:ext uri="{FF2B5EF4-FFF2-40B4-BE49-F238E27FC236}">
                  <a16:creationId xmlns:a16="http://schemas.microsoft.com/office/drawing/2014/main" xmlns="" id="{851226EC-49CC-4486-9750-5BAB6B4F4EAC}"/>
                </a:ext>
              </a:extLst>
            </p:cNvPr>
            <p:cNvSpPr/>
            <p:nvPr/>
          </p:nvSpPr>
          <p:spPr>
            <a:xfrm>
              <a:off x="6049377" y="3448519"/>
              <a:ext cx="34625" cy="35911"/>
            </a:xfrm>
            <a:custGeom>
              <a:avLst/>
              <a:gdLst>
                <a:gd name="connsiteX0" fmla="*/ 24238 w 34625"/>
                <a:gd name="connsiteY0" fmla="*/ 579 h 35911"/>
                <a:gd name="connsiteX1" fmla="*/ 4903 w 34625"/>
                <a:gd name="connsiteY1" fmla="*/ 32773 h 35911"/>
                <a:gd name="connsiteX2" fmla="*/ 24238 w 34625"/>
                <a:gd name="connsiteY2" fmla="*/ 579 h 3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25" h="35911">
                  <a:moveTo>
                    <a:pt x="24238" y="579"/>
                  </a:moveTo>
                  <a:cubicBezTo>
                    <a:pt x="15856" y="-3993"/>
                    <a:pt x="-10909" y="19629"/>
                    <a:pt x="4903" y="32773"/>
                  </a:cubicBezTo>
                  <a:cubicBezTo>
                    <a:pt x="20714" y="45822"/>
                    <a:pt x="50432" y="14866"/>
                    <a:pt x="24238" y="5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834" name="Graphic 828">
            <a:extLst>
              <a:ext uri="{FF2B5EF4-FFF2-40B4-BE49-F238E27FC236}">
                <a16:creationId xmlns:a16="http://schemas.microsoft.com/office/drawing/2014/main" xmlns="" id="{CBD75A94-9FA3-4DC6-B776-907F25731135}"/>
              </a:ext>
            </a:extLst>
          </p:cNvPr>
          <p:cNvGrpSpPr/>
          <p:nvPr/>
        </p:nvGrpSpPr>
        <p:grpSpPr>
          <a:xfrm rot="5692648">
            <a:off x="7656820" y="150023"/>
            <a:ext cx="682358" cy="598368"/>
            <a:chOff x="6029366" y="3371852"/>
            <a:chExt cx="130719" cy="112577"/>
          </a:xfrm>
          <a:solidFill>
            <a:srgbClr val="0F5B42"/>
          </a:solidFill>
        </p:grpSpPr>
        <p:sp>
          <p:nvSpPr>
            <p:cNvPr id="835" name="Freeform: Shape 834">
              <a:extLst>
                <a:ext uri="{FF2B5EF4-FFF2-40B4-BE49-F238E27FC236}">
                  <a16:creationId xmlns:a16="http://schemas.microsoft.com/office/drawing/2014/main" xmlns="" id="{DB3B38F9-1403-4669-89C4-A532D31F6E21}"/>
                </a:ext>
              </a:extLst>
            </p:cNvPr>
            <p:cNvSpPr/>
            <p:nvPr/>
          </p:nvSpPr>
          <p:spPr>
            <a:xfrm>
              <a:off x="6112695" y="3392266"/>
              <a:ext cx="47390" cy="36309"/>
            </a:xfrm>
            <a:custGeom>
              <a:avLst/>
              <a:gdLst>
                <a:gd name="connsiteX0" fmla="*/ 45789 w 47390"/>
                <a:gd name="connsiteY0" fmla="*/ 11587 h 36309"/>
                <a:gd name="connsiteX1" fmla="*/ 259 w 47390"/>
                <a:gd name="connsiteY1" fmla="*/ 23493 h 36309"/>
                <a:gd name="connsiteX2" fmla="*/ 45789 w 47390"/>
                <a:gd name="connsiteY2" fmla="*/ 11587 h 3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390" h="36309">
                  <a:moveTo>
                    <a:pt x="45789" y="11587"/>
                  </a:moveTo>
                  <a:cubicBezTo>
                    <a:pt x="33502" y="-7463"/>
                    <a:pt x="5117" y="-2700"/>
                    <a:pt x="259" y="23493"/>
                  </a:cubicBezTo>
                  <a:cubicBezTo>
                    <a:pt x="-4503" y="49687"/>
                    <a:pt x="58076" y="30637"/>
                    <a:pt x="45789" y="1158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36" name="Freeform: Shape 835">
              <a:extLst>
                <a:ext uri="{FF2B5EF4-FFF2-40B4-BE49-F238E27FC236}">
                  <a16:creationId xmlns:a16="http://schemas.microsoft.com/office/drawing/2014/main" xmlns="" id="{0932A7A6-A46E-4590-9D5B-FAB53BC70479}"/>
                </a:ext>
              </a:extLst>
            </p:cNvPr>
            <p:cNvSpPr/>
            <p:nvPr/>
          </p:nvSpPr>
          <p:spPr>
            <a:xfrm>
              <a:off x="6029366" y="3371852"/>
              <a:ext cx="49880" cy="40966"/>
            </a:xfrm>
            <a:custGeom>
              <a:avLst/>
              <a:gdLst>
                <a:gd name="connsiteX0" fmla="*/ 47869 w 49880"/>
                <a:gd name="connsiteY0" fmla="*/ 10570 h 40966"/>
                <a:gd name="connsiteX1" fmla="*/ 244 w 49880"/>
                <a:gd name="connsiteY1" fmla="*/ 20381 h 40966"/>
                <a:gd name="connsiteX2" fmla="*/ 47869 w 49880"/>
                <a:gd name="connsiteY2" fmla="*/ 10570 h 40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880" h="40966">
                  <a:moveTo>
                    <a:pt x="47869" y="10570"/>
                  </a:moveTo>
                  <a:cubicBezTo>
                    <a:pt x="43392" y="-1241"/>
                    <a:pt x="5007" y="-9052"/>
                    <a:pt x="244" y="20381"/>
                  </a:cubicBezTo>
                  <a:cubicBezTo>
                    <a:pt x="-4518" y="49813"/>
                    <a:pt x="62157" y="48670"/>
                    <a:pt x="47869" y="105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37" name="Freeform: Shape 836">
              <a:extLst>
                <a:ext uri="{FF2B5EF4-FFF2-40B4-BE49-F238E27FC236}">
                  <a16:creationId xmlns:a16="http://schemas.microsoft.com/office/drawing/2014/main" xmlns="" id="{701DC8D4-D2AA-4B95-B332-09A436B05DF0}"/>
                </a:ext>
              </a:extLst>
            </p:cNvPr>
            <p:cNvSpPr/>
            <p:nvPr/>
          </p:nvSpPr>
          <p:spPr>
            <a:xfrm>
              <a:off x="6049377" y="3448519"/>
              <a:ext cx="34625" cy="35911"/>
            </a:xfrm>
            <a:custGeom>
              <a:avLst/>
              <a:gdLst>
                <a:gd name="connsiteX0" fmla="*/ 24238 w 34625"/>
                <a:gd name="connsiteY0" fmla="*/ 579 h 35911"/>
                <a:gd name="connsiteX1" fmla="*/ 4903 w 34625"/>
                <a:gd name="connsiteY1" fmla="*/ 32773 h 35911"/>
                <a:gd name="connsiteX2" fmla="*/ 24238 w 34625"/>
                <a:gd name="connsiteY2" fmla="*/ 579 h 3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25" h="35911">
                  <a:moveTo>
                    <a:pt x="24238" y="579"/>
                  </a:moveTo>
                  <a:cubicBezTo>
                    <a:pt x="15856" y="-3993"/>
                    <a:pt x="-10909" y="19629"/>
                    <a:pt x="4903" y="32773"/>
                  </a:cubicBezTo>
                  <a:cubicBezTo>
                    <a:pt x="20714" y="45822"/>
                    <a:pt x="50432" y="14866"/>
                    <a:pt x="24238" y="5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839" name="Graphic 837">
            <a:extLst>
              <a:ext uri="{FF2B5EF4-FFF2-40B4-BE49-F238E27FC236}">
                <a16:creationId xmlns:a16="http://schemas.microsoft.com/office/drawing/2014/main" xmlns="" id="{60908C95-2713-46D6-B1BC-78CCA8D55B3F}"/>
              </a:ext>
            </a:extLst>
          </p:cNvPr>
          <p:cNvGrpSpPr/>
          <p:nvPr/>
        </p:nvGrpSpPr>
        <p:grpSpPr>
          <a:xfrm>
            <a:off x="10577718" y="2850309"/>
            <a:ext cx="1331790" cy="1278068"/>
            <a:chOff x="5681545" y="3195637"/>
            <a:chExt cx="2191520" cy="2054559"/>
          </a:xfrm>
        </p:grpSpPr>
        <p:grpSp>
          <p:nvGrpSpPr>
            <p:cNvPr id="840" name="Graphic 837">
              <a:extLst>
                <a:ext uri="{FF2B5EF4-FFF2-40B4-BE49-F238E27FC236}">
                  <a16:creationId xmlns:a16="http://schemas.microsoft.com/office/drawing/2014/main" xmlns="" id="{60908C95-2713-46D6-B1BC-78CCA8D55B3F}"/>
                </a:ext>
              </a:extLst>
            </p:cNvPr>
            <p:cNvGrpSpPr/>
            <p:nvPr/>
          </p:nvGrpSpPr>
          <p:grpSpPr>
            <a:xfrm>
              <a:off x="6845610" y="3195637"/>
              <a:ext cx="1027455" cy="1424085"/>
              <a:chOff x="6845610" y="3195637"/>
              <a:chExt cx="1027455" cy="1424085"/>
            </a:xfrm>
          </p:grpSpPr>
          <p:sp>
            <p:nvSpPr>
              <p:cNvPr id="841" name="Freeform: Shape 840">
                <a:extLst>
                  <a:ext uri="{FF2B5EF4-FFF2-40B4-BE49-F238E27FC236}">
                    <a16:creationId xmlns:a16="http://schemas.microsoft.com/office/drawing/2014/main" xmlns="" id="{533E87B3-8EB2-4B62-AC3D-D5BFFBCAF718}"/>
                  </a:ext>
                </a:extLst>
              </p:cNvPr>
              <p:cNvSpPr/>
              <p:nvPr/>
            </p:nvSpPr>
            <p:spPr>
              <a:xfrm>
                <a:off x="6929729" y="3341583"/>
                <a:ext cx="943335" cy="1278138"/>
              </a:xfrm>
              <a:custGeom>
                <a:avLst/>
                <a:gdLst>
                  <a:gd name="connsiteX0" fmla="*/ 939035 w 943335"/>
                  <a:gd name="connsiteY0" fmla="*/ 860541 h 1278138"/>
                  <a:gd name="connsiteX1" fmla="*/ 909593 w 943335"/>
                  <a:gd name="connsiteY1" fmla="*/ 232169 h 1278138"/>
                  <a:gd name="connsiteX2" fmla="*/ 907490 w 943335"/>
                  <a:gd name="connsiteY2" fmla="*/ 191371 h 1278138"/>
                  <a:gd name="connsiteX3" fmla="*/ 898658 w 943335"/>
                  <a:gd name="connsiteY3" fmla="*/ 0 h 1278138"/>
                  <a:gd name="connsiteX4" fmla="*/ 246312 w 943335"/>
                  <a:gd name="connsiteY4" fmla="*/ 234272 h 1278138"/>
                  <a:gd name="connsiteX5" fmla="*/ 254724 w 943335"/>
                  <a:gd name="connsiteY5" fmla="*/ 417232 h 1278138"/>
                  <a:gd name="connsiteX6" fmla="*/ 257248 w 943335"/>
                  <a:gd name="connsiteY6" fmla="*/ 466442 h 1278138"/>
                  <a:gd name="connsiteX7" fmla="*/ 279539 w 943335"/>
                  <a:gd name="connsiteY7" fmla="*/ 936248 h 1278138"/>
                  <a:gd name="connsiteX8" fmla="*/ 74709 w 943335"/>
                  <a:gd name="connsiteY8" fmla="*/ 981252 h 1278138"/>
                  <a:gd name="connsiteX9" fmla="*/ 34752 w 943335"/>
                  <a:gd name="connsiteY9" fmla="*/ 1231507 h 1278138"/>
                  <a:gd name="connsiteX10" fmla="*/ 287951 w 943335"/>
                  <a:gd name="connsiteY10" fmla="*/ 1220992 h 1278138"/>
                  <a:gd name="connsiteX11" fmla="*/ 353144 w 943335"/>
                  <a:gd name="connsiteY11" fmla="*/ 1011955 h 1278138"/>
                  <a:gd name="connsiteX12" fmla="*/ 327487 w 943335"/>
                  <a:gd name="connsiteY12" fmla="*/ 465600 h 1278138"/>
                  <a:gd name="connsiteX13" fmla="*/ 843139 w 943335"/>
                  <a:gd name="connsiteY13" fmla="*/ 287267 h 1278138"/>
                  <a:gd name="connsiteX14" fmla="*/ 865851 w 943335"/>
                  <a:gd name="connsiteY14" fmla="*/ 768430 h 1278138"/>
                  <a:gd name="connsiteX15" fmla="*/ 656394 w 943335"/>
                  <a:gd name="connsiteY15" fmla="*/ 811331 h 1278138"/>
                  <a:gd name="connsiteX16" fmla="*/ 616437 w 943335"/>
                  <a:gd name="connsiteY16" fmla="*/ 1061586 h 1278138"/>
                  <a:gd name="connsiteX17" fmla="*/ 869636 w 943335"/>
                  <a:gd name="connsiteY17" fmla="*/ 1051071 h 1278138"/>
                  <a:gd name="connsiteX18" fmla="*/ 939035 w 943335"/>
                  <a:gd name="connsiteY18" fmla="*/ 860541 h 127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43335" h="1278138">
                    <a:moveTo>
                      <a:pt x="939035" y="860541"/>
                    </a:moveTo>
                    <a:lnTo>
                      <a:pt x="909593" y="232169"/>
                    </a:lnTo>
                    <a:lnTo>
                      <a:pt x="907490" y="191371"/>
                    </a:lnTo>
                    <a:lnTo>
                      <a:pt x="898658" y="0"/>
                    </a:lnTo>
                    <a:lnTo>
                      <a:pt x="246312" y="234272"/>
                    </a:lnTo>
                    <a:lnTo>
                      <a:pt x="254724" y="417232"/>
                    </a:lnTo>
                    <a:lnTo>
                      <a:pt x="257248" y="466442"/>
                    </a:lnTo>
                    <a:lnTo>
                      <a:pt x="279539" y="936248"/>
                    </a:lnTo>
                    <a:cubicBezTo>
                      <a:pt x="218553" y="910171"/>
                      <a:pt x="136957" y="925733"/>
                      <a:pt x="74709" y="981252"/>
                    </a:cubicBezTo>
                    <a:cubicBezTo>
                      <a:pt x="-6466" y="1053174"/>
                      <a:pt x="-24131" y="1165473"/>
                      <a:pt x="34752" y="1231507"/>
                    </a:cubicBezTo>
                    <a:cubicBezTo>
                      <a:pt x="93636" y="1297540"/>
                      <a:pt x="207197" y="1292914"/>
                      <a:pt x="287951" y="1220992"/>
                    </a:cubicBezTo>
                    <a:cubicBezTo>
                      <a:pt x="353564" y="1162529"/>
                      <a:pt x="377959" y="1077568"/>
                      <a:pt x="353144" y="1011955"/>
                    </a:cubicBezTo>
                    <a:lnTo>
                      <a:pt x="327487" y="465600"/>
                    </a:lnTo>
                    <a:lnTo>
                      <a:pt x="843139" y="287267"/>
                    </a:lnTo>
                    <a:lnTo>
                      <a:pt x="865851" y="768430"/>
                    </a:lnTo>
                    <a:cubicBezTo>
                      <a:pt x="804444" y="739829"/>
                      <a:pt x="720324" y="754550"/>
                      <a:pt x="656394" y="811331"/>
                    </a:cubicBezTo>
                    <a:cubicBezTo>
                      <a:pt x="575219" y="883253"/>
                      <a:pt x="557554" y="995552"/>
                      <a:pt x="616437" y="1061586"/>
                    </a:cubicBezTo>
                    <a:cubicBezTo>
                      <a:pt x="675321" y="1127619"/>
                      <a:pt x="788882" y="1122993"/>
                      <a:pt x="869636" y="1051071"/>
                    </a:cubicBezTo>
                    <a:cubicBezTo>
                      <a:pt x="928940" y="998076"/>
                      <a:pt x="954176" y="922789"/>
                      <a:pt x="939035" y="860541"/>
                    </a:cubicBezTo>
                    <a:close/>
                  </a:path>
                </a:pathLst>
              </a:custGeom>
              <a:solidFill>
                <a:srgbClr val="DC755A">
                  <a:alpha val="43000"/>
                </a:srgbClr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42" name="Freeform: Shape 841">
                <a:extLst>
                  <a:ext uri="{FF2B5EF4-FFF2-40B4-BE49-F238E27FC236}">
                    <a16:creationId xmlns:a16="http://schemas.microsoft.com/office/drawing/2014/main" xmlns="" id="{514D6FAA-6424-491E-9550-414DBE954E2A}"/>
                  </a:ext>
                </a:extLst>
              </p:cNvPr>
              <p:cNvSpPr/>
              <p:nvPr/>
            </p:nvSpPr>
            <p:spPr>
              <a:xfrm>
                <a:off x="6845610" y="3195637"/>
                <a:ext cx="943329" cy="1278138"/>
              </a:xfrm>
              <a:custGeom>
                <a:avLst/>
                <a:gdLst>
                  <a:gd name="connsiteX0" fmla="*/ 939035 w 943329"/>
                  <a:gd name="connsiteY0" fmla="*/ 860540 h 1278138"/>
                  <a:gd name="connsiteX1" fmla="*/ 909593 w 943329"/>
                  <a:gd name="connsiteY1" fmla="*/ 232169 h 1278138"/>
                  <a:gd name="connsiteX2" fmla="*/ 907490 w 943329"/>
                  <a:gd name="connsiteY2" fmla="*/ 191371 h 1278138"/>
                  <a:gd name="connsiteX3" fmla="*/ 898658 w 943329"/>
                  <a:gd name="connsiteY3" fmla="*/ 0 h 1278138"/>
                  <a:gd name="connsiteX4" fmla="*/ 246312 w 943329"/>
                  <a:gd name="connsiteY4" fmla="*/ 234272 h 1278138"/>
                  <a:gd name="connsiteX5" fmla="*/ 254724 w 943329"/>
                  <a:gd name="connsiteY5" fmla="*/ 417232 h 1278138"/>
                  <a:gd name="connsiteX6" fmla="*/ 257248 w 943329"/>
                  <a:gd name="connsiteY6" fmla="*/ 466442 h 1278138"/>
                  <a:gd name="connsiteX7" fmla="*/ 279539 w 943329"/>
                  <a:gd name="connsiteY7" fmla="*/ 936248 h 1278138"/>
                  <a:gd name="connsiteX8" fmla="*/ 74709 w 943329"/>
                  <a:gd name="connsiteY8" fmla="*/ 981252 h 1278138"/>
                  <a:gd name="connsiteX9" fmla="*/ 34752 w 943329"/>
                  <a:gd name="connsiteY9" fmla="*/ 1231507 h 1278138"/>
                  <a:gd name="connsiteX10" fmla="*/ 287951 w 943329"/>
                  <a:gd name="connsiteY10" fmla="*/ 1220992 h 1278138"/>
                  <a:gd name="connsiteX11" fmla="*/ 353144 w 943329"/>
                  <a:gd name="connsiteY11" fmla="*/ 1011955 h 1278138"/>
                  <a:gd name="connsiteX12" fmla="*/ 327487 w 943329"/>
                  <a:gd name="connsiteY12" fmla="*/ 465600 h 1278138"/>
                  <a:gd name="connsiteX13" fmla="*/ 842298 w 943329"/>
                  <a:gd name="connsiteY13" fmla="*/ 288109 h 1278138"/>
                  <a:gd name="connsiteX14" fmla="*/ 865010 w 943329"/>
                  <a:gd name="connsiteY14" fmla="*/ 769271 h 1278138"/>
                  <a:gd name="connsiteX15" fmla="*/ 655553 w 943329"/>
                  <a:gd name="connsiteY15" fmla="*/ 812172 h 1278138"/>
                  <a:gd name="connsiteX16" fmla="*/ 615596 w 943329"/>
                  <a:gd name="connsiteY16" fmla="*/ 1062427 h 1278138"/>
                  <a:gd name="connsiteX17" fmla="*/ 868795 w 943329"/>
                  <a:gd name="connsiteY17" fmla="*/ 1051912 h 1278138"/>
                  <a:gd name="connsiteX18" fmla="*/ 939035 w 943329"/>
                  <a:gd name="connsiteY18" fmla="*/ 860540 h 127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43329" h="1278138">
                    <a:moveTo>
                      <a:pt x="939035" y="860540"/>
                    </a:moveTo>
                    <a:lnTo>
                      <a:pt x="909593" y="232169"/>
                    </a:lnTo>
                    <a:lnTo>
                      <a:pt x="907490" y="191371"/>
                    </a:lnTo>
                    <a:lnTo>
                      <a:pt x="898658" y="0"/>
                    </a:lnTo>
                    <a:lnTo>
                      <a:pt x="246312" y="234272"/>
                    </a:lnTo>
                    <a:lnTo>
                      <a:pt x="254724" y="417232"/>
                    </a:lnTo>
                    <a:lnTo>
                      <a:pt x="257248" y="466442"/>
                    </a:lnTo>
                    <a:lnTo>
                      <a:pt x="279539" y="936248"/>
                    </a:lnTo>
                    <a:cubicBezTo>
                      <a:pt x="218553" y="910171"/>
                      <a:pt x="136957" y="925733"/>
                      <a:pt x="74709" y="981252"/>
                    </a:cubicBezTo>
                    <a:cubicBezTo>
                      <a:pt x="-6466" y="1053174"/>
                      <a:pt x="-24131" y="1165473"/>
                      <a:pt x="34752" y="1231507"/>
                    </a:cubicBezTo>
                    <a:cubicBezTo>
                      <a:pt x="93636" y="1297540"/>
                      <a:pt x="207197" y="1292914"/>
                      <a:pt x="287951" y="1220992"/>
                    </a:cubicBezTo>
                    <a:cubicBezTo>
                      <a:pt x="353564" y="1162529"/>
                      <a:pt x="377959" y="1077568"/>
                      <a:pt x="353144" y="1011955"/>
                    </a:cubicBezTo>
                    <a:lnTo>
                      <a:pt x="327487" y="465600"/>
                    </a:lnTo>
                    <a:lnTo>
                      <a:pt x="842298" y="288109"/>
                    </a:lnTo>
                    <a:lnTo>
                      <a:pt x="865010" y="769271"/>
                    </a:lnTo>
                    <a:cubicBezTo>
                      <a:pt x="803603" y="740671"/>
                      <a:pt x="719483" y="755391"/>
                      <a:pt x="655553" y="812172"/>
                    </a:cubicBezTo>
                    <a:cubicBezTo>
                      <a:pt x="574378" y="884094"/>
                      <a:pt x="556712" y="996393"/>
                      <a:pt x="615596" y="1062427"/>
                    </a:cubicBezTo>
                    <a:cubicBezTo>
                      <a:pt x="674479" y="1128461"/>
                      <a:pt x="788041" y="1123834"/>
                      <a:pt x="868795" y="1051912"/>
                    </a:cubicBezTo>
                    <a:cubicBezTo>
                      <a:pt x="928940" y="998496"/>
                      <a:pt x="954176" y="923209"/>
                      <a:pt x="939035" y="860540"/>
                    </a:cubicBezTo>
                    <a:close/>
                  </a:path>
                </a:pathLst>
              </a:custGeom>
              <a:solidFill>
                <a:srgbClr val="D75903"/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</p:grpSp>
        <p:grpSp>
          <p:nvGrpSpPr>
            <p:cNvPr id="843" name="Graphic 837">
              <a:extLst>
                <a:ext uri="{FF2B5EF4-FFF2-40B4-BE49-F238E27FC236}">
                  <a16:creationId xmlns:a16="http://schemas.microsoft.com/office/drawing/2014/main" xmlns="" id="{60908C95-2713-46D6-B1BC-78CCA8D55B3F}"/>
                </a:ext>
              </a:extLst>
            </p:cNvPr>
            <p:cNvGrpSpPr/>
            <p:nvPr/>
          </p:nvGrpSpPr>
          <p:grpSpPr>
            <a:xfrm>
              <a:off x="5681545" y="3873218"/>
              <a:ext cx="837945" cy="1376978"/>
              <a:chOff x="5681545" y="3873218"/>
              <a:chExt cx="837945" cy="1376978"/>
            </a:xfrm>
          </p:grpSpPr>
          <p:sp>
            <p:nvSpPr>
              <p:cNvPr id="844" name="Freeform: Shape 843">
                <a:extLst>
                  <a:ext uri="{FF2B5EF4-FFF2-40B4-BE49-F238E27FC236}">
                    <a16:creationId xmlns:a16="http://schemas.microsoft.com/office/drawing/2014/main" xmlns="" id="{B207E4ED-71CE-478A-8266-82AA5CDCDEB7}"/>
                  </a:ext>
                </a:extLst>
              </p:cNvPr>
              <p:cNvSpPr/>
              <p:nvPr/>
            </p:nvSpPr>
            <p:spPr>
              <a:xfrm>
                <a:off x="5765690" y="4018744"/>
                <a:ext cx="753799" cy="1231452"/>
              </a:xfrm>
              <a:custGeom>
                <a:avLst/>
                <a:gdLst>
                  <a:gd name="connsiteX0" fmla="*/ 34579 w 753799"/>
                  <a:gd name="connsiteY0" fmla="*/ 1184821 h 1231452"/>
                  <a:gd name="connsiteX1" fmla="*/ 287779 w 753799"/>
                  <a:gd name="connsiteY1" fmla="*/ 1174306 h 1231452"/>
                  <a:gd name="connsiteX2" fmla="*/ 352971 w 753799"/>
                  <a:gd name="connsiteY2" fmla="*/ 965269 h 1231452"/>
                  <a:gd name="connsiteX3" fmla="*/ 327735 w 753799"/>
                  <a:gd name="connsiteY3" fmla="*/ 418914 h 1231452"/>
                  <a:gd name="connsiteX4" fmla="*/ 753800 w 753799"/>
                  <a:gd name="connsiteY4" fmla="*/ 266238 h 1231452"/>
                  <a:gd name="connsiteX5" fmla="*/ 751276 w 753799"/>
                  <a:gd name="connsiteY5" fmla="*/ 0 h 1231452"/>
                  <a:gd name="connsiteX6" fmla="*/ 246981 w 753799"/>
                  <a:gd name="connsiteY6" fmla="*/ 187165 h 1231452"/>
                  <a:gd name="connsiteX7" fmla="*/ 255393 w 753799"/>
                  <a:gd name="connsiteY7" fmla="*/ 370125 h 1231452"/>
                  <a:gd name="connsiteX8" fmla="*/ 257916 w 753799"/>
                  <a:gd name="connsiteY8" fmla="*/ 419335 h 1231452"/>
                  <a:gd name="connsiteX9" fmla="*/ 280208 w 753799"/>
                  <a:gd name="connsiteY9" fmla="*/ 889141 h 1231452"/>
                  <a:gd name="connsiteX10" fmla="*/ 75377 w 753799"/>
                  <a:gd name="connsiteY10" fmla="*/ 934145 h 1231452"/>
                  <a:gd name="connsiteX11" fmla="*/ 34579 w 753799"/>
                  <a:gd name="connsiteY11" fmla="*/ 1184821 h 1231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3799" h="1231452">
                    <a:moveTo>
                      <a:pt x="34579" y="1184821"/>
                    </a:moveTo>
                    <a:cubicBezTo>
                      <a:pt x="93463" y="1250854"/>
                      <a:pt x="207024" y="1246228"/>
                      <a:pt x="287779" y="1174306"/>
                    </a:cubicBezTo>
                    <a:cubicBezTo>
                      <a:pt x="353812" y="1115843"/>
                      <a:pt x="377786" y="1030882"/>
                      <a:pt x="352971" y="965269"/>
                    </a:cubicBezTo>
                    <a:lnTo>
                      <a:pt x="327735" y="418914"/>
                    </a:lnTo>
                    <a:lnTo>
                      <a:pt x="753800" y="266238"/>
                    </a:lnTo>
                    <a:lnTo>
                      <a:pt x="751276" y="0"/>
                    </a:lnTo>
                    <a:lnTo>
                      <a:pt x="246981" y="187165"/>
                    </a:lnTo>
                    <a:lnTo>
                      <a:pt x="255393" y="370125"/>
                    </a:lnTo>
                    <a:lnTo>
                      <a:pt x="257916" y="419335"/>
                    </a:lnTo>
                    <a:lnTo>
                      <a:pt x="280208" y="889141"/>
                    </a:lnTo>
                    <a:cubicBezTo>
                      <a:pt x="219221" y="863064"/>
                      <a:pt x="137626" y="878626"/>
                      <a:pt x="75377" y="934145"/>
                    </a:cubicBezTo>
                    <a:cubicBezTo>
                      <a:pt x="-6218" y="1006488"/>
                      <a:pt x="-24304" y="1118366"/>
                      <a:pt x="34579" y="1184821"/>
                    </a:cubicBezTo>
                    <a:close/>
                  </a:path>
                </a:pathLst>
              </a:custGeom>
              <a:solidFill>
                <a:srgbClr val="DC755A">
                  <a:alpha val="43000"/>
                </a:srgbClr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45" name="Freeform: Shape 844">
                <a:extLst>
                  <a:ext uri="{FF2B5EF4-FFF2-40B4-BE49-F238E27FC236}">
                    <a16:creationId xmlns:a16="http://schemas.microsoft.com/office/drawing/2014/main" xmlns="" id="{EBA880B9-04CF-44B2-B41E-950790C876E7}"/>
                  </a:ext>
                </a:extLst>
              </p:cNvPr>
              <p:cNvSpPr/>
              <p:nvPr/>
            </p:nvSpPr>
            <p:spPr>
              <a:xfrm>
                <a:off x="5681545" y="3873218"/>
                <a:ext cx="753825" cy="1231031"/>
              </a:xfrm>
              <a:custGeom>
                <a:avLst/>
                <a:gdLst>
                  <a:gd name="connsiteX0" fmla="*/ 34606 w 753825"/>
                  <a:gd name="connsiteY0" fmla="*/ 1184400 h 1231031"/>
                  <a:gd name="connsiteX1" fmla="*/ 287805 w 753825"/>
                  <a:gd name="connsiteY1" fmla="*/ 1173885 h 1231031"/>
                  <a:gd name="connsiteX2" fmla="*/ 352997 w 753825"/>
                  <a:gd name="connsiteY2" fmla="*/ 964848 h 1231031"/>
                  <a:gd name="connsiteX3" fmla="*/ 327761 w 753825"/>
                  <a:gd name="connsiteY3" fmla="*/ 418914 h 1231031"/>
                  <a:gd name="connsiteX4" fmla="*/ 753826 w 753825"/>
                  <a:gd name="connsiteY4" fmla="*/ 266238 h 1231031"/>
                  <a:gd name="connsiteX5" fmla="*/ 751302 w 753825"/>
                  <a:gd name="connsiteY5" fmla="*/ 0 h 1231031"/>
                  <a:gd name="connsiteX6" fmla="*/ 247007 w 753825"/>
                  <a:gd name="connsiteY6" fmla="*/ 186745 h 1231031"/>
                  <a:gd name="connsiteX7" fmla="*/ 255419 w 753825"/>
                  <a:gd name="connsiteY7" fmla="*/ 369704 h 1231031"/>
                  <a:gd name="connsiteX8" fmla="*/ 257942 w 753825"/>
                  <a:gd name="connsiteY8" fmla="*/ 418914 h 1231031"/>
                  <a:gd name="connsiteX9" fmla="*/ 280234 w 753825"/>
                  <a:gd name="connsiteY9" fmla="*/ 888721 h 1231031"/>
                  <a:gd name="connsiteX10" fmla="*/ 74983 w 753825"/>
                  <a:gd name="connsiteY10" fmla="*/ 934145 h 1231031"/>
                  <a:gd name="connsiteX11" fmla="*/ 34606 w 753825"/>
                  <a:gd name="connsiteY11" fmla="*/ 1184400 h 1231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3825" h="1231031">
                    <a:moveTo>
                      <a:pt x="34606" y="1184400"/>
                    </a:moveTo>
                    <a:cubicBezTo>
                      <a:pt x="93489" y="1250434"/>
                      <a:pt x="207050" y="1245807"/>
                      <a:pt x="287805" y="1173885"/>
                    </a:cubicBezTo>
                    <a:cubicBezTo>
                      <a:pt x="353838" y="1115422"/>
                      <a:pt x="377812" y="1030462"/>
                      <a:pt x="352997" y="964848"/>
                    </a:cubicBezTo>
                    <a:lnTo>
                      <a:pt x="327761" y="418914"/>
                    </a:lnTo>
                    <a:lnTo>
                      <a:pt x="753826" y="266238"/>
                    </a:lnTo>
                    <a:lnTo>
                      <a:pt x="751302" y="0"/>
                    </a:lnTo>
                    <a:lnTo>
                      <a:pt x="247007" y="186745"/>
                    </a:lnTo>
                    <a:lnTo>
                      <a:pt x="255419" y="369704"/>
                    </a:lnTo>
                    <a:lnTo>
                      <a:pt x="257942" y="418914"/>
                    </a:lnTo>
                    <a:lnTo>
                      <a:pt x="280234" y="888721"/>
                    </a:lnTo>
                    <a:cubicBezTo>
                      <a:pt x="218827" y="863064"/>
                      <a:pt x="137231" y="878626"/>
                      <a:pt x="74983" y="934145"/>
                    </a:cubicBezTo>
                    <a:cubicBezTo>
                      <a:pt x="-6192" y="1006067"/>
                      <a:pt x="-24278" y="1118366"/>
                      <a:pt x="34606" y="1184400"/>
                    </a:cubicBezTo>
                    <a:close/>
                  </a:path>
                </a:pathLst>
              </a:custGeom>
              <a:solidFill>
                <a:srgbClr val="D75903"/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grpSp>
        <p:nvGrpSpPr>
          <p:cNvPr id="894" name="Group 893">
            <a:extLst>
              <a:ext uri="{FF2B5EF4-FFF2-40B4-BE49-F238E27FC236}">
                <a16:creationId xmlns:a16="http://schemas.microsoft.com/office/drawing/2014/main" xmlns="" id="{B79E7595-F65B-442C-B805-CC0D982ABF8D}"/>
              </a:ext>
            </a:extLst>
          </p:cNvPr>
          <p:cNvGrpSpPr/>
          <p:nvPr/>
        </p:nvGrpSpPr>
        <p:grpSpPr>
          <a:xfrm>
            <a:off x="74321" y="112157"/>
            <a:ext cx="1237755" cy="832011"/>
            <a:chOff x="-403127" y="371217"/>
            <a:chExt cx="1204344" cy="852926"/>
          </a:xfrm>
        </p:grpSpPr>
        <p:grpSp>
          <p:nvGrpSpPr>
            <p:cNvPr id="886" name="Graphic 876">
              <a:extLst>
                <a:ext uri="{FF2B5EF4-FFF2-40B4-BE49-F238E27FC236}">
                  <a16:creationId xmlns:a16="http://schemas.microsoft.com/office/drawing/2014/main" xmlns="" id="{B6E6A1E0-EBC7-4163-A639-43ED1A5BFB28}"/>
                </a:ext>
              </a:extLst>
            </p:cNvPr>
            <p:cNvGrpSpPr/>
            <p:nvPr/>
          </p:nvGrpSpPr>
          <p:grpSpPr>
            <a:xfrm flipH="1">
              <a:off x="-403127" y="400231"/>
              <a:ext cx="1182052" cy="823912"/>
              <a:chOff x="-380835" y="371217"/>
              <a:chExt cx="1182052" cy="823912"/>
            </a:xfrm>
            <a:solidFill>
              <a:schemeClr val="bg2">
                <a:lumMod val="50000"/>
              </a:schemeClr>
            </a:solidFill>
          </p:grpSpPr>
          <p:grpSp>
            <p:nvGrpSpPr>
              <p:cNvPr id="887" name="Graphic 876">
                <a:extLst>
                  <a:ext uri="{FF2B5EF4-FFF2-40B4-BE49-F238E27FC236}">
                    <a16:creationId xmlns:a16="http://schemas.microsoft.com/office/drawing/2014/main" xmlns="" id="{8B057DBF-0874-4F0D-BCAC-13A8004E5E82}"/>
                  </a:ext>
                </a:extLst>
              </p:cNvPr>
              <p:cNvGrpSpPr/>
              <p:nvPr/>
            </p:nvGrpSpPr>
            <p:grpSpPr>
              <a:xfrm>
                <a:off x="-276917" y="371217"/>
                <a:ext cx="1078134" cy="565413"/>
                <a:chOff x="-276917" y="371217"/>
                <a:chExt cx="1078134" cy="565413"/>
              </a:xfrm>
              <a:grpFill/>
            </p:grpSpPr>
            <p:sp>
              <p:nvSpPr>
                <p:cNvPr id="891" name="Freeform: Shape 890">
                  <a:extLst>
                    <a:ext uri="{FF2B5EF4-FFF2-40B4-BE49-F238E27FC236}">
                      <a16:creationId xmlns:a16="http://schemas.microsoft.com/office/drawing/2014/main" xmlns="" id="{21C4F6DA-71AA-462F-80EE-557B61034352}"/>
                    </a:ext>
                  </a:extLst>
                </p:cNvPr>
                <p:cNvSpPr/>
                <p:nvPr/>
              </p:nvSpPr>
              <p:spPr>
                <a:xfrm>
                  <a:off x="-3264" y="496851"/>
                  <a:ext cx="599598" cy="439778"/>
                </a:xfrm>
                <a:custGeom>
                  <a:avLst/>
                  <a:gdLst>
                    <a:gd name="connsiteX0" fmla="*/ 510254 w 599598"/>
                    <a:gd name="connsiteY0" fmla="*/ 0 h 439778"/>
                    <a:gd name="connsiteX1" fmla="*/ 0 w 599598"/>
                    <a:gd name="connsiteY1" fmla="*/ 174403 h 439778"/>
                    <a:gd name="connsiteX2" fmla="*/ 90106 w 599598"/>
                    <a:gd name="connsiteY2" fmla="*/ 434054 h 439778"/>
                    <a:gd name="connsiteX3" fmla="*/ 599599 w 599598"/>
                    <a:gd name="connsiteY3" fmla="*/ 257270 h 439778"/>
                    <a:gd name="connsiteX4" fmla="*/ 510254 w 599598"/>
                    <a:gd name="connsiteY4" fmla="*/ 0 h 4397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99598" h="439778">
                      <a:moveTo>
                        <a:pt x="510254" y="0"/>
                      </a:moveTo>
                      <a:lnTo>
                        <a:pt x="0" y="174403"/>
                      </a:lnTo>
                      <a:lnTo>
                        <a:pt x="90106" y="434054"/>
                      </a:lnTo>
                      <a:cubicBezTo>
                        <a:pt x="278511" y="460439"/>
                        <a:pt x="468059" y="394621"/>
                        <a:pt x="599599" y="257270"/>
                      </a:cubicBezTo>
                      <a:lnTo>
                        <a:pt x="510254" y="0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892" name="Freeform: Shape 891">
                  <a:extLst>
                    <a:ext uri="{FF2B5EF4-FFF2-40B4-BE49-F238E27FC236}">
                      <a16:creationId xmlns:a16="http://schemas.microsoft.com/office/drawing/2014/main" xmlns="" id="{D25A437A-8565-46A4-ACD1-D99FB4715232}"/>
                    </a:ext>
                  </a:extLst>
                </p:cNvPr>
                <p:cNvSpPr/>
                <p:nvPr/>
              </p:nvSpPr>
              <p:spPr>
                <a:xfrm>
                  <a:off x="-276917" y="371217"/>
                  <a:ext cx="1078134" cy="458057"/>
                </a:xfrm>
                <a:custGeom>
                  <a:avLst/>
                  <a:gdLst>
                    <a:gd name="connsiteX0" fmla="*/ 1078135 w 1078134"/>
                    <a:gd name="connsiteY0" fmla="*/ 41910 h 458057"/>
                    <a:gd name="connsiteX1" fmla="*/ 618554 w 1078134"/>
                    <a:gd name="connsiteY1" fmla="*/ 458057 h 458057"/>
                    <a:gd name="connsiteX2" fmla="*/ 0 w 1078134"/>
                    <a:gd name="connsiteY2" fmla="*/ 416147 h 458057"/>
                    <a:gd name="connsiteX3" fmla="*/ 64294 w 1078134"/>
                    <a:gd name="connsiteY3" fmla="*/ 357950 h 458057"/>
                    <a:gd name="connsiteX4" fmla="*/ 98965 w 1078134"/>
                    <a:gd name="connsiteY4" fmla="*/ 326517 h 458057"/>
                    <a:gd name="connsiteX5" fmla="*/ 459581 w 1078134"/>
                    <a:gd name="connsiteY5" fmla="*/ 0 h 458057"/>
                    <a:gd name="connsiteX6" fmla="*/ 944975 w 1078134"/>
                    <a:gd name="connsiteY6" fmla="*/ 32957 h 458057"/>
                    <a:gd name="connsiteX7" fmla="*/ 991553 w 1078134"/>
                    <a:gd name="connsiteY7" fmla="*/ 36100 h 4580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78134" h="458057">
                      <a:moveTo>
                        <a:pt x="1078135" y="41910"/>
                      </a:moveTo>
                      <a:lnTo>
                        <a:pt x="618554" y="458057"/>
                      </a:lnTo>
                      <a:lnTo>
                        <a:pt x="0" y="416147"/>
                      </a:lnTo>
                      <a:lnTo>
                        <a:pt x="64294" y="357950"/>
                      </a:lnTo>
                      <a:lnTo>
                        <a:pt x="98965" y="326517"/>
                      </a:lnTo>
                      <a:lnTo>
                        <a:pt x="459581" y="0"/>
                      </a:lnTo>
                      <a:lnTo>
                        <a:pt x="944975" y="32957"/>
                      </a:lnTo>
                      <a:lnTo>
                        <a:pt x="991553" y="36100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893" name="Freeform: Shape 892">
                  <a:extLst>
                    <a:ext uri="{FF2B5EF4-FFF2-40B4-BE49-F238E27FC236}">
                      <a16:creationId xmlns:a16="http://schemas.microsoft.com/office/drawing/2014/main" xmlns="" id="{88A31EF2-DB3D-4380-8BF2-58C6DA8E59B9}"/>
                    </a:ext>
                  </a:extLst>
                </p:cNvPr>
                <p:cNvSpPr/>
                <p:nvPr/>
              </p:nvSpPr>
              <p:spPr>
                <a:xfrm>
                  <a:off x="-212623" y="371217"/>
                  <a:ext cx="927258" cy="393954"/>
                </a:xfrm>
                <a:custGeom>
                  <a:avLst/>
                  <a:gdLst>
                    <a:gd name="connsiteX0" fmla="*/ 927259 w 927258"/>
                    <a:gd name="connsiteY0" fmla="*/ 36100 h 393954"/>
                    <a:gd name="connsiteX1" fmla="*/ 531971 w 927258"/>
                    <a:gd name="connsiteY1" fmla="*/ 393954 h 393954"/>
                    <a:gd name="connsiteX2" fmla="*/ 0 w 927258"/>
                    <a:gd name="connsiteY2" fmla="*/ 357950 h 393954"/>
                    <a:gd name="connsiteX3" fmla="*/ 34671 w 927258"/>
                    <a:gd name="connsiteY3" fmla="*/ 326517 h 393954"/>
                    <a:gd name="connsiteX4" fmla="*/ 395288 w 927258"/>
                    <a:gd name="connsiteY4" fmla="*/ 0 h 393954"/>
                    <a:gd name="connsiteX5" fmla="*/ 880682 w 927258"/>
                    <a:gd name="connsiteY5" fmla="*/ 32957 h 3939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7258" h="393954">
                      <a:moveTo>
                        <a:pt x="927259" y="36100"/>
                      </a:moveTo>
                      <a:lnTo>
                        <a:pt x="531971" y="393954"/>
                      </a:lnTo>
                      <a:lnTo>
                        <a:pt x="0" y="357950"/>
                      </a:lnTo>
                      <a:lnTo>
                        <a:pt x="34671" y="326517"/>
                      </a:lnTo>
                      <a:lnTo>
                        <a:pt x="395288" y="0"/>
                      </a:lnTo>
                      <a:lnTo>
                        <a:pt x="880682" y="32957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888" name="Graphic 876">
                <a:extLst>
                  <a:ext uri="{FF2B5EF4-FFF2-40B4-BE49-F238E27FC236}">
                    <a16:creationId xmlns:a16="http://schemas.microsoft.com/office/drawing/2014/main" xmlns="" id="{B9222F20-7012-4B7B-B6A1-7A711052FEF9}"/>
                  </a:ext>
                </a:extLst>
              </p:cNvPr>
              <p:cNvGrpSpPr/>
              <p:nvPr/>
            </p:nvGrpSpPr>
            <p:grpSpPr>
              <a:xfrm>
                <a:off x="-380835" y="555811"/>
                <a:ext cx="644461" cy="639318"/>
                <a:chOff x="-380835" y="555811"/>
                <a:chExt cx="644461" cy="639318"/>
              </a:xfrm>
              <a:grpFill/>
            </p:grpSpPr>
            <p:sp>
              <p:nvSpPr>
                <p:cNvPr id="889" name="Freeform: Shape 888">
                  <a:extLst>
                    <a:ext uri="{FF2B5EF4-FFF2-40B4-BE49-F238E27FC236}">
                      <a16:creationId xmlns:a16="http://schemas.microsoft.com/office/drawing/2014/main" xmlns="" id="{8A4677F1-CE82-4FA8-8B79-7B7234845075}"/>
                    </a:ext>
                  </a:extLst>
                </p:cNvPr>
                <p:cNvSpPr/>
                <p:nvPr/>
              </p:nvSpPr>
              <p:spPr>
                <a:xfrm>
                  <a:off x="-321494" y="555811"/>
                  <a:ext cx="585120" cy="588168"/>
                </a:xfrm>
                <a:custGeom>
                  <a:avLst/>
                  <a:gdLst>
                    <a:gd name="connsiteX0" fmla="*/ 24956 w 585120"/>
                    <a:gd name="connsiteY0" fmla="*/ 588169 h 588168"/>
                    <a:gd name="connsiteX1" fmla="*/ 0 w 585120"/>
                    <a:gd name="connsiteY1" fmla="*/ 585883 h 588168"/>
                    <a:gd name="connsiteX2" fmla="*/ 32766 w 585120"/>
                    <a:gd name="connsiteY2" fmla="*/ 222790 h 588168"/>
                    <a:gd name="connsiteX3" fmla="*/ 575596 w 585120"/>
                    <a:gd name="connsiteY3" fmla="*/ 0 h 588168"/>
                    <a:gd name="connsiteX4" fmla="*/ 585121 w 585120"/>
                    <a:gd name="connsiteY4" fmla="*/ 23241 h 588168"/>
                    <a:gd name="connsiteX5" fmla="*/ 56388 w 585120"/>
                    <a:gd name="connsiteY5" fmla="*/ 240221 h 5881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85120" h="588168">
                      <a:moveTo>
                        <a:pt x="24956" y="588169"/>
                      </a:moveTo>
                      <a:lnTo>
                        <a:pt x="0" y="585883"/>
                      </a:lnTo>
                      <a:lnTo>
                        <a:pt x="32766" y="222790"/>
                      </a:lnTo>
                      <a:lnTo>
                        <a:pt x="575596" y="0"/>
                      </a:lnTo>
                      <a:lnTo>
                        <a:pt x="585121" y="23241"/>
                      </a:lnTo>
                      <a:lnTo>
                        <a:pt x="56388" y="240221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890" name="Freeform: Shape 889">
                  <a:extLst>
                    <a:ext uri="{FF2B5EF4-FFF2-40B4-BE49-F238E27FC236}">
                      <a16:creationId xmlns:a16="http://schemas.microsoft.com/office/drawing/2014/main" xmlns="" id="{3D87F01F-99AD-45AA-87E4-3134B052F3F6}"/>
                    </a:ext>
                  </a:extLst>
                </p:cNvPr>
                <p:cNvSpPr/>
                <p:nvPr/>
              </p:nvSpPr>
              <p:spPr>
                <a:xfrm>
                  <a:off x="-380835" y="1007010"/>
                  <a:ext cx="121695" cy="188118"/>
                </a:xfrm>
                <a:custGeom>
                  <a:avLst/>
                  <a:gdLst>
                    <a:gd name="connsiteX0" fmla="*/ 85058 w 121695"/>
                    <a:gd name="connsiteY0" fmla="*/ 1619 h 188118"/>
                    <a:gd name="connsiteX1" fmla="*/ 79915 w 121695"/>
                    <a:gd name="connsiteY1" fmla="*/ 0 h 188118"/>
                    <a:gd name="connsiteX2" fmla="*/ 0 w 121695"/>
                    <a:gd name="connsiteY2" fmla="*/ 170783 h 188118"/>
                    <a:gd name="connsiteX3" fmla="*/ 111824 w 121695"/>
                    <a:gd name="connsiteY3" fmla="*/ 188119 h 188118"/>
                    <a:gd name="connsiteX4" fmla="*/ 85058 w 121695"/>
                    <a:gd name="connsiteY4" fmla="*/ 1619 h 188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1695" h="188118">
                      <a:moveTo>
                        <a:pt x="85058" y="1619"/>
                      </a:moveTo>
                      <a:lnTo>
                        <a:pt x="79915" y="0"/>
                      </a:lnTo>
                      <a:cubicBezTo>
                        <a:pt x="64484" y="5810"/>
                        <a:pt x="10573" y="35814"/>
                        <a:pt x="0" y="170783"/>
                      </a:cubicBezTo>
                      <a:lnTo>
                        <a:pt x="111824" y="188119"/>
                      </a:lnTo>
                      <a:cubicBezTo>
                        <a:pt x="140684" y="56483"/>
                        <a:pt x="98393" y="12002"/>
                        <a:pt x="85058" y="161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</p:grpSp>
        <p:grpSp>
          <p:nvGrpSpPr>
            <p:cNvPr id="878" name="Graphic 876">
              <a:extLst>
                <a:ext uri="{FF2B5EF4-FFF2-40B4-BE49-F238E27FC236}">
                  <a16:creationId xmlns:a16="http://schemas.microsoft.com/office/drawing/2014/main" xmlns="" id="{5A49151D-777E-436E-B1DE-8E3625BD9FC7}"/>
                </a:ext>
              </a:extLst>
            </p:cNvPr>
            <p:cNvGrpSpPr/>
            <p:nvPr/>
          </p:nvGrpSpPr>
          <p:grpSpPr>
            <a:xfrm flipH="1">
              <a:off x="-380835" y="371217"/>
              <a:ext cx="1182052" cy="823912"/>
              <a:chOff x="-380835" y="371217"/>
              <a:chExt cx="1182052" cy="823912"/>
            </a:xfrm>
          </p:grpSpPr>
          <p:grpSp>
            <p:nvGrpSpPr>
              <p:cNvPr id="879" name="Graphic 876">
                <a:extLst>
                  <a:ext uri="{FF2B5EF4-FFF2-40B4-BE49-F238E27FC236}">
                    <a16:creationId xmlns:a16="http://schemas.microsoft.com/office/drawing/2014/main" xmlns="" id="{5A49151D-777E-436E-B1DE-8E3625BD9FC7}"/>
                  </a:ext>
                </a:extLst>
              </p:cNvPr>
              <p:cNvGrpSpPr/>
              <p:nvPr/>
            </p:nvGrpSpPr>
            <p:grpSpPr>
              <a:xfrm>
                <a:off x="-276917" y="371217"/>
                <a:ext cx="1078134" cy="565413"/>
                <a:chOff x="-276917" y="371217"/>
                <a:chExt cx="1078134" cy="565413"/>
              </a:xfrm>
            </p:grpSpPr>
            <p:sp>
              <p:nvSpPr>
                <p:cNvPr id="880" name="Freeform: Shape 879">
                  <a:extLst>
                    <a:ext uri="{FF2B5EF4-FFF2-40B4-BE49-F238E27FC236}">
                      <a16:creationId xmlns:a16="http://schemas.microsoft.com/office/drawing/2014/main" xmlns="" id="{351BF039-617F-4162-97CB-3CB57E07CC3D}"/>
                    </a:ext>
                  </a:extLst>
                </p:cNvPr>
                <p:cNvSpPr/>
                <p:nvPr/>
              </p:nvSpPr>
              <p:spPr>
                <a:xfrm>
                  <a:off x="-3264" y="496851"/>
                  <a:ext cx="599598" cy="439778"/>
                </a:xfrm>
                <a:custGeom>
                  <a:avLst/>
                  <a:gdLst>
                    <a:gd name="connsiteX0" fmla="*/ 510254 w 599598"/>
                    <a:gd name="connsiteY0" fmla="*/ 0 h 439778"/>
                    <a:gd name="connsiteX1" fmla="*/ 0 w 599598"/>
                    <a:gd name="connsiteY1" fmla="*/ 174403 h 439778"/>
                    <a:gd name="connsiteX2" fmla="*/ 90106 w 599598"/>
                    <a:gd name="connsiteY2" fmla="*/ 434054 h 439778"/>
                    <a:gd name="connsiteX3" fmla="*/ 599599 w 599598"/>
                    <a:gd name="connsiteY3" fmla="*/ 257270 h 439778"/>
                    <a:gd name="connsiteX4" fmla="*/ 510254 w 599598"/>
                    <a:gd name="connsiteY4" fmla="*/ 0 h 4397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99598" h="439778">
                      <a:moveTo>
                        <a:pt x="510254" y="0"/>
                      </a:moveTo>
                      <a:lnTo>
                        <a:pt x="0" y="174403"/>
                      </a:lnTo>
                      <a:lnTo>
                        <a:pt x="90106" y="434054"/>
                      </a:lnTo>
                      <a:cubicBezTo>
                        <a:pt x="278511" y="460439"/>
                        <a:pt x="468059" y="394621"/>
                        <a:pt x="599599" y="257270"/>
                      </a:cubicBezTo>
                      <a:lnTo>
                        <a:pt x="510254" y="0"/>
                      </a:lnTo>
                      <a:close/>
                    </a:path>
                  </a:pathLst>
                </a:custGeom>
                <a:solidFill>
                  <a:srgbClr val="3D405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881" name="Freeform: Shape 880">
                  <a:extLst>
                    <a:ext uri="{FF2B5EF4-FFF2-40B4-BE49-F238E27FC236}">
                      <a16:creationId xmlns:a16="http://schemas.microsoft.com/office/drawing/2014/main" xmlns="" id="{2F562CE5-7C18-4F27-AD8E-E7E99C7BF91A}"/>
                    </a:ext>
                  </a:extLst>
                </p:cNvPr>
                <p:cNvSpPr/>
                <p:nvPr/>
              </p:nvSpPr>
              <p:spPr>
                <a:xfrm>
                  <a:off x="-276917" y="371217"/>
                  <a:ext cx="1078134" cy="458057"/>
                </a:xfrm>
                <a:custGeom>
                  <a:avLst/>
                  <a:gdLst>
                    <a:gd name="connsiteX0" fmla="*/ 1078135 w 1078134"/>
                    <a:gd name="connsiteY0" fmla="*/ 41910 h 458057"/>
                    <a:gd name="connsiteX1" fmla="*/ 618554 w 1078134"/>
                    <a:gd name="connsiteY1" fmla="*/ 458057 h 458057"/>
                    <a:gd name="connsiteX2" fmla="*/ 0 w 1078134"/>
                    <a:gd name="connsiteY2" fmla="*/ 416147 h 458057"/>
                    <a:gd name="connsiteX3" fmla="*/ 64294 w 1078134"/>
                    <a:gd name="connsiteY3" fmla="*/ 357950 h 458057"/>
                    <a:gd name="connsiteX4" fmla="*/ 98965 w 1078134"/>
                    <a:gd name="connsiteY4" fmla="*/ 326517 h 458057"/>
                    <a:gd name="connsiteX5" fmla="*/ 459581 w 1078134"/>
                    <a:gd name="connsiteY5" fmla="*/ 0 h 458057"/>
                    <a:gd name="connsiteX6" fmla="*/ 944975 w 1078134"/>
                    <a:gd name="connsiteY6" fmla="*/ 32957 h 458057"/>
                    <a:gd name="connsiteX7" fmla="*/ 991553 w 1078134"/>
                    <a:gd name="connsiteY7" fmla="*/ 36100 h 4580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78134" h="458057">
                      <a:moveTo>
                        <a:pt x="1078135" y="41910"/>
                      </a:moveTo>
                      <a:lnTo>
                        <a:pt x="618554" y="458057"/>
                      </a:lnTo>
                      <a:lnTo>
                        <a:pt x="0" y="416147"/>
                      </a:lnTo>
                      <a:lnTo>
                        <a:pt x="64294" y="357950"/>
                      </a:lnTo>
                      <a:lnTo>
                        <a:pt x="98965" y="326517"/>
                      </a:lnTo>
                      <a:lnTo>
                        <a:pt x="459581" y="0"/>
                      </a:lnTo>
                      <a:lnTo>
                        <a:pt x="944975" y="32957"/>
                      </a:lnTo>
                      <a:lnTo>
                        <a:pt x="991553" y="36100"/>
                      </a:lnTo>
                      <a:close/>
                    </a:path>
                  </a:pathLst>
                </a:custGeom>
                <a:solidFill>
                  <a:srgbClr val="3D405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882" name="Freeform: Shape 881">
                  <a:extLst>
                    <a:ext uri="{FF2B5EF4-FFF2-40B4-BE49-F238E27FC236}">
                      <a16:creationId xmlns:a16="http://schemas.microsoft.com/office/drawing/2014/main" xmlns="" id="{941A8018-C021-4BB0-9695-C0C088DE7128}"/>
                    </a:ext>
                  </a:extLst>
                </p:cNvPr>
                <p:cNvSpPr/>
                <p:nvPr/>
              </p:nvSpPr>
              <p:spPr>
                <a:xfrm>
                  <a:off x="-212623" y="371217"/>
                  <a:ext cx="927258" cy="393954"/>
                </a:xfrm>
                <a:custGeom>
                  <a:avLst/>
                  <a:gdLst>
                    <a:gd name="connsiteX0" fmla="*/ 927259 w 927258"/>
                    <a:gd name="connsiteY0" fmla="*/ 36100 h 393954"/>
                    <a:gd name="connsiteX1" fmla="*/ 531971 w 927258"/>
                    <a:gd name="connsiteY1" fmla="*/ 393954 h 393954"/>
                    <a:gd name="connsiteX2" fmla="*/ 0 w 927258"/>
                    <a:gd name="connsiteY2" fmla="*/ 357950 h 393954"/>
                    <a:gd name="connsiteX3" fmla="*/ 34671 w 927258"/>
                    <a:gd name="connsiteY3" fmla="*/ 326517 h 393954"/>
                    <a:gd name="connsiteX4" fmla="*/ 395288 w 927258"/>
                    <a:gd name="connsiteY4" fmla="*/ 0 h 393954"/>
                    <a:gd name="connsiteX5" fmla="*/ 880682 w 927258"/>
                    <a:gd name="connsiteY5" fmla="*/ 32957 h 3939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7258" h="393954">
                      <a:moveTo>
                        <a:pt x="927259" y="36100"/>
                      </a:moveTo>
                      <a:lnTo>
                        <a:pt x="531971" y="393954"/>
                      </a:lnTo>
                      <a:lnTo>
                        <a:pt x="0" y="357950"/>
                      </a:lnTo>
                      <a:lnTo>
                        <a:pt x="34671" y="326517"/>
                      </a:lnTo>
                      <a:lnTo>
                        <a:pt x="395288" y="0"/>
                      </a:lnTo>
                      <a:lnTo>
                        <a:pt x="880682" y="32957"/>
                      </a:lnTo>
                      <a:close/>
                    </a:path>
                  </a:pathLst>
                </a:custGeom>
                <a:solidFill>
                  <a:srgbClr val="484D5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883" name="Graphic 876">
                <a:extLst>
                  <a:ext uri="{FF2B5EF4-FFF2-40B4-BE49-F238E27FC236}">
                    <a16:creationId xmlns:a16="http://schemas.microsoft.com/office/drawing/2014/main" xmlns="" id="{5A49151D-777E-436E-B1DE-8E3625BD9FC7}"/>
                  </a:ext>
                </a:extLst>
              </p:cNvPr>
              <p:cNvGrpSpPr/>
              <p:nvPr/>
            </p:nvGrpSpPr>
            <p:grpSpPr>
              <a:xfrm>
                <a:off x="-380835" y="555811"/>
                <a:ext cx="644461" cy="639318"/>
                <a:chOff x="-380835" y="555811"/>
                <a:chExt cx="644461" cy="639318"/>
              </a:xfrm>
              <a:solidFill>
                <a:srgbClr val="FFD524"/>
              </a:solidFill>
            </p:grpSpPr>
            <p:sp>
              <p:nvSpPr>
                <p:cNvPr id="884" name="Freeform: Shape 883">
                  <a:extLst>
                    <a:ext uri="{FF2B5EF4-FFF2-40B4-BE49-F238E27FC236}">
                      <a16:creationId xmlns:a16="http://schemas.microsoft.com/office/drawing/2014/main" xmlns="" id="{2EEEDBB1-AABD-4B40-8500-C56D59831520}"/>
                    </a:ext>
                  </a:extLst>
                </p:cNvPr>
                <p:cNvSpPr/>
                <p:nvPr/>
              </p:nvSpPr>
              <p:spPr>
                <a:xfrm>
                  <a:off x="-321494" y="555811"/>
                  <a:ext cx="585120" cy="588168"/>
                </a:xfrm>
                <a:custGeom>
                  <a:avLst/>
                  <a:gdLst>
                    <a:gd name="connsiteX0" fmla="*/ 24956 w 585120"/>
                    <a:gd name="connsiteY0" fmla="*/ 588169 h 588168"/>
                    <a:gd name="connsiteX1" fmla="*/ 0 w 585120"/>
                    <a:gd name="connsiteY1" fmla="*/ 585883 h 588168"/>
                    <a:gd name="connsiteX2" fmla="*/ 32766 w 585120"/>
                    <a:gd name="connsiteY2" fmla="*/ 222790 h 588168"/>
                    <a:gd name="connsiteX3" fmla="*/ 575596 w 585120"/>
                    <a:gd name="connsiteY3" fmla="*/ 0 h 588168"/>
                    <a:gd name="connsiteX4" fmla="*/ 585121 w 585120"/>
                    <a:gd name="connsiteY4" fmla="*/ 23241 h 588168"/>
                    <a:gd name="connsiteX5" fmla="*/ 56388 w 585120"/>
                    <a:gd name="connsiteY5" fmla="*/ 240221 h 5881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85120" h="588168">
                      <a:moveTo>
                        <a:pt x="24956" y="588169"/>
                      </a:moveTo>
                      <a:lnTo>
                        <a:pt x="0" y="585883"/>
                      </a:lnTo>
                      <a:lnTo>
                        <a:pt x="32766" y="222790"/>
                      </a:lnTo>
                      <a:lnTo>
                        <a:pt x="575596" y="0"/>
                      </a:lnTo>
                      <a:lnTo>
                        <a:pt x="585121" y="23241"/>
                      </a:lnTo>
                      <a:lnTo>
                        <a:pt x="56388" y="240221"/>
                      </a:lnTo>
                      <a:close/>
                    </a:path>
                  </a:pathLst>
                </a:custGeom>
                <a:solidFill>
                  <a:srgbClr val="FFD52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885" name="Freeform: Shape 884">
                  <a:extLst>
                    <a:ext uri="{FF2B5EF4-FFF2-40B4-BE49-F238E27FC236}">
                      <a16:creationId xmlns:a16="http://schemas.microsoft.com/office/drawing/2014/main" xmlns="" id="{C62E69BC-C5B4-4278-A57A-2C0AE67DCDCE}"/>
                    </a:ext>
                  </a:extLst>
                </p:cNvPr>
                <p:cNvSpPr/>
                <p:nvPr/>
              </p:nvSpPr>
              <p:spPr>
                <a:xfrm>
                  <a:off x="-380835" y="1007010"/>
                  <a:ext cx="121695" cy="188118"/>
                </a:xfrm>
                <a:custGeom>
                  <a:avLst/>
                  <a:gdLst>
                    <a:gd name="connsiteX0" fmla="*/ 85058 w 121695"/>
                    <a:gd name="connsiteY0" fmla="*/ 1619 h 188118"/>
                    <a:gd name="connsiteX1" fmla="*/ 79915 w 121695"/>
                    <a:gd name="connsiteY1" fmla="*/ 0 h 188118"/>
                    <a:gd name="connsiteX2" fmla="*/ 0 w 121695"/>
                    <a:gd name="connsiteY2" fmla="*/ 170783 h 188118"/>
                    <a:gd name="connsiteX3" fmla="*/ 111824 w 121695"/>
                    <a:gd name="connsiteY3" fmla="*/ 188119 h 188118"/>
                    <a:gd name="connsiteX4" fmla="*/ 85058 w 121695"/>
                    <a:gd name="connsiteY4" fmla="*/ 1619 h 188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1695" h="188118">
                      <a:moveTo>
                        <a:pt x="85058" y="1619"/>
                      </a:moveTo>
                      <a:lnTo>
                        <a:pt x="79915" y="0"/>
                      </a:lnTo>
                      <a:cubicBezTo>
                        <a:pt x="64484" y="5810"/>
                        <a:pt x="10573" y="35814"/>
                        <a:pt x="0" y="170783"/>
                      </a:cubicBezTo>
                      <a:lnTo>
                        <a:pt x="111824" y="188119"/>
                      </a:lnTo>
                      <a:cubicBezTo>
                        <a:pt x="140684" y="56483"/>
                        <a:pt x="98393" y="12002"/>
                        <a:pt x="85058" y="1619"/>
                      </a:cubicBezTo>
                      <a:close/>
                    </a:path>
                  </a:pathLst>
                </a:custGeom>
                <a:solidFill>
                  <a:srgbClr val="FFD52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</p:grpSp>
      </p:grpSp>
      <p:grpSp>
        <p:nvGrpSpPr>
          <p:cNvPr id="396" name="Graphic 44260">
            <a:extLst>
              <a:ext uri="{FF2B5EF4-FFF2-40B4-BE49-F238E27FC236}">
                <a16:creationId xmlns:a16="http://schemas.microsoft.com/office/drawing/2014/main" xmlns="" id="{167C7071-C253-4831-8CB3-DE05ABCEA483}"/>
              </a:ext>
            </a:extLst>
          </p:cNvPr>
          <p:cNvGrpSpPr/>
          <p:nvPr/>
        </p:nvGrpSpPr>
        <p:grpSpPr>
          <a:xfrm>
            <a:off x="11174739" y="103047"/>
            <a:ext cx="1016435" cy="1013175"/>
            <a:chOff x="5972175" y="3276600"/>
            <a:chExt cx="245554" cy="304990"/>
          </a:xfrm>
        </p:grpSpPr>
        <p:sp>
          <p:nvSpPr>
            <p:cNvPr id="397" name="Freeform: Shape 44262">
              <a:extLst>
                <a:ext uri="{FF2B5EF4-FFF2-40B4-BE49-F238E27FC236}">
                  <a16:creationId xmlns:a16="http://schemas.microsoft.com/office/drawing/2014/main" xmlns="" id="{D08C462E-B014-4367-9B5B-A4F7DCF57EC4}"/>
                </a:ext>
              </a:extLst>
            </p:cNvPr>
            <p:cNvSpPr/>
            <p:nvPr/>
          </p:nvSpPr>
          <p:spPr>
            <a:xfrm>
              <a:off x="5991225" y="3309651"/>
              <a:ext cx="226504" cy="271938"/>
            </a:xfrm>
            <a:custGeom>
              <a:avLst/>
              <a:gdLst>
                <a:gd name="connsiteX0" fmla="*/ 0 w 226504"/>
                <a:gd name="connsiteY0" fmla="*/ 163830 h 271938"/>
                <a:gd name="connsiteX1" fmla="*/ 21241 w 226504"/>
                <a:gd name="connsiteY1" fmla="*/ 122015 h 271938"/>
                <a:gd name="connsiteX2" fmla="*/ 42101 w 226504"/>
                <a:gd name="connsiteY2" fmla="*/ 129159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830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830"/>
                  </a:moveTo>
                  <a:cubicBezTo>
                    <a:pt x="1429" y="153162"/>
                    <a:pt x="21241" y="122015"/>
                    <a:pt x="21241" y="122015"/>
                  </a:cubicBezTo>
                  <a:lnTo>
                    <a:pt x="42101" y="129159"/>
                  </a:lnTo>
                  <a:cubicBezTo>
                    <a:pt x="97155" y="69342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830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398" name="Freeform: Shape 44263">
              <a:extLst>
                <a:ext uri="{FF2B5EF4-FFF2-40B4-BE49-F238E27FC236}">
                  <a16:creationId xmlns:a16="http://schemas.microsoft.com/office/drawing/2014/main" xmlns="" id="{1332CFBB-6E87-4DA5-99FB-689D22CE481A}"/>
                </a:ext>
              </a:extLst>
            </p:cNvPr>
            <p:cNvSpPr/>
            <p:nvPr/>
          </p:nvSpPr>
          <p:spPr>
            <a:xfrm>
              <a:off x="5972175" y="3276600"/>
              <a:ext cx="226504" cy="271938"/>
            </a:xfrm>
            <a:custGeom>
              <a:avLst/>
              <a:gdLst>
                <a:gd name="connsiteX0" fmla="*/ 0 w 226504"/>
                <a:gd name="connsiteY0" fmla="*/ 163925 h 271938"/>
                <a:gd name="connsiteX1" fmla="*/ 21241 w 226504"/>
                <a:gd name="connsiteY1" fmla="*/ 122111 h 271938"/>
                <a:gd name="connsiteX2" fmla="*/ 42101 w 226504"/>
                <a:gd name="connsiteY2" fmla="*/ 129254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925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925"/>
                  </a:moveTo>
                  <a:cubicBezTo>
                    <a:pt x="1429" y="153257"/>
                    <a:pt x="21241" y="122111"/>
                    <a:pt x="21241" y="122111"/>
                  </a:cubicBezTo>
                  <a:lnTo>
                    <a:pt x="42101" y="129254"/>
                  </a:lnTo>
                  <a:cubicBezTo>
                    <a:pt x="97155" y="69437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925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rgbClr val="DC755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399" name="Graphic 44264">
            <a:extLst>
              <a:ext uri="{FF2B5EF4-FFF2-40B4-BE49-F238E27FC236}">
                <a16:creationId xmlns:a16="http://schemas.microsoft.com/office/drawing/2014/main" xmlns="" id="{AEE59570-7737-4648-A7D2-1F1DE39603AC}"/>
              </a:ext>
            </a:extLst>
          </p:cNvPr>
          <p:cNvGrpSpPr/>
          <p:nvPr/>
        </p:nvGrpSpPr>
        <p:grpSpPr>
          <a:xfrm rot="958954">
            <a:off x="9877255" y="89187"/>
            <a:ext cx="485576" cy="961878"/>
            <a:chOff x="5948362" y="3286088"/>
            <a:chExt cx="293127" cy="288168"/>
          </a:xfrm>
        </p:grpSpPr>
        <p:sp>
          <p:nvSpPr>
            <p:cNvPr id="400" name="Freeform: Shape 44266">
              <a:extLst>
                <a:ext uri="{FF2B5EF4-FFF2-40B4-BE49-F238E27FC236}">
                  <a16:creationId xmlns:a16="http://schemas.microsoft.com/office/drawing/2014/main" xmlns="" id="{8B71EB0A-9935-4BE2-95CE-154602A53642}"/>
                </a:ext>
              </a:extLst>
            </p:cNvPr>
            <p:cNvSpPr/>
            <p:nvPr/>
          </p:nvSpPr>
          <p:spPr>
            <a:xfrm>
              <a:off x="5967412" y="3319139"/>
              <a:ext cx="274077" cy="255117"/>
            </a:xfrm>
            <a:custGeom>
              <a:avLst/>
              <a:gdLst>
                <a:gd name="connsiteX0" fmla="*/ 142589 w 274077"/>
                <a:gd name="connsiteY0" fmla="*/ 224256 h 255117"/>
                <a:gd name="connsiteX1" fmla="*/ 155353 w 274077"/>
                <a:gd name="connsiteY1" fmla="*/ 204635 h 255117"/>
                <a:gd name="connsiteX2" fmla="*/ 57722 w 274077"/>
                <a:gd name="connsiteY2" fmla="*/ 129959 h 255117"/>
                <a:gd name="connsiteX3" fmla="*/ 41148 w 274077"/>
                <a:gd name="connsiteY3" fmla="*/ 152723 h 255117"/>
                <a:gd name="connsiteX4" fmla="*/ 0 w 274077"/>
                <a:gd name="connsiteY4" fmla="*/ 124434 h 255117"/>
                <a:gd name="connsiteX5" fmla="*/ 51435 w 274077"/>
                <a:gd name="connsiteY5" fmla="*/ 46520 h 255117"/>
                <a:gd name="connsiteX6" fmla="*/ 151829 w 274077"/>
                <a:gd name="connsiteY6" fmla="*/ 10515 h 255117"/>
                <a:gd name="connsiteX7" fmla="*/ 174403 w 274077"/>
                <a:gd name="connsiteY7" fmla="*/ 71570 h 255117"/>
                <a:gd name="connsiteX8" fmla="*/ 247650 w 274077"/>
                <a:gd name="connsiteY8" fmla="*/ 67094 h 255117"/>
                <a:gd name="connsiteX9" fmla="*/ 243078 w 274077"/>
                <a:gd name="connsiteY9" fmla="*/ 180822 h 255117"/>
                <a:gd name="connsiteX10" fmla="*/ 184214 w 274077"/>
                <a:gd name="connsiteY10" fmla="*/ 255117 h 255117"/>
                <a:gd name="connsiteX11" fmla="*/ 142589 w 274077"/>
                <a:gd name="connsiteY11" fmla="*/ 224256 h 255117"/>
                <a:gd name="connsiteX12" fmla="*/ 126397 w 274077"/>
                <a:gd name="connsiteY12" fmla="*/ 66427 h 255117"/>
                <a:gd name="connsiteX13" fmla="*/ 89821 w 274077"/>
                <a:gd name="connsiteY13" fmla="*/ 83762 h 255117"/>
                <a:gd name="connsiteX14" fmla="*/ 122682 w 274077"/>
                <a:gd name="connsiteY14" fmla="*/ 107956 h 255117"/>
                <a:gd name="connsiteX15" fmla="*/ 126397 w 274077"/>
                <a:gd name="connsiteY15" fmla="*/ 66427 h 255117"/>
                <a:gd name="connsiteX16" fmla="*/ 202311 w 274077"/>
                <a:gd name="connsiteY16" fmla="*/ 112433 h 255117"/>
                <a:gd name="connsiteX17" fmla="*/ 163640 w 274077"/>
                <a:gd name="connsiteY17" fmla="*/ 135483 h 255117"/>
                <a:gd name="connsiteX18" fmla="*/ 193834 w 274077"/>
                <a:gd name="connsiteY18" fmla="*/ 157391 h 255117"/>
                <a:gd name="connsiteX19" fmla="*/ 202311 w 274077"/>
                <a:gd name="connsiteY19" fmla="*/ 112433 h 2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4077" h="255117">
                  <a:moveTo>
                    <a:pt x="142589" y="224256"/>
                  </a:moveTo>
                  <a:cubicBezTo>
                    <a:pt x="141637" y="221208"/>
                    <a:pt x="155353" y="204635"/>
                    <a:pt x="155353" y="204635"/>
                  </a:cubicBezTo>
                  <a:cubicBezTo>
                    <a:pt x="155353" y="204635"/>
                    <a:pt x="60484" y="128339"/>
                    <a:pt x="57722" y="129959"/>
                  </a:cubicBezTo>
                  <a:cubicBezTo>
                    <a:pt x="54864" y="131102"/>
                    <a:pt x="41148" y="152723"/>
                    <a:pt x="41148" y="152723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650" y="67094"/>
                  </a:cubicBezTo>
                  <a:cubicBezTo>
                    <a:pt x="290132" y="97383"/>
                    <a:pt x="276035" y="134626"/>
                    <a:pt x="243078" y="180822"/>
                  </a:cubicBezTo>
                  <a:cubicBezTo>
                    <a:pt x="225933" y="204825"/>
                    <a:pt x="202121" y="234448"/>
                    <a:pt x="184214" y="255117"/>
                  </a:cubicBezTo>
                  <a:cubicBezTo>
                    <a:pt x="170212" y="247497"/>
                    <a:pt x="143732" y="227114"/>
                    <a:pt x="142589" y="224256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01" name="Freeform: Shape 44267">
              <a:extLst>
                <a:ext uri="{FF2B5EF4-FFF2-40B4-BE49-F238E27FC236}">
                  <a16:creationId xmlns:a16="http://schemas.microsoft.com/office/drawing/2014/main" xmlns="" id="{30649339-8C8D-45CB-914E-666A96CBBBE0}"/>
                </a:ext>
              </a:extLst>
            </p:cNvPr>
            <p:cNvSpPr/>
            <p:nvPr/>
          </p:nvSpPr>
          <p:spPr>
            <a:xfrm>
              <a:off x="5948362" y="3286088"/>
              <a:ext cx="273982" cy="255212"/>
            </a:xfrm>
            <a:custGeom>
              <a:avLst/>
              <a:gdLst>
                <a:gd name="connsiteX0" fmla="*/ 142589 w 273982"/>
                <a:gd name="connsiteY0" fmla="*/ 224351 h 255212"/>
                <a:gd name="connsiteX1" fmla="*/ 155353 w 273982"/>
                <a:gd name="connsiteY1" fmla="*/ 204730 h 255212"/>
                <a:gd name="connsiteX2" fmla="*/ 57722 w 273982"/>
                <a:gd name="connsiteY2" fmla="*/ 130054 h 255212"/>
                <a:gd name="connsiteX3" fmla="*/ 41148 w 273982"/>
                <a:gd name="connsiteY3" fmla="*/ 152819 h 255212"/>
                <a:gd name="connsiteX4" fmla="*/ 0 w 273982"/>
                <a:gd name="connsiteY4" fmla="*/ 124434 h 255212"/>
                <a:gd name="connsiteX5" fmla="*/ 51435 w 273982"/>
                <a:gd name="connsiteY5" fmla="*/ 46520 h 255212"/>
                <a:gd name="connsiteX6" fmla="*/ 151829 w 273982"/>
                <a:gd name="connsiteY6" fmla="*/ 10515 h 255212"/>
                <a:gd name="connsiteX7" fmla="*/ 174403 w 273982"/>
                <a:gd name="connsiteY7" fmla="*/ 71570 h 255212"/>
                <a:gd name="connsiteX8" fmla="*/ 247555 w 273982"/>
                <a:gd name="connsiteY8" fmla="*/ 67189 h 255212"/>
                <a:gd name="connsiteX9" fmla="*/ 242983 w 273982"/>
                <a:gd name="connsiteY9" fmla="*/ 180917 h 255212"/>
                <a:gd name="connsiteX10" fmla="*/ 184118 w 273982"/>
                <a:gd name="connsiteY10" fmla="*/ 255212 h 255212"/>
                <a:gd name="connsiteX11" fmla="*/ 142589 w 273982"/>
                <a:gd name="connsiteY11" fmla="*/ 224351 h 255212"/>
                <a:gd name="connsiteX12" fmla="*/ 126397 w 273982"/>
                <a:gd name="connsiteY12" fmla="*/ 66427 h 255212"/>
                <a:gd name="connsiteX13" fmla="*/ 89821 w 273982"/>
                <a:gd name="connsiteY13" fmla="*/ 83762 h 255212"/>
                <a:gd name="connsiteX14" fmla="*/ 122682 w 273982"/>
                <a:gd name="connsiteY14" fmla="*/ 107956 h 255212"/>
                <a:gd name="connsiteX15" fmla="*/ 126397 w 273982"/>
                <a:gd name="connsiteY15" fmla="*/ 66427 h 255212"/>
                <a:gd name="connsiteX16" fmla="*/ 202311 w 273982"/>
                <a:gd name="connsiteY16" fmla="*/ 112433 h 255212"/>
                <a:gd name="connsiteX17" fmla="*/ 163640 w 273982"/>
                <a:gd name="connsiteY17" fmla="*/ 135483 h 255212"/>
                <a:gd name="connsiteX18" fmla="*/ 193834 w 273982"/>
                <a:gd name="connsiteY18" fmla="*/ 157391 h 255212"/>
                <a:gd name="connsiteX19" fmla="*/ 202311 w 273982"/>
                <a:gd name="connsiteY19" fmla="*/ 112433 h 25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3982" h="255212">
                  <a:moveTo>
                    <a:pt x="142589" y="224351"/>
                  </a:moveTo>
                  <a:cubicBezTo>
                    <a:pt x="141637" y="221303"/>
                    <a:pt x="155353" y="204730"/>
                    <a:pt x="155353" y="204730"/>
                  </a:cubicBezTo>
                  <a:cubicBezTo>
                    <a:pt x="155353" y="204730"/>
                    <a:pt x="60484" y="128435"/>
                    <a:pt x="57722" y="130054"/>
                  </a:cubicBezTo>
                  <a:cubicBezTo>
                    <a:pt x="54864" y="131197"/>
                    <a:pt x="41148" y="152819"/>
                    <a:pt x="41148" y="152819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555" y="67189"/>
                  </a:cubicBezTo>
                  <a:cubicBezTo>
                    <a:pt x="290036" y="97478"/>
                    <a:pt x="275939" y="134721"/>
                    <a:pt x="242983" y="180917"/>
                  </a:cubicBezTo>
                  <a:cubicBezTo>
                    <a:pt x="225838" y="204920"/>
                    <a:pt x="202025" y="234543"/>
                    <a:pt x="184118" y="255212"/>
                  </a:cubicBezTo>
                  <a:cubicBezTo>
                    <a:pt x="170212" y="247592"/>
                    <a:pt x="143732" y="227114"/>
                    <a:pt x="142589" y="224351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rgbClr val="E968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402" name="Graphic 44268">
            <a:extLst>
              <a:ext uri="{FF2B5EF4-FFF2-40B4-BE49-F238E27FC236}">
                <a16:creationId xmlns:a16="http://schemas.microsoft.com/office/drawing/2014/main" xmlns="" id="{4854520F-F500-4C5A-8C55-5D9A94701324}"/>
              </a:ext>
            </a:extLst>
          </p:cNvPr>
          <p:cNvGrpSpPr/>
          <p:nvPr/>
        </p:nvGrpSpPr>
        <p:grpSpPr>
          <a:xfrm>
            <a:off x="10421728" y="790847"/>
            <a:ext cx="1005481" cy="836289"/>
            <a:chOff x="5976918" y="3286115"/>
            <a:chExt cx="237163" cy="282320"/>
          </a:xfrm>
          <a:solidFill>
            <a:srgbClr val="DC755A"/>
          </a:solidFill>
        </p:grpSpPr>
        <p:sp>
          <p:nvSpPr>
            <p:cNvPr id="403" name="Freeform: Shape 44270">
              <a:extLst>
                <a:ext uri="{FF2B5EF4-FFF2-40B4-BE49-F238E27FC236}">
                  <a16:creationId xmlns:a16="http://schemas.microsoft.com/office/drawing/2014/main" xmlns="" id="{AAF709C3-C084-4203-B38C-738FA8CAAFA4}"/>
                </a:ext>
              </a:extLst>
            </p:cNvPr>
            <p:cNvSpPr/>
            <p:nvPr/>
          </p:nvSpPr>
          <p:spPr>
            <a:xfrm>
              <a:off x="5995945" y="3319163"/>
              <a:ext cx="218136" cy="249272"/>
            </a:xfrm>
            <a:custGeom>
              <a:avLst/>
              <a:gdLst>
                <a:gd name="connsiteX0" fmla="*/ 127867 w 218136"/>
                <a:gd name="connsiteY0" fmla="*/ 13 h 249272"/>
                <a:gd name="connsiteX1" fmla="*/ 167205 w 218136"/>
                <a:gd name="connsiteY1" fmla="*/ 70498 h 249272"/>
                <a:gd name="connsiteX2" fmla="*/ 125391 w 218136"/>
                <a:gd name="connsiteY2" fmla="*/ 102407 h 249272"/>
                <a:gd name="connsiteX3" fmla="*/ 77766 w 218136"/>
                <a:gd name="connsiteY3" fmla="*/ 91549 h 249272"/>
                <a:gd name="connsiteX4" fmla="*/ 78051 w 218136"/>
                <a:gd name="connsiteY4" fmla="*/ 153652 h 249272"/>
                <a:gd name="connsiteX5" fmla="*/ 137868 w 218136"/>
                <a:gd name="connsiteY5" fmla="*/ 178321 h 249272"/>
                <a:gd name="connsiteX6" fmla="*/ 160919 w 218136"/>
                <a:gd name="connsiteY6" fmla="*/ 139364 h 249272"/>
                <a:gd name="connsiteX7" fmla="*/ 217878 w 218136"/>
                <a:gd name="connsiteY7" fmla="*/ 152604 h 249272"/>
                <a:gd name="connsiteX8" fmla="*/ 171301 w 218136"/>
                <a:gd name="connsiteY8" fmla="*/ 235376 h 249272"/>
                <a:gd name="connsiteX9" fmla="*/ 20711 w 218136"/>
                <a:gd name="connsiteY9" fmla="*/ 187084 h 249272"/>
                <a:gd name="connsiteX10" fmla="*/ 45571 w 218136"/>
                <a:gd name="connsiteY10" fmla="*/ 42685 h 249272"/>
                <a:gd name="connsiteX11" fmla="*/ 85481 w 218136"/>
                <a:gd name="connsiteY11" fmla="*/ 35161 h 249272"/>
                <a:gd name="connsiteX12" fmla="*/ 78909 w 218136"/>
                <a:gd name="connsiteY12" fmla="*/ 16873 h 249272"/>
                <a:gd name="connsiteX13" fmla="*/ 127867 w 218136"/>
                <a:gd name="connsiteY13" fmla="*/ 13 h 24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36" h="249272">
                  <a:moveTo>
                    <a:pt x="127867" y="13"/>
                  </a:moveTo>
                  <a:cubicBezTo>
                    <a:pt x="130629" y="299"/>
                    <a:pt x="167205" y="70498"/>
                    <a:pt x="167205" y="70498"/>
                  </a:cubicBezTo>
                  <a:lnTo>
                    <a:pt x="125391" y="102407"/>
                  </a:lnTo>
                  <a:cubicBezTo>
                    <a:pt x="125391" y="102407"/>
                    <a:pt x="102912" y="76880"/>
                    <a:pt x="77766" y="91549"/>
                  </a:cubicBezTo>
                  <a:cubicBezTo>
                    <a:pt x="63192" y="100026"/>
                    <a:pt x="59859" y="122600"/>
                    <a:pt x="78051" y="153652"/>
                  </a:cubicBezTo>
                  <a:cubicBezTo>
                    <a:pt x="97387" y="186703"/>
                    <a:pt x="123962" y="186513"/>
                    <a:pt x="137868" y="178321"/>
                  </a:cubicBezTo>
                  <a:cubicBezTo>
                    <a:pt x="155775" y="167844"/>
                    <a:pt x="160347" y="144889"/>
                    <a:pt x="160919" y="139364"/>
                  </a:cubicBezTo>
                  <a:cubicBezTo>
                    <a:pt x="181207" y="145174"/>
                    <a:pt x="217878" y="152604"/>
                    <a:pt x="217878" y="152604"/>
                  </a:cubicBezTo>
                  <a:cubicBezTo>
                    <a:pt x="217878" y="152604"/>
                    <a:pt x="224451" y="204325"/>
                    <a:pt x="171301" y="235376"/>
                  </a:cubicBezTo>
                  <a:cubicBezTo>
                    <a:pt x="127677" y="260903"/>
                    <a:pt x="60335" y="254807"/>
                    <a:pt x="20711" y="187084"/>
                  </a:cubicBezTo>
                  <a:cubicBezTo>
                    <a:pt x="-20628" y="116314"/>
                    <a:pt x="6328" y="65545"/>
                    <a:pt x="45571" y="42685"/>
                  </a:cubicBezTo>
                  <a:cubicBezTo>
                    <a:pt x="66812" y="30208"/>
                    <a:pt x="85481" y="35161"/>
                    <a:pt x="85481" y="35161"/>
                  </a:cubicBezTo>
                  <a:lnTo>
                    <a:pt x="78909" y="16873"/>
                  </a:lnTo>
                  <a:cubicBezTo>
                    <a:pt x="79194" y="17539"/>
                    <a:pt x="111484" y="-558"/>
                    <a:pt x="127867" y="1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04" name="Freeform: Shape 44271">
              <a:extLst>
                <a:ext uri="{FF2B5EF4-FFF2-40B4-BE49-F238E27FC236}">
                  <a16:creationId xmlns:a16="http://schemas.microsoft.com/office/drawing/2014/main" xmlns="" id="{E843BF79-B49F-4388-BAFE-3DC6CA5187C3}"/>
                </a:ext>
              </a:extLst>
            </p:cNvPr>
            <p:cNvSpPr/>
            <p:nvPr/>
          </p:nvSpPr>
          <p:spPr>
            <a:xfrm>
              <a:off x="5976918" y="3286115"/>
              <a:ext cx="218113" cy="249268"/>
            </a:xfrm>
            <a:custGeom>
              <a:avLst/>
              <a:gdLst>
                <a:gd name="connsiteX0" fmla="*/ 127844 w 218113"/>
                <a:gd name="connsiteY0" fmla="*/ 9 h 249268"/>
                <a:gd name="connsiteX1" fmla="*/ 167182 w 218113"/>
                <a:gd name="connsiteY1" fmla="*/ 70494 h 249268"/>
                <a:gd name="connsiteX2" fmla="*/ 125368 w 218113"/>
                <a:gd name="connsiteY2" fmla="*/ 102403 h 249268"/>
                <a:gd name="connsiteX3" fmla="*/ 77743 w 218113"/>
                <a:gd name="connsiteY3" fmla="*/ 91544 h 249268"/>
                <a:gd name="connsiteX4" fmla="*/ 78028 w 218113"/>
                <a:gd name="connsiteY4" fmla="*/ 153647 h 249268"/>
                <a:gd name="connsiteX5" fmla="*/ 137845 w 218113"/>
                <a:gd name="connsiteY5" fmla="*/ 178317 h 249268"/>
                <a:gd name="connsiteX6" fmla="*/ 160896 w 218113"/>
                <a:gd name="connsiteY6" fmla="*/ 139360 h 249268"/>
                <a:gd name="connsiteX7" fmla="*/ 217855 w 218113"/>
                <a:gd name="connsiteY7" fmla="*/ 152600 h 249268"/>
                <a:gd name="connsiteX8" fmla="*/ 171278 w 218113"/>
                <a:gd name="connsiteY8" fmla="*/ 235372 h 249268"/>
                <a:gd name="connsiteX9" fmla="*/ 20688 w 218113"/>
                <a:gd name="connsiteY9" fmla="*/ 187080 h 249268"/>
                <a:gd name="connsiteX10" fmla="*/ 45548 w 218113"/>
                <a:gd name="connsiteY10" fmla="*/ 42872 h 249268"/>
                <a:gd name="connsiteX11" fmla="*/ 85458 w 218113"/>
                <a:gd name="connsiteY11" fmla="*/ 35347 h 249268"/>
                <a:gd name="connsiteX12" fmla="*/ 78886 w 218113"/>
                <a:gd name="connsiteY12" fmla="*/ 17059 h 249268"/>
                <a:gd name="connsiteX13" fmla="*/ 127844 w 218113"/>
                <a:gd name="connsiteY13" fmla="*/ 9 h 249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13" h="249268">
                  <a:moveTo>
                    <a:pt x="127844" y="9"/>
                  </a:moveTo>
                  <a:cubicBezTo>
                    <a:pt x="130606" y="295"/>
                    <a:pt x="167182" y="70494"/>
                    <a:pt x="167182" y="70494"/>
                  </a:cubicBezTo>
                  <a:lnTo>
                    <a:pt x="125368" y="102403"/>
                  </a:lnTo>
                  <a:cubicBezTo>
                    <a:pt x="125368" y="102403"/>
                    <a:pt x="102889" y="76876"/>
                    <a:pt x="77743" y="91544"/>
                  </a:cubicBezTo>
                  <a:cubicBezTo>
                    <a:pt x="63169" y="100022"/>
                    <a:pt x="59836" y="122596"/>
                    <a:pt x="78028" y="153647"/>
                  </a:cubicBezTo>
                  <a:cubicBezTo>
                    <a:pt x="97364" y="186699"/>
                    <a:pt x="123939" y="186509"/>
                    <a:pt x="137845" y="178317"/>
                  </a:cubicBezTo>
                  <a:cubicBezTo>
                    <a:pt x="155752" y="167840"/>
                    <a:pt x="160324" y="144884"/>
                    <a:pt x="160896" y="139360"/>
                  </a:cubicBezTo>
                  <a:cubicBezTo>
                    <a:pt x="181184" y="145170"/>
                    <a:pt x="217855" y="152600"/>
                    <a:pt x="217855" y="152600"/>
                  </a:cubicBezTo>
                  <a:cubicBezTo>
                    <a:pt x="217855" y="152600"/>
                    <a:pt x="224428" y="204321"/>
                    <a:pt x="171278" y="235372"/>
                  </a:cubicBezTo>
                  <a:cubicBezTo>
                    <a:pt x="127654" y="260899"/>
                    <a:pt x="60312" y="254803"/>
                    <a:pt x="20688" y="187080"/>
                  </a:cubicBezTo>
                  <a:cubicBezTo>
                    <a:pt x="-20651" y="116500"/>
                    <a:pt x="6400" y="65827"/>
                    <a:pt x="45548" y="42872"/>
                  </a:cubicBezTo>
                  <a:cubicBezTo>
                    <a:pt x="66789" y="30489"/>
                    <a:pt x="85458" y="35347"/>
                    <a:pt x="85458" y="35347"/>
                  </a:cubicBezTo>
                  <a:lnTo>
                    <a:pt x="78886" y="17059"/>
                  </a:lnTo>
                  <a:cubicBezTo>
                    <a:pt x="79171" y="17630"/>
                    <a:pt x="111461" y="-467"/>
                    <a:pt x="127844" y="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405" name="Graphic 45029">
            <a:extLst>
              <a:ext uri="{FF2B5EF4-FFF2-40B4-BE49-F238E27FC236}">
                <a16:creationId xmlns:a16="http://schemas.microsoft.com/office/drawing/2014/main" xmlns="" id="{2434D846-20F4-4E4B-8E32-D002B7E17F96}"/>
              </a:ext>
            </a:extLst>
          </p:cNvPr>
          <p:cNvGrpSpPr/>
          <p:nvPr/>
        </p:nvGrpSpPr>
        <p:grpSpPr>
          <a:xfrm>
            <a:off x="662384" y="2097811"/>
            <a:ext cx="210401" cy="182708"/>
            <a:chOff x="9117820" y="2027686"/>
            <a:chExt cx="210401" cy="182708"/>
          </a:xfrm>
        </p:grpSpPr>
        <p:sp>
          <p:nvSpPr>
            <p:cNvPr id="406" name="Freeform: Shape 53">
              <a:extLst>
                <a:ext uri="{FF2B5EF4-FFF2-40B4-BE49-F238E27FC236}">
                  <a16:creationId xmlns:a16="http://schemas.microsoft.com/office/drawing/2014/main" xmlns="" id="{09A8D4B9-4BBA-43DC-BD27-6EEC13D9B885}"/>
                </a:ext>
              </a:extLst>
            </p:cNvPr>
            <p:cNvSpPr/>
            <p:nvPr/>
          </p:nvSpPr>
          <p:spPr>
            <a:xfrm>
              <a:off x="9277433" y="2113468"/>
              <a:ext cx="50788" cy="35339"/>
            </a:xfrm>
            <a:custGeom>
              <a:avLst/>
              <a:gdLst>
                <a:gd name="connsiteX0" fmla="*/ 48729 w 50788"/>
                <a:gd name="connsiteY0" fmla="*/ 18622 h 35339"/>
                <a:gd name="connsiteX1" fmla="*/ 50444 w 50788"/>
                <a:gd name="connsiteY1" fmla="*/ 25861 h 35339"/>
                <a:gd name="connsiteX2" fmla="*/ 28346 w 50788"/>
                <a:gd name="connsiteY2" fmla="*/ 35290 h 35339"/>
                <a:gd name="connsiteX3" fmla="*/ 7105 w 50788"/>
                <a:gd name="connsiteY3" fmla="*/ 32719 h 35339"/>
                <a:gd name="connsiteX4" fmla="*/ 438 w 50788"/>
                <a:gd name="connsiteY4" fmla="*/ 30147 h 35339"/>
                <a:gd name="connsiteX5" fmla="*/ 723 w 50788"/>
                <a:gd name="connsiteY5" fmla="*/ 27385 h 35339"/>
                <a:gd name="connsiteX6" fmla="*/ 7391 w 50788"/>
                <a:gd name="connsiteY6" fmla="*/ 18526 h 35339"/>
                <a:gd name="connsiteX7" fmla="*/ 11772 w 50788"/>
                <a:gd name="connsiteY7" fmla="*/ 5858 h 35339"/>
                <a:gd name="connsiteX8" fmla="*/ 24726 w 50788"/>
                <a:gd name="connsiteY8" fmla="*/ 5572 h 35339"/>
                <a:gd name="connsiteX9" fmla="*/ 29298 w 50788"/>
                <a:gd name="connsiteY9" fmla="*/ 6906 h 35339"/>
                <a:gd name="connsiteX10" fmla="*/ 31965 w 50788"/>
                <a:gd name="connsiteY10" fmla="*/ 2334 h 35339"/>
                <a:gd name="connsiteX11" fmla="*/ 38633 w 50788"/>
                <a:gd name="connsiteY11" fmla="*/ 5191 h 35339"/>
                <a:gd name="connsiteX12" fmla="*/ 48729 w 50788"/>
                <a:gd name="connsiteY12" fmla="*/ 18622 h 35339"/>
                <a:gd name="connsiteX13" fmla="*/ 33108 w 50788"/>
                <a:gd name="connsiteY13" fmla="*/ 25956 h 35339"/>
                <a:gd name="connsiteX14" fmla="*/ 48729 w 50788"/>
                <a:gd name="connsiteY14" fmla="*/ 18622 h 3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788" h="35339">
                  <a:moveTo>
                    <a:pt x="48729" y="18622"/>
                  </a:moveTo>
                  <a:cubicBezTo>
                    <a:pt x="51301" y="20527"/>
                    <a:pt x="50920" y="23194"/>
                    <a:pt x="50444" y="25861"/>
                  </a:cubicBezTo>
                  <a:cubicBezTo>
                    <a:pt x="44729" y="32814"/>
                    <a:pt x="37014" y="35767"/>
                    <a:pt x="28346" y="35290"/>
                  </a:cubicBezTo>
                  <a:cubicBezTo>
                    <a:pt x="21202" y="34909"/>
                    <a:pt x="14058" y="34528"/>
                    <a:pt x="7105" y="32719"/>
                  </a:cubicBezTo>
                  <a:cubicBezTo>
                    <a:pt x="4629" y="32623"/>
                    <a:pt x="1962" y="32623"/>
                    <a:pt x="438" y="30147"/>
                  </a:cubicBezTo>
                  <a:cubicBezTo>
                    <a:pt x="-229" y="29194"/>
                    <a:pt x="-134" y="28242"/>
                    <a:pt x="723" y="27385"/>
                  </a:cubicBezTo>
                  <a:cubicBezTo>
                    <a:pt x="5200" y="26146"/>
                    <a:pt x="8058" y="23860"/>
                    <a:pt x="7391" y="18526"/>
                  </a:cubicBezTo>
                  <a:cubicBezTo>
                    <a:pt x="6819" y="13764"/>
                    <a:pt x="9582" y="9859"/>
                    <a:pt x="11772" y="5858"/>
                  </a:cubicBezTo>
                  <a:cubicBezTo>
                    <a:pt x="16059" y="-1952"/>
                    <a:pt x="20250" y="-1857"/>
                    <a:pt x="24726" y="5572"/>
                  </a:cubicBezTo>
                  <a:cubicBezTo>
                    <a:pt x="26441" y="5477"/>
                    <a:pt x="26631" y="10335"/>
                    <a:pt x="29298" y="6906"/>
                  </a:cubicBezTo>
                  <a:cubicBezTo>
                    <a:pt x="29298" y="4810"/>
                    <a:pt x="30346" y="3477"/>
                    <a:pt x="31965" y="2334"/>
                  </a:cubicBezTo>
                  <a:cubicBezTo>
                    <a:pt x="34918" y="1667"/>
                    <a:pt x="36633" y="3858"/>
                    <a:pt x="38633" y="5191"/>
                  </a:cubicBezTo>
                  <a:cubicBezTo>
                    <a:pt x="42062" y="9668"/>
                    <a:pt x="47872" y="12240"/>
                    <a:pt x="48729" y="18622"/>
                  </a:cubicBezTo>
                  <a:cubicBezTo>
                    <a:pt x="43395" y="20908"/>
                    <a:pt x="37395" y="21479"/>
                    <a:pt x="33108" y="25956"/>
                  </a:cubicBezTo>
                  <a:cubicBezTo>
                    <a:pt x="38252" y="23384"/>
                    <a:pt x="43205" y="20431"/>
                    <a:pt x="48729" y="18622"/>
                  </a:cubicBezTo>
                  <a:close/>
                </a:path>
              </a:pathLst>
            </a:custGeom>
            <a:solidFill>
              <a:srgbClr val="FCCD0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07" name="Freeform: Shape 54">
              <a:extLst>
                <a:ext uri="{FF2B5EF4-FFF2-40B4-BE49-F238E27FC236}">
                  <a16:creationId xmlns:a16="http://schemas.microsoft.com/office/drawing/2014/main" xmlns="" id="{BA07D175-3F00-46D7-9169-0C90365B2378}"/>
                </a:ext>
              </a:extLst>
            </p:cNvPr>
            <p:cNvSpPr/>
            <p:nvPr/>
          </p:nvSpPr>
          <p:spPr>
            <a:xfrm>
              <a:off x="9218760" y="2142838"/>
              <a:ext cx="32187" cy="43580"/>
            </a:xfrm>
            <a:custGeom>
              <a:avLst/>
              <a:gdLst>
                <a:gd name="connsiteX0" fmla="*/ 29202 w 32187"/>
                <a:gd name="connsiteY0" fmla="*/ 28018 h 43580"/>
                <a:gd name="connsiteX1" fmla="*/ 26535 w 32187"/>
                <a:gd name="connsiteY1" fmla="*/ 30685 h 43580"/>
                <a:gd name="connsiteX2" fmla="*/ 17963 w 32187"/>
                <a:gd name="connsiteY2" fmla="*/ 43163 h 43580"/>
                <a:gd name="connsiteX3" fmla="*/ 13581 w 32187"/>
                <a:gd name="connsiteY3" fmla="*/ 43068 h 43580"/>
                <a:gd name="connsiteX4" fmla="*/ 3485 w 32187"/>
                <a:gd name="connsiteY4" fmla="*/ 39258 h 43580"/>
                <a:gd name="connsiteX5" fmla="*/ 722 w 32187"/>
                <a:gd name="connsiteY5" fmla="*/ 28018 h 43580"/>
                <a:gd name="connsiteX6" fmla="*/ 9105 w 32187"/>
                <a:gd name="connsiteY6" fmla="*/ 16588 h 43580"/>
                <a:gd name="connsiteX7" fmla="*/ 9771 w 32187"/>
                <a:gd name="connsiteY7" fmla="*/ 12016 h 43580"/>
                <a:gd name="connsiteX8" fmla="*/ 24440 w 32187"/>
                <a:gd name="connsiteY8" fmla="*/ 110 h 43580"/>
                <a:gd name="connsiteX9" fmla="*/ 28631 w 32187"/>
                <a:gd name="connsiteY9" fmla="*/ 1158 h 43580"/>
                <a:gd name="connsiteX10" fmla="*/ 27774 w 32187"/>
                <a:gd name="connsiteY10" fmla="*/ 6111 h 43580"/>
                <a:gd name="connsiteX11" fmla="*/ 24535 w 32187"/>
                <a:gd name="connsiteY11" fmla="*/ 19350 h 43580"/>
                <a:gd name="connsiteX12" fmla="*/ 32060 w 32187"/>
                <a:gd name="connsiteY12" fmla="*/ 21827 h 43580"/>
                <a:gd name="connsiteX13" fmla="*/ 29202 w 32187"/>
                <a:gd name="connsiteY13" fmla="*/ 28018 h 43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187" h="43580">
                  <a:moveTo>
                    <a:pt x="29202" y="28018"/>
                  </a:moveTo>
                  <a:cubicBezTo>
                    <a:pt x="28345" y="28875"/>
                    <a:pt x="27393" y="29733"/>
                    <a:pt x="26535" y="30685"/>
                  </a:cubicBezTo>
                  <a:cubicBezTo>
                    <a:pt x="22344" y="33924"/>
                    <a:pt x="21868" y="39734"/>
                    <a:pt x="17963" y="43163"/>
                  </a:cubicBezTo>
                  <a:cubicBezTo>
                    <a:pt x="16439" y="43734"/>
                    <a:pt x="15010" y="43734"/>
                    <a:pt x="13581" y="43068"/>
                  </a:cubicBezTo>
                  <a:cubicBezTo>
                    <a:pt x="11200" y="39067"/>
                    <a:pt x="6819" y="40591"/>
                    <a:pt x="3485" y="39258"/>
                  </a:cubicBezTo>
                  <a:cubicBezTo>
                    <a:pt x="-1373" y="36495"/>
                    <a:pt x="56" y="32114"/>
                    <a:pt x="722" y="28018"/>
                  </a:cubicBezTo>
                  <a:cubicBezTo>
                    <a:pt x="1865" y="22970"/>
                    <a:pt x="9676" y="22875"/>
                    <a:pt x="9105" y="16588"/>
                  </a:cubicBezTo>
                  <a:cubicBezTo>
                    <a:pt x="9105" y="15064"/>
                    <a:pt x="9295" y="13540"/>
                    <a:pt x="9771" y="12016"/>
                  </a:cubicBezTo>
                  <a:cubicBezTo>
                    <a:pt x="11962" y="4777"/>
                    <a:pt x="17106" y="1062"/>
                    <a:pt x="24440" y="110"/>
                  </a:cubicBezTo>
                  <a:cubicBezTo>
                    <a:pt x="25964" y="-81"/>
                    <a:pt x="27583" y="-176"/>
                    <a:pt x="28631" y="1158"/>
                  </a:cubicBezTo>
                  <a:cubicBezTo>
                    <a:pt x="30060" y="2967"/>
                    <a:pt x="29012" y="4682"/>
                    <a:pt x="27774" y="6111"/>
                  </a:cubicBezTo>
                  <a:cubicBezTo>
                    <a:pt x="24440" y="10016"/>
                    <a:pt x="19582" y="13540"/>
                    <a:pt x="24535" y="19350"/>
                  </a:cubicBezTo>
                  <a:cubicBezTo>
                    <a:pt x="26631" y="21446"/>
                    <a:pt x="30060" y="19541"/>
                    <a:pt x="32060" y="21827"/>
                  </a:cubicBezTo>
                  <a:cubicBezTo>
                    <a:pt x="32726" y="24399"/>
                    <a:pt x="30631" y="26018"/>
                    <a:pt x="29202" y="28018"/>
                  </a:cubicBezTo>
                  <a:close/>
                </a:path>
              </a:pathLst>
            </a:custGeom>
            <a:solidFill>
              <a:srgbClr val="FBC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08" name="Freeform: Shape 55">
              <a:extLst>
                <a:ext uri="{FF2B5EF4-FFF2-40B4-BE49-F238E27FC236}">
                  <a16:creationId xmlns:a16="http://schemas.microsoft.com/office/drawing/2014/main" xmlns="" id="{D06931DA-DFF9-49D0-B6B4-4E6078C2516D}"/>
                </a:ext>
              </a:extLst>
            </p:cNvPr>
            <p:cNvSpPr/>
            <p:nvPr/>
          </p:nvSpPr>
          <p:spPr>
            <a:xfrm>
              <a:off x="9190336" y="2027686"/>
              <a:ext cx="30861" cy="57253"/>
            </a:xfrm>
            <a:custGeom>
              <a:avLst/>
              <a:gdLst>
                <a:gd name="connsiteX0" fmla="*/ 0 w 30861"/>
                <a:gd name="connsiteY0" fmla="*/ 56207 h 57253"/>
                <a:gd name="connsiteX1" fmla="*/ 1048 w 30861"/>
                <a:gd name="connsiteY1" fmla="*/ 20964 h 57253"/>
                <a:gd name="connsiteX2" fmla="*/ 13811 w 30861"/>
                <a:gd name="connsiteY2" fmla="*/ 105 h 57253"/>
                <a:gd name="connsiteX3" fmla="*/ 30861 w 30861"/>
                <a:gd name="connsiteY3" fmla="*/ 17250 h 57253"/>
                <a:gd name="connsiteX4" fmla="*/ 30194 w 30861"/>
                <a:gd name="connsiteY4" fmla="*/ 18488 h 57253"/>
                <a:gd name="connsiteX5" fmla="*/ 24193 w 30861"/>
                <a:gd name="connsiteY5" fmla="*/ 15345 h 57253"/>
                <a:gd name="connsiteX6" fmla="*/ 22193 w 30861"/>
                <a:gd name="connsiteY6" fmla="*/ 13344 h 57253"/>
                <a:gd name="connsiteX7" fmla="*/ 20479 w 30861"/>
                <a:gd name="connsiteY7" fmla="*/ 10963 h 57253"/>
                <a:gd name="connsiteX8" fmla="*/ 8477 w 30861"/>
                <a:gd name="connsiteY8" fmla="*/ 15726 h 57253"/>
                <a:gd name="connsiteX9" fmla="*/ 6953 w 30861"/>
                <a:gd name="connsiteY9" fmla="*/ 26108 h 57253"/>
                <a:gd name="connsiteX10" fmla="*/ 7049 w 30861"/>
                <a:gd name="connsiteY10" fmla="*/ 43158 h 57253"/>
                <a:gd name="connsiteX11" fmla="*/ 6191 w 30861"/>
                <a:gd name="connsiteY11" fmla="*/ 48301 h 57253"/>
                <a:gd name="connsiteX12" fmla="*/ 2381 w 30861"/>
                <a:gd name="connsiteY12" fmla="*/ 57159 h 57253"/>
                <a:gd name="connsiteX13" fmla="*/ 0 w 30861"/>
                <a:gd name="connsiteY13" fmla="*/ 56207 h 5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861" h="57253">
                  <a:moveTo>
                    <a:pt x="0" y="56207"/>
                  </a:moveTo>
                  <a:cubicBezTo>
                    <a:pt x="381" y="44491"/>
                    <a:pt x="476" y="32680"/>
                    <a:pt x="1048" y="20964"/>
                  </a:cubicBezTo>
                  <a:cubicBezTo>
                    <a:pt x="1524" y="11820"/>
                    <a:pt x="2000" y="1343"/>
                    <a:pt x="13811" y="105"/>
                  </a:cubicBezTo>
                  <a:cubicBezTo>
                    <a:pt x="25051" y="-1038"/>
                    <a:pt x="29337" y="7344"/>
                    <a:pt x="30861" y="17250"/>
                  </a:cubicBezTo>
                  <a:cubicBezTo>
                    <a:pt x="30670" y="17631"/>
                    <a:pt x="30480" y="18107"/>
                    <a:pt x="30194" y="18488"/>
                  </a:cubicBezTo>
                  <a:cubicBezTo>
                    <a:pt x="27432" y="18774"/>
                    <a:pt x="26003" y="16678"/>
                    <a:pt x="24193" y="15345"/>
                  </a:cubicBezTo>
                  <a:cubicBezTo>
                    <a:pt x="23431" y="14773"/>
                    <a:pt x="22765" y="14106"/>
                    <a:pt x="22193" y="13344"/>
                  </a:cubicBezTo>
                  <a:cubicBezTo>
                    <a:pt x="21622" y="12582"/>
                    <a:pt x="21050" y="11725"/>
                    <a:pt x="20479" y="10963"/>
                  </a:cubicBezTo>
                  <a:cubicBezTo>
                    <a:pt x="14192" y="6772"/>
                    <a:pt x="10573" y="9249"/>
                    <a:pt x="8477" y="15726"/>
                  </a:cubicBezTo>
                  <a:cubicBezTo>
                    <a:pt x="7334" y="19059"/>
                    <a:pt x="8763" y="22869"/>
                    <a:pt x="6953" y="26108"/>
                  </a:cubicBezTo>
                  <a:cubicBezTo>
                    <a:pt x="4191" y="31823"/>
                    <a:pt x="8477" y="37443"/>
                    <a:pt x="7049" y="43158"/>
                  </a:cubicBezTo>
                  <a:cubicBezTo>
                    <a:pt x="6191" y="44777"/>
                    <a:pt x="5524" y="46396"/>
                    <a:pt x="6191" y="48301"/>
                  </a:cubicBezTo>
                  <a:cubicBezTo>
                    <a:pt x="5905" y="51730"/>
                    <a:pt x="5429" y="55064"/>
                    <a:pt x="2381" y="57159"/>
                  </a:cubicBezTo>
                  <a:cubicBezTo>
                    <a:pt x="1333" y="57445"/>
                    <a:pt x="571" y="57064"/>
                    <a:pt x="0" y="56207"/>
                  </a:cubicBezTo>
                  <a:close/>
                </a:path>
              </a:pathLst>
            </a:custGeom>
            <a:solidFill>
              <a:srgbClr val="FBD1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09" name="Freeform: Shape 56">
              <a:extLst>
                <a:ext uri="{FF2B5EF4-FFF2-40B4-BE49-F238E27FC236}">
                  <a16:creationId xmlns:a16="http://schemas.microsoft.com/office/drawing/2014/main" xmlns="" id="{A0D22577-F00B-4A9B-BCF7-BC8490C551F8}"/>
                </a:ext>
              </a:extLst>
            </p:cNvPr>
            <p:cNvSpPr/>
            <p:nvPr/>
          </p:nvSpPr>
          <p:spPr>
            <a:xfrm>
              <a:off x="9197038" y="2138912"/>
              <a:ext cx="24295" cy="67746"/>
            </a:xfrm>
            <a:custGeom>
              <a:avLst/>
              <a:gdLst>
                <a:gd name="connsiteX0" fmla="*/ 16538 w 24295"/>
                <a:gd name="connsiteY0" fmla="*/ 66711 h 67746"/>
                <a:gd name="connsiteX1" fmla="*/ 8156 w 24295"/>
                <a:gd name="connsiteY1" fmla="*/ 43946 h 67746"/>
                <a:gd name="connsiteX2" fmla="*/ 536 w 24295"/>
                <a:gd name="connsiteY2" fmla="*/ 3084 h 67746"/>
                <a:gd name="connsiteX3" fmla="*/ 536 w 24295"/>
                <a:gd name="connsiteY3" fmla="*/ 131 h 67746"/>
                <a:gd name="connsiteX4" fmla="*/ 5870 w 24295"/>
                <a:gd name="connsiteY4" fmla="*/ 3275 h 67746"/>
                <a:gd name="connsiteX5" fmla="*/ 12443 w 24295"/>
                <a:gd name="connsiteY5" fmla="*/ 28420 h 67746"/>
                <a:gd name="connsiteX6" fmla="*/ 21587 w 24295"/>
                <a:gd name="connsiteY6" fmla="*/ 55186 h 67746"/>
                <a:gd name="connsiteX7" fmla="*/ 23396 w 24295"/>
                <a:gd name="connsiteY7" fmla="*/ 61377 h 67746"/>
                <a:gd name="connsiteX8" fmla="*/ 23015 w 24295"/>
                <a:gd name="connsiteY8" fmla="*/ 67378 h 67746"/>
                <a:gd name="connsiteX9" fmla="*/ 16538 w 24295"/>
                <a:gd name="connsiteY9" fmla="*/ 66711 h 6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295" h="67746">
                  <a:moveTo>
                    <a:pt x="16538" y="66711"/>
                  </a:moveTo>
                  <a:cubicBezTo>
                    <a:pt x="11109" y="60139"/>
                    <a:pt x="9585" y="51852"/>
                    <a:pt x="8156" y="43946"/>
                  </a:cubicBezTo>
                  <a:cubicBezTo>
                    <a:pt x="5775" y="30325"/>
                    <a:pt x="4061" y="16514"/>
                    <a:pt x="536" y="3084"/>
                  </a:cubicBezTo>
                  <a:cubicBezTo>
                    <a:pt x="-130" y="2131"/>
                    <a:pt x="-226" y="1084"/>
                    <a:pt x="536" y="131"/>
                  </a:cubicBezTo>
                  <a:cubicBezTo>
                    <a:pt x="3299" y="-536"/>
                    <a:pt x="4537" y="1465"/>
                    <a:pt x="5870" y="3275"/>
                  </a:cubicBezTo>
                  <a:cubicBezTo>
                    <a:pt x="11776" y="10704"/>
                    <a:pt x="11300" y="19753"/>
                    <a:pt x="12443" y="28420"/>
                  </a:cubicBezTo>
                  <a:cubicBezTo>
                    <a:pt x="13681" y="37946"/>
                    <a:pt x="13300" y="48042"/>
                    <a:pt x="21587" y="55186"/>
                  </a:cubicBezTo>
                  <a:cubicBezTo>
                    <a:pt x="22063" y="57281"/>
                    <a:pt x="22444" y="59377"/>
                    <a:pt x="23396" y="61377"/>
                  </a:cubicBezTo>
                  <a:cubicBezTo>
                    <a:pt x="24063" y="63473"/>
                    <a:pt x="25206" y="65568"/>
                    <a:pt x="23015" y="67378"/>
                  </a:cubicBezTo>
                  <a:cubicBezTo>
                    <a:pt x="20729" y="67949"/>
                    <a:pt x="18539" y="67949"/>
                    <a:pt x="16538" y="66711"/>
                  </a:cubicBezTo>
                  <a:close/>
                </a:path>
              </a:pathLst>
            </a:custGeom>
            <a:solidFill>
              <a:srgbClr val="F9C61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10" name="Freeform: Shape 57">
              <a:extLst>
                <a:ext uri="{FF2B5EF4-FFF2-40B4-BE49-F238E27FC236}">
                  <a16:creationId xmlns:a16="http://schemas.microsoft.com/office/drawing/2014/main" xmlns="" id="{205361CC-13BB-49D3-95F9-6A6331078552}"/>
                </a:ext>
              </a:extLst>
            </p:cNvPr>
            <p:cNvSpPr/>
            <p:nvPr/>
          </p:nvSpPr>
          <p:spPr>
            <a:xfrm>
              <a:off x="9261487" y="2048291"/>
              <a:ext cx="37591" cy="50142"/>
            </a:xfrm>
            <a:custGeom>
              <a:avLst/>
              <a:gdLst>
                <a:gd name="connsiteX0" fmla="*/ 0 w 37591"/>
                <a:gd name="connsiteY0" fmla="*/ 10932 h 50142"/>
                <a:gd name="connsiteX1" fmla="*/ 25908 w 37591"/>
                <a:gd name="connsiteY1" fmla="*/ 645 h 50142"/>
                <a:gd name="connsiteX2" fmla="*/ 37433 w 37591"/>
                <a:gd name="connsiteY2" fmla="*/ 9503 h 50142"/>
                <a:gd name="connsiteX3" fmla="*/ 31528 w 37591"/>
                <a:gd name="connsiteY3" fmla="*/ 42174 h 50142"/>
                <a:gd name="connsiteX4" fmla="*/ 30194 w 37591"/>
                <a:gd name="connsiteY4" fmla="*/ 49794 h 50142"/>
                <a:gd name="connsiteX5" fmla="*/ 26194 w 37591"/>
                <a:gd name="connsiteY5" fmla="*/ 48079 h 50142"/>
                <a:gd name="connsiteX6" fmla="*/ 25813 w 37591"/>
                <a:gd name="connsiteY6" fmla="*/ 41507 h 50142"/>
                <a:gd name="connsiteX7" fmla="*/ 27813 w 37591"/>
                <a:gd name="connsiteY7" fmla="*/ 33792 h 50142"/>
                <a:gd name="connsiteX8" fmla="*/ 30194 w 37591"/>
                <a:gd name="connsiteY8" fmla="*/ 28172 h 50142"/>
                <a:gd name="connsiteX9" fmla="*/ 31337 w 37591"/>
                <a:gd name="connsiteY9" fmla="*/ 16837 h 50142"/>
                <a:gd name="connsiteX10" fmla="*/ 30194 w 37591"/>
                <a:gd name="connsiteY10" fmla="*/ 12456 h 50142"/>
                <a:gd name="connsiteX11" fmla="*/ 23336 w 37591"/>
                <a:gd name="connsiteY11" fmla="*/ 8551 h 50142"/>
                <a:gd name="connsiteX12" fmla="*/ 0 w 37591"/>
                <a:gd name="connsiteY12" fmla="*/ 10932 h 5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591" h="50142">
                  <a:moveTo>
                    <a:pt x="0" y="10932"/>
                  </a:moveTo>
                  <a:cubicBezTo>
                    <a:pt x="8001" y="5979"/>
                    <a:pt x="16859" y="3026"/>
                    <a:pt x="25908" y="645"/>
                  </a:cubicBezTo>
                  <a:cubicBezTo>
                    <a:pt x="33338" y="-1355"/>
                    <a:pt x="37052" y="1216"/>
                    <a:pt x="37433" y="9503"/>
                  </a:cubicBezTo>
                  <a:cubicBezTo>
                    <a:pt x="38005" y="20933"/>
                    <a:pt x="37243" y="31982"/>
                    <a:pt x="31528" y="42174"/>
                  </a:cubicBezTo>
                  <a:cubicBezTo>
                    <a:pt x="30194" y="44650"/>
                    <a:pt x="29813" y="47127"/>
                    <a:pt x="30194" y="49794"/>
                  </a:cubicBezTo>
                  <a:cubicBezTo>
                    <a:pt x="28194" y="50746"/>
                    <a:pt x="27051" y="49603"/>
                    <a:pt x="26194" y="48079"/>
                  </a:cubicBezTo>
                  <a:cubicBezTo>
                    <a:pt x="25336" y="45984"/>
                    <a:pt x="25336" y="43698"/>
                    <a:pt x="25813" y="41507"/>
                  </a:cubicBezTo>
                  <a:cubicBezTo>
                    <a:pt x="26480" y="38935"/>
                    <a:pt x="27242" y="36364"/>
                    <a:pt x="27813" y="33792"/>
                  </a:cubicBezTo>
                  <a:cubicBezTo>
                    <a:pt x="28384" y="31792"/>
                    <a:pt x="29337" y="29982"/>
                    <a:pt x="30194" y="28172"/>
                  </a:cubicBezTo>
                  <a:cubicBezTo>
                    <a:pt x="31909" y="24553"/>
                    <a:pt x="31909" y="20647"/>
                    <a:pt x="31337" y="16837"/>
                  </a:cubicBezTo>
                  <a:cubicBezTo>
                    <a:pt x="31052" y="15409"/>
                    <a:pt x="30575" y="13980"/>
                    <a:pt x="30194" y="12456"/>
                  </a:cubicBezTo>
                  <a:cubicBezTo>
                    <a:pt x="29718" y="7884"/>
                    <a:pt x="27622" y="8074"/>
                    <a:pt x="23336" y="8551"/>
                  </a:cubicBezTo>
                  <a:cubicBezTo>
                    <a:pt x="15716" y="9598"/>
                    <a:pt x="8287" y="15694"/>
                    <a:pt x="0" y="10932"/>
                  </a:cubicBezTo>
                  <a:close/>
                </a:path>
              </a:pathLst>
            </a:custGeom>
            <a:solidFill>
              <a:srgbClr val="FACB2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11" name="Freeform: Shape 58">
              <a:extLst>
                <a:ext uri="{FF2B5EF4-FFF2-40B4-BE49-F238E27FC236}">
                  <a16:creationId xmlns:a16="http://schemas.microsoft.com/office/drawing/2014/main" xmlns="" id="{3E5C061A-43DC-4773-B594-B66DDFD7804E}"/>
                </a:ext>
              </a:extLst>
            </p:cNvPr>
            <p:cNvSpPr/>
            <p:nvPr/>
          </p:nvSpPr>
          <p:spPr>
            <a:xfrm>
              <a:off x="9243047" y="2051413"/>
              <a:ext cx="50790" cy="20783"/>
            </a:xfrm>
            <a:custGeom>
              <a:avLst/>
              <a:gdLst>
                <a:gd name="connsiteX0" fmla="*/ 18440 w 50790"/>
                <a:gd name="connsiteY0" fmla="*/ 7810 h 20783"/>
                <a:gd name="connsiteX1" fmla="*/ 49206 w 50790"/>
                <a:gd name="connsiteY1" fmla="*/ 0 h 20783"/>
                <a:gd name="connsiteX2" fmla="*/ 50730 w 50790"/>
                <a:gd name="connsiteY2" fmla="*/ 10192 h 20783"/>
                <a:gd name="connsiteX3" fmla="*/ 44920 w 50790"/>
                <a:gd name="connsiteY3" fmla="*/ 12002 h 20783"/>
                <a:gd name="connsiteX4" fmla="*/ 36157 w 50790"/>
                <a:gd name="connsiteY4" fmla="*/ 11049 h 20783"/>
                <a:gd name="connsiteX5" fmla="*/ 27584 w 50790"/>
                <a:gd name="connsiteY5" fmla="*/ 15621 h 20783"/>
                <a:gd name="connsiteX6" fmla="*/ 15392 w 50790"/>
                <a:gd name="connsiteY6" fmla="*/ 18193 h 20783"/>
                <a:gd name="connsiteX7" fmla="*/ 7487 w 50790"/>
                <a:gd name="connsiteY7" fmla="*/ 20479 h 20783"/>
                <a:gd name="connsiteX8" fmla="*/ 3391 w 50790"/>
                <a:gd name="connsiteY8" fmla="*/ 20288 h 20783"/>
                <a:gd name="connsiteX9" fmla="*/ 57 w 50790"/>
                <a:gd name="connsiteY9" fmla="*/ 14383 h 20783"/>
                <a:gd name="connsiteX10" fmla="*/ 914 w 50790"/>
                <a:gd name="connsiteY10" fmla="*/ 12097 h 20783"/>
                <a:gd name="connsiteX11" fmla="*/ 18440 w 50790"/>
                <a:gd name="connsiteY11" fmla="*/ 7810 h 2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790" h="20783">
                  <a:moveTo>
                    <a:pt x="18440" y="7810"/>
                  </a:moveTo>
                  <a:cubicBezTo>
                    <a:pt x="28823" y="5715"/>
                    <a:pt x="39491" y="4667"/>
                    <a:pt x="49206" y="0"/>
                  </a:cubicBezTo>
                  <a:cubicBezTo>
                    <a:pt x="51778" y="3524"/>
                    <a:pt x="50349" y="6953"/>
                    <a:pt x="50730" y="10192"/>
                  </a:cubicBezTo>
                  <a:cubicBezTo>
                    <a:pt x="49206" y="12002"/>
                    <a:pt x="47111" y="12192"/>
                    <a:pt x="44920" y="12002"/>
                  </a:cubicBezTo>
                  <a:cubicBezTo>
                    <a:pt x="42062" y="11430"/>
                    <a:pt x="39205" y="10573"/>
                    <a:pt x="36157" y="11049"/>
                  </a:cubicBezTo>
                  <a:cubicBezTo>
                    <a:pt x="32633" y="11335"/>
                    <a:pt x="30442" y="14097"/>
                    <a:pt x="27584" y="15621"/>
                  </a:cubicBezTo>
                  <a:cubicBezTo>
                    <a:pt x="23393" y="15812"/>
                    <a:pt x="19107" y="15907"/>
                    <a:pt x="15392" y="18193"/>
                  </a:cubicBezTo>
                  <a:cubicBezTo>
                    <a:pt x="12535" y="18383"/>
                    <a:pt x="9963" y="19050"/>
                    <a:pt x="7487" y="20479"/>
                  </a:cubicBezTo>
                  <a:cubicBezTo>
                    <a:pt x="6058" y="20955"/>
                    <a:pt x="4724" y="20860"/>
                    <a:pt x="3391" y="20288"/>
                  </a:cubicBezTo>
                  <a:cubicBezTo>
                    <a:pt x="1486" y="18764"/>
                    <a:pt x="1200" y="16383"/>
                    <a:pt x="57" y="14383"/>
                  </a:cubicBezTo>
                  <a:cubicBezTo>
                    <a:pt x="-133" y="13430"/>
                    <a:pt x="152" y="12668"/>
                    <a:pt x="914" y="12097"/>
                  </a:cubicBezTo>
                  <a:cubicBezTo>
                    <a:pt x="7391" y="13335"/>
                    <a:pt x="12440" y="8668"/>
                    <a:pt x="18440" y="7810"/>
                  </a:cubicBezTo>
                  <a:close/>
                </a:path>
              </a:pathLst>
            </a:custGeom>
            <a:solidFill>
              <a:srgbClr val="F9C7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12" name="Freeform: Shape 59">
              <a:extLst>
                <a:ext uri="{FF2B5EF4-FFF2-40B4-BE49-F238E27FC236}">
                  <a16:creationId xmlns:a16="http://schemas.microsoft.com/office/drawing/2014/main" xmlns="" id="{E80968EF-C0E1-4B7E-A705-E664919346AA}"/>
                </a:ext>
              </a:extLst>
            </p:cNvPr>
            <p:cNvSpPr/>
            <p:nvPr/>
          </p:nvSpPr>
          <p:spPr>
            <a:xfrm>
              <a:off x="9117820" y="2113611"/>
              <a:ext cx="55370" cy="24376"/>
            </a:xfrm>
            <a:custGeom>
              <a:avLst/>
              <a:gdLst>
                <a:gd name="connsiteX0" fmla="*/ 52037 w 55370"/>
                <a:gd name="connsiteY0" fmla="*/ 23622 h 24376"/>
                <a:gd name="connsiteX1" fmla="*/ 13746 w 55370"/>
                <a:gd name="connsiteY1" fmla="*/ 22193 h 24376"/>
                <a:gd name="connsiteX2" fmla="*/ 30 w 55370"/>
                <a:gd name="connsiteY2" fmla="*/ 12763 h 24376"/>
                <a:gd name="connsiteX3" fmla="*/ 10889 w 55370"/>
                <a:gd name="connsiteY3" fmla="*/ 0 h 24376"/>
                <a:gd name="connsiteX4" fmla="*/ 12032 w 55370"/>
                <a:gd name="connsiteY4" fmla="*/ 857 h 24376"/>
                <a:gd name="connsiteX5" fmla="*/ 7745 w 55370"/>
                <a:gd name="connsiteY5" fmla="*/ 9334 h 24376"/>
                <a:gd name="connsiteX6" fmla="*/ 6983 w 55370"/>
                <a:gd name="connsiteY6" fmla="*/ 11811 h 24376"/>
                <a:gd name="connsiteX7" fmla="*/ 19747 w 55370"/>
                <a:gd name="connsiteY7" fmla="*/ 16573 h 24376"/>
                <a:gd name="connsiteX8" fmla="*/ 43083 w 55370"/>
                <a:gd name="connsiteY8" fmla="*/ 17907 h 24376"/>
                <a:gd name="connsiteX9" fmla="*/ 55370 w 55370"/>
                <a:gd name="connsiteY9" fmla="*/ 23050 h 24376"/>
                <a:gd name="connsiteX10" fmla="*/ 52037 w 55370"/>
                <a:gd name="connsiteY10" fmla="*/ 23622 h 2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70" h="24376">
                  <a:moveTo>
                    <a:pt x="52037" y="23622"/>
                  </a:moveTo>
                  <a:cubicBezTo>
                    <a:pt x="39178" y="25051"/>
                    <a:pt x="26414" y="24384"/>
                    <a:pt x="13746" y="22193"/>
                  </a:cubicBezTo>
                  <a:cubicBezTo>
                    <a:pt x="7936" y="21145"/>
                    <a:pt x="697" y="20764"/>
                    <a:pt x="30" y="12763"/>
                  </a:cubicBezTo>
                  <a:cubicBezTo>
                    <a:pt x="-446" y="5810"/>
                    <a:pt x="4793" y="2095"/>
                    <a:pt x="10889" y="0"/>
                  </a:cubicBezTo>
                  <a:cubicBezTo>
                    <a:pt x="11270" y="286"/>
                    <a:pt x="11651" y="571"/>
                    <a:pt x="12032" y="857"/>
                  </a:cubicBezTo>
                  <a:cubicBezTo>
                    <a:pt x="12508" y="4667"/>
                    <a:pt x="9460" y="6572"/>
                    <a:pt x="7745" y="9334"/>
                  </a:cubicBezTo>
                  <a:cubicBezTo>
                    <a:pt x="7364" y="10096"/>
                    <a:pt x="7079" y="10954"/>
                    <a:pt x="6983" y="11811"/>
                  </a:cubicBezTo>
                  <a:cubicBezTo>
                    <a:pt x="9460" y="18097"/>
                    <a:pt x="15365" y="15240"/>
                    <a:pt x="19747" y="16573"/>
                  </a:cubicBezTo>
                  <a:cubicBezTo>
                    <a:pt x="27462" y="18574"/>
                    <a:pt x="35368" y="17335"/>
                    <a:pt x="43083" y="17907"/>
                  </a:cubicBezTo>
                  <a:cubicBezTo>
                    <a:pt x="47655" y="18288"/>
                    <a:pt x="53084" y="16954"/>
                    <a:pt x="55370" y="23050"/>
                  </a:cubicBezTo>
                  <a:cubicBezTo>
                    <a:pt x="54418" y="24384"/>
                    <a:pt x="53275" y="24575"/>
                    <a:pt x="52037" y="23622"/>
                  </a:cubicBezTo>
                  <a:close/>
                </a:path>
              </a:pathLst>
            </a:custGeom>
            <a:solidFill>
              <a:srgbClr val="F7CD2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13" name="Freeform: Shape 60">
              <a:extLst>
                <a:ext uri="{FF2B5EF4-FFF2-40B4-BE49-F238E27FC236}">
                  <a16:creationId xmlns:a16="http://schemas.microsoft.com/office/drawing/2014/main" xmlns="" id="{2F8AAF79-3A2C-46DD-A872-EAA7CFEA1654}"/>
                </a:ext>
              </a:extLst>
            </p:cNvPr>
            <p:cNvSpPr/>
            <p:nvPr/>
          </p:nvSpPr>
          <p:spPr>
            <a:xfrm>
              <a:off x="9128709" y="2092676"/>
              <a:ext cx="46864" cy="23328"/>
            </a:xfrm>
            <a:custGeom>
              <a:avLst/>
              <a:gdLst>
                <a:gd name="connsiteX0" fmla="*/ 0 w 46864"/>
                <a:gd name="connsiteY0" fmla="*/ 20935 h 23328"/>
                <a:gd name="connsiteX1" fmla="*/ 40958 w 46864"/>
                <a:gd name="connsiteY1" fmla="*/ 742 h 23328"/>
                <a:gd name="connsiteX2" fmla="*/ 45911 w 46864"/>
                <a:gd name="connsiteY2" fmla="*/ 171 h 23328"/>
                <a:gd name="connsiteX3" fmla="*/ 45244 w 46864"/>
                <a:gd name="connsiteY3" fmla="*/ 6267 h 23328"/>
                <a:gd name="connsiteX4" fmla="*/ 39719 w 46864"/>
                <a:gd name="connsiteY4" fmla="*/ 9505 h 23328"/>
                <a:gd name="connsiteX5" fmla="*/ 25622 w 46864"/>
                <a:gd name="connsiteY5" fmla="*/ 13696 h 23328"/>
                <a:gd name="connsiteX6" fmla="*/ 5334 w 46864"/>
                <a:gd name="connsiteY6" fmla="*/ 23316 h 23328"/>
                <a:gd name="connsiteX7" fmla="*/ 762 w 46864"/>
                <a:gd name="connsiteY7" fmla="*/ 21697 h 23328"/>
                <a:gd name="connsiteX8" fmla="*/ 0 w 46864"/>
                <a:gd name="connsiteY8" fmla="*/ 20935 h 23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864" h="23328">
                  <a:moveTo>
                    <a:pt x="0" y="20935"/>
                  </a:moveTo>
                  <a:cubicBezTo>
                    <a:pt x="13049" y="12934"/>
                    <a:pt x="25146" y="3123"/>
                    <a:pt x="40958" y="742"/>
                  </a:cubicBezTo>
                  <a:cubicBezTo>
                    <a:pt x="42577" y="75"/>
                    <a:pt x="44196" y="-210"/>
                    <a:pt x="45911" y="171"/>
                  </a:cubicBezTo>
                  <a:cubicBezTo>
                    <a:pt x="47816" y="2457"/>
                    <a:pt x="46482" y="4362"/>
                    <a:pt x="45244" y="6267"/>
                  </a:cubicBezTo>
                  <a:cubicBezTo>
                    <a:pt x="43720" y="7981"/>
                    <a:pt x="41910" y="9029"/>
                    <a:pt x="39719" y="9505"/>
                  </a:cubicBezTo>
                  <a:cubicBezTo>
                    <a:pt x="34576" y="9410"/>
                    <a:pt x="29623" y="9791"/>
                    <a:pt x="25622" y="13696"/>
                  </a:cubicBezTo>
                  <a:cubicBezTo>
                    <a:pt x="18479" y="15982"/>
                    <a:pt x="12859" y="21697"/>
                    <a:pt x="5334" y="23316"/>
                  </a:cubicBezTo>
                  <a:cubicBezTo>
                    <a:pt x="3620" y="23412"/>
                    <a:pt x="2000" y="22935"/>
                    <a:pt x="762" y="21697"/>
                  </a:cubicBezTo>
                  <a:lnTo>
                    <a:pt x="0" y="20935"/>
                  </a:lnTo>
                  <a:close/>
                </a:path>
              </a:pathLst>
            </a:custGeom>
            <a:solidFill>
              <a:srgbClr val="FDD41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14" name="Freeform: Shape 61">
              <a:extLst>
                <a:ext uri="{FF2B5EF4-FFF2-40B4-BE49-F238E27FC236}">
                  <a16:creationId xmlns:a16="http://schemas.microsoft.com/office/drawing/2014/main" xmlns="" id="{B4080F15-C710-4CFB-AA4F-906E038C82EB}"/>
                </a:ext>
              </a:extLst>
            </p:cNvPr>
            <p:cNvSpPr/>
            <p:nvPr/>
          </p:nvSpPr>
          <p:spPr>
            <a:xfrm>
              <a:off x="9284538" y="2139329"/>
              <a:ext cx="43338" cy="11318"/>
            </a:xfrm>
            <a:custGeom>
              <a:avLst/>
              <a:gdLst>
                <a:gd name="connsiteX0" fmla="*/ 0 w 43338"/>
                <a:gd name="connsiteY0" fmla="*/ 6858 h 11318"/>
                <a:gd name="connsiteX1" fmla="*/ 43339 w 43338"/>
                <a:gd name="connsiteY1" fmla="*/ 0 h 11318"/>
                <a:gd name="connsiteX2" fmla="*/ 21622 w 43338"/>
                <a:gd name="connsiteY2" fmla="*/ 11239 h 11318"/>
                <a:gd name="connsiteX3" fmla="*/ 0 w 43338"/>
                <a:gd name="connsiteY3" fmla="*/ 6858 h 1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38" h="11318">
                  <a:moveTo>
                    <a:pt x="0" y="6858"/>
                  </a:moveTo>
                  <a:cubicBezTo>
                    <a:pt x="14573" y="5620"/>
                    <a:pt x="30290" y="11239"/>
                    <a:pt x="43339" y="0"/>
                  </a:cubicBezTo>
                  <a:cubicBezTo>
                    <a:pt x="39910" y="11144"/>
                    <a:pt x="29908" y="10573"/>
                    <a:pt x="21622" y="11239"/>
                  </a:cubicBezTo>
                  <a:cubicBezTo>
                    <a:pt x="14383" y="11716"/>
                    <a:pt x="6858" y="10001"/>
                    <a:pt x="0" y="6858"/>
                  </a:cubicBezTo>
                  <a:close/>
                </a:path>
              </a:pathLst>
            </a:custGeom>
            <a:solidFill>
              <a:srgbClr val="F7D03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15" name="Freeform: Shape 62">
              <a:extLst>
                <a:ext uri="{FF2B5EF4-FFF2-40B4-BE49-F238E27FC236}">
                  <a16:creationId xmlns:a16="http://schemas.microsoft.com/office/drawing/2014/main" xmlns="" id="{FE3C5528-7E55-4B1F-8C32-9213D7BDDF03}"/>
                </a:ext>
              </a:extLst>
            </p:cNvPr>
            <p:cNvSpPr/>
            <p:nvPr/>
          </p:nvSpPr>
          <p:spPr>
            <a:xfrm>
              <a:off x="9249486" y="2137995"/>
              <a:ext cx="28384" cy="24955"/>
            </a:xfrm>
            <a:custGeom>
              <a:avLst/>
              <a:gdLst>
                <a:gd name="connsiteX0" fmla="*/ 28289 w 28384"/>
                <a:gd name="connsiteY0" fmla="*/ 3620 h 24955"/>
                <a:gd name="connsiteX1" fmla="*/ 28384 w 28384"/>
                <a:gd name="connsiteY1" fmla="*/ 5620 h 24955"/>
                <a:gd name="connsiteX2" fmla="*/ 11144 w 28384"/>
                <a:gd name="connsiteY2" fmla="*/ 17812 h 24955"/>
                <a:gd name="connsiteX3" fmla="*/ 5429 w 28384"/>
                <a:gd name="connsiteY3" fmla="*/ 24194 h 24955"/>
                <a:gd name="connsiteX4" fmla="*/ 2477 w 28384"/>
                <a:gd name="connsiteY4" fmla="*/ 24765 h 24955"/>
                <a:gd name="connsiteX5" fmla="*/ 0 w 28384"/>
                <a:gd name="connsiteY5" fmla="*/ 20765 h 24955"/>
                <a:gd name="connsiteX6" fmla="*/ 17621 w 28384"/>
                <a:gd name="connsiteY6" fmla="*/ 2667 h 24955"/>
                <a:gd name="connsiteX7" fmla="*/ 23432 w 28384"/>
                <a:gd name="connsiteY7" fmla="*/ 0 h 24955"/>
                <a:gd name="connsiteX8" fmla="*/ 28289 w 28384"/>
                <a:gd name="connsiteY8" fmla="*/ 3620 h 2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384" h="24955">
                  <a:moveTo>
                    <a:pt x="28289" y="3620"/>
                  </a:moveTo>
                  <a:cubicBezTo>
                    <a:pt x="28289" y="4286"/>
                    <a:pt x="28289" y="4953"/>
                    <a:pt x="28384" y="5620"/>
                  </a:cubicBezTo>
                  <a:cubicBezTo>
                    <a:pt x="19336" y="4858"/>
                    <a:pt x="16097" y="12668"/>
                    <a:pt x="11144" y="17812"/>
                  </a:cubicBezTo>
                  <a:cubicBezTo>
                    <a:pt x="9239" y="19812"/>
                    <a:pt x="8573" y="23146"/>
                    <a:pt x="5429" y="24194"/>
                  </a:cubicBezTo>
                  <a:cubicBezTo>
                    <a:pt x="4572" y="24955"/>
                    <a:pt x="3620" y="25146"/>
                    <a:pt x="2477" y="24765"/>
                  </a:cubicBezTo>
                  <a:cubicBezTo>
                    <a:pt x="1048" y="23813"/>
                    <a:pt x="95" y="22574"/>
                    <a:pt x="0" y="20765"/>
                  </a:cubicBezTo>
                  <a:cubicBezTo>
                    <a:pt x="2762" y="11716"/>
                    <a:pt x="11716" y="8763"/>
                    <a:pt x="17621" y="2667"/>
                  </a:cubicBezTo>
                  <a:cubicBezTo>
                    <a:pt x="19336" y="1238"/>
                    <a:pt x="21146" y="191"/>
                    <a:pt x="23432" y="0"/>
                  </a:cubicBezTo>
                  <a:cubicBezTo>
                    <a:pt x="25813" y="191"/>
                    <a:pt x="27527" y="1143"/>
                    <a:pt x="28289" y="3620"/>
                  </a:cubicBezTo>
                  <a:close/>
                </a:path>
              </a:pathLst>
            </a:custGeom>
            <a:solidFill>
              <a:srgbClr val="FCC40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16" name="Freeform: Shape 63">
              <a:extLst>
                <a:ext uri="{FF2B5EF4-FFF2-40B4-BE49-F238E27FC236}">
                  <a16:creationId xmlns:a16="http://schemas.microsoft.com/office/drawing/2014/main" xmlns="" id="{994A0860-6663-4FF0-9EFE-C84FCBEF4A1D}"/>
                </a:ext>
              </a:extLst>
            </p:cNvPr>
            <p:cNvSpPr/>
            <p:nvPr/>
          </p:nvSpPr>
          <p:spPr>
            <a:xfrm>
              <a:off x="9226150" y="2173523"/>
              <a:ext cx="19240" cy="30098"/>
            </a:xfrm>
            <a:custGeom>
              <a:avLst/>
              <a:gdLst>
                <a:gd name="connsiteX0" fmla="*/ 10478 w 19240"/>
                <a:gd name="connsiteY0" fmla="*/ 11430 h 30098"/>
                <a:gd name="connsiteX1" fmla="*/ 19241 w 19240"/>
                <a:gd name="connsiteY1" fmla="*/ 0 h 30098"/>
                <a:gd name="connsiteX2" fmla="*/ 6191 w 19240"/>
                <a:gd name="connsiteY2" fmla="*/ 30099 h 30098"/>
                <a:gd name="connsiteX3" fmla="*/ 762 w 19240"/>
                <a:gd name="connsiteY3" fmla="*/ 27813 h 30098"/>
                <a:gd name="connsiteX4" fmla="*/ 191 w 19240"/>
                <a:gd name="connsiteY4" fmla="*/ 23432 h 30098"/>
                <a:gd name="connsiteX5" fmla="*/ 2476 w 19240"/>
                <a:gd name="connsiteY5" fmla="*/ 19622 h 30098"/>
                <a:gd name="connsiteX6" fmla="*/ 10478 w 19240"/>
                <a:gd name="connsiteY6" fmla="*/ 11430 h 30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40" h="30098">
                  <a:moveTo>
                    <a:pt x="10478" y="11430"/>
                  </a:moveTo>
                  <a:cubicBezTo>
                    <a:pt x="13335" y="7620"/>
                    <a:pt x="11906" y="381"/>
                    <a:pt x="19241" y="0"/>
                  </a:cubicBezTo>
                  <a:cubicBezTo>
                    <a:pt x="17050" y="10954"/>
                    <a:pt x="8287" y="19145"/>
                    <a:pt x="6191" y="30099"/>
                  </a:cubicBezTo>
                  <a:cubicBezTo>
                    <a:pt x="4096" y="30099"/>
                    <a:pt x="2191" y="29337"/>
                    <a:pt x="762" y="27813"/>
                  </a:cubicBezTo>
                  <a:cubicBezTo>
                    <a:pt x="0" y="26384"/>
                    <a:pt x="-190" y="24955"/>
                    <a:pt x="191" y="23432"/>
                  </a:cubicBezTo>
                  <a:cubicBezTo>
                    <a:pt x="667" y="22003"/>
                    <a:pt x="1524" y="20764"/>
                    <a:pt x="2476" y="19622"/>
                  </a:cubicBezTo>
                  <a:cubicBezTo>
                    <a:pt x="4762" y="16573"/>
                    <a:pt x="7048" y="13430"/>
                    <a:pt x="10478" y="11430"/>
                  </a:cubicBezTo>
                  <a:close/>
                </a:path>
              </a:pathLst>
            </a:custGeom>
            <a:solidFill>
              <a:srgbClr val="FAC11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17" name="Freeform: Shape 64">
              <a:extLst>
                <a:ext uri="{FF2B5EF4-FFF2-40B4-BE49-F238E27FC236}">
                  <a16:creationId xmlns:a16="http://schemas.microsoft.com/office/drawing/2014/main" xmlns="" id="{8CA7C7CC-F6C4-4A52-ACE7-C5B9602E4D6A}"/>
                </a:ext>
              </a:extLst>
            </p:cNvPr>
            <p:cNvSpPr/>
            <p:nvPr/>
          </p:nvSpPr>
          <p:spPr>
            <a:xfrm>
              <a:off x="9281674" y="2095894"/>
              <a:ext cx="19545" cy="13592"/>
            </a:xfrm>
            <a:custGeom>
              <a:avLst/>
              <a:gdLst>
                <a:gd name="connsiteX0" fmla="*/ 7151 w 19545"/>
                <a:gd name="connsiteY0" fmla="*/ 0 h 13592"/>
                <a:gd name="connsiteX1" fmla="*/ 10008 w 19545"/>
                <a:gd name="connsiteY1" fmla="*/ 2191 h 13592"/>
                <a:gd name="connsiteX2" fmla="*/ 18962 w 19545"/>
                <a:gd name="connsiteY2" fmla="*/ 8954 h 13592"/>
                <a:gd name="connsiteX3" fmla="*/ 19057 w 19545"/>
                <a:gd name="connsiteY3" fmla="*/ 11906 h 13592"/>
                <a:gd name="connsiteX4" fmla="*/ 11342 w 19545"/>
                <a:gd name="connsiteY4" fmla="*/ 13240 h 13592"/>
                <a:gd name="connsiteX5" fmla="*/ 3150 w 19545"/>
                <a:gd name="connsiteY5" fmla="*/ 9811 h 13592"/>
                <a:gd name="connsiteX6" fmla="*/ 7151 w 19545"/>
                <a:gd name="connsiteY6" fmla="*/ 0 h 13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45" h="13592">
                  <a:moveTo>
                    <a:pt x="7151" y="0"/>
                  </a:moveTo>
                  <a:cubicBezTo>
                    <a:pt x="8103" y="762"/>
                    <a:pt x="9056" y="1429"/>
                    <a:pt x="10008" y="2191"/>
                  </a:cubicBezTo>
                  <a:cubicBezTo>
                    <a:pt x="13437" y="3810"/>
                    <a:pt x="16676" y="5715"/>
                    <a:pt x="18962" y="8954"/>
                  </a:cubicBezTo>
                  <a:cubicBezTo>
                    <a:pt x="19724" y="9906"/>
                    <a:pt x="19724" y="10954"/>
                    <a:pt x="19057" y="11906"/>
                  </a:cubicBezTo>
                  <a:cubicBezTo>
                    <a:pt x="16771" y="13716"/>
                    <a:pt x="14104" y="13907"/>
                    <a:pt x="11342" y="13240"/>
                  </a:cubicBezTo>
                  <a:cubicBezTo>
                    <a:pt x="8675" y="12097"/>
                    <a:pt x="6198" y="10382"/>
                    <a:pt x="3150" y="9811"/>
                  </a:cubicBezTo>
                  <a:cubicBezTo>
                    <a:pt x="-2946" y="3620"/>
                    <a:pt x="578" y="1238"/>
                    <a:pt x="7151" y="0"/>
                  </a:cubicBezTo>
                  <a:close/>
                </a:path>
              </a:pathLst>
            </a:custGeom>
            <a:solidFill>
              <a:srgbClr val="F9BF0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18" name="Freeform: Shape 65">
              <a:extLst>
                <a:ext uri="{FF2B5EF4-FFF2-40B4-BE49-F238E27FC236}">
                  <a16:creationId xmlns:a16="http://schemas.microsoft.com/office/drawing/2014/main" xmlns="" id="{44968AC5-2207-4CC6-8F21-62CB101300A9}"/>
                </a:ext>
              </a:extLst>
            </p:cNvPr>
            <p:cNvSpPr/>
            <p:nvPr/>
          </p:nvSpPr>
          <p:spPr>
            <a:xfrm>
              <a:off x="9169857" y="2131462"/>
              <a:ext cx="27908" cy="10628"/>
            </a:xfrm>
            <a:custGeom>
              <a:avLst/>
              <a:gdLst>
                <a:gd name="connsiteX0" fmla="*/ 0 w 27908"/>
                <a:gd name="connsiteY0" fmla="*/ 5771 h 10628"/>
                <a:gd name="connsiteX1" fmla="*/ 3048 w 27908"/>
                <a:gd name="connsiteY1" fmla="*/ 5199 h 10628"/>
                <a:gd name="connsiteX2" fmla="*/ 12192 w 27908"/>
                <a:gd name="connsiteY2" fmla="*/ 151 h 10628"/>
                <a:gd name="connsiteX3" fmla="*/ 21717 w 27908"/>
                <a:gd name="connsiteY3" fmla="*/ 913 h 10628"/>
                <a:gd name="connsiteX4" fmla="*/ 27908 w 27908"/>
                <a:gd name="connsiteY4" fmla="*/ 7866 h 10628"/>
                <a:gd name="connsiteX5" fmla="*/ 27622 w 27908"/>
                <a:gd name="connsiteY5" fmla="*/ 10628 h 10628"/>
                <a:gd name="connsiteX6" fmla="*/ 0 w 27908"/>
                <a:gd name="connsiteY6" fmla="*/ 5771 h 1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8" h="10628">
                  <a:moveTo>
                    <a:pt x="0" y="5771"/>
                  </a:moveTo>
                  <a:cubicBezTo>
                    <a:pt x="1048" y="5580"/>
                    <a:pt x="2000" y="5390"/>
                    <a:pt x="3048" y="5199"/>
                  </a:cubicBezTo>
                  <a:cubicBezTo>
                    <a:pt x="5620" y="2723"/>
                    <a:pt x="9239" y="2056"/>
                    <a:pt x="12192" y="151"/>
                  </a:cubicBezTo>
                  <a:cubicBezTo>
                    <a:pt x="15430" y="-325"/>
                    <a:pt x="18574" y="437"/>
                    <a:pt x="21717" y="913"/>
                  </a:cubicBezTo>
                  <a:cubicBezTo>
                    <a:pt x="25336" y="1865"/>
                    <a:pt x="27908" y="3770"/>
                    <a:pt x="27908" y="7866"/>
                  </a:cubicBezTo>
                  <a:cubicBezTo>
                    <a:pt x="27813" y="8819"/>
                    <a:pt x="27718" y="9676"/>
                    <a:pt x="27622" y="10628"/>
                  </a:cubicBezTo>
                  <a:cubicBezTo>
                    <a:pt x="19241" y="4628"/>
                    <a:pt x="8858" y="9676"/>
                    <a:pt x="0" y="5771"/>
                  </a:cubicBezTo>
                  <a:close/>
                </a:path>
              </a:pathLst>
            </a:custGeom>
            <a:solidFill>
              <a:srgbClr val="FACB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19" name="Freeform: Shape 66">
              <a:extLst>
                <a:ext uri="{FF2B5EF4-FFF2-40B4-BE49-F238E27FC236}">
                  <a16:creationId xmlns:a16="http://schemas.microsoft.com/office/drawing/2014/main" xmlns="" id="{9696E345-F860-43D1-9D45-5E66F1E06535}"/>
                </a:ext>
              </a:extLst>
            </p:cNvPr>
            <p:cNvSpPr/>
            <p:nvPr/>
          </p:nvSpPr>
          <p:spPr>
            <a:xfrm>
              <a:off x="9219817" y="2044936"/>
              <a:ext cx="21762" cy="18044"/>
            </a:xfrm>
            <a:custGeom>
              <a:avLst/>
              <a:gdLst>
                <a:gd name="connsiteX0" fmla="*/ 1379 w 21762"/>
                <a:gd name="connsiteY0" fmla="*/ 0 h 18044"/>
                <a:gd name="connsiteX1" fmla="*/ 21763 w 21762"/>
                <a:gd name="connsiteY1" fmla="*/ 16478 h 18044"/>
                <a:gd name="connsiteX2" fmla="*/ 10238 w 21762"/>
                <a:gd name="connsiteY2" fmla="*/ 15240 h 18044"/>
                <a:gd name="connsiteX3" fmla="*/ 7571 w 21762"/>
                <a:gd name="connsiteY3" fmla="*/ 13811 h 18044"/>
                <a:gd name="connsiteX4" fmla="*/ 2618 w 21762"/>
                <a:gd name="connsiteY4" fmla="*/ 10478 h 18044"/>
                <a:gd name="connsiteX5" fmla="*/ 1094 w 21762"/>
                <a:gd name="connsiteY5" fmla="*/ 7906 h 18044"/>
                <a:gd name="connsiteX6" fmla="*/ 617 w 21762"/>
                <a:gd name="connsiteY6" fmla="*/ 762 h 18044"/>
                <a:gd name="connsiteX7" fmla="*/ 1379 w 21762"/>
                <a:gd name="connsiteY7" fmla="*/ 0 h 1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62" h="18044">
                  <a:moveTo>
                    <a:pt x="1379" y="0"/>
                  </a:moveTo>
                  <a:cubicBezTo>
                    <a:pt x="8142" y="5525"/>
                    <a:pt x="15000" y="11049"/>
                    <a:pt x="21763" y="16478"/>
                  </a:cubicBezTo>
                  <a:cubicBezTo>
                    <a:pt x="17477" y="20098"/>
                    <a:pt x="13952" y="16478"/>
                    <a:pt x="10238" y="15240"/>
                  </a:cubicBezTo>
                  <a:cubicBezTo>
                    <a:pt x="9285" y="14859"/>
                    <a:pt x="8428" y="14383"/>
                    <a:pt x="7571" y="13811"/>
                  </a:cubicBezTo>
                  <a:cubicBezTo>
                    <a:pt x="5856" y="12859"/>
                    <a:pt x="4046" y="11811"/>
                    <a:pt x="2618" y="10478"/>
                  </a:cubicBezTo>
                  <a:cubicBezTo>
                    <a:pt x="1951" y="9716"/>
                    <a:pt x="1475" y="8858"/>
                    <a:pt x="1094" y="7906"/>
                  </a:cubicBezTo>
                  <a:cubicBezTo>
                    <a:pt x="427" y="5525"/>
                    <a:pt x="-716" y="3239"/>
                    <a:pt x="617" y="762"/>
                  </a:cubicBezTo>
                  <a:lnTo>
                    <a:pt x="1379" y="0"/>
                  </a:lnTo>
                  <a:close/>
                </a:path>
              </a:pathLst>
            </a:custGeom>
            <a:solidFill>
              <a:srgbClr val="F7C92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20" name="Freeform: Shape 67">
              <a:extLst>
                <a:ext uri="{FF2B5EF4-FFF2-40B4-BE49-F238E27FC236}">
                  <a16:creationId xmlns:a16="http://schemas.microsoft.com/office/drawing/2014/main" xmlns="" id="{D8B17B95-FC4B-4BAC-8119-65C0D6AD0C10}"/>
                </a:ext>
              </a:extLst>
            </p:cNvPr>
            <p:cNvSpPr/>
            <p:nvPr/>
          </p:nvSpPr>
          <p:spPr>
            <a:xfrm>
              <a:off x="9297679" y="2104753"/>
              <a:ext cx="18482" cy="13906"/>
            </a:xfrm>
            <a:custGeom>
              <a:avLst/>
              <a:gdLst>
                <a:gd name="connsiteX0" fmla="*/ 2861 w 18482"/>
                <a:gd name="connsiteY0" fmla="*/ 2572 h 13906"/>
                <a:gd name="connsiteX1" fmla="*/ 3052 w 18482"/>
                <a:gd name="connsiteY1" fmla="*/ 0 h 13906"/>
                <a:gd name="connsiteX2" fmla="*/ 18482 w 18482"/>
                <a:gd name="connsiteY2" fmla="*/ 13907 h 13906"/>
                <a:gd name="connsiteX3" fmla="*/ 12100 w 18482"/>
                <a:gd name="connsiteY3" fmla="*/ 11621 h 13906"/>
                <a:gd name="connsiteX4" fmla="*/ 4 w 18482"/>
                <a:gd name="connsiteY4" fmla="*/ 5905 h 13906"/>
                <a:gd name="connsiteX5" fmla="*/ 2861 w 18482"/>
                <a:gd name="connsiteY5" fmla="*/ 2572 h 1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82" h="13906">
                  <a:moveTo>
                    <a:pt x="2861" y="2572"/>
                  </a:moveTo>
                  <a:cubicBezTo>
                    <a:pt x="2956" y="1715"/>
                    <a:pt x="2956" y="857"/>
                    <a:pt x="3052" y="0"/>
                  </a:cubicBezTo>
                  <a:cubicBezTo>
                    <a:pt x="9338" y="3429"/>
                    <a:pt x="14958" y="7525"/>
                    <a:pt x="18482" y="13907"/>
                  </a:cubicBezTo>
                  <a:cubicBezTo>
                    <a:pt x="16387" y="13145"/>
                    <a:pt x="14196" y="12383"/>
                    <a:pt x="12100" y="11621"/>
                  </a:cubicBezTo>
                  <a:cubicBezTo>
                    <a:pt x="7433" y="11144"/>
                    <a:pt x="2194" y="11716"/>
                    <a:pt x="4" y="5905"/>
                  </a:cubicBezTo>
                  <a:cubicBezTo>
                    <a:pt x="-92" y="4096"/>
                    <a:pt x="1718" y="3620"/>
                    <a:pt x="2861" y="2572"/>
                  </a:cubicBezTo>
                  <a:close/>
                </a:path>
              </a:pathLst>
            </a:custGeom>
            <a:solidFill>
              <a:srgbClr val="FBC70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21" name="Freeform: Shape 68">
              <a:extLst>
                <a:ext uri="{FF2B5EF4-FFF2-40B4-BE49-F238E27FC236}">
                  <a16:creationId xmlns:a16="http://schemas.microsoft.com/office/drawing/2014/main" xmlns="" id="{5ED4DBBF-EBE0-41A9-8286-7AA971DB9B09}"/>
                </a:ext>
              </a:extLst>
            </p:cNvPr>
            <p:cNvSpPr/>
            <p:nvPr/>
          </p:nvSpPr>
          <p:spPr>
            <a:xfrm>
              <a:off x="9218339" y="2195855"/>
              <a:ext cx="13929" cy="13283"/>
            </a:xfrm>
            <a:custGeom>
              <a:avLst/>
              <a:gdLst>
                <a:gd name="connsiteX0" fmla="*/ 9144 w 13929"/>
                <a:gd name="connsiteY0" fmla="*/ 5100 h 13283"/>
                <a:gd name="connsiteX1" fmla="*/ 13907 w 13929"/>
                <a:gd name="connsiteY1" fmla="*/ 7767 h 13283"/>
                <a:gd name="connsiteX2" fmla="*/ 13145 w 13929"/>
                <a:gd name="connsiteY2" fmla="*/ 9577 h 13283"/>
                <a:gd name="connsiteX3" fmla="*/ 2286 w 13929"/>
                <a:gd name="connsiteY3" fmla="*/ 9767 h 13283"/>
                <a:gd name="connsiteX4" fmla="*/ 0 w 13929"/>
                <a:gd name="connsiteY4" fmla="*/ 5195 h 13283"/>
                <a:gd name="connsiteX5" fmla="*/ 9144 w 13929"/>
                <a:gd name="connsiteY5" fmla="*/ 5100 h 1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29" h="13283">
                  <a:moveTo>
                    <a:pt x="9144" y="5100"/>
                  </a:moveTo>
                  <a:cubicBezTo>
                    <a:pt x="11239" y="5195"/>
                    <a:pt x="12954" y="5671"/>
                    <a:pt x="13907" y="7767"/>
                  </a:cubicBezTo>
                  <a:cubicBezTo>
                    <a:pt x="14002" y="8529"/>
                    <a:pt x="13811" y="9100"/>
                    <a:pt x="13145" y="9577"/>
                  </a:cubicBezTo>
                  <a:cubicBezTo>
                    <a:pt x="9525" y="11863"/>
                    <a:pt x="6001" y="16530"/>
                    <a:pt x="2286" y="9767"/>
                  </a:cubicBezTo>
                  <a:cubicBezTo>
                    <a:pt x="1524" y="8243"/>
                    <a:pt x="762" y="6719"/>
                    <a:pt x="0" y="5195"/>
                  </a:cubicBezTo>
                  <a:cubicBezTo>
                    <a:pt x="3048" y="-1377"/>
                    <a:pt x="6096" y="-2044"/>
                    <a:pt x="9144" y="5100"/>
                  </a:cubicBezTo>
                  <a:close/>
                </a:path>
              </a:pathLst>
            </a:custGeom>
            <a:solidFill>
              <a:srgbClr val="FBCC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22" name="Freeform: Shape 69">
              <a:extLst>
                <a:ext uri="{FF2B5EF4-FFF2-40B4-BE49-F238E27FC236}">
                  <a16:creationId xmlns:a16="http://schemas.microsoft.com/office/drawing/2014/main" xmlns="" id="{4FA9B45D-54D8-4B3C-BC84-AC72AB06C8DC}"/>
                </a:ext>
              </a:extLst>
            </p:cNvPr>
            <p:cNvSpPr/>
            <p:nvPr/>
          </p:nvSpPr>
          <p:spPr>
            <a:xfrm>
              <a:off x="9169667" y="2083798"/>
              <a:ext cx="21883" cy="10340"/>
            </a:xfrm>
            <a:custGeom>
              <a:avLst/>
              <a:gdLst>
                <a:gd name="connsiteX0" fmla="*/ 5334 w 21883"/>
                <a:gd name="connsiteY0" fmla="*/ 9811 h 10340"/>
                <a:gd name="connsiteX1" fmla="*/ 0 w 21883"/>
                <a:gd name="connsiteY1" fmla="*/ 9525 h 10340"/>
                <a:gd name="connsiteX2" fmla="*/ 20669 w 21883"/>
                <a:gd name="connsiteY2" fmla="*/ 0 h 10340"/>
                <a:gd name="connsiteX3" fmla="*/ 21526 w 21883"/>
                <a:gd name="connsiteY3" fmla="*/ 762 h 10340"/>
                <a:gd name="connsiteX4" fmla="*/ 21526 w 21883"/>
                <a:gd name="connsiteY4" fmla="*/ 4001 h 10340"/>
                <a:gd name="connsiteX5" fmla="*/ 5334 w 21883"/>
                <a:gd name="connsiteY5" fmla="*/ 9811 h 10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83" h="10340">
                  <a:moveTo>
                    <a:pt x="5334" y="9811"/>
                  </a:moveTo>
                  <a:cubicBezTo>
                    <a:pt x="3524" y="9716"/>
                    <a:pt x="1810" y="9620"/>
                    <a:pt x="0" y="9525"/>
                  </a:cubicBezTo>
                  <a:cubicBezTo>
                    <a:pt x="6858" y="6382"/>
                    <a:pt x="13811" y="3239"/>
                    <a:pt x="20669" y="0"/>
                  </a:cubicBezTo>
                  <a:cubicBezTo>
                    <a:pt x="20955" y="286"/>
                    <a:pt x="21241" y="571"/>
                    <a:pt x="21526" y="762"/>
                  </a:cubicBezTo>
                  <a:cubicBezTo>
                    <a:pt x="22003" y="1905"/>
                    <a:pt x="22003" y="2953"/>
                    <a:pt x="21526" y="4001"/>
                  </a:cubicBezTo>
                  <a:cubicBezTo>
                    <a:pt x="17050" y="8573"/>
                    <a:pt x="12001" y="11621"/>
                    <a:pt x="5334" y="9811"/>
                  </a:cubicBezTo>
                  <a:close/>
                </a:path>
              </a:pathLst>
            </a:custGeom>
            <a:solidFill>
              <a:srgbClr val="F9CD2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23" name="Freeform: Shape 70">
              <a:extLst>
                <a:ext uri="{FF2B5EF4-FFF2-40B4-BE49-F238E27FC236}">
                  <a16:creationId xmlns:a16="http://schemas.microsoft.com/office/drawing/2014/main" xmlns="" id="{B962ADBB-7D85-43EA-BB03-0CCF760B447D}"/>
                </a:ext>
              </a:extLst>
            </p:cNvPr>
            <p:cNvSpPr/>
            <p:nvPr/>
          </p:nvSpPr>
          <p:spPr>
            <a:xfrm>
              <a:off x="9213577" y="2205335"/>
              <a:ext cx="17907" cy="5058"/>
            </a:xfrm>
            <a:custGeom>
              <a:avLst/>
              <a:gdLst>
                <a:gd name="connsiteX0" fmla="*/ 7048 w 17907"/>
                <a:gd name="connsiteY0" fmla="*/ 192 h 5058"/>
                <a:gd name="connsiteX1" fmla="*/ 17907 w 17907"/>
                <a:gd name="connsiteY1" fmla="*/ 1 h 5058"/>
                <a:gd name="connsiteX2" fmla="*/ 0 w 17907"/>
                <a:gd name="connsiteY2" fmla="*/ 192 h 5058"/>
                <a:gd name="connsiteX3" fmla="*/ 7048 w 17907"/>
                <a:gd name="connsiteY3" fmla="*/ 192 h 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07" h="5058">
                  <a:moveTo>
                    <a:pt x="7048" y="192"/>
                  </a:moveTo>
                  <a:cubicBezTo>
                    <a:pt x="10763" y="4954"/>
                    <a:pt x="14288" y="-94"/>
                    <a:pt x="17907" y="1"/>
                  </a:cubicBezTo>
                  <a:cubicBezTo>
                    <a:pt x="12002" y="8288"/>
                    <a:pt x="6001" y="4954"/>
                    <a:pt x="0" y="192"/>
                  </a:cubicBezTo>
                  <a:cubicBezTo>
                    <a:pt x="2381" y="287"/>
                    <a:pt x="4667" y="192"/>
                    <a:pt x="7048" y="192"/>
                  </a:cubicBezTo>
                  <a:close/>
                </a:path>
              </a:pathLst>
            </a:custGeom>
            <a:solidFill>
              <a:srgbClr val="F9D0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24" name="Freeform: Shape 71">
              <a:extLst>
                <a:ext uri="{FF2B5EF4-FFF2-40B4-BE49-F238E27FC236}">
                  <a16:creationId xmlns:a16="http://schemas.microsoft.com/office/drawing/2014/main" xmlns="" id="{D5C50A84-AC4C-4415-9EA2-88371333D066}"/>
                </a:ext>
              </a:extLst>
            </p:cNvPr>
            <p:cNvSpPr/>
            <p:nvPr/>
          </p:nvSpPr>
          <p:spPr>
            <a:xfrm>
              <a:off x="9228546" y="2057128"/>
              <a:ext cx="15320" cy="10454"/>
            </a:xfrm>
            <a:custGeom>
              <a:avLst/>
              <a:gdLst>
                <a:gd name="connsiteX0" fmla="*/ 1224 w 15320"/>
                <a:gd name="connsiteY0" fmla="*/ 0 h 10454"/>
                <a:gd name="connsiteX1" fmla="*/ 13035 w 15320"/>
                <a:gd name="connsiteY1" fmla="*/ 4382 h 10454"/>
                <a:gd name="connsiteX2" fmla="*/ 15321 w 15320"/>
                <a:gd name="connsiteY2" fmla="*/ 6477 h 10454"/>
                <a:gd name="connsiteX3" fmla="*/ 14749 w 15320"/>
                <a:gd name="connsiteY3" fmla="*/ 7049 h 10454"/>
                <a:gd name="connsiteX4" fmla="*/ 12654 w 15320"/>
                <a:gd name="connsiteY4" fmla="*/ 9144 h 10454"/>
                <a:gd name="connsiteX5" fmla="*/ 5510 w 15320"/>
                <a:gd name="connsiteY5" fmla="*/ 9620 h 10454"/>
                <a:gd name="connsiteX6" fmla="*/ 176 w 15320"/>
                <a:gd name="connsiteY6" fmla="*/ 4286 h 10454"/>
                <a:gd name="connsiteX7" fmla="*/ 1224 w 15320"/>
                <a:gd name="connsiteY7" fmla="*/ 0 h 1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20" h="10454">
                  <a:moveTo>
                    <a:pt x="1224" y="0"/>
                  </a:moveTo>
                  <a:cubicBezTo>
                    <a:pt x="5129" y="1524"/>
                    <a:pt x="8463" y="4667"/>
                    <a:pt x="13035" y="4382"/>
                  </a:cubicBezTo>
                  <a:cubicBezTo>
                    <a:pt x="13797" y="5048"/>
                    <a:pt x="14559" y="5810"/>
                    <a:pt x="15321" y="6477"/>
                  </a:cubicBezTo>
                  <a:lnTo>
                    <a:pt x="14749" y="7049"/>
                  </a:lnTo>
                  <a:cubicBezTo>
                    <a:pt x="14082" y="7811"/>
                    <a:pt x="13416" y="8477"/>
                    <a:pt x="12654" y="9144"/>
                  </a:cubicBezTo>
                  <a:cubicBezTo>
                    <a:pt x="10368" y="10478"/>
                    <a:pt x="7986" y="11049"/>
                    <a:pt x="5510" y="9620"/>
                  </a:cubicBezTo>
                  <a:cubicBezTo>
                    <a:pt x="3414" y="8096"/>
                    <a:pt x="1414" y="6572"/>
                    <a:pt x="176" y="4286"/>
                  </a:cubicBezTo>
                  <a:cubicBezTo>
                    <a:pt x="-205" y="2572"/>
                    <a:pt x="-15" y="1143"/>
                    <a:pt x="1224" y="0"/>
                  </a:cubicBezTo>
                  <a:close/>
                </a:path>
              </a:pathLst>
            </a:custGeom>
            <a:solidFill>
              <a:srgbClr val="F9C60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25" name="Freeform: Shape 72">
              <a:extLst>
                <a:ext uri="{FF2B5EF4-FFF2-40B4-BE49-F238E27FC236}">
                  <a16:creationId xmlns:a16="http://schemas.microsoft.com/office/drawing/2014/main" xmlns="" id="{5A4E4026-F787-4411-93DF-CDFF96F05053}"/>
                </a:ext>
              </a:extLst>
            </p:cNvPr>
            <p:cNvSpPr/>
            <p:nvPr/>
          </p:nvSpPr>
          <p:spPr>
            <a:xfrm>
              <a:off x="9247962" y="2161834"/>
              <a:ext cx="6858" cy="9022"/>
            </a:xfrm>
            <a:custGeom>
              <a:avLst/>
              <a:gdLst>
                <a:gd name="connsiteX0" fmla="*/ 4477 w 6858"/>
                <a:gd name="connsiteY0" fmla="*/ 164 h 9022"/>
                <a:gd name="connsiteX1" fmla="*/ 6858 w 6858"/>
                <a:gd name="connsiteY1" fmla="*/ 259 h 9022"/>
                <a:gd name="connsiteX2" fmla="*/ 0 w 6858"/>
                <a:gd name="connsiteY2" fmla="*/ 9022 h 9022"/>
                <a:gd name="connsiteX3" fmla="*/ 2286 w 6858"/>
                <a:gd name="connsiteY3" fmla="*/ 2545 h 9022"/>
                <a:gd name="connsiteX4" fmla="*/ 4477 w 6858"/>
                <a:gd name="connsiteY4" fmla="*/ 164 h 9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" h="9022">
                  <a:moveTo>
                    <a:pt x="4477" y="164"/>
                  </a:moveTo>
                  <a:cubicBezTo>
                    <a:pt x="5239" y="164"/>
                    <a:pt x="6096" y="259"/>
                    <a:pt x="6858" y="259"/>
                  </a:cubicBezTo>
                  <a:cubicBezTo>
                    <a:pt x="6001" y="4260"/>
                    <a:pt x="4191" y="7594"/>
                    <a:pt x="0" y="9022"/>
                  </a:cubicBezTo>
                  <a:cubicBezTo>
                    <a:pt x="762" y="6832"/>
                    <a:pt x="1524" y="4736"/>
                    <a:pt x="2286" y="2545"/>
                  </a:cubicBezTo>
                  <a:cubicBezTo>
                    <a:pt x="1715" y="545"/>
                    <a:pt x="2286" y="-407"/>
                    <a:pt x="4477" y="164"/>
                  </a:cubicBezTo>
                  <a:close/>
                </a:path>
              </a:pathLst>
            </a:custGeom>
            <a:solidFill>
              <a:srgbClr val="FAC11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26" name="Freeform: Shape 73">
              <a:extLst>
                <a:ext uri="{FF2B5EF4-FFF2-40B4-BE49-F238E27FC236}">
                  <a16:creationId xmlns:a16="http://schemas.microsoft.com/office/drawing/2014/main" xmlns="" id="{F16CB3B0-7977-4861-B097-9410456BAEC4}"/>
                </a:ext>
              </a:extLst>
            </p:cNvPr>
            <p:cNvSpPr/>
            <p:nvPr/>
          </p:nvSpPr>
          <p:spPr>
            <a:xfrm>
              <a:off x="9272876" y="2109262"/>
              <a:ext cx="36807" cy="33462"/>
            </a:xfrm>
            <a:custGeom>
              <a:avLst/>
              <a:gdLst>
                <a:gd name="connsiteX0" fmla="*/ 25378 w 36807"/>
                <a:gd name="connsiteY0" fmla="*/ 348 h 33462"/>
                <a:gd name="connsiteX1" fmla="*/ 36808 w 36807"/>
                <a:gd name="connsiteY1" fmla="*/ 7206 h 33462"/>
                <a:gd name="connsiteX2" fmla="*/ 34522 w 36807"/>
                <a:gd name="connsiteY2" fmla="*/ 11778 h 33462"/>
                <a:gd name="connsiteX3" fmla="*/ 27664 w 36807"/>
                <a:gd name="connsiteY3" fmla="*/ 11778 h 33462"/>
                <a:gd name="connsiteX4" fmla="*/ 22901 w 36807"/>
                <a:gd name="connsiteY4" fmla="*/ 4635 h 33462"/>
                <a:gd name="connsiteX5" fmla="*/ 14710 w 36807"/>
                <a:gd name="connsiteY5" fmla="*/ 26256 h 33462"/>
                <a:gd name="connsiteX6" fmla="*/ 4804 w 36807"/>
                <a:gd name="connsiteY6" fmla="*/ 32448 h 33462"/>
                <a:gd name="connsiteX7" fmla="*/ 232 w 36807"/>
                <a:gd name="connsiteY7" fmla="*/ 30161 h 33462"/>
                <a:gd name="connsiteX8" fmla="*/ 2994 w 36807"/>
                <a:gd name="connsiteY8" fmla="*/ 25494 h 33462"/>
                <a:gd name="connsiteX9" fmla="*/ 6137 w 36807"/>
                <a:gd name="connsiteY9" fmla="*/ 16255 h 33462"/>
                <a:gd name="connsiteX10" fmla="*/ 10805 w 36807"/>
                <a:gd name="connsiteY10" fmla="*/ 6825 h 33462"/>
                <a:gd name="connsiteX11" fmla="*/ 16329 w 36807"/>
                <a:gd name="connsiteY11" fmla="*/ 1491 h 33462"/>
                <a:gd name="connsiteX12" fmla="*/ 25378 w 36807"/>
                <a:gd name="connsiteY12" fmla="*/ 348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07" h="33462">
                  <a:moveTo>
                    <a:pt x="25378" y="348"/>
                  </a:moveTo>
                  <a:cubicBezTo>
                    <a:pt x="27092" y="6063"/>
                    <a:pt x="34712" y="2063"/>
                    <a:pt x="36808" y="7206"/>
                  </a:cubicBezTo>
                  <a:cubicBezTo>
                    <a:pt x="36046" y="8730"/>
                    <a:pt x="35284" y="10254"/>
                    <a:pt x="34522" y="11778"/>
                  </a:cubicBezTo>
                  <a:cubicBezTo>
                    <a:pt x="32236" y="15017"/>
                    <a:pt x="29950" y="10159"/>
                    <a:pt x="27664" y="11778"/>
                  </a:cubicBezTo>
                  <a:cubicBezTo>
                    <a:pt x="24521" y="11111"/>
                    <a:pt x="24330" y="8159"/>
                    <a:pt x="22901" y="4635"/>
                  </a:cubicBezTo>
                  <a:cubicBezTo>
                    <a:pt x="19091" y="12064"/>
                    <a:pt x="12614" y="16731"/>
                    <a:pt x="14710" y="26256"/>
                  </a:cubicBezTo>
                  <a:cubicBezTo>
                    <a:pt x="16329" y="33591"/>
                    <a:pt x="10900" y="34638"/>
                    <a:pt x="4804" y="32448"/>
                  </a:cubicBezTo>
                  <a:cubicBezTo>
                    <a:pt x="3280" y="31686"/>
                    <a:pt x="1756" y="30924"/>
                    <a:pt x="232" y="30161"/>
                  </a:cubicBezTo>
                  <a:cubicBezTo>
                    <a:pt x="-721" y="27494"/>
                    <a:pt x="1470" y="26732"/>
                    <a:pt x="2994" y="25494"/>
                  </a:cubicBezTo>
                  <a:cubicBezTo>
                    <a:pt x="6709" y="23304"/>
                    <a:pt x="5185" y="19398"/>
                    <a:pt x="6137" y="16255"/>
                  </a:cubicBezTo>
                  <a:cubicBezTo>
                    <a:pt x="7566" y="13017"/>
                    <a:pt x="8995" y="9873"/>
                    <a:pt x="10805" y="6825"/>
                  </a:cubicBezTo>
                  <a:cubicBezTo>
                    <a:pt x="12424" y="4825"/>
                    <a:pt x="14234" y="3015"/>
                    <a:pt x="16329" y="1491"/>
                  </a:cubicBezTo>
                  <a:cubicBezTo>
                    <a:pt x="19282" y="348"/>
                    <a:pt x="22235" y="-509"/>
                    <a:pt x="25378" y="348"/>
                  </a:cubicBezTo>
                  <a:close/>
                </a:path>
              </a:pathLst>
            </a:custGeom>
            <a:solidFill>
              <a:srgbClr val="F9BE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27" name="Freeform: Shape 74">
              <a:extLst>
                <a:ext uri="{FF2B5EF4-FFF2-40B4-BE49-F238E27FC236}">
                  <a16:creationId xmlns:a16="http://schemas.microsoft.com/office/drawing/2014/main" xmlns="" id="{A44F0C13-9DCB-4AEA-B8AA-5639B29B8D7C}"/>
                </a:ext>
              </a:extLst>
            </p:cNvPr>
            <p:cNvSpPr/>
            <p:nvPr/>
          </p:nvSpPr>
          <p:spPr>
            <a:xfrm>
              <a:off x="9303397" y="2131985"/>
              <a:ext cx="22764" cy="11318"/>
            </a:xfrm>
            <a:custGeom>
              <a:avLst/>
              <a:gdLst>
                <a:gd name="connsiteX0" fmla="*/ 22765 w 22764"/>
                <a:gd name="connsiteY0" fmla="*/ 104 h 11318"/>
                <a:gd name="connsiteX1" fmla="*/ 0 w 22764"/>
                <a:gd name="connsiteY1" fmla="*/ 10963 h 11318"/>
                <a:gd name="connsiteX2" fmla="*/ 22765 w 22764"/>
                <a:gd name="connsiteY2" fmla="*/ 104 h 11318"/>
                <a:gd name="connsiteX3" fmla="*/ 22765 w 22764"/>
                <a:gd name="connsiteY3" fmla="*/ 104 h 1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64" h="11318">
                  <a:moveTo>
                    <a:pt x="22765" y="104"/>
                  </a:moveTo>
                  <a:cubicBezTo>
                    <a:pt x="16002" y="4676"/>
                    <a:pt x="11144" y="13154"/>
                    <a:pt x="0" y="10963"/>
                  </a:cubicBezTo>
                  <a:cubicBezTo>
                    <a:pt x="5334" y="1057"/>
                    <a:pt x="13526" y="-467"/>
                    <a:pt x="22765" y="104"/>
                  </a:cubicBezTo>
                  <a:cubicBezTo>
                    <a:pt x="22670" y="104"/>
                    <a:pt x="22765" y="104"/>
                    <a:pt x="22765" y="104"/>
                  </a:cubicBezTo>
                  <a:close/>
                </a:path>
              </a:pathLst>
            </a:custGeom>
            <a:solidFill>
              <a:srgbClr val="FBC50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28" name="Freeform: Shape 75">
              <a:extLst>
                <a:ext uri="{FF2B5EF4-FFF2-40B4-BE49-F238E27FC236}">
                  <a16:creationId xmlns:a16="http://schemas.microsoft.com/office/drawing/2014/main" xmlns="" id="{8AB70495-9339-4AF7-B640-19BE61B22A59}"/>
                </a:ext>
              </a:extLst>
            </p:cNvPr>
            <p:cNvSpPr/>
            <p:nvPr/>
          </p:nvSpPr>
          <p:spPr>
            <a:xfrm>
              <a:off x="9300540" y="2117062"/>
              <a:ext cx="12304" cy="8472"/>
            </a:xfrm>
            <a:custGeom>
              <a:avLst/>
              <a:gdLst>
                <a:gd name="connsiteX0" fmla="*/ 0 w 12304"/>
                <a:gd name="connsiteY0" fmla="*/ 3978 h 8472"/>
                <a:gd name="connsiteX1" fmla="*/ 6858 w 12304"/>
                <a:gd name="connsiteY1" fmla="*/ 3978 h 8472"/>
                <a:gd name="connsiteX2" fmla="*/ 12287 w 12304"/>
                <a:gd name="connsiteY2" fmla="*/ 5978 h 8472"/>
                <a:gd name="connsiteX3" fmla="*/ 7334 w 12304"/>
                <a:gd name="connsiteY3" fmla="*/ 8169 h 8472"/>
                <a:gd name="connsiteX4" fmla="*/ 0 w 12304"/>
                <a:gd name="connsiteY4" fmla="*/ 3978 h 8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04" h="8472">
                  <a:moveTo>
                    <a:pt x="0" y="3978"/>
                  </a:moveTo>
                  <a:cubicBezTo>
                    <a:pt x="2286" y="-6785"/>
                    <a:pt x="4572" y="8169"/>
                    <a:pt x="6858" y="3978"/>
                  </a:cubicBezTo>
                  <a:cubicBezTo>
                    <a:pt x="8858" y="4264"/>
                    <a:pt x="12097" y="3311"/>
                    <a:pt x="12287" y="5978"/>
                  </a:cubicBezTo>
                  <a:cubicBezTo>
                    <a:pt x="12573" y="9122"/>
                    <a:pt x="9334" y="8550"/>
                    <a:pt x="7334" y="8169"/>
                  </a:cubicBezTo>
                  <a:cubicBezTo>
                    <a:pt x="4572" y="7693"/>
                    <a:pt x="1810" y="6550"/>
                    <a:pt x="0" y="3978"/>
                  </a:cubicBezTo>
                  <a:close/>
                </a:path>
              </a:pathLst>
            </a:custGeom>
            <a:solidFill>
              <a:srgbClr val="FBC70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29" name="Freeform: Shape 76">
              <a:extLst>
                <a:ext uri="{FF2B5EF4-FFF2-40B4-BE49-F238E27FC236}">
                  <a16:creationId xmlns:a16="http://schemas.microsoft.com/office/drawing/2014/main" xmlns="" id="{5931BA3E-683C-4987-B270-960C99FFADCF}"/>
                </a:ext>
              </a:extLst>
            </p:cNvPr>
            <p:cNvSpPr/>
            <p:nvPr/>
          </p:nvSpPr>
          <p:spPr>
            <a:xfrm>
              <a:off x="9290777" y="2125833"/>
              <a:ext cx="8334" cy="6024"/>
            </a:xfrm>
            <a:custGeom>
              <a:avLst/>
              <a:gdLst>
                <a:gd name="connsiteX0" fmla="*/ 8334 w 8334"/>
                <a:gd name="connsiteY0" fmla="*/ 2732 h 6024"/>
                <a:gd name="connsiteX1" fmla="*/ 5858 w 8334"/>
                <a:gd name="connsiteY1" fmla="*/ 5971 h 6024"/>
                <a:gd name="connsiteX2" fmla="*/ 143 w 8334"/>
                <a:gd name="connsiteY2" fmla="*/ 3209 h 6024"/>
                <a:gd name="connsiteX3" fmla="*/ 2714 w 8334"/>
                <a:gd name="connsiteY3" fmla="*/ 256 h 6024"/>
                <a:gd name="connsiteX4" fmla="*/ 8334 w 8334"/>
                <a:gd name="connsiteY4" fmla="*/ 2732 h 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" h="6024">
                  <a:moveTo>
                    <a:pt x="8334" y="2732"/>
                  </a:moveTo>
                  <a:cubicBezTo>
                    <a:pt x="8334" y="4542"/>
                    <a:pt x="7382" y="5780"/>
                    <a:pt x="5858" y="5971"/>
                  </a:cubicBezTo>
                  <a:cubicBezTo>
                    <a:pt x="3476" y="6257"/>
                    <a:pt x="1095" y="5399"/>
                    <a:pt x="143" y="3209"/>
                  </a:cubicBezTo>
                  <a:cubicBezTo>
                    <a:pt x="-524" y="1685"/>
                    <a:pt x="1286" y="542"/>
                    <a:pt x="2714" y="256"/>
                  </a:cubicBezTo>
                  <a:cubicBezTo>
                    <a:pt x="5096" y="-411"/>
                    <a:pt x="7286" y="161"/>
                    <a:pt x="8334" y="2732"/>
                  </a:cubicBezTo>
                  <a:close/>
                </a:path>
              </a:pathLst>
            </a:custGeom>
            <a:solidFill>
              <a:srgbClr val="FDDB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30" name="Freeform: Shape 77">
              <a:extLst>
                <a:ext uri="{FF2B5EF4-FFF2-40B4-BE49-F238E27FC236}">
                  <a16:creationId xmlns:a16="http://schemas.microsoft.com/office/drawing/2014/main" xmlns="" id="{42065C27-251A-4A55-90B1-36B6C2BA2B9B}"/>
                </a:ext>
              </a:extLst>
            </p:cNvPr>
            <p:cNvSpPr/>
            <p:nvPr/>
          </p:nvSpPr>
          <p:spPr>
            <a:xfrm>
              <a:off x="9207597" y="2110237"/>
              <a:ext cx="74261" cy="54142"/>
            </a:xfrm>
            <a:custGeom>
              <a:avLst/>
              <a:gdLst>
                <a:gd name="connsiteX0" fmla="*/ 72369 w 74261"/>
                <a:gd name="connsiteY0" fmla="*/ 15376 h 54142"/>
                <a:gd name="connsiteX1" fmla="*/ 70083 w 74261"/>
                <a:gd name="connsiteY1" fmla="*/ 26806 h 54142"/>
                <a:gd name="connsiteX2" fmla="*/ 48366 w 74261"/>
                <a:gd name="connsiteY2" fmla="*/ 25282 h 54142"/>
                <a:gd name="connsiteX3" fmla="*/ 48747 w 74261"/>
                <a:gd name="connsiteY3" fmla="*/ 25472 h 54142"/>
                <a:gd name="connsiteX4" fmla="*/ 49128 w 74261"/>
                <a:gd name="connsiteY4" fmla="*/ 24520 h 54142"/>
                <a:gd name="connsiteX5" fmla="*/ 60939 w 74261"/>
                <a:gd name="connsiteY5" fmla="*/ 31282 h 54142"/>
                <a:gd name="connsiteX6" fmla="*/ 42651 w 74261"/>
                <a:gd name="connsiteY6" fmla="*/ 49570 h 54142"/>
                <a:gd name="connsiteX7" fmla="*/ 35793 w 74261"/>
                <a:gd name="connsiteY7" fmla="*/ 54142 h 54142"/>
                <a:gd name="connsiteX8" fmla="*/ 38555 w 74261"/>
                <a:gd name="connsiteY8" fmla="*/ 35759 h 54142"/>
                <a:gd name="connsiteX9" fmla="*/ 22077 w 74261"/>
                <a:gd name="connsiteY9" fmla="*/ 44998 h 54142"/>
                <a:gd name="connsiteX10" fmla="*/ 15029 w 74261"/>
                <a:gd name="connsiteY10" fmla="*/ 48046 h 54142"/>
                <a:gd name="connsiteX11" fmla="*/ 6932 w 74261"/>
                <a:gd name="connsiteY11" fmla="*/ 45570 h 54142"/>
                <a:gd name="connsiteX12" fmla="*/ 10076 w 74261"/>
                <a:gd name="connsiteY12" fmla="*/ 38331 h 54142"/>
                <a:gd name="connsiteX13" fmla="*/ 16267 w 74261"/>
                <a:gd name="connsiteY13" fmla="*/ 32330 h 54142"/>
                <a:gd name="connsiteX14" fmla="*/ 2075 w 74261"/>
                <a:gd name="connsiteY14" fmla="*/ 40045 h 54142"/>
                <a:gd name="connsiteX15" fmla="*/ 360 w 74261"/>
                <a:gd name="connsiteY15" fmla="*/ 29663 h 54142"/>
                <a:gd name="connsiteX16" fmla="*/ 1122 w 74261"/>
                <a:gd name="connsiteY16" fmla="*/ 26615 h 54142"/>
                <a:gd name="connsiteX17" fmla="*/ 6170 w 74261"/>
                <a:gd name="connsiteY17" fmla="*/ 18233 h 54142"/>
                <a:gd name="connsiteX18" fmla="*/ 5599 w 74261"/>
                <a:gd name="connsiteY18" fmla="*/ 12518 h 54142"/>
                <a:gd name="connsiteX19" fmla="*/ 10742 w 74261"/>
                <a:gd name="connsiteY19" fmla="*/ 9756 h 54142"/>
                <a:gd name="connsiteX20" fmla="*/ 15886 w 74261"/>
                <a:gd name="connsiteY20" fmla="*/ 12994 h 54142"/>
                <a:gd name="connsiteX21" fmla="*/ 23792 w 74261"/>
                <a:gd name="connsiteY21" fmla="*/ 18805 h 54142"/>
                <a:gd name="connsiteX22" fmla="*/ 25697 w 74261"/>
                <a:gd name="connsiteY22" fmla="*/ 25091 h 54142"/>
                <a:gd name="connsiteX23" fmla="*/ 29030 w 74261"/>
                <a:gd name="connsiteY23" fmla="*/ 26234 h 54142"/>
                <a:gd name="connsiteX24" fmla="*/ 28078 w 74261"/>
                <a:gd name="connsiteY24" fmla="*/ 22329 h 54142"/>
                <a:gd name="connsiteX25" fmla="*/ 28173 w 74261"/>
                <a:gd name="connsiteY25" fmla="*/ 19376 h 54142"/>
                <a:gd name="connsiteX26" fmla="*/ 37222 w 74261"/>
                <a:gd name="connsiteY26" fmla="*/ 9565 h 54142"/>
                <a:gd name="connsiteX27" fmla="*/ 38746 w 74261"/>
                <a:gd name="connsiteY27" fmla="*/ 7184 h 54142"/>
                <a:gd name="connsiteX28" fmla="*/ 47033 w 74261"/>
                <a:gd name="connsiteY28" fmla="*/ 4231 h 54142"/>
                <a:gd name="connsiteX29" fmla="*/ 58653 w 74261"/>
                <a:gd name="connsiteY29" fmla="*/ 40 h 54142"/>
                <a:gd name="connsiteX30" fmla="*/ 66273 w 74261"/>
                <a:gd name="connsiteY30" fmla="*/ 4612 h 54142"/>
                <a:gd name="connsiteX31" fmla="*/ 72369 w 74261"/>
                <a:gd name="connsiteY31" fmla="*/ 15376 h 54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4261" h="54142">
                  <a:moveTo>
                    <a:pt x="72369" y="15376"/>
                  </a:moveTo>
                  <a:cubicBezTo>
                    <a:pt x="72750" y="19376"/>
                    <a:pt x="77608" y="24329"/>
                    <a:pt x="70083" y="26806"/>
                  </a:cubicBezTo>
                  <a:cubicBezTo>
                    <a:pt x="62844" y="26329"/>
                    <a:pt x="56177" y="16804"/>
                    <a:pt x="48366" y="25282"/>
                  </a:cubicBezTo>
                  <a:cubicBezTo>
                    <a:pt x="47604" y="25853"/>
                    <a:pt x="47890" y="26139"/>
                    <a:pt x="48747" y="25472"/>
                  </a:cubicBezTo>
                  <a:cubicBezTo>
                    <a:pt x="49890" y="24520"/>
                    <a:pt x="47509" y="24615"/>
                    <a:pt x="49128" y="24520"/>
                  </a:cubicBezTo>
                  <a:cubicBezTo>
                    <a:pt x="55891" y="22043"/>
                    <a:pt x="60939" y="22329"/>
                    <a:pt x="60939" y="31282"/>
                  </a:cubicBezTo>
                  <a:cubicBezTo>
                    <a:pt x="56462" y="38998"/>
                    <a:pt x="46461" y="41188"/>
                    <a:pt x="42651" y="49570"/>
                  </a:cubicBezTo>
                  <a:cubicBezTo>
                    <a:pt x="40937" y="51952"/>
                    <a:pt x="37793" y="52142"/>
                    <a:pt x="35793" y="54142"/>
                  </a:cubicBezTo>
                  <a:cubicBezTo>
                    <a:pt x="27030" y="49094"/>
                    <a:pt x="27792" y="43951"/>
                    <a:pt x="38555" y="35759"/>
                  </a:cubicBezTo>
                  <a:cubicBezTo>
                    <a:pt x="29221" y="35950"/>
                    <a:pt x="29221" y="35950"/>
                    <a:pt x="22077" y="44998"/>
                  </a:cubicBezTo>
                  <a:cubicBezTo>
                    <a:pt x="20172" y="47094"/>
                    <a:pt x="17696" y="47761"/>
                    <a:pt x="15029" y="48046"/>
                  </a:cubicBezTo>
                  <a:cubicBezTo>
                    <a:pt x="11885" y="48427"/>
                    <a:pt x="8742" y="48332"/>
                    <a:pt x="6932" y="45570"/>
                  </a:cubicBezTo>
                  <a:cubicBezTo>
                    <a:pt x="4361" y="41855"/>
                    <a:pt x="8552" y="40617"/>
                    <a:pt x="10076" y="38331"/>
                  </a:cubicBezTo>
                  <a:cubicBezTo>
                    <a:pt x="11695" y="35950"/>
                    <a:pt x="13790" y="34235"/>
                    <a:pt x="16267" y="32330"/>
                  </a:cubicBezTo>
                  <a:cubicBezTo>
                    <a:pt x="10647" y="33949"/>
                    <a:pt x="8552" y="42522"/>
                    <a:pt x="2075" y="40045"/>
                  </a:cubicBezTo>
                  <a:cubicBezTo>
                    <a:pt x="-1831" y="38617"/>
                    <a:pt x="1122" y="33187"/>
                    <a:pt x="360" y="29663"/>
                  </a:cubicBezTo>
                  <a:cubicBezTo>
                    <a:pt x="455" y="28615"/>
                    <a:pt x="646" y="27568"/>
                    <a:pt x="1122" y="26615"/>
                  </a:cubicBezTo>
                  <a:cubicBezTo>
                    <a:pt x="2741" y="23758"/>
                    <a:pt x="6837" y="22424"/>
                    <a:pt x="6170" y="18233"/>
                  </a:cubicBezTo>
                  <a:cubicBezTo>
                    <a:pt x="5694" y="16328"/>
                    <a:pt x="4932" y="14518"/>
                    <a:pt x="5599" y="12518"/>
                  </a:cubicBezTo>
                  <a:cubicBezTo>
                    <a:pt x="6837" y="10613"/>
                    <a:pt x="8456" y="9661"/>
                    <a:pt x="10742" y="9756"/>
                  </a:cubicBezTo>
                  <a:cubicBezTo>
                    <a:pt x="12838" y="10232"/>
                    <a:pt x="14648" y="11185"/>
                    <a:pt x="15886" y="12994"/>
                  </a:cubicBezTo>
                  <a:cubicBezTo>
                    <a:pt x="14362" y="20614"/>
                    <a:pt x="20934" y="17281"/>
                    <a:pt x="23792" y="18805"/>
                  </a:cubicBezTo>
                  <a:cubicBezTo>
                    <a:pt x="25887" y="20519"/>
                    <a:pt x="24268" y="23281"/>
                    <a:pt x="25697" y="25091"/>
                  </a:cubicBezTo>
                  <a:cubicBezTo>
                    <a:pt x="26649" y="25948"/>
                    <a:pt x="27697" y="27853"/>
                    <a:pt x="29030" y="26234"/>
                  </a:cubicBezTo>
                  <a:cubicBezTo>
                    <a:pt x="29888" y="25186"/>
                    <a:pt x="28459" y="23662"/>
                    <a:pt x="28078" y="22329"/>
                  </a:cubicBezTo>
                  <a:cubicBezTo>
                    <a:pt x="27887" y="21376"/>
                    <a:pt x="27887" y="20329"/>
                    <a:pt x="28173" y="19376"/>
                  </a:cubicBezTo>
                  <a:cubicBezTo>
                    <a:pt x="29792" y="14804"/>
                    <a:pt x="36460" y="14995"/>
                    <a:pt x="37222" y="9565"/>
                  </a:cubicBezTo>
                  <a:cubicBezTo>
                    <a:pt x="37508" y="8613"/>
                    <a:pt x="37984" y="7851"/>
                    <a:pt x="38746" y="7184"/>
                  </a:cubicBezTo>
                  <a:cubicBezTo>
                    <a:pt x="41318" y="5660"/>
                    <a:pt x="44270" y="5184"/>
                    <a:pt x="47033" y="4231"/>
                  </a:cubicBezTo>
                  <a:cubicBezTo>
                    <a:pt x="51700" y="5184"/>
                    <a:pt x="53986" y="-531"/>
                    <a:pt x="58653" y="40"/>
                  </a:cubicBezTo>
                  <a:cubicBezTo>
                    <a:pt x="61701" y="802"/>
                    <a:pt x="64654" y="1660"/>
                    <a:pt x="66273" y="4612"/>
                  </a:cubicBezTo>
                  <a:cubicBezTo>
                    <a:pt x="66083" y="9756"/>
                    <a:pt x="73036" y="10423"/>
                    <a:pt x="72369" y="15376"/>
                  </a:cubicBezTo>
                  <a:close/>
                </a:path>
              </a:pathLst>
            </a:custGeom>
            <a:solidFill>
              <a:srgbClr val="F9BD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31" name="Freeform: Shape 78">
              <a:extLst>
                <a:ext uri="{FF2B5EF4-FFF2-40B4-BE49-F238E27FC236}">
                  <a16:creationId xmlns:a16="http://schemas.microsoft.com/office/drawing/2014/main" xmlns="" id="{B53D5996-35AD-4D19-B5DC-0659C5442BB9}"/>
                </a:ext>
              </a:extLst>
            </p:cNvPr>
            <p:cNvSpPr/>
            <p:nvPr/>
          </p:nvSpPr>
          <p:spPr>
            <a:xfrm>
              <a:off x="9200147" y="2139329"/>
              <a:ext cx="30384" cy="44897"/>
            </a:xfrm>
            <a:custGeom>
              <a:avLst/>
              <a:gdLst>
                <a:gd name="connsiteX0" fmla="*/ 9049 w 30384"/>
                <a:gd name="connsiteY0" fmla="*/ 0 h 44897"/>
                <a:gd name="connsiteX1" fmla="*/ 10382 w 30384"/>
                <a:gd name="connsiteY1" fmla="*/ 9906 h 44897"/>
                <a:gd name="connsiteX2" fmla="*/ 30385 w 30384"/>
                <a:gd name="connsiteY2" fmla="*/ 5143 h 44897"/>
                <a:gd name="connsiteX3" fmla="*/ 15526 w 30384"/>
                <a:gd name="connsiteY3" fmla="*/ 15240 h 44897"/>
                <a:gd name="connsiteX4" fmla="*/ 29527 w 30384"/>
                <a:gd name="connsiteY4" fmla="*/ 15907 h 44897"/>
                <a:gd name="connsiteX5" fmla="*/ 29527 w 30384"/>
                <a:gd name="connsiteY5" fmla="*/ 20479 h 44897"/>
                <a:gd name="connsiteX6" fmla="*/ 20383 w 30384"/>
                <a:gd name="connsiteY6" fmla="*/ 31909 h 44897"/>
                <a:gd name="connsiteX7" fmla="*/ 22670 w 30384"/>
                <a:gd name="connsiteY7" fmla="*/ 41053 h 44897"/>
                <a:gd name="connsiteX8" fmla="*/ 17050 w 30384"/>
                <a:gd name="connsiteY8" fmla="*/ 44863 h 44897"/>
                <a:gd name="connsiteX9" fmla="*/ 6667 w 30384"/>
                <a:gd name="connsiteY9" fmla="*/ 27337 h 44897"/>
                <a:gd name="connsiteX10" fmla="*/ 0 w 30384"/>
                <a:gd name="connsiteY10" fmla="*/ 4477 h 44897"/>
                <a:gd name="connsiteX11" fmla="*/ 2191 w 30384"/>
                <a:gd name="connsiteY11" fmla="*/ 2572 h 44897"/>
                <a:gd name="connsiteX12" fmla="*/ 9049 w 30384"/>
                <a:gd name="connsiteY12" fmla="*/ 0 h 4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84" h="44897">
                  <a:moveTo>
                    <a:pt x="9049" y="0"/>
                  </a:moveTo>
                  <a:cubicBezTo>
                    <a:pt x="13811" y="2572"/>
                    <a:pt x="8572" y="6763"/>
                    <a:pt x="10382" y="9906"/>
                  </a:cubicBezTo>
                  <a:cubicBezTo>
                    <a:pt x="22193" y="1714"/>
                    <a:pt x="22193" y="1714"/>
                    <a:pt x="30385" y="5143"/>
                  </a:cubicBezTo>
                  <a:cubicBezTo>
                    <a:pt x="21717" y="3524"/>
                    <a:pt x="20669" y="11906"/>
                    <a:pt x="15526" y="15240"/>
                  </a:cubicBezTo>
                  <a:cubicBezTo>
                    <a:pt x="20098" y="19050"/>
                    <a:pt x="24955" y="14573"/>
                    <a:pt x="29527" y="15907"/>
                  </a:cubicBezTo>
                  <a:cubicBezTo>
                    <a:pt x="29527" y="17431"/>
                    <a:pt x="29527" y="18955"/>
                    <a:pt x="29527" y="20479"/>
                  </a:cubicBezTo>
                  <a:cubicBezTo>
                    <a:pt x="28575" y="26003"/>
                    <a:pt x="18574" y="24194"/>
                    <a:pt x="20383" y="31909"/>
                  </a:cubicBezTo>
                  <a:cubicBezTo>
                    <a:pt x="23051" y="34481"/>
                    <a:pt x="18002" y="38957"/>
                    <a:pt x="22670" y="41053"/>
                  </a:cubicBezTo>
                  <a:cubicBezTo>
                    <a:pt x="22955" y="45529"/>
                    <a:pt x="19812" y="44863"/>
                    <a:pt x="17050" y="44863"/>
                  </a:cubicBezTo>
                  <a:cubicBezTo>
                    <a:pt x="8572" y="42005"/>
                    <a:pt x="10096" y="33242"/>
                    <a:pt x="6667" y="27337"/>
                  </a:cubicBezTo>
                  <a:cubicBezTo>
                    <a:pt x="4286" y="19812"/>
                    <a:pt x="6858" y="10763"/>
                    <a:pt x="0" y="4477"/>
                  </a:cubicBezTo>
                  <a:cubicBezTo>
                    <a:pt x="667" y="3810"/>
                    <a:pt x="1429" y="3143"/>
                    <a:pt x="2191" y="2572"/>
                  </a:cubicBezTo>
                  <a:cubicBezTo>
                    <a:pt x="4477" y="1429"/>
                    <a:pt x="6572" y="95"/>
                    <a:pt x="9049" y="0"/>
                  </a:cubicBezTo>
                  <a:close/>
                </a:path>
              </a:pathLst>
            </a:custGeom>
            <a:solidFill>
              <a:srgbClr val="FBC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32" name="Freeform: Shape 79">
              <a:extLst>
                <a:ext uri="{FF2B5EF4-FFF2-40B4-BE49-F238E27FC236}">
                  <a16:creationId xmlns:a16="http://schemas.microsoft.com/office/drawing/2014/main" xmlns="" id="{1A8F94DF-8D01-4CF6-B1C9-67DAEA834296}"/>
                </a:ext>
              </a:extLst>
            </p:cNvPr>
            <p:cNvSpPr/>
            <p:nvPr/>
          </p:nvSpPr>
          <p:spPr>
            <a:xfrm>
              <a:off x="9215780" y="2179955"/>
              <a:ext cx="17254" cy="16428"/>
            </a:xfrm>
            <a:custGeom>
              <a:avLst/>
              <a:gdLst>
                <a:gd name="connsiteX0" fmla="*/ 273 w 17254"/>
                <a:gd name="connsiteY0" fmla="*/ 2713 h 16428"/>
                <a:gd name="connsiteX1" fmla="*/ 7131 w 17254"/>
                <a:gd name="connsiteY1" fmla="*/ 427 h 16428"/>
                <a:gd name="connsiteX2" fmla="*/ 16275 w 17254"/>
                <a:gd name="connsiteY2" fmla="*/ 4999 h 16428"/>
                <a:gd name="connsiteX3" fmla="*/ 13989 w 17254"/>
                <a:gd name="connsiteY3" fmla="*/ 14143 h 16428"/>
                <a:gd name="connsiteX4" fmla="*/ 11703 w 17254"/>
                <a:gd name="connsiteY4" fmla="*/ 16429 h 16428"/>
                <a:gd name="connsiteX5" fmla="*/ 3130 w 17254"/>
                <a:gd name="connsiteY5" fmla="*/ 10618 h 16428"/>
                <a:gd name="connsiteX6" fmla="*/ 273 w 17254"/>
                <a:gd name="connsiteY6" fmla="*/ 2713 h 16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54" h="16428">
                  <a:moveTo>
                    <a:pt x="273" y="2713"/>
                  </a:moveTo>
                  <a:cubicBezTo>
                    <a:pt x="2749" y="2617"/>
                    <a:pt x="5512" y="3094"/>
                    <a:pt x="7131" y="427"/>
                  </a:cubicBezTo>
                  <a:cubicBezTo>
                    <a:pt x="9798" y="2713"/>
                    <a:pt x="17132" y="-4336"/>
                    <a:pt x="16275" y="4999"/>
                  </a:cubicBezTo>
                  <a:cubicBezTo>
                    <a:pt x="19418" y="8999"/>
                    <a:pt x="13989" y="10904"/>
                    <a:pt x="13989" y="14143"/>
                  </a:cubicBezTo>
                  <a:cubicBezTo>
                    <a:pt x="13227" y="14905"/>
                    <a:pt x="12465" y="15667"/>
                    <a:pt x="11703" y="16429"/>
                  </a:cubicBezTo>
                  <a:cubicBezTo>
                    <a:pt x="8655" y="14905"/>
                    <a:pt x="5035" y="13952"/>
                    <a:pt x="3130" y="10618"/>
                  </a:cubicBezTo>
                  <a:cubicBezTo>
                    <a:pt x="2368" y="7951"/>
                    <a:pt x="-965" y="6142"/>
                    <a:pt x="273" y="2713"/>
                  </a:cubicBezTo>
                  <a:close/>
                </a:path>
              </a:pathLst>
            </a:custGeom>
            <a:solidFill>
              <a:srgbClr val="FDCE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33" name="Freeform: Shape 80">
              <a:extLst>
                <a:ext uri="{FF2B5EF4-FFF2-40B4-BE49-F238E27FC236}">
                  <a16:creationId xmlns:a16="http://schemas.microsoft.com/office/drawing/2014/main" xmlns="" id="{13738400-BD40-4A5B-81F6-BBE75571401D}"/>
                </a:ext>
              </a:extLst>
            </p:cNvPr>
            <p:cNvSpPr/>
            <p:nvPr/>
          </p:nvSpPr>
          <p:spPr>
            <a:xfrm>
              <a:off x="9218106" y="2159807"/>
              <a:ext cx="11725" cy="11429"/>
            </a:xfrm>
            <a:custGeom>
              <a:avLst/>
              <a:gdLst>
                <a:gd name="connsiteX0" fmla="*/ 2519 w 11725"/>
                <a:gd name="connsiteY0" fmla="*/ 11430 h 11429"/>
                <a:gd name="connsiteX1" fmla="*/ 4233 w 11725"/>
                <a:gd name="connsiteY1" fmla="*/ 2477 h 11429"/>
                <a:gd name="connsiteX2" fmla="*/ 11568 w 11725"/>
                <a:gd name="connsiteY2" fmla="*/ 0 h 11429"/>
                <a:gd name="connsiteX3" fmla="*/ 2519 w 11725"/>
                <a:gd name="connsiteY3" fmla="*/ 11430 h 11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25" h="11429">
                  <a:moveTo>
                    <a:pt x="2519" y="11430"/>
                  </a:moveTo>
                  <a:cubicBezTo>
                    <a:pt x="-3006" y="7334"/>
                    <a:pt x="1947" y="4667"/>
                    <a:pt x="4233" y="2477"/>
                  </a:cubicBezTo>
                  <a:cubicBezTo>
                    <a:pt x="5948" y="857"/>
                    <a:pt x="9091" y="762"/>
                    <a:pt x="11568" y="0"/>
                  </a:cubicBezTo>
                  <a:cubicBezTo>
                    <a:pt x="12044" y="4477"/>
                    <a:pt x="12044" y="4477"/>
                    <a:pt x="2519" y="11430"/>
                  </a:cubicBezTo>
                  <a:close/>
                </a:path>
              </a:pathLst>
            </a:custGeom>
            <a:solidFill>
              <a:srgbClr val="F7BE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34" name="Freeform: Shape 81">
              <a:extLst>
                <a:ext uri="{FF2B5EF4-FFF2-40B4-BE49-F238E27FC236}">
                  <a16:creationId xmlns:a16="http://schemas.microsoft.com/office/drawing/2014/main" xmlns="" id="{D630D031-65E9-4BD4-8FC2-19A211567F32}"/>
                </a:ext>
              </a:extLst>
            </p:cNvPr>
            <p:cNvSpPr/>
            <p:nvPr/>
          </p:nvSpPr>
          <p:spPr>
            <a:xfrm>
              <a:off x="9243485" y="2159807"/>
              <a:ext cx="8953" cy="5622"/>
            </a:xfrm>
            <a:custGeom>
              <a:avLst/>
              <a:gdLst>
                <a:gd name="connsiteX0" fmla="*/ 0 w 8953"/>
                <a:gd name="connsiteY0" fmla="*/ 4572 h 5622"/>
                <a:gd name="connsiteX1" fmla="*/ 6858 w 8953"/>
                <a:gd name="connsiteY1" fmla="*/ 0 h 5622"/>
                <a:gd name="connsiteX2" fmla="*/ 8954 w 8953"/>
                <a:gd name="connsiteY2" fmla="*/ 2191 h 5622"/>
                <a:gd name="connsiteX3" fmla="*/ 6763 w 8953"/>
                <a:gd name="connsiteY3" fmla="*/ 4572 h 5622"/>
                <a:gd name="connsiteX4" fmla="*/ 0 w 8953"/>
                <a:gd name="connsiteY4" fmla="*/ 4572 h 5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" h="5622">
                  <a:moveTo>
                    <a:pt x="0" y="4572"/>
                  </a:moveTo>
                  <a:cubicBezTo>
                    <a:pt x="191" y="-95"/>
                    <a:pt x="3524" y="0"/>
                    <a:pt x="6858" y="0"/>
                  </a:cubicBezTo>
                  <a:cubicBezTo>
                    <a:pt x="7525" y="762"/>
                    <a:pt x="8287" y="1429"/>
                    <a:pt x="8954" y="2191"/>
                  </a:cubicBezTo>
                  <a:cubicBezTo>
                    <a:pt x="8192" y="2953"/>
                    <a:pt x="7525" y="3810"/>
                    <a:pt x="6763" y="4572"/>
                  </a:cubicBezTo>
                  <a:cubicBezTo>
                    <a:pt x="4477" y="3905"/>
                    <a:pt x="2286" y="7239"/>
                    <a:pt x="0" y="4572"/>
                  </a:cubicBezTo>
                  <a:close/>
                </a:path>
              </a:pathLst>
            </a:custGeom>
            <a:solidFill>
              <a:srgbClr val="F6B3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35" name="Freeform: Shape 82">
              <a:extLst>
                <a:ext uri="{FF2B5EF4-FFF2-40B4-BE49-F238E27FC236}">
                  <a16:creationId xmlns:a16="http://schemas.microsoft.com/office/drawing/2014/main" xmlns="" id="{3649F1A1-627B-4723-9D52-8FCE938C08EF}"/>
                </a:ext>
              </a:extLst>
            </p:cNvPr>
            <p:cNvSpPr/>
            <p:nvPr/>
          </p:nvSpPr>
          <p:spPr>
            <a:xfrm>
              <a:off x="9228208" y="2184953"/>
              <a:ext cx="8419" cy="9143"/>
            </a:xfrm>
            <a:custGeom>
              <a:avLst/>
              <a:gdLst>
                <a:gd name="connsiteX0" fmla="*/ 1561 w 8419"/>
                <a:gd name="connsiteY0" fmla="*/ 9144 h 9143"/>
                <a:gd name="connsiteX1" fmla="*/ 3847 w 8419"/>
                <a:gd name="connsiteY1" fmla="*/ 0 h 9143"/>
                <a:gd name="connsiteX2" fmla="*/ 8419 w 8419"/>
                <a:gd name="connsiteY2" fmla="*/ 0 h 9143"/>
                <a:gd name="connsiteX3" fmla="*/ 1561 w 8419"/>
                <a:gd name="connsiteY3" fmla="*/ 9144 h 9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19" h="9143">
                  <a:moveTo>
                    <a:pt x="1561" y="9144"/>
                  </a:moveTo>
                  <a:cubicBezTo>
                    <a:pt x="-3201" y="4667"/>
                    <a:pt x="4514" y="3429"/>
                    <a:pt x="3847" y="0"/>
                  </a:cubicBezTo>
                  <a:cubicBezTo>
                    <a:pt x="5371" y="0"/>
                    <a:pt x="6895" y="0"/>
                    <a:pt x="8419" y="0"/>
                  </a:cubicBezTo>
                  <a:cubicBezTo>
                    <a:pt x="6514" y="3334"/>
                    <a:pt x="5657" y="7430"/>
                    <a:pt x="1561" y="9144"/>
                  </a:cubicBezTo>
                  <a:close/>
                </a:path>
              </a:pathLst>
            </a:custGeom>
            <a:solidFill>
              <a:srgbClr val="FAC70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36" name="Freeform: Shape 83">
              <a:extLst>
                <a:ext uri="{FF2B5EF4-FFF2-40B4-BE49-F238E27FC236}">
                  <a16:creationId xmlns:a16="http://schemas.microsoft.com/office/drawing/2014/main" xmlns="" id="{214D4795-079A-48E4-87DC-72913B9CFCE6}"/>
                </a:ext>
              </a:extLst>
            </p:cNvPr>
            <p:cNvSpPr/>
            <p:nvPr/>
          </p:nvSpPr>
          <p:spPr>
            <a:xfrm>
              <a:off x="9194396" y="2058124"/>
              <a:ext cx="47627" cy="49866"/>
            </a:xfrm>
            <a:custGeom>
              <a:avLst/>
              <a:gdLst>
                <a:gd name="connsiteX0" fmla="*/ 1179 w 47627"/>
                <a:gd name="connsiteY0" fmla="*/ 17196 h 49866"/>
                <a:gd name="connsiteX1" fmla="*/ 1179 w 47627"/>
                <a:gd name="connsiteY1" fmla="*/ 14910 h 49866"/>
                <a:gd name="connsiteX2" fmla="*/ 7370 w 47627"/>
                <a:gd name="connsiteY2" fmla="*/ 6528 h 49866"/>
                <a:gd name="connsiteX3" fmla="*/ 14514 w 47627"/>
                <a:gd name="connsiteY3" fmla="*/ 4242 h 49866"/>
                <a:gd name="connsiteX4" fmla="*/ 21181 w 47627"/>
                <a:gd name="connsiteY4" fmla="*/ 2813 h 49866"/>
                <a:gd name="connsiteX5" fmla="*/ 27849 w 47627"/>
                <a:gd name="connsiteY5" fmla="*/ 337 h 49866"/>
                <a:gd name="connsiteX6" fmla="*/ 29468 w 47627"/>
                <a:gd name="connsiteY6" fmla="*/ 7100 h 49866"/>
                <a:gd name="connsiteX7" fmla="*/ 22324 w 47627"/>
                <a:gd name="connsiteY7" fmla="*/ 16910 h 49866"/>
                <a:gd name="connsiteX8" fmla="*/ 32992 w 47627"/>
                <a:gd name="connsiteY8" fmla="*/ 9767 h 49866"/>
                <a:gd name="connsiteX9" fmla="*/ 38041 w 47627"/>
                <a:gd name="connsiteY9" fmla="*/ 15291 h 49866"/>
                <a:gd name="connsiteX10" fmla="*/ 47089 w 47627"/>
                <a:gd name="connsiteY10" fmla="*/ 28626 h 49866"/>
                <a:gd name="connsiteX11" fmla="*/ 39469 w 47627"/>
                <a:gd name="connsiteY11" fmla="*/ 36151 h 49866"/>
                <a:gd name="connsiteX12" fmla="*/ 35755 w 47627"/>
                <a:gd name="connsiteY12" fmla="*/ 38818 h 49866"/>
                <a:gd name="connsiteX13" fmla="*/ 31278 w 47627"/>
                <a:gd name="connsiteY13" fmla="*/ 39199 h 49866"/>
                <a:gd name="connsiteX14" fmla="*/ 26230 w 47627"/>
                <a:gd name="connsiteY14" fmla="*/ 36437 h 49866"/>
                <a:gd name="connsiteX15" fmla="*/ 20324 w 47627"/>
                <a:gd name="connsiteY15" fmla="*/ 38246 h 49866"/>
                <a:gd name="connsiteX16" fmla="*/ 19943 w 47627"/>
                <a:gd name="connsiteY16" fmla="*/ 45485 h 49866"/>
                <a:gd name="connsiteX17" fmla="*/ 4894 w 47627"/>
                <a:gd name="connsiteY17" fmla="*/ 42818 h 49866"/>
                <a:gd name="connsiteX18" fmla="*/ 322 w 47627"/>
                <a:gd name="connsiteY18" fmla="*/ 28912 h 49866"/>
                <a:gd name="connsiteX19" fmla="*/ 1179 w 47627"/>
                <a:gd name="connsiteY19" fmla="*/ 17196 h 49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7627" h="49866">
                  <a:moveTo>
                    <a:pt x="1179" y="17196"/>
                  </a:moveTo>
                  <a:cubicBezTo>
                    <a:pt x="-345" y="16434"/>
                    <a:pt x="-440" y="15672"/>
                    <a:pt x="1179" y="14910"/>
                  </a:cubicBezTo>
                  <a:cubicBezTo>
                    <a:pt x="3751" y="12529"/>
                    <a:pt x="4513" y="8814"/>
                    <a:pt x="7370" y="6528"/>
                  </a:cubicBezTo>
                  <a:cubicBezTo>
                    <a:pt x="9370" y="4814"/>
                    <a:pt x="11752" y="3766"/>
                    <a:pt x="14514" y="4242"/>
                  </a:cubicBezTo>
                  <a:cubicBezTo>
                    <a:pt x="17943" y="9576"/>
                    <a:pt x="20038" y="8433"/>
                    <a:pt x="21181" y="2813"/>
                  </a:cubicBezTo>
                  <a:cubicBezTo>
                    <a:pt x="22896" y="527"/>
                    <a:pt x="24991" y="-616"/>
                    <a:pt x="27849" y="337"/>
                  </a:cubicBezTo>
                  <a:cubicBezTo>
                    <a:pt x="30135" y="2242"/>
                    <a:pt x="28516" y="5004"/>
                    <a:pt x="29468" y="7100"/>
                  </a:cubicBezTo>
                  <a:cubicBezTo>
                    <a:pt x="28992" y="11005"/>
                    <a:pt x="26230" y="13481"/>
                    <a:pt x="22324" y="16910"/>
                  </a:cubicBezTo>
                  <a:cubicBezTo>
                    <a:pt x="28135" y="15958"/>
                    <a:pt x="27754" y="8719"/>
                    <a:pt x="32992" y="9767"/>
                  </a:cubicBezTo>
                  <a:cubicBezTo>
                    <a:pt x="35183" y="11195"/>
                    <a:pt x="36040" y="13767"/>
                    <a:pt x="38041" y="15291"/>
                  </a:cubicBezTo>
                  <a:cubicBezTo>
                    <a:pt x="43470" y="17958"/>
                    <a:pt x="43375" y="24435"/>
                    <a:pt x="47089" y="28626"/>
                  </a:cubicBezTo>
                  <a:cubicBezTo>
                    <a:pt x="49756" y="31674"/>
                    <a:pt x="41755" y="33103"/>
                    <a:pt x="39469" y="36151"/>
                  </a:cubicBezTo>
                  <a:cubicBezTo>
                    <a:pt x="38326" y="37199"/>
                    <a:pt x="37088" y="38151"/>
                    <a:pt x="35755" y="38818"/>
                  </a:cubicBezTo>
                  <a:cubicBezTo>
                    <a:pt x="34326" y="39389"/>
                    <a:pt x="32802" y="39485"/>
                    <a:pt x="31278" y="39199"/>
                  </a:cubicBezTo>
                  <a:cubicBezTo>
                    <a:pt x="29373" y="38723"/>
                    <a:pt x="27658" y="37770"/>
                    <a:pt x="26230" y="36437"/>
                  </a:cubicBezTo>
                  <a:cubicBezTo>
                    <a:pt x="22896" y="32722"/>
                    <a:pt x="22134" y="37389"/>
                    <a:pt x="20324" y="38246"/>
                  </a:cubicBezTo>
                  <a:cubicBezTo>
                    <a:pt x="14704" y="40342"/>
                    <a:pt x="22705" y="43199"/>
                    <a:pt x="19943" y="45485"/>
                  </a:cubicBezTo>
                  <a:cubicBezTo>
                    <a:pt x="13180" y="54058"/>
                    <a:pt x="9085" y="48343"/>
                    <a:pt x="4894" y="42818"/>
                  </a:cubicBezTo>
                  <a:cubicBezTo>
                    <a:pt x="6132" y="37294"/>
                    <a:pt x="3655" y="33008"/>
                    <a:pt x="322" y="28912"/>
                  </a:cubicBezTo>
                  <a:cubicBezTo>
                    <a:pt x="131" y="25007"/>
                    <a:pt x="3274" y="21292"/>
                    <a:pt x="1179" y="17196"/>
                  </a:cubicBezTo>
                  <a:close/>
                </a:path>
              </a:pathLst>
            </a:custGeom>
            <a:solidFill>
              <a:srgbClr val="FCC7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37" name="Freeform: Shape 84">
              <a:extLst>
                <a:ext uri="{FF2B5EF4-FFF2-40B4-BE49-F238E27FC236}">
                  <a16:creationId xmlns:a16="http://schemas.microsoft.com/office/drawing/2014/main" xmlns="" id="{557AB41C-65DE-4C25-B63E-43430FEB9B45}"/>
                </a:ext>
              </a:extLst>
            </p:cNvPr>
            <p:cNvSpPr/>
            <p:nvPr/>
          </p:nvSpPr>
          <p:spPr>
            <a:xfrm>
              <a:off x="9194395" y="2038464"/>
              <a:ext cx="19842" cy="17521"/>
            </a:xfrm>
            <a:custGeom>
              <a:avLst/>
              <a:gdLst>
                <a:gd name="connsiteX0" fmla="*/ 19372 w 19842"/>
                <a:gd name="connsiteY0" fmla="*/ 376 h 17521"/>
                <a:gd name="connsiteX1" fmla="*/ 19467 w 19842"/>
                <a:gd name="connsiteY1" fmla="*/ 2662 h 17521"/>
                <a:gd name="connsiteX2" fmla="*/ 4037 w 19842"/>
                <a:gd name="connsiteY2" fmla="*/ 17521 h 17521"/>
                <a:gd name="connsiteX3" fmla="*/ 1274 w 19842"/>
                <a:gd name="connsiteY3" fmla="*/ 14092 h 17521"/>
                <a:gd name="connsiteX4" fmla="*/ 3560 w 19842"/>
                <a:gd name="connsiteY4" fmla="*/ 4853 h 17521"/>
                <a:gd name="connsiteX5" fmla="*/ 19372 w 19842"/>
                <a:gd name="connsiteY5" fmla="*/ 376 h 17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42" h="17521">
                  <a:moveTo>
                    <a:pt x="19372" y="376"/>
                  </a:moveTo>
                  <a:cubicBezTo>
                    <a:pt x="19372" y="1138"/>
                    <a:pt x="19372" y="1900"/>
                    <a:pt x="19467" y="2662"/>
                  </a:cubicBezTo>
                  <a:cubicBezTo>
                    <a:pt x="22039" y="15616"/>
                    <a:pt x="10799" y="14187"/>
                    <a:pt x="4037" y="17521"/>
                  </a:cubicBezTo>
                  <a:cubicBezTo>
                    <a:pt x="2227" y="17140"/>
                    <a:pt x="608" y="16569"/>
                    <a:pt x="1274" y="14092"/>
                  </a:cubicBezTo>
                  <a:cubicBezTo>
                    <a:pt x="5942" y="11997"/>
                    <a:pt x="-5393" y="5996"/>
                    <a:pt x="3560" y="4853"/>
                  </a:cubicBezTo>
                  <a:cubicBezTo>
                    <a:pt x="8132" y="1424"/>
                    <a:pt x="13276" y="-957"/>
                    <a:pt x="19372" y="376"/>
                  </a:cubicBezTo>
                  <a:close/>
                </a:path>
              </a:pathLst>
            </a:custGeom>
            <a:solidFill>
              <a:srgbClr val="F8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38" name="Freeform: Shape 85">
              <a:extLst>
                <a:ext uri="{FF2B5EF4-FFF2-40B4-BE49-F238E27FC236}">
                  <a16:creationId xmlns:a16="http://schemas.microsoft.com/office/drawing/2014/main" xmlns="" id="{449AFE83-FF9B-4221-8767-310CD2ED6933}"/>
                </a:ext>
              </a:extLst>
            </p:cNvPr>
            <p:cNvSpPr/>
            <p:nvPr/>
          </p:nvSpPr>
          <p:spPr>
            <a:xfrm>
              <a:off x="9197860" y="2041126"/>
              <a:ext cx="25241" cy="19392"/>
            </a:xfrm>
            <a:custGeom>
              <a:avLst/>
              <a:gdLst>
                <a:gd name="connsiteX0" fmla="*/ 0 w 25241"/>
                <a:gd name="connsiteY0" fmla="*/ 13716 h 19392"/>
                <a:gd name="connsiteX1" fmla="*/ 16002 w 25241"/>
                <a:gd name="connsiteY1" fmla="*/ 0 h 19392"/>
                <a:gd name="connsiteX2" fmla="*/ 18288 w 25241"/>
                <a:gd name="connsiteY2" fmla="*/ 95 h 19392"/>
                <a:gd name="connsiteX3" fmla="*/ 25146 w 25241"/>
                <a:gd name="connsiteY3" fmla="*/ 11430 h 19392"/>
                <a:gd name="connsiteX4" fmla="*/ 25241 w 25241"/>
                <a:gd name="connsiteY4" fmla="*/ 13716 h 19392"/>
                <a:gd name="connsiteX5" fmla="*/ 14954 w 25241"/>
                <a:gd name="connsiteY5" fmla="*/ 19145 h 19392"/>
                <a:gd name="connsiteX6" fmla="*/ 12002 w 25241"/>
                <a:gd name="connsiteY6" fmla="*/ 19336 h 19392"/>
                <a:gd name="connsiteX7" fmla="*/ 9239 w 25241"/>
                <a:gd name="connsiteY7" fmla="*/ 18383 h 19392"/>
                <a:gd name="connsiteX8" fmla="*/ 0 w 25241"/>
                <a:gd name="connsiteY8" fmla="*/ 13716 h 19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41" h="19392">
                  <a:moveTo>
                    <a:pt x="0" y="13716"/>
                  </a:moveTo>
                  <a:cubicBezTo>
                    <a:pt x="5239" y="9049"/>
                    <a:pt x="15049" y="9716"/>
                    <a:pt x="16002" y="0"/>
                  </a:cubicBezTo>
                  <a:cubicBezTo>
                    <a:pt x="16764" y="0"/>
                    <a:pt x="17526" y="95"/>
                    <a:pt x="18288" y="95"/>
                  </a:cubicBezTo>
                  <a:cubicBezTo>
                    <a:pt x="18860" y="4953"/>
                    <a:pt x="22003" y="8096"/>
                    <a:pt x="25146" y="11430"/>
                  </a:cubicBezTo>
                  <a:cubicBezTo>
                    <a:pt x="25146" y="12192"/>
                    <a:pt x="25146" y="12954"/>
                    <a:pt x="25241" y="13716"/>
                  </a:cubicBezTo>
                  <a:cubicBezTo>
                    <a:pt x="22384" y="16574"/>
                    <a:pt x="18383" y="17336"/>
                    <a:pt x="14954" y="19145"/>
                  </a:cubicBezTo>
                  <a:cubicBezTo>
                    <a:pt x="14002" y="19431"/>
                    <a:pt x="13049" y="19431"/>
                    <a:pt x="12002" y="19336"/>
                  </a:cubicBezTo>
                  <a:cubicBezTo>
                    <a:pt x="11049" y="19050"/>
                    <a:pt x="10097" y="18764"/>
                    <a:pt x="9239" y="18383"/>
                  </a:cubicBezTo>
                  <a:cubicBezTo>
                    <a:pt x="6096" y="16669"/>
                    <a:pt x="667" y="19907"/>
                    <a:pt x="0" y="13716"/>
                  </a:cubicBezTo>
                  <a:close/>
                </a:path>
              </a:pathLst>
            </a:custGeom>
            <a:solidFill>
              <a:srgbClr val="F8BC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39" name="Freeform: Shape 86">
              <a:extLst>
                <a:ext uri="{FF2B5EF4-FFF2-40B4-BE49-F238E27FC236}">
                  <a16:creationId xmlns:a16="http://schemas.microsoft.com/office/drawing/2014/main" xmlns="" id="{EE9D7924-4DDB-4B3B-B6B8-1C1FB281F22C}"/>
                </a:ext>
              </a:extLst>
            </p:cNvPr>
            <p:cNvSpPr/>
            <p:nvPr/>
          </p:nvSpPr>
          <p:spPr>
            <a:xfrm>
              <a:off x="9193267" y="2052556"/>
              <a:ext cx="16023" cy="20478"/>
            </a:xfrm>
            <a:custGeom>
              <a:avLst/>
              <a:gdLst>
                <a:gd name="connsiteX0" fmla="*/ 4594 w 16023"/>
                <a:gd name="connsiteY0" fmla="*/ 2286 h 20478"/>
                <a:gd name="connsiteX1" fmla="*/ 16024 w 16023"/>
                <a:gd name="connsiteY1" fmla="*/ 4572 h 20478"/>
                <a:gd name="connsiteX2" fmla="*/ 9166 w 16023"/>
                <a:gd name="connsiteY2" fmla="*/ 13716 h 20478"/>
                <a:gd name="connsiteX3" fmla="*/ 2308 w 16023"/>
                <a:gd name="connsiteY3" fmla="*/ 20479 h 20478"/>
                <a:gd name="connsiteX4" fmla="*/ 2308 w 16023"/>
                <a:gd name="connsiteY4" fmla="*/ 0 h 20478"/>
                <a:gd name="connsiteX5" fmla="*/ 4594 w 16023"/>
                <a:gd name="connsiteY5" fmla="*/ 2286 h 20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23" h="20478">
                  <a:moveTo>
                    <a:pt x="4594" y="2286"/>
                  </a:moveTo>
                  <a:cubicBezTo>
                    <a:pt x="7451" y="7811"/>
                    <a:pt x="12976" y="-95"/>
                    <a:pt x="16024" y="4572"/>
                  </a:cubicBezTo>
                  <a:cubicBezTo>
                    <a:pt x="14785" y="8382"/>
                    <a:pt x="10309" y="9811"/>
                    <a:pt x="9166" y="13716"/>
                  </a:cubicBezTo>
                  <a:cubicBezTo>
                    <a:pt x="7451" y="16574"/>
                    <a:pt x="6784" y="20479"/>
                    <a:pt x="2308" y="20479"/>
                  </a:cubicBezTo>
                  <a:cubicBezTo>
                    <a:pt x="4117" y="13621"/>
                    <a:pt x="-3693" y="6858"/>
                    <a:pt x="2308" y="0"/>
                  </a:cubicBezTo>
                  <a:cubicBezTo>
                    <a:pt x="3070" y="762"/>
                    <a:pt x="3832" y="1524"/>
                    <a:pt x="4594" y="2286"/>
                  </a:cubicBezTo>
                  <a:close/>
                </a:path>
              </a:pathLst>
            </a:custGeom>
            <a:solidFill>
              <a:srgbClr val="F9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0" name="Freeform: Shape 87">
              <a:extLst>
                <a:ext uri="{FF2B5EF4-FFF2-40B4-BE49-F238E27FC236}">
                  <a16:creationId xmlns:a16="http://schemas.microsoft.com/office/drawing/2014/main" xmlns="" id="{CF495DB9-ADFC-4F85-A97D-9CF48FF9FD77}"/>
                </a:ext>
              </a:extLst>
            </p:cNvPr>
            <p:cNvSpPr/>
            <p:nvPr/>
          </p:nvSpPr>
          <p:spPr>
            <a:xfrm>
              <a:off x="9196632" y="2032718"/>
              <a:ext cx="17135" cy="10853"/>
            </a:xfrm>
            <a:custGeom>
              <a:avLst/>
              <a:gdLst>
                <a:gd name="connsiteX0" fmla="*/ 17135 w 17135"/>
                <a:gd name="connsiteY0" fmla="*/ 6122 h 10853"/>
                <a:gd name="connsiteX1" fmla="*/ 1133 w 17135"/>
                <a:gd name="connsiteY1" fmla="*/ 10694 h 10853"/>
                <a:gd name="connsiteX2" fmla="*/ 7515 w 17135"/>
                <a:gd name="connsiteY2" fmla="*/ 1074 h 10853"/>
                <a:gd name="connsiteX3" fmla="*/ 17135 w 17135"/>
                <a:gd name="connsiteY3" fmla="*/ 6122 h 1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5" h="10853">
                  <a:moveTo>
                    <a:pt x="17135" y="6122"/>
                  </a:moveTo>
                  <a:cubicBezTo>
                    <a:pt x="12087" y="8789"/>
                    <a:pt x="7134" y="11551"/>
                    <a:pt x="1133" y="10694"/>
                  </a:cubicBezTo>
                  <a:cubicBezTo>
                    <a:pt x="-2582" y="3550"/>
                    <a:pt x="3705" y="2979"/>
                    <a:pt x="7515" y="1074"/>
                  </a:cubicBezTo>
                  <a:cubicBezTo>
                    <a:pt x="12849" y="-1498"/>
                    <a:pt x="15897" y="693"/>
                    <a:pt x="17135" y="6122"/>
                  </a:cubicBezTo>
                  <a:close/>
                </a:path>
              </a:pathLst>
            </a:custGeom>
            <a:solidFill>
              <a:srgbClr val="FCCC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1" name="Freeform: Shape 88">
              <a:extLst>
                <a:ext uri="{FF2B5EF4-FFF2-40B4-BE49-F238E27FC236}">
                  <a16:creationId xmlns:a16="http://schemas.microsoft.com/office/drawing/2014/main" xmlns="" id="{AA055083-23E4-4064-AB6C-1DA0E97DEF95}"/>
                </a:ext>
              </a:extLst>
            </p:cNvPr>
            <p:cNvSpPr/>
            <p:nvPr/>
          </p:nvSpPr>
          <p:spPr>
            <a:xfrm>
              <a:off x="9214564" y="2041221"/>
              <a:ext cx="8347" cy="11334"/>
            </a:xfrm>
            <a:custGeom>
              <a:avLst/>
              <a:gdLst>
                <a:gd name="connsiteX0" fmla="*/ 8348 w 8347"/>
                <a:gd name="connsiteY0" fmla="*/ 11335 h 11334"/>
                <a:gd name="connsiteX1" fmla="*/ 1490 w 8347"/>
                <a:gd name="connsiteY1" fmla="*/ 0 h 11334"/>
                <a:gd name="connsiteX2" fmla="*/ 5871 w 8347"/>
                <a:gd name="connsiteY2" fmla="*/ 4572 h 11334"/>
                <a:gd name="connsiteX3" fmla="*/ 8348 w 8347"/>
                <a:gd name="connsiteY3" fmla="*/ 11335 h 11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47" h="11334">
                  <a:moveTo>
                    <a:pt x="8348" y="11335"/>
                  </a:moveTo>
                  <a:cubicBezTo>
                    <a:pt x="3299" y="9239"/>
                    <a:pt x="-2892" y="7811"/>
                    <a:pt x="1490" y="0"/>
                  </a:cubicBezTo>
                  <a:cubicBezTo>
                    <a:pt x="2918" y="1524"/>
                    <a:pt x="4442" y="3048"/>
                    <a:pt x="5871" y="4572"/>
                  </a:cubicBezTo>
                  <a:cubicBezTo>
                    <a:pt x="6728" y="6858"/>
                    <a:pt x="7586" y="9049"/>
                    <a:pt x="8348" y="11335"/>
                  </a:cubicBezTo>
                  <a:close/>
                </a:path>
              </a:pathLst>
            </a:custGeom>
            <a:solidFill>
              <a:srgbClr val="F8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2" name="Freeform: Shape 89">
              <a:extLst>
                <a:ext uri="{FF2B5EF4-FFF2-40B4-BE49-F238E27FC236}">
                  <a16:creationId xmlns:a16="http://schemas.microsoft.com/office/drawing/2014/main" xmlns="" id="{C5D6879F-5F30-4B5E-B4EE-654C44FB87DF}"/>
                </a:ext>
              </a:extLst>
            </p:cNvPr>
            <p:cNvSpPr/>
            <p:nvPr/>
          </p:nvSpPr>
          <p:spPr>
            <a:xfrm>
              <a:off x="9191002" y="2075321"/>
              <a:ext cx="7743" cy="12358"/>
            </a:xfrm>
            <a:custGeom>
              <a:avLst/>
              <a:gdLst>
                <a:gd name="connsiteX0" fmla="*/ 4572 w 7743"/>
                <a:gd name="connsiteY0" fmla="*/ 0 h 12358"/>
                <a:gd name="connsiteX1" fmla="*/ 4572 w 7743"/>
                <a:gd name="connsiteY1" fmla="*/ 11430 h 12358"/>
                <a:gd name="connsiteX2" fmla="*/ 0 w 7743"/>
                <a:gd name="connsiteY2" fmla="*/ 11430 h 12358"/>
                <a:gd name="connsiteX3" fmla="*/ 286 w 7743"/>
                <a:gd name="connsiteY3" fmla="*/ 9335 h 12358"/>
                <a:gd name="connsiteX4" fmla="*/ 4572 w 7743"/>
                <a:gd name="connsiteY4" fmla="*/ 0 h 12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3" h="12358">
                  <a:moveTo>
                    <a:pt x="4572" y="0"/>
                  </a:moveTo>
                  <a:cubicBezTo>
                    <a:pt x="10192" y="3810"/>
                    <a:pt x="7144" y="7620"/>
                    <a:pt x="4572" y="11430"/>
                  </a:cubicBezTo>
                  <a:cubicBezTo>
                    <a:pt x="3048" y="12668"/>
                    <a:pt x="1524" y="12668"/>
                    <a:pt x="0" y="11430"/>
                  </a:cubicBezTo>
                  <a:cubicBezTo>
                    <a:pt x="0" y="10763"/>
                    <a:pt x="95" y="10001"/>
                    <a:pt x="286" y="9335"/>
                  </a:cubicBezTo>
                  <a:cubicBezTo>
                    <a:pt x="1715" y="6286"/>
                    <a:pt x="3143" y="3143"/>
                    <a:pt x="4572" y="0"/>
                  </a:cubicBezTo>
                  <a:close/>
                </a:path>
              </a:pathLst>
            </a:custGeom>
            <a:solidFill>
              <a:srgbClr val="F9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3" name="Freeform: Shape 90">
              <a:extLst>
                <a:ext uri="{FF2B5EF4-FFF2-40B4-BE49-F238E27FC236}">
                  <a16:creationId xmlns:a16="http://schemas.microsoft.com/office/drawing/2014/main" xmlns="" id="{412B7BAF-6164-4960-9315-E5BF035CA344}"/>
                </a:ext>
              </a:extLst>
            </p:cNvPr>
            <p:cNvSpPr/>
            <p:nvPr/>
          </p:nvSpPr>
          <p:spPr>
            <a:xfrm>
              <a:off x="9172048" y="2100466"/>
              <a:ext cx="45261" cy="43433"/>
            </a:xfrm>
            <a:custGeom>
              <a:avLst/>
              <a:gdLst>
                <a:gd name="connsiteX0" fmla="*/ 28004 w 45261"/>
                <a:gd name="connsiteY0" fmla="*/ 0 h 43433"/>
                <a:gd name="connsiteX1" fmla="*/ 41719 w 45261"/>
                <a:gd name="connsiteY1" fmla="*/ 2286 h 43433"/>
                <a:gd name="connsiteX2" fmla="*/ 44577 w 45261"/>
                <a:gd name="connsiteY2" fmla="*/ 2381 h 43433"/>
                <a:gd name="connsiteX3" fmla="*/ 45244 w 45261"/>
                <a:gd name="connsiteY3" fmla="*/ 5525 h 43433"/>
                <a:gd name="connsiteX4" fmla="*/ 38481 w 45261"/>
                <a:gd name="connsiteY4" fmla="*/ 11811 h 43433"/>
                <a:gd name="connsiteX5" fmla="*/ 38005 w 45261"/>
                <a:gd name="connsiteY5" fmla="*/ 18669 h 43433"/>
                <a:gd name="connsiteX6" fmla="*/ 41815 w 45261"/>
                <a:gd name="connsiteY6" fmla="*/ 22955 h 43433"/>
                <a:gd name="connsiteX7" fmla="*/ 44101 w 45261"/>
                <a:gd name="connsiteY7" fmla="*/ 27432 h 43433"/>
                <a:gd name="connsiteX8" fmla="*/ 39053 w 45261"/>
                <a:gd name="connsiteY8" fmla="*/ 33623 h 43433"/>
                <a:gd name="connsiteX9" fmla="*/ 33147 w 45261"/>
                <a:gd name="connsiteY9" fmla="*/ 38672 h 43433"/>
                <a:gd name="connsiteX10" fmla="*/ 30385 w 45261"/>
                <a:gd name="connsiteY10" fmla="*/ 43434 h 43433"/>
                <a:gd name="connsiteX11" fmla="*/ 29337 w 45261"/>
                <a:gd name="connsiteY11" fmla="*/ 43434 h 43433"/>
                <a:gd name="connsiteX12" fmla="*/ 28289 w 45261"/>
                <a:gd name="connsiteY12" fmla="*/ 43434 h 43433"/>
                <a:gd name="connsiteX13" fmla="*/ 25813 w 45261"/>
                <a:gd name="connsiteY13" fmla="*/ 38862 h 43433"/>
                <a:gd name="connsiteX14" fmla="*/ 18860 w 45261"/>
                <a:gd name="connsiteY14" fmla="*/ 34100 h 43433"/>
                <a:gd name="connsiteX15" fmla="*/ 16192 w 45261"/>
                <a:gd name="connsiteY15" fmla="*/ 29432 h 43433"/>
                <a:gd name="connsiteX16" fmla="*/ 15621 w 45261"/>
                <a:gd name="connsiteY16" fmla="*/ 26765 h 43433"/>
                <a:gd name="connsiteX17" fmla="*/ 7906 w 45261"/>
                <a:gd name="connsiteY17" fmla="*/ 30575 h 43433"/>
                <a:gd name="connsiteX18" fmla="*/ 4858 w 45261"/>
                <a:gd name="connsiteY18" fmla="*/ 30480 h 43433"/>
                <a:gd name="connsiteX19" fmla="*/ 0 w 45261"/>
                <a:gd name="connsiteY19" fmla="*/ 18193 h 43433"/>
                <a:gd name="connsiteX20" fmla="*/ 9620 w 45261"/>
                <a:gd name="connsiteY20" fmla="*/ 15431 h 43433"/>
                <a:gd name="connsiteX21" fmla="*/ 20193 w 45261"/>
                <a:gd name="connsiteY21" fmla="*/ 7715 h 43433"/>
                <a:gd name="connsiteX22" fmla="*/ 20669 w 45261"/>
                <a:gd name="connsiteY22" fmla="*/ 4858 h 43433"/>
                <a:gd name="connsiteX23" fmla="*/ 28004 w 45261"/>
                <a:gd name="connsiteY23" fmla="*/ 0 h 43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5261" h="43433">
                  <a:moveTo>
                    <a:pt x="28004" y="0"/>
                  </a:moveTo>
                  <a:cubicBezTo>
                    <a:pt x="32385" y="2000"/>
                    <a:pt x="35814" y="9430"/>
                    <a:pt x="41719" y="2286"/>
                  </a:cubicBezTo>
                  <a:cubicBezTo>
                    <a:pt x="42672" y="1619"/>
                    <a:pt x="43625" y="1619"/>
                    <a:pt x="44577" y="2381"/>
                  </a:cubicBezTo>
                  <a:cubicBezTo>
                    <a:pt x="45053" y="3334"/>
                    <a:pt x="45339" y="4382"/>
                    <a:pt x="45244" y="5525"/>
                  </a:cubicBezTo>
                  <a:cubicBezTo>
                    <a:pt x="44291" y="9049"/>
                    <a:pt x="41529" y="10668"/>
                    <a:pt x="38481" y="11811"/>
                  </a:cubicBezTo>
                  <a:cubicBezTo>
                    <a:pt x="30194" y="13430"/>
                    <a:pt x="38100" y="16383"/>
                    <a:pt x="38005" y="18669"/>
                  </a:cubicBezTo>
                  <a:cubicBezTo>
                    <a:pt x="38481" y="20764"/>
                    <a:pt x="40195" y="21717"/>
                    <a:pt x="41815" y="22955"/>
                  </a:cubicBezTo>
                  <a:cubicBezTo>
                    <a:pt x="42577" y="24479"/>
                    <a:pt x="43339" y="26003"/>
                    <a:pt x="44101" y="27432"/>
                  </a:cubicBezTo>
                  <a:cubicBezTo>
                    <a:pt x="45053" y="31718"/>
                    <a:pt x="41148" y="31909"/>
                    <a:pt x="39053" y="33623"/>
                  </a:cubicBezTo>
                  <a:cubicBezTo>
                    <a:pt x="36386" y="34481"/>
                    <a:pt x="33909" y="35528"/>
                    <a:pt x="33147" y="38672"/>
                  </a:cubicBezTo>
                  <a:cubicBezTo>
                    <a:pt x="32671" y="40481"/>
                    <a:pt x="31813" y="42101"/>
                    <a:pt x="30385" y="43434"/>
                  </a:cubicBezTo>
                  <a:lnTo>
                    <a:pt x="29337" y="43434"/>
                  </a:lnTo>
                  <a:cubicBezTo>
                    <a:pt x="29337" y="43434"/>
                    <a:pt x="28289" y="43434"/>
                    <a:pt x="28289" y="43434"/>
                  </a:cubicBezTo>
                  <a:cubicBezTo>
                    <a:pt x="27432" y="41910"/>
                    <a:pt x="26670" y="40386"/>
                    <a:pt x="25813" y="38862"/>
                  </a:cubicBezTo>
                  <a:cubicBezTo>
                    <a:pt x="23431" y="37433"/>
                    <a:pt x="22288" y="34004"/>
                    <a:pt x="18860" y="34100"/>
                  </a:cubicBezTo>
                  <a:cubicBezTo>
                    <a:pt x="17050" y="33052"/>
                    <a:pt x="15430" y="31909"/>
                    <a:pt x="16192" y="29432"/>
                  </a:cubicBezTo>
                  <a:cubicBezTo>
                    <a:pt x="16192" y="28480"/>
                    <a:pt x="19431" y="26956"/>
                    <a:pt x="15621" y="26765"/>
                  </a:cubicBezTo>
                  <a:cubicBezTo>
                    <a:pt x="12382" y="26670"/>
                    <a:pt x="10287" y="28956"/>
                    <a:pt x="7906" y="30575"/>
                  </a:cubicBezTo>
                  <a:cubicBezTo>
                    <a:pt x="6858" y="30861"/>
                    <a:pt x="5905" y="30861"/>
                    <a:pt x="4858" y="30480"/>
                  </a:cubicBezTo>
                  <a:cubicBezTo>
                    <a:pt x="1143" y="27242"/>
                    <a:pt x="667" y="22670"/>
                    <a:pt x="0" y="18193"/>
                  </a:cubicBezTo>
                  <a:cubicBezTo>
                    <a:pt x="2381" y="14192"/>
                    <a:pt x="6191" y="15431"/>
                    <a:pt x="9620" y="15431"/>
                  </a:cubicBezTo>
                  <a:cubicBezTo>
                    <a:pt x="14859" y="15240"/>
                    <a:pt x="18860" y="13335"/>
                    <a:pt x="20193" y="7715"/>
                  </a:cubicBezTo>
                  <a:cubicBezTo>
                    <a:pt x="20098" y="6763"/>
                    <a:pt x="20288" y="5810"/>
                    <a:pt x="20669" y="4858"/>
                  </a:cubicBezTo>
                  <a:cubicBezTo>
                    <a:pt x="22574" y="2191"/>
                    <a:pt x="24860" y="476"/>
                    <a:pt x="28004" y="0"/>
                  </a:cubicBezTo>
                  <a:close/>
                </a:path>
              </a:pathLst>
            </a:custGeom>
            <a:solidFill>
              <a:srgbClr val="FBC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4" name="Freeform: Shape 91">
              <a:extLst>
                <a:ext uri="{FF2B5EF4-FFF2-40B4-BE49-F238E27FC236}">
                  <a16:creationId xmlns:a16="http://schemas.microsoft.com/office/drawing/2014/main" xmlns="" id="{A4B13F2D-628B-4813-AB3C-5D45BD45AC24}"/>
                </a:ext>
              </a:extLst>
            </p:cNvPr>
            <p:cNvSpPr/>
            <p:nvPr/>
          </p:nvSpPr>
          <p:spPr>
            <a:xfrm>
              <a:off x="9206679" y="2166665"/>
              <a:ext cx="13974" cy="29760"/>
            </a:xfrm>
            <a:custGeom>
              <a:avLst/>
              <a:gdLst>
                <a:gd name="connsiteX0" fmla="*/ 9374 w 13974"/>
                <a:gd name="connsiteY0" fmla="*/ 16002 h 29760"/>
                <a:gd name="connsiteX1" fmla="*/ 13946 w 13974"/>
                <a:gd name="connsiteY1" fmla="*/ 22860 h 29760"/>
                <a:gd name="connsiteX2" fmla="*/ 9374 w 13974"/>
                <a:gd name="connsiteY2" fmla="*/ 29718 h 29760"/>
                <a:gd name="connsiteX3" fmla="*/ 230 w 13974"/>
                <a:gd name="connsiteY3" fmla="*/ 0 h 29760"/>
                <a:gd name="connsiteX4" fmla="*/ 9374 w 13974"/>
                <a:gd name="connsiteY4" fmla="*/ 16002 h 29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74" h="29760">
                  <a:moveTo>
                    <a:pt x="9374" y="16002"/>
                  </a:moveTo>
                  <a:cubicBezTo>
                    <a:pt x="10803" y="18383"/>
                    <a:pt x="14327" y="19336"/>
                    <a:pt x="13946" y="22860"/>
                  </a:cubicBezTo>
                  <a:cubicBezTo>
                    <a:pt x="12136" y="24955"/>
                    <a:pt x="15184" y="30290"/>
                    <a:pt x="9374" y="29718"/>
                  </a:cubicBezTo>
                  <a:cubicBezTo>
                    <a:pt x="5088" y="20193"/>
                    <a:pt x="-1294" y="11335"/>
                    <a:pt x="230" y="0"/>
                  </a:cubicBezTo>
                  <a:cubicBezTo>
                    <a:pt x="7945" y="2762"/>
                    <a:pt x="3754" y="12192"/>
                    <a:pt x="9374" y="16002"/>
                  </a:cubicBezTo>
                  <a:close/>
                </a:path>
              </a:pathLst>
            </a:custGeom>
            <a:solidFill>
              <a:srgbClr val="FCCA0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5" name="Freeform: Shape 92">
              <a:extLst>
                <a:ext uri="{FF2B5EF4-FFF2-40B4-BE49-F238E27FC236}">
                  <a16:creationId xmlns:a16="http://schemas.microsoft.com/office/drawing/2014/main" xmlns="" id="{97464069-ADA7-42C2-81E5-C9A4D9EB4096}"/>
                </a:ext>
              </a:extLst>
            </p:cNvPr>
            <p:cNvSpPr/>
            <p:nvPr/>
          </p:nvSpPr>
          <p:spPr>
            <a:xfrm>
              <a:off x="9216053" y="2189525"/>
              <a:ext cx="11429" cy="11430"/>
            </a:xfrm>
            <a:custGeom>
              <a:avLst/>
              <a:gdLst>
                <a:gd name="connsiteX0" fmla="*/ 0 w 11429"/>
                <a:gd name="connsiteY0" fmla="*/ 6858 h 11430"/>
                <a:gd name="connsiteX1" fmla="*/ 4572 w 11429"/>
                <a:gd name="connsiteY1" fmla="*/ 0 h 11430"/>
                <a:gd name="connsiteX2" fmla="*/ 11430 w 11429"/>
                <a:gd name="connsiteY2" fmla="*/ 6858 h 11430"/>
                <a:gd name="connsiteX3" fmla="*/ 11430 w 11429"/>
                <a:gd name="connsiteY3" fmla="*/ 11430 h 11430"/>
                <a:gd name="connsiteX4" fmla="*/ 2286 w 11429"/>
                <a:gd name="connsiteY4" fmla="*/ 11430 h 11430"/>
                <a:gd name="connsiteX5" fmla="*/ 0 w 11429"/>
                <a:gd name="connsiteY5" fmla="*/ 6858 h 11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29" h="11430">
                  <a:moveTo>
                    <a:pt x="0" y="6858"/>
                  </a:moveTo>
                  <a:cubicBezTo>
                    <a:pt x="1524" y="4572"/>
                    <a:pt x="3048" y="2286"/>
                    <a:pt x="4572" y="0"/>
                  </a:cubicBezTo>
                  <a:cubicBezTo>
                    <a:pt x="6858" y="2286"/>
                    <a:pt x="9144" y="4572"/>
                    <a:pt x="11430" y="6858"/>
                  </a:cubicBezTo>
                  <a:cubicBezTo>
                    <a:pt x="11430" y="8382"/>
                    <a:pt x="11430" y="9906"/>
                    <a:pt x="11430" y="11430"/>
                  </a:cubicBezTo>
                  <a:cubicBezTo>
                    <a:pt x="8382" y="6858"/>
                    <a:pt x="5334" y="9144"/>
                    <a:pt x="2286" y="11430"/>
                  </a:cubicBezTo>
                  <a:cubicBezTo>
                    <a:pt x="476" y="10382"/>
                    <a:pt x="95" y="8763"/>
                    <a:pt x="0" y="6858"/>
                  </a:cubicBezTo>
                  <a:close/>
                </a:path>
              </a:pathLst>
            </a:custGeom>
            <a:solidFill>
              <a:srgbClr val="FCCD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6" name="Freeform: Shape 93">
              <a:extLst>
                <a:ext uri="{FF2B5EF4-FFF2-40B4-BE49-F238E27FC236}">
                  <a16:creationId xmlns:a16="http://schemas.microsoft.com/office/drawing/2014/main" xmlns="" id="{693D3773-5B0E-41ED-BE32-39B25CCDA75E}"/>
                </a:ext>
              </a:extLst>
            </p:cNvPr>
            <p:cNvSpPr/>
            <p:nvPr/>
          </p:nvSpPr>
          <p:spPr>
            <a:xfrm>
              <a:off x="9271965" y="2063986"/>
              <a:ext cx="24136" cy="18127"/>
            </a:xfrm>
            <a:custGeom>
              <a:avLst/>
              <a:gdLst>
                <a:gd name="connsiteX0" fmla="*/ 23908 w 24136"/>
                <a:gd name="connsiteY0" fmla="*/ 0 h 18127"/>
                <a:gd name="connsiteX1" fmla="*/ 21717 w 24136"/>
                <a:gd name="connsiteY1" fmla="*/ 13621 h 18127"/>
                <a:gd name="connsiteX2" fmla="*/ 953 w 24136"/>
                <a:gd name="connsiteY2" fmla="*/ 12764 h 18127"/>
                <a:gd name="connsiteX3" fmla="*/ 0 w 24136"/>
                <a:gd name="connsiteY3" fmla="*/ 9430 h 18127"/>
                <a:gd name="connsiteX4" fmla="*/ 8954 w 24136"/>
                <a:gd name="connsiteY4" fmla="*/ 190 h 18127"/>
                <a:gd name="connsiteX5" fmla="*/ 23908 w 24136"/>
                <a:gd name="connsiteY5" fmla="*/ 0 h 1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136" h="18127">
                  <a:moveTo>
                    <a:pt x="23908" y="0"/>
                  </a:moveTo>
                  <a:cubicBezTo>
                    <a:pt x="23336" y="4572"/>
                    <a:pt x="25813" y="9620"/>
                    <a:pt x="21717" y="13621"/>
                  </a:cubicBezTo>
                  <a:cubicBezTo>
                    <a:pt x="14573" y="19812"/>
                    <a:pt x="7620" y="19717"/>
                    <a:pt x="953" y="12764"/>
                  </a:cubicBezTo>
                  <a:cubicBezTo>
                    <a:pt x="286" y="11716"/>
                    <a:pt x="0" y="10573"/>
                    <a:pt x="0" y="9430"/>
                  </a:cubicBezTo>
                  <a:cubicBezTo>
                    <a:pt x="1048" y="4477"/>
                    <a:pt x="3810" y="1238"/>
                    <a:pt x="8954" y="190"/>
                  </a:cubicBezTo>
                  <a:cubicBezTo>
                    <a:pt x="14002" y="762"/>
                    <a:pt x="18955" y="95"/>
                    <a:pt x="23908" y="0"/>
                  </a:cubicBezTo>
                  <a:close/>
                </a:path>
              </a:pathLst>
            </a:custGeom>
            <a:solidFill>
              <a:srgbClr val="FBC2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7" name="Freeform: Shape 94">
              <a:extLst>
                <a:ext uri="{FF2B5EF4-FFF2-40B4-BE49-F238E27FC236}">
                  <a16:creationId xmlns:a16="http://schemas.microsoft.com/office/drawing/2014/main" xmlns="" id="{7FF18ACF-0188-4839-8564-4807AC255F48}"/>
                </a:ext>
              </a:extLst>
            </p:cNvPr>
            <p:cNvSpPr/>
            <p:nvPr/>
          </p:nvSpPr>
          <p:spPr>
            <a:xfrm>
              <a:off x="9265243" y="2084951"/>
              <a:ext cx="24315" cy="25115"/>
            </a:xfrm>
            <a:custGeom>
              <a:avLst/>
              <a:gdLst>
                <a:gd name="connsiteX0" fmla="*/ 23581 w 24315"/>
                <a:gd name="connsiteY0" fmla="*/ 10943 h 25115"/>
                <a:gd name="connsiteX1" fmla="*/ 21581 w 24315"/>
                <a:gd name="connsiteY1" fmla="*/ 20087 h 25115"/>
                <a:gd name="connsiteX2" fmla="*/ 10055 w 24315"/>
                <a:gd name="connsiteY2" fmla="*/ 24945 h 25115"/>
                <a:gd name="connsiteX3" fmla="*/ 721 w 24315"/>
                <a:gd name="connsiteY3" fmla="*/ 22564 h 25115"/>
                <a:gd name="connsiteX4" fmla="*/ 3007 w 24315"/>
                <a:gd name="connsiteY4" fmla="*/ 16372 h 25115"/>
                <a:gd name="connsiteX5" fmla="*/ 9484 w 24315"/>
                <a:gd name="connsiteY5" fmla="*/ 3514 h 25115"/>
                <a:gd name="connsiteX6" fmla="*/ 10627 w 24315"/>
                <a:gd name="connsiteY6" fmla="*/ 847 h 25115"/>
                <a:gd name="connsiteX7" fmla="*/ 22343 w 24315"/>
                <a:gd name="connsiteY7" fmla="*/ 847 h 25115"/>
                <a:gd name="connsiteX8" fmla="*/ 23867 w 24315"/>
                <a:gd name="connsiteY8" fmla="*/ 4085 h 25115"/>
                <a:gd name="connsiteX9" fmla="*/ 23581 w 24315"/>
                <a:gd name="connsiteY9" fmla="*/ 10943 h 25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315" h="25115">
                  <a:moveTo>
                    <a:pt x="23581" y="10943"/>
                  </a:moveTo>
                  <a:cubicBezTo>
                    <a:pt x="21295" y="13610"/>
                    <a:pt x="13675" y="15134"/>
                    <a:pt x="21581" y="20087"/>
                  </a:cubicBezTo>
                  <a:cubicBezTo>
                    <a:pt x="20057" y="27040"/>
                    <a:pt x="14532" y="24659"/>
                    <a:pt x="10055" y="24945"/>
                  </a:cubicBezTo>
                  <a:cubicBezTo>
                    <a:pt x="7007" y="24088"/>
                    <a:pt x="3674" y="23802"/>
                    <a:pt x="721" y="22564"/>
                  </a:cubicBezTo>
                  <a:cubicBezTo>
                    <a:pt x="-803" y="19611"/>
                    <a:pt x="149" y="17039"/>
                    <a:pt x="3007" y="16372"/>
                  </a:cubicBezTo>
                  <a:cubicBezTo>
                    <a:pt x="10722" y="14658"/>
                    <a:pt x="10341" y="9324"/>
                    <a:pt x="9484" y="3514"/>
                  </a:cubicBezTo>
                  <a:cubicBezTo>
                    <a:pt x="9389" y="2466"/>
                    <a:pt x="9865" y="1609"/>
                    <a:pt x="10627" y="847"/>
                  </a:cubicBezTo>
                  <a:cubicBezTo>
                    <a:pt x="14532" y="-1058"/>
                    <a:pt x="18437" y="847"/>
                    <a:pt x="22343" y="847"/>
                  </a:cubicBezTo>
                  <a:cubicBezTo>
                    <a:pt x="23771" y="1513"/>
                    <a:pt x="25010" y="2180"/>
                    <a:pt x="23867" y="4085"/>
                  </a:cubicBezTo>
                  <a:cubicBezTo>
                    <a:pt x="23867" y="6371"/>
                    <a:pt x="23771" y="8657"/>
                    <a:pt x="23581" y="10943"/>
                  </a:cubicBezTo>
                  <a:close/>
                </a:path>
              </a:pathLst>
            </a:custGeom>
            <a:solidFill>
              <a:srgbClr val="F5B2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8" name="Freeform: Shape 95">
              <a:extLst>
                <a:ext uri="{FF2B5EF4-FFF2-40B4-BE49-F238E27FC236}">
                  <a16:creationId xmlns:a16="http://schemas.microsoft.com/office/drawing/2014/main" xmlns="" id="{23685292-2F02-4E97-BF95-68A4D95D057A}"/>
                </a:ext>
              </a:extLst>
            </p:cNvPr>
            <p:cNvSpPr/>
            <p:nvPr/>
          </p:nvSpPr>
          <p:spPr>
            <a:xfrm>
              <a:off x="9263011" y="2074062"/>
              <a:ext cx="30765" cy="15623"/>
            </a:xfrm>
            <a:custGeom>
              <a:avLst/>
              <a:gdLst>
                <a:gd name="connsiteX0" fmla="*/ 10192 w 30765"/>
                <a:gd name="connsiteY0" fmla="*/ 1259 h 15623"/>
                <a:gd name="connsiteX1" fmla="*/ 30766 w 30765"/>
                <a:gd name="connsiteY1" fmla="*/ 3545 h 15623"/>
                <a:gd name="connsiteX2" fmla="*/ 28384 w 30765"/>
                <a:gd name="connsiteY2" fmla="*/ 8117 h 15623"/>
                <a:gd name="connsiteX3" fmla="*/ 24479 w 30765"/>
                <a:gd name="connsiteY3" fmla="*/ 10308 h 15623"/>
                <a:gd name="connsiteX4" fmla="*/ 12383 w 30765"/>
                <a:gd name="connsiteY4" fmla="*/ 12689 h 15623"/>
                <a:gd name="connsiteX5" fmla="*/ 12383 w 30765"/>
                <a:gd name="connsiteY5" fmla="*/ 12689 h 15623"/>
                <a:gd name="connsiteX6" fmla="*/ 0 w 30765"/>
                <a:gd name="connsiteY6" fmla="*/ 6212 h 15623"/>
                <a:gd name="connsiteX7" fmla="*/ 2286 w 30765"/>
                <a:gd name="connsiteY7" fmla="*/ 1735 h 15623"/>
                <a:gd name="connsiteX8" fmla="*/ 10192 w 30765"/>
                <a:gd name="connsiteY8" fmla="*/ 1259 h 15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765" h="15623">
                  <a:moveTo>
                    <a:pt x="10192" y="1259"/>
                  </a:moveTo>
                  <a:cubicBezTo>
                    <a:pt x="16669" y="5640"/>
                    <a:pt x="23432" y="6879"/>
                    <a:pt x="30766" y="3545"/>
                  </a:cubicBezTo>
                  <a:cubicBezTo>
                    <a:pt x="30004" y="5069"/>
                    <a:pt x="29242" y="6593"/>
                    <a:pt x="28384" y="8117"/>
                  </a:cubicBezTo>
                  <a:cubicBezTo>
                    <a:pt x="27337" y="9260"/>
                    <a:pt x="26098" y="10022"/>
                    <a:pt x="24479" y="10308"/>
                  </a:cubicBezTo>
                  <a:cubicBezTo>
                    <a:pt x="20574" y="11736"/>
                    <a:pt x="15811" y="8974"/>
                    <a:pt x="12383" y="12689"/>
                  </a:cubicBezTo>
                  <a:lnTo>
                    <a:pt x="12383" y="12689"/>
                  </a:lnTo>
                  <a:cubicBezTo>
                    <a:pt x="3429" y="19737"/>
                    <a:pt x="1905" y="12689"/>
                    <a:pt x="0" y="6212"/>
                  </a:cubicBezTo>
                  <a:cubicBezTo>
                    <a:pt x="0" y="4307"/>
                    <a:pt x="857" y="2878"/>
                    <a:pt x="2286" y="1735"/>
                  </a:cubicBezTo>
                  <a:cubicBezTo>
                    <a:pt x="4858" y="211"/>
                    <a:pt x="7334" y="-1027"/>
                    <a:pt x="10192" y="1259"/>
                  </a:cubicBezTo>
                  <a:close/>
                </a:path>
              </a:pathLst>
            </a:custGeom>
            <a:solidFill>
              <a:srgbClr val="FCBE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49" name="Freeform: Shape 96">
              <a:extLst>
                <a:ext uri="{FF2B5EF4-FFF2-40B4-BE49-F238E27FC236}">
                  <a16:creationId xmlns:a16="http://schemas.microsoft.com/office/drawing/2014/main" xmlns="" id="{121EEAD7-6F53-40AF-8EA0-6324CEA6DB50}"/>
                </a:ext>
              </a:extLst>
            </p:cNvPr>
            <p:cNvSpPr/>
            <p:nvPr/>
          </p:nvSpPr>
          <p:spPr>
            <a:xfrm>
              <a:off x="9281727" y="2060869"/>
              <a:ext cx="14145" cy="6621"/>
            </a:xfrm>
            <a:custGeom>
              <a:avLst/>
              <a:gdLst>
                <a:gd name="connsiteX0" fmla="*/ 14146 w 14145"/>
                <a:gd name="connsiteY0" fmla="*/ 3117 h 6621"/>
                <a:gd name="connsiteX1" fmla="*/ 525 w 14145"/>
                <a:gd name="connsiteY1" fmla="*/ 5308 h 6621"/>
                <a:gd name="connsiteX2" fmla="*/ 2335 w 14145"/>
                <a:gd name="connsiteY2" fmla="*/ 260 h 6621"/>
                <a:gd name="connsiteX3" fmla="*/ 5097 w 14145"/>
                <a:gd name="connsiteY3" fmla="*/ 736 h 6621"/>
                <a:gd name="connsiteX4" fmla="*/ 11955 w 14145"/>
                <a:gd name="connsiteY4" fmla="*/ 736 h 6621"/>
                <a:gd name="connsiteX5" fmla="*/ 14146 w 14145"/>
                <a:gd name="connsiteY5" fmla="*/ 3117 h 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45" h="6621">
                  <a:moveTo>
                    <a:pt x="14146" y="3117"/>
                  </a:moveTo>
                  <a:cubicBezTo>
                    <a:pt x="10145" y="7213"/>
                    <a:pt x="5573" y="7403"/>
                    <a:pt x="525" y="5308"/>
                  </a:cubicBezTo>
                  <a:cubicBezTo>
                    <a:pt x="-809" y="2927"/>
                    <a:pt x="620" y="1593"/>
                    <a:pt x="2335" y="260"/>
                  </a:cubicBezTo>
                  <a:cubicBezTo>
                    <a:pt x="3382" y="-217"/>
                    <a:pt x="4240" y="-26"/>
                    <a:pt x="5097" y="736"/>
                  </a:cubicBezTo>
                  <a:cubicBezTo>
                    <a:pt x="7383" y="736"/>
                    <a:pt x="9669" y="736"/>
                    <a:pt x="11955" y="736"/>
                  </a:cubicBezTo>
                  <a:cubicBezTo>
                    <a:pt x="12717" y="1593"/>
                    <a:pt x="13479" y="2355"/>
                    <a:pt x="14146" y="3117"/>
                  </a:cubicBezTo>
                  <a:close/>
                </a:path>
              </a:pathLst>
            </a:custGeom>
            <a:solidFill>
              <a:srgbClr val="F6B8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50" name="Freeform: Shape 97">
              <a:extLst>
                <a:ext uri="{FF2B5EF4-FFF2-40B4-BE49-F238E27FC236}">
                  <a16:creationId xmlns:a16="http://schemas.microsoft.com/office/drawing/2014/main" xmlns="" id="{A8ABBCE6-E764-4E13-B5AC-752CE2E5CC55}"/>
                </a:ext>
              </a:extLst>
            </p:cNvPr>
            <p:cNvSpPr/>
            <p:nvPr/>
          </p:nvSpPr>
          <p:spPr>
            <a:xfrm>
              <a:off x="9284262" y="2082178"/>
              <a:ext cx="7166" cy="6858"/>
            </a:xfrm>
            <a:custGeom>
              <a:avLst/>
              <a:gdLst>
                <a:gd name="connsiteX0" fmla="*/ 2562 w 7166"/>
                <a:gd name="connsiteY0" fmla="*/ 0 h 6858"/>
                <a:gd name="connsiteX1" fmla="*/ 7134 w 7166"/>
                <a:gd name="connsiteY1" fmla="*/ 0 h 6858"/>
                <a:gd name="connsiteX2" fmla="*/ 4943 w 7166"/>
                <a:gd name="connsiteY2" fmla="*/ 6858 h 6858"/>
                <a:gd name="connsiteX3" fmla="*/ 2562 w 7166"/>
                <a:gd name="connsiteY3" fmla="*/ 4572 h 6858"/>
                <a:gd name="connsiteX4" fmla="*/ 85 w 7166"/>
                <a:gd name="connsiteY4" fmla="*/ 4001 h 6858"/>
                <a:gd name="connsiteX5" fmla="*/ 2562 w 7166"/>
                <a:gd name="connsiteY5" fmla="*/ 0 h 6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66" h="6858">
                  <a:moveTo>
                    <a:pt x="2562" y="0"/>
                  </a:moveTo>
                  <a:cubicBezTo>
                    <a:pt x="4086" y="0"/>
                    <a:pt x="5610" y="0"/>
                    <a:pt x="7134" y="0"/>
                  </a:cubicBezTo>
                  <a:cubicBezTo>
                    <a:pt x="7134" y="2572"/>
                    <a:pt x="7610" y="5144"/>
                    <a:pt x="4943" y="6858"/>
                  </a:cubicBezTo>
                  <a:cubicBezTo>
                    <a:pt x="4181" y="6096"/>
                    <a:pt x="3419" y="5334"/>
                    <a:pt x="2562" y="4572"/>
                  </a:cubicBezTo>
                  <a:cubicBezTo>
                    <a:pt x="1609" y="5048"/>
                    <a:pt x="466" y="5144"/>
                    <a:pt x="85" y="4001"/>
                  </a:cubicBezTo>
                  <a:cubicBezTo>
                    <a:pt x="-391" y="2000"/>
                    <a:pt x="1228" y="1048"/>
                    <a:pt x="2562" y="0"/>
                  </a:cubicBezTo>
                  <a:close/>
                </a:path>
              </a:pathLst>
            </a:custGeom>
            <a:solidFill>
              <a:srgbClr val="F9BF0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51" name="Freeform: Shape 98">
              <a:extLst>
                <a:ext uri="{FF2B5EF4-FFF2-40B4-BE49-F238E27FC236}">
                  <a16:creationId xmlns:a16="http://schemas.microsoft.com/office/drawing/2014/main" xmlns="" id="{CA2433CA-8432-4192-BB41-7941A28BC964}"/>
                </a:ext>
              </a:extLst>
            </p:cNvPr>
            <p:cNvSpPr/>
            <p:nvPr/>
          </p:nvSpPr>
          <p:spPr>
            <a:xfrm>
              <a:off x="9256072" y="2064007"/>
              <a:ext cx="18147" cy="13599"/>
            </a:xfrm>
            <a:custGeom>
              <a:avLst/>
              <a:gdLst>
                <a:gd name="connsiteX0" fmla="*/ 17131 w 18147"/>
                <a:gd name="connsiteY0" fmla="*/ 11313 h 13599"/>
                <a:gd name="connsiteX1" fmla="*/ 10273 w 18147"/>
                <a:gd name="connsiteY1" fmla="*/ 13599 h 13599"/>
                <a:gd name="connsiteX2" fmla="*/ 1701 w 18147"/>
                <a:gd name="connsiteY2" fmla="*/ 9980 h 13599"/>
                <a:gd name="connsiteX3" fmla="*/ 1129 w 18147"/>
                <a:gd name="connsiteY3" fmla="*/ 4455 h 13599"/>
                <a:gd name="connsiteX4" fmla="*/ 14845 w 18147"/>
                <a:gd name="connsiteY4" fmla="*/ 2169 h 13599"/>
                <a:gd name="connsiteX5" fmla="*/ 17131 w 18147"/>
                <a:gd name="connsiteY5" fmla="*/ 9027 h 13599"/>
                <a:gd name="connsiteX6" fmla="*/ 17131 w 18147"/>
                <a:gd name="connsiteY6" fmla="*/ 11313 h 1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47" h="13599">
                  <a:moveTo>
                    <a:pt x="17131" y="11313"/>
                  </a:moveTo>
                  <a:cubicBezTo>
                    <a:pt x="14845" y="12075"/>
                    <a:pt x="12559" y="12837"/>
                    <a:pt x="10273" y="13599"/>
                  </a:cubicBezTo>
                  <a:cubicBezTo>
                    <a:pt x="7511" y="12266"/>
                    <a:pt x="4177" y="12075"/>
                    <a:pt x="1701" y="9980"/>
                  </a:cubicBezTo>
                  <a:cubicBezTo>
                    <a:pt x="82" y="8265"/>
                    <a:pt x="-871" y="6551"/>
                    <a:pt x="1129" y="4455"/>
                  </a:cubicBezTo>
                  <a:cubicBezTo>
                    <a:pt x="4939" y="-974"/>
                    <a:pt x="9607" y="-1069"/>
                    <a:pt x="14845" y="2169"/>
                  </a:cubicBezTo>
                  <a:cubicBezTo>
                    <a:pt x="17893" y="3693"/>
                    <a:pt x="19227" y="5789"/>
                    <a:pt x="17131" y="9027"/>
                  </a:cubicBezTo>
                  <a:cubicBezTo>
                    <a:pt x="17131" y="9789"/>
                    <a:pt x="17131" y="10551"/>
                    <a:pt x="17131" y="11313"/>
                  </a:cubicBezTo>
                  <a:close/>
                </a:path>
              </a:pathLst>
            </a:custGeom>
            <a:solidFill>
              <a:srgbClr val="FDCA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52" name="Freeform: Shape 99">
              <a:extLst>
                <a:ext uri="{FF2B5EF4-FFF2-40B4-BE49-F238E27FC236}">
                  <a16:creationId xmlns:a16="http://schemas.microsoft.com/office/drawing/2014/main" xmlns="" id="{DF56A92F-DF79-419A-9448-CF7CF614EF12}"/>
                </a:ext>
              </a:extLst>
            </p:cNvPr>
            <p:cNvSpPr/>
            <p:nvPr/>
          </p:nvSpPr>
          <p:spPr>
            <a:xfrm>
              <a:off x="9245161" y="2067459"/>
              <a:ext cx="15918" cy="14689"/>
            </a:xfrm>
            <a:custGeom>
              <a:avLst/>
              <a:gdLst>
                <a:gd name="connsiteX0" fmla="*/ 12040 w 15918"/>
                <a:gd name="connsiteY0" fmla="*/ 1098 h 14689"/>
                <a:gd name="connsiteX1" fmla="*/ 14326 w 15918"/>
                <a:gd name="connsiteY1" fmla="*/ 5670 h 14689"/>
                <a:gd name="connsiteX2" fmla="*/ 15088 w 15918"/>
                <a:gd name="connsiteY2" fmla="*/ 12528 h 14689"/>
                <a:gd name="connsiteX3" fmla="*/ 6516 w 15918"/>
                <a:gd name="connsiteY3" fmla="*/ 14243 h 14689"/>
                <a:gd name="connsiteX4" fmla="*/ 134 w 15918"/>
                <a:gd name="connsiteY4" fmla="*/ 8528 h 14689"/>
                <a:gd name="connsiteX5" fmla="*/ 5182 w 15918"/>
                <a:gd name="connsiteY5" fmla="*/ 3289 h 14689"/>
                <a:gd name="connsiteX6" fmla="*/ 12040 w 15918"/>
                <a:gd name="connsiteY6" fmla="*/ 1098 h 1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18" h="14689">
                  <a:moveTo>
                    <a:pt x="12040" y="1098"/>
                  </a:moveTo>
                  <a:cubicBezTo>
                    <a:pt x="12136" y="3003"/>
                    <a:pt x="12517" y="4718"/>
                    <a:pt x="14326" y="5670"/>
                  </a:cubicBezTo>
                  <a:cubicBezTo>
                    <a:pt x="16136" y="7766"/>
                    <a:pt x="16422" y="10052"/>
                    <a:pt x="15088" y="12528"/>
                  </a:cubicBezTo>
                  <a:cubicBezTo>
                    <a:pt x="12612" y="15005"/>
                    <a:pt x="9659" y="15005"/>
                    <a:pt x="6516" y="14243"/>
                  </a:cubicBezTo>
                  <a:cubicBezTo>
                    <a:pt x="3658" y="13195"/>
                    <a:pt x="1468" y="11385"/>
                    <a:pt x="134" y="8528"/>
                  </a:cubicBezTo>
                  <a:cubicBezTo>
                    <a:pt x="-818" y="4242"/>
                    <a:pt x="3563" y="5099"/>
                    <a:pt x="5182" y="3289"/>
                  </a:cubicBezTo>
                  <a:cubicBezTo>
                    <a:pt x="6516" y="-330"/>
                    <a:pt x="8897" y="-807"/>
                    <a:pt x="12040" y="1098"/>
                  </a:cubicBezTo>
                  <a:close/>
                </a:path>
              </a:pathLst>
            </a:custGeom>
            <a:solidFill>
              <a:srgbClr val="F8BD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53" name="Freeform: Shape 100">
              <a:extLst>
                <a:ext uri="{FF2B5EF4-FFF2-40B4-BE49-F238E27FC236}">
                  <a16:creationId xmlns:a16="http://schemas.microsoft.com/office/drawing/2014/main" xmlns="" id="{D1AAB394-25EE-418D-AF4A-7BEF12F9B690}"/>
                </a:ext>
              </a:extLst>
            </p:cNvPr>
            <p:cNvSpPr/>
            <p:nvPr/>
          </p:nvSpPr>
          <p:spPr>
            <a:xfrm>
              <a:off x="9270917" y="2059318"/>
              <a:ext cx="13716" cy="13716"/>
            </a:xfrm>
            <a:custGeom>
              <a:avLst/>
              <a:gdLst>
                <a:gd name="connsiteX0" fmla="*/ 2286 w 13716"/>
                <a:gd name="connsiteY0" fmla="*/ 13716 h 13716"/>
                <a:gd name="connsiteX1" fmla="*/ 0 w 13716"/>
                <a:gd name="connsiteY1" fmla="*/ 6858 h 13716"/>
                <a:gd name="connsiteX2" fmla="*/ 6858 w 13716"/>
                <a:gd name="connsiteY2" fmla="*/ 0 h 13716"/>
                <a:gd name="connsiteX3" fmla="*/ 13716 w 13716"/>
                <a:gd name="connsiteY3" fmla="*/ 2286 h 13716"/>
                <a:gd name="connsiteX4" fmla="*/ 11430 w 13716"/>
                <a:gd name="connsiteY4" fmla="*/ 6858 h 13716"/>
                <a:gd name="connsiteX5" fmla="*/ 2286 w 13716"/>
                <a:gd name="connsiteY5" fmla="*/ 13716 h 1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16" h="13716">
                  <a:moveTo>
                    <a:pt x="2286" y="13716"/>
                  </a:moveTo>
                  <a:cubicBezTo>
                    <a:pt x="1524" y="11430"/>
                    <a:pt x="762" y="9144"/>
                    <a:pt x="0" y="6858"/>
                  </a:cubicBezTo>
                  <a:cubicBezTo>
                    <a:pt x="95" y="2381"/>
                    <a:pt x="3905" y="1715"/>
                    <a:pt x="6858" y="0"/>
                  </a:cubicBezTo>
                  <a:cubicBezTo>
                    <a:pt x="8477" y="2667"/>
                    <a:pt x="11906" y="95"/>
                    <a:pt x="13716" y="2286"/>
                  </a:cubicBezTo>
                  <a:cubicBezTo>
                    <a:pt x="12954" y="3810"/>
                    <a:pt x="12192" y="5334"/>
                    <a:pt x="11430" y="6858"/>
                  </a:cubicBezTo>
                  <a:cubicBezTo>
                    <a:pt x="6286" y="6477"/>
                    <a:pt x="5334" y="11525"/>
                    <a:pt x="2286" y="13716"/>
                  </a:cubicBezTo>
                  <a:close/>
                </a:path>
              </a:pathLst>
            </a:custGeom>
            <a:solidFill>
              <a:srgbClr val="F8BF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54" name="Freeform: Shape 101">
              <a:extLst>
                <a:ext uri="{FF2B5EF4-FFF2-40B4-BE49-F238E27FC236}">
                  <a16:creationId xmlns:a16="http://schemas.microsoft.com/office/drawing/2014/main" xmlns="" id="{36D90E77-A3D0-4D40-9548-E4DE5093776D}"/>
                </a:ext>
              </a:extLst>
            </p:cNvPr>
            <p:cNvSpPr/>
            <p:nvPr/>
          </p:nvSpPr>
          <p:spPr>
            <a:xfrm>
              <a:off x="9237676" y="2063986"/>
              <a:ext cx="9037" cy="10288"/>
            </a:xfrm>
            <a:custGeom>
              <a:avLst/>
              <a:gdLst>
                <a:gd name="connsiteX0" fmla="*/ 3523 w 9037"/>
                <a:gd name="connsiteY0" fmla="*/ 0 h 10288"/>
                <a:gd name="connsiteX1" fmla="*/ 5714 w 9037"/>
                <a:gd name="connsiteY1" fmla="*/ 95 h 10288"/>
                <a:gd name="connsiteX2" fmla="*/ 8095 w 9037"/>
                <a:gd name="connsiteY2" fmla="*/ 6763 h 10288"/>
                <a:gd name="connsiteX3" fmla="*/ 951 w 9037"/>
                <a:gd name="connsiteY3" fmla="*/ 9430 h 10288"/>
                <a:gd name="connsiteX4" fmla="*/ 3523 w 9037"/>
                <a:gd name="connsiteY4" fmla="*/ 0 h 1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37" h="10288">
                  <a:moveTo>
                    <a:pt x="3523" y="0"/>
                  </a:moveTo>
                  <a:cubicBezTo>
                    <a:pt x="4285" y="0"/>
                    <a:pt x="4952" y="0"/>
                    <a:pt x="5714" y="95"/>
                  </a:cubicBezTo>
                  <a:cubicBezTo>
                    <a:pt x="7333" y="2000"/>
                    <a:pt x="10667" y="3334"/>
                    <a:pt x="8095" y="6763"/>
                  </a:cubicBezTo>
                  <a:cubicBezTo>
                    <a:pt x="6476" y="9906"/>
                    <a:pt x="4285" y="11335"/>
                    <a:pt x="951" y="9430"/>
                  </a:cubicBezTo>
                  <a:cubicBezTo>
                    <a:pt x="-1716" y="5334"/>
                    <a:pt x="1904" y="2953"/>
                    <a:pt x="3523" y="0"/>
                  </a:cubicBezTo>
                  <a:close/>
                </a:path>
              </a:pathLst>
            </a:custGeom>
            <a:solidFill>
              <a:srgbClr val="FCCC0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55" name="Freeform: Shape 102">
              <a:extLst>
                <a:ext uri="{FF2B5EF4-FFF2-40B4-BE49-F238E27FC236}">
                  <a16:creationId xmlns:a16="http://schemas.microsoft.com/office/drawing/2014/main" xmlns="" id="{8F7B5707-734C-4AED-A8EF-1FE07DAE5AE5}"/>
                </a:ext>
              </a:extLst>
            </p:cNvPr>
            <p:cNvSpPr/>
            <p:nvPr/>
          </p:nvSpPr>
          <p:spPr>
            <a:xfrm>
              <a:off x="9238007" y="2070748"/>
              <a:ext cx="12335" cy="7825"/>
            </a:xfrm>
            <a:custGeom>
              <a:avLst/>
              <a:gdLst>
                <a:gd name="connsiteX0" fmla="*/ 906 w 12335"/>
                <a:gd name="connsiteY0" fmla="*/ 2286 h 7825"/>
                <a:gd name="connsiteX1" fmla="*/ 7764 w 12335"/>
                <a:gd name="connsiteY1" fmla="*/ 0 h 7825"/>
                <a:gd name="connsiteX2" fmla="*/ 12336 w 12335"/>
                <a:gd name="connsiteY2" fmla="*/ 0 h 7825"/>
                <a:gd name="connsiteX3" fmla="*/ 7764 w 12335"/>
                <a:gd name="connsiteY3" fmla="*/ 4572 h 7825"/>
                <a:gd name="connsiteX4" fmla="*/ 1382 w 12335"/>
                <a:gd name="connsiteY4" fmla="*/ 7144 h 7825"/>
                <a:gd name="connsiteX5" fmla="*/ 906 w 12335"/>
                <a:gd name="connsiteY5" fmla="*/ 2286 h 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35" h="7825">
                  <a:moveTo>
                    <a:pt x="906" y="2286"/>
                  </a:moveTo>
                  <a:cubicBezTo>
                    <a:pt x="3192" y="1524"/>
                    <a:pt x="5478" y="762"/>
                    <a:pt x="7764" y="0"/>
                  </a:cubicBezTo>
                  <a:cubicBezTo>
                    <a:pt x="9288" y="0"/>
                    <a:pt x="10812" y="0"/>
                    <a:pt x="12336" y="0"/>
                  </a:cubicBezTo>
                  <a:cubicBezTo>
                    <a:pt x="10812" y="1524"/>
                    <a:pt x="9288" y="3048"/>
                    <a:pt x="7764" y="4572"/>
                  </a:cubicBezTo>
                  <a:cubicBezTo>
                    <a:pt x="6430" y="7334"/>
                    <a:pt x="4335" y="8763"/>
                    <a:pt x="1382" y="7144"/>
                  </a:cubicBezTo>
                  <a:cubicBezTo>
                    <a:pt x="-523" y="6096"/>
                    <a:pt x="-237" y="4096"/>
                    <a:pt x="906" y="2286"/>
                  </a:cubicBezTo>
                  <a:close/>
                </a:path>
              </a:pathLst>
            </a:custGeom>
            <a:solidFill>
              <a:srgbClr val="F2B7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56" name="Freeform: Shape 103">
              <a:extLst>
                <a:ext uri="{FF2B5EF4-FFF2-40B4-BE49-F238E27FC236}">
                  <a16:creationId xmlns:a16="http://schemas.microsoft.com/office/drawing/2014/main" xmlns="" id="{54DF1F3A-E109-42F5-A137-18C4BC6ADA3F}"/>
                </a:ext>
              </a:extLst>
            </p:cNvPr>
            <p:cNvSpPr/>
            <p:nvPr/>
          </p:nvSpPr>
          <p:spPr>
            <a:xfrm>
              <a:off x="9277680" y="2059382"/>
              <a:ext cx="9143" cy="3224"/>
            </a:xfrm>
            <a:custGeom>
              <a:avLst/>
              <a:gdLst>
                <a:gd name="connsiteX0" fmla="*/ 6858 w 9143"/>
                <a:gd name="connsiteY0" fmla="*/ 2318 h 3224"/>
                <a:gd name="connsiteX1" fmla="*/ 0 w 9143"/>
                <a:gd name="connsiteY1" fmla="*/ 32 h 3224"/>
                <a:gd name="connsiteX2" fmla="*/ 9144 w 9143"/>
                <a:gd name="connsiteY2" fmla="*/ 2318 h 3224"/>
                <a:gd name="connsiteX3" fmla="*/ 6858 w 9143"/>
                <a:gd name="connsiteY3" fmla="*/ 2318 h 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3" h="3224">
                  <a:moveTo>
                    <a:pt x="6858" y="2318"/>
                  </a:moveTo>
                  <a:cubicBezTo>
                    <a:pt x="4572" y="1461"/>
                    <a:pt x="571" y="6128"/>
                    <a:pt x="0" y="32"/>
                  </a:cubicBezTo>
                  <a:cubicBezTo>
                    <a:pt x="3143" y="318"/>
                    <a:pt x="6763" y="-1016"/>
                    <a:pt x="9144" y="2318"/>
                  </a:cubicBezTo>
                  <a:cubicBezTo>
                    <a:pt x="8382" y="2223"/>
                    <a:pt x="7620" y="2318"/>
                    <a:pt x="6858" y="2318"/>
                  </a:cubicBezTo>
                  <a:close/>
                </a:path>
              </a:pathLst>
            </a:custGeom>
            <a:solidFill>
              <a:srgbClr val="FBC2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57" name="Freeform: Shape 104">
              <a:extLst>
                <a:ext uri="{FF2B5EF4-FFF2-40B4-BE49-F238E27FC236}">
                  <a16:creationId xmlns:a16="http://schemas.microsoft.com/office/drawing/2014/main" xmlns="" id="{A51B5E12-BA28-4426-AB44-D420E62F7A55}"/>
                </a:ext>
              </a:extLst>
            </p:cNvPr>
            <p:cNvSpPr/>
            <p:nvPr/>
          </p:nvSpPr>
          <p:spPr>
            <a:xfrm>
              <a:off x="9122422" y="2105079"/>
              <a:ext cx="59531" cy="31733"/>
            </a:xfrm>
            <a:custGeom>
              <a:avLst/>
              <a:gdLst>
                <a:gd name="connsiteX0" fmla="*/ 54864 w 59531"/>
                <a:gd name="connsiteY0" fmla="*/ 25106 h 31733"/>
                <a:gd name="connsiteX1" fmla="*/ 57150 w 59531"/>
                <a:gd name="connsiteY1" fmla="*/ 25106 h 31733"/>
                <a:gd name="connsiteX2" fmla="*/ 59531 w 59531"/>
                <a:gd name="connsiteY2" fmla="*/ 27392 h 31733"/>
                <a:gd name="connsiteX3" fmla="*/ 50578 w 59531"/>
                <a:gd name="connsiteY3" fmla="*/ 31488 h 31733"/>
                <a:gd name="connsiteX4" fmla="*/ 30575 w 59531"/>
                <a:gd name="connsiteY4" fmla="*/ 29678 h 31733"/>
                <a:gd name="connsiteX5" fmla="*/ 11430 w 59531"/>
                <a:gd name="connsiteY5" fmla="*/ 27392 h 31733"/>
                <a:gd name="connsiteX6" fmla="*/ 0 w 59531"/>
                <a:gd name="connsiteY6" fmla="*/ 18248 h 31733"/>
                <a:gd name="connsiteX7" fmla="*/ 0 w 59531"/>
                <a:gd name="connsiteY7" fmla="*/ 18248 h 31733"/>
                <a:gd name="connsiteX8" fmla="*/ 11430 w 59531"/>
                <a:gd name="connsiteY8" fmla="*/ 9199 h 31733"/>
                <a:gd name="connsiteX9" fmla="*/ 32004 w 59531"/>
                <a:gd name="connsiteY9" fmla="*/ 55 h 31733"/>
                <a:gd name="connsiteX10" fmla="*/ 33242 w 59531"/>
                <a:gd name="connsiteY10" fmla="*/ 2627 h 31733"/>
                <a:gd name="connsiteX11" fmla="*/ 30004 w 59531"/>
                <a:gd name="connsiteY11" fmla="*/ 7580 h 31733"/>
                <a:gd name="connsiteX12" fmla="*/ 24575 w 59531"/>
                <a:gd name="connsiteY12" fmla="*/ 12057 h 31733"/>
                <a:gd name="connsiteX13" fmla="*/ 23622 w 59531"/>
                <a:gd name="connsiteY13" fmla="*/ 16629 h 31733"/>
                <a:gd name="connsiteX14" fmla="*/ 33814 w 59531"/>
                <a:gd name="connsiteY14" fmla="*/ 14819 h 31733"/>
                <a:gd name="connsiteX15" fmla="*/ 38195 w 59531"/>
                <a:gd name="connsiteY15" fmla="*/ 14628 h 31733"/>
                <a:gd name="connsiteX16" fmla="*/ 49530 w 59531"/>
                <a:gd name="connsiteY16" fmla="*/ 19867 h 31733"/>
                <a:gd name="connsiteX17" fmla="*/ 54864 w 59531"/>
                <a:gd name="connsiteY17" fmla="*/ 25106 h 3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531" h="31733">
                  <a:moveTo>
                    <a:pt x="54864" y="25106"/>
                  </a:moveTo>
                  <a:cubicBezTo>
                    <a:pt x="55626" y="25106"/>
                    <a:pt x="56388" y="25106"/>
                    <a:pt x="57150" y="25106"/>
                  </a:cubicBezTo>
                  <a:cubicBezTo>
                    <a:pt x="58484" y="25392"/>
                    <a:pt x="59246" y="26154"/>
                    <a:pt x="59531" y="27392"/>
                  </a:cubicBezTo>
                  <a:cubicBezTo>
                    <a:pt x="58674" y="33393"/>
                    <a:pt x="54102" y="31392"/>
                    <a:pt x="50578" y="31488"/>
                  </a:cubicBezTo>
                  <a:cubicBezTo>
                    <a:pt x="44196" y="27582"/>
                    <a:pt x="37243" y="29964"/>
                    <a:pt x="30575" y="29678"/>
                  </a:cubicBezTo>
                  <a:cubicBezTo>
                    <a:pt x="24003" y="29583"/>
                    <a:pt x="17621" y="29297"/>
                    <a:pt x="11430" y="27392"/>
                  </a:cubicBezTo>
                  <a:cubicBezTo>
                    <a:pt x="6477" y="25773"/>
                    <a:pt x="2096" y="23487"/>
                    <a:pt x="0" y="18248"/>
                  </a:cubicBezTo>
                  <a:lnTo>
                    <a:pt x="0" y="18248"/>
                  </a:lnTo>
                  <a:cubicBezTo>
                    <a:pt x="4382" y="15867"/>
                    <a:pt x="7525" y="12057"/>
                    <a:pt x="11430" y="9199"/>
                  </a:cubicBezTo>
                  <a:cubicBezTo>
                    <a:pt x="18479" y="6627"/>
                    <a:pt x="23432" y="-707"/>
                    <a:pt x="32004" y="55"/>
                  </a:cubicBezTo>
                  <a:cubicBezTo>
                    <a:pt x="32766" y="722"/>
                    <a:pt x="33147" y="1579"/>
                    <a:pt x="33242" y="2627"/>
                  </a:cubicBezTo>
                  <a:cubicBezTo>
                    <a:pt x="32957" y="4818"/>
                    <a:pt x="31814" y="6437"/>
                    <a:pt x="30004" y="7580"/>
                  </a:cubicBezTo>
                  <a:cubicBezTo>
                    <a:pt x="27718" y="8532"/>
                    <a:pt x="25813" y="9866"/>
                    <a:pt x="24575" y="12057"/>
                  </a:cubicBezTo>
                  <a:cubicBezTo>
                    <a:pt x="23336" y="13390"/>
                    <a:pt x="22193" y="14724"/>
                    <a:pt x="23622" y="16629"/>
                  </a:cubicBezTo>
                  <a:cubicBezTo>
                    <a:pt x="27718" y="20248"/>
                    <a:pt x="30194" y="14057"/>
                    <a:pt x="33814" y="14819"/>
                  </a:cubicBezTo>
                  <a:cubicBezTo>
                    <a:pt x="35243" y="14724"/>
                    <a:pt x="36957" y="15295"/>
                    <a:pt x="38195" y="14628"/>
                  </a:cubicBezTo>
                  <a:cubicBezTo>
                    <a:pt x="44101" y="11866"/>
                    <a:pt x="48578" y="11390"/>
                    <a:pt x="49530" y="19867"/>
                  </a:cubicBezTo>
                  <a:cubicBezTo>
                    <a:pt x="49816" y="22153"/>
                    <a:pt x="52197" y="24153"/>
                    <a:pt x="54864" y="25106"/>
                  </a:cubicBezTo>
                  <a:close/>
                </a:path>
              </a:pathLst>
            </a:custGeom>
            <a:solidFill>
              <a:srgbClr val="FBC3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58" name="Freeform: Shape 105">
              <a:extLst>
                <a:ext uri="{FF2B5EF4-FFF2-40B4-BE49-F238E27FC236}">
                  <a16:creationId xmlns:a16="http://schemas.microsoft.com/office/drawing/2014/main" xmlns="" id="{C66553D0-43E7-41C9-9E54-CF56AE287B6C}"/>
                </a:ext>
              </a:extLst>
            </p:cNvPr>
            <p:cNvSpPr/>
            <p:nvPr/>
          </p:nvSpPr>
          <p:spPr>
            <a:xfrm>
              <a:off x="9122300" y="2123326"/>
              <a:ext cx="11552" cy="9144"/>
            </a:xfrm>
            <a:custGeom>
              <a:avLst/>
              <a:gdLst>
                <a:gd name="connsiteX0" fmla="*/ 123 w 11552"/>
                <a:gd name="connsiteY0" fmla="*/ 0 h 9144"/>
                <a:gd name="connsiteX1" fmla="*/ 11553 w 11552"/>
                <a:gd name="connsiteY1" fmla="*/ 9144 h 9144"/>
                <a:gd name="connsiteX2" fmla="*/ 123 w 11552"/>
                <a:gd name="connsiteY2" fmla="*/ 0 h 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552" h="9144">
                  <a:moveTo>
                    <a:pt x="123" y="0"/>
                  </a:moveTo>
                  <a:cubicBezTo>
                    <a:pt x="3933" y="3048"/>
                    <a:pt x="7743" y="6096"/>
                    <a:pt x="11553" y="9144"/>
                  </a:cubicBezTo>
                  <a:cubicBezTo>
                    <a:pt x="599" y="8572"/>
                    <a:pt x="-449" y="7620"/>
                    <a:pt x="123" y="0"/>
                  </a:cubicBezTo>
                  <a:close/>
                </a:path>
              </a:pathLst>
            </a:custGeom>
            <a:solidFill>
              <a:srgbClr val="FBCB1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59" name="Freeform: Shape 106">
              <a:extLst>
                <a:ext uri="{FF2B5EF4-FFF2-40B4-BE49-F238E27FC236}">
                  <a16:creationId xmlns:a16="http://schemas.microsoft.com/office/drawing/2014/main" xmlns="" id="{55C855FC-0079-4701-80C0-0F20D68F1714}"/>
                </a:ext>
              </a:extLst>
            </p:cNvPr>
            <p:cNvSpPr/>
            <p:nvPr/>
          </p:nvSpPr>
          <p:spPr>
            <a:xfrm>
              <a:off x="9122422" y="2114182"/>
              <a:ext cx="11429" cy="9144"/>
            </a:xfrm>
            <a:custGeom>
              <a:avLst/>
              <a:gdLst>
                <a:gd name="connsiteX0" fmla="*/ 11430 w 11429"/>
                <a:gd name="connsiteY0" fmla="*/ 0 h 9144"/>
                <a:gd name="connsiteX1" fmla="*/ 0 w 11429"/>
                <a:gd name="connsiteY1" fmla="*/ 9144 h 9144"/>
                <a:gd name="connsiteX2" fmla="*/ 7049 w 11429"/>
                <a:gd name="connsiteY2" fmla="*/ 191 h 9144"/>
                <a:gd name="connsiteX3" fmla="*/ 11430 w 11429"/>
                <a:gd name="connsiteY3" fmla="*/ 0 h 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" h="9144">
                  <a:moveTo>
                    <a:pt x="11430" y="0"/>
                  </a:moveTo>
                  <a:cubicBezTo>
                    <a:pt x="9430" y="5239"/>
                    <a:pt x="5906" y="8763"/>
                    <a:pt x="0" y="9144"/>
                  </a:cubicBezTo>
                  <a:cubicBezTo>
                    <a:pt x="2381" y="6096"/>
                    <a:pt x="4763" y="3143"/>
                    <a:pt x="7049" y="191"/>
                  </a:cubicBezTo>
                  <a:cubicBezTo>
                    <a:pt x="8573" y="95"/>
                    <a:pt x="10001" y="95"/>
                    <a:pt x="11430" y="0"/>
                  </a:cubicBezTo>
                  <a:close/>
                </a:path>
              </a:pathLst>
            </a:custGeom>
            <a:solidFill>
              <a:srgbClr val="FBCB1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60" name="Freeform: Shape 107">
              <a:extLst>
                <a:ext uri="{FF2B5EF4-FFF2-40B4-BE49-F238E27FC236}">
                  <a16:creationId xmlns:a16="http://schemas.microsoft.com/office/drawing/2014/main" xmlns="" id="{4D4C6DE6-8AFB-4057-A2AC-B3F8AE067EA6}"/>
                </a:ext>
              </a:extLst>
            </p:cNvPr>
            <p:cNvSpPr/>
            <p:nvPr/>
          </p:nvSpPr>
          <p:spPr>
            <a:xfrm>
              <a:off x="9171696" y="2086750"/>
              <a:ext cx="31722" cy="20573"/>
            </a:xfrm>
            <a:custGeom>
              <a:avLst/>
              <a:gdLst>
                <a:gd name="connsiteX0" fmla="*/ 28355 w 31722"/>
                <a:gd name="connsiteY0" fmla="*/ 13716 h 20573"/>
                <a:gd name="connsiteX1" fmla="*/ 21497 w 31722"/>
                <a:gd name="connsiteY1" fmla="*/ 20574 h 20573"/>
                <a:gd name="connsiteX2" fmla="*/ 6257 w 31722"/>
                <a:gd name="connsiteY2" fmla="*/ 18574 h 20573"/>
                <a:gd name="connsiteX3" fmla="*/ 1018 w 31722"/>
                <a:gd name="connsiteY3" fmla="*/ 11430 h 20573"/>
                <a:gd name="connsiteX4" fmla="*/ 3304 w 31722"/>
                <a:gd name="connsiteY4" fmla="*/ 6858 h 20573"/>
                <a:gd name="connsiteX5" fmla="*/ 19306 w 31722"/>
                <a:gd name="connsiteY5" fmla="*/ 0 h 20573"/>
                <a:gd name="connsiteX6" fmla="*/ 23783 w 31722"/>
                <a:gd name="connsiteY6" fmla="*/ 0 h 20573"/>
                <a:gd name="connsiteX7" fmla="*/ 28355 w 31722"/>
                <a:gd name="connsiteY7" fmla="*/ 13716 h 20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22" h="20573">
                  <a:moveTo>
                    <a:pt x="28355" y="13716"/>
                  </a:moveTo>
                  <a:cubicBezTo>
                    <a:pt x="26069" y="16002"/>
                    <a:pt x="23783" y="18288"/>
                    <a:pt x="21497" y="20574"/>
                  </a:cubicBezTo>
                  <a:cubicBezTo>
                    <a:pt x="16734" y="17526"/>
                    <a:pt x="11400" y="18098"/>
                    <a:pt x="6257" y="18574"/>
                  </a:cubicBezTo>
                  <a:cubicBezTo>
                    <a:pt x="-220" y="19241"/>
                    <a:pt x="-1077" y="16574"/>
                    <a:pt x="1018" y="11430"/>
                  </a:cubicBezTo>
                  <a:cubicBezTo>
                    <a:pt x="1780" y="9906"/>
                    <a:pt x="2542" y="8382"/>
                    <a:pt x="3304" y="6858"/>
                  </a:cubicBezTo>
                  <a:cubicBezTo>
                    <a:pt x="8638" y="4572"/>
                    <a:pt x="13972" y="2286"/>
                    <a:pt x="19306" y="0"/>
                  </a:cubicBezTo>
                  <a:cubicBezTo>
                    <a:pt x="20830" y="0"/>
                    <a:pt x="22354" y="0"/>
                    <a:pt x="23783" y="0"/>
                  </a:cubicBezTo>
                  <a:cubicBezTo>
                    <a:pt x="30355" y="2953"/>
                    <a:pt x="35308" y="6382"/>
                    <a:pt x="28355" y="13716"/>
                  </a:cubicBezTo>
                  <a:close/>
                </a:path>
              </a:pathLst>
            </a:custGeom>
            <a:solidFill>
              <a:srgbClr val="FCCB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61" name="Freeform: Shape 108">
              <a:extLst>
                <a:ext uri="{FF2B5EF4-FFF2-40B4-BE49-F238E27FC236}">
                  <a16:creationId xmlns:a16="http://schemas.microsoft.com/office/drawing/2014/main" xmlns="" id="{0F6214FA-20C9-4379-ABC6-D5A9659A710E}"/>
                </a:ext>
              </a:extLst>
            </p:cNvPr>
            <p:cNvSpPr/>
            <p:nvPr/>
          </p:nvSpPr>
          <p:spPr>
            <a:xfrm>
              <a:off x="9165190" y="2098181"/>
              <a:ext cx="28004" cy="20574"/>
            </a:xfrm>
            <a:custGeom>
              <a:avLst/>
              <a:gdLst>
                <a:gd name="connsiteX0" fmla="*/ 7525 w 28004"/>
                <a:gd name="connsiteY0" fmla="*/ 0 h 20574"/>
                <a:gd name="connsiteX1" fmla="*/ 17050 w 28004"/>
                <a:gd name="connsiteY1" fmla="*/ 4858 h 20574"/>
                <a:gd name="connsiteX2" fmla="*/ 28004 w 28004"/>
                <a:gd name="connsiteY2" fmla="*/ 9144 h 20574"/>
                <a:gd name="connsiteX3" fmla="*/ 28004 w 28004"/>
                <a:gd name="connsiteY3" fmla="*/ 9144 h 20574"/>
                <a:gd name="connsiteX4" fmla="*/ 16574 w 28004"/>
                <a:gd name="connsiteY4" fmla="*/ 20574 h 20574"/>
                <a:gd name="connsiteX5" fmla="*/ 7430 w 28004"/>
                <a:gd name="connsiteY5" fmla="*/ 20574 h 20574"/>
                <a:gd name="connsiteX6" fmla="*/ 2096 w 28004"/>
                <a:gd name="connsiteY6" fmla="*/ 15621 h 20574"/>
                <a:gd name="connsiteX7" fmla="*/ 0 w 28004"/>
                <a:gd name="connsiteY7" fmla="*/ 5524 h 20574"/>
                <a:gd name="connsiteX8" fmla="*/ 2953 w 28004"/>
                <a:gd name="connsiteY8" fmla="*/ 2286 h 20574"/>
                <a:gd name="connsiteX9" fmla="*/ 7525 w 28004"/>
                <a:gd name="connsiteY9" fmla="*/ 0 h 20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004" h="20574">
                  <a:moveTo>
                    <a:pt x="7525" y="0"/>
                  </a:moveTo>
                  <a:cubicBezTo>
                    <a:pt x="6572" y="9811"/>
                    <a:pt x="15526" y="-95"/>
                    <a:pt x="17050" y="4858"/>
                  </a:cubicBezTo>
                  <a:cubicBezTo>
                    <a:pt x="22574" y="1524"/>
                    <a:pt x="25051" y="5906"/>
                    <a:pt x="28004" y="9144"/>
                  </a:cubicBezTo>
                  <a:lnTo>
                    <a:pt x="28004" y="9144"/>
                  </a:lnTo>
                  <a:cubicBezTo>
                    <a:pt x="28099" y="16859"/>
                    <a:pt x="20860" y="17240"/>
                    <a:pt x="16574" y="20574"/>
                  </a:cubicBezTo>
                  <a:cubicBezTo>
                    <a:pt x="13526" y="20479"/>
                    <a:pt x="10478" y="18383"/>
                    <a:pt x="7430" y="20574"/>
                  </a:cubicBezTo>
                  <a:cubicBezTo>
                    <a:pt x="5715" y="18955"/>
                    <a:pt x="3239" y="18002"/>
                    <a:pt x="2096" y="15621"/>
                  </a:cubicBezTo>
                  <a:cubicBezTo>
                    <a:pt x="1810" y="12192"/>
                    <a:pt x="857" y="8858"/>
                    <a:pt x="0" y="5524"/>
                  </a:cubicBezTo>
                  <a:cubicBezTo>
                    <a:pt x="190" y="3715"/>
                    <a:pt x="1905" y="3334"/>
                    <a:pt x="2953" y="2286"/>
                  </a:cubicBezTo>
                  <a:cubicBezTo>
                    <a:pt x="4477" y="1524"/>
                    <a:pt x="6001" y="762"/>
                    <a:pt x="7525" y="0"/>
                  </a:cubicBezTo>
                  <a:close/>
                </a:path>
              </a:pathLst>
            </a:custGeom>
            <a:solidFill>
              <a:srgbClr val="FCC5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62" name="Freeform: Shape 109">
              <a:extLst>
                <a:ext uri="{FF2B5EF4-FFF2-40B4-BE49-F238E27FC236}">
                  <a16:creationId xmlns:a16="http://schemas.microsoft.com/office/drawing/2014/main" xmlns="" id="{C15DAE8F-DA3A-44CC-A806-6B410E56D4DF}"/>
                </a:ext>
              </a:extLst>
            </p:cNvPr>
            <p:cNvSpPr/>
            <p:nvPr/>
          </p:nvSpPr>
          <p:spPr>
            <a:xfrm>
              <a:off x="9154426" y="2099550"/>
              <a:ext cx="13716" cy="10568"/>
            </a:xfrm>
            <a:custGeom>
              <a:avLst/>
              <a:gdLst>
                <a:gd name="connsiteX0" fmla="*/ 13716 w 13716"/>
                <a:gd name="connsiteY0" fmla="*/ 917 h 10568"/>
                <a:gd name="connsiteX1" fmla="*/ 11430 w 13716"/>
                <a:gd name="connsiteY1" fmla="*/ 3203 h 10568"/>
                <a:gd name="connsiteX2" fmla="*/ 0 w 13716"/>
                <a:gd name="connsiteY2" fmla="*/ 7775 h 10568"/>
                <a:gd name="connsiteX3" fmla="*/ 0 w 13716"/>
                <a:gd name="connsiteY3" fmla="*/ 5489 h 10568"/>
                <a:gd name="connsiteX4" fmla="*/ 13716 w 13716"/>
                <a:gd name="connsiteY4" fmla="*/ 917 h 1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16" h="10568">
                  <a:moveTo>
                    <a:pt x="13716" y="917"/>
                  </a:moveTo>
                  <a:cubicBezTo>
                    <a:pt x="12954" y="1679"/>
                    <a:pt x="12192" y="2441"/>
                    <a:pt x="11430" y="3203"/>
                  </a:cubicBezTo>
                  <a:cubicBezTo>
                    <a:pt x="8572" y="7203"/>
                    <a:pt x="7144" y="14633"/>
                    <a:pt x="0" y="7775"/>
                  </a:cubicBezTo>
                  <a:cubicBezTo>
                    <a:pt x="0" y="7013"/>
                    <a:pt x="0" y="6251"/>
                    <a:pt x="0" y="5489"/>
                  </a:cubicBezTo>
                  <a:cubicBezTo>
                    <a:pt x="2381" y="-2608"/>
                    <a:pt x="8477" y="536"/>
                    <a:pt x="13716" y="917"/>
                  </a:cubicBezTo>
                  <a:close/>
                </a:path>
              </a:pathLst>
            </a:custGeom>
            <a:solidFill>
              <a:srgbClr val="FDD1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63" name="Freeform: Shape 110">
              <a:extLst>
                <a:ext uri="{FF2B5EF4-FFF2-40B4-BE49-F238E27FC236}">
                  <a16:creationId xmlns:a16="http://schemas.microsoft.com/office/drawing/2014/main" xmlns="" id="{9D08F5AC-2EDF-4A97-8CB9-425417437227}"/>
                </a:ext>
              </a:extLst>
            </p:cNvPr>
            <p:cNvSpPr/>
            <p:nvPr/>
          </p:nvSpPr>
          <p:spPr>
            <a:xfrm>
              <a:off x="9254915" y="2129388"/>
              <a:ext cx="22764" cy="12131"/>
            </a:xfrm>
            <a:custGeom>
              <a:avLst/>
              <a:gdLst>
                <a:gd name="connsiteX0" fmla="*/ 0 w 22764"/>
                <a:gd name="connsiteY0" fmla="*/ 7655 h 12131"/>
                <a:gd name="connsiteX1" fmla="*/ 14002 w 22764"/>
                <a:gd name="connsiteY1" fmla="*/ 2607 h 12131"/>
                <a:gd name="connsiteX2" fmla="*/ 22765 w 22764"/>
                <a:gd name="connsiteY2" fmla="*/ 7560 h 12131"/>
                <a:gd name="connsiteX3" fmla="*/ 18193 w 22764"/>
                <a:gd name="connsiteY3" fmla="*/ 9846 h 12131"/>
                <a:gd name="connsiteX4" fmla="*/ 13621 w 22764"/>
                <a:gd name="connsiteY4" fmla="*/ 12132 h 12131"/>
                <a:gd name="connsiteX5" fmla="*/ 2191 w 22764"/>
                <a:gd name="connsiteY5" fmla="*/ 7560 h 12131"/>
                <a:gd name="connsiteX6" fmla="*/ 0 w 22764"/>
                <a:gd name="connsiteY6" fmla="*/ 7655 h 12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764" h="12131">
                  <a:moveTo>
                    <a:pt x="0" y="7655"/>
                  </a:moveTo>
                  <a:cubicBezTo>
                    <a:pt x="3429" y="-346"/>
                    <a:pt x="8763" y="-2156"/>
                    <a:pt x="14002" y="2607"/>
                  </a:cubicBezTo>
                  <a:cubicBezTo>
                    <a:pt x="16478" y="4893"/>
                    <a:pt x="21717" y="2607"/>
                    <a:pt x="22765" y="7560"/>
                  </a:cubicBezTo>
                  <a:cubicBezTo>
                    <a:pt x="20860" y="7560"/>
                    <a:pt x="19145" y="8036"/>
                    <a:pt x="18193" y="9846"/>
                  </a:cubicBezTo>
                  <a:cubicBezTo>
                    <a:pt x="16669" y="10608"/>
                    <a:pt x="15145" y="11370"/>
                    <a:pt x="13621" y="12132"/>
                  </a:cubicBezTo>
                  <a:cubicBezTo>
                    <a:pt x="10763" y="8131"/>
                    <a:pt x="8477" y="2892"/>
                    <a:pt x="2191" y="7560"/>
                  </a:cubicBezTo>
                  <a:cubicBezTo>
                    <a:pt x="1524" y="8703"/>
                    <a:pt x="762" y="8703"/>
                    <a:pt x="0" y="7655"/>
                  </a:cubicBezTo>
                  <a:close/>
                </a:path>
              </a:pathLst>
            </a:custGeom>
            <a:solidFill>
              <a:srgbClr val="FDC4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64" name="Freeform: Shape 111">
              <a:extLst>
                <a:ext uri="{FF2B5EF4-FFF2-40B4-BE49-F238E27FC236}">
                  <a16:creationId xmlns:a16="http://schemas.microsoft.com/office/drawing/2014/main" xmlns="" id="{B275D5A0-69B4-4D2F-AA24-2CDA3F8A9E01}"/>
                </a:ext>
              </a:extLst>
            </p:cNvPr>
            <p:cNvSpPr/>
            <p:nvPr/>
          </p:nvSpPr>
          <p:spPr>
            <a:xfrm>
              <a:off x="9266303" y="2103471"/>
              <a:ext cx="25619" cy="15283"/>
            </a:xfrm>
            <a:custGeom>
              <a:avLst/>
              <a:gdLst>
                <a:gd name="connsiteX0" fmla="*/ 6900 w 25619"/>
                <a:gd name="connsiteY0" fmla="*/ 3853 h 15283"/>
                <a:gd name="connsiteX1" fmla="*/ 20616 w 25619"/>
                <a:gd name="connsiteY1" fmla="*/ 1567 h 15283"/>
                <a:gd name="connsiteX2" fmla="*/ 25188 w 25619"/>
                <a:gd name="connsiteY2" fmla="*/ 3853 h 15283"/>
                <a:gd name="connsiteX3" fmla="*/ 22902 w 25619"/>
                <a:gd name="connsiteY3" fmla="*/ 8425 h 15283"/>
                <a:gd name="connsiteX4" fmla="*/ 18330 w 25619"/>
                <a:gd name="connsiteY4" fmla="*/ 12997 h 15283"/>
                <a:gd name="connsiteX5" fmla="*/ 6900 w 25619"/>
                <a:gd name="connsiteY5" fmla="*/ 12997 h 15283"/>
                <a:gd name="connsiteX6" fmla="*/ 42 w 25619"/>
                <a:gd name="connsiteY6" fmla="*/ 8425 h 15283"/>
                <a:gd name="connsiteX7" fmla="*/ 6900 w 25619"/>
                <a:gd name="connsiteY7" fmla="*/ 3853 h 15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619" h="15283">
                  <a:moveTo>
                    <a:pt x="6900" y="3853"/>
                  </a:moveTo>
                  <a:cubicBezTo>
                    <a:pt x="11472" y="3091"/>
                    <a:pt x="16615" y="5758"/>
                    <a:pt x="20616" y="1567"/>
                  </a:cubicBezTo>
                  <a:cubicBezTo>
                    <a:pt x="24235" y="-1862"/>
                    <a:pt x="24712" y="996"/>
                    <a:pt x="25188" y="3853"/>
                  </a:cubicBezTo>
                  <a:cubicBezTo>
                    <a:pt x="26617" y="6520"/>
                    <a:pt x="24140" y="7187"/>
                    <a:pt x="22902" y="8425"/>
                  </a:cubicBezTo>
                  <a:cubicBezTo>
                    <a:pt x="22807" y="11378"/>
                    <a:pt x="21283" y="12902"/>
                    <a:pt x="18330" y="12997"/>
                  </a:cubicBezTo>
                  <a:cubicBezTo>
                    <a:pt x="14520" y="16045"/>
                    <a:pt x="10710" y="16045"/>
                    <a:pt x="6900" y="12997"/>
                  </a:cubicBezTo>
                  <a:cubicBezTo>
                    <a:pt x="4614" y="11473"/>
                    <a:pt x="2328" y="9949"/>
                    <a:pt x="42" y="8425"/>
                  </a:cubicBezTo>
                  <a:cubicBezTo>
                    <a:pt x="-530" y="2615"/>
                    <a:pt x="4900" y="5853"/>
                    <a:pt x="6900" y="3853"/>
                  </a:cubicBezTo>
                  <a:close/>
                </a:path>
              </a:pathLst>
            </a:custGeom>
            <a:solidFill>
              <a:srgbClr val="F9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65" name="Freeform: Shape 112">
              <a:extLst>
                <a:ext uri="{FF2B5EF4-FFF2-40B4-BE49-F238E27FC236}">
                  <a16:creationId xmlns:a16="http://schemas.microsoft.com/office/drawing/2014/main" xmlns="" id="{A783917F-2425-4F0A-83A6-690700EF33FA}"/>
                </a:ext>
              </a:extLst>
            </p:cNvPr>
            <p:cNvSpPr/>
            <p:nvPr/>
          </p:nvSpPr>
          <p:spPr>
            <a:xfrm>
              <a:off x="9289110" y="2107324"/>
              <a:ext cx="11334" cy="4645"/>
            </a:xfrm>
            <a:custGeom>
              <a:avLst/>
              <a:gdLst>
                <a:gd name="connsiteX0" fmla="*/ 0 w 11334"/>
                <a:gd name="connsiteY0" fmla="*/ 4572 h 4645"/>
                <a:gd name="connsiteX1" fmla="*/ 2286 w 11334"/>
                <a:gd name="connsiteY1" fmla="*/ 0 h 4645"/>
                <a:gd name="connsiteX2" fmla="*/ 11335 w 11334"/>
                <a:gd name="connsiteY2" fmla="*/ 0 h 4645"/>
                <a:gd name="connsiteX3" fmla="*/ 9049 w 11334"/>
                <a:gd name="connsiteY3" fmla="*/ 2286 h 4645"/>
                <a:gd name="connsiteX4" fmla="*/ 0 w 11334"/>
                <a:gd name="connsiteY4" fmla="*/ 4572 h 4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4" h="4645">
                  <a:moveTo>
                    <a:pt x="0" y="4572"/>
                  </a:moveTo>
                  <a:cubicBezTo>
                    <a:pt x="762" y="3048"/>
                    <a:pt x="1524" y="1524"/>
                    <a:pt x="2286" y="0"/>
                  </a:cubicBezTo>
                  <a:cubicBezTo>
                    <a:pt x="5334" y="0"/>
                    <a:pt x="8382" y="0"/>
                    <a:pt x="11335" y="0"/>
                  </a:cubicBezTo>
                  <a:cubicBezTo>
                    <a:pt x="10573" y="762"/>
                    <a:pt x="9811" y="1524"/>
                    <a:pt x="9049" y="2286"/>
                  </a:cubicBezTo>
                  <a:cubicBezTo>
                    <a:pt x="6286" y="3810"/>
                    <a:pt x="3334" y="4953"/>
                    <a:pt x="0" y="4572"/>
                  </a:cubicBezTo>
                  <a:close/>
                </a:path>
              </a:pathLst>
            </a:custGeom>
            <a:solidFill>
              <a:srgbClr val="F9B6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66" name="Freeform: Shape 113">
              <a:extLst>
                <a:ext uri="{FF2B5EF4-FFF2-40B4-BE49-F238E27FC236}">
                  <a16:creationId xmlns:a16="http://schemas.microsoft.com/office/drawing/2014/main" xmlns="" id="{7EAF4736-EDC8-4665-A9F9-82B90A7A5F95}"/>
                </a:ext>
              </a:extLst>
            </p:cNvPr>
            <p:cNvSpPr/>
            <p:nvPr/>
          </p:nvSpPr>
          <p:spPr>
            <a:xfrm>
              <a:off x="9179477" y="2124917"/>
              <a:ext cx="11334" cy="9765"/>
            </a:xfrm>
            <a:custGeom>
              <a:avLst/>
              <a:gdLst>
                <a:gd name="connsiteX0" fmla="*/ 2381 w 11334"/>
                <a:gd name="connsiteY0" fmla="*/ 7554 h 9765"/>
                <a:gd name="connsiteX1" fmla="*/ 0 w 11334"/>
                <a:gd name="connsiteY1" fmla="*/ 5268 h 9765"/>
                <a:gd name="connsiteX2" fmla="*/ 9144 w 11334"/>
                <a:gd name="connsiteY2" fmla="*/ 696 h 9765"/>
                <a:gd name="connsiteX3" fmla="*/ 9144 w 11334"/>
                <a:gd name="connsiteY3" fmla="*/ 5268 h 9765"/>
                <a:gd name="connsiteX4" fmla="*/ 11335 w 11334"/>
                <a:gd name="connsiteY4" fmla="*/ 9649 h 9765"/>
                <a:gd name="connsiteX5" fmla="*/ 2381 w 11334"/>
                <a:gd name="connsiteY5" fmla="*/ 7554 h 9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34" h="9765">
                  <a:moveTo>
                    <a:pt x="2381" y="7554"/>
                  </a:moveTo>
                  <a:cubicBezTo>
                    <a:pt x="1619" y="6792"/>
                    <a:pt x="857" y="6030"/>
                    <a:pt x="0" y="5268"/>
                  </a:cubicBezTo>
                  <a:cubicBezTo>
                    <a:pt x="1334" y="410"/>
                    <a:pt x="4477" y="-1019"/>
                    <a:pt x="9144" y="696"/>
                  </a:cubicBezTo>
                  <a:cubicBezTo>
                    <a:pt x="10287" y="2220"/>
                    <a:pt x="8096" y="3744"/>
                    <a:pt x="9144" y="5268"/>
                  </a:cubicBezTo>
                  <a:cubicBezTo>
                    <a:pt x="9906" y="6696"/>
                    <a:pt x="10668" y="8125"/>
                    <a:pt x="11335" y="9649"/>
                  </a:cubicBezTo>
                  <a:cubicBezTo>
                    <a:pt x="8096" y="10125"/>
                    <a:pt x="5239" y="9078"/>
                    <a:pt x="2381" y="7554"/>
                  </a:cubicBezTo>
                  <a:close/>
                </a:path>
              </a:pathLst>
            </a:custGeom>
            <a:solidFill>
              <a:srgbClr val="F8BE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67" name="Freeform: Shape 114">
              <a:extLst>
                <a:ext uri="{FF2B5EF4-FFF2-40B4-BE49-F238E27FC236}">
                  <a16:creationId xmlns:a16="http://schemas.microsoft.com/office/drawing/2014/main" xmlns="" id="{7F317E97-C522-4275-B38D-9C3FB689C766}"/>
                </a:ext>
              </a:extLst>
            </p:cNvPr>
            <p:cNvSpPr/>
            <p:nvPr/>
          </p:nvSpPr>
          <p:spPr>
            <a:xfrm>
              <a:off x="9211470" y="2054836"/>
              <a:ext cx="16108" cy="7856"/>
            </a:xfrm>
            <a:custGeom>
              <a:avLst/>
              <a:gdLst>
                <a:gd name="connsiteX0" fmla="*/ 12 w 16108"/>
                <a:gd name="connsiteY0" fmla="*/ 4578 h 7856"/>
                <a:gd name="connsiteX1" fmla="*/ 11537 w 16108"/>
                <a:gd name="connsiteY1" fmla="*/ 6 h 7856"/>
                <a:gd name="connsiteX2" fmla="*/ 16109 w 16108"/>
                <a:gd name="connsiteY2" fmla="*/ 2292 h 7856"/>
                <a:gd name="connsiteX3" fmla="*/ 11537 w 16108"/>
                <a:gd name="connsiteY3" fmla="*/ 4578 h 7856"/>
                <a:gd name="connsiteX4" fmla="*/ 4679 w 16108"/>
                <a:gd name="connsiteY4" fmla="*/ 6864 h 7856"/>
                <a:gd name="connsiteX5" fmla="*/ 12 w 16108"/>
                <a:gd name="connsiteY5" fmla="*/ 4578 h 7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08" h="7856">
                  <a:moveTo>
                    <a:pt x="12" y="4578"/>
                  </a:moveTo>
                  <a:cubicBezTo>
                    <a:pt x="2964" y="958"/>
                    <a:pt x="7060" y="-89"/>
                    <a:pt x="11537" y="6"/>
                  </a:cubicBezTo>
                  <a:cubicBezTo>
                    <a:pt x="13442" y="101"/>
                    <a:pt x="15061" y="482"/>
                    <a:pt x="16109" y="2292"/>
                  </a:cubicBezTo>
                  <a:cubicBezTo>
                    <a:pt x="15252" y="4387"/>
                    <a:pt x="14013" y="5816"/>
                    <a:pt x="11537" y="4578"/>
                  </a:cubicBezTo>
                  <a:cubicBezTo>
                    <a:pt x="9251" y="5340"/>
                    <a:pt x="6965" y="6102"/>
                    <a:pt x="4679" y="6864"/>
                  </a:cubicBezTo>
                  <a:cubicBezTo>
                    <a:pt x="2012" y="8293"/>
                    <a:pt x="-179" y="8674"/>
                    <a:pt x="12" y="4578"/>
                  </a:cubicBezTo>
                  <a:close/>
                </a:path>
              </a:pathLst>
            </a:custGeom>
            <a:solidFill>
              <a:srgbClr val="FCC9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68" name="Freeform: Shape 115">
              <a:extLst>
                <a:ext uri="{FF2B5EF4-FFF2-40B4-BE49-F238E27FC236}">
                  <a16:creationId xmlns:a16="http://schemas.microsoft.com/office/drawing/2014/main" xmlns="" id="{043BFBAB-3435-477C-9210-F2B038330232}"/>
                </a:ext>
              </a:extLst>
            </p:cNvPr>
            <p:cNvSpPr/>
            <p:nvPr/>
          </p:nvSpPr>
          <p:spPr>
            <a:xfrm>
              <a:off x="9221767" y="2057128"/>
              <a:ext cx="8002" cy="7446"/>
            </a:xfrm>
            <a:custGeom>
              <a:avLst/>
              <a:gdLst>
                <a:gd name="connsiteX0" fmla="*/ 1144 w 8002"/>
                <a:gd name="connsiteY0" fmla="*/ 2286 h 7446"/>
                <a:gd name="connsiteX1" fmla="*/ 5716 w 8002"/>
                <a:gd name="connsiteY1" fmla="*/ 0 h 7446"/>
                <a:gd name="connsiteX2" fmla="*/ 8002 w 8002"/>
                <a:gd name="connsiteY2" fmla="*/ 0 h 7446"/>
                <a:gd name="connsiteX3" fmla="*/ 8002 w 8002"/>
                <a:gd name="connsiteY3" fmla="*/ 4572 h 7446"/>
                <a:gd name="connsiteX4" fmla="*/ 1144 w 8002"/>
                <a:gd name="connsiteY4" fmla="*/ 6858 h 7446"/>
                <a:gd name="connsiteX5" fmla="*/ 1144 w 8002"/>
                <a:gd name="connsiteY5" fmla="*/ 2286 h 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02" h="7446">
                  <a:moveTo>
                    <a:pt x="1144" y="2286"/>
                  </a:moveTo>
                  <a:cubicBezTo>
                    <a:pt x="2668" y="1524"/>
                    <a:pt x="4192" y="762"/>
                    <a:pt x="5716" y="0"/>
                  </a:cubicBezTo>
                  <a:cubicBezTo>
                    <a:pt x="6478" y="0"/>
                    <a:pt x="7240" y="0"/>
                    <a:pt x="8002" y="0"/>
                  </a:cubicBezTo>
                  <a:cubicBezTo>
                    <a:pt x="8002" y="1524"/>
                    <a:pt x="8002" y="3048"/>
                    <a:pt x="8002" y="4572"/>
                  </a:cubicBezTo>
                  <a:cubicBezTo>
                    <a:pt x="6288" y="6953"/>
                    <a:pt x="4192" y="8287"/>
                    <a:pt x="1144" y="6858"/>
                  </a:cubicBezTo>
                  <a:cubicBezTo>
                    <a:pt x="-1332" y="5334"/>
                    <a:pt x="954" y="3810"/>
                    <a:pt x="1144" y="2286"/>
                  </a:cubicBezTo>
                  <a:close/>
                </a:path>
              </a:pathLst>
            </a:custGeom>
            <a:solidFill>
              <a:srgbClr val="F9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69" name="Freeform: Shape 116">
              <a:extLst>
                <a:ext uri="{FF2B5EF4-FFF2-40B4-BE49-F238E27FC236}">
                  <a16:creationId xmlns:a16="http://schemas.microsoft.com/office/drawing/2014/main" xmlns="" id="{84415468-6D73-45AD-96E7-B6A448041DF7}"/>
                </a:ext>
              </a:extLst>
            </p:cNvPr>
            <p:cNvSpPr/>
            <p:nvPr/>
          </p:nvSpPr>
          <p:spPr>
            <a:xfrm>
              <a:off x="9229360" y="2063890"/>
              <a:ext cx="22283" cy="31945"/>
            </a:xfrm>
            <a:custGeom>
              <a:avLst/>
              <a:gdLst>
                <a:gd name="connsiteX0" fmla="*/ 9553 w 22283"/>
                <a:gd name="connsiteY0" fmla="*/ 9144 h 31945"/>
                <a:gd name="connsiteX1" fmla="*/ 16411 w 22283"/>
                <a:gd name="connsiteY1" fmla="*/ 11430 h 31945"/>
                <a:gd name="connsiteX2" fmla="*/ 20983 w 22283"/>
                <a:gd name="connsiteY2" fmla="*/ 16002 h 31945"/>
                <a:gd name="connsiteX3" fmla="*/ 20793 w 22283"/>
                <a:gd name="connsiteY3" fmla="*/ 17336 h 31945"/>
                <a:gd name="connsiteX4" fmla="*/ 21650 w 22283"/>
                <a:gd name="connsiteY4" fmla="*/ 28099 h 31945"/>
                <a:gd name="connsiteX5" fmla="*/ 14982 w 22283"/>
                <a:gd name="connsiteY5" fmla="*/ 31909 h 31945"/>
                <a:gd name="connsiteX6" fmla="*/ 2695 w 22283"/>
                <a:gd name="connsiteY6" fmla="*/ 29623 h 31945"/>
                <a:gd name="connsiteX7" fmla="*/ 10696 w 22283"/>
                <a:gd name="connsiteY7" fmla="*/ 23146 h 31945"/>
                <a:gd name="connsiteX8" fmla="*/ 1266 w 22283"/>
                <a:gd name="connsiteY8" fmla="*/ 20479 h 31945"/>
                <a:gd name="connsiteX9" fmla="*/ 314 w 22283"/>
                <a:gd name="connsiteY9" fmla="*/ 11335 h 31945"/>
                <a:gd name="connsiteX10" fmla="*/ 3457 w 22283"/>
                <a:gd name="connsiteY10" fmla="*/ 2953 h 31945"/>
                <a:gd name="connsiteX11" fmla="*/ 4886 w 22283"/>
                <a:gd name="connsiteY11" fmla="*/ 2191 h 31945"/>
                <a:gd name="connsiteX12" fmla="*/ 11744 w 22283"/>
                <a:gd name="connsiteY12" fmla="*/ 0 h 31945"/>
                <a:gd name="connsiteX13" fmla="*/ 9553 w 22283"/>
                <a:gd name="connsiteY13" fmla="*/ 9144 h 31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283" h="31945">
                  <a:moveTo>
                    <a:pt x="9553" y="9144"/>
                  </a:moveTo>
                  <a:cubicBezTo>
                    <a:pt x="10125" y="15145"/>
                    <a:pt x="13458" y="12668"/>
                    <a:pt x="16411" y="11430"/>
                  </a:cubicBezTo>
                  <a:cubicBezTo>
                    <a:pt x="18602" y="12287"/>
                    <a:pt x="20126" y="13811"/>
                    <a:pt x="20983" y="16002"/>
                  </a:cubicBezTo>
                  <a:cubicBezTo>
                    <a:pt x="20888" y="16478"/>
                    <a:pt x="20888" y="16955"/>
                    <a:pt x="20793" y="17336"/>
                  </a:cubicBezTo>
                  <a:cubicBezTo>
                    <a:pt x="19173" y="21050"/>
                    <a:pt x="23936" y="24289"/>
                    <a:pt x="21650" y="28099"/>
                  </a:cubicBezTo>
                  <a:cubicBezTo>
                    <a:pt x="20031" y="30385"/>
                    <a:pt x="17745" y="31528"/>
                    <a:pt x="14982" y="31909"/>
                  </a:cubicBezTo>
                  <a:cubicBezTo>
                    <a:pt x="10791" y="32004"/>
                    <a:pt x="6505" y="32099"/>
                    <a:pt x="2695" y="29623"/>
                  </a:cubicBezTo>
                  <a:cubicBezTo>
                    <a:pt x="2409" y="24003"/>
                    <a:pt x="8601" y="26289"/>
                    <a:pt x="10696" y="23146"/>
                  </a:cubicBezTo>
                  <a:cubicBezTo>
                    <a:pt x="7934" y="20669"/>
                    <a:pt x="3933" y="24670"/>
                    <a:pt x="1266" y="20479"/>
                  </a:cubicBezTo>
                  <a:cubicBezTo>
                    <a:pt x="3933" y="17526"/>
                    <a:pt x="8791" y="13525"/>
                    <a:pt x="314" y="11335"/>
                  </a:cubicBezTo>
                  <a:cubicBezTo>
                    <a:pt x="-829" y="7715"/>
                    <a:pt x="1362" y="5334"/>
                    <a:pt x="3457" y="2953"/>
                  </a:cubicBezTo>
                  <a:cubicBezTo>
                    <a:pt x="3933" y="2667"/>
                    <a:pt x="4410" y="2477"/>
                    <a:pt x="4886" y="2191"/>
                  </a:cubicBezTo>
                  <a:cubicBezTo>
                    <a:pt x="7172" y="1429"/>
                    <a:pt x="9458" y="762"/>
                    <a:pt x="11744" y="0"/>
                  </a:cubicBezTo>
                  <a:cubicBezTo>
                    <a:pt x="11077" y="3143"/>
                    <a:pt x="10315" y="6191"/>
                    <a:pt x="9553" y="9144"/>
                  </a:cubicBezTo>
                  <a:close/>
                </a:path>
              </a:pathLst>
            </a:custGeom>
            <a:solidFill>
              <a:srgbClr val="FBC2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70" name="Freeform: Shape 117">
              <a:extLst>
                <a:ext uri="{FF2B5EF4-FFF2-40B4-BE49-F238E27FC236}">
                  <a16:creationId xmlns:a16="http://schemas.microsoft.com/office/drawing/2014/main" xmlns="" id="{8A04D88B-1552-473E-BCCB-0B26845A1D86}"/>
                </a:ext>
              </a:extLst>
            </p:cNvPr>
            <p:cNvSpPr/>
            <p:nvPr/>
          </p:nvSpPr>
          <p:spPr>
            <a:xfrm>
              <a:off x="9212240" y="2061700"/>
              <a:ext cx="22101" cy="17990"/>
            </a:xfrm>
            <a:custGeom>
              <a:avLst/>
              <a:gdLst>
                <a:gd name="connsiteX0" fmla="*/ 10671 w 22101"/>
                <a:gd name="connsiteY0" fmla="*/ 2286 h 17990"/>
                <a:gd name="connsiteX1" fmla="*/ 17529 w 22101"/>
                <a:gd name="connsiteY1" fmla="*/ 0 h 17990"/>
                <a:gd name="connsiteX2" fmla="*/ 22101 w 22101"/>
                <a:gd name="connsiteY2" fmla="*/ 4572 h 17990"/>
                <a:gd name="connsiteX3" fmla="*/ 22101 w 22101"/>
                <a:gd name="connsiteY3" fmla="*/ 4572 h 17990"/>
                <a:gd name="connsiteX4" fmla="*/ 15243 w 22101"/>
                <a:gd name="connsiteY4" fmla="*/ 6858 h 17990"/>
                <a:gd name="connsiteX5" fmla="*/ 10481 w 22101"/>
                <a:gd name="connsiteY5" fmla="*/ 14859 h 17990"/>
                <a:gd name="connsiteX6" fmla="*/ 3623 w 22101"/>
                <a:gd name="connsiteY6" fmla="*/ 17812 h 17990"/>
                <a:gd name="connsiteX7" fmla="*/ 3 w 22101"/>
                <a:gd name="connsiteY7" fmla="*/ 14002 h 17990"/>
                <a:gd name="connsiteX8" fmla="*/ 4099 w 22101"/>
                <a:gd name="connsiteY8" fmla="*/ 9335 h 17990"/>
                <a:gd name="connsiteX9" fmla="*/ 10671 w 22101"/>
                <a:gd name="connsiteY9" fmla="*/ 2286 h 17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01" h="17990">
                  <a:moveTo>
                    <a:pt x="10671" y="2286"/>
                  </a:moveTo>
                  <a:cubicBezTo>
                    <a:pt x="12957" y="1524"/>
                    <a:pt x="15243" y="762"/>
                    <a:pt x="17529" y="0"/>
                  </a:cubicBezTo>
                  <a:cubicBezTo>
                    <a:pt x="20482" y="95"/>
                    <a:pt x="22006" y="1619"/>
                    <a:pt x="22101" y="4572"/>
                  </a:cubicBezTo>
                  <a:cubicBezTo>
                    <a:pt x="22101" y="4572"/>
                    <a:pt x="22101" y="4572"/>
                    <a:pt x="22101" y="4572"/>
                  </a:cubicBezTo>
                  <a:cubicBezTo>
                    <a:pt x="20292" y="6858"/>
                    <a:pt x="18672" y="9525"/>
                    <a:pt x="15243" y="6858"/>
                  </a:cubicBezTo>
                  <a:cubicBezTo>
                    <a:pt x="10576" y="7715"/>
                    <a:pt x="12767" y="12668"/>
                    <a:pt x="10481" y="14859"/>
                  </a:cubicBezTo>
                  <a:cubicBezTo>
                    <a:pt x="8576" y="16764"/>
                    <a:pt x="6671" y="18574"/>
                    <a:pt x="3623" y="17812"/>
                  </a:cubicBezTo>
                  <a:cubicBezTo>
                    <a:pt x="1718" y="17240"/>
                    <a:pt x="194" y="16097"/>
                    <a:pt x="3" y="14002"/>
                  </a:cubicBezTo>
                  <a:cubicBezTo>
                    <a:pt x="-92" y="11240"/>
                    <a:pt x="1813" y="9811"/>
                    <a:pt x="4099" y="9335"/>
                  </a:cubicBezTo>
                  <a:cubicBezTo>
                    <a:pt x="8195" y="8572"/>
                    <a:pt x="9147" y="5144"/>
                    <a:pt x="10671" y="2286"/>
                  </a:cubicBezTo>
                  <a:close/>
                </a:path>
              </a:pathLst>
            </a:custGeom>
            <a:solidFill>
              <a:srgbClr val="FDCD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71" name="Freeform: Shape 118">
              <a:extLst>
                <a:ext uri="{FF2B5EF4-FFF2-40B4-BE49-F238E27FC236}">
                  <a16:creationId xmlns:a16="http://schemas.microsoft.com/office/drawing/2014/main" xmlns="" id="{3113011B-4386-470C-9139-CE36D96C543A}"/>
                </a:ext>
              </a:extLst>
            </p:cNvPr>
            <p:cNvSpPr/>
            <p:nvPr/>
          </p:nvSpPr>
          <p:spPr>
            <a:xfrm>
              <a:off x="9272057" y="2116468"/>
              <a:ext cx="12607" cy="9144"/>
            </a:xfrm>
            <a:custGeom>
              <a:avLst/>
              <a:gdLst>
                <a:gd name="connsiteX0" fmla="*/ 1146 w 12607"/>
                <a:gd name="connsiteY0" fmla="*/ 0 h 9144"/>
                <a:gd name="connsiteX1" fmla="*/ 12576 w 12607"/>
                <a:gd name="connsiteY1" fmla="*/ 0 h 9144"/>
                <a:gd name="connsiteX2" fmla="*/ 8004 w 12607"/>
                <a:gd name="connsiteY2" fmla="*/ 9144 h 9144"/>
                <a:gd name="connsiteX3" fmla="*/ 1146 w 12607"/>
                <a:gd name="connsiteY3" fmla="*/ 0 h 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07" h="9144">
                  <a:moveTo>
                    <a:pt x="1146" y="0"/>
                  </a:moveTo>
                  <a:cubicBezTo>
                    <a:pt x="4956" y="0"/>
                    <a:pt x="8766" y="0"/>
                    <a:pt x="12576" y="0"/>
                  </a:cubicBezTo>
                  <a:cubicBezTo>
                    <a:pt x="12767" y="3905"/>
                    <a:pt x="12195" y="7430"/>
                    <a:pt x="8004" y="9144"/>
                  </a:cubicBezTo>
                  <a:cubicBezTo>
                    <a:pt x="8004" y="4286"/>
                    <a:pt x="-3616" y="8287"/>
                    <a:pt x="1146" y="0"/>
                  </a:cubicBezTo>
                  <a:close/>
                </a:path>
              </a:pathLst>
            </a:custGeom>
            <a:solidFill>
              <a:srgbClr val="F4B7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72" name="Freeform: Shape 119">
              <a:extLst>
                <a:ext uri="{FF2B5EF4-FFF2-40B4-BE49-F238E27FC236}">
                  <a16:creationId xmlns:a16="http://schemas.microsoft.com/office/drawing/2014/main" xmlns="" id="{AE8A6372-5FBF-4C48-9CD2-74CAA06051D4}"/>
                </a:ext>
              </a:extLst>
            </p:cNvPr>
            <p:cNvSpPr/>
            <p:nvPr/>
          </p:nvSpPr>
          <p:spPr>
            <a:xfrm>
              <a:off x="9243485" y="2086221"/>
              <a:ext cx="29622" cy="30590"/>
            </a:xfrm>
            <a:custGeom>
              <a:avLst/>
              <a:gdLst>
                <a:gd name="connsiteX0" fmla="*/ 0 w 29622"/>
                <a:gd name="connsiteY0" fmla="*/ 7387 h 30590"/>
                <a:gd name="connsiteX1" fmla="*/ 6858 w 29622"/>
                <a:gd name="connsiteY1" fmla="*/ 5101 h 30590"/>
                <a:gd name="connsiteX2" fmla="*/ 11525 w 29622"/>
                <a:gd name="connsiteY2" fmla="*/ 53 h 30590"/>
                <a:gd name="connsiteX3" fmla="*/ 16955 w 29622"/>
                <a:gd name="connsiteY3" fmla="*/ 9102 h 30590"/>
                <a:gd name="connsiteX4" fmla="*/ 16574 w 29622"/>
                <a:gd name="connsiteY4" fmla="*/ 11959 h 30590"/>
                <a:gd name="connsiteX5" fmla="*/ 14764 w 29622"/>
                <a:gd name="connsiteY5" fmla="*/ 13007 h 30590"/>
                <a:gd name="connsiteX6" fmla="*/ 16193 w 29622"/>
                <a:gd name="connsiteY6" fmla="*/ 13483 h 30590"/>
                <a:gd name="connsiteX7" fmla="*/ 19145 w 29622"/>
                <a:gd name="connsiteY7" fmla="*/ 15674 h 30590"/>
                <a:gd name="connsiteX8" fmla="*/ 22765 w 29622"/>
                <a:gd name="connsiteY8" fmla="*/ 21008 h 30590"/>
                <a:gd name="connsiteX9" fmla="*/ 29623 w 29622"/>
                <a:gd name="connsiteY9" fmla="*/ 21008 h 30590"/>
                <a:gd name="connsiteX10" fmla="*/ 22765 w 29622"/>
                <a:gd name="connsiteY10" fmla="*/ 25580 h 30590"/>
                <a:gd name="connsiteX11" fmla="*/ 11335 w 29622"/>
                <a:gd name="connsiteY11" fmla="*/ 30152 h 30590"/>
                <a:gd name="connsiteX12" fmla="*/ 3429 w 29622"/>
                <a:gd name="connsiteY12" fmla="*/ 28819 h 30590"/>
                <a:gd name="connsiteX13" fmla="*/ 1048 w 29622"/>
                <a:gd name="connsiteY13" fmla="*/ 27199 h 30590"/>
                <a:gd name="connsiteX14" fmla="*/ 0 w 29622"/>
                <a:gd name="connsiteY14" fmla="*/ 7387 h 30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22" h="30590">
                  <a:moveTo>
                    <a:pt x="0" y="7387"/>
                  </a:moveTo>
                  <a:cubicBezTo>
                    <a:pt x="2286" y="6625"/>
                    <a:pt x="4572" y="5863"/>
                    <a:pt x="6858" y="5101"/>
                  </a:cubicBezTo>
                  <a:cubicBezTo>
                    <a:pt x="8668" y="3673"/>
                    <a:pt x="7525" y="-518"/>
                    <a:pt x="11525" y="53"/>
                  </a:cubicBezTo>
                  <a:cubicBezTo>
                    <a:pt x="14573" y="2339"/>
                    <a:pt x="15812" y="5768"/>
                    <a:pt x="16955" y="9102"/>
                  </a:cubicBezTo>
                  <a:cubicBezTo>
                    <a:pt x="17050" y="10054"/>
                    <a:pt x="16955" y="11102"/>
                    <a:pt x="16574" y="11959"/>
                  </a:cubicBezTo>
                  <a:cubicBezTo>
                    <a:pt x="16193" y="12531"/>
                    <a:pt x="14954" y="12436"/>
                    <a:pt x="14764" y="13007"/>
                  </a:cubicBezTo>
                  <a:cubicBezTo>
                    <a:pt x="14573" y="13483"/>
                    <a:pt x="15431" y="13769"/>
                    <a:pt x="16193" y="13483"/>
                  </a:cubicBezTo>
                  <a:cubicBezTo>
                    <a:pt x="17431" y="13960"/>
                    <a:pt x="18288" y="14722"/>
                    <a:pt x="19145" y="15674"/>
                  </a:cubicBezTo>
                  <a:cubicBezTo>
                    <a:pt x="20479" y="17389"/>
                    <a:pt x="21050" y="19579"/>
                    <a:pt x="22765" y="21008"/>
                  </a:cubicBezTo>
                  <a:cubicBezTo>
                    <a:pt x="25051" y="19579"/>
                    <a:pt x="27337" y="19579"/>
                    <a:pt x="29623" y="21008"/>
                  </a:cubicBezTo>
                  <a:cubicBezTo>
                    <a:pt x="27337" y="22532"/>
                    <a:pt x="25051" y="24056"/>
                    <a:pt x="22765" y="25580"/>
                  </a:cubicBezTo>
                  <a:cubicBezTo>
                    <a:pt x="18860" y="26723"/>
                    <a:pt x="16574" y="32152"/>
                    <a:pt x="11335" y="30152"/>
                  </a:cubicBezTo>
                  <a:cubicBezTo>
                    <a:pt x="9239" y="26723"/>
                    <a:pt x="6191" y="28438"/>
                    <a:pt x="3429" y="28819"/>
                  </a:cubicBezTo>
                  <a:cubicBezTo>
                    <a:pt x="2477" y="28628"/>
                    <a:pt x="1619" y="28057"/>
                    <a:pt x="1048" y="27199"/>
                  </a:cubicBezTo>
                  <a:cubicBezTo>
                    <a:pt x="191" y="20627"/>
                    <a:pt x="2000" y="13960"/>
                    <a:pt x="0" y="7387"/>
                  </a:cubicBezTo>
                  <a:close/>
                </a:path>
              </a:pathLst>
            </a:custGeom>
            <a:solidFill>
              <a:srgbClr val="F6B4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73" name="Freeform: Shape 120">
              <a:extLst>
                <a:ext uri="{FF2B5EF4-FFF2-40B4-BE49-F238E27FC236}">
                  <a16:creationId xmlns:a16="http://schemas.microsoft.com/office/drawing/2014/main" xmlns="" id="{A5BE20E0-8F89-49C9-8D65-A5E42B924871}"/>
                </a:ext>
              </a:extLst>
            </p:cNvPr>
            <p:cNvSpPr/>
            <p:nvPr/>
          </p:nvSpPr>
          <p:spPr>
            <a:xfrm>
              <a:off x="9221223" y="2115992"/>
              <a:ext cx="24547" cy="18192"/>
            </a:xfrm>
            <a:custGeom>
              <a:avLst/>
              <a:gdLst>
                <a:gd name="connsiteX0" fmla="*/ 24548 w 24547"/>
                <a:gd name="connsiteY0" fmla="*/ 2762 h 18192"/>
                <a:gd name="connsiteX1" fmla="*/ 24548 w 24547"/>
                <a:gd name="connsiteY1" fmla="*/ 5048 h 18192"/>
                <a:gd name="connsiteX2" fmla="*/ 13594 w 24547"/>
                <a:gd name="connsiteY2" fmla="*/ 14573 h 18192"/>
                <a:gd name="connsiteX3" fmla="*/ 10927 w 24547"/>
                <a:gd name="connsiteY3" fmla="*/ 14192 h 18192"/>
                <a:gd name="connsiteX4" fmla="*/ 2259 w 24547"/>
                <a:gd name="connsiteY4" fmla="*/ 18193 h 18192"/>
                <a:gd name="connsiteX5" fmla="*/ 1783 w 24547"/>
                <a:gd name="connsiteY5" fmla="*/ 7334 h 18192"/>
                <a:gd name="connsiteX6" fmla="*/ 7974 w 24547"/>
                <a:gd name="connsiteY6" fmla="*/ 0 h 18192"/>
                <a:gd name="connsiteX7" fmla="*/ 7974 w 24547"/>
                <a:gd name="connsiteY7" fmla="*/ 5810 h 18192"/>
                <a:gd name="connsiteX8" fmla="*/ 23500 w 24547"/>
                <a:gd name="connsiteY8" fmla="*/ 1619 h 18192"/>
                <a:gd name="connsiteX9" fmla="*/ 24548 w 24547"/>
                <a:gd name="connsiteY9" fmla="*/ 2762 h 18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47" h="18192">
                  <a:moveTo>
                    <a:pt x="24548" y="2762"/>
                  </a:moveTo>
                  <a:cubicBezTo>
                    <a:pt x="24548" y="3524"/>
                    <a:pt x="24548" y="4286"/>
                    <a:pt x="24548" y="5048"/>
                  </a:cubicBezTo>
                  <a:cubicBezTo>
                    <a:pt x="21976" y="9525"/>
                    <a:pt x="16166" y="10192"/>
                    <a:pt x="13594" y="14573"/>
                  </a:cubicBezTo>
                  <a:cubicBezTo>
                    <a:pt x="12642" y="15049"/>
                    <a:pt x="11689" y="14859"/>
                    <a:pt x="10927" y="14192"/>
                  </a:cubicBezTo>
                  <a:cubicBezTo>
                    <a:pt x="7308" y="13525"/>
                    <a:pt x="4736" y="15430"/>
                    <a:pt x="2259" y="18193"/>
                  </a:cubicBezTo>
                  <a:cubicBezTo>
                    <a:pt x="-312" y="14478"/>
                    <a:pt x="-408" y="10954"/>
                    <a:pt x="1783" y="7334"/>
                  </a:cubicBezTo>
                  <a:cubicBezTo>
                    <a:pt x="-1551" y="1238"/>
                    <a:pt x="-598" y="0"/>
                    <a:pt x="7974" y="0"/>
                  </a:cubicBezTo>
                  <a:cubicBezTo>
                    <a:pt x="10165" y="3238"/>
                    <a:pt x="8832" y="5239"/>
                    <a:pt x="7974" y="5810"/>
                  </a:cubicBezTo>
                  <a:cubicBezTo>
                    <a:pt x="11118" y="2953"/>
                    <a:pt x="15975" y="-2096"/>
                    <a:pt x="23500" y="1619"/>
                  </a:cubicBezTo>
                  <a:cubicBezTo>
                    <a:pt x="23786" y="2000"/>
                    <a:pt x="24167" y="2381"/>
                    <a:pt x="24548" y="2762"/>
                  </a:cubicBezTo>
                  <a:close/>
                </a:path>
              </a:pathLst>
            </a:custGeom>
            <a:solidFill>
              <a:srgbClr val="FCC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74" name="Freeform: Shape 121">
              <a:extLst>
                <a:ext uri="{FF2B5EF4-FFF2-40B4-BE49-F238E27FC236}">
                  <a16:creationId xmlns:a16="http://schemas.microsoft.com/office/drawing/2014/main" xmlns="" id="{6B15CAFA-2D7A-43C1-B819-B64B5CCFB1C0}"/>
                </a:ext>
              </a:extLst>
            </p:cNvPr>
            <p:cNvSpPr/>
            <p:nvPr/>
          </p:nvSpPr>
          <p:spPr>
            <a:xfrm>
              <a:off x="9229767" y="2132452"/>
              <a:ext cx="11587" cy="9493"/>
            </a:xfrm>
            <a:custGeom>
              <a:avLst/>
              <a:gdLst>
                <a:gd name="connsiteX0" fmla="*/ 6860 w 11587"/>
                <a:gd name="connsiteY0" fmla="*/ 19 h 9493"/>
                <a:gd name="connsiteX1" fmla="*/ 10384 w 11587"/>
                <a:gd name="connsiteY1" fmla="*/ 7258 h 9493"/>
                <a:gd name="connsiteX2" fmla="*/ 2 w 11587"/>
                <a:gd name="connsiteY2" fmla="*/ 4591 h 9493"/>
                <a:gd name="connsiteX3" fmla="*/ 6860 w 11587"/>
                <a:gd name="connsiteY3" fmla="*/ 19 h 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87" h="9493">
                  <a:moveTo>
                    <a:pt x="6860" y="19"/>
                  </a:moveTo>
                  <a:cubicBezTo>
                    <a:pt x="11622" y="686"/>
                    <a:pt x="12765" y="4115"/>
                    <a:pt x="10384" y="7258"/>
                  </a:cubicBezTo>
                  <a:cubicBezTo>
                    <a:pt x="5526" y="13735"/>
                    <a:pt x="3907" y="4019"/>
                    <a:pt x="2" y="4591"/>
                  </a:cubicBezTo>
                  <a:cubicBezTo>
                    <a:pt x="-93" y="-553"/>
                    <a:pt x="3621" y="19"/>
                    <a:pt x="6860" y="19"/>
                  </a:cubicBezTo>
                  <a:close/>
                </a:path>
              </a:pathLst>
            </a:custGeom>
            <a:solidFill>
              <a:srgbClr val="F5B7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75" name="Freeform: Shape 122">
              <a:extLst>
                <a:ext uri="{FF2B5EF4-FFF2-40B4-BE49-F238E27FC236}">
                  <a16:creationId xmlns:a16="http://schemas.microsoft.com/office/drawing/2014/main" xmlns="" id="{48079AE7-EDA1-425F-B527-45ABE28E5088}"/>
                </a:ext>
              </a:extLst>
            </p:cNvPr>
            <p:cNvSpPr/>
            <p:nvPr/>
          </p:nvSpPr>
          <p:spPr>
            <a:xfrm>
              <a:off x="9245291" y="2109819"/>
              <a:ext cx="11294" cy="8967"/>
            </a:xfrm>
            <a:custGeom>
              <a:avLst/>
              <a:gdLst>
                <a:gd name="connsiteX0" fmla="*/ 2766 w 11294"/>
                <a:gd name="connsiteY0" fmla="*/ 4363 h 8967"/>
                <a:gd name="connsiteX1" fmla="*/ 9433 w 11294"/>
                <a:gd name="connsiteY1" fmla="*/ 363 h 8967"/>
                <a:gd name="connsiteX2" fmla="*/ 9624 w 11294"/>
                <a:gd name="connsiteY2" fmla="*/ 6649 h 8967"/>
                <a:gd name="connsiteX3" fmla="*/ 480 w 11294"/>
                <a:gd name="connsiteY3" fmla="*/ 8935 h 8967"/>
                <a:gd name="connsiteX4" fmla="*/ 480 w 11294"/>
                <a:gd name="connsiteY4" fmla="*/ 8935 h 8967"/>
                <a:gd name="connsiteX5" fmla="*/ 2766 w 11294"/>
                <a:gd name="connsiteY5" fmla="*/ 4363 h 8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94" h="8967">
                  <a:moveTo>
                    <a:pt x="2766" y="4363"/>
                  </a:moveTo>
                  <a:cubicBezTo>
                    <a:pt x="4195" y="1601"/>
                    <a:pt x="6195" y="-971"/>
                    <a:pt x="9433" y="363"/>
                  </a:cubicBezTo>
                  <a:cubicBezTo>
                    <a:pt x="13243" y="1887"/>
                    <a:pt x="10100" y="4458"/>
                    <a:pt x="9624" y="6649"/>
                  </a:cubicBezTo>
                  <a:cubicBezTo>
                    <a:pt x="7243" y="9983"/>
                    <a:pt x="3623" y="8649"/>
                    <a:pt x="480" y="8935"/>
                  </a:cubicBezTo>
                  <a:lnTo>
                    <a:pt x="480" y="8935"/>
                  </a:lnTo>
                  <a:cubicBezTo>
                    <a:pt x="-1044" y="6268"/>
                    <a:pt x="1432" y="5601"/>
                    <a:pt x="2766" y="4363"/>
                  </a:cubicBezTo>
                  <a:close/>
                </a:path>
              </a:pathLst>
            </a:custGeom>
            <a:solidFill>
              <a:srgbClr val="FCC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76" name="Freeform: Shape 123">
              <a:extLst>
                <a:ext uri="{FF2B5EF4-FFF2-40B4-BE49-F238E27FC236}">
                  <a16:creationId xmlns:a16="http://schemas.microsoft.com/office/drawing/2014/main" xmlns="" id="{7F9E54E9-2A99-46A3-B66F-17D42A78EB77}"/>
                </a:ext>
              </a:extLst>
            </p:cNvPr>
            <p:cNvSpPr/>
            <p:nvPr/>
          </p:nvSpPr>
          <p:spPr>
            <a:xfrm>
              <a:off x="9234341" y="2121041"/>
              <a:ext cx="14455" cy="9858"/>
            </a:xfrm>
            <a:custGeom>
              <a:avLst/>
              <a:gdLst>
                <a:gd name="connsiteX0" fmla="*/ 0 w 14455"/>
                <a:gd name="connsiteY0" fmla="*/ 9144 h 9858"/>
                <a:gd name="connsiteX1" fmla="*/ 11430 w 14455"/>
                <a:gd name="connsiteY1" fmla="*/ 0 h 9858"/>
                <a:gd name="connsiteX2" fmla="*/ 12668 w 14455"/>
                <a:gd name="connsiteY2" fmla="*/ 3715 h 9858"/>
                <a:gd name="connsiteX3" fmla="*/ 2286 w 14455"/>
                <a:gd name="connsiteY3" fmla="*/ 9144 h 9858"/>
                <a:gd name="connsiteX4" fmla="*/ 0 w 14455"/>
                <a:gd name="connsiteY4" fmla="*/ 9144 h 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55" h="9858">
                  <a:moveTo>
                    <a:pt x="0" y="9144"/>
                  </a:moveTo>
                  <a:cubicBezTo>
                    <a:pt x="1048" y="2572"/>
                    <a:pt x="7525" y="2953"/>
                    <a:pt x="11430" y="0"/>
                  </a:cubicBezTo>
                  <a:cubicBezTo>
                    <a:pt x="14288" y="381"/>
                    <a:pt x="15907" y="1619"/>
                    <a:pt x="12668" y="3715"/>
                  </a:cubicBezTo>
                  <a:cubicBezTo>
                    <a:pt x="9430" y="5905"/>
                    <a:pt x="5715" y="7334"/>
                    <a:pt x="2286" y="9144"/>
                  </a:cubicBezTo>
                  <a:cubicBezTo>
                    <a:pt x="1524" y="10096"/>
                    <a:pt x="762" y="10096"/>
                    <a:pt x="0" y="9144"/>
                  </a:cubicBezTo>
                  <a:close/>
                </a:path>
              </a:pathLst>
            </a:custGeom>
            <a:solidFill>
              <a:srgbClr val="F5B7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77" name="Freeform: Shape 124">
              <a:extLst>
                <a:ext uri="{FF2B5EF4-FFF2-40B4-BE49-F238E27FC236}">
                  <a16:creationId xmlns:a16="http://schemas.microsoft.com/office/drawing/2014/main" xmlns="" id="{1A850DD1-CD00-44DF-99E6-510A1DE8A9D0}"/>
                </a:ext>
              </a:extLst>
            </p:cNvPr>
            <p:cNvSpPr/>
            <p:nvPr/>
          </p:nvSpPr>
          <p:spPr>
            <a:xfrm>
              <a:off x="9215291" y="2111221"/>
              <a:ext cx="14859" cy="12105"/>
            </a:xfrm>
            <a:custGeom>
              <a:avLst/>
              <a:gdLst>
                <a:gd name="connsiteX0" fmla="*/ 14478 w 14859"/>
                <a:gd name="connsiteY0" fmla="*/ 5248 h 12105"/>
                <a:gd name="connsiteX1" fmla="*/ 7620 w 14859"/>
                <a:gd name="connsiteY1" fmla="*/ 12106 h 12105"/>
                <a:gd name="connsiteX2" fmla="*/ 3048 w 14859"/>
                <a:gd name="connsiteY2" fmla="*/ 9820 h 12105"/>
                <a:gd name="connsiteX3" fmla="*/ 0 w 14859"/>
                <a:gd name="connsiteY3" fmla="*/ 6486 h 12105"/>
                <a:gd name="connsiteX4" fmla="*/ 12859 w 14859"/>
                <a:gd name="connsiteY4" fmla="*/ 1152 h 12105"/>
                <a:gd name="connsiteX5" fmla="*/ 14859 w 14859"/>
                <a:gd name="connsiteY5" fmla="*/ 3629 h 12105"/>
                <a:gd name="connsiteX6" fmla="*/ 14478 w 14859"/>
                <a:gd name="connsiteY6" fmla="*/ 5248 h 12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59" h="12105">
                  <a:moveTo>
                    <a:pt x="14478" y="5248"/>
                  </a:moveTo>
                  <a:cubicBezTo>
                    <a:pt x="11240" y="6581"/>
                    <a:pt x="5144" y="4962"/>
                    <a:pt x="7620" y="12106"/>
                  </a:cubicBezTo>
                  <a:cubicBezTo>
                    <a:pt x="5715" y="12106"/>
                    <a:pt x="4001" y="11630"/>
                    <a:pt x="3048" y="9820"/>
                  </a:cubicBezTo>
                  <a:cubicBezTo>
                    <a:pt x="1619" y="9058"/>
                    <a:pt x="191" y="8391"/>
                    <a:pt x="0" y="6486"/>
                  </a:cubicBezTo>
                  <a:cubicBezTo>
                    <a:pt x="2477" y="295"/>
                    <a:pt x="6763" y="-1420"/>
                    <a:pt x="12859" y="1152"/>
                  </a:cubicBezTo>
                  <a:cubicBezTo>
                    <a:pt x="13716" y="1819"/>
                    <a:pt x="14383" y="2676"/>
                    <a:pt x="14859" y="3629"/>
                  </a:cubicBezTo>
                  <a:cubicBezTo>
                    <a:pt x="14764" y="4200"/>
                    <a:pt x="14573" y="4676"/>
                    <a:pt x="14478" y="5248"/>
                  </a:cubicBezTo>
                  <a:close/>
                </a:path>
              </a:pathLst>
            </a:custGeom>
            <a:solidFill>
              <a:srgbClr val="F8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78" name="Freeform: Shape 125">
              <a:extLst>
                <a:ext uri="{FF2B5EF4-FFF2-40B4-BE49-F238E27FC236}">
                  <a16:creationId xmlns:a16="http://schemas.microsoft.com/office/drawing/2014/main" xmlns="" id="{9AB8FA56-133E-43C3-A8D9-74352A94486F}"/>
                </a:ext>
              </a:extLst>
            </p:cNvPr>
            <p:cNvSpPr/>
            <p:nvPr/>
          </p:nvSpPr>
          <p:spPr>
            <a:xfrm>
              <a:off x="9208064" y="2127899"/>
              <a:ext cx="8839" cy="9143"/>
            </a:xfrm>
            <a:custGeom>
              <a:avLst/>
              <a:gdLst>
                <a:gd name="connsiteX0" fmla="*/ 1131 w 8839"/>
                <a:gd name="connsiteY0" fmla="*/ 4572 h 9143"/>
                <a:gd name="connsiteX1" fmla="*/ 7989 w 8839"/>
                <a:gd name="connsiteY1" fmla="*/ 0 h 9143"/>
                <a:gd name="connsiteX2" fmla="*/ 1131 w 8839"/>
                <a:gd name="connsiteY2" fmla="*/ 9144 h 9143"/>
                <a:gd name="connsiteX3" fmla="*/ 178 w 8839"/>
                <a:gd name="connsiteY3" fmla="*/ 8191 h 9143"/>
                <a:gd name="connsiteX4" fmla="*/ 1131 w 8839"/>
                <a:gd name="connsiteY4" fmla="*/ 4572 h 9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39" h="9143">
                  <a:moveTo>
                    <a:pt x="1131" y="4572"/>
                  </a:moveTo>
                  <a:cubicBezTo>
                    <a:pt x="3417" y="3048"/>
                    <a:pt x="5703" y="1524"/>
                    <a:pt x="7989" y="0"/>
                  </a:cubicBezTo>
                  <a:cubicBezTo>
                    <a:pt x="10846" y="6953"/>
                    <a:pt x="5989" y="8001"/>
                    <a:pt x="1131" y="9144"/>
                  </a:cubicBezTo>
                  <a:cubicBezTo>
                    <a:pt x="845" y="8858"/>
                    <a:pt x="559" y="8477"/>
                    <a:pt x="178" y="8191"/>
                  </a:cubicBezTo>
                  <a:cubicBezTo>
                    <a:pt x="-203" y="6763"/>
                    <a:pt x="-12" y="5524"/>
                    <a:pt x="1131" y="4572"/>
                  </a:cubicBezTo>
                  <a:close/>
                </a:path>
              </a:pathLst>
            </a:custGeom>
            <a:solidFill>
              <a:srgbClr val="F8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79" name="Freeform: Shape 126">
              <a:extLst>
                <a:ext uri="{FF2B5EF4-FFF2-40B4-BE49-F238E27FC236}">
                  <a16:creationId xmlns:a16="http://schemas.microsoft.com/office/drawing/2014/main" xmlns="" id="{A9CF78E0-1CD7-4FA5-89A6-61428FBFE401}"/>
                </a:ext>
              </a:extLst>
            </p:cNvPr>
            <p:cNvSpPr/>
            <p:nvPr/>
          </p:nvSpPr>
          <p:spPr>
            <a:xfrm>
              <a:off x="9207592" y="2117590"/>
              <a:ext cx="10746" cy="7418"/>
            </a:xfrm>
            <a:custGeom>
              <a:avLst/>
              <a:gdLst>
                <a:gd name="connsiteX0" fmla="*/ 8461 w 10746"/>
                <a:gd name="connsiteY0" fmla="*/ 1164 h 7418"/>
                <a:gd name="connsiteX1" fmla="*/ 10747 w 10746"/>
                <a:gd name="connsiteY1" fmla="*/ 3450 h 7418"/>
                <a:gd name="connsiteX2" fmla="*/ 6175 w 10746"/>
                <a:gd name="connsiteY2" fmla="*/ 5832 h 7418"/>
                <a:gd name="connsiteX3" fmla="*/ 555 w 10746"/>
                <a:gd name="connsiteY3" fmla="*/ 6689 h 7418"/>
                <a:gd name="connsiteX4" fmla="*/ 1603 w 10746"/>
                <a:gd name="connsiteY4" fmla="*/ 3450 h 7418"/>
                <a:gd name="connsiteX5" fmla="*/ 8461 w 10746"/>
                <a:gd name="connsiteY5" fmla="*/ 1164 h 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46" h="7418">
                  <a:moveTo>
                    <a:pt x="8461" y="1164"/>
                  </a:moveTo>
                  <a:cubicBezTo>
                    <a:pt x="9223" y="1926"/>
                    <a:pt x="9985" y="2688"/>
                    <a:pt x="10747" y="3450"/>
                  </a:cubicBezTo>
                  <a:cubicBezTo>
                    <a:pt x="9223" y="4212"/>
                    <a:pt x="7699" y="4974"/>
                    <a:pt x="6175" y="5832"/>
                  </a:cubicBezTo>
                  <a:cubicBezTo>
                    <a:pt x="4270" y="6213"/>
                    <a:pt x="2555" y="8594"/>
                    <a:pt x="555" y="6689"/>
                  </a:cubicBezTo>
                  <a:cubicBezTo>
                    <a:pt x="-683" y="5546"/>
                    <a:pt x="365" y="4212"/>
                    <a:pt x="1603" y="3450"/>
                  </a:cubicBezTo>
                  <a:cubicBezTo>
                    <a:pt x="3222" y="498"/>
                    <a:pt x="5127" y="-1312"/>
                    <a:pt x="8461" y="1164"/>
                  </a:cubicBezTo>
                  <a:close/>
                </a:path>
              </a:pathLst>
            </a:custGeom>
            <a:solidFill>
              <a:srgbClr val="EDAD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80" name="Freeform: Shape 127">
              <a:extLst>
                <a:ext uri="{FF2B5EF4-FFF2-40B4-BE49-F238E27FC236}">
                  <a16:creationId xmlns:a16="http://schemas.microsoft.com/office/drawing/2014/main" xmlns="" id="{9A200307-4A89-4967-8F3F-DB521C794F34}"/>
                </a:ext>
              </a:extLst>
            </p:cNvPr>
            <p:cNvSpPr/>
            <p:nvPr/>
          </p:nvSpPr>
          <p:spPr>
            <a:xfrm>
              <a:off x="9202337" y="2135623"/>
              <a:ext cx="6858" cy="8181"/>
            </a:xfrm>
            <a:custGeom>
              <a:avLst/>
              <a:gdLst>
                <a:gd name="connsiteX0" fmla="*/ 0 w 6858"/>
                <a:gd name="connsiteY0" fmla="*/ 8182 h 8181"/>
                <a:gd name="connsiteX1" fmla="*/ 0 w 6858"/>
                <a:gd name="connsiteY1" fmla="*/ 1324 h 8181"/>
                <a:gd name="connsiteX2" fmla="*/ 6858 w 6858"/>
                <a:gd name="connsiteY2" fmla="*/ 1324 h 8181"/>
                <a:gd name="connsiteX3" fmla="*/ 6858 w 6858"/>
                <a:gd name="connsiteY3" fmla="*/ 1324 h 8181"/>
                <a:gd name="connsiteX4" fmla="*/ 6858 w 6858"/>
                <a:gd name="connsiteY4" fmla="*/ 3610 h 8181"/>
                <a:gd name="connsiteX5" fmla="*/ 0 w 6858"/>
                <a:gd name="connsiteY5" fmla="*/ 8182 h 8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58" h="8181">
                  <a:moveTo>
                    <a:pt x="0" y="8182"/>
                  </a:moveTo>
                  <a:cubicBezTo>
                    <a:pt x="0" y="5896"/>
                    <a:pt x="0" y="3610"/>
                    <a:pt x="0" y="1324"/>
                  </a:cubicBezTo>
                  <a:cubicBezTo>
                    <a:pt x="2286" y="-295"/>
                    <a:pt x="4572" y="-581"/>
                    <a:pt x="6858" y="1324"/>
                  </a:cubicBezTo>
                  <a:lnTo>
                    <a:pt x="6858" y="1324"/>
                  </a:lnTo>
                  <a:cubicBezTo>
                    <a:pt x="6858" y="2086"/>
                    <a:pt x="6858" y="2848"/>
                    <a:pt x="6858" y="3610"/>
                  </a:cubicBezTo>
                  <a:cubicBezTo>
                    <a:pt x="5620" y="6658"/>
                    <a:pt x="3334" y="8182"/>
                    <a:pt x="0" y="8182"/>
                  </a:cubicBezTo>
                  <a:close/>
                </a:path>
              </a:pathLst>
            </a:custGeom>
            <a:solidFill>
              <a:srgbClr val="F8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81" name="Freeform: Shape 128">
              <a:extLst>
                <a:ext uri="{FF2B5EF4-FFF2-40B4-BE49-F238E27FC236}">
                  <a16:creationId xmlns:a16="http://schemas.microsoft.com/office/drawing/2014/main" xmlns="" id="{4911A15B-46A7-4115-83F9-FE05CE88EC23}"/>
                </a:ext>
              </a:extLst>
            </p:cNvPr>
            <p:cNvSpPr/>
            <p:nvPr/>
          </p:nvSpPr>
          <p:spPr>
            <a:xfrm>
              <a:off x="9228116" y="2130185"/>
              <a:ext cx="8511" cy="6857"/>
            </a:xfrm>
            <a:custGeom>
              <a:avLst/>
              <a:gdLst>
                <a:gd name="connsiteX0" fmla="*/ 6225 w 8511"/>
                <a:gd name="connsiteY0" fmla="*/ 0 h 6857"/>
                <a:gd name="connsiteX1" fmla="*/ 8511 w 8511"/>
                <a:gd name="connsiteY1" fmla="*/ 0 h 6857"/>
                <a:gd name="connsiteX2" fmla="*/ 8511 w 8511"/>
                <a:gd name="connsiteY2" fmla="*/ 2286 h 6857"/>
                <a:gd name="connsiteX3" fmla="*/ 1653 w 8511"/>
                <a:gd name="connsiteY3" fmla="*/ 6858 h 6857"/>
                <a:gd name="connsiteX4" fmla="*/ 3939 w 8511"/>
                <a:gd name="connsiteY4" fmla="*/ 0 h 6857"/>
                <a:gd name="connsiteX5" fmla="*/ 6225 w 8511"/>
                <a:gd name="connsiteY5" fmla="*/ 0 h 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11" h="6857">
                  <a:moveTo>
                    <a:pt x="6225" y="0"/>
                  </a:moveTo>
                  <a:cubicBezTo>
                    <a:pt x="6987" y="0"/>
                    <a:pt x="7749" y="0"/>
                    <a:pt x="8511" y="0"/>
                  </a:cubicBezTo>
                  <a:cubicBezTo>
                    <a:pt x="8511" y="762"/>
                    <a:pt x="8511" y="1524"/>
                    <a:pt x="8511" y="2286"/>
                  </a:cubicBezTo>
                  <a:cubicBezTo>
                    <a:pt x="6225" y="3810"/>
                    <a:pt x="3939" y="5334"/>
                    <a:pt x="1653" y="6858"/>
                  </a:cubicBezTo>
                  <a:cubicBezTo>
                    <a:pt x="-3014" y="2762"/>
                    <a:pt x="3653" y="2477"/>
                    <a:pt x="3939" y="0"/>
                  </a:cubicBezTo>
                  <a:cubicBezTo>
                    <a:pt x="4701" y="0"/>
                    <a:pt x="5463" y="0"/>
                    <a:pt x="6225" y="0"/>
                  </a:cubicBezTo>
                  <a:close/>
                </a:path>
              </a:pathLst>
            </a:custGeom>
            <a:solidFill>
              <a:srgbClr val="F0B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82" name="Freeform: Shape 129">
              <a:extLst>
                <a:ext uri="{FF2B5EF4-FFF2-40B4-BE49-F238E27FC236}">
                  <a16:creationId xmlns:a16="http://schemas.microsoft.com/office/drawing/2014/main" xmlns="" id="{62F47424-B468-4485-87C5-B5755C4BBCE1}"/>
                </a:ext>
              </a:extLst>
            </p:cNvPr>
            <p:cNvSpPr/>
            <p:nvPr/>
          </p:nvSpPr>
          <p:spPr>
            <a:xfrm>
              <a:off x="9253268" y="2137042"/>
              <a:ext cx="3933" cy="5543"/>
            </a:xfrm>
            <a:custGeom>
              <a:avLst/>
              <a:gdLst>
                <a:gd name="connsiteX0" fmla="*/ 1647 w 3933"/>
                <a:gd name="connsiteY0" fmla="*/ 0 h 5543"/>
                <a:gd name="connsiteX1" fmla="*/ 3933 w 3933"/>
                <a:gd name="connsiteY1" fmla="*/ 0 h 5543"/>
                <a:gd name="connsiteX2" fmla="*/ 1171 w 3933"/>
                <a:gd name="connsiteY2" fmla="*/ 5429 h 5543"/>
                <a:gd name="connsiteX3" fmla="*/ 1647 w 3933"/>
                <a:gd name="connsiteY3" fmla="*/ 0 h 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3" h="5543">
                  <a:moveTo>
                    <a:pt x="1647" y="0"/>
                  </a:moveTo>
                  <a:cubicBezTo>
                    <a:pt x="2409" y="0"/>
                    <a:pt x="3171" y="0"/>
                    <a:pt x="3933" y="0"/>
                  </a:cubicBezTo>
                  <a:cubicBezTo>
                    <a:pt x="3267" y="2096"/>
                    <a:pt x="5172" y="6287"/>
                    <a:pt x="1171" y="5429"/>
                  </a:cubicBezTo>
                  <a:cubicBezTo>
                    <a:pt x="-1591" y="4763"/>
                    <a:pt x="1362" y="1810"/>
                    <a:pt x="1647" y="0"/>
                  </a:cubicBezTo>
                  <a:close/>
                </a:path>
              </a:pathLst>
            </a:custGeom>
            <a:solidFill>
              <a:srgbClr val="F4B3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83" name="Freeform: Shape 130">
              <a:extLst>
                <a:ext uri="{FF2B5EF4-FFF2-40B4-BE49-F238E27FC236}">
                  <a16:creationId xmlns:a16="http://schemas.microsoft.com/office/drawing/2014/main" xmlns="" id="{6499B650-A22D-4762-BE30-A1EF7CED37FA}"/>
                </a:ext>
              </a:extLst>
            </p:cNvPr>
            <p:cNvSpPr/>
            <p:nvPr/>
          </p:nvSpPr>
          <p:spPr>
            <a:xfrm>
              <a:off x="9229769" y="2092693"/>
              <a:ext cx="17487" cy="22335"/>
            </a:xfrm>
            <a:custGeom>
              <a:avLst/>
              <a:gdLst>
                <a:gd name="connsiteX0" fmla="*/ 13716 w 17487"/>
                <a:gd name="connsiteY0" fmla="*/ 916 h 22335"/>
                <a:gd name="connsiteX1" fmla="*/ 16002 w 17487"/>
                <a:gd name="connsiteY1" fmla="*/ 21490 h 22335"/>
                <a:gd name="connsiteX2" fmla="*/ 9906 w 17487"/>
                <a:gd name="connsiteY2" fmla="*/ 21966 h 22335"/>
                <a:gd name="connsiteX3" fmla="*/ 6001 w 17487"/>
                <a:gd name="connsiteY3" fmla="*/ 13489 h 22335"/>
                <a:gd name="connsiteX4" fmla="*/ 4286 w 17487"/>
                <a:gd name="connsiteY4" fmla="*/ 7583 h 22335"/>
                <a:gd name="connsiteX5" fmla="*/ 0 w 17487"/>
                <a:gd name="connsiteY5" fmla="*/ 3297 h 22335"/>
                <a:gd name="connsiteX6" fmla="*/ 2286 w 17487"/>
                <a:gd name="connsiteY6" fmla="*/ 1011 h 22335"/>
                <a:gd name="connsiteX7" fmla="*/ 13716 w 17487"/>
                <a:gd name="connsiteY7" fmla="*/ 916 h 22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487" h="22335">
                  <a:moveTo>
                    <a:pt x="13716" y="916"/>
                  </a:moveTo>
                  <a:cubicBezTo>
                    <a:pt x="20765" y="7107"/>
                    <a:pt x="15716" y="14536"/>
                    <a:pt x="16002" y="21490"/>
                  </a:cubicBezTo>
                  <a:cubicBezTo>
                    <a:pt x="14097" y="22823"/>
                    <a:pt x="12002" y="22252"/>
                    <a:pt x="9906" y="21966"/>
                  </a:cubicBezTo>
                  <a:cubicBezTo>
                    <a:pt x="5429" y="20537"/>
                    <a:pt x="572" y="19204"/>
                    <a:pt x="6001" y="13489"/>
                  </a:cubicBezTo>
                  <a:cubicBezTo>
                    <a:pt x="9144" y="10155"/>
                    <a:pt x="5715" y="9298"/>
                    <a:pt x="4286" y="7583"/>
                  </a:cubicBezTo>
                  <a:cubicBezTo>
                    <a:pt x="2667" y="6345"/>
                    <a:pt x="953" y="5202"/>
                    <a:pt x="0" y="3297"/>
                  </a:cubicBezTo>
                  <a:cubicBezTo>
                    <a:pt x="762" y="2535"/>
                    <a:pt x="1524" y="1773"/>
                    <a:pt x="2286" y="1011"/>
                  </a:cubicBezTo>
                  <a:cubicBezTo>
                    <a:pt x="6096" y="-1561"/>
                    <a:pt x="9906" y="1678"/>
                    <a:pt x="13716" y="916"/>
                  </a:cubicBezTo>
                  <a:close/>
                </a:path>
              </a:pathLst>
            </a:custGeom>
            <a:solidFill>
              <a:srgbClr val="FABD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84" name="Freeform: Shape 131">
              <a:extLst>
                <a:ext uri="{FF2B5EF4-FFF2-40B4-BE49-F238E27FC236}">
                  <a16:creationId xmlns:a16="http://schemas.microsoft.com/office/drawing/2014/main" xmlns="" id="{B0EE9A2F-27BA-4662-BAC7-5B514FA6E45A}"/>
                </a:ext>
              </a:extLst>
            </p:cNvPr>
            <p:cNvSpPr/>
            <p:nvPr/>
          </p:nvSpPr>
          <p:spPr>
            <a:xfrm>
              <a:off x="9210797" y="2093001"/>
              <a:ext cx="14730" cy="9751"/>
            </a:xfrm>
            <a:custGeom>
              <a:avLst/>
              <a:gdLst>
                <a:gd name="connsiteX0" fmla="*/ 5256 w 14730"/>
                <a:gd name="connsiteY0" fmla="*/ 9751 h 9751"/>
                <a:gd name="connsiteX1" fmla="*/ 2970 w 14730"/>
                <a:gd name="connsiteY1" fmla="*/ 9751 h 9751"/>
                <a:gd name="connsiteX2" fmla="*/ 2970 w 14730"/>
                <a:gd name="connsiteY2" fmla="*/ 2893 h 9751"/>
                <a:gd name="connsiteX3" fmla="*/ 9828 w 14730"/>
                <a:gd name="connsiteY3" fmla="*/ 607 h 9751"/>
                <a:gd name="connsiteX4" fmla="*/ 14400 w 14730"/>
                <a:gd name="connsiteY4" fmla="*/ 2893 h 9751"/>
                <a:gd name="connsiteX5" fmla="*/ 13162 w 14730"/>
                <a:gd name="connsiteY5" fmla="*/ 6703 h 9751"/>
                <a:gd name="connsiteX6" fmla="*/ 5256 w 14730"/>
                <a:gd name="connsiteY6" fmla="*/ 9751 h 9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30" h="9751">
                  <a:moveTo>
                    <a:pt x="5256" y="9751"/>
                  </a:moveTo>
                  <a:cubicBezTo>
                    <a:pt x="4494" y="9751"/>
                    <a:pt x="3732" y="9751"/>
                    <a:pt x="2970" y="9751"/>
                  </a:cubicBezTo>
                  <a:cubicBezTo>
                    <a:pt x="3732" y="7465"/>
                    <a:pt x="-4078" y="5179"/>
                    <a:pt x="2970" y="2893"/>
                  </a:cubicBezTo>
                  <a:cubicBezTo>
                    <a:pt x="4970" y="1179"/>
                    <a:pt x="6685" y="-1107"/>
                    <a:pt x="9828" y="607"/>
                  </a:cubicBezTo>
                  <a:cubicBezTo>
                    <a:pt x="11733" y="607"/>
                    <a:pt x="13448" y="1083"/>
                    <a:pt x="14400" y="2893"/>
                  </a:cubicBezTo>
                  <a:cubicBezTo>
                    <a:pt x="15257" y="4608"/>
                    <a:pt x="14305" y="5655"/>
                    <a:pt x="13162" y="6703"/>
                  </a:cubicBezTo>
                  <a:cubicBezTo>
                    <a:pt x="10781" y="8418"/>
                    <a:pt x="7637" y="7941"/>
                    <a:pt x="5256" y="9751"/>
                  </a:cubicBezTo>
                  <a:close/>
                </a:path>
              </a:pathLst>
            </a:custGeom>
            <a:solidFill>
              <a:srgbClr val="FDCC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85" name="Freeform: Shape 132">
              <a:extLst>
                <a:ext uri="{FF2B5EF4-FFF2-40B4-BE49-F238E27FC236}">
                  <a16:creationId xmlns:a16="http://schemas.microsoft.com/office/drawing/2014/main" xmlns="" id="{2A90AF5B-057E-46AC-96B4-A681F367F6C6}"/>
                </a:ext>
              </a:extLst>
            </p:cNvPr>
            <p:cNvSpPr/>
            <p:nvPr/>
          </p:nvSpPr>
          <p:spPr>
            <a:xfrm>
              <a:off x="9208195" y="2059318"/>
              <a:ext cx="8522" cy="9907"/>
            </a:xfrm>
            <a:custGeom>
              <a:avLst/>
              <a:gdLst>
                <a:gd name="connsiteX0" fmla="*/ 3286 w 8522"/>
                <a:gd name="connsiteY0" fmla="*/ 95 h 9907"/>
                <a:gd name="connsiteX1" fmla="*/ 7858 w 8522"/>
                <a:gd name="connsiteY1" fmla="*/ 2381 h 9907"/>
                <a:gd name="connsiteX2" fmla="*/ 1953 w 8522"/>
                <a:gd name="connsiteY2" fmla="*/ 9906 h 9907"/>
                <a:gd name="connsiteX3" fmla="*/ 1000 w 8522"/>
                <a:gd name="connsiteY3" fmla="*/ 4572 h 9907"/>
                <a:gd name="connsiteX4" fmla="*/ 1000 w 8522"/>
                <a:gd name="connsiteY4" fmla="*/ 0 h 9907"/>
                <a:gd name="connsiteX5" fmla="*/ 3286 w 8522"/>
                <a:gd name="connsiteY5" fmla="*/ 95 h 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22" h="9907">
                  <a:moveTo>
                    <a:pt x="3286" y="95"/>
                  </a:moveTo>
                  <a:cubicBezTo>
                    <a:pt x="4239" y="1905"/>
                    <a:pt x="5953" y="2381"/>
                    <a:pt x="7858" y="2381"/>
                  </a:cubicBezTo>
                  <a:cubicBezTo>
                    <a:pt x="10430" y="8382"/>
                    <a:pt x="4905" y="9811"/>
                    <a:pt x="1953" y="9906"/>
                  </a:cubicBezTo>
                  <a:cubicBezTo>
                    <a:pt x="-2905" y="10001"/>
                    <a:pt x="3858" y="6096"/>
                    <a:pt x="1000" y="4572"/>
                  </a:cubicBezTo>
                  <a:cubicBezTo>
                    <a:pt x="-333" y="3048"/>
                    <a:pt x="-333" y="1524"/>
                    <a:pt x="1000" y="0"/>
                  </a:cubicBezTo>
                  <a:cubicBezTo>
                    <a:pt x="1762" y="95"/>
                    <a:pt x="2524" y="95"/>
                    <a:pt x="3286" y="95"/>
                  </a:cubicBezTo>
                  <a:close/>
                </a:path>
              </a:pathLst>
            </a:custGeom>
            <a:solidFill>
              <a:srgbClr val="F9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86" name="Freeform: Shape 133">
              <a:extLst>
                <a:ext uri="{FF2B5EF4-FFF2-40B4-BE49-F238E27FC236}">
                  <a16:creationId xmlns:a16="http://schemas.microsoft.com/office/drawing/2014/main" xmlns="" id="{873E1E45-15A6-4F5F-9D43-B4E529D9AC5A}"/>
                </a:ext>
              </a:extLst>
            </p:cNvPr>
            <p:cNvSpPr/>
            <p:nvPr/>
          </p:nvSpPr>
          <p:spPr>
            <a:xfrm>
              <a:off x="9203062" y="2071645"/>
              <a:ext cx="5457" cy="8819"/>
            </a:xfrm>
            <a:custGeom>
              <a:avLst/>
              <a:gdLst>
                <a:gd name="connsiteX0" fmla="*/ 609 w 5457"/>
                <a:gd name="connsiteY0" fmla="*/ 8819 h 8819"/>
                <a:gd name="connsiteX1" fmla="*/ 1847 w 5457"/>
                <a:gd name="connsiteY1" fmla="*/ 56 h 8819"/>
                <a:gd name="connsiteX2" fmla="*/ 4514 w 5457"/>
                <a:gd name="connsiteY2" fmla="*/ 1390 h 8819"/>
                <a:gd name="connsiteX3" fmla="*/ 609 w 5457"/>
                <a:gd name="connsiteY3" fmla="*/ 8819 h 8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57" h="8819">
                  <a:moveTo>
                    <a:pt x="609" y="8819"/>
                  </a:moveTo>
                  <a:cubicBezTo>
                    <a:pt x="1943" y="5867"/>
                    <a:pt x="-2248" y="2152"/>
                    <a:pt x="1847" y="56"/>
                  </a:cubicBezTo>
                  <a:cubicBezTo>
                    <a:pt x="2419" y="-229"/>
                    <a:pt x="4038" y="628"/>
                    <a:pt x="4514" y="1390"/>
                  </a:cubicBezTo>
                  <a:cubicBezTo>
                    <a:pt x="7181" y="5581"/>
                    <a:pt x="3657" y="7200"/>
                    <a:pt x="609" y="8819"/>
                  </a:cubicBezTo>
                  <a:close/>
                </a:path>
              </a:pathLst>
            </a:custGeom>
            <a:solidFill>
              <a:srgbClr val="F9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87" name="Freeform: Shape 134">
              <a:extLst>
                <a:ext uri="{FF2B5EF4-FFF2-40B4-BE49-F238E27FC236}">
                  <a16:creationId xmlns:a16="http://schemas.microsoft.com/office/drawing/2014/main" xmlns="" id="{EA01597E-D042-47DB-BF2A-E13C39D4A9CD}"/>
                </a:ext>
              </a:extLst>
            </p:cNvPr>
            <p:cNvSpPr/>
            <p:nvPr/>
          </p:nvSpPr>
          <p:spPr>
            <a:xfrm>
              <a:off x="9201678" y="2057128"/>
              <a:ext cx="7517" cy="9144"/>
            </a:xfrm>
            <a:custGeom>
              <a:avLst/>
              <a:gdLst>
                <a:gd name="connsiteX0" fmla="*/ 7517 w 7517"/>
                <a:gd name="connsiteY0" fmla="*/ 2286 h 9144"/>
                <a:gd name="connsiteX1" fmla="*/ 7517 w 7517"/>
                <a:gd name="connsiteY1" fmla="*/ 6858 h 9144"/>
                <a:gd name="connsiteX2" fmla="*/ 659 w 7517"/>
                <a:gd name="connsiteY2" fmla="*/ 9144 h 9144"/>
                <a:gd name="connsiteX3" fmla="*/ 7517 w 7517"/>
                <a:gd name="connsiteY3" fmla="*/ 0 h 9144"/>
                <a:gd name="connsiteX4" fmla="*/ 7517 w 7517"/>
                <a:gd name="connsiteY4" fmla="*/ 2286 h 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7" h="9144">
                  <a:moveTo>
                    <a:pt x="7517" y="2286"/>
                  </a:moveTo>
                  <a:cubicBezTo>
                    <a:pt x="7517" y="3810"/>
                    <a:pt x="7517" y="5334"/>
                    <a:pt x="7517" y="6858"/>
                  </a:cubicBezTo>
                  <a:cubicBezTo>
                    <a:pt x="5231" y="7620"/>
                    <a:pt x="2945" y="8382"/>
                    <a:pt x="659" y="9144"/>
                  </a:cubicBezTo>
                  <a:cubicBezTo>
                    <a:pt x="-2294" y="2096"/>
                    <a:pt x="5517" y="3239"/>
                    <a:pt x="7517" y="0"/>
                  </a:cubicBezTo>
                  <a:cubicBezTo>
                    <a:pt x="7517" y="762"/>
                    <a:pt x="7517" y="1524"/>
                    <a:pt x="7517" y="2286"/>
                  </a:cubicBezTo>
                  <a:close/>
                </a:path>
              </a:pathLst>
            </a:custGeom>
            <a:solidFill>
              <a:srgbClr val="F2B6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88" name="Freeform: Shape 135">
              <a:extLst>
                <a:ext uri="{FF2B5EF4-FFF2-40B4-BE49-F238E27FC236}">
                  <a16:creationId xmlns:a16="http://schemas.microsoft.com/office/drawing/2014/main" xmlns="" id="{B0D5EB71-59FE-4018-822E-820CA5E8B81A}"/>
                </a:ext>
              </a:extLst>
            </p:cNvPr>
            <p:cNvSpPr/>
            <p:nvPr/>
          </p:nvSpPr>
          <p:spPr>
            <a:xfrm>
              <a:off x="9221952" y="2095894"/>
              <a:ext cx="12388" cy="7352"/>
            </a:xfrm>
            <a:custGeom>
              <a:avLst/>
              <a:gdLst>
                <a:gd name="connsiteX0" fmla="*/ 959 w 12388"/>
                <a:gd name="connsiteY0" fmla="*/ 2286 h 7352"/>
                <a:gd name="connsiteX1" fmla="*/ 3245 w 12388"/>
                <a:gd name="connsiteY1" fmla="*/ 0 h 7352"/>
                <a:gd name="connsiteX2" fmla="*/ 7817 w 12388"/>
                <a:gd name="connsiteY2" fmla="*/ 0 h 7352"/>
                <a:gd name="connsiteX3" fmla="*/ 12389 w 12388"/>
                <a:gd name="connsiteY3" fmla="*/ 2286 h 7352"/>
                <a:gd name="connsiteX4" fmla="*/ 5817 w 12388"/>
                <a:gd name="connsiteY4" fmla="*/ 6953 h 7352"/>
                <a:gd name="connsiteX5" fmla="*/ 959 w 12388"/>
                <a:gd name="connsiteY5" fmla="*/ 2286 h 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" h="7352">
                  <a:moveTo>
                    <a:pt x="959" y="2286"/>
                  </a:moveTo>
                  <a:cubicBezTo>
                    <a:pt x="1721" y="1524"/>
                    <a:pt x="2483" y="762"/>
                    <a:pt x="3245" y="0"/>
                  </a:cubicBezTo>
                  <a:cubicBezTo>
                    <a:pt x="4769" y="0"/>
                    <a:pt x="6293" y="0"/>
                    <a:pt x="7817" y="0"/>
                  </a:cubicBezTo>
                  <a:cubicBezTo>
                    <a:pt x="9722" y="95"/>
                    <a:pt x="11436" y="476"/>
                    <a:pt x="12389" y="2286"/>
                  </a:cubicBezTo>
                  <a:cubicBezTo>
                    <a:pt x="10960" y="4858"/>
                    <a:pt x="8388" y="6001"/>
                    <a:pt x="5817" y="6953"/>
                  </a:cubicBezTo>
                  <a:cubicBezTo>
                    <a:pt x="2197" y="7430"/>
                    <a:pt x="-1899" y="8573"/>
                    <a:pt x="959" y="2286"/>
                  </a:cubicBezTo>
                  <a:close/>
                </a:path>
              </a:pathLst>
            </a:custGeom>
            <a:solidFill>
              <a:srgbClr val="F4B7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89" name="Freeform: Shape 136">
              <a:extLst>
                <a:ext uri="{FF2B5EF4-FFF2-40B4-BE49-F238E27FC236}">
                  <a16:creationId xmlns:a16="http://schemas.microsoft.com/office/drawing/2014/main" xmlns="" id="{770CB45E-8212-48D5-ABD0-64A6E1000E9D}"/>
                </a:ext>
              </a:extLst>
            </p:cNvPr>
            <p:cNvSpPr/>
            <p:nvPr/>
          </p:nvSpPr>
          <p:spPr>
            <a:xfrm>
              <a:off x="9213767" y="2089385"/>
              <a:ext cx="7707" cy="6509"/>
            </a:xfrm>
            <a:custGeom>
              <a:avLst/>
              <a:gdLst>
                <a:gd name="connsiteX0" fmla="*/ 6858 w 7707"/>
                <a:gd name="connsiteY0" fmla="*/ 4223 h 6509"/>
                <a:gd name="connsiteX1" fmla="*/ 0 w 7707"/>
                <a:gd name="connsiteY1" fmla="*/ 6509 h 6509"/>
                <a:gd name="connsiteX2" fmla="*/ 6001 w 7707"/>
                <a:gd name="connsiteY2" fmla="*/ 32 h 6509"/>
                <a:gd name="connsiteX3" fmla="*/ 6858 w 7707"/>
                <a:gd name="connsiteY3" fmla="*/ 4223 h 6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07" h="6509">
                  <a:moveTo>
                    <a:pt x="6858" y="4223"/>
                  </a:moveTo>
                  <a:cubicBezTo>
                    <a:pt x="4572" y="4985"/>
                    <a:pt x="2286" y="5747"/>
                    <a:pt x="0" y="6509"/>
                  </a:cubicBezTo>
                  <a:cubicBezTo>
                    <a:pt x="286" y="2699"/>
                    <a:pt x="1810" y="-349"/>
                    <a:pt x="6001" y="32"/>
                  </a:cubicBezTo>
                  <a:cubicBezTo>
                    <a:pt x="9049" y="223"/>
                    <a:pt x="7144" y="2699"/>
                    <a:pt x="6858" y="4223"/>
                  </a:cubicBezTo>
                  <a:close/>
                </a:path>
              </a:pathLst>
            </a:custGeom>
            <a:solidFill>
              <a:srgbClr val="F9BF0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90" name="Freeform: Shape 137">
              <a:extLst>
                <a:ext uri="{FF2B5EF4-FFF2-40B4-BE49-F238E27FC236}">
                  <a16:creationId xmlns:a16="http://schemas.microsoft.com/office/drawing/2014/main" xmlns="" id="{774F1BBF-ADEC-4B47-BC01-C670BF7577A3}"/>
                </a:ext>
              </a:extLst>
            </p:cNvPr>
            <p:cNvSpPr/>
            <p:nvPr/>
          </p:nvSpPr>
          <p:spPr>
            <a:xfrm>
              <a:off x="9227483" y="2066272"/>
              <a:ext cx="6885" cy="9144"/>
            </a:xfrm>
            <a:custGeom>
              <a:avLst/>
              <a:gdLst>
                <a:gd name="connsiteX0" fmla="*/ 0 w 6885"/>
                <a:gd name="connsiteY0" fmla="*/ 2286 h 9144"/>
                <a:gd name="connsiteX1" fmla="*/ 6858 w 6885"/>
                <a:gd name="connsiteY1" fmla="*/ 0 h 9144"/>
                <a:gd name="connsiteX2" fmla="*/ 2286 w 6885"/>
                <a:gd name="connsiteY2" fmla="*/ 9144 h 9144"/>
                <a:gd name="connsiteX3" fmla="*/ 0 w 6885"/>
                <a:gd name="connsiteY3" fmla="*/ 2286 h 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5" h="9144">
                  <a:moveTo>
                    <a:pt x="0" y="2286"/>
                  </a:moveTo>
                  <a:cubicBezTo>
                    <a:pt x="2286" y="1524"/>
                    <a:pt x="4572" y="762"/>
                    <a:pt x="6858" y="0"/>
                  </a:cubicBezTo>
                  <a:cubicBezTo>
                    <a:pt x="7239" y="4000"/>
                    <a:pt x="3620" y="6001"/>
                    <a:pt x="2286" y="9144"/>
                  </a:cubicBezTo>
                  <a:cubicBezTo>
                    <a:pt x="-381" y="7429"/>
                    <a:pt x="95" y="4763"/>
                    <a:pt x="0" y="2286"/>
                  </a:cubicBezTo>
                  <a:close/>
                </a:path>
              </a:pathLst>
            </a:custGeom>
            <a:solidFill>
              <a:srgbClr val="F1BC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91" name="Freeform: Shape 138">
              <a:extLst>
                <a:ext uri="{FF2B5EF4-FFF2-40B4-BE49-F238E27FC236}">
                  <a16:creationId xmlns:a16="http://schemas.microsoft.com/office/drawing/2014/main" xmlns="" id="{0D6F8E89-5166-4A8B-8E23-2ABC649458D8}"/>
                </a:ext>
              </a:extLst>
            </p:cNvPr>
            <p:cNvSpPr/>
            <p:nvPr/>
          </p:nvSpPr>
          <p:spPr>
            <a:xfrm>
              <a:off x="9201004" y="2098181"/>
              <a:ext cx="31194" cy="22860"/>
            </a:xfrm>
            <a:custGeom>
              <a:avLst/>
              <a:gdLst>
                <a:gd name="connsiteX0" fmla="*/ 21908 w 31194"/>
                <a:gd name="connsiteY0" fmla="*/ 0 h 22860"/>
                <a:gd name="connsiteX1" fmla="*/ 26480 w 31194"/>
                <a:gd name="connsiteY1" fmla="*/ 2286 h 22860"/>
                <a:gd name="connsiteX2" fmla="*/ 26480 w 31194"/>
                <a:gd name="connsiteY2" fmla="*/ 16002 h 22860"/>
                <a:gd name="connsiteX3" fmla="*/ 15050 w 31194"/>
                <a:gd name="connsiteY3" fmla="*/ 20574 h 22860"/>
                <a:gd name="connsiteX4" fmla="*/ 8192 w 31194"/>
                <a:gd name="connsiteY4" fmla="*/ 22860 h 22860"/>
                <a:gd name="connsiteX5" fmla="*/ 0 w 31194"/>
                <a:gd name="connsiteY5" fmla="*/ 15240 h 22860"/>
                <a:gd name="connsiteX6" fmla="*/ 8192 w 31194"/>
                <a:gd name="connsiteY6" fmla="*/ 11525 h 22860"/>
                <a:gd name="connsiteX7" fmla="*/ 15050 w 31194"/>
                <a:gd name="connsiteY7" fmla="*/ 6953 h 22860"/>
                <a:gd name="connsiteX8" fmla="*/ 15050 w 31194"/>
                <a:gd name="connsiteY8" fmla="*/ 4667 h 22860"/>
                <a:gd name="connsiteX9" fmla="*/ 21908 w 31194"/>
                <a:gd name="connsiteY9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94" h="22860">
                  <a:moveTo>
                    <a:pt x="21908" y="0"/>
                  </a:moveTo>
                  <a:cubicBezTo>
                    <a:pt x="21812" y="4096"/>
                    <a:pt x="24003" y="3429"/>
                    <a:pt x="26480" y="2286"/>
                  </a:cubicBezTo>
                  <a:cubicBezTo>
                    <a:pt x="32766" y="6858"/>
                    <a:pt x="32766" y="11430"/>
                    <a:pt x="26480" y="16002"/>
                  </a:cubicBezTo>
                  <a:cubicBezTo>
                    <a:pt x="21146" y="13621"/>
                    <a:pt x="17717" y="16193"/>
                    <a:pt x="15050" y="20574"/>
                  </a:cubicBezTo>
                  <a:cubicBezTo>
                    <a:pt x="12764" y="21336"/>
                    <a:pt x="10478" y="22098"/>
                    <a:pt x="8192" y="22860"/>
                  </a:cubicBezTo>
                  <a:cubicBezTo>
                    <a:pt x="7049" y="19050"/>
                    <a:pt x="2477" y="18574"/>
                    <a:pt x="0" y="15240"/>
                  </a:cubicBezTo>
                  <a:cubicBezTo>
                    <a:pt x="3143" y="13811"/>
                    <a:pt x="5715" y="12668"/>
                    <a:pt x="8192" y="11525"/>
                  </a:cubicBezTo>
                  <a:cubicBezTo>
                    <a:pt x="14002" y="12763"/>
                    <a:pt x="15812" y="11525"/>
                    <a:pt x="15050" y="6953"/>
                  </a:cubicBezTo>
                  <a:cubicBezTo>
                    <a:pt x="15050" y="6191"/>
                    <a:pt x="15050" y="5429"/>
                    <a:pt x="15050" y="4667"/>
                  </a:cubicBezTo>
                  <a:cubicBezTo>
                    <a:pt x="14859" y="-762"/>
                    <a:pt x="20098" y="2191"/>
                    <a:pt x="21908" y="0"/>
                  </a:cubicBezTo>
                  <a:close/>
                </a:path>
              </a:pathLst>
            </a:custGeom>
            <a:solidFill>
              <a:srgbClr val="FCBD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92" name="Freeform: Shape 139">
              <a:extLst>
                <a:ext uri="{FF2B5EF4-FFF2-40B4-BE49-F238E27FC236}">
                  <a16:creationId xmlns:a16="http://schemas.microsoft.com/office/drawing/2014/main" xmlns="" id="{5975823C-49C4-4495-BBAF-AA394AFEEA47}"/>
                </a:ext>
              </a:extLst>
            </p:cNvPr>
            <p:cNvSpPr/>
            <p:nvPr/>
          </p:nvSpPr>
          <p:spPr>
            <a:xfrm>
              <a:off x="9156712" y="2114038"/>
              <a:ext cx="20573" cy="16146"/>
            </a:xfrm>
            <a:custGeom>
              <a:avLst/>
              <a:gdLst>
                <a:gd name="connsiteX0" fmla="*/ 11430 w 20573"/>
                <a:gd name="connsiteY0" fmla="*/ 144 h 16146"/>
                <a:gd name="connsiteX1" fmla="*/ 16002 w 20573"/>
                <a:gd name="connsiteY1" fmla="*/ 4716 h 16146"/>
                <a:gd name="connsiteX2" fmla="*/ 20574 w 20573"/>
                <a:gd name="connsiteY2" fmla="*/ 16146 h 16146"/>
                <a:gd name="connsiteX3" fmla="*/ 11430 w 20573"/>
                <a:gd name="connsiteY3" fmla="*/ 5478 h 16146"/>
                <a:gd name="connsiteX4" fmla="*/ 0 w 20573"/>
                <a:gd name="connsiteY4" fmla="*/ 7002 h 16146"/>
                <a:gd name="connsiteX5" fmla="*/ 11430 w 20573"/>
                <a:gd name="connsiteY5" fmla="*/ 144 h 16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73" h="16146">
                  <a:moveTo>
                    <a:pt x="11430" y="144"/>
                  </a:moveTo>
                  <a:cubicBezTo>
                    <a:pt x="14383" y="240"/>
                    <a:pt x="15907" y="1764"/>
                    <a:pt x="16002" y="4716"/>
                  </a:cubicBezTo>
                  <a:cubicBezTo>
                    <a:pt x="21050" y="7098"/>
                    <a:pt x="18764" y="12432"/>
                    <a:pt x="20574" y="16146"/>
                  </a:cubicBezTo>
                  <a:cubicBezTo>
                    <a:pt x="9620" y="13194"/>
                    <a:pt x="9620" y="13194"/>
                    <a:pt x="11430" y="5478"/>
                  </a:cubicBezTo>
                  <a:cubicBezTo>
                    <a:pt x="7525" y="5478"/>
                    <a:pt x="4572" y="12622"/>
                    <a:pt x="0" y="7002"/>
                  </a:cubicBezTo>
                  <a:cubicBezTo>
                    <a:pt x="2381" y="2335"/>
                    <a:pt x="5715" y="-713"/>
                    <a:pt x="11430" y="144"/>
                  </a:cubicBezTo>
                  <a:close/>
                </a:path>
              </a:pathLst>
            </a:custGeom>
            <a:solidFill>
              <a:srgbClr val="F8BE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93" name="Freeform: Shape 140">
              <a:extLst>
                <a:ext uri="{FF2B5EF4-FFF2-40B4-BE49-F238E27FC236}">
                  <a16:creationId xmlns:a16="http://schemas.microsoft.com/office/drawing/2014/main" xmlns="" id="{BA1BB6AD-CDAC-469E-A0C8-DFBB6087FF7A}"/>
                </a:ext>
              </a:extLst>
            </p:cNvPr>
            <p:cNvSpPr/>
            <p:nvPr/>
          </p:nvSpPr>
          <p:spPr>
            <a:xfrm>
              <a:off x="9181858" y="2107324"/>
              <a:ext cx="15134" cy="11566"/>
            </a:xfrm>
            <a:custGeom>
              <a:avLst/>
              <a:gdLst>
                <a:gd name="connsiteX0" fmla="*/ 0 w 15134"/>
                <a:gd name="connsiteY0" fmla="*/ 11430 h 11566"/>
                <a:gd name="connsiteX1" fmla="*/ 11430 w 15134"/>
                <a:gd name="connsiteY1" fmla="*/ 0 h 11566"/>
                <a:gd name="connsiteX2" fmla="*/ 14002 w 15134"/>
                <a:gd name="connsiteY2" fmla="*/ 3810 h 11566"/>
                <a:gd name="connsiteX3" fmla="*/ 0 w 15134"/>
                <a:gd name="connsiteY3" fmla="*/ 11430 h 11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34" h="11566">
                  <a:moveTo>
                    <a:pt x="0" y="11430"/>
                  </a:moveTo>
                  <a:cubicBezTo>
                    <a:pt x="2381" y="6191"/>
                    <a:pt x="9525" y="5715"/>
                    <a:pt x="11430" y="0"/>
                  </a:cubicBezTo>
                  <a:cubicBezTo>
                    <a:pt x="13430" y="572"/>
                    <a:pt x="16955" y="1238"/>
                    <a:pt x="14002" y="3810"/>
                  </a:cubicBezTo>
                  <a:cubicBezTo>
                    <a:pt x="10001" y="7239"/>
                    <a:pt x="6572" y="12478"/>
                    <a:pt x="0" y="11430"/>
                  </a:cubicBezTo>
                  <a:close/>
                </a:path>
              </a:pathLst>
            </a:custGeom>
            <a:solidFill>
              <a:srgbClr val="F3B7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94" name="Freeform: Shape 141">
              <a:extLst>
                <a:ext uri="{FF2B5EF4-FFF2-40B4-BE49-F238E27FC236}">
                  <a16:creationId xmlns:a16="http://schemas.microsoft.com/office/drawing/2014/main" xmlns="" id="{5293B505-13FA-4E56-BD54-89CEC31B7D0F}"/>
                </a:ext>
              </a:extLst>
            </p:cNvPr>
            <p:cNvSpPr/>
            <p:nvPr/>
          </p:nvSpPr>
          <p:spPr>
            <a:xfrm>
              <a:off x="9185584" y="2123377"/>
              <a:ext cx="8322" cy="6807"/>
            </a:xfrm>
            <a:custGeom>
              <a:avLst/>
              <a:gdLst>
                <a:gd name="connsiteX0" fmla="*/ 3133 w 8322"/>
                <a:gd name="connsiteY0" fmla="*/ 6807 h 6807"/>
                <a:gd name="connsiteX1" fmla="*/ 3133 w 8322"/>
                <a:gd name="connsiteY1" fmla="*/ 2235 h 6807"/>
                <a:gd name="connsiteX2" fmla="*/ 8086 w 8322"/>
                <a:gd name="connsiteY2" fmla="*/ 1378 h 6807"/>
                <a:gd name="connsiteX3" fmla="*/ 3133 w 8322"/>
                <a:gd name="connsiteY3" fmla="*/ 6807 h 6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2" h="6807">
                  <a:moveTo>
                    <a:pt x="3133" y="6807"/>
                  </a:moveTo>
                  <a:cubicBezTo>
                    <a:pt x="-4582" y="5283"/>
                    <a:pt x="4562" y="3759"/>
                    <a:pt x="3133" y="2235"/>
                  </a:cubicBezTo>
                  <a:cubicBezTo>
                    <a:pt x="4657" y="426"/>
                    <a:pt x="7229" y="-1289"/>
                    <a:pt x="8086" y="1378"/>
                  </a:cubicBezTo>
                  <a:cubicBezTo>
                    <a:pt x="9134" y="4331"/>
                    <a:pt x="6562" y="6522"/>
                    <a:pt x="3133" y="6807"/>
                  </a:cubicBezTo>
                  <a:close/>
                </a:path>
              </a:pathLst>
            </a:custGeom>
            <a:solidFill>
              <a:srgbClr val="F4BA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95" name="Freeform: Shape 142">
              <a:extLst>
                <a:ext uri="{FF2B5EF4-FFF2-40B4-BE49-F238E27FC236}">
                  <a16:creationId xmlns:a16="http://schemas.microsoft.com/office/drawing/2014/main" xmlns="" id="{7DC72455-A3BA-45E3-A939-F5CD9449556B}"/>
                </a:ext>
              </a:extLst>
            </p:cNvPr>
            <p:cNvSpPr/>
            <p:nvPr/>
          </p:nvSpPr>
          <p:spPr>
            <a:xfrm>
              <a:off x="9209195" y="2105038"/>
              <a:ext cx="12102" cy="6700"/>
            </a:xfrm>
            <a:custGeom>
              <a:avLst/>
              <a:gdLst>
                <a:gd name="connsiteX0" fmla="*/ 6858 w 12102"/>
                <a:gd name="connsiteY0" fmla="*/ 0 h 6700"/>
                <a:gd name="connsiteX1" fmla="*/ 11144 w 12102"/>
                <a:gd name="connsiteY1" fmla="*/ 476 h 6700"/>
                <a:gd name="connsiteX2" fmla="*/ 10573 w 12102"/>
                <a:gd name="connsiteY2" fmla="*/ 3715 h 6700"/>
                <a:gd name="connsiteX3" fmla="*/ 0 w 12102"/>
                <a:gd name="connsiteY3" fmla="*/ 4572 h 6700"/>
                <a:gd name="connsiteX4" fmla="*/ 6858 w 12102"/>
                <a:gd name="connsiteY4" fmla="*/ 0 h 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02" h="6700">
                  <a:moveTo>
                    <a:pt x="6858" y="0"/>
                  </a:moveTo>
                  <a:cubicBezTo>
                    <a:pt x="8287" y="95"/>
                    <a:pt x="10001" y="-190"/>
                    <a:pt x="11144" y="476"/>
                  </a:cubicBezTo>
                  <a:cubicBezTo>
                    <a:pt x="13049" y="1619"/>
                    <a:pt x="11716" y="3143"/>
                    <a:pt x="10573" y="3715"/>
                  </a:cubicBezTo>
                  <a:cubicBezTo>
                    <a:pt x="7239" y="5143"/>
                    <a:pt x="3905" y="9144"/>
                    <a:pt x="0" y="4572"/>
                  </a:cubicBezTo>
                  <a:cubicBezTo>
                    <a:pt x="3334" y="4572"/>
                    <a:pt x="5620" y="3048"/>
                    <a:pt x="6858" y="0"/>
                  </a:cubicBezTo>
                  <a:close/>
                </a:path>
              </a:pathLst>
            </a:custGeom>
            <a:solidFill>
              <a:srgbClr val="F7B2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96" name="Freeform: Shape 143">
              <a:extLst>
                <a:ext uri="{FF2B5EF4-FFF2-40B4-BE49-F238E27FC236}">
                  <a16:creationId xmlns:a16="http://schemas.microsoft.com/office/drawing/2014/main" xmlns="" id="{9E4D817A-5A0E-4FFA-B617-73E9A628230A}"/>
                </a:ext>
              </a:extLst>
            </p:cNvPr>
            <p:cNvSpPr/>
            <p:nvPr/>
          </p:nvSpPr>
          <p:spPr>
            <a:xfrm>
              <a:off x="9202337" y="2132471"/>
              <a:ext cx="6858" cy="4571"/>
            </a:xfrm>
            <a:custGeom>
              <a:avLst/>
              <a:gdLst>
                <a:gd name="connsiteX0" fmla="*/ 6858 w 6858"/>
                <a:gd name="connsiteY0" fmla="*/ 4572 h 4571"/>
                <a:gd name="connsiteX1" fmla="*/ 0 w 6858"/>
                <a:gd name="connsiteY1" fmla="*/ 4572 h 4571"/>
                <a:gd name="connsiteX2" fmla="*/ 6858 w 6858"/>
                <a:gd name="connsiteY2" fmla="*/ 0 h 4571"/>
                <a:gd name="connsiteX3" fmla="*/ 6858 w 6858"/>
                <a:gd name="connsiteY3" fmla="*/ 4572 h 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8" h="4571">
                  <a:moveTo>
                    <a:pt x="6858" y="4572"/>
                  </a:moveTo>
                  <a:cubicBezTo>
                    <a:pt x="4572" y="4572"/>
                    <a:pt x="2286" y="4572"/>
                    <a:pt x="0" y="4572"/>
                  </a:cubicBezTo>
                  <a:cubicBezTo>
                    <a:pt x="1334" y="1524"/>
                    <a:pt x="3620" y="0"/>
                    <a:pt x="6858" y="0"/>
                  </a:cubicBezTo>
                  <a:cubicBezTo>
                    <a:pt x="6858" y="1524"/>
                    <a:pt x="6858" y="3048"/>
                    <a:pt x="6858" y="4572"/>
                  </a:cubicBezTo>
                  <a:close/>
                </a:path>
              </a:pathLst>
            </a:custGeom>
            <a:solidFill>
              <a:srgbClr val="F0B2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97" name="Freeform: Shape 144">
              <a:extLst>
                <a:ext uri="{FF2B5EF4-FFF2-40B4-BE49-F238E27FC236}">
                  <a16:creationId xmlns:a16="http://schemas.microsoft.com/office/drawing/2014/main" xmlns="" id="{815D9414-AB84-4213-95F9-DEF5193D3E62}"/>
                </a:ext>
              </a:extLst>
            </p:cNvPr>
            <p:cNvSpPr/>
            <p:nvPr/>
          </p:nvSpPr>
          <p:spPr>
            <a:xfrm>
              <a:off x="9254915" y="2079473"/>
              <a:ext cx="23224" cy="27851"/>
            </a:xfrm>
            <a:custGeom>
              <a:avLst/>
              <a:gdLst>
                <a:gd name="connsiteX0" fmla="*/ 11430 w 23224"/>
                <a:gd name="connsiteY0" fmla="*/ 27851 h 27851"/>
                <a:gd name="connsiteX1" fmla="*/ 6858 w 23224"/>
                <a:gd name="connsiteY1" fmla="*/ 23279 h 27851"/>
                <a:gd name="connsiteX2" fmla="*/ 4572 w 23224"/>
                <a:gd name="connsiteY2" fmla="*/ 16421 h 27851"/>
                <a:gd name="connsiteX3" fmla="*/ 0 w 23224"/>
                <a:gd name="connsiteY3" fmla="*/ 7277 h 27851"/>
                <a:gd name="connsiteX4" fmla="*/ 3143 w 23224"/>
                <a:gd name="connsiteY4" fmla="*/ 4991 h 27851"/>
                <a:gd name="connsiteX5" fmla="*/ 4001 w 23224"/>
                <a:gd name="connsiteY5" fmla="*/ 2229 h 27851"/>
                <a:gd name="connsiteX6" fmla="*/ 9144 w 23224"/>
                <a:gd name="connsiteY6" fmla="*/ 419 h 27851"/>
                <a:gd name="connsiteX7" fmla="*/ 20574 w 23224"/>
                <a:gd name="connsiteY7" fmla="*/ 7277 h 27851"/>
                <a:gd name="connsiteX8" fmla="*/ 15430 w 23224"/>
                <a:gd name="connsiteY8" fmla="*/ 23279 h 27851"/>
                <a:gd name="connsiteX9" fmla="*/ 11430 w 23224"/>
                <a:gd name="connsiteY9" fmla="*/ 27851 h 2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224" h="27851">
                  <a:moveTo>
                    <a:pt x="11430" y="27851"/>
                  </a:moveTo>
                  <a:cubicBezTo>
                    <a:pt x="8477" y="27756"/>
                    <a:pt x="6953" y="26232"/>
                    <a:pt x="6858" y="23279"/>
                  </a:cubicBezTo>
                  <a:cubicBezTo>
                    <a:pt x="4001" y="21660"/>
                    <a:pt x="9049" y="17564"/>
                    <a:pt x="4572" y="16421"/>
                  </a:cubicBezTo>
                  <a:cubicBezTo>
                    <a:pt x="1619" y="14135"/>
                    <a:pt x="381" y="10897"/>
                    <a:pt x="0" y="7277"/>
                  </a:cubicBezTo>
                  <a:cubicBezTo>
                    <a:pt x="190" y="5277"/>
                    <a:pt x="5143" y="10039"/>
                    <a:pt x="3143" y="4991"/>
                  </a:cubicBezTo>
                  <a:cubicBezTo>
                    <a:pt x="3238" y="3943"/>
                    <a:pt x="3429" y="3086"/>
                    <a:pt x="4001" y="2229"/>
                  </a:cubicBezTo>
                  <a:cubicBezTo>
                    <a:pt x="5620" y="1276"/>
                    <a:pt x="6763" y="-914"/>
                    <a:pt x="9144" y="419"/>
                  </a:cubicBezTo>
                  <a:cubicBezTo>
                    <a:pt x="11906" y="4515"/>
                    <a:pt x="13049" y="11087"/>
                    <a:pt x="20574" y="7277"/>
                  </a:cubicBezTo>
                  <a:cubicBezTo>
                    <a:pt x="25336" y="15850"/>
                    <a:pt x="23717" y="21184"/>
                    <a:pt x="15430" y="23279"/>
                  </a:cubicBezTo>
                  <a:cubicBezTo>
                    <a:pt x="12763" y="23946"/>
                    <a:pt x="11716" y="25375"/>
                    <a:pt x="11430" y="27851"/>
                  </a:cubicBezTo>
                  <a:close/>
                </a:path>
              </a:pathLst>
            </a:custGeom>
            <a:solidFill>
              <a:srgbClr val="F9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98" name="Freeform: Shape 145">
              <a:extLst>
                <a:ext uri="{FF2B5EF4-FFF2-40B4-BE49-F238E27FC236}">
                  <a16:creationId xmlns:a16="http://schemas.microsoft.com/office/drawing/2014/main" xmlns="" id="{0F181030-BD51-4561-8DC8-B76483A08677}"/>
                </a:ext>
              </a:extLst>
            </p:cNvPr>
            <p:cNvSpPr/>
            <p:nvPr/>
          </p:nvSpPr>
          <p:spPr>
            <a:xfrm>
              <a:off x="9274461" y="2082178"/>
              <a:ext cx="12362" cy="6081"/>
            </a:xfrm>
            <a:custGeom>
              <a:avLst/>
              <a:gdLst>
                <a:gd name="connsiteX0" fmla="*/ 12363 w 12362"/>
                <a:gd name="connsiteY0" fmla="*/ 0 h 6081"/>
                <a:gd name="connsiteX1" fmla="*/ 12363 w 12362"/>
                <a:gd name="connsiteY1" fmla="*/ 4572 h 6081"/>
                <a:gd name="connsiteX2" fmla="*/ 933 w 12362"/>
                <a:gd name="connsiteY2" fmla="*/ 4572 h 6081"/>
                <a:gd name="connsiteX3" fmla="*/ 1695 w 12362"/>
                <a:gd name="connsiteY3" fmla="*/ 667 h 6081"/>
                <a:gd name="connsiteX4" fmla="*/ 12363 w 12362"/>
                <a:gd name="connsiteY4" fmla="*/ 0 h 6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62" h="6081">
                  <a:moveTo>
                    <a:pt x="12363" y="0"/>
                  </a:moveTo>
                  <a:cubicBezTo>
                    <a:pt x="12172" y="1524"/>
                    <a:pt x="9791" y="3048"/>
                    <a:pt x="12363" y="4572"/>
                  </a:cubicBezTo>
                  <a:cubicBezTo>
                    <a:pt x="8553" y="8668"/>
                    <a:pt x="4743" y="2953"/>
                    <a:pt x="933" y="4572"/>
                  </a:cubicBezTo>
                  <a:cubicBezTo>
                    <a:pt x="837" y="3143"/>
                    <a:pt x="-1544" y="1048"/>
                    <a:pt x="1695" y="667"/>
                  </a:cubicBezTo>
                  <a:cubicBezTo>
                    <a:pt x="5314" y="190"/>
                    <a:pt x="8838" y="190"/>
                    <a:pt x="12363" y="0"/>
                  </a:cubicBezTo>
                  <a:close/>
                </a:path>
              </a:pathLst>
            </a:custGeom>
            <a:solidFill>
              <a:srgbClr val="F9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499" name="Freeform: Shape 146">
              <a:extLst>
                <a:ext uri="{FF2B5EF4-FFF2-40B4-BE49-F238E27FC236}">
                  <a16:creationId xmlns:a16="http://schemas.microsoft.com/office/drawing/2014/main" xmlns="" id="{38DB9987-8028-4030-9787-A28F2667153D}"/>
                </a:ext>
              </a:extLst>
            </p:cNvPr>
            <p:cNvSpPr/>
            <p:nvPr/>
          </p:nvSpPr>
          <p:spPr>
            <a:xfrm>
              <a:off x="9258844" y="2073035"/>
              <a:ext cx="7500" cy="9143"/>
            </a:xfrm>
            <a:custGeom>
              <a:avLst/>
              <a:gdLst>
                <a:gd name="connsiteX0" fmla="*/ 5215 w 7500"/>
                <a:gd name="connsiteY0" fmla="*/ 6858 h 9143"/>
                <a:gd name="connsiteX1" fmla="*/ 643 w 7500"/>
                <a:gd name="connsiteY1" fmla="*/ 9144 h 9143"/>
                <a:gd name="connsiteX2" fmla="*/ 71 w 7500"/>
                <a:gd name="connsiteY2" fmla="*/ 7620 h 9143"/>
                <a:gd name="connsiteX3" fmla="*/ 643 w 7500"/>
                <a:gd name="connsiteY3" fmla="*/ 6858 h 9143"/>
                <a:gd name="connsiteX4" fmla="*/ 643 w 7500"/>
                <a:gd name="connsiteY4" fmla="*/ 0 h 9143"/>
                <a:gd name="connsiteX5" fmla="*/ 7501 w 7500"/>
                <a:gd name="connsiteY5" fmla="*/ 4572 h 9143"/>
                <a:gd name="connsiteX6" fmla="*/ 5215 w 7500"/>
                <a:gd name="connsiteY6" fmla="*/ 6858 h 9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0" h="9143">
                  <a:moveTo>
                    <a:pt x="5215" y="6858"/>
                  </a:moveTo>
                  <a:cubicBezTo>
                    <a:pt x="3691" y="7620"/>
                    <a:pt x="2167" y="8382"/>
                    <a:pt x="643" y="9144"/>
                  </a:cubicBezTo>
                  <a:cubicBezTo>
                    <a:pt x="71" y="8668"/>
                    <a:pt x="-119" y="8096"/>
                    <a:pt x="71" y="7620"/>
                  </a:cubicBezTo>
                  <a:cubicBezTo>
                    <a:pt x="262" y="7144"/>
                    <a:pt x="452" y="6858"/>
                    <a:pt x="643" y="6858"/>
                  </a:cubicBezTo>
                  <a:cubicBezTo>
                    <a:pt x="643" y="4572"/>
                    <a:pt x="643" y="2286"/>
                    <a:pt x="643" y="0"/>
                  </a:cubicBezTo>
                  <a:cubicBezTo>
                    <a:pt x="3977" y="0"/>
                    <a:pt x="6167" y="1524"/>
                    <a:pt x="7501" y="4572"/>
                  </a:cubicBezTo>
                  <a:cubicBezTo>
                    <a:pt x="6739" y="5334"/>
                    <a:pt x="5977" y="6096"/>
                    <a:pt x="5215" y="6858"/>
                  </a:cubicBezTo>
                  <a:close/>
                </a:path>
              </a:pathLst>
            </a:custGeom>
            <a:solidFill>
              <a:srgbClr val="FBC2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00" name="Freeform: Shape 147">
              <a:extLst>
                <a:ext uri="{FF2B5EF4-FFF2-40B4-BE49-F238E27FC236}">
                  <a16:creationId xmlns:a16="http://schemas.microsoft.com/office/drawing/2014/main" xmlns="" id="{7B76A181-C821-43C3-AAC1-A1D3A533C6E5}"/>
                </a:ext>
              </a:extLst>
            </p:cNvPr>
            <p:cNvSpPr/>
            <p:nvPr/>
          </p:nvSpPr>
          <p:spPr>
            <a:xfrm>
              <a:off x="9250343" y="2079893"/>
              <a:ext cx="9144" cy="5808"/>
            </a:xfrm>
            <a:custGeom>
              <a:avLst/>
              <a:gdLst>
                <a:gd name="connsiteX0" fmla="*/ 9144 w 9144"/>
                <a:gd name="connsiteY0" fmla="*/ 0 h 5808"/>
                <a:gd name="connsiteX1" fmla="*/ 9144 w 9144"/>
                <a:gd name="connsiteY1" fmla="*/ 2286 h 5808"/>
                <a:gd name="connsiteX2" fmla="*/ 9144 w 9144"/>
                <a:gd name="connsiteY2" fmla="*/ 2286 h 5808"/>
                <a:gd name="connsiteX3" fmla="*/ 0 w 9144"/>
                <a:gd name="connsiteY3" fmla="*/ 0 h 5808"/>
                <a:gd name="connsiteX4" fmla="*/ 0 w 9144"/>
                <a:gd name="connsiteY4" fmla="*/ 0 h 5808"/>
                <a:gd name="connsiteX5" fmla="*/ 9144 w 9144"/>
                <a:gd name="connsiteY5" fmla="*/ 0 h 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" h="5808">
                  <a:moveTo>
                    <a:pt x="9144" y="0"/>
                  </a:moveTo>
                  <a:cubicBezTo>
                    <a:pt x="9144" y="762"/>
                    <a:pt x="9144" y="1524"/>
                    <a:pt x="9144" y="2286"/>
                  </a:cubicBezTo>
                  <a:lnTo>
                    <a:pt x="9144" y="2286"/>
                  </a:lnTo>
                  <a:cubicBezTo>
                    <a:pt x="5429" y="4286"/>
                    <a:pt x="667" y="10192"/>
                    <a:pt x="0" y="0"/>
                  </a:cubicBezTo>
                  <a:lnTo>
                    <a:pt x="0" y="0"/>
                  </a:lnTo>
                  <a:cubicBezTo>
                    <a:pt x="3048" y="0"/>
                    <a:pt x="6096" y="0"/>
                    <a:pt x="9144" y="0"/>
                  </a:cubicBezTo>
                  <a:close/>
                </a:path>
              </a:pathLst>
            </a:custGeom>
            <a:solidFill>
              <a:srgbClr val="F0B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01" name="Freeform: Shape 148">
              <a:extLst>
                <a:ext uri="{FF2B5EF4-FFF2-40B4-BE49-F238E27FC236}">
                  <a16:creationId xmlns:a16="http://schemas.microsoft.com/office/drawing/2014/main" xmlns="" id="{7185B668-FE20-4D03-BB59-8D4FB19C14E9}"/>
                </a:ext>
              </a:extLst>
            </p:cNvPr>
            <p:cNvSpPr/>
            <p:nvPr/>
          </p:nvSpPr>
          <p:spPr>
            <a:xfrm>
              <a:off x="9142639" y="2102753"/>
              <a:ext cx="27391" cy="25050"/>
            </a:xfrm>
            <a:custGeom>
              <a:avLst/>
              <a:gdLst>
                <a:gd name="connsiteX0" fmla="*/ 25503 w 27391"/>
                <a:gd name="connsiteY0" fmla="*/ 11430 h 25050"/>
                <a:gd name="connsiteX1" fmla="*/ 14073 w 27391"/>
                <a:gd name="connsiteY1" fmla="*/ 18288 h 25050"/>
                <a:gd name="connsiteX2" fmla="*/ 4739 w 27391"/>
                <a:gd name="connsiteY2" fmla="*/ 24003 h 25050"/>
                <a:gd name="connsiteX3" fmla="*/ 643 w 27391"/>
                <a:gd name="connsiteY3" fmla="*/ 25051 h 25050"/>
                <a:gd name="connsiteX4" fmla="*/ 2738 w 27391"/>
                <a:gd name="connsiteY4" fmla="*/ 18193 h 25050"/>
                <a:gd name="connsiteX5" fmla="*/ 4643 w 27391"/>
                <a:gd name="connsiteY5" fmla="*/ 16002 h 25050"/>
                <a:gd name="connsiteX6" fmla="*/ 9501 w 27391"/>
                <a:gd name="connsiteY6" fmla="*/ 9144 h 25050"/>
                <a:gd name="connsiteX7" fmla="*/ 11787 w 27391"/>
                <a:gd name="connsiteY7" fmla="*/ 4572 h 25050"/>
                <a:gd name="connsiteX8" fmla="*/ 23217 w 27391"/>
                <a:gd name="connsiteY8" fmla="*/ 0 h 25050"/>
                <a:gd name="connsiteX9" fmla="*/ 25503 w 27391"/>
                <a:gd name="connsiteY9" fmla="*/ 11430 h 2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391" h="25050">
                  <a:moveTo>
                    <a:pt x="25503" y="11430"/>
                  </a:moveTo>
                  <a:cubicBezTo>
                    <a:pt x="21693" y="13716"/>
                    <a:pt x="17883" y="16002"/>
                    <a:pt x="14073" y="18288"/>
                  </a:cubicBezTo>
                  <a:cubicBezTo>
                    <a:pt x="10930" y="20193"/>
                    <a:pt x="7882" y="22193"/>
                    <a:pt x="4739" y="24003"/>
                  </a:cubicBezTo>
                  <a:cubicBezTo>
                    <a:pt x="3500" y="24670"/>
                    <a:pt x="2072" y="24765"/>
                    <a:pt x="643" y="25051"/>
                  </a:cubicBezTo>
                  <a:cubicBezTo>
                    <a:pt x="-1548" y="21527"/>
                    <a:pt x="2548" y="20574"/>
                    <a:pt x="2738" y="18193"/>
                  </a:cubicBezTo>
                  <a:cubicBezTo>
                    <a:pt x="3310" y="17431"/>
                    <a:pt x="3977" y="16669"/>
                    <a:pt x="4643" y="16002"/>
                  </a:cubicBezTo>
                  <a:cubicBezTo>
                    <a:pt x="6263" y="13811"/>
                    <a:pt x="8549" y="12002"/>
                    <a:pt x="9501" y="9144"/>
                  </a:cubicBezTo>
                  <a:cubicBezTo>
                    <a:pt x="10263" y="7620"/>
                    <a:pt x="11025" y="6096"/>
                    <a:pt x="11787" y="4572"/>
                  </a:cubicBezTo>
                  <a:cubicBezTo>
                    <a:pt x="17597" y="8191"/>
                    <a:pt x="19121" y="952"/>
                    <a:pt x="23217" y="0"/>
                  </a:cubicBezTo>
                  <a:cubicBezTo>
                    <a:pt x="27408" y="3143"/>
                    <a:pt x="28932" y="6763"/>
                    <a:pt x="25503" y="11430"/>
                  </a:cubicBezTo>
                  <a:close/>
                </a:path>
              </a:pathLst>
            </a:custGeom>
            <a:solidFill>
              <a:srgbClr val="FDCB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02" name="Freeform: Shape 149">
              <a:extLst>
                <a:ext uri="{FF2B5EF4-FFF2-40B4-BE49-F238E27FC236}">
                  <a16:creationId xmlns:a16="http://schemas.microsoft.com/office/drawing/2014/main" xmlns="" id="{12E6E6D9-E465-4EB9-99FA-001721ED67C9}"/>
                </a:ext>
              </a:extLst>
            </p:cNvPr>
            <p:cNvSpPr/>
            <p:nvPr/>
          </p:nvSpPr>
          <p:spPr>
            <a:xfrm>
              <a:off x="9145283" y="2110933"/>
              <a:ext cx="8356" cy="10107"/>
            </a:xfrm>
            <a:custGeom>
              <a:avLst/>
              <a:gdLst>
                <a:gd name="connsiteX0" fmla="*/ 6858 w 8356"/>
                <a:gd name="connsiteY0" fmla="*/ 964 h 10107"/>
                <a:gd name="connsiteX1" fmla="*/ 2286 w 8356"/>
                <a:gd name="connsiteY1" fmla="*/ 10108 h 10107"/>
                <a:gd name="connsiteX2" fmla="*/ 0 w 8356"/>
                <a:gd name="connsiteY2" fmla="*/ 5536 h 10107"/>
                <a:gd name="connsiteX3" fmla="*/ 6858 w 8356"/>
                <a:gd name="connsiteY3" fmla="*/ 964 h 1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56" h="10107">
                  <a:moveTo>
                    <a:pt x="6858" y="964"/>
                  </a:moveTo>
                  <a:cubicBezTo>
                    <a:pt x="11335" y="7060"/>
                    <a:pt x="4572" y="7441"/>
                    <a:pt x="2286" y="10108"/>
                  </a:cubicBezTo>
                  <a:cubicBezTo>
                    <a:pt x="571" y="9060"/>
                    <a:pt x="1333" y="6774"/>
                    <a:pt x="0" y="5536"/>
                  </a:cubicBezTo>
                  <a:cubicBezTo>
                    <a:pt x="286" y="1059"/>
                    <a:pt x="1905" y="-1513"/>
                    <a:pt x="6858" y="964"/>
                  </a:cubicBezTo>
                  <a:close/>
                </a:path>
              </a:pathLst>
            </a:custGeom>
            <a:solidFill>
              <a:srgbClr val="FBC3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03" name="Freeform: Shape 150">
              <a:extLst>
                <a:ext uri="{FF2B5EF4-FFF2-40B4-BE49-F238E27FC236}">
                  <a16:creationId xmlns:a16="http://schemas.microsoft.com/office/drawing/2014/main" xmlns="" id="{A55B4EC8-64F7-480E-86B5-DDA6492C3B82}"/>
                </a:ext>
              </a:extLst>
            </p:cNvPr>
            <p:cNvSpPr/>
            <p:nvPr/>
          </p:nvSpPr>
          <p:spPr>
            <a:xfrm>
              <a:off x="9141621" y="2116468"/>
              <a:ext cx="5947" cy="4572"/>
            </a:xfrm>
            <a:custGeom>
              <a:avLst/>
              <a:gdLst>
                <a:gd name="connsiteX0" fmla="*/ 3662 w 5947"/>
                <a:gd name="connsiteY0" fmla="*/ 0 h 4572"/>
                <a:gd name="connsiteX1" fmla="*/ 5948 w 5947"/>
                <a:gd name="connsiteY1" fmla="*/ 4572 h 4572"/>
                <a:gd name="connsiteX2" fmla="*/ 3662 w 5947"/>
                <a:gd name="connsiteY2" fmla="*/ 4572 h 4572"/>
                <a:gd name="connsiteX3" fmla="*/ 42 w 5947"/>
                <a:gd name="connsiteY3" fmla="*/ 2762 h 4572"/>
                <a:gd name="connsiteX4" fmla="*/ 3662 w 5947"/>
                <a:gd name="connsiteY4" fmla="*/ 0 h 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47" h="4572">
                  <a:moveTo>
                    <a:pt x="3662" y="0"/>
                  </a:moveTo>
                  <a:cubicBezTo>
                    <a:pt x="5471" y="953"/>
                    <a:pt x="5948" y="2667"/>
                    <a:pt x="5948" y="4572"/>
                  </a:cubicBezTo>
                  <a:cubicBezTo>
                    <a:pt x="5186" y="4572"/>
                    <a:pt x="4424" y="4572"/>
                    <a:pt x="3662" y="4572"/>
                  </a:cubicBezTo>
                  <a:cubicBezTo>
                    <a:pt x="2423" y="4001"/>
                    <a:pt x="233" y="3620"/>
                    <a:pt x="42" y="2762"/>
                  </a:cubicBezTo>
                  <a:cubicBezTo>
                    <a:pt x="-434" y="191"/>
                    <a:pt x="3281" y="2096"/>
                    <a:pt x="3662" y="0"/>
                  </a:cubicBezTo>
                  <a:close/>
                </a:path>
              </a:pathLst>
            </a:custGeom>
            <a:solidFill>
              <a:srgbClr val="F5BA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04" name="Freeform: Shape 151">
              <a:extLst>
                <a:ext uri="{FF2B5EF4-FFF2-40B4-BE49-F238E27FC236}">
                  <a16:creationId xmlns:a16="http://schemas.microsoft.com/office/drawing/2014/main" xmlns="" id="{D66FB573-3C10-47C7-A20C-80303CE97CF7}"/>
                </a:ext>
              </a:extLst>
            </p:cNvPr>
            <p:cNvSpPr/>
            <p:nvPr/>
          </p:nvSpPr>
          <p:spPr>
            <a:xfrm>
              <a:off x="9245328" y="2079893"/>
              <a:ext cx="17588" cy="13716"/>
            </a:xfrm>
            <a:custGeom>
              <a:avLst/>
              <a:gdLst>
                <a:gd name="connsiteX0" fmla="*/ 5015 w 17588"/>
                <a:gd name="connsiteY0" fmla="*/ 0 h 13716"/>
                <a:gd name="connsiteX1" fmla="*/ 14159 w 17588"/>
                <a:gd name="connsiteY1" fmla="*/ 2286 h 13716"/>
                <a:gd name="connsiteX2" fmla="*/ 17588 w 17588"/>
                <a:gd name="connsiteY2" fmla="*/ 13716 h 13716"/>
                <a:gd name="connsiteX3" fmla="*/ 9587 w 17588"/>
                <a:gd name="connsiteY3" fmla="*/ 6858 h 13716"/>
                <a:gd name="connsiteX4" fmla="*/ 5015 w 17588"/>
                <a:gd name="connsiteY4" fmla="*/ 11430 h 13716"/>
                <a:gd name="connsiteX5" fmla="*/ 5015 w 17588"/>
                <a:gd name="connsiteY5" fmla="*/ 0 h 1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88" h="13716">
                  <a:moveTo>
                    <a:pt x="5015" y="0"/>
                  </a:moveTo>
                  <a:cubicBezTo>
                    <a:pt x="6253" y="7906"/>
                    <a:pt x="11206" y="1143"/>
                    <a:pt x="14159" y="2286"/>
                  </a:cubicBezTo>
                  <a:cubicBezTo>
                    <a:pt x="15207" y="5620"/>
                    <a:pt x="16159" y="8954"/>
                    <a:pt x="17588" y="13716"/>
                  </a:cubicBezTo>
                  <a:cubicBezTo>
                    <a:pt x="14159" y="10858"/>
                    <a:pt x="11873" y="8858"/>
                    <a:pt x="9587" y="6858"/>
                  </a:cubicBezTo>
                  <a:cubicBezTo>
                    <a:pt x="8063" y="8382"/>
                    <a:pt x="6539" y="9906"/>
                    <a:pt x="5015" y="11430"/>
                  </a:cubicBezTo>
                  <a:cubicBezTo>
                    <a:pt x="6730" y="7620"/>
                    <a:pt x="-7082" y="3810"/>
                    <a:pt x="5015" y="0"/>
                  </a:cubicBezTo>
                  <a:close/>
                </a:path>
              </a:pathLst>
            </a:custGeom>
            <a:solidFill>
              <a:srgbClr val="FCBE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05" name="Freeform: Shape 152">
              <a:extLst>
                <a:ext uri="{FF2B5EF4-FFF2-40B4-BE49-F238E27FC236}">
                  <a16:creationId xmlns:a16="http://schemas.microsoft.com/office/drawing/2014/main" xmlns="" id="{0EC1CFAB-2CBE-439E-90E8-14E6BDF93F77}"/>
                </a:ext>
              </a:extLst>
            </p:cNvPr>
            <p:cNvSpPr/>
            <p:nvPr/>
          </p:nvSpPr>
          <p:spPr>
            <a:xfrm>
              <a:off x="9227157" y="2111897"/>
              <a:ext cx="20900" cy="13620"/>
            </a:xfrm>
            <a:custGeom>
              <a:avLst/>
              <a:gdLst>
                <a:gd name="connsiteX0" fmla="*/ 14042 w 20900"/>
                <a:gd name="connsiteY0" fmla="*/ 0 h 13620"/>
                <a:gd name="connsiteX1" fmla="*/ 18614 w 20900"/>
                <a:gd name="connsiteY1" fmla="*/ 2286 h 13620"/>
                <a:gd name="connsiteX2" fmla="*/ 20900 w 20900"/>
                <a:gd name="connsiteY2" fmla="*/ 2286 h 13620"/>
                <a:gd name="connsiteX3" fmla="*/ 18614 w 20900"/>
                <a:gd name="connsiteY3" fmla="*/ 6858 h 13620"/>
                <a:gd name="connsiteX4" fmla="*/ 422 w 20900"/>
                <a:gd name="connsiteY4" fmla="*/ 13621 h 13620"/>
                <a:gd name="connsiteX5" fmla="*/ 2612 w 20900"/>
                <a:gd name="connsiteY5" fmla="*/ 4572 h 13620"/>
                <a:gd name="connsiteX6" fmla="*/ 2612 w 20900"/>
                <a:gd name="connsiteY6" fmla="*/ 4572 h 13620"/>
                <a:gd name="connsiteX7" fmla="*/ 14042 w 20900"/>
                <a:gd name="connsiteY7" fmla="*/ 0 h 1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00" h="13620">
                  <a:moveTo>
                    <a:pt x="14042" y="0"/>
                  </a:moveTo>
                  <a:cubicBezTo>
                    <a:pt x="15566" y="762"/>
                    <a:pt x="17090" y="1524"/>
                    <a:pt x="18614" y="2286"/>
                  </a:cubicBezTo>
                  <a:cubicBezTo>
                    <a:pt x="19376" y="2286"/>
                    <a:pt x="20138" y="2286"/>
                    <a:pt x="20900" y="2286"/>
                  </a:cubicBezTo>
                  <a:cubicBezTo>
                    <a:pt x="20138" y="3810"/>
                    <a:pt x="19376" y="5334"/>
                    <a:pt x="18614" y="6858"/>
                  </a:cubicBezTo>
                  <a:cubicBezTo>
                    <a:pt x="11375" y="5334"/>
                    <a:pt x="5756" y="8953"/>
                    <a:pt x="422" y="13621"/>
                  </a:cubicBezTo>
                  <a:cubicBezTo>
                    <a:pt x="-1102" y="9334"/>
                    <a:pt x="1946" y="7334"/>
                    <a:pt x="2612" y="4572"/>
                  </a:cubicBezTo>
                  <a:lnTo>
                    <a:pt x="2612" y="4572"/>
                  </a:lnTo>
                  <a:cubicBezTo>
                    <a:pt x="4803" y="-1143"/>
                    <a:pt x="11471" y="4572"/>
                    <a:pt x="14042" y="0"/>
                  </a:cubicBezTo>
                  <a:close/>
                </a:path>
              </a:pathLst>
            </a:custGeom>
            <a:solidFill>
              <a:srgbClr val="F5B8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06" name="Freeform: Shape 153">
              <a:extLst>
                <a:ext uri="{FF2B5EF4-FFF2-40B4-BE49-F238E27FC236}">
                  <a16:creationId xmlns:a16="http://schemas.microsoft.com/office/drawing/2014/main" xmlns="" id="{70F9DA4B-4247-441A-80E7-5E1AFD76F3D5}"/>
                </a:ext>
              </a:extLst>
            </p:cNvPr>
            <p:cNvSpPr/>
            <p:nvPr/>
          </p:nvSpPr>
          <p:spPr>
            <a:xfrm>
              <a:off x="9258617" y="2095824"/>
              <a:ext cx="5520" cy="6928"/>
            </a:xfrm>
            <a:custGeom>
              <a:avLst/>
              <a:gdLst>
                <a:gd name="connsiteX0" fmla="*/ 871 w 5520"/>
                <a:gd name="connsiteY0" fmla="*/ 71 h 6928"/>
                <a:gd name="connsiteX1" fmla="*/ 3157 w 5520"/>
                <a:gd name="connsiteY1" fmla="*/ 6929 h 6928"/>
                <a:gd name="connsiteX2" fmla="*/ 871 w 5520"/>
                <a:gd name="connsiteY2" fmla="*/ 4643 h 6928"/>
                <a:gd name="connsiteX3" fmla="*/ 109 w 5520"/>
                <a:gd name="connsiteY3" fmla="*/ 3119 h 6928"/>
                <a:gd name="connsiteX4" fmla="*/ 871 w 5520"/>
                <a:gd name="connsiteY4" fmla="*/ 2357 h 6928"/>
                <a:gd name="connsiteX5" fmla="*/ 871 w 5520"/>
                <a:gd name="connsiteY5" fmla="*/ 71 h 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20" h="6928">
                  <a:moveTo>
                    <a:pt x="871" y="71"/>
                  </a:moveTo>
                  <a:cubicBezTo>
                    <a:pt x="10872" y="-691"/>
                    <a:pt x="1347" y="4928"/>
                    <a:pt x="3157" y="6929"/>
                  </a:cubicBezTo>
                  <a:cubicBezTo>
                    <a:pt x="2395" y="6167"/>
                    <a:pt x="1633" y="5405"/>
                    <a:pt x="871" y="4643"/>
                  </a:cubicBezTo>
                  <a:cubicBezTo>
                    <a:pt x="109" y="4166"/>
                    <a:pt x="-177" y="3595"/>
                    <a:pt x="109" y="3119"/>
                  </a:cubicBezTo>
                  <a:cubicBezTo>
                    <a:pt x="394" y="2642"/>
                    <a:pt x="680" y="2357"/>
                    <a:pt x="871" y="2357"/>
                  </a:cubicBezTo>
                  <a:cubicBezTo>
                    <a:pt x="871" y="1595"/>
                    <a:pt x="871" y="833"/>
                    <a:pt x="871" y="71"/>
                  </a:cubicBezTo>
                  <a:close/>
                </a:path>
              </a:pathLst>
            </a:custGeom>
            <a:solidFill>
              <a:srgbClr val="EFAC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07" name="Freeform: Shape 154">
              <a:extLst>
                <a:ext uri="{FF2B5EF4-FFF2-40B4-BE49-F238E27FC236}">
                  <a16:creationId xmlns:a16="http://schemas.microsoft.com/office/drawing/2014/main" xmlns="" id="{283BCFA2-C01C-41B2-BBE7-686A62A9A44C}"/>
                </a:ext>
              </a:extLst>
            </p:cNvPr>
            <p:cNvSpPr/>
            <p:nvPr/>
          </p:nvSpPr>
          <p:spPr>
            <a:xfrm>
              <a:off x="9254035" y="2098181"/>
              <a:ext cx="5452" cy="5333"/>
            </a:xfrm>
            <a:custGeom>
              <a:avLst/>
              <a:gdLst>
                <a:gd name="connsiteX0" fmla="*/ 5452 w 5452"/>
                <a:gd name="connsiteY0" fmla="*/ 0 h 5333"/>
                <a:gd name="connsiteX1" fmla="*/ 5452 w 5452"/>
                <a:gd name="connsiteY1" fmla="*/ 2286 h 5333"/>
                <a:gd name="connsiteX2" fmla="*/ 1356 w 5452"/>
                <a:gd name="connsiteY2" fmla="*/ 5334 h 5333"/>
                <a:gd name="connsiteX3" fmla="*/ 23 w 5452"/>
                <a:gd name="connsiteY3" fmla="*/ 2857 h 5333"/>
                <a:gd name="connsiteX4" fmla="*/ 5452 w 5452"/>
                <a:gd name="connsiteY4" fmla="*/ 0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2" h="5333">
                  <a:moveTo>
                    <a:pt x="5452" y="0"/>
                  </a:moveTo>
                  <a:cubicBezTo>
                    <a:pt x="5452" y="762"/>
                    <a:pt x="5452" y="1524"/>
                    <a:pt x="5452" y="2286"/>
                  </a:cubicBezTo>
                  <a:cubicBezTo>
                    <a:pt x="4119" y="3334"/>
                    <a:pt x="2690" y="4286"/>
                    <a:pt x="1356" y="5334"/>
                  </a:cubicBezTo>
                  <a:cubicBezTo>
                    <a:pt x="880" y="4477"/>
                    <a:pt x="-168" y="3429"/>
                    <a:pt x="23" y="2857"/>
                  </a:cubicBezTo>
                  <a:cubicBezTo>
                    <a:pt x="975" y="476"/>
                    <a:pt x="3166" y="95"/>
                    <a:pt x="5452" y="0"/>
                  </a:cubicBezTo>
                  <a:close/>
                </a:path>
              </a:pathLst>
            </a:custGeom>
            <a:solidFill>
              <a:srgbClr val="FBBA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08" name="Freeform: Shape 155">
              <a:extLst>
                <a:ext uri="{FF2B5EF4-FFF2-40B4-BE49-F238E27FC236}">
                  <a16:creationId xmlns:a16="http://schemas.microsoft.com/office/drawing/2014/main" xmlns="" id="{47ACBA49-2577-4C2B-ADAB-4DB8532D79E1}"/>
                </a:ext>
              </a:extLst>
            </p:cNvPr>
            <p:cNvSpPr/>
            <p:nvPr/>
          </p:nvSpPr>
          <p:spPr>
            <a:xfrm>
              <a:off x="9227483" y="2098181"/>
              <a:ext cx="13715" cy="18287"/>
            </a:xfrm>
            <a:custGeom>
              <a:avLst/>
              <a:gdLst>
                <a:gd name="connsiteX0" fmla="*/ 13716 w 13715"/>
                <a:gd name="connsiteY0" fmla="*/ 13716 h 18287"/>
                <a:gd name="connsiteX1" fmla="*/ 2286 w 13715"/>
                <a:gd name="connsiteY1" fmla="*/ 18288 h 18287"/>
                <a:gd name="connsiteX2" fmla="*/ 0 w 13715"/>
                <a:gd name="connsiteY2" fmla="*/ 16002 h 18287"/>
                <a:gd name="connsiteX3" fmla="*/ 0 w 13715"/>
                <a:gd name="connsiteY3" fmla="*/ 2286 h 18287"/>
                <a:gd name="connsiteX4" fmla="*/ 6858 w 13715"/>
                <a:gd name="connsiteY4" fmla="*/ 0 h 18287"/>
                <a:gd name="connsiteX5" fmla="*/ 9144 w 13715"/>
                <a:gd name="connsiteY5" fmla="*/ 10001 h 18287"/>
                <a:gd name="connsiteX6" fmla="*/ 8382 w 13715"/>
                <a:gd name="connsiteY6" fmla="*/ 12573 h 18287"/>
                <a:gd name="connsiteX7" fmla="*/ 13716 w 13715"/>
                <a:gd name="connsiteY7" fmla="*/ 13716 h 18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15" h="18287">
                  <a:moveTo>
                    <a:pt x="13716" y="13716"/>
                  </a:moveTo>
                  <a:cubicBezTo>
                    <a:pt x="12764" y="22479"/>
                    <a:pt x="5239" y="14573"/>
                    <a:pt x="2286" y="18288"/>
                  </a:cubicBezTo>
                  <a:cubicBezTo>
                    <a:pt x="1524" y="17526"/>
                    <a:pt x="762" y="16764"/>
                    <a:pt x="0" y="16002"/>
                  </a:cubicBezTo>
                  <a:cubicBezTo>
                    <a:pt x="2858" y="11430"/>
                    <a:pt x="2858" y="6858"/>
                    <a:pt x="0" y="2286"/>
                  </a:cubicBezTo>
                  <a:cubicBezTo>
                    <a:pt x="2286" y="1524"/>
                    <a:pt x="4572" y="762"/>
                    <a:pt x="6858" y="0"/>
                  </a:cubicBezTo>
                  <a:cubicBezTo>
                    <a:pt x="15240" y="5048"/>
                    <a:pt x="15240" y="5143"/>
                    <a:pt x="9144" y="10001"/>
                  </a:cubicBezTo>
                  <a:cubicBezTo>
                    <a:pt x="8096" y="10858"/>
                    <a:pt x="7525" y="12097"/>
                    <a:pt x="8382" y="12573"/>
                  </a:cubicBezTo>
                  <a:cubicBezTo>
                    <a:pt x="9906" y="13335"/>
                    <a:pt x="11906" y="13335"/>
                    <a:pt x="13716" y="13716"/>
                  </a:cubicBezTo>
                  <a:close/>
                </a:path>
              </a:pathLst>
            </a:custGeom>
            <a:solidFill>
              <a:srgbClr val="FCC4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sp>
        <p:nvSpPr>
          <p:cNvPr id="509" name="Graphic 19325">
            <a:extLst>
              <a:ext uri="{FF2B5EF4-FFF2-40B4-BE49-F238E27FC236}">
                <a16:creationId xmlns:a16="http://schemas.microsoft.com/office/drawing/2014/main" xmlns="" id="{801922E0-326C-4549-ABB5-F3E7F0691844}"/>
              </a:ext>
            </a:extLst>
          </p:cNvPr>
          <p:cNvSpPr/>
          <p:nvPr/>
        </p:nvSpPr>
        <p:spPr>
          <a:xfrm>
            <a:off x="10514099" y="170455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510" name="Graphic 19325">
            <a:extLst>
              <a:ext uri="{FF2B5EF4-FFF2-40B4-BE49-F238E27FC236}">
                <a16:creationId xmlns:a16="http://schemas.microsoft.com/office/drawing/2014/main" xmlns="" id="{3F8B1ABC-326F-4BF6-A016-A5E0149DD6C5}"/>
              </a:ext>
            </a:extLst>
          </p:cNvPr>
          <p:cNvSpPr/>
          <p:nvPr/>
        </p:nvSpPr>
        <p:spPr>
          <a:xfrm>
            <a:off x="387684" y="1206471"/>
            <a:ext cx="250981" cy="263730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512" name="Graphic 19325">
            <a:extLst>
              <a:ext uri="{FF2B5EF4-FFF2-40B4-BE49-F238E27FC236}">
                <a16:creationId xmlns:a16="http://schemas.microsoft.com/office/drawing/2014/main" xmlns="" id="{801922E0-326C-4549-ABB5-F3E7F0691844}"/>
              </a:ext>
            </a:extLst>
          </p:cNvPr>
          <p:cNvSpPr/>
          <p:nvPr/>
        </p:nvSpPr>
        <p:spPr>
          <a:xfrm>
            <a:off x="11327020" y="2469440"/>
            <a:ext cx="426511" cy="380424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514" name="Graphic 44232">
            <a:extLst>
              <a:ext uri="{FF2B5EF4-FFF2-40B4-BE49-F238E27FC236}">
                <a16:creationId xmlns:a16="http://schemas.microsoft.com/office/drawing/2014/main" xmlns="" id="{89820610-7C7D-4C10-BEC0-0D1E5F3BB7FF}"/>
              </a:ext>
            </a:extLst>
          </p:cNvPr>
          <p:cNvGrpSpPr/>
          <p:nvPr/>
        </p:nvGrpSpPr>
        <p:grpSpPr>
          <a:xfrm rot="446739">
            <a:off x="10353166" y="5327573"/>
            <a:ext cx="1594662" cy="1450199"/>
            <a:chOff x="696549" y="4578468"/>
            <a:chExt cx="854163" cy="810703"/>
          </a:xfrm>
        </p:grpSpPr>
        <p:grpSp>
          <p:nvGrpSpPr>
            <p:cNvPr id="515" name="Graphic 44232">
              <a:extLst>
                <a:ext uri="{FF2B5EF4-FFF2-40B4-BE49-F238E27FC236}">
                  <a16:creationId xmlns:a16="http://schemas.microsoft.com/office/drawing/2014/main" xmlns="" id="{89820610-7C7D-4C10-BEC0-0D1E5F3BB7FF}"/>
                </a:ext>
              </a:extLst>
            </p:cNvPr>
            <p:cNvGrpSpPr/>
            <p:nvPr/>
          </p:nvGrpSpPr>
          <p:grpSpPr>
            <a:xfrm>
              <a:off x="719218" y="4625163"/>
              <a:ext cx="831493" cy="764007"/>
              <a:chOff x="719218" y="4625163"/>
              <a:chExt cx="831493" cy="764007"/>
            </a:xfrm>
            <a:solidFill>
              <a:srgbClr val="F4C63C"/>
            </a:solidFill>
          </p:grpSpPr>
          <p:sp>
            <p:nvSpPr>
              <p:cNvPr id="529" name="Freeform: Shape 44235">
                <a:extLst>
                  <a:ext uri="{FF2B5EF4-FFF2-40B4-BE49-F238E27FC236}">
                    <a16:creationId xmlns:a16="http://schemas.microsoft.com/office/drawing/2014/main" xmlns="" id="{75AA11F5-A09D-4396-AF1E-1EF79E99573D}"/>
                  </a:ext>
                </a:extLst>
              </p:cNvPr>
              <p:cNvSpPr/>
              <p:nvPr/>
            </p:nvSpPr>
            <p:spPr>
              <a:xfrm>
                <a:off x="719218" y="4631187"/>
                <a:ext cx="808951" cy="757983"/>
              </a:xfrm>
              <a:custGeom>
                <a:avLst/>
                <a:gdLst>
                  <a:gd name="connsiteX0" fmla="*/ 246468 w 808951"/>
                  <a:gd name="connsiteY0" fmla="*/ 11564 h 757983"/>
                  <a:gd name="connsiteX1" fmla="*/ 283997 w 808951"/>
                  <a:gd name="connsiteY1" fmla="*/ 4420 h 757983"/>
                  <a:gd name="connsiteX2" fmla="*/ 518598 w 808951"/>
                  <a:gd name="connsiteY2" fmla="*/ 155106 h 757983"/>
                  <a:gd name="connsiteX3" fmla="*/ 519741 w 808951"/>
                  <a:gd name="connsiteY3" fmla="*/ 153582 h 757983"/>
                  <a:gd name="connsiteX4" fmla="*/ 547458 w 808951"/>
                  <a:gd name="connsiteY4" fmla="*/ 173680 h 757983"/>
                  <a:gd name="connsiteX5" fmla="*/ 548982 w 808951"/>
                  <a:gd name="connsiteY5" fmla="*/ 174823 h 757983"/>
                  <a:gd name="connsiteX6" fmla="*/ 549363 w 808951"/>
                  <a:gd name="connsiteY6" fmla="*/ 175108 h 757983"/>
                  <a:gd name="connsiteX7" fmla="*/ 550983 w 808951"/>
                  <a:gd name="connsiteY7" fmla="*/ 176251 h 757983"/>
                  <a:gd name="connsiteX8" fmla="*/ 578605 w 808951"/>
                  <a:gd name="connsiteY8" fmla="*/ 196349 h 757983"/>
                  <a:gd name="connsiteX9" fmla="*/ 577653 w 808951"/>
                  <a:gd name="connsiteY9" fmla="*/ 197778 h 757983"/>
                  <a:gd name="connsiteX10" fmla="*/ 798633 w 808951"/>
                  <a:gd name="connsiteY10" fmla="*/ 376086 h 757983"/>
                  <a:gd name="connsiteX11" fmla="*/ 803586 w 808951"/>
                  <a:gd name="connsiteY11" fmla="*/ 414091 h 757983"/>
                  <a:gd name="connsiteX12" fmla="*/ 562508 w 808951"/>
                  <a:gd name="connsiteY12" fmla="*/ 746418 h 757983"/>
                  <a:gd name="connsiteX13" fmla="*/ 521360 w 808951"/>
                  <a:gd name="connsiteY13" fmla="*/ 750799 h 757983"/>
                  <a:gd name="connsiteX14" fmla="*/ 294855 w 808951"/>
                  <a:gd name="connsiteY14" fmla="*/ 565824 h 757983"/>
                  <a:gd name="connsiteX15" fmla="*/ 268281 w 808951"/>
                  <a:gd name="connsiteY15" fmla="*/ 562681 h 757983"/>
                  <a:gd name="connsiteX16" fmla="*/ 267900 w 808951"/>
                  <a:gd name="connsiteY16" fmla="*/ 562395 h 757983"/>
                  <a:gd name="connsiteX17" fmla="*/ 256089 w 808951"/>
                  <a:gd name="connsiteY17" fmla="*/ 536963 h 757983"/>
                  <a:gd name="connsiteX18" fmla="*/ 13963 w 808951"/>
                  <a:gd name="connsiteY18" fmla="*/ 384468 h 757983"/>
                  <a:gd name="connsiteX19" fmla="*/ 5295 w 808951"/>
                  <a:gd name="connsiteY19" fmla="*/ 343987 h 757983"/>
                  <a:gd name="connsiteX20" fmla="*/ 246468 w 808951"/>
                  <a:gd name="connsiteY20" fmla="*/ 11564 h 757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08951" h="757983">
                    <a:moveTo>
                      <a:pt x="246468" y="11564"/>
                    </a:moveTo>
                    <a:cubicBezTo>
                      <a:pt x="255136" y="-437"/>
                      <a:pt x="271614" y="-3581"/>
                      <a:pt x="283997" y="4420"/>
                    </a:cubicBezTo>
                    <a:lnTo>
                      <a:pt x="518598" y="155106"/>
                    </a:lnTo>
                    <a:lnTo>
                      <a:pt x="519741" y="153582"/>
                    </a:lnTo>
                    <a:lnTo>
                      <a:pt x="547458" y="173680"/>
                    </a:lnTo>
                    <a:lnTo>
                      <a:pt x="548982" y="174823"/>
                    </a:lnTo>
                    <a:lnTo>
                      <a:pt x="549363" y="175108"/>
                    </a:lnTo>
                    <a:lnTo>
                      <a:pt x="550983" y="176251"/>
                    </a:lnTo>
                    <a:lnTo>
                      <a:pt x="578605" y="196349"/>
                    </a:lnTo>
                    <a:lnTo>
                      <a:pt x="577653" y="197778"/>
                    </a:lnTo>
                    <a:lnTo>
                      <a:pt x="798633" y="376086"/>
                    </a:lnTo>
                    <a:cubicBezTo>
                      <a:pt x="810158" y="385325"/>
                      <a:pt x="812349" y="402089"/>
                      <a:pt x="803586" y="414091"/>
                    </a:cubicBezTo>
                    <a:lnTo>
                      <a:pt x="562508" y="746418"/>
                    </a:lnTo>
                    <a:cubicBezTo>
                      <a:pt x="552792" y="759848"/>
                      <a:pt x="533552" y="761944"/>
                      <a:pt x="521360" y="750799"/>
                    </a:cubicBezTo>
                    <a:cubicBezTo>
                      <a:pt x="437730" y="674885"/>
                      <a:pt x="332479" y="572777"/>
                      <a:pt x="294855" y="565824"/>
                    </a:cubicBezTo>
                    <a:lnTo>
                      <a:pt x="268281" y="562681"/>
                    </a:lnTo>
                    <a:lnTo>
                      <a:pt x="267900" y="562395"/>
                    </a:lnTo>
                    <a:lnTo>
                      <a:pt x="256089" y="536963"/>
                    </a:lnTo>
                    <a:cubicBezTo>
                      <a:pt x="255517" y="520009"/>
                      <a:pt x="128073" y="449714"/>
                      <a:pt x="13963" y="384468"/>
                    </a:cubicBezTo>
                    <a:cubicBezTo>
                      <a:pt x="-324" y="376276"/>
                      <a:pt x="-4420" y="357417"/>
                      <a:pt x="5295" y="343987"/>
                    </a:cubicBezTo>
                    <a:lnTo>
                      <a:pt x="246468" y="11564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530" name="Freeform: Shape 44236">
                <a:extLst>
                  <a:ext uri="{FF2B5EF4-FFF2-40B4-BE49-F238E27FC236}">
                    <a16:creationId xmlns:a16="http://schemas.microsoft.com/office/drawing/2014/main" xmlns="" id="{0C6E3D8F-EE85-4FA1-93F3-F3CE86F38328}"/>
                  </a:ext>
                </a:extLst>
              </p:cNvPr>
              <p:cNvSpPr/>
              <p:nvPr/>
            </p:nvSpPr>
            <p:spPr>
              <a:xfrm rot="-8642603">
                <a:off x="1099429" y="4871166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3 h 435503"/>
                  <a:gd name="connsiteX3" fmla="*/ 0 w 329294"/>
                  <a:gd name="connsiteY3" fmla="*/ 435503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3"/>
                    </a:lnTo>
                    <a:lnTo>
                      <a:pt x="0" y="435503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1" name="Freeform: Shape 44237">
                <a:extLst>
                  <a:ext uri="{FF2B5EF4-FFF2-40B4-BE49-F238E27FC236}">
                    <a16:creationId xmlns:a16="http://schemas.microsoft.com/office/drawing/2014/main" xmlns="" id="{87F45737-688F-47B2-B1C8-5DD9B8F87423}"/>
                  </a:ext>
                </a:extLst>
              </p:cNvPr>
              <p:cNvSpPr/>
              <p:nvPr/>
            </p:nvSpPr>
            <p:spPr>
              <a:xfrm rot="-8642603">
                <a:off x="836216" y="4680349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4 h 435503"/>
                  <a:gd name="connsiteX3" fmla="*/ 0 w 329294"/>
                  <a:gd name="connsiteY3" fmla="*/ 435504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4"/>
                    </a:lnTo>
                    <a:lnTo>
                      <a:pt x="0" y="435504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2" name="Freeform: Shape 44238">
                <a:extLst>
                  <a:ext uri="{FF2B5EF4-FFF2-40B4-BE49-F238E27FC236}">
                    <a16:creationId xmlns:a16="http://schemas.microsoft.com/office/drawing/2014/main" xmlns="" id="{2DB47529-7846-40E6-B9EC-38B3641453A1}"/>
                  </a:ext>
                </a:extLst>
              </p:cNvPr>
              <p:cNvSpPr/>
              <p:nvPr/>
            </p:nvSpPr>
            <p:spPr>
              <a:xfrm>
                <a:off x="742230" y="4634465"/>
                <a:ext cx="515874" cy="523684"/>
              </a:xfrm>
              <a:custGeom>
                <a:avLst/>
                <a:gdLst>
                  <a:gd name="connsiteX0" fmla="*/ 269367 w 515874"/>
                  <a:gd name="connsiteY0" fmla="*/ 523685 h 523684"/>
                  <a:gd name="connsiteX1" fmla="*/ 0 w 515874"/>
                  <a:gd name="connsiteY1" fmla="*/ 339757 h 523684"/>
                  <a:gd name="connsiteX2" fmla="*/ 246507 w 515874"/>
                  <a:gd name="connsiteY2" fmla="*/ 0 h 523684"/>
                  <a:gd name="connsiteX3" fmla="*/ 515874 w 515874"/>
                  <a:gd name="connsiteY3" fmla="*/ 184023 h 523684"/>
                  <a:gd name="connsiteX4" fmla="*/ 269367 w 515874"/>
                  <a:gd name="connsiteY4" fmla="*/ 523685 h 523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874" h="523684">
                    <a:moveTo>
                      <a:pt x="269367" y="523685"/>
                    </a:moveTo>
                    <a:cubicBezTo>
                      <a:pt x="212312" y="425101"/>
                      <a:pt x="96488" y="394907"/>
                      <a:pt x="0" y="339757"/>
                    </a:cubicBezTo>
                    <a:lnTo>
                      <a:pt x="246507" y="0"/>
                    </a:lnTo>
                    <a:cubicBezTo>
                      <a:pt x="347948" y="50768"/>
                      <a:pt x="465773" y="78677"/>
                      <a:pt x="515874" y="184023"/>
                    </a:cubicBezTo>
                    <a:lnTo>
                      <a:pt x="269367" y="523685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3" name="Freeform: Shape 44239">
                <a:extLst>
                  <a:ext uri="{FF2B5EF4-FFF2-40B4-BE49-F238E27FC236}">
                    <a16:creationId xmlns:a16="http://schemas.microsoft.com/office/drawing/2014/main" xmlns="" id="{DA18B2EF-2102-4960-9807-D761F478AFA9}"/>
                  </a:ext>
                </a:extLst>
              </p:cNvPr>
              <p:cNvSpPr/>
              <p:nvPr/>
            </p:nvSpPr>
            <p:spPr>
              <a:xfrm>
                <a:off x="1011597" y="4818392"/>
                <a:ext cx="504920" cy="538638"/>
              </a:xfrm>
              <a:custGeom>
                <a:avLst/>
                <a:gdLst>
                  <a:gd name="connsiteX0" fmla="*/ 0 w 504920"/>
                  <a:gd name="connsiteY0" fmla="*/ 339757 h 538638"/>
                  <a:gd name="connsiteX1" fmla="*/ 258509 w 504920"/>
                  <a:gd name="connsiteY1" fmla="*/ 538639 h 538638"/>
                  <a:gd name="connsiteX2" fmla="*/ 504920 w 504920"/>
                  <a:gd name="connsiteY2" fmla="*/ 198882 h 538638"/>
                  <a:gd name="connsiteX3" fmla="*/ 246412 w 504920"/>
                  <a:gd name="connsiteY3" fmla="*/ 0 h 538638"/>
                  <a:gd name="connsiteX4" fmla="*/ 0 w 504920"/>
                  <a:gd name="connsiteY4" fmla="*/ 339757 h 538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920" h="538638">
                    <a:moveTo>
                      <a:pt x="0" y="339757"/>
                    </a:moveTo>
                    <a:cubicBezTo>
                      <a:pt x="111443" y="363379"/>
                      <a:pt x="176117" y="464153"/>
                      <a:pt x="258509" y="538639"/>
                    </a:cubicBezTo>
                    <a:lnTo>
                      <a:pt x="504920" y="198882"/>
                    </a:lnTo>
                    <a:cubicBezTo>
                      <a:pt x="425196" y="118301"/>
                      <a:pt x="362045" y="14859"/>
                      <a:pt x="246412" y="0"/>
                    </a:cubicBezTo>
                    <a:lnTo>
                      <a:pt x="0" y="339757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4" name="Freeform: Shape 44240">
                <a:extLst>
                  <a:ext uri="{FF2B5EF4-FFF2-40B4-BE49-F238E27FC236}">
                    <a16:creationId xmlns:a16="http://schemas.microsoft.com/office/drawing/2014/main" xmlns="" id="{09676CEC-E4C1-463C-8D77-C4DC6EAD7667}"/>
                  </a:ext>
                </a:extLst>
              </p:cNvPr>
              <p:cNvSpPr/>
              <p:nvPr/>
            </p:nvSpPr>
            <p:spPr>
              <a:xfrm>
                <a:off x="1011597" y="4818488"/>
                <a:ext cx="539114" cy="483584"/>
              </a:xfrm>
              <a:custGeom>
                <a:avLst/>
                <a:gdLst>
                  <a:gd name="connsiteX0" fmla="*/ 0 w 539114"/>
                  <a:gd name="connsiteY0" fmla="*/ 339662 h 483584"/>
                  <a:gd name="connsiteX1" fmla="*/ 292703 w 539114"/>
                  <a:gd name="connsiteY1" fmla="*/ 483584 h 483584"/>
                  <a:gd name="connsiteX2" fmla="*/ 539115 w 539114"/>
                  <a:gd name="connsiteY2" fmla="*/ 143827 h 483584"/>
                  <a:gd name="connsiteX3" fmla="*/ 246412 w 539114"/>
                  <a:gd name="connsiteY3" fmla="*/ 0 h 483584"/>
                  <a:gd name="connsiteX4" fmla="*/ 0 w 539114"/>
                  <a:gd name="connsiteY4" fmla="*/ 339662 h 483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9114" h="483584">
                    <a:moveTo>
                      <a:pt x="0" y="339662"/>
                    </a:moveTo>
                    <a:cubicBezTo>
                      <a:pt x="111443" y="363284"/>
                      <a:pt x="210312" y="409099"/>
                      <a:pt x="292703" y="483584"/>
                    </a:cubicBezTo>
                    <a:lnTo>
                      <a:pt x="539115" y="143827"/>
                    </a:lnTo>
                    <a:cubicBezTo>
                      <a:pt x="459391" y="63246"/>
                      <a:pt x="362045" y="14859"/>
                      <a:pt x="246412" y="0"/>
                    </a:cubicBezTo>
                    <a:lnTo>
                      <a:pt x="0" y="339662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5" name="Freeform: Shape 44241">
                <a:extLst>
                  <a:ext uri="{FF2B5EF4-FFF2-40B4-BE49-F238E27FC236}">
                    <a16:creationId xmlns:a16="http://schemas.microsoft.com/office/drawing/2014/main" xmlns="" id="{A1F9FB1C-B363-42A4-BD2F-3B484E6FF724}"/>
                  </a:ext>
                </a:extLst>
              </p:cNvPr>
              <p:cNvSpPr/>
              <p:nvPr/>
            </p:nvSpPr>
            <p:spPr>
              <a:xfrm>
                <a:off x="1009311" y="4686090"/>
                <a:ext cx="200596" cy="139826"/>
              </a:xfrm>
              <a:custGeom>
                <a:avLst/>
                <a:gdLst>
                  <a:gd name="connsiteX0" fmla="*/ 0 w 200596"/>
                  <a:gd name="connsiteY0" fmla="*/ 0 h 139826"/>
                  <a:gd name="connsiteX1" fmla="*/ 200596 w 200596"/>
                  <a:gd name="connsiteY1" fmla="*/ 139827 h 13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596" h="139826">
                    <a:moveTo>
                      <a:pt x="0" y="0"/>
                    </a:moveTo>
                    <a:cubicBezTo>
                      <a:pt x="0" y="0"/>
                      <a:pt x="164973" y="78391"/>
                      <a:pt x="200596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6" name="Freeform: Shape 44242">
                <a:extLst>
                  <a:ext uri="{FF2B5EF4-FFF2-40B4-BE49-F238E27FC236}">
                    <a16:creationId xmlns:a16="http://schemas.microsoft.com/office/drawing/2014/main" xmlns="" id="{ADB95B0D-E256-440D-9542-F2B9FC797C0A}"/>
                  </a:ext>
                </a:extLst>
              </p:cNvPr>
              <p:cNvSpPr/>
              <p:nvPr/>
            </p:nvSpPr>
            <p:spPr>
              <a:xfrm>
                <a:off x="994452" y="4714379"/>
                <a:ext cx="200596" cy="139827"/>
              </a:xfrm>
              <a:custGeom>
                <a:avLst/>
                <a:gdLst>
                  <a:gd name="connsiteX0" fmla="*/ 0 w 200596"/>
                  <a:gd name="connsiteY0" fmla="*/ 0 h 139827"/>
                  <a:gd name="connsiteX1" fmla="*/ 200597 w 200596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596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597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7" name="Freeform: Shape 44243">
                <a:extLst>
                  <a:ext uri="{FF2B5EF4-FFF2-40B4-BE49-F238E27FC236}">
                    <a16:creationId xmlns:a16="http://schemas.microsoft.com/office/drawing/2014/main" xmlns="" id="{CA04DC81-1371-4E2C-A224-DF4442CBFDC7}"/>
                  </a:ext>
                </a:extLst>
              </p:cNvPr>
              <p:cNvSpPr/>
              <p:nvPr/>
            </p:nvSpPr>
            <p:spPr>
              <a:xfrm>
                <a:off x="974736" y="4751241"/>
                <a:ext cx="200691" cy="139827"/>
              </a:xfrm>
              <a:custGeom>
                <a:avLst/>
                <a:gdLst>
                  <a:gd name="connsiteX0" fmla="*/ 0 w 200691"/>
                  <a:gd name="connsiteY0" fmla="*/ 0 h 139827"/>
                  <a:gd name="connsiteX1" fmla="*/ 200692 w 200691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8" name="Freeform: Shape 44244">
                <a:extLst>
                  <a:ext uri="{FF2B5EF4-FFF2-40B4-BE49-F238E27FC236}">
                    <a16:creationId xmlns:a16="http://schemas.microsoft.com/office/drawing/2014/main" xmlns="" id="{5E14B4BE-330A-4068-B090-CA713CDB9BEF}"/>
                  </a:ext>
                </a:extLst>
              </p:cNvPr>
              <p:cNvSpPr/>
              <p:nvPr/>
            </p:nvSpPr>
            <p:spPr>
              <a:xfrm>
                <a:off x="952923" y="4777625"/>
                <a:ext cx="200691" cy="139827"/>
              </a:xfrm>
              <a:custGeom>
                <a:avLst/>
                <a:gdLst>
                  <a:gd name="connsiteX0" fmla="*/ 0 w 200691"/>
                  <a:gd name="connsiteY0" fmla="*/ 0 h 139827"/>
                  <a:gd name="connsiteX1" fmla="*/ 200692 w 200691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9" name="Freeform: Shape 44245">
                <a:extLst>
                  <a:ext uri="{FF2B5EF4-FFF2-40B4-BE49-F238E27FC236}">
                    <a16:creationId xmlns:a16="http://schemas.microsoft.com/office/drawing/2014/main" xmlns="" id="{9686E684-E953-4E32-9625-0667ABB07FC5}"/>
                  </a:ext>
                </a:extLst>
              </p:cNvPr>
              <p:cNvSpPr/>
              <p:nvPr/>
            </p:nvSpPr>
            <p:spPr>
              <a:xfrm>
                <a:off x="1133041" y="4976695"/>
                <a:ext cx="278987" cy="222792"/>
              </a:xfrm>
              <a:custGeom>
                <a:avLst/>
                <a:gdLst>
                  <a:gd name="connsiteX0" fmla="*/ 66294 w 278987"/>
                  <a:gd name="connsiteY0" fmla="*/ 3 h 222792"/>
                  <a:gd name="connsiteX1" fmla="*/ 0 w 278987"/>
                  <a:gd name="connsiteY1" fmla="*/ 104588 h 222792"/>
                  <a:gd name="connsiteX2" fmla="*/ 189548 w 278987"/>
                  <a:gd name="connsiteY2" fmla="*/ 222793 h 222792"/>
                  <a:gd name="connsiteX3" fmla="*/ 278987 w 278987"/>
                  <a:gd name="connsiteY3" fmla="*/ 104397 h 222792"/>
                  <a:gd name="connsiteX4" fmla="*/ 66294 w 278987"/>
                  <a:gd name="connsiteY4" fmla="*/ 3 h 22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8987" h="222792">
                    <a:moveTo>
                      <a:pt x="66294" y="3"/>
                    </a:moveTo>
                    <a:lnTo>
                      <a:pt x="0" y="104588"/>
                    </a:lnTo>
                    <a:cubicBezTo>
                      <a:pt x="0" y="104588"/>
                      <a:pt x="150304" y="171548"/>
                      <a:pt x="189548" y="222793"/>
                    </a:cubicBezTo>
                    <a:lnTo>
                      <a:pt x="278987" y="104397"/>
                    </a:lnTo>
                    <a:cubicBezTo>
                      <a:pt x="278987" y="104397"/>
                      <a:pt x="217932" y="-664"/>
                      <a:pt x="66294" y="3"/>
                    </a:cubicBez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40" name="Freeform: Shape 44246">
                <a:extLst>
                  <a:ext uri="{FF2B5EF4-FFF2-40B4-BE49-F238E27FC236}">
                    <a16:creationId xmlns:a16="http://schemas.microsoft.com/office/drawing/2014/main" xmlns="" id="{CE01297F-7BBE-4BF4-BF92-D179F273574E}"/>
                  </a:ext>
                </a:extLst>
              </p:cNvPr>
              <p:cNvSpPr/>
              <p:nvPr/>
            </p:nvSpPr>
            <p:spPr>
              <a:xfrm>
                <a:off x="853863" y="4827060"/>
                <a:ext cx="256889" cy="223361"/>
              </a:xfrm>
              <a:custGeom>
                <a:avLst/>
                <a:gdLst>
                  <a:gd name="connsiteX0" fmla="*/ 256889 w 256889"/>
                  <a:gd name="connsiteY0" fmla="*/ 146113 h 223361"/>
                  <a:gd name="connsiteX1" fmla="*/ 193643 w 256889"/>
                  <a:gd name="connsiteY1" fmla="*/ 223361 h 223361"/>
                  <a:gd name="connsiteX2" fmla="*/ 0 w 256889"/>
                  <a:gd name="connsiteY2" fmla="*/ 86582 h 223361"/>
                  <a:gd name="connsiteX3" fmla="*/ 64008 w 256889"/>
                  <a:gd name="connsiteY3" fmla="*/ 0 h 223361"/>
                  <a:gd name="connsiteX4" fmla="*/ 256889 w 256889"/>
                  <a:gd name="connsiteY4" fmla="*/ 146113 h 223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889" h="223361">
                    <a:moveTo>
                      <a:pt x="256889" y="146113"/>
                    </a:moveTo>
                    <a:lnTo>
                      <a:pt x="193643" y="223361"/>
                    </a:lnTo>
                    <a:cubicBezTo>
                      <a:pt x="193643" y="223361"/>
                      <a:pt x="63151" y="100012"/>
                      <a:pt x="0" y="86582"/>
                    </a:cubicBezTo>
                    <a:lnTo>
                      <a:pt x="64008" y="0"/>
                    </a:lnTo>
                    <a:cubicBezTo>
                      <a:pt x="63913" y="0"/>
                      <a:pt x="192119" y="9049"/>
                      <a:pt x="256889" y="146113"/>
                    </a:cubicBez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516" name="Graphic 44232">
              <a:extLst>
                <a:ext uri="{FF2B5EF4-FFF2-40B4-BE49-F238E27FC236}">
                  <a16:creationId xmlns:a16="http://schemas.microsoft.com/office/drawing/2014/main" xmlns="" id="{89820610-7C7D-4C10-BEC0-0D1E5F3BB7FF}"/>
                </a:ext>
              </a:extLst>
            </p:cNvPr>
            <p:cNvGrpSpPr/>
            <p:nvPr/>
          </p:nvGrpSpPr>
          <p:grpSpPr>
            <a:xfrm>
              <a:off x="696549" y="4578468"/>
              <a:ext cx="831589" cy="764125"/>
              <a:chOff x="696549" y="4578468"/>
              <a:chExt cx="831589" cy="764125"/>
            </a:xfrm>
          </p:grpSpPr>
          <p:sp>
            <p:nvSpPr>
              <p:cNvPr id="517" name="Freeform: Shape 44248">
                <a:extLst>
                  <a:ext uri="{FF2B5EF4-FFF2-40B4-BE49-F238E27FC236}">
                    <a16:creationId xmlns:a16="http://schemas.microsoft.com/office/drawing/2014/main" xmlns="" id="{F7C6F630-D4A5-47AD-99E0-CFEEA5D82608}"/>
                  </a:ext>
                </a:extLst>
              </p:cNvPr>
              <p:cNvSpPr/>
              <p:nvPr/>
            </p:nvSpPr>
            <p:spPr>
              <a:xfrm>
                <a:off x="696549" y="4584515"/>
                <a:ext cx="809047" cy="758078"/>
              </a:xfrm>
              <a:custGeom>
                <a:avLst/>
                <a:gdLst>
                  <a:gd name="connsiteX0" fmla="*/ 246564 w 809047"/>
                  <a:gd name="connsiteY0" fmla="*/ 11564 h 758078"/>
                  <a:gd name="connsiteX1" fmla="*/ 284092 w 809047"/>
                  <a:gd name="connsiteY1" fmla="*/ 4420 h 758078"/>
                  <a:gd name="connsiteX2" fmla="*/ 518693 w 809047"/>
                  <a:gd name="connsiteY2" fmla="*/ 155106 h 758078"/>
                  <a:gd name="connsiteX3" fmla="*/ 519836 w 809047"/>
                  <a:gd name="connsiteY3" fmla="*/ 153582 h 758078"/>
                  <a:gd name="connsiteX4" fmla="*/ 547554 w 809047"/>
                  <a:gd name="connsiteY4" fmla="*/ 173680 h 758078"/>
                  <a:gd name="connsiteX5" fmla="*/ 549078 w 809047"/>
                  <a:gd name="connsiteY5" fmla="*/ 174823 h 758078"/>
                  <a:gd name="connsiteX6" fmla="*/ 549459 w 809047"/>
                  <a:gd name="connsiteY6" fmla="*/ 175108 h 758078"/>
                  <a:gd name="connsiteX7" fmla="*/ 551078 w 809047"/>
                  <a:gd name="connsiteY7" fmla="*/ 176251 h 758078"/>
                  <a:gd name="connsiteX8" fmla="*/ 578700 w 809047"/>
                  <a:gd name="connsiteY8" fmla="*/ 196349 h 758078"/>
                  <a:gd name="connsiteX9" fmla="*/ 577748 w 809047"/>
                  <a:gd name="connsiteY9" fmla="*/ 197778 h 758078"/>
                  <a:gd name="connsiteX10" fmla="*/ 798728 w 809047"/>
                  <a:gd name="connsiteY10" fmla="*/ 376086 h 758078"/>
                  <a:gd name="connsiteX11" fmla="*/ 803681 w 809047"/>
                  <a:gd name="connsiteY11" fmla="*/ 414091 h 758078"/>
                  <a:gd name="connsiteX12" fmla="*/ 562603 w 809047"/>
                  <a:gd name="connsiteY12" fmla="*/ 746513 h 758078"/>
                  <a:gd name="connsiteX13" fmla="*/ 521455 w 809047"/>
                  <a:gd name="connsiteY13" fmla="*/ 750895 h 758078"/>
                  <a:gd name="connsiteX14" fmla="*/ 294951 w 809047"/>
                  <a:gd name="connsiteY14" fmla="*/ 565919 h 758078"/>
                  <a:gd name="connsiteX15" fmla="*/ 268376 w 809047"/>
                  <a:gd name="connsiteY15" fmla="*/ 562776 h 758078"/>
                  <a:gd name="connsiteX16" fmla="*/ 267995 w 809047"/>
                  <a:gd name="connsiteY16" fmla="*/ 562490 h 758078"/>
                  <a:gd name="connsiteX17" fmla="*/ 256184 w 809047"/>
                  <a:gd name="connsiteY17" fmla="*/ 537058 h 758078"/>
                  <a:gd name="connsiteX18" fmla="*/ 13963 w 809047"/>
                  <a:gd name="connsiteY18" fmla="*/ 384468 h 758078"/>
                  <a:gd name="connsiteX19" fmla="*/ 5295 w 809047"/>
                  <a:gd name="connsiteY19" fmla="*/ 343987 h 758078"/>
                  <a:gd name="connsiteX20" fmla="*/ 246564 w 809047"/>
                  <a:gd name="connsiteY20" fmla="*/ 11564 h 758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09047" h="758078">
                    <a:moveTo>
                      <a:pt x="246564" y="11564"/>
                    </a:moveTo>
                    <a:cubicBezTo>
                      <a:pt x="255231" y="-437"/>
                      <a:pt x="271710" y="-3581"/>
                      <a:pt x="284092" y="4420"/>
                    </a:cubicBezTo>
                    <a:lnTo>
                      <a:pt x="518693" y="155106"/>
                    </a:lnTo>
                    <a:lnTo>
                      <a:pt x="519836" y="153582"/>
                    </a:lnTo>
                    <a:lnTo>
                      <a:pt x="547554" y="173680"/>
                    </a:lnTo>
                    <a:lnTo>
                      <a:pt x="549078" y="174823"/>
                    </a:lnTo>
                    <a:lnTo>
                      <a:pt x="549459" y="175108"/>
                    </a:lnTo>
                    <a:lnTo>
                      <a:pt x="551078" y="176251"/>
                    </a:lnTo>
                    <a:lnTo>
                      <a:pt x="578700" y="196349"/>
                    </a:lnTo>
                    <a:lnTo>
                      <a:pt x="577748" y="197778"/>
                    </a:lnTo>
                    <a:lnTo>
                      <a:pt x="798728" y="376086"/>
                    </a:lnTo>
                    <a:cubicBezTo>
                      <a:pt x="810253" y="385325"/>
                      <a:pt x="812444" y="402089"/>
                      <a:pt x="803681" y="414091"/>
                    </a:cubicBezTo>
                    <a:lnTo>
                      <a:pt x="562603" y="746513"/>
                    </a:lnTo>
                    <a:cubicBezTo>
                      <a:pt x="552888" y="759943"/>
                      <a:pt x="533647" y="762039"/>
                      <a:pt x="521455" y="750895"/>
                    </a:cubicBezTo>
                    <a:cubicBezTo>
                      <a:pt x="437826" y="674980"/>
                      <a:pt x="332574" y="572872"/>
                      <a:pt x="294951" y="565919"/>
                    </a:cubicBezTo>
                    <a:lnTo>
                      <a:pt x="268376" y="562776"/>
                    </a:lnTo>
                    <a:lnTo>
                      <a:pt x="267995" y="562490"/>
                    </a:lnTo>
                    <a:lnTo>
                      <a:pt x="256184" y="537058"/>
                    </a:lnTo>
                    <a:cubicBezTo>
                      <a:pt x="255612" y="520009"/>
                      <a:pt x="128168" y="449714"/>
                      <a:pt x="13963" y="384468"/>
                    </a:cubicBezTo>
                    <a:cubicBezTo>
                      <a:pt x="-324" y="376276"/>
                      <a:pt x="-4420" y="357417"/>
                      <a:pt x="5295" y="343987"/>
                    </a:cubicBezTo>
                    <a:lnTo>
                      <a:pt x="246564" y="11564"/>
                    </a:lnTo>
                    <a:close/>
                  </a:path>
                </a:pathLst>
              </a:custGeom>
              <a:solidFill>
                <a:srgbClr val="E968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18" name="Freeform: Shape 44249">
                <a:extLst>
                  <a:ext uri="{FF2B5EF4-FFF2-40B4-BE49-F238E27FC236}">
                    <a16:creationId xmlns:a16="http://schemas.microsoft.com/office/drawing/2014/main" xmlns="" id="{904BC6C0-F48D-4974-8A22-D209F5B56F71}"/>
                  </a:ext>
                </a:extLst>
              </p:cNvPr>
              <p:cNvSpPr/>
              <p:nvPr/>
            </p:nvSpPr>
            <p:spPr>
              <a:xfrm rot="-8642603">
                <a:off x="1076825" y="4824471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3 h 435503"/>
                  <a:gd name="connsiteX3" fmla="*/ 0 w 329294"/>
                  <a:gd name="connsiteY3" fmla="*/ 435503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3"/>
                    </a:lnTo>
                    <a:lnTo>
                      <a:pt x="0" y="435503"/>
                    </a:lnTo>
                    <a:close/>
                  </a:path>
                </a:pathLst>
              </a:custGeom>
              <a:solidFill>
                <a:srgbClr val="D6CBB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19" name="Freeform: Shape 44250">
                <a:extLst>
                  <a:ext uri="{FF2B5EF4-FFF2-40B4-BE49-F238E27FC236}">
                    <a16:creationId xmlns:a16="http://schemas.microsoft.com/office/drawing/2014/main" xmlns="" id="{1D7A2249-6D01-4544-A767-FD559AAFCCDD}"/>
                  </a:ext>
                </a:extLst>
              </p:cNvPr>
              <p:cNvSpPr/>
              <p:nvPr/>
            </p:nvSpPr>
            <p:spPr>
              <a:xfrm rot="-8642603">
                <a:off x="813613" y="4633654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3 h 435503"/>
                  <a:gd name="connsiteX3" fmla="*/ 0 w 329294"/>
                  <a:gd name="connsiteY3" fmla="*/ 435503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3"/>
                    </a:lnTo>
                    <a:lnTo>
                      <a:pt x="0" y="435503"/>
                    </a:lnTo>
                    <a:close/>
                  </a:path>
                </a:pathLst>
              </a:custGeom>
              <a:solidFill>
                <a:srgbClr val="D6CBB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20" name="Freeform: Shape 44251">
                <a:extLst>
                  <a:ext uri="{FF2B5EF4-FFF2-40B4-BE49-F238E27FC236}">
                    <a16:creationId xmlns:a16="http://schemas.microsoft.com/office/drawing/2014/main" xmlns="" id="{56F74A90-102E-49E3-831F-F8C728539E4D}"/>
                  </a:ext>
                </a:extLst>
              </p:cNvPr>
              <p:cNvSpPr/>
              <p:nvPr/>
            </p:nvSpPr>
            <p:spPr>
              <a:xfrm>
                <a:off x="719656" y="4587792"/>
                <a:ext cx="515778" cy="523684"/>
              </a:xfrm>
              <a:custGeom>
                <a:avLst/>
                <a:gdLst>
                  <a:gd name="connsiteX0" fmla="*/ 269367 w 515778"/>
                  <a:gd name="connsiteY0" fmla="*/ 523685 h 523684"/>
                  <a:gd name="connsiteX1" fmla="*/ 0 w 515778"/>
                  <a:gd name="connsiteY1" fmla="*/ 339757 h 523684"/>
                  <a:gd name="connsiteX2" fmla="*/ 246412 w 515778"/>
                  <a:gd name="connsiteY2" fmla="*/ 0 h 523684"/>
                  <a:gd name="connsiteX3" fmla="*/ 515779 w 515778"/>
                  <a:gd name="connsiteY3" fmla="*/ 184023 h 523684"/>
                  <a:gd name="connsiteX4" fmla="*/ 269367 w 515778"/>
                  <a:gd name="connsiteY4" fmla="*/ 523685 h 523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778" h="523684">
                    <a:moveTo>
                      <a:pt x="269367" y="523685"/>
                    </a:moveTo>
                    <a:cubicBezTo>
                      <a:pt x="212312" y="425101"/>
                      <a:pt x="96488" y="394907"/>
                      <a:pt x="0" y="339757"/>
                    </a:cubicBezTo>
                    <a:lnTo>
                      <a:pt x="246412" y="0"/>
                    </a:lnTo>
                    <a:cubicBezTo>
                      <a:pt x="347853" y="50768"/>
                      <a:pt x="465677" y="78677"/>
                      <a:pt x="515779" y="184023"/>
                    </a:cubicBezTo>
                    <a:lnTo>
                      <a:pt x="269367" y="523685"/>
                    </a:lnTo>
                    <a:close/>
                  </a:path>
                </a:pathLst>
              </a:custGeom>
              <a:solidFill>
                <a:srgbClr val="F2E9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21" name="Freeform: Shape 44252">
                <a:extLst>
                  <a:ext uri="{FF2B5EF4-FFF2-40B4-BE49-F238E27FC236}">
                    <a16:creationId xmlns:a16="http://schemas.microsoft.com/office/drawing/2014/main" xmlns="" id="{C3F89E8F-021D-44FF-A836-73745D6E59B8}"/>
                  </a:ext>
                </a:extLst>
              </p:cNvPr>
              <p:cNvSpPr/>
              <p:nvPr/>
            </p:nvSpPr>
            <p:spPr>
              <a:xfrm>
                <a:off x="989023" y="4771720"/>
                <a:ext cx="504920" cy="538638"/>
              </a:xfrm>
              <a:custGeom>
                <a:avLst/>
                <a:gdLst>
                  <a:gd name="connsiteX0" fmla="*/ 0 w 504920"/>
                  <a:gd name="connsiteY0" fmla="*/ 339757 h 538638"/>
                  <a:gd name="connsiteX1" fmla="*/ 258509 w 504920"/>
                  <a:gd name="connsiteY1" fmla="*/ 538639 h 538638"/>
                  <a:gd name="connsiteX2" fmla="*/ 504920 w 504920"/>
                  <a:gd name="connsiteY2" fmla="*/ 198882 h 538638"/>
                  <a:gd name="connsiteX3" fmla="*/ 246412 w 504920"/>
                  <a:gd name="connsiteY3" fmla="*/ 0 h 538638"/>
                  <a:gd name="connsiteX4" fmla="*/ 0 w 504920"/>
                  <a:gd name="connsiteY4" fmla="*/ 339757 h 538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920" h="538638">
                    <a:moveTo>
                      <a:pt x="0" y="339757"/>
                    </a:moveTo>
                    <a:cubicBezTo>
                      <a:pt x="111443" y="363379"/>
                      <a:pt x="176117" y="464153"/>
                      <a:pt x="258509" y="538639"/>
                    </a:cubicBezTo>
                    <a:lnTo>
                      <a:pt x="504920" y="198882"/>
                    </a:lnTo>
                    <a:cubicBezTo>
                      <a:pt x="425196" y="118300"/>
                      <a:pt x="362045" y="14859"/>
                      <a:pt x="246412" y="0"/>
                    </a:cubicBezTo>
                    <a:lnTo>
                      <a:pt x="0" y="339757"/>
                    </a:lnTo>
                    <a:close/>
                  </a:path>
                </a:pathLst>
              </a:custGeom>
              <a:solidFill>
                <a:srgbClr val="F2E9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22" name="Freeform: Shape 44253">
                <a:extLst>
                  <a:ext uri="{FF2B5EF4-FFF2-40B4-BE49-F238E27FC236}">
                    <a16:creationId xmlns:a16="http://schemas.microsoft.com/office/drawing/2014/main" xmlns="" id="{D90157E0-D91C-4C80-B4C6-AB10DD7C00FD}"/>
                  </a:ext>
                </a:extLst>
              </p:cNvPr>
              <p:cNvSpPr/>
              <p:nvPr/>
            </p:nvSpPr>
            <p:spPr>
              <a:xfrm>
                <a:off x="989023" y="4771815"/>
                <a:ext cx="539115" cy="483584"/>
              </a:xfrm>
              <a:custGeom>
                <a:avLst/>
                <a:gdLst>
                  <a:gd name="connsiteX0" fmla="*/ 0 w 539115"/>
                  <a:gd name="connsiteY0" fmla="*/ 339662 h 483584"/>
                  <a:gd name="connsiteX1" fmla="*/ 292703 w 539115"/>
                  <a:gd name="connsiteY1" fmla="*/ 483584 h 483584"/>
                  <a:gd name="connsiteX2" fmla="*/ 539115 w 539115"/>
                  <a:gd name="connsiteY2" fmla="*/ 143923 h 483584"/>
                  <a:gd name="connsiteX3" fmla="*/ 246412 w 539115"/>
                  <a:gd name="connsiteY3" fmla="*/ 0 h 483584"/>
                  <a:gd name="connsiteX4" fmla="*/ 0 w 539115"/>
                  <a:gd name="connsiteY4" fmla="*/ 339662 h 483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9115" h="483584">
                    <a:moveTo>
                      <a:pt x="0" y="339662"/>
                    </a:moveTo>
                    <a:cubicBezTo>
                      <a:pt x="111443" y="363284"/>
                      <a:pt x="210312" y="409099"/>
                      <a:pt x="292703" y="483584"/>
                    </a:cubicBezTo>
                    <a:lnTo>
                      <a:pt x="539115" y="143923"/>
                    </a:lnTo>
                    <a:cubicBezTo>
                      <a:pt x="459391" y="63246"/>
                      <a:pt x="362045" y="14859"/>
                      <a:pt x="246412" y="0"/>
                    </a:cubicBezTo>
                    <a:lnTo>
                      <a:pt x="0" y="33966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23" name="Freeform: Shape 44254">
                <a:extLst>
                  <a:ext uri="{FF2B5EF4-FFF2-40B4-BE49-F238E27FC236}">
                    <a16:creationId xmlns:a16="http://schemas.microsoft.com/office/drawing/2014/main" xmlns="" id="{7A3F576D-25AF-4D6B-A535-7698380A3C9F}"/>
                  </a:ext>
                </a:extLst>
              </p:cNvPr>
              <p:cNvSpPr/>
              <p:nvPr/>
            </p:nvSpPr>
            <p:spPr>
              <a:xfrm>
                <a:off x="986737" y="4639418"/>
                <a:ext cx="200691" cy="139826"/>
              </a:xfrm>
              <a:custGeom>
                <a:avLst/>
                <a:gdLst>
                  <a:gd name="connsiteX0" fmla="*/ 0 w 200691"/>
                  <a:gd name="connsiteY0" fmla="*/ 0 h 139826"/>
                  <a:gd name="connsiteX1" fmla="*/ 200692 w 200691"/>
                  <a:gd name="connsiteY1" fmla="*/ 139827 h 13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6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24" name="Freeform: Shape 44255">
                <a:extLst>
                  <a:ext uri="{FF2B5EF4-FFF2-40B4-BE49-F238E27FC236}">
                    <a16:creationId xmlns:a16="http://schemas.microsoft.com/office/drawing/2014/main" xmlns="" id="{72288B86-02C5-4C0C-82CD-3F306779A637}"/>
                  </a:ext>
                </a:extLst>
              </p:cNvPr>
              <p:cNvSpPr/>
              <p:nvPr/>
            </p:nvSpPr>
            <p:spPr>
              <a:xfrm>
                <a:off x="971878" y="4667707"/>
                <a:ext cx="200691" cy="139826"/>
              </a:xfrm>
              <a:custGeom>
                <a:avLst/>
                <a:gdLst>
                  <a:gd name="connsiteX0" fmla="*/ 0 w 200691"/>
                  <a:gd name="connsiteY0" fmla="*/ 0 h 139826"/>
                  <a:gd name="connsiteX1" fmla="*/ 200692 w 200691"/>
                  <a:gd name="connsiteY1" fmla="*/ 139827 h 13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6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25" name="Freeform: Shape 44256">
                <a:extLst>
                  <a:ext uri="{FF2B5EF4-FFF2-40B4-BE49-F238E27FC236}">
                    <a16:creationId xmlns:a16="http://schemas.microsoft.com/office/drawing/2014/main" xmlns="" id="{A042BB47-4967-4329-8EDB-E455D9AD71E0}"/>
                  </a:ext>
                </a:extLst>
              </p:cNvPr>
              <p:cNvSpPr/>
              <p:nvPr/>
            </p:nvSpPr>
            <p:spPr>
              <a:xfrm>
                <a:off x="952161" y="4704568"/>
                <a:ext cx="200691" cy="139827"/>
              </a:xfrm>
              <a:custGeom>
                <a:avLst/>
                <a:gdLst>
                  <a:gd name="connsiteX0" fmla="*/ 0 w 200691"/>
                  <a:gd name="connsiteY0" fmla="*/ 0 h 139827"/>
                  <a:gd name="connsiteX1" fmla="*/ 200692 w 200691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26" name="Freeform: Shape 44257">
                <a:extLst>
                  <a:ext uri="{FF2B5EF4-FFF2-40B4-BE49-F238E27FC236}">
                    <a16:creationId xmlns:a16="http://schemas.microsoft.com/office/drawing/2014/main" xmlns="" id="{5232C596-AF19-42A0-A6B8-ABBE3542D50A}"/>
                  </a:ext>
                </a:extLst>
              </p:cNvPr>
              <p:cNvSpPr/>
              <p:nvPr/>
            </p:nvSpPr>
            <p:spPr>
              <a:xfrm>
                <a:off x="930349" y="4730953"/>
                <a:ext cx="200596" cy="139827"/>
              </a:xfrm>
              <a:custGeom>
                <a:avLst/>
                <a:gdLst>
                  <a:gd name="connsiteX0" fmla="*/ 0 w 200596"/>
                  <a:gd name="connsiteY0" fmla="*/ 0 h 139827"/>
                  <a:gd name="connsiteX1" fmla="*/ 200596 w 200596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596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596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527" name="Freeform: Shape 44258">
                <a:extLst>
                  <a:ext uri="{FF2B5EF4-FFF2-40B4-BE49-F238E27FC236}">
                    <a16:creationId xmlns:a16="http://schemas.microsoft.com/office/drawing/2014/main" xmlns="" id="{698C08C5-BCAA-478B-96AE-AA7466B7F306}"/>
                  </a:ext>
                </a:extLst>
              </p:cNvPr>
              <p:cNvSpPr/>
              <p:nvPr/>
            </p:nvSpPr>
            <p:spPr>
              <a:xfrm>
                <a:off x="1110467" y="4930021"/>
                <a:ext cx="278987" cy="222793"/>
              </a:xfrm>
              <a:custGeom>
                <a:avLst/>
                <a:gdLst>
                  <a:gd name="connsiteX0" fmla="*/ 66294 w 278987"/>
                  <a:gd name="connsiteY0" fmla="*/ 4 h 222793"/>
                  <a:gd name="connsiteX1" fmla="*/ 0 w 278987"/>
                  <a:gd name="connsiteY1" fmla="*/ 104589 h 222793"/>
                  <a:gd name="connsiteX2" fmla="*/ 189547 w 278987"/>
                  <a:gd name="connsiteY2" fmla="*/ 222794 h 222793"/>
                  <a:gd name="connsiteX3" fmla="*/ 278987 w 278987"/>
                  <a:gd name="connsiteY3" fmla="*/ 104398 h 222793"/>
                  <a:gd name="connsiteX4" fmla="*/ 66294 w 278987"/>
                  <a:gd name="connsiteY4" fmla="*/ 4 h 22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8987" h="222793">
                    <a:moveTo>
                      <a:pt x="66294" y="4"/>
                    </a:moveTo>
                    <a:lnTo>
                      <a:pt x="0" y="104589"/>
                    </a:lnTo>
                    <a:cubicBezTo>
                      <a:pt x="0" y="104589"/>
                      <a:pt x="150304" y="171549"/>
                      <a:pt x="189547" y="222794"/>
                    </a:cubicBezTo>
                    <a:lnTo>
                      <a:pt x="278987" y="104398"/>
                    </a:lnTo>
                    <a:cubicBezTo>
                      <a:pt x="278987" y="104398"/>
                      <a:pt x="217932" y="-758"/>
                      <a:pt x="66294" y="4"/>
                    </a:cubicBezTo>
                    <a:close/>
                  </a:path>
                </a:pathLst>
              </a:custGeom>
              <a:solidFill>
                <a:srgbClr val="EDB86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28" name="Freeform: Shape 44259">
                <a:extLst>
                  <a:ext uri="{FF2B5EF4-FFF2-40B4-BE49-F238E27FC236}">
                    <a16:creationId xmlns:a16="http://schemas.microsoft.com/office/drawing/2014/main" xmlns="" id="{BBA89749-C742-4FAF-BE77-A1F59768B5EF}"/>
                  </a:ext>
                </a:extLst>
              </p:cNvPr>
              <p:cNvSpPr/>
              <p:nvPr/>
            </p:nvSpPr>
            <p:spPr>
              <a:xfrm>
                <a:off x="831289" y="4780388"/>
                <a:ext cx="256889" cy="223361"/>
              </a:xfrm>
              <a:custGeom>
                <a:avLst/>
                <a:gdLst>
                  <a:gd name="connsiteX0" fmla="*/ 256889 w 256889"/>
                  <a:gd name="connsiteY0" fmla="*/ 146114 h 223361"/>
                  <a:gd name="connsiteX1" fmla="*/ 193643 w 256889"/>
                  <a:gd name="connsiteY1" fmla="*/ 223361 h 223361"/>
                  <a:gd name="connsiteX2" fmla="*/ 0 w 256889"/>
                  <a:gd name="connsiteY2" fmla="*/ 86582 h 223361"/>
                  <a:gd name="connsiteX3" fmla="*/ 64008 w 256889"/>
                  <a:gd name="connsiteY3" fmla="*/ 0 h 223361"/>
                  <a:gd name="connsiteX4" fmla="*/ 256889 w 256889"/>
                  <a:gd name="connsiteY4" fmla="*/ 146114 h 223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889" h="223361">
                    <a:moveTo>
                      <a:pt x="256889" y="146114"/>
                    </a:moveTo>
                    <a:lnTo>
                      <a:pt x="193643" y="223361"/>
                    </a:lnTo>
                    <a:cubicBezTo>
                      <a:pt x="193643" y="223361"/>
                      <a:pt x="63246" y="100013"/>
                      <a:pt x="0" y="86582"/>
                    </a:cubicBezTo>
                    <a:lnTo>
                      <a:pt x="64008" y="0"/>
                    </a:lnTo>
                    <a:cubicBezTo>
                      <a:pt x="63913" y="0"/>
                      <a:pt x="192119" y="9049"/>
                      <a:pt x="256889" y="146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759841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E62A3D9-E438-4E7D-891E-84BA0DF56B8A}"/>
              </a:ext>
            </a:extLst>
          </p:cNvPr>
          <p:cNvSpPr txBox="1"/>
          <p:nvPr/>
        </p:nvSpPr>
        <p:spPr>
          <a:xfrm>
            <a:off x="896014" y="452592"/>
            <a:ext cx="7864692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ผู้ที่อยู่ในแวดวงการศึกษาจึงต้องหันมาสนใจเรื่องของการวิจัยเพิ่มขึ้น ประกอบกับการที่กฎหมายได้กำหนดให้มีการส่งเสริมการวิจัยในมาตรา ๒๔ ดังนี้</a:t>
            </a:r>
            <a:br>
              <a:rPr lang="th-TH" sz="3200" dirty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มาตรา ๒๔ การจัดกระบวนการเรียนรู้</a:t>
            </a:r>
            <a:br>
              <a:rPr lang="th-TH" sz="3200" dirty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….(๕) ส่งเสริมสนับสนุนให้ผู้สอนสามารถจัดบรรยากาศ สภาพแวดล้อมสื่อการเรียน และอำนวยความสะดวกเพื่อให้ผู้เรียนเกิดการเรียนรู้ และ</a:t>
            </a:r>
            <a:br>
              <a:rPr lang="th-TH" sz="3200" dirty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มีความรอบรู้ รวมทั้งความสามารถใช้การวิจัย เป็นส่วนหนึ่งของกระบวนการเรียนรู้ ทั้งนี้ผู้สอนและผู้เรียนอาจเรียนรู้ไปพร้อมกันจากสื่อการเรียนการสอน และแหล่งวิทยาการต่างๆด้วยปัจจัยดังกล่าวจึงทำให้ครูอาจารย์ต้องเปลี่ยนบทบาทจากผู้สอนมาเป็นผู้วิจัยเพื่อมีส่วนร่วมในการพัฒนาการสอน การเรียนรู้ของผู้เรียน และการพัฒนาวิชาชีพครู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เพิ่มขึ้น</a:t>
            </a:r>
            <a:endParaRPr lang="th-TH" sz="3200" dirty="0">
              <a:solidFill>
                <a:srgbClr val="0F5B4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F7A5F431-622A-4FCE-922F-1229712A1298}"/>
              </a:ext>
            </a:extLst>
          </p:cNvPr>
          <p:cNvCxnSpPr>
            <a:cxnSpLocks/>
          </p:cNvCxnSpPr>
          <p:nvPr/>
        </p:nvCxnSpPr>
        <p:spPr>
          <a:xfrm flipH="1">
            <a:off x="360924" y="829192"/>
            <a:ext cx="1" cy="2432333"/>
          </a:xfrm>
          <a:prstGeom prst="line">
            <a:avLst/>
          </a:prstGeom>
          <a:ln w="76200">
            <a:solidFill>
              <a:srgbClr val="EDB8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9079E3CB-55B9-40D4-B990-8C64D8D72AD5}"/>
              </a:ext>
            </a:extLst>
          </p:cNvPr>
          <p:cNvCxnSpPr>
            <a:cxnSpLocks/>
          </p:cNvCxnSpPr>
          <p:nvPr/>
        </p:nvCxnSpPr>
        <p:spPr>
          <a:xfrm flipH="1">
            <a:off x="11296175" y="3960113"/>
            <a:ext cx="1" cy="2432333"/>
          </a:xfrm>
          <a:prstGeom prst="line">
            <a:avLst/>
          </a:prstGeom>
          <a:ln w="76200">
            <a:solidFill>
              <a:srgbClr val="EDB8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aphic 1">
            <a:extLst>
              <a:ext uri="{FF2B5EF4-FFF2-40B4-BE49-F238E27FC236}">
                <a16:creationId xmlns:a16="http://schemas.microsoft.com/office/drawing/2014/main" xmlns="" id="{8A097526-58F7-492D-B12D-814CCC12E040}"/>
              </a:ext>
            </a:extLst>
          </p:cNvPr>
          <p:cNvGrpSpPr/>
          <p:nvPr/>
        </p:nvGrpSpPr>
        <p:grpSpPr>
          <a:xfrm flipH="1">
            <a:off x="11434870" y="1046901"/>
            <a:ext cx="757129" cy="1198498"/>
            <a:chOff x="5748337" y="3124200"/>
            <a:chExt cx="695325" cy="609600"/>
          </a:xfrm>
        </p:grpSpPr>
        <p:grpSp>
          <p:nvGrpSpPr>
            <p:cNvPr id="20" name="Graphic 1">
              <a:extLst>
                <a:ext uri="{FF2B5EF4-FFF2-40B4-BE49-F238E27FC236}">
                  <a16:creationId xmlns:a16="http://schemas.microsoft.com/office/drawing/2014/main" xmlns="" id="{CCEA3CD1-9A3E-4A5C-AE24-688EB0916726}"/>
                </a:ext>
              </a:extLst>
            </p:cNvPr>
            <p:cNvGrpSpPr/>
            <p:nvPr/>
          </p:nvGrpSpPr>
          <p:grpSpPr>
            <a:xfrm>
              <a:off x="6032547" y="3282867"/>
              <a:ext cx="412442" cy="452943"/>
              <a:chOff x="6032547" y="3282867"/>
              <a:chExt cx="412442" cy="452943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xmlns="" id="{40BAAAD9-0005-4ADD-9E23-DB174C1C5E4C}"/>
                  </a:ext>
                </a:extLst>
              </p:cNvPr>
              <p:cNvSpPr/>
              <p:nvPr/>
            </p:nvSpPr>
            <p:spPr>
              <a:xfrm>
                <a:off x="6032547" y="3336353"/>
                <a:ext cx="369776" cy="399456"/>
              </a:xfrm>
              <a:custGeom>
                <a:avLst/>
                <a:gdLst>
                  <a:gd name="connsiteX0" fmla="*/ 364252 w 369776"/>
                  <a:gd name="connsiteY0" fmla="*/ 77978 h 399456"/>
                  <a:gd name="connsiteX1" fmla="*/ 84978 w 369776"/>
                  <a:gd name="connsiteY1" fmla="*/ 392207 h 399456"/>
                  <a:gd name="connsiteX2" fmla="*/ 54403 w 369776"/>
                  <a:gd name="connsiteY2" fmla="*/ 393922 h 399456"/>
                  <a:gd name="connsiteX3" fmla="*/ 7350 w 369776"/>
                  <a:gd name="connsiteY3" fmla="*/ 352107 h 399456"/>
                  <a:gd name="connsiteX4" fmla="*/ 5445 w 369776"/>
                  <a:gd name="connsiteY4" fmla="*/ 321532 h 399456"/>
                  <a:gd name="connsiteX5" fmla="*/ 284718 w 369776"/>
                  <a:gd name="connsiteY5" fmla="*/ 7302 h 399456"/>
                  <a:gd name="connsiteX6" fmla="*/ 315388 w 369776"/>
                  <a:gd name="connsiteY6" fmla="*/ 5492 h 399456"/>
                  <a:gd name="connsiteX7" fmla="*/ 362442 w 369776"/>
                  <a:gd name="connsiteY7" fmla="*/ 47307 h 399456"/>
                  <a:gd name="connsiteX8" fmla="*/ 364252 w 369776"/>
                  <a:gd name="connsiteY8" fmla="*/ 77978 h 399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9776" h="399456">
                    <a:moveTo>
                      <a:pt x="364252" y="77978"/>
                    </a:moveTo>
                    <a:lnTo>
                      <a:pt x="84978" y="392207"/>
                    </a:lnTo>
                    <a:cubicBezTo>
                      <a:pt x="77073" y="401161"/>
                      <a:pt x="63452" y="401923"/>
                      <a:pt x="54403" y="393922"/>
                    </a:cubicBezTo>
                    <a:lnTo>
                      <a:pt x="7350" y="352107"/>
                    </a:lnTo>
                    <a:cubicBezTo>
                      <a:pt x="-1699" y="344106"/>
                      <a:pt x="-2461" y="330485"/>
                      <a:pt x="5445" y="321532"/>
                    </a:cubicBezTo>
                    <a:lnTo>
                      <a:pt x="284718" y="7302"/>
                    </a:lnTo>
                    <a:cubicBezTo>
                      <a:pt x="292624" y="-1651"/>
                      <a:pt x="306340" y="-2509"/>
                      <a:pt x="315388" y="5492"/>
                    </a:cubicBezTo>
                    <a:lnTo>
                      <a:pt x="362442" y="47307"/>
                    </a:lnTo>
                    <a:cubicBezTo>
                      <a:pt x="371490" y="55308"/>
                      <a:pt x="372252" y="69024"/>
                      <a:pt x="364252" y="77978"/>
                    </a:cubicBezTo>
                    <a:close/>
                  </a:path>
                </a:pathLst>
              </a:custGeom>
              <a:solidFill>
                <a:srgbClr val="008C4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xmlns="" id="{89889D69-A9D1-4069-A69E-AA91D9A91C47}"/>
                  </a:ext>
                </a:extLst>
              </p:cNvPr>
              <p:cNvSpPr/>
              <p:nvPr/>
            </p:nvSpPr>
            <p:spPr>
              <a:xfrm>
                <a:off x="6032633" y="3336392"/>
                <a:ext cx="338924" cy="372928"/>
              </a:xfrm>
              <a:custGeom>
                <a:avLst/>
                <a:gdLst>
                  <a:gd name="connsiteX0" fmla="*/ 315302 w 338924"/>
                  <a:gd name="connsiteY0" fmla="*/ 5454 h 372928"/>
                  <a:gd name="connsiteX1" fmla="*/ 284727 w 338924"/>
                  <a:gd name="connsiteY1" fmla="*/ 7264 h 372928"/>
                  <a:gd name="connsiteX2" fmla="*/ 5454 w 338924"/>
                  <a:gd name="connsiteY2" fmla="*/ 321398 h 372928"/>
                  <a:gd name="connsiteX3" fmla="*/ 7264 w 338924"/>
                  <a:gd name="connsiteY3" fmla="*/ 351974 h 372928"/>
                  <a:gd name="connsiteX4" fmla="*/ 30886 w 338924"/>
                  <a:gd name="connsiteY4" fmla="*/ 372929 h 372928"/>
                  <a:gd name="connsiteX5" fmla="*/ 338924 w 338924"/>
                  <a:gd name="connsiteY5" fmla="*/ 26314 h 372928"/>
                  <a:gd name="connsiteX6" fmla="*/ 315302 w 338924"/>
                  <a:gd name="connsiteY6" fmla="*/ 5454 h 37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8924" h="372928">
                    <a:moveTo>
                      <a:pt x="315302" y="5454"/>
                    </a:moveTo>
                    <a:cubicBezTo>
                      <a:pt x="306349" y="-2452"/>
                      <a:pt x="292633" y="-1690"/>
                      <a:pt x="284727" y="7264"/>
                    </a:cubicBezTo>
                    <a:lnTo>
                      <a:pt x="5454" y="321398"/>
                    </a:lnTo>
                    <a:cubicBezTo>
                      <a:pt x="-2452" y="330352"/>
                      <a:pt x="-1690" y="344068"/>
                      <a:pt x="7264" y="351974"/>
                    </a:cubicBezTo>
                    <a:lnTo>
                      <a:pt x="30886" y="372929"/>
                    </a:lnTo>
                    <a:lnTo>
                      <a:pt x="338924" y="26314"/>
                    </a:lnTo>
                    <a:lnTo>
                      <a:pt x="315302" y="5454"/>
                    </a:lnTo>
                    <a:close/>
                  </a:path>
                </a:pathLst>
              </a:custGeom>
              <a:solidFill>
                <a:srgbClr val="00B25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37" name="Graphic 1">
                <a:extLst>
                  <a:ext uri="{FF2B5EF4-FFF2-40B4-BE49-F238E27FC236}">
                    <a16:creationId xmlns:a16="http://schemas.microsoft.com/office/drawing/2014/main" xmlns="" id="{1ACB3473-15D1-4931-B032-975AD1FEA87E}"/>
                  </a:ext>
                </a:extLst>
              </p:cNvPr>
              <p:cNvGrpSpPr/>
              <p:nvPr/>
            </p:nvGrpSpPr>
            <p:grpSpPr>
              <a:xfrm>
                <a:off x="6344125" y="3282867"/>
                <a:ext cx="100864" cy="104413"/>
                <a:chOff x="6344125" y="3282867"/>
                <a:chExt cx="100864" cy="104413"/>
              </a:xfrm>
            </p:grpSpPr>
            <p:sp>
              <p:nvSpPr>
                <p:cNvPr id="46" name="Freeform: Shape 45">
                  <a:extLst>
                    <a:ext uri="{FF2B5EF4-FFF2-40B4-BE49-F238E27FC236}">
                      <a16:creationId xmlns:a16="http://schemas.microsoft.com/office/drawing/2014/main" xmlns="" id="{F8CF7045-EF98-4914-A32B-21C754957FB5}"/>
                    </a:ext>
                  </a:extLst>
                </p:cNvPr>
                <p:cNvSpPr/>
                <p:nvPr/>
              </p:nvSpPr>
              <p:spPr>
                <a:xfrm>
                  <a:off x="6344125" y="3282867"/>
                  <a:ext cx="100864" cy="104413"/>
                </a:xfrm>
                <a:custGeom>
                  <a:avLst/>
                  <a:gdLst>
                    <a:gd name="connsiteX0" fmla="*/ 93250 w 100864"/>
                    <a:gd name="connsiteY0" fmla="*/ 5734 h 104413"/>
                    <a:gd name="connsiteX1" fmla="*/ 93250 w 100864"/>
                    <a:gd name="connsiteY1" fmla="*/ 5734 h 104413"/>
                    <a:gd name="connsiteX2" fmla="*/ 67818 w 100864"/>
                    <a:gd name="connsiteY2" fmla="*/ 2496 h 104413"/>
                    <a:gd name="connsiteX3" fmla="*/ 52864 w 100864"/>
                    <a:gd name="connsiteY3" fmla="*/ 10211 h 104413"/>
                    <a:gd name="connsiteX4" fmla="*/ 19145 w 100864"/>
                    <a:gd name="connsiteY4" fmla="*/ 36405 h 104413"/>
                    <a:gd name="connsiteX5" fmla="*/ 0 w 100864"/>
                    <a:gd name="connsiteY5" fmla="*/ 57931 h 104413"/>
                    <a:gd name="connsiteX6" fmla="*/ 26194 w 100864"/>
                    <a:gd name="connsiteY6" fmla="*/ 81172 h 104413"/>
                    <a:gd name="connsiteX7" fmla="*/ 52388 w 100864"/>
                    <a:gd name="connsiteY7" fmla="*/ 104413 h 104413"/>
                    <a:gd name="connsiteX8" fmla="*/ 71533 w 100864"/>
                    <a:gd name="connsiteY8" fmla="*/ 82887 h 104413"/>
                    <a:gd name="connsiteX9" fmla="*/ 93536 w 100864"/>
                    <a:gd name="connsiteY9" fmla="*/ 46311 h 104413"/>
                    <a:gd name="connsiteX10" fmla="*/ 99441 w 100864"/>
                    <a:gd name="connsiteY10" fmla="*/ 30499 h 104413"/>
                    <a:gd name="connsiteX11" fmla="*/ 93250 w 100864"/>
                    <a:gd name="connsiteY11" fmla="*/ 5734 h 104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864" h="104413">
                      <a:moveTo>
                        <a:pt x="93250" y="5734"/>
                      </a:moveTo>
                      <a:lnTo>
                        <a:pt x="93250" y="5734"/>
                      </a:lnTo>
                      <a:cubicBezTo>
                        <a:pt x="86201" y="-457"/>
                        <a:pt x="76105" y="-1790"/>
                        <a:pt x="67818" y="2496"/>
                      </a:cubicBezTo>
                      <a:lnTo>
                        <a:pt x="52864" y="10211"/>
                      </a:lnTo>
                      <a:cubicBezTo>
                        <a:pt x="40100" y="16783"/>
                        <a:pt x="28670" y="25642"/>
                        <a:pt x="19145" y="36405"/>
                      </a:cubicBezTo>
                      <a:lnTo>
                        <a:pt x="0" y="57931"/>
                      </a:lnTo>
                      <a:lnTo>
                        <a:pt x="26194" y="81172"/>
                      </a:lnTo>
                      <a:lnTo>
                        <a:pt x="52388" y="104413"/>
                      </a:lnTo>
                      <a:lnTo>
                        <a:pt x="71533" y="82887"/>
                      </a:lnTo>
                      <a:cubicBezTo>
                        <a:pt x="81058" y="72124"/>
                        <a:pt x="88487" y="59741"/>
                        <a:pt x="93536" y="46311"/>
                      </a:cubicBezTo>
                      <a:lnTo>
                        <a:pt x="99441" y="30499"/>
                      </a:lnTo>
                      <a:cubicBezTo>
                        <a:pt x="102680" y="21927"/>
                        <a:pt x="100298" y="12021"/>
                        <a:pt x="93250" y="5734"/>
                      </a:cubicBezTo>
                      <a:close/>
                    </a:path>
                  </a:pathLst>
                </a:custGeom>
                <a:solidFill>
                  <a:srgbClr val="008C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xmlns="" id="{D9C98198-FAC3-406A-AEF9-C06243DB1CE2}"/>
                    </a:ext>
                  </a:extLst>
                </p:cNvPr>
                <p:cNvSpPr/>
                <p:nvPr/>
              </p:nvSpPr>
              <p:spPr>
                <a:xfrm>
                  <a:off x="6344125" y="3282929"/>
                  <a:ext cx="100795" cy="81300"/>
                </a:xfrm>
                <a:custGeom>
                  <a:avLst/>
                  <a:gdLst>
                    <a:gd name="connsiteX0" fmla="*/ 100774 w 100795"/>
                    <a:gd name="connsiteY0" fmla="*/ 23579 h 81300"/>
                    <a:gd name="connsiteX1" fmla="*/ 94012 w 100795"/>
                    <a:gd name="connsiteY1" fmla="*/ 25770 h 81300"/>
                    <a:gd name="connsiteX2" fmla="*/ 79057 w 100795"/>
                    <a:gd name="connsiteY2" fmla="*/ 33580 h 81300"/>
                    <a:gd name="connsiteX3" fmla="*/ 45339 w 100795"/>
                    <a:gd name="connsiteY3" fmla="*/ 59774 h 81300"/>
                    <a:gd name="connsiteX4" fmla="*/ 26194 w 100795"/>
                    <a:gd name="connsiteY4" fmla="*/ 81300 h 81300"/>
                    <a:gd name="connsiteX5" fmla="*/ 0 w 100795"/>
                    <a:gd name="connsiteY5" fmla="*/ 57964 h 81300"/>
                    <a:gd name="connsiteX6" fmla="*/ 19145 w 100795"/>
                    <a:gd name="connsiteY6" fmla="*/ 36438 h 81300"/>
                    <a:gd name="connsiteX7" fmla="*/ 52864 w 100795"/>
                    <a:gd name="connsiteY7" fmla="*/ 10244 h 81300"/>
                    <a:gd name="connsiteX8" fmla="*/ 67913 w 100795"/>
                    <a:gd name="connsiteY8" fmla="*/ 2529 h 81300"/>
                    <a:gd name="connsiteX9" fmla="*/ 93345 w 100795"/>
                    <a:gd name="connsiteY9" fmla="*/ 5672 h 81300"/>
                    <a:gd name="connsiteX10" fmla="*/ 93440 w 100795"/>
                    <a:gd name="connsiteY10" fmla="*/ 5767 h 81300"/>
                    <a:gd name="connsiteX11" fmla="*/ 100774 w 100795"/>
                    <a:gd name="connsiteY11" fmla="*/ 23579 h 81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795" h="81300">
                      <a:moveTo>
                        <a:pt x="100774" y="23579"/>
                      </a:moveTo>
                      <a:cubicBezTo>
                        <a:pt x="98393" y="23865"/>
                        <a:pt x="96203" y="24627"/>
                        <a:pt x="94012" y="25770"/>
                      </a:cubicBezTo>
                      <a:lnTo>
                        <a:pt x="79057" y="33580"/>
                      </a:lnTo>
                      <a:cubicBezTo>
                        <a:pt x="66294" y="40152"/>
                        <a:pt x="54864" y="49011"/>
                        <a:pt x="45339" y="59774"/>
                      </a:cubicBezTo>
                      <a:lnTo>
                        <a:pt x="26194" y="81300"/>
                      </a:lnTo>
                      <a:lnTo>
                        <a:pt x="0" y="57964"/>
                      </a:lnTo>
                      <a:lnTo>
                        <a:pt x="19145" y="36438"/>
                      </a:lnTo>
                      <a:cubicBezTo>
                        <a:pt x="28670" y="25770"/>
                        <a:pt x="40005" y="16816"/>
                        <a:pt x="52864" y="10244"/>
                      </a:cubicBezTo>
                      <a:lnTo>
                        <a:pt x="67913" y="2529"/>
                      </a:lnTo>
                      <a:cubicBezTo>
                        <a:pt x="76200" y="-1758"/>
                        <a:pt x="86297" y="-519"/>
                        <a:pt x="93345" y="5672"/>
                      </a:cubicBezTo>
                      <a:lnTo>
                        <a:pt x="93440" y="5767"/>
                      </a:lnTo>
                      <a:cubicBezTo>
                        <a:pt x="98489" y="10339"/>
                        <a:pt x="101060" y="16911"/>
                        <a:pt x="100774" y="23579"/>
                      </a:cubicBezTo>
                      <a:close/>
                    </a:path>
                  </a:pathLst>
                </a:custGeom>
                <a:solidFill>
                  <a:srgbClr val="00B25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38" name="Graphic 1">
                <a:extLst>
                  <a:ext uri="{FF2B5EF4-FFF2-40B4-BE49-F238E27FC236}">
                    <a16:creationId xmlns:a16="http://schemas.microsoft.com/office/drawing/2014/main" xmlns="" id="{6E4530E5-AEA7-493E-BA06-9E2686248512}"/>
                  </a:ext>
                </a:extLst>
              </p:cNvPr>
              <p:cNvGrpSpPr/>
              <p:nvPr/>
            </p:nvGrpSpPr>
            <p:grpSpPr>
              <a:xfrm>
                <a:off x="6047111" y="3351416"/>
                <a:ext cx="342765" cy="366929"/>
                <a:chOff x="6047111" y="3351416"/>
                <a:chExt cx="342765" cy="366929"/>
              </a:xfrm>
              <a:solidFill>
                <a:srgbClr val="3D4051"/>
              </a:solidFill>
            </p:grpSpPr>
            <p:grpSp>
              <p:nvGrpSpPr>
                <p:cNvPr id="39" name="Graphic 1">
                  <a:extLst>
                    <a:ext uri="{FF2B5EF4-FFF2-40B4-BE49-F238E27FC236}">
                      <a16:creationId xmlns:a16="http://schemas.microsoft.com/office/drawing/2014/main" xmlns="" id="{97BBCD4A-F64B-4F4F-81FF-918343E8EDCC}"/>
                    </a:ext>
                  </a:extLst>
                </p:cNvPr>
                <p:cNvGrpSpPr/>
                <p:nvPr/>
              </p:nvGrpSpPr>
              <p:grpSpPr>
                <a:xfrm>
                  <a:off x="6168200" y="3351416"/>
                  <a:ext cx="221676" cy="238365"/>
                  <a:chOff x="6168200" y="3351416"/>
                  <a:chExt cx="221676" cy="238365"/>
                </a:xfrm>
                <a:solidFill>
                  <a:srgbClr val="3D4051"/>
                </a:solidFill>
              </p:grpSpPr>
              <p:sp>
                <p:nvSpPr>
                  <p:cNvPr id="43" name="Freeform: Shape 42">
                    <a:extLst>
                      <a:ext uri="{FF2B5EF4-FFF2-40B4-BE49-F238E27FC236}">
                        <a16:creationId xmlns:a16="http://schemas.microsoft.com/office/drawing/2014/main" xmlns="" id="{E880900B-CEA4-43BF-9935-84C8237559D5}"/>
                      </a:ext>
                    </a:extLst>
                  </p:cNvPr>
                  <p:cNvSpPr/>
                  <p:nvPr/>
                </p:nvSpPr>
                <p:spPr>
                  <a:xfrm rot="-2902359">
                    <a:off x="6332119" y="3341638"/>
                    <a:ext cx="21622" cy="106396"/>
                  </a:xfrm>
                  <a:custGeom>
                    <a:avLst/>
                    <a:gdLst>
                      <a:gd name="connsiteX0" fmla="*/ 0 w 21622"/>
                      <a:gd name="connsiteY0" fmla="*/ 0 h 106396"/>
                      <a:gd name="connsiteX1" fmla="*/ 21622 w 21622"/>
                      <a:gd name="connsiteY1" fmla="*/ 0 h 106396"/>
                      <a:gd name="connsiteX2" fmla="*/ 21622 w 21622"/>
                      <a:gd name="connsiteY2" fmla="*/ 106397 h 106396"/>
                      <a:gd name="connsiteX3" fmla="*/ 0 w 21622"/>
                      <a:gd name="connsiteY3" fmla="*/ 106397 h 106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2" h="106396">
                        <a:moveTo>
                          <a:pt x="0" y="0"/>
                        </a:moveTo>
                        <a:lnTo>
                          <a:pt x="21622" y="0"/>
                        </a:lnTo>
                        <a:lnTo>
                          <a:pt x="21622" y="106397"/>
                        </a:lnTo>
                        <a:lnTo>
                          <a:pt x="0" y="106397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44" name="Freeform: Shape 43">
                    <a:extLst>
                      <a:ext uri="{FF2B5EF4-FFF2-40B4-BE49-F238E27FC236}">
                        <a16:creationId xmlns:a16="http://schemas.microsoft.com/office/drawing/2014/main" xmlns="" id="{3D9D03D4-2C36-4EA4-B0C2-DE9E5669385C}"/>
                      </a:ext>
                    </a:extLst>
                  </p:cNvPr>
                  <p:cNvSpPr/>
                  <p:nvPr/>
                </p:nvSpPr>
                <p:spPr>
                  <a:xfrm rot="-2902359">
                    <a:off x="6302778" y="3374623"/>
                    <a:ext cx="21622" cy="106396"/>
                  </a:xfrm>
                  <a:custGeom>
                    <a:avLst/>
                    <a:gdLst>
                      <a:gd name="connsiteX0" fmla="*/ 0 w 21622"/>
                      <a:gd name="connsiteY0" fmla="*/ 0 h 106396"/>
                      <a:gd name="connsiteX1" fmla="*/ 21622 w 21622"/>
                      <a:gd name="connsiteY1" fmla="*/ 0 h 106396"/>
                      <a:gd name="connsiteX2" fmla="*/ 21622 w 21622"/>
                      <a:gd name="connsiteY2" fmla="*/ 106397 h 106396"/>
                      <a:gd name="connsiteX3" fmla="*/ 0 w 21622"/>
                      <a:gd name="connsiteY3" fmla="*/ 106397 h 106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2" h="106396">
                        <a:moveTo>
                          <a:pt x="0" y="0"/>
                        </a:moveTo>
                        <a:lnTo>
                          <a:pt x="21622" y="0"/>
                        </a:lnTo>
                        <a:lnTo>
                          <a:pt x="21622" y="106397"/>
                        </a:lnTo>
                        <a:lnTo>
                          <a:pt x="0" y="106397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45" name="Freeform: Shape 44">
                    <a:extLst>
                      <a:ext uri="{FF2B5EF4-FFF2-40B4-BE49-F238E27FC236}">
                        <a16:creationId xmlns:a16="http://schemas.microsoft.com/office/drawing/2014/main" xmlns="" id="{910336D1-7B30-43BC-84C0-10C9840F438C}"/>
                      </a:ext>
                    </a:extLst>
                  </p:cNvPr>
                  <p:cNvSpPr/>
                  <p:nvPr/>
                </p:nvSpPr>
                <p:spPr>
                  <a:xfrm>
                    <a:off x="6168200" y="3473766"/>
                    <a:ext cx="106009" cy="116015"/>
                  </a:xfrm>
                  <a:custGeom>
                    <a:avLst/>
                    <a:gdLst>
                      <a:gd name="connsiteX0" fmla="*/ 73150 w 106009"/>
                      <a:gd name="connsiteY0" fmla="*/ 75915 h 116015"/>
                      <a:gd name="connsiteX1" fmla="*/ 3999 w 106009"/>
                      <a:gd name="connsiteY1" fmla="*/ 113158 h 116015"/>
                      <a:gd name="connsiteX2" fmla="*/ 32859 w 106009"/>
                      <a:gd name="connsiteY2" fmla="*/ 40101 h 116015"/>
                      <a:gd name="connsiteX3" fmla="*/ 102011 w 106009"/>
                      <a:gd name="connsiteY3" fmla="*/ 2858 h 116015"/>
                      <a:gd name="connsiteX4" fmla="*/ 73150 w 106009"/>
                      <a:gd name="connsiteY4" fmla="*/ 75915 h 1160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6009" h="116015">
                        <a:moveTo>
                          <a:pt x="73150" y="75915"/>
                        </a:moveTo>
                        <a:cubicBezTo>
                          <a:pt x="46099" y="106395"/>
                          <a:pt x="15143" y="123064"/>
                          <a:pt x="3999" y="113158"/>
                        </a:cubicBezTo>
                        <a:cubicBezTo>
                          <a:pt x="-7145" y="103252"/>
                          <a:pt x="5808" y="70581"/>
                          <a:pt x="32859" y="40101"/>
                        </a:cubicBezTo>
                        <a:cubicBezTo>
                          <a:pt x="59910" y="9621"/>
                          <a:pt x="90867" y="-7048"/>
                          <a:pt x="102011" y="2858"/>
                        </a:cubicBezTo>
                        <a:cubicBezTo>
                          <a:pt x="113155" y="12764"/>
                          <a:pt x="100201" y="45435"/>
                          <a:pt x="73150" y="75915"/>
                        </a:cubicBez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40" name="Graphic 1">
                  <a:extLst>
                    <a:ext uri="{FF2B5EF4-FFF2-40B4-BE49-F238E27FC236}">
                      <a16:creationId xmlns:a16="http://schemas.microsoft.com/office/drawing/2014/main" xmlns="" id="{F2775A87-A8B1-4C3E-BBB8-7985CC1E83C2}"/>
                    </a:ext>
                  </a:extLst>
                </p:cNvPr>
                <p:cNvGrpSpPr/>
                <p:nvPr/>
              </p:nvGrpSpPr>
              <p:grpSpPr>
                <a:xfrm>
                  <a:off x="6047111" y="3598485"/>
                  <a:ext cx="123187" cy="119861"/>
                  <a:chOff x="6047111" y="3598485"/>
                  <a:chExt cx="123187" cy="119861"/>
                </a:xfrm>
                <a:solidFill>
                  <a:srgbClr val="3D4051"/>
                </a:solidFill>
              </p:grpSpPr>
              <p:sp>
                <p:nvSpPr>
                  <p:cNvPr id="41" name="Freeform: Shape 40">
                    <a:extLst>
                      <a:ext uri="{FF2B5EF4-FFF2-40B4-BE49-F238E27FC236}">
                        <a16:creationId xmlns:a16="http://schemas.microsoft.com/office/drawing/2014/main" xmlns="" id="{BD913DC8-AFDD-4693-A4F6-E1F440CDF4D3}"/>
                      </a:ext>
                    </a:extLst>
                  </p:cNvPr>
                  <p:cNvSpPr/>
                  <p:nvPr/>
                </p:nvSpPr>
                <p:spPr>
                  <a:xfrm rot="-2902130">
                    <a:off x="6112547" y="3588709"/>
                    <a:ext cx="21620" cy="106388"/>
                  </a:xfrm>
                  <a:custGeom>
                    <a:avLst/>
                    <a:gdLst>
                      <a:gd name="connsiteX0" fmla="*/ 0 w 21620"/>
                      <a:gd name="connsiteY0" fmla="*/ 0 h 106388"/>
                      <a:gd name="connsiteX1" fmla="*/ 21621 w 21620"/>
                      <a:gd name="connsiteY1" fmla="*/ 0 h 106388"/>
                      <a:gd name="connsiteX2" fmla="*/ 21621 w 21620"/>
                      <a:gd name="connsiteY2" fmla="*/ 106389 h 106388"/>
                      <a:gd name="connsiteX3" fmla="*/ 0 w 21620"/>
                      <a:gd name="connsiteY3" fmla="*/ 106389 h 1063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0" h="106388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89"/>
                        </a:lnTo>
                        <a:lnTo>
                          <a:pt x="0" y="106389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42" name="Freeform: Shape 41">
                    <a:extLst>
                      <a:ext uri="{FF2B5EF4-FFF2-40B4-BE49-F238E27FC236}">
                        <a16:creationId xmlns:a16="http://schemas.microsoft.com/office/drawing/2014/main" xmlns="" id="{7CF0C7B3-FAEF-4C68-BB60-FDE590953044}"/>
                      </a:ext>
                    </a:extLst>
                  </p:cNvPr>
                  <p:cNvSpPr/>
                  <p:nvPr/>
                </p:nvSpPr>
                <p:spPr>
                  <a:xfrm rot="-2901873">
                    <a:off x="6083242" y="3621724"/>
                    <a:ext cx="21622" cy="106396"/>
                  </a:xfrm>
                  <a:custGeom>
                    <a:avLst/>
                    <a:gdLst>
                      <a:gd name="connsiteX0" fmla="*/ 0 w 21622"/>
                      <a:gd name="connsiteY0" fmla="*/ 0 h 106396"/>
                      <a:gd name="connsiteX1" fmla="*/ 21622 w 21622"/>
                      <a:gd name="connsiteY1" fmla="*/ 0 h 106396"/>
                      <a:gd name="connsiteX2" fmla="*/ 21622 w 21622"/>
                      <a:gd name="connsiteY2" fmla="*/ 106396 h 106396"/>
                      <a:gd name="connsiteX3" fmla="*/ 0 w 21622"/>
                      <a:gd name="connsiteY3" fmla="*/ 106396 h 106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2" h="106396">
                        <a:moveTo>
                          <a:pt x="0" y="0"/>
                        </a:moveTo>
                        <a:lnTo>
                          <a:pt x="21622" y="0"/>
                        </a:lnTo>
                        <a:lnTo>
                          <a:pt x="21622" y="106396"/>
                        </a:lnTo>
                        <a:lnTo>
                          <a:pt x="0" y="106396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</p:grpSp>
        </p:grpSp>
        <p:grpSp>
          <p:nvGrpSpPr>
            <p:cNvPr id="21" name="Graphic 1">
              <a:extLst>
                <a:ext uri="{FF2B5EF4-FFF2-40B4-BE49-F238E27FC236}">
                  <a16:creationId xmlns:a16="http://schemas.microsoft.com/office/drawing/2014/main" xmlns="" id="{3483F8C5-472E-463D-AD65-36E9B3A4605E}"/>
                </a:ext>
              </a:extLst>
            </p:cNvPr>
            <p:cNvGrpSpPr/>
            <p:nvPr/>
          </p:nvGrpSpPr>
          <p:grpSpPr>
            <a:xfrm>
              <a:off x="5748327" y="3124191"/>
              <a:ext cx="551476" cy="220228"/>
              <a:chOff x="5748327" y="3124191"/>
              <a:chExt cx="551476" cy="220228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xmlns="" id="{007C900B-7591-4D07-82DF-C3259024D510}"/>
                  </a:ext>
                </a:extLst>
              </p:cNvPr>
              <p:cNvSpPr/>
              <p:nvPr/>
            </p:nvSpPr>
            <p:spPr>
              <a:xfrm>
                <a:off x="5748327" y="3124191"/>
                <a:ext cx="464823" cy="220228"/>
              </a:xfrm>
              <a:custGeom>
                <a:avLst/>
                <a:gdLst>
                  <a:gd name="connsiteX0" fmla="*/ 449113 w 464823"/>
                  <a:gd name="connsiteY0" fmla="*/ 103069 h 220228"/>
                  <a:gd name="connsiteX1" fmla="*/ 45063 w 464823"/>
                  <a:gd name="connsiteY1" fmla="*/ 219370 h 220228"/>
                  <a:gd name="connsiteX2" fmla="*/ 18297 w 464823"/>
                  <a:gd name="connsiteY2" fmla="*/ 204511 h 220228"/>
                  <a:gd name="connsiteX3" fmla="*/ 867 w 464823"/>
                  <a:gd name="connsiteY3" fmla="*/ 143932 h 220228"/>
                  <a:gd name="connsiteX4" fmla="*/ 15630 w 464823"/>
                  <a:gd name="connsiteY4" fmla="*/ 117071 h 220228"/>
                  <a:gd name="connsiteX5" fmla="*/ 419681 w 464823"/>
                  <a:gd name="connsiteY5" fmla="*/ 866 h 220228"/>
                  <a:gd name="connsiteX6" fmla="*/ 446541 w 464823"/>
                  <a:gd name="connsiteY6" fmla="*/ 15725 h 220228"/>
                  <a:gd name="connsiteX7" fmla="*/ 463972 w 464823"/>
                  <a:gd name="connsiteY7" fmla="*/ 76304 h 220228"/>
                  <a:gd name="connsiteX8" fmla="*/ 449113 w 464823"/>
                  <a:gd name="connsiteY8" fmla="*/ 103069 h 220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4823" h="220228">
                    <a:moveTo>
                      <a:pt x="449113" y="103069"/>
                    </a:moveTo>
                    <a:lnTo>
                      <a:pt x="45063" y="219370"/>
                    </a:lnTo>
                    <a:cubicBezTo>
                      <a:pt x="33633" y="222703"/>
                      <a:pt x="21631" y="216036"/>
                      <a:pt x="18297" y="204511"/>
                    </a:cubicBezTo>
                    <a:lnTo>
                      <a:pt x="867" y="143932"/>
                    </a:lnTo>
                    <a:cubicBezTo>
                      <a:pt x="-2467" y="132311"/>
                      <a:pt x="4105" y="120405"/>
                      <a:pt x="15630" y="117071"/>
                    </a:cubicBezTo>
                    <a:lnTo>
                      <a:pt x="419681" y="866"/>
                    </a:lnTo>
                    <a:cubicBezTo>
                      <a:pt x="431111" y="-2468"/>
                      <a:pt x="443208" y="4105"/>
                      <a:pt x="446541" y="15725"/>
                    </a:cubicBezTo>
                    <a:lnTo>
                      <a:pt x="463972" y="76304"/>
                    </a:lnTo>
                    <a:cubicBezTo>
                      <a:pt x="467306" y="87829"/>
                      <a:pt x="460543" y="99831"/>
                      <a:pt x="449113" y="103069"/>
                    </a:cubicBezTo>
                    <a:close/>
                  </a:path>
                </a:pathLst>
              </a:custGeom>
              <a:solidFill>
                <a:srgbClr val="AE1E0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xmlns="" id="{AA6B10CA-A5C5-4EAC-8887-A054E1B5F1E1}"/>
                  </a:ext>
                </a:extLst>
              </p:cNvPr>
              <p:cNvSpPr/>
              <p:nvPr/>
            </p:nvSpPr>
            <p:spPr>
              <a:xfrm>
                <a:off x="5748369" y="3124232"/>
                <a:ext cx="455167" cy="174180"/>
              </a:xfrm>
              <a:custGeom>
                <a:avLst/>
                <a:gdLst>
                  <a:gd name="connsiteX0" fmla="*/ 446405 w 455167"/>
                  <a:gd name="connsiteY0" fmla="*/ 15684 h 174180"/>
                  <a:gd name="connsiteX1" fmla="*/ 419544 w 455167"/>
                  <a:gd name="connsiteY1" fmla="*/ 825 h 174180"/>
                  <a:gd name="connsiteX2" fmla="*/ 15684 w 455167"/>
                  <a:gd name="connsiteY2" fmla="*/ 117030 h 174180"/>
                  <a:gd name="connsiteX3" fmla="*/ 825 w 455167"/>
                  <a:gd name="connsiteY3" fmla="*/ 143891 h 174180"/>
                  <a:gd name="connsiteX4" fmla="*/ 9588 w 455167"/>
                  <a:gd name="connsiteY4" fmla="*/ 174180 h 174180"/>
                  <a:gd name="connsiteX5" fmla="*/ 455168 w 455167"/>
                  <a:gd name="connsiteY5" fmla="*/ 45974 h 174180"/>
                  <a:gd name="connsiteX6" fmla="*/ 446405 w 455167"/>
                  <a:gd name="connsiteY6" fmla="*/ 15684 h 174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5167" h="174180">
                    <a:moveTo>
                      <a:pt x="446405" y="15684"/>
                    </a:moveTo>
                    <a:cubicBezTo>
                      <a:pt x="443071" y="4159"/>
                      <a:pt x="431069" y="-2413"/>
                      <a:pt x="419544" y="825"/>
                    </a:cubicBezTo>
                    <a:lnTo>
                      <a:pt x="15684" y="117030"/>
                    </a:lnTo>
                    <a:cubicBezTo>
                      <a:pt x="4159" y="120364"/>
                      <a:pt x="-2413" y="132365"/>
                      <a:pt x="825" y="143891"/>
                    </a:cubicBezTo>
                    <a:lnTo>
                      <a:pt x="9588" y="174180"/>
                    </a:lnTo>
                    <a:lnTo>
                      <a:pt x="455168" y="45974"/>
                    </a:lnTo>
                    <a:lnTo>
                      <a:pt x="446405" y="15684"/>
                    </a:lnTo>
                    <a:close/>
                  </a:path>
                </a:pathLst>
              </a:custGeom>
              <a:solidFill>
                <a:srgbClr val="FF582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24" name="Graphic 1">
                <a:extLst>
                  <a:ext uri="{FF2B5EF4-FFF2-40B4-BE49-F238E27FC236}">
                    <a16:creationId xmlns:a16="http://schemas.microsoft.com/office/drawing/2014/main" xmlns="" id="{C68EC935-104B-45CA-93E4-2281870CDE94}"/>
                  </a:ext>
                </a:extLst>
              </p:cNvPr>
              <p:cNvGrpSpPr/>
              <p:nvPr/>
            </p:nvGrpSpPr>
            <p:grpSpPr>
              <a:xfrm>
                <a:off x="6192106" y="3124420"/>
                <a:ext cx="107697" cy="79789"/>
                <a:chOff x="6192106" y="3124420"/>
                <a:chExt cx="107697" cy="79789"/>
              </a:xfrm>
            </p:grpSpPr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xmlns="" id="{8468AC3E-E950-4A57-ACAA-8F99818AF9DE}"/>
                    </a:ext>
                  </a:extLst>
                </p:cNvPr>
                <p:cNvSpPr/>
                <p:nvPr/>
              </p:nvSpPr>
              <p:spPr>
                <a:xfrm>
                  <a:off x="6192106" y="3124420"/>
                  <a:ext cx="107647" cy="79789"/>
                </a:xfrm>
                <a:custGeom>
                  <a:avLst/>
                  <a:gdLst>
                    <a:gd name="connsiteX0" fmla="*/ 106775 w 107647"/>
                    <a:gd name="connsiteY0" fmla="*/ 18353 h 79789"/>
                    <a:gd name="connsiteX1" fmla="*/ 106775 w 107647"/>
                    <a:gd name="connsiteY1" fmla="*/ 18353 h 79789"/>
                    <a:gd name="connsiteX2" fmla="*/ 86963 w 107647"/>
                    <a:gd name="connsiteY2" fmla="*/ 1970 h 79789"/>
                    <a:gd name="connsiteX3" fmla="*/ 70199 w 107647"/>
                    <a:gd name="connsiteY3" fmla="*/ 446 h 79789"/>
                    <a:gd name="connsiteX4" fmla="*/ 27718 w 107647"/>
                    <a:gd name="connsiteY4" fmla="*/ 4542 h 79789"/>
                    <a:gd name="connsiteX5" fmla="*/ 0 w 107647"/>
                    <a:gd name="connsiteY5" fmla="*/ 12543 h 79789"/>
                    <a:gd name="connsiteX6" fmla="*/ 9716 w 107647"/>
                    <a:gd name="connsiteY6" fmla="*/ 46166 h 79789"/>
                    <a:gd name="connsiteX7" fmla="*/ 19431 w 107647"/>
                    <a:gd name="connsiteY7" fmla="*/ 79789 h 79789"/>
                    <a:gd name="connsiteX8" fmla="*/ 47149 w 107647"/>
                    <a:gd name="connsiteY8" fmla="*/ 71788 h 79789"/>
                    <a:gd name="connsiteX9" fmla="*/ 85249 w 107647"/>
                    <a:gd name="connsiteY9" fmla="*/ 52738 h 79789"/>
                    <a:gd name="connsiteX10" fmla="*/ 98679 w 107647"/>
                    <a:gd name="connsiteY10" fmla="*/ 42546 h 79789"/>
                    <a:gd name="connsiteX11" fmla="*/ 106775 w 107647"/>
                    <a:gd name="connsiteY11" fmla="*/ 18353 h 797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7647" h="79789">
                      <a:moveTo>
                        <a:pt x="106775" y="18353"/>
                      </a:moveTo>
                      <a:lnTo>
                        <a:pt x="106775" y="18353"/>
                      </a:lnTo>
                      <a:cubicBezTo>
                        <a:pt x="104203" y="9304"/>
                        <a:pt x="96298" y="2827"/>
                        <a:pt x="86963" y="1970"/>
                      </a:cubicBezTo>
                      <a:lnTo>
                        <a:pt x="70199" y="446"/>
                      </a:lnTo>
                      <a:cubicBezTo>
                        <a:pt x="55912" y="-792"/>
                        <a:pt x="41529" y="541"/>
                        <a:pt x="27718" y="4542"/>
                      </a:cubicBezTo>
                      <a:lnTo>
                        <a:pt x="0" y="12543"/>
                      </a:lnTo>
                      <a:lnTo>
                        <a:pt x="9716" y="46166"/>
                      </a:lnTo>
                      <a:lnTo>
                        <a:pt x="19431" y="79789"/>
                      </a:lnTo>
                      <a:lnTo>
                        <a:pt x="47149" y="71788"/>
                      </a:lnTo>
                      <a:cubicBezTo>
                        <a:pt x="60960" y="67788"/>
                        <a:pt x="73819" y="61311"/>
                        <a:pt x="85249" y="52738"/>
                      </a:cubicBezTo>
                      <a:lnTo>
                        <a:pt x="98679" y="42546"/>
                      </a:lnTo>
                      <a:cubicBezTo>
                        <a:pt x="106108" y="37022"/>
                        <a:pt x="109347" y="27402"/>
                        <a:pt x="106775" y="18353"/>
                      </a:cubicBezTo>
                      <a:close/>
                    </a:path>
                  </a:pathLst>
                </a:custGeom>
                <a:solidFill>
                  <a:srgbClr val="AE1E0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34" name="Freeform: Shape 33">
                  <a:extLst>
                    <a:ext uri="{FF2B5EF4-FFF2-40B4-BE49-F238E27FC236}">
                      <a16:creationId xmlns:a16="http://schemas.microsoft.com/office/drawing/2014/main" xmlns="" id="{393BF8A5-CCA3-4D01-87BE-DACC48DE6478}"/>
                    </a:ext>
                  </a:extLst>
                </p:cNvPr>
                <p:cNvSpPr/>
                <p:nvPr/>
              </p:nvSpPr>
              <p:spPr>
                <a:xfrm>
                  <a:off x="6192201" y="3124476"/>
                  <a:ext cx="107601" cy="46205"/>
                </a:xfrm>
                <a:custGeom>
                  <a:avLst/>
                  <a:gdLst>
                    <a:gd name="connsiteX0" fmla="*/ 103442 w 107601"/>
                    <a:gd name="connsiteY0" fmla="*/ 37443 h 46205"/>
                    <a:gd name="connsiteX1" fmla="*/ 96584 w 107601"/>
                    <a:gd name="connsiteY1" fmla="*/ 35633 h 46205"/>
                    <a:gd name="connsiteX2" fmla="*/ 79724 w 107601"/>
                    <a:gd name="connsiteY2" fmla="*/ 34204 h 46205"/>
                    <a:gd name="connsiteX3" fmla="*/ 37243 w 107601"/>
                    <a:gd name="connsiteY3" fmla="*/ 38300 h 46205"/>
                    <a:gd name="connsiteX4" fmla="*/ 9620 w 107601"/>
                    <a:gd name="connsiteY4" fmla="*/ 46206 h 46205"/>
                    <a:gd name="connsiteX5" fmla="*/ 0 w 107601"/>
                    <a:gd name="connsiteY5" fmla="*/ 12487 h 46205"/>
                    <a:gd name="connsiteX6" fmla="*/ 27623 w 107601"/>
                    <a:gd name="connsiteY6" fmla="*/ 4581 h 46205"/>
                    <a:gd name="connsiteX7" fmla="*/ 70104 w 107601"/>
                    <a:gd name="connsiteY7" fmla="*/ 486 h 46205"/>
                    <a:gd name="connsiteX8" fmla="*/ 86963 w 107601"/>
                    <a:gd name="connsiteY8" fmla="*/ 2010 h 46205"/>
                    <a:gd name="connsiteX9" fmla="*/ 106680 w 107601"/>
                    <a:gd name="connsiteY9" fmla="*/ 18202 h 46205"/>
                    <a:gd name="connsiteX10" fmla="*/ 106680 w 107601"/>
                    <a:gd name="connsiteY10" fmla="*/ 18297 h 46205"/>
                    <a:gd name="connsiteX11" fmla="*/ 103442 w 107601"/>
                    <a:gd name="connsiteY11" fmla="*/ 37443 h 46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7601" h="46205">
                      <a:moveTo>
                        <a:pt x="103442" y="37443"/>
                      </a:moveTo>
                      <a:cubicBezTo>
                        <a:pt x="101346" y="36395"/>
                        <a:pt x="99060" y="35919"/>
                        <a:pt x="96584" y="35633"/>
                      </a:cubicBezTo>
                      <a:lnTo>
                        <a:pt x="79724" y="34204"/>
                      </a:lnTo>
                      <a:cubicBezTo>
                        <a:pt x="65437" y="32966"/>
                        <a:pt x="51054" y="34395"/>
                        <a:pt x="37243" y="38300"/>
                      </a:cubicBezTo>
                      <a:lnTo>
                        <a:pt x="9620" y="46206"/>
                      </a:lnTo>
                      <a:lnTo>
                        <a:pt x="0" y="12487"/>
                      </a:lnTo>
                      <a:lnTo>
                        <a:pt x="27623" y="4581"/>
                      </a:lnTo>
                      <a:cubicBezTo>
                        <a:pt x="41434" y="581"/>
                        <a:pt x="55817" y="-848"/>
                        <a:pt x="70104" y="486"/>
                      </a:cubicBezTo>
                      <a:lnTo>
                        <a:pt x="86963" y="2010"/>
                      </a:lnTo>
                      <a:cubicBezTo>
                        <a:pt x="96203" y="2772"/>
                        <a:pt x="104108" y="9249"/>
                        <a:pt x="106680" y="18202"/>
                      </a:cubicBezTo>
                      <a:lnTo>
                        <a:pt x="106680" y="18297"/>
                      </a:lnTo>
                      <a:cubicBezTo>
                        <a:pt x="108680" y="24965"/>
                        <a:pt x="107347" y="32013"/>
                        <a:pt x="103442" y="37443"/>
                      </a:cubicBezTo>
                      <a:close/>
                    </a:path>
                  </a:pathLst>
                </a:custGeom>
                <a:solidFill>
                  <a:srgbClr val="FF582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25" name="Graphic 1">
                <a:extLst>
                  <a:ext uri="{FF2B5EF4-FFF2-40B4-BE49-F238E27FC236}">
                    <a16:creationId xmlns:a16="http://schemas.microsoft.com/office/drawing/2014/main" xmlns="" id="{C99601A4-3DB4-40BB-A215-385D76F71098}"/>
                  </a:ext>
                </a:extLst>
              </p:cNvPr>
              <p:cNvGrpSpPr/>
              <p:nvPr/>
            </p:nvGrpSpPr>
            <p:grpSpPr>
              <a:xfrm>
                <a:off x="5777185" y="3127960"/>
                <a:ext cx="410155" cy="211733"/>
                <a:chOff x="5777185" y="3127960"/>
                <a:chExt cx="410155" cy="211733"/>
              </a:xfrm>
              <a:solidFill>
                <a:srgbClr val="3D4051"/>
              </a:solidFill>
            </p:grpSpPr>
            <p:grpSp>
              <p:nvGrpSpPr>
                <p:cNvPr id="26" name="Graphic 1">
                  <a:extLst>
                    <a:ext uri="{FF2B5EF4-FFF2-40B4-BE49-F238E27FC236}">
                      <a16:creationId xmlns:a16="http://schemas.microsoft.com/office/drawing/2014/main" xmlns="" id="{36C9CB37-9BBB-428A-926B-5077DA312638}"/>
                    </a:ext>
                  </a:extLst>
                </p:cNvPr>
                <p:cNvGrpSpPr/>
                <p:nvPr/>
              </p:nvGrpSpPr>
              <p:grpSpPr>
                <a:xfrm>
                  <a:off x="5915012" y="3127960"/>
                  <a:ext cx="272327" cy="137711"/>
                  <a:chOff x="5915012" y="3127960"/>
                  <a:chExt cx="272327" cy="137711"/>
                </a:xfrm>
                <a:solidFill>
                  <a:srgbClr val="3D4051"/>
                </a:solidFill>
              </p:grpSpPr>
              <p:sp>
                <p:nvSpPr>
                  <p:cNvPr id="30" name="Freeform: Shape 29">
                    <a:extLst>
                      <a:ext uri="{FF2B5EF4-FFF2-40B4-BE49-F238E27FC236}">
                        <a16:creationId xmlns:a16="http://schemas.microsoft.com/office/drawing/2014/main" xmlns="" id="{6335B45F-BBAE-49E5-9058-6D0BF765C2D9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6151431" y="3128875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31" name="Freeform: Shape 30">
                    <a:extLst>
                      <a:ext uri="{FF2B5EF4-FFF2-40B4-BE49-F238E27FC236}">
                        <a16:creationId xmlns:a16="http://schemas.microsoft.com/office/drawing/2014/main" xmlns="" id="{6CF3B71B-4B0D-44C4-94B3-9AE4A4C24E7F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6109042" y="3141064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32" name="Freeform: Shape 31">
                    <a:extLst>
                      <a:ext uri="{FF2B5EF4-FFF2-40B4-BE49-F238E27FC236}">
                        <a16:creationId xmlns:a16="http://schemas.microsoft.com/office/drawing/2014/main" xmlns="" id="{7D90081A-E819-4B9B-9694-4A71761F9090}"/>
                      </a:ext>
                    </a:extLst>
                  </p:cNvPr>
                  <p:cNvSpPr/>
                  <p:nvPr/>
                </p:nvSpPr>
                <p:spPr>
                  <a:xfrm>
                    <a:off x="5915012" y="3199737"/>
                    <a:ext cx="142517" cy="65934"/>
                  </a:xfrm>
                  <a:custGeom>
                    <a:avLst/>
                    <a:gdLst>
                      <a:gd name="connsiteX0" fmla="*/ 78688 w 142517"/>
                      <a:gd name="connsiteY0" fmla="*/ 58861 h 65934"/>
                      <a:gd name="connsiteX1" fmla="*/ 393 w 142517"/>
                      <a:gd name="connsiteY1" fmla="*/ 53336 h 65934"/>
                      <a:gd name="connsiteX2" fmla="*/ 63829 w 142517"/>
                      <a:gd name="connsiteY2" fmla="*/ 7045 h 65934"/>
                      <a:gd name="connsiteX3" fmla="*/ 142125 w 142517"/>
                      <a:gd name="connsiteY3" fmla="*/ 12569 h 65934"/>
                      <a:gd name="connsiteX4" fmla="*/ 78688 w 142517"/>
                      <a:gd name="connsiteY4" fmla="*/ 58861 h 65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42517" h="65934">
                        <a:moveTo>
                          <a:pt x="78688" y="58861"/>
                        </a:moveTo>
                        <a:cubicBezTo>
                          <a:pt x="39541" y="70100"/>
                          <a:pt x="4489" y="67719"/>
                          <a:pt x="393" y="53336"/>
                        </a:cubicBezTo>
                        <a:cubicBezTo>
                          <a:pt x="-3703" y="39049"/>
                          <a:pt x="24682" y="18284"/>
                          <a:pt x="63829" y="7045"/>
                        </a:cubicBezTo>
                        <a:cubicBezTo>
                          <a:pt x="102977" y="-4195"/>
                          <a:pt x="138029" y="-1718"/>
                          <a:pt x="142125" y="12569"/>
                        </a:cubicBezTo>
                        <a:cubicBezTo>
                          <a:pt x="146221" y="26857"/>
                          <a:pt x="117836" y="47621"/>
                          <a:pt x="78688" y="58861"/>
                        </a:cubicBez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27" name="Graphic 1">
                  <a:extLst>
                    <a:ext uri="{FF2B5EF4-FFF2-40B4-BE49-F238E27FC236}">
                      <a16:creationId xmlns:a16="http://schemas.microsoft.com/office/drawing/2014/main" xmlns="" id="{B67D84F2-F50E-4A46-8CEB-3AAE8F05476F}"/>
                    </a:ext>
                  </a:extLst>
                </p:cNvPr>
                <p:cNvGrpSpPr/>
                <p:nvPr/>
              </p:nvGrpSpPr>
              <p:grpSpPr>
                <a:xfrm>
                  <a:off x="5777185" y="3219280"/>
                  <a:ext cx="92584" cy="120413"/>
                  <a:chOff x="5777185" y="3219280"/>
                  <a:chExt cx="92584" cy="120413"/>
                </a:xfrm>
                <a:solidFill>
                  <a:srgbClr val="3D4051"/>
                </a:solidFill>
              </p:grpSpPr>
              <p:sp>
                <p:nvSpPr>
                  <p:cNvPr id="28" name="Freeform: Shape 27">
                    <a:extLst>
                      <a:ext uri="{FF2B5EF4-FFF2-40B4-BE49-F238E27FC236}">
                        <a16:creationId xmlns:a16="http://schemas.microsoft.com/office/drawing/2014/main" xmlns="" id="{28BE2FCB-BD0D-47E3-8DE6-2C865B1C086D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5833860" y="3220195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  <p:sp>
                <p:nvSpPr>
                  <p:cNvPr id="29" name="Freeform: Shape 28">
                    <a:extLst>
                      <a:ext uri="{FF2B5EF4-FFF2-40B4-BE49-F238E27FC236}">
                        <a16:creationId xmlns:a16="http://schemas.microsoft.com/office/drawing/2014/main" xmlns="" id="{3A3495C3-BD13-4F1A-8B70-01C7FE267A06}"/>
                      </a:ext>
                    </a:extLst>
                  </p:cNvPr>
                  <p:cNvSpPr/>
                  <p:nvPr/>
                </p:nvSpPr>
                <p:spPr>
                  <a:xfrm rot="-963099">
                    <a:off x="5791472" y="3232385"/>
                    <a:ext cx="21621" cy="106392"/>
                  </a:xfrm>
                  <a:custGeom>
                    <a:avLst/>
                    <a:gdLst>
                      <a:gd name="connsiteX0" fmla="*/ 0 w 21621"/>
                      <a:gd name="connsiteY0" fmla="*/ 0 h 106392"/>
                      <a:gd name="connsiteX1" fmla="*/ 21621 w 21621"/>
                      <a:gd name="connsiteY1" fmla="*/ 0 h 106392"/>
                      <a:gd name="connsiteX2" fmla="*/ 21621 w 21621"/>
                      <a:gd name="connsiteY2" fmla="*/ 106393 h 106392"/>
                      <a:gd name="connsiteX3" fmla="*/ 0 w 21621"/>
                      <a:gd name="connsiteY3" fmla="*/ 106393 h 106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621" h="106392">
                        <a:moveTo>
                          <a:pt x="0" y="0"/>
                        </a:moveTo>
                        <a:lnTo>
                          <a:pt x="21621" y="0"/>
                        </a:lnTo>
                        <a:lnTo>
                          <a:pt x="21621" y="106393"/>
                        </a:lnTo>
                        <a:lnTo>
                          <a:pt x="0" y="106393"/>
                        </a:lnTo>
                        <a:close/>
                      </a:path>
                    </a:pathLst>
                  </a:custGeom>
                  <a:solidFill>
                    <a:srgbClr val="3D405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th-TH"/>
                  </a:p>
                </p:txBody>
              </p:sp>
            </p:grpSp>
          </p:grpSp>
        </p:grpSp>
      </p:grpSp>
      <p:grpSp>
        <p:nvGrpSpPr>
          <p:cNvPr id="48" name="Graphic 47">
            <a:extLst>
              <a:ext uri="{FF2B5EF4-FFF2-40B4-BE49-F238E27FC236}">
                <a16:creationId xmlns:a16="http://schemas.microsoft.com/office/drawing/2014/main" xmlns="" id="{37656F01-B54B-4AE5-90CB-917D5BF6C0C9}"/>
              </a:ext>
            </a:extLst>
          </p:cNvPr>
          <p:cNvGrpSpPr/>
          <p:nvPr/>
        </p:nvGrpSpPr>
        <p:grpSpPr>
          <a:xfrm rot="5400000">
            <a:off x="11208649" y="4004119"/>
            <a:ext cx="1053563" cy="868002"/>
            <a:chOff x="6019800" y="3362325"/>
            <a:chExt cx="150832" cy="134189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7E3F1A49-088D-48C5-B139-E42AC1080FC6}"/>
                </a:ext>
              </a:extLst>
            </p:cNvPr>
            <p:cNvSpPr/>
            <p:nvPr/>
          </p:nvSpPr>
          <p:spPr>
            <a:xfrm>
              <a:off x="6076569" y="3396519"/>
              <a:ext cx="94063" cy="87325"/>
            </a:xfrm>
            <a:custGeom>
              <a:avLst/>
              <a:gdLst>
                <a:gd name="connsiteX0" fmla="*/ 28575 w 94063"/>
                <a:gd name="connsiteY0" fmla="*/ 2000 h 87325"/>
                <a:gd name="connsiteX1" fmla="*/ 30671 w 94063"/>
                <a:gd name="connsiteY1" fmla="*/ 0 h 87325"/>
                <a:gd name="connsiteX2" fmla="*/ 70866 w 94063"/>
                <a:gd name="connsiteY2" fmla="*/ 43339 h 87325"/>
                <a:gd name="connsiteX3" fmla="*/ 76009 w 94063"/>
                <a:gd name="connsiteY3" fmla="*/ 39910 h 87325"/>
                <a:gd name="connsiteX4" fmla="*/ 88868 w 94063"/>
                <a:gd name="connsiteY4" fmla="*/ 39529 h 87325"/>
                <a:gd name="connsiteX5" fmla="*/ 93821 w 94063"/>
                <a:gd name="connsiteY5" fmla="*/ 52102 h 87325"/>
                <a:gd name="connsiteX6" fmla="*/ 93821 w 94063"/>
                <a:gd name="connsiteY6" fmla="*/ 52292 h 87325"/>
                <a:gd name="connsiteX7" fmla="*/ 76962 w 94063"/>
                <a:gd name="connsiteY7" fmla="*/ 84011 h 87325"/>
                <a:gd name="connsiteX8" fmla="*/ 76772 w 94063"/>
                <a:gd name="connsiteY8" fmla="*/ 84201 h 87325"/>
                <a:gd name="connsiteX9" fmla="*/ 64008 w 94063"/>
                <a:gd name="connsiteY9" fmla="*/ 86297 h 87325"/>
                <a:gd name="connsiteX10" fmla="*/ 57436 w 94063"/>
                <a:gd name="connsiteY10" fmla="*/ 75438 h 87325"/>
                <a:gd name="connsiteX11" fmla="*/ 57436 w 94063"/>
                <a:gd name="connsiteY11" fmla="*/ 69152 h 87325"/>
                <a:gd name="connsiteX12" fmla="*/ 0 w 94063"/>
                <a:gd name="connsiteY12" fmla="*/ 56483 h 87325"/>
                <a:gd name="connsiteX13" fmla="*/ 571 w 94063"/>
                <a:gd name="connsiteY13" fmla="*/ 53626 h 87325"/>
                <a:gd name="connsiteX14" fmla="*/ 60293 w 94063"/>
                <a:gd name="connsiteY14" fmla="*/ 66675 h 87325"/>
                <a:gd name="connsiteX15" fmla="*/ 60198 w 94063"/>
                <a:gd name="connsiteY15" fmla="*/ 75343 h 87325"/>
                <a:gd name="connsiteX16" fmla="*/ 65056 w 94063"/>
                <a:gd name="connsiteY16" fmla="*/ 83630 h 87325"/>
                <a:gd name="connsiteX17" fmla="*/ 74581 w 94063"/>
                <a:gd name="connsiteY17" fmla="*/ 82106 h 87325"/>
                <a:gd name="connsiteX18" fmla="*/ 90964 w 94063"/>
                <a:gd name="connsiteY18" fmla="*/ 51245 h 87325"/>
                <a:gd name="connsiteX19" fmla="*/ 87344 w 94063"/>
                <a:gd name="connsiteY19" fmla="*/ 42005 h 87325"/>
                <a:gd name="connsiteX20" fmla="*/ 77629 w 94063"/>
                <a:gd name="connsiteY20" fmla="*/ 42386 h 87325"/>
                <a:gd name="connsiteX21" fmla="*/ 70485 w 94063"/>
                <a:gd name="connsiteY21" fmla="*/ 47149 h 87325"/>
                <a:gd name="connsiteX22" fmla="*/ 28575 w 94063"/>
                <a:gd name="connsiteY22" fmla="*/ 2000 h 8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4063" h="87325">
                  <a:moveTo>
                    <a:pt x="28575" y="2000"/>
                  </a:moveTo>
                  <a:lnTo>
                    <a:pt x="30671" y="0"/>
                  </a:lnTo>
                  <a:lnTo>
                    <a:pt x="70866" y="43339"/>
                  </a:lnTo>
                  <a:lnTo>
                    <a:pt x="76009" y="39910"/>
                  </a:lnTo>
                  <a:cubicBezTo>
                    <a:pt x="80105" y="37148"/>
                    <a:pt x="85058" y="36957"/>
                    <a:pt x="88868" y="39529"/>
                  </a:cubicBezTo>
                  <a:cubicBezTo>
                    <a:pt x="92869" y="42196"/>
                    <a:pt x="94774" y="46958"/>
                    <a:pt x="93821" y="52102"/>
                  </a:cubicBezTo>
                  <a:lnTo>
                    <a:pt x="93821" y="52292"/>
                  </a:lnTo>
                  <a:lnTo>
                    <a:pt x="76962" y="84011"/>
                  </a:lnTo>
                  <a:lnTo>
                    <a:pt x="76772" y="84201"/>
                  </a:lnTo>
                  <a:cubicBezTo>
                    <a:pt x="73057" y="87440"/>
                    <a:pt x="68104" y="88202"/>
                    <a:pt x="64008" y="86297"/>
                  </a:cubicBezTo>
                  <a:cubicBezTo>
                    <a:pt x="59912" y="84392"/>
                    <a:pt x="57436" y="80201"/>
                    <a:pt x="57436" y="75438"/>
                  </a:cubicBezTo>
                  <a:lnTo>
                    <a:pt x="57436" y="69152"/>
                  </a:lnTo>
                  <a:lnTo>
                    <a:pt x="0" y="56483"/>
                  </a:lnTo>
                  <a:lnTo>
                    <a:pt x="571" y="53626"/>
                  </a:lnTo>
                  <a:lnTo>
                    <a:pt x="60293" y="66675"/>
                  </a:lnTo>
                  <a:lnTo>
                    <a:pt x="60198" y="75343"/>
                  </a:lnTo>
                  <a:cubicBezTo>
                    <a:pt x="60198" y="79153"/>
                    <a:pt x="62008" y="82201"/>
                    <a:pt x="65056" y="83630"/>
                  </a:cubicBezTo>
                  <a:cubicBezTo>
                    <a:pt x="68104" y="85058"/>
                    <a:pt x="71628" y="84487"/>
                    <a:pt x="74581" y="82106"/>
                  </a:cubicBezTo>
                  <a:lnTo>
                    <a:pt x="90964" y="51245"/>
                  </a:lnTo>
                  <a:cubicBezTo>
                    <a:pt x="91726" y="47530"/>
                    <a:pt x="90297" y="43910"/>
                    <a:pt x="87344" y="42005"/>
                  </a:cubicBezTo>
                  <a:cubicBezTo>
                    <a:pt x="84487" y="40100"/>
                    <a:pt x="80867" y="40196"/>
                    <a:pt x="77629" y="42386"/>
                  </a:cubicBezTo>
                  <a:lnTo>
                    <a:pt x="70485" y="47149"/>
                  </a:lnTo>
                  <a:lnTo>
                    <a:pt x="28575" y="20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8F8374F4-189A-4149-A6E8-E8FACD34A43F}"/>
                </a:ext>
              </a:extLst>
            </p:cNvPr>
            <p:cNvSpPr/>
            <p:nvPr/>
          </p:nvSpPr>
          <p:spPr>
            <a:xfrm>
              <a:off x="6067805" y="3404997"/>
              <a:ext cx="94460" cy="91517"/>
            </a:xfrm>
            <a:custGeom>
              <a:avLst/>
              <a:gdLst>
                <a:gd name="connsiteX0" fmla="*/ 952 w 94460"/>
                <a:gd name="connsiteY0" fmla="*/ 49530 h 91517"/>
                <a:gd name="connsiteX1" fmla="*/ 58579 w 94460"/>
                <a:gd name="connsiteY1" fmla="*/ 70009 h 91517"/>
                <a:gd name="connsiteX2" fmla="*/ 57436 w 94460"/>
                <a:gd name="connsiteY2" fmla="*/ 78581 h 91517"/>
                <a:gd name="connsiteX3" fmla="*/ 61246 w 94460"/>
                <a:gd name="connsiteY3" fmla="*/ 87440 h 91517"/>
                <a:gd name="connsiteX4" fmla="*/ 70866 w 94460"/>
                <a:gd name="connsiteY4" fmla="*/ 87154 h 91517"/>
                <a:gd name="connsiteX5" fmla="*/ 90964 w 94460"/>
                <a:gd name="connsiteY5" fmla="*/ 58674 h 91517"/>
                <a:gd name="connsiteX6" fmla="*/ 88487 w 94460"/>
                <a:gd name="connsiteY6" fmla="*/ 48863 h 91517"/>
                <a:gd name="connsiteX7" fmla="*/ 78772 w 94460"/>
                <a:gd name="connsiteY7" fmla="*/ 48006 h 91517"/>
                <a:gd name="connsiteX8" fmla="*/ 71057 w 94460"/>
                <a:gd name="connsiteY8" fmla="*/ 51911 h 91517"/>
                <a:gd name="connsiteX9" fmla="*/ 35338 w 94460"/>
                <a:gd name="connsiteY9" fmla="*/ 1714 h 91517"/>
                <a:gd name="connsiteX10" fmla="*/ 37719 w 94460"/>
                <a:gd name="connsiteY10" fmla="*/ 0 h 91517"/>
                <a:gd name="connsiteX11" fmla="*/ 72104 w 94460"/>
                <a:gd name="connsiteY11" fmla="*/ 48101 h 91517"/>
                <a:gd name="connsiteX12" fmla="*/ 77629 w 94460"/>
                <a:gd name="connsiteY12" fmla="*/ 45339 h 91517"/>
                <a:gd name="connsiteX13" fmla="*/ 90488 w 94460"/>
                <a:gd name="connsiteY13" fmla="*/ 46577 h 91517"/>
                <a:gd name="connsiteX14" fmla="*/ 93821 w 94460"/>
                <a:gd name="connsiteY14" fmla="*/ 59626 h 91517"/>
                <a:gd name="connsiteX15" fmla="*/ 93726 w 94460"/>
                <a:gd name="connsiteY15" fmla="*/ 59817 h 91517"/>
                <a:gd name="connsiteX16" fmla="*/ 93631 w 94460"/>
                <a:gd name="connsiteY16" fmla="*/ 60007 h 91517"/>
                <a:gd name="connsiteX17" fmla="*/ 73057 w 94460"/>
                <a:gd name="connsiteY17" fmla="*/ 89154 h 91517"/>
                <a:gd name="connsiteX18" fmla="*/ 72866 w 94460"/>
                <a:gd name="connsiteY18" fmla="*/ 89345 h 91517"/>
                <a:gd name="connsiteX19" fmla="*/ 59912 w 94460"/>
                <a:gd name="connsiteY19" fmla="*/ 89821 h 91517"/>
                <a:gd name="connsiteX20" fmla="*/ 54864 w 94460"/>
                <a:gd name="connsiteY20" fmla="*/ 78200 h 91517"/>
                <a:gd name="connsiteX21" fmla="*/ 55721 w 94460"/>
                <a:gd name="connsiteY21" fmla="*/ 72009 h 91517"/>
                <a:gd name="connsiteX22" fmla="*/ 0 w 94460"/>
                <a:gd name="connsiteY22" fmla="*/ 52197 h 91517"/>
                <a:gd name="connsiteX23" fmla="*/ 952 w 94460"/>
                <a:gd name="connsiteY23" fmla="*/ 49530 h 91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4460" h="91517">
                  <a:moveTo>
                    <a:pt x="952" y="49530"/>
                  </a:moveTo>
                  <a:lnTo>
                    <a:pt x="58579" y="70009"/>
                  </a:lnTo>
                  <a:lnTo>
                    <a:pt x="57436" y="78581"/>
                  </a:lnTo>
                  <a:cubicBezTo>
                    <a:pt x="56960" y="82296"/>
                    <a:pt x="58388" y="85630"/>
                    <a:pt x="61246" y="87440"/>
                  </a:cubicBezTo>
                  <a:cubicBezTo>
                    <a:pt x="64103" y="89249"/>
                    <a:pt x="67723" y="89154"/>
                    <a:pt x="70866" y="87154"/>
                  </a:cubicBezTo>
                  <a:lnTo>
                    <a:pt x="90964" y="58674"/>
                  </a:lnTo>
                  <a:cubicBezTo>
                    <a:pt x="92107" y="54864"/>
                    <a:pt x="91154" y="51149"/>
                    <a:pt x="88487" y="48863"/>
                  </a:cubicBezTo>
                  <a:cubicBezTo>
                    <a:pt x="85820" y="46577"/>
                    <a:pt x="82201" y="46292"/>
                    <a:pt x="78772" y="48006"/>
                  </a:cubicBezTo>
                  <a:lnTo>
                    <a:pt x="71057" y="51911"/>
                  </a:lnTo>
                  <a:lnTo>
                    <a:pt x="35338" y="1714"/>
                  </a:lnTo>
                  <a:lnTo>
                    <a:pt x="37719" y="0"/>
                  </a:lnTo>
                  <a:lnTo>
                    <a:pt x="72104" y="48101"/>
                  </a:lnTo>
                  <a:lnTo>
                    <a:pt x="77629" y="45339"/>
                  </a:lnTo>
                  <a:cubicBezTo>
                    <a:pt x="82010" y="43148"/>
                    <a:pt x="86963" y="43625"/>
                    <a:pt x="90488" y="46577"/>
                  </a:cubicBezTo>
                  <a:cubicBezTo>
                    <a:pt x="94107" y="49720"/>
                    <a:pt x="95345" y="54674"/>
                    <a:pt x="93821" y="59626"/>
                  </a:cubicBezTo>
                  <a:lnTo>
                    <a:pt x="93726" y="59817"/>
                  </a:lnTo>
                  <a:lnTo>
                    <a:pt x="93631" y="60007"/>
                  </a:lnTo>
                  <a:lnTo>
                    <a:pt x="73057" y="89154"/>
                  </a:lnTo>
                  <a:lnTo>
                    <a:pt x="72866" y="89345"/>
                  </a:lnTo>
                  <a:cubicBezTo>
                    <a:pt x="68675" y="92107"/>
                    <a:pt x="63722" y="92202"/>
                    <a:pt x="59912" y="89821"/>
                  </a:cubicBezTo>
                  <a:cubicBezTo>
                    <a:pt x="56102" y="87440"/>
                    <a:pt x="54197" y="82963"/>
                    <a:pt x="54864" y="78200"/>
                  </a:cubicBezTo>
                  <a:lnTo>
                    <a:pt x="55721" y="72009"/>
                  </a:lnTo>
                  <a:lnTo>
                    <a:pt x="0" y="52197"/>
                  </a:lnTo>
                  <a:lnTo>
                    <a:pt x="952" y="4953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DB4AF115-A5A6-4037-920D-2A1BEFD0A187}"/>
                </a:ext>
              </a:extLst>
            </p:cNvPr>
            <p:cNvSpPr/>
            <p:nvPr/>
          </p:nvSpPr>
          <p:spPr>
            <a:xfrm>
              <a:off x="6019800" y="3362325"/>
              <a:ext cx="98107" cy="111728"/>
            </a:xfrm>
            <a:custGeom>
              <a:avLst/>
              <a:gdLst>
                <a:gd name="connsiteX0" fmla="*/ 0 w 98107"/>
                <a:gd name="connsiteY0" fmla="*/ 79153 h 111728"/>
                <a:gd name="connsiteX1" fmla="*/ 12764 w 98107"/>
                <a:gd name="connsiteY1" fmla="*/ 58103 h 111728"/>
                <a:gd name="connsiteX2" fmla="*/ 19241 w 98107"/>
                <a:gd name="connsiteY2" fmla="*/ 56960 h 111728"/>
                <a:gd name="connsiteX3" fmla="*/ 17145 w 98107"/>
                <a:gd name="connsiteY3" fmla="*/ 50673 h 111728"/>
                <a:gd name="connsiteX4" fmla="*/ 31433 w 98107"/>
                <a:gd name="connsiteY4" fmla="*/ 27146 h 111728"/>
                <a:gd name="connsiteX5" fmla="*/ 40100 w 98107"/>
                <a:gd name="connsiteY5" fmla="*/ 24098 h 111728"/>
                <a:gd name="connsiteX6" fmla="*/ 36767 w 98107"/>
                <a:gd name="connsiteY6" fmla="*/ 18288 h 111728"/>
                <a:gd name="connsiteX7" fmla="*/ 47911 w 98107"/>
                <a:gd name="connsiteY7" fmla="*/ 0 h 111728"/>
                <a:gd name="connsiteX8" fmla="*/ 48101 w 98107"/>
                <a:gd name="connsiteY8" fmla="*/ 95 h 111728"/>
                <a:gd name="connsiteX9" fmla="*/ 98108 w 98107"/>
                <a:gd name="connsiteY9" fmla="*/ 26670 h 111728"/>
                <a:gd name="connsiteX10" fmla="*/ 94012 w 98107"/>
                <a:gd name="connsiteY10" fmla="*/ 30575 h 111728"/>
                <a:gd name="connsiteX11" fmla="*/ 92012 w 98107"/>
                <a:gd name="connsiteY11" fmla="*/ 37052 h 111728"/>
                <a:gd name="connsiteX12" fmla="*/ 91916 w 98107"/>
                <a:gd name="connsiteY12" fmla="*/ 37243 h 111728"/>
                <a:gd name="connsiteX13" fmla="*/ 45053 w 98107"/>
                <a:gd name="connsiteY13" fmla="*/ 111728 h 111728"/>
                <a:gd name="connsiteX14" fmla="*/ 9144 w 98107"/>
                <a:gd name="connsiteY14" fmla="*/ 84487 h 111728"/>
                <a:gd name="connsiteX15" fmla="*/ 0 w 98107"/>
                <a:gd name="connsiteY15" fmla="*/ 79153 h 111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8107" h="111728">
                  <a:moveTo>
                    <a:pt x="0" y="79153"/>
                  </a:moveTo>
                  <a:lnTo>
                    <a:pt x="12764" y="58103"/>
                  </a:lnTo>
                  <a:lnTo>
                    <a:pt x="19241" y="56960"/>
                  </a:lnTo>
                  <a:lnTo>
                    <a:pt x="17145" y="50673"/>
                  </a:lnTo>
                  <a:lnTo>
                    <a:pt x="31433" y="27146"/>
                  </a:lnTo>
                  <a:lnTo>
                    <a:pt x="40100" y="24098"/>
                  </a:lnTo>
                  <a:lnTo>
                    <a:pt x="36767" y="18288"/>
                  </a:lnTo>
                  <a:lnTo>
                    <a:pt x="47911" y="0"/>
                  </a:lnTo>
                  <a:lnTo>
                    <a:pt x="48101" y="95"/>
                  </a:lnTo>
                  <a:lnTo>
                    <a:pt x="98108" y="26670"/>
                  </a:lnTo>
                  <a:lnTo>
                    <a:pt x="94012" y="30575"/>
                  </a:lnTo>
                  <a:lnTo>
                    <a:pt x="92012" y="37052"/>
                  </a:lnTo>
                  <a:lnTo>
                    <a:pt x="91916" y="37243"/>
                  </a:lnTo>
                  <a:lnTo>
                    <a:pt x="45053" y="111728"/>
                  </a:lnTo>
                  <a:cubicBezTo>
                    <a:pt x="45053" y="111728"/>
                    <a:pt x="14097" y="88964"/>
                    <a:pt x="9144" y="84487"/>
                  </a:cubicBezTo>
                  <a:cubicBezTo>
                    <a:pt x="5715" y="86106"/>
                    <a:pt x="0" y="79153"/>
                    <a:pt x="0" y="7915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5DB1E732-FBA4-4AEA-BD9E-8FBD33582E26}"/>
                </a:ext>
              </a:extLst>
            </p:cNvPr>
            <p:cNvSpPr/>
            <p:nvPr/>
          </p:nvSpPr>
          <p:spPr>
            <a:xfrm>
              <a:off x="6067901" y="3362420"/>
              <a:ext cx="50006" cy="37147"/>
            </a:xfrm>
            <a:custGeom>
              <a:avLst/>
              <a:gdLst>
                <a:gd name="connsiteX0" fmla="*/ 43815 w 50006"/>
                <a:gd name="connsiteY0" fmla="*/ 37148 h 37147"/>
                <a:gd name="connsiteX1" fmla="*/ 0 w 50006"/>
                <a:gd name="connsiteY1" fmla="*/ 0 h 37147"/>
                <a:gd name="connsiteX2" fmla="*/ 50006 w 50006"/>
                <a:gd name="connsiteY2" fmla="*/ 26575 h 37147"/>
                <a:gd name="connsiteX3" fmla="*/ 45910 w 50006"/>
                <a:gd name="connsiteY3" fmla="*/ 30480 h 37147"/>
                <a:gd name="connsiteX4" fmla="*/ 43910 w 50006"/>
                <a:gd name="connsiteY4" fmla="*/ 36957 h 37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" h="37147">
                  <a:moveTo>
                    <a:pt x="43815" y="37148"/>
                  </a:moveTo>
                  <a:lnTo>
                    <a:pt x="0" y="0"/>
                  </a:lnTo>
                  <a:lnTo>
                    <a:pt x="50006" y="26575"/>
                  </a:lnTo>
                  <a:lnTo>
                    <a:pt x="45910" y="30480"/>
                  </a:lnTo>
                  <a:lnTo>
                    <a:pt x="43910" y="36957"/>
                  </a:lnTo>
                  <a:close/>
                </a:path>
              </a:pathLst>
            </a:custGeom>
            <a:solidFill>
              <a:srgbClr val="DC4870">
                <a:alpha val="3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53" name="Graphic 45029">
            <a:extLst>
              <a:ext uri="{FF2B5EF4-FFF2-40B4-BE49-F238E27FC236}">
                <a16:creationId xmlns:a16="http://schemas.microsoft.com/office/drawing/2014/main" xmlns="" id="{2434D846-20F4-4E4B-8E32-D002B7E17F96}"/>
              </a:ext>
            </a:extLst>
          </p:cNvPr>
          <p:cNvGrpSpPr/>
          <p:nvPr/>
        </p:nvGrpSpPr>
        <p:grpSpPr>
          <a:xfrm>
            <a:off x="9632966" y="3054923"/>
            <a:ext cx="210401" cy="182708"/>
            <a:chOff x="9117820" y="2027686"/>
            <a:chExt cx="210401" cy="1827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09A8D4B9-4BBA-43DC-BD27-6EEC13D9B885}"/>
                </a:ext>
              </a:extLst>
            </p:cNvPr>
            <p:cNvSpPr/>
            <p:nvPr/>
          </p:nvSpPr>
          <p:spPr>
            <a:xfrm>
              <a:off x="9277433" y="2113468"/>
              <a:ext cx="50788" cy="35339"/>
            </a:xfrm>
            <a:custGeom>
              <a:avLst/>
              <a:gdLst>
                <a:gd name="connsiteX0" fmla="*/ 48729 w 50788"/>
                <a:gd name="connsiteY0" fmla="*/ 18622 h 35339"/>
                <a:gd name="connsiteX1" fmla="*/ 50444 w 50788"/>
                <a:gd name="connsiteY1" fmla="*/ 25861 h 35339"/>
                <a:gd name="connsiteX2" fmla="*/ 28346 w 50788"/>
                <a:gd name="connsiteY2" fmla="*/ 35290 h 35339"/>
                <a:gd name="connsiteX3" fmla="*/ 7105 w 50788"/>
                <a:gd name="connsiteY3" fmla="*/ 32719 h 35339"/>
                <a:gd name="connsiteX4" fmla="*/ 438 w 50788"/>
                <a:gd name="connsiteY4" fmla="*/ 30147 h 35339"/>
                <a:gd name="connsiteX5" fmla="*/ 723 w 50788"/>
                <a:gd name="connsiteY5" fmla="*/ 27385 h 35339"/>
                <a:gd name="connsiteX6" fmla="*/ 7391 w 50788"/>
                <a:gd name="connsiteY6" fmla="*/ 18526 h 35339"/>
                <a:gd name="connsiteX7" fmla="*/ 11772 w 50788"/>
                <a:gd name="connsiteY7" fmla="*/ 5858 h 35339"/>
                <a:gd name="connsiteX8" fmla="*/ 24726 w 50788"/>
                <a:gd name="connsiteY8" fmla="*/ 5572 h 35339"/>
                <a:gd name="connsiteX9" fmla="*/ 29298 w 50788"/>
                <a:gd name="connsiteY9" fmla="*/ 6906 h 35339"/>
                <a:gd name="connsiteX10" fmla="*/ 31965 w 50788"/>
                <a:gd name="connsiteY10" fmla="*/ 2334 h 35339"/>
                <a:gd name="connsiteX11" fmla="*/ 38633 w 50788"/>
                <a:gd name="connsiteY11" fmla="*/ 5191 h 35339"/>
                <a:gd name="connsiteX12" fmla="*/ 48729 w 50788"/>
                <a:gd name="connsiteY12" fmla="*/ 18622 h 35339"/>
                <a:gd name="connsiteX13" fmla="*/ 33108 w 50788"/>
                <a:gd name="connsiteY13" fmla="*/ 25956 h 35339"/>
                <a:gd name="connsiteX14" fmla="*/ 48729 w 50788"/>
                <a:gd name="connsiteY14" fmla="*/ 18622 h 3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788" h="35339">
                  <a:moveTo>
                    <a:pt x="48729" y="18622"/>
                  </a:moveTo>
                  <a:cubicBezTo>
                    <a:pt x="51301" y="20527"/>
                    <a:pt x="50920" y="23194"/>
                    <a:pt x="50444" y="25861"/>
                  </a:cubicBezTo>
                  <a:cubicBezTo>
                    <a:pt x="44729" y="32814"/>
                    <a:pt x="37014" y="35767"/>
                    <a:pt x="28346" y="35290"/>
                  </a:cubicBezTo>
                  <a:cubicBezTo>
                    <a:pt x="21202" y="34909"/>
                    <a:pt x="14058" y="34528"/>
                    <a:pt x="7105" y="32719"/>
                  </a:cubicBezTo>
                  <a:cubicBezTo>
                    <a:pt x="4629" y="32623"/>
                    <a:pt x="1962" y="32623"/>
                    <a:pt x="438" y="30147"/>
                  </a:cubicBezTo>
                  <a:cubicBezTo>
                    <a:pt x="-229" y="29194"/>
                    <a:pt x="-134" y="28242"/>
                    <a:pt x="723" y="27385"/>
                  </a:cubicBezTo>
                  <a:cubicBezTo>
                    <a:pt x="5200" y="26146"/>
                    <a:pt x="8058" y="23860"/>
                    <a:pt x="7391" y="18526"/>
                  </a:cubicBezTo>
                  <a:cubicBezTo>
                    <a:pt x="6819" y="13764"/>
                    <a:pt x="9582" y="9859"/>
                    <a:pt x="11772" y="5858"/>
                  </a:cubicBezTo>
                  <a:cubicBezTo>
                    <a:pt x="16059" y="-1952"/>
                    <a:pt x="20250" y="-1857"/>
                    <a:pt x="24726" y="5572"/>
                  </a:cubicBezTo>
                  <a:cubicBezTo>
                    <a:pt x="26441" y="5477"/>
                    <a:pt x="26631" y="10335"/>
                    <a:pt x="29298" y="6906"/>
                  </a:cubicBezTo>
                  <a:cubicBezTo>
                    <a:pt x="29298" y="4810"/>
                    <a:pt x="30346" y="3477"/>
                    <a:pt x="31965" y="2334"/>
                  </a:cubicBezTo>
                  <a:cubicBezTo>
                    <a:pt x="34918" y="1667"/>
                    <a:pt x="36633" y="3858"/>
                    <a:pt x="38633" y="5191"/>
                  </a:cubicBezTo>
                  <a:cubicBezTo>
                    <a:pt x="42062" y="9668"/>
                    <a:pt x="47872" y="12240"/>
                    <a:pt x="48729" y="18622"/>
                  </a:cubicBezTo>
                  <a:cubicBezTo>
                    <a:pt x="43395" y="20908"/>
                    <a:pt x="37395" y="21479"/>
                    <a:pt x="33108" y="25956"/>
                  </a:cubicBezTo>
                  <a:cubicBezTo>
                    <a:pt x="38252" y="23384"/>
                    <a:pt x="43205" y="20431"/>
                    <a:pt x="48729" y="18622"/>
                  </a:cubicBezTo>
                  <a:close/>
                </a:path>
              </a:pathLst>
            </a:custGeom>
            <a:solidFill>
              <a:srgbClr val="FCCD0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BA07D175-3F00-46D7-9169-0C90365B2378}"/>
                </a:ext>
              </a:extLst>
            </p:cNvPr>
            <p:cNvSpPr/>
            <p:nvPr/>
          </p:nvSpPr>
          <p:spPr>
            <a:xfrm>
              <a:off x="9218760" y="2142838"/>
              <a:ext cx="32187" cy="43580"/>
            </a:xfrm>
            <a:custGeom>
              <a:avLst/>
              <a:gdLst>
                <a:gd name="connsiteX0" fmla="*/ 29202 w 32187"/>
                <a:gd name="connsiteY0" fmla="*/ 28018 h 43580"/>
                <a:gd name="connsiteX1" fmla="*/ 26535 w 32187"/>
                <a:gd name="connsiteY1" fmla="*/ 30685 h 43580"/>
                <a:gd name="connsiteX2" fmla="*/ 17963 w 32187"/>
                <a:gd name="connsiteY2" fmla="*/ 43163 h 43580"/>
                <a:gd name="connsiteX3" fmla="*/ 13581 w 32187"/>
                <a:gd name="connsiteY3" fmla="*/ 43068 h 43580"/>
                <a:gd name="connsiteX4" fmla="*/ 3485 w 32187"/>
                <a:gd name="connsiteY4" fmla="*/ 39258 h 43580"/>
                <a:gd name="connsiteX5" fmla="*/ 722 w 32187"/>
                <a:gd name="connsiteY5" fmla="*/ 28018 h 43580"/>
                <a:gd name="connsiteX6" fmla="*/ 9105 w 32187"/>
                <a:gd name="connsiteY6" fmla="*/ 16588 h 43580"/>
                <a:gd name="connsiteX7" fmla="*/ 9771 w 32187"/>
                <a:gd name="connsiteY7" fmla="*/ 12016 h 43580"/>
                <a:gd name="connsiteX8" fmla="*/ 24440 w 32187"/>
                <a:gd name="connsiteY8" fmla="*/ 110 h 43580"/>
                <a:gd name="connsiteX9" fmla="*/ 28631 w 32187"/>
                <a:gd name="connsiteY9" fmla="*/ 1158 h 43580"/>
                <a:gd name="connsiteX10" fmla="*/ 27774 w 32187"/>
                <a:gd name="connsiteY10" fmla="*/ 6111 h 43580"/>
                <a:gd name="connsiteX11" fmla="*/ 24535 w 32187"/>
                <a:gd name="connsiteY11" fmla="*/ 19350 h 43580"/>
                <a:gd name="connsiteX12" fmla="*/ 32060 w 32187"/>
                <a:gd name="connsiteY12" fmla="*/ 21827 h 43580"/>
                <a:gd name="connsiteX13" fmla="*/ 29202 w 32187"/>
                <a:gd name="connsiteY13" fmla="*/ 28018 h 43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187" h="43580">
                  <a:moveTo>
                    <a:pt x="29202" y="28018"/>
                  </a:moveTo>
                  <a:cubicBezTo>
                    <a:pt x="28345" y="28875"/>
                    <a:pt x="27393" y="29733"/>
                    <a:pt x="26535" y="30685"/>
                  </a:cubicBezTo>
                  <a:cubicBezTo>
                    <a:pt x="22344" y="33924"/>
                    <a:pt x="21868" y="39734"/>
                    <a:pt x="17963" y="43163"/>
                  </a:cubicBezTo>
                  <a:cubicBezTo>
                    <a:pt x="16439" y="43734"/>
                    <a:pt x="15010" y="43734"/>
                    <a:pt x="13581" y="43068"/>
                  </a:cubicBezTo>
                  <a:cubicBezTo>
                    <a:pt x="11200" y="39067"/>
                    <a:pt x="6819" y="40591"/>
                    <a:pt x="3485" y="39258"/>
                  </a:cubicBezTo>
                  <a:cubicBezTo>
                    <a:pt x="-1373" y="36495"/>
                    <a:pt x="56" y="32114"/>
                    <a:pt x="722" y="28018"/>
                  </a:cubicBezTo>
                  <a:cubicBezTo>
                    <a:pt x="1865" y="22970"/>
                    <a:pt x="9676" y="22875"/>
                    <a:pt x="9105" y="16588"/>
                  </a:cubicBezTo>
                  <a:cubicBezTo>
                    <a:pt x="9105" y="15064"/>
                    <a:pt x="9295" y="13540"/>
                    <a:pt x="9771" y="12016"/>
                  </a:cubicBezTo>
                  <a:cubicBezTo>
                    <a:pt x="11962" y="4777"/>
                    <a:pt x="17106" y="1062"/>
                    <a:pt x="24440" y="110"/>
                  </a:cubicBezTo>
                  <a:cubicBezTo>
                    <a:pt x="25964" y="-81"/>
                    <a:pt x="27583" y="-176"/>
                    <a:pt x="28631" y="1158"/>
                  </a:cubicBezTo>
                  <a:cubicBezTo>
                    <a:pt x="30060" y="2967"/>
                    <a:pt x="29012" y="4682"/>
                    <a:pt x="27774" y="6111"/>
                  </a:cubicBezTo>
                  <a:cubicBezTo>
                    <a:pt x="24440" y="10016"/>
                    <a:pt x="19582" y="13540"/>
                    <a:pt x="24535" y="19350"/>
                  </a:cubicBezTo>
                  <a:cubicBezTo>
                    <a:pt x="26631" y="21446"/>
                    <a:pt x="30060" y="19541"/>
                    <a:pt x="32060" y="21827"/>
                  </a:cubicBezTo>
                  <a:cubicBezTo>
                    <a:pt x="32726" y="24399"/>
                    <a:pt x="30631" y="26018"/>
                    <a:pt x="29202" y="28018"/>
                  </a:cubicBezTo>
                  <a:close/>
                </a:path>
              </a:pathLst>
            </a:custGeom>
            <a:solidFill>
              <a:srgbClr val="FBC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D06931DA-DFF9-49D0-B6B4-4E6078C2516D}"/>
                </a:ext>
              </a:extLst>
            </p:cNvPr>
            <p:cNvSpPr/>
            <p:nvPr/>
          </p:nvSpPr>
          <p:spPr>
            <a:xfrm>
              <a:off x="9190336" y="2027686"/>
              <a:ext cx="30861" cy="57253"/>
            </a:xfrm>
            <a:custGeom>
              <a:avLst/>
              <a:gdLst>
                <a:gd name="connsiteX0" fmla="*/ 0 w 30861"/>
                <a:gd name="connsiteY0" fmla="*/ 56207 h 57253"/>
                <a:gd name="connsiteX1" fmla="*/ 1048 w 30861"/>
                <a:gd name="connsiteY1" fmla="*/ 20964 h 57253"/>
                <a:gd name="connsiteX2" fmla="*/ 13811 w 30861"/>
                <a:gd name="connsiteY2" fmla="*/ 105 h 57253"/>
                <a:gd name="connsiteX3" fmla="*/ 30861 w 30861"/>
                <a:gd name="connsiteY3" fmla="*/ 17250 h 57253"/>
                <a:gd name="connsiteX4" fmla="*/ 30194 w 30861"/>
                <a:gd name="connsiteY4" fmla="*/ 18488 h 57253"/>
                <a:gd name="connsiteX5" fmla="*/ 24193 w 30861"/>
                <a:gd name="connsiteY5" fmla="*/ 15345 h 57253"/>
                <a:gd name="connsiteX6" fmla="*/ 22193 w 30861"/>
                <a:gd name="connsiteY6" fmla="*/ 13344 h 57253"/>
                <a:gd name="connsiteX7" fmla="*/ 20479 w 30861"/>
                <a:gd name="connsiteY7" fmla="*/ 10963 h 57253"/>
                <a:gd name="connsiteX8" fmla="*/ 8477 w 30861"/>
                <a:gd name="connsiteY8" fmla="*/ 15726 h 57253"/>
                <a:gd name="connsiteX9" fmla="*/ 6953 w 30861"/>
                <a:gd name="connsiteY9" fmla="*/ 26108 h 57253"/>
                <a:gd name="connsiteX10" fmla="*/ 7049 w 30861"/>
                <a:gd name="connsiteY10" fmla="*/ 43158 h 57253"/>
                <a:gd name="connsiteX11" fmla="*/ 6191 w 30861"/>
                <a:gd name="connsiteY11" fmla="*/ 48301 h 57253"/>
                <a:gd name="connsiteX12" fmla="*/ 2381 w 30861"/>
                <a:gd name="connsiteY12" fmla="*/ 57159 h 57253"/>
                <a:gd name="connsiteX13" fmla="*/ 0 w 30861"/>
                <a:gd name="connsiteY13" fmla="*/ 56207 h 5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861" h="57253">
                  <a:moveTo>
                    <a:pt x="0" y="56207"/>
                  </a:moveTo>
                  <a:cubicBezTo>
                    <a:pt x="381" y="44491"/>
                    <a:pt x="476" y="32680"/>
                    <a:pt x="1048" y="20964"/>
                  </a:cubicBezTo>
                  <a:cubicBezTo>
                    <a:pt x="1524" y="11820"/>
                    <a:pt x="2000" y="1343"/>
                    <a:pt x="13811" y="105"/>
                  </a:cubicBezTo>
                  <a:cubicBezTo>
                    <a:pt x="25051" y="-1038"/>
                    <a:pt x="29337" y="7344"/>
                    <a:pt x="30861" y="17250"/>
                  </a:cubicBezTo>
                  <a:cubicBezTo>
                    <a:pt x="30670" y="17631"/>
                    <a:pt x="30480" y="18107"/>
                    <a:pt x="30194" y="18488"/>
                  </a:cubicBezTo>
                  <a:cubicBezTo>
                    <a:pt x="27432" y="18774"/>
                    <a:pt x="26003" y="16678"/>
                    <a:pt x="24193" y="15345"/>
                  </a:cubicBezTo>
                  <a:cubicBezTo>
                    <a:pt x="23431" y="14773"/>
                    <a:pt x="22765" y="14106"/>
                    <a:pt x="22193" y="13344"/>
                  </a:cubicBezTo>
                  <a:cubicBezTo>
                    <a:pt x="21622" y="12582"/>
                    <a:pt x="21050" y="11725"/>
                    <a:pt x="20479" y="10963"/>
                  </a:cubicBezTo>
                  <a:cubicBezTo>
                    <a:pt x="14192" y="6772"/>
                    <a:pt x="10573" y="9249"/>
                    <a:pt x="8477" y="15726"/>
                  </a:cubicBezTo>
                  <a:cubicBezTo>
                    <a:pt x="7334" y="19059"/>
                    <a:pt x="8763" y="22869"/>
                    <a:pt x="6953" y="26108"/>
                  </a:cubicBezTo>
                  <a:cubicBezTo>
                    <a:pt x="4191" y="31823"/>
                    <a:pt x="8477" y="37443"/>
                    <a:pt x="7049" y="43158"/>
                  </a:cubicBezTo>
                  <a:cubicBezTo>
                    <a:pt x="6191" y="44777"/>
                    <a:pt x="5524" y="46396"/>
                    <a:pt x="6191" y="48301"/>
                  </a:cubicBezTo>
                  <a:cubicBezTo>
                    <a:pt x="5905" y="51730"/>
                    <a:pt x="5429" y="55064"/>
                    <a:pt x="2381" y="57159"/>
                  </a:cubicBezTo>
                  <a:cubicBezTo>
                    <a:pt x="1333" y="57445"/>
                    <a:pt x="571" y="57064"/>
                    <a:pt x="0" y="56207"/>
                  </a:cubicBezTo>
                  <a:close/>
                </a:path>
              </a:pathLst>
            </a:custGeom>
            <a:solidFill>
              <a:srgbClr val="FBD12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A0D22577-F00B-4A9B-BCF7-BC8490C551F8}"/>
                </a:ext>
              </a:extLst>
            </p:cNvPr>
            <p:cNvSpPr/>
            <p:nvPr/>
          </p:nvSpPr>
          <p:spPr>
            <a:xfrm>
              <a:off x="9197038" y="2138912"/>
              <a:ext cx="24295" cy="67746"/>
            </a:xfrm>
            <a:custGeom>
              <a:avLst/>
              <a:gdLst>
                <a:gd name="connsiteX0" fmla="*/ 16538 w 24295"/>
                <a:gd name="connsiteY0" fmla="*/ 66711 h 67746"/>
                <a:gd name="connsiteX1" fmla="*/ 8156 w 24295"/>
                <a:gd name="connsiteY1" fmla="*/ 43946 h 67746"/>
                <a:gd name="connsiteX2" fmla="*/ 536 w 24295"/>
                <a:gd name="connsiteY2" fmla="*/ 3084 h 67746"/>
                <a:gd name="connsiteX3" fmla="*/ 536 w 24295"/>
                <a:gd name="connsiteY3" fmla="*/ 131 h 67746"/>
                <a:gd name="connsiteX4" fmla="*/ 5870 w 24295"/>
                <a:gd name="connsiteY4" fmla="*/ 3275 h 67746"/>
                <a:gd name="connsiteX5" fmla="*/ 12443 w 24295"/>
                <a:gd name="connsiteY5" fmla="*/ 28420 h 67746"/>
                <a:gd name="connsiteX6" fmla="*/ 21587 w 24295"/>
                <a:gd name="connsiteY6" fmla="*/ 55186 h 67746"/>
                <a:gd name="connsiteX7" fmla="*/ 23396 w 24295"/>
                <a:gd name="connsiteY7" fmla="*/ 61377 h 67746"/>
                <a:gd name="connsiteX8" fmla="*/ 23015 w 24295"/>
                <a:gd name="connsiteY8" fmla="*/ 67378 h 67746"/>
                <a:gd name="connsiteX9" fmla="*/ 16538 w 24295"/>
                <a:gd name="connsiteY9" fmla="*/ 66711 h 6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295" h="67746">
                  <a:moveTo>
                    <a:pt x="16538" y="66711"/>
                  </a:moveTo>
                  <a:cubicBezTo>
                    <a:pt x="11109" y="60139"/>
                    <a:pt x="9585" y="51852"/>
                    <a:pt x="8156" y="43946"/>
                  </a:cubicBezTo>
                  <a:cubicBezTo>
                    <a:pt x="5775" y="30325"/>
                    <a:pt x="4061" y="16514"/>
                    <a:pt x="536" y="3084"/>
                  </a:cubicBezTo>
                  <a:cubicBezTo>
                    <a:pt x="-130" y="2131"/>
                    <a:pt x="-226" y="1084"/>
                    <a:pt x="536" y="131"/>
                  </a:cubicBezTo>
                  <a:cubicBezTo>
                    <a:pt x="3299" y="-536"/>
                    <a:pt x="4537" y="1465"/>
                    <a:pt x="5870" y="3275"/>
                  </a:cubicBezTo>
                  <a:cubicBezTo>
                    <a:pt x="11776" y="10704"/>
                    <a:pt x="11300" y="19753"/>
                    <a:pt x="12443" y="28420"/>
                  </a:cubicBezTo>
                  <a:cubicBezTo>
                    <a:pt x="13681" y="37946"/>
                    <a:pt x="13300" y="48042"/>
                    <a:pt x="21587" y="55186"/>
                  </a:cubicBezTo>
                  <a:cubicBezTo>
                    <a:pt x="22063" y="57281"/>
                    <a:pt x="22444" y="59377"/>
                    <a:pt x="23396" y="61377"/>
                  </a:cubicBezTo>
                  <a:cubicBezTo>
                    <a:pt x="24063" y="63473"/>
                    <a:pt x="25206" y="65568"/>
                    <a:pt x="23015" y="67378"/>
                  </a:cubicBezTo>
                  <a:cubicBezTo>
                    <a:pt x="20729" y="67949"/>
                    <a:pt x="18539" y="67949"/>
                    <a:pt x="16538" y="66711"/>
                  </a:cubicBezTo>
                  <a:close/>
                </a:path>
              </a:pathLst>
            </a:custGeom>
            <a:solidFill>
              <a:srgbClr val="F9C61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205361CC-13BB-49D3-95F9-6A6331078552}"/>
                </a:ext>
              </a:extLst>
            </p:cNvPr>
            <p:cNvSpPr/>
            <p:nvPr/>
          </p:nvSpPr>
          <p:spPr>
            <a:xfrm>
              <a:off x="9261487" y="2048291"/>
              <a:ext cx="37591" cy="50142"/>
            </a:xfrm>
            <a:custGeom>
              <a:avLst/>
              <a:gdLst>
                <a:gd name="connsiteX0" fmla="*/ 0 w 37591"/>
                <a:gd name="connsiteY0" fmla="*/ 10932 h 50142"/>
                <a:gd name="connsiteX1" fmla="*/ 25908 w 37591"/>
                <a:gd name="connsiteY1" fmla="*/ 645 h 50142"/>
                <a:gd name="connsiteX2" fmla="*/ 37433 w 37591"/>
                <a:gd name="connsiteY2" fmla="*/ 9503 h 50142"/>
                <a:gd name="connsiteX3" fmla="*/ 31528 w 37591"/>
                <a:gd name="connsiteY3" fmla="*/ 42174 h 50142"/>
                <a:gd name="connsiteX4" fmla="*/ 30194 w 37591"/>
                <a:gd name="connsiteY4" fmla="*/ 49794 h 50142"/>
                <a:gd name="connsiteX5" fmla="*/ 26194 w 37591"/>
                <a:gd name="connsiteY5" fmla="*/ 48079 h 50142"/>
                <a:gd name="connsiteX6" fmla="*/ 25813 w 37591"/>
                <a:gd name="connsiteY6" fmla="*/ 41507 h 50142"/>
                <a:gd name="connsiteX7" fmla="*/ 27813 w 37591"/>
                <a:gd name="connsiteY7" fmla="*/ 33792 h 50142"/>
                <a:gd name="connsiteX8" fmla="*/ 30194 w 37591"/>
                <a:gd name="connsiteY8" fmla="*/ 28172 h 50142"/>
                <a:gd name="connsiteX9" fmla="*/ 31337 w 37591"/>
                <a:gd name="connsiteY9" fmla="*/ 16837 h 50142"/>
                <a:gd name="connsiteX10" fmla="*/ 30194 w 37591"/>
                <a:gd name="connsiteY10" fmla="*/ 12456 h 50142"/>
                <a:gd name="connsiteX11" fmla="*/ 23336 w 37591"/>
                <a:gd name="connsiteY11" fmla="*/ 8551 h 50142"/>
                <a:gd name="connsiteX12" fmla="*/ 0 w 37591"/>
                <a:gd name="connsiteY12" fmla="*/ 10932 h 5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591" h="50142">
                  <a:moveTo>
                    <a:pt x="0" y="10932"/>
                  </a:moveTo>
                  <a:cubicBezTo>
                    <a:pt x="8001" y="5979"/>
                    <a:pt x="16859" y="3026"/>
                    <a:pt x="25908" y="645"/>
                  </a:cubicBezTo>
                  <a:cubicBezTo>
                    <a:pt x="33338" y="-1355"/>
                    <a:pt x="37052" y="1216"/>
                    <a:pt x="37433" y="9503"/>
                  </a:cubicBezTo>
                  <a:cubicBezTo>
                    <a:pt x="38005" y="20933"/>
                    <a:pt x="37243" y="31982"/>
                    <a:pt x="31528" y="42174"/>
                  </a:cubicBezTo>
                  <a:cubicBezTo>
                    <a:pt x="30194" y="44650"/>
                    <a:pt x="29813" y="47127"/>
                    <a:pt x="30194" y="49794"/>
                  </a:cubicBezTo>
                  <a:cubicBezTo>
                    <a:pt x="28194" y="50746"/>
                    <a:pt x="27051" y="49603"/>
                    <a:pt x="26194" y="48079"/>
                  </a:cubicBezTo>
                  <a:cubicBezTo>
                    <a:pt x="25336" y="45984"/>
                    <a:pt x="25336" y="43698"/>
                    <a:pt x="25813" y="41507"/>
                  </a:cubicBezTo>
                  <a:cubicBezTo>
                    <a:pt x="26480" y="38935"/>
                    <a:pt x="27242" y="36364"/>
                    <a:pt x="27813" y="33792"/>
                  </a:cubicBezTo>
                  <a:cubicBezTo>
                    <a:pt x="28384" y="31792"/>
                    <a:pt x="29337" y="29982"/>
                    <a:pt x="30194" y="28172"/>
                  </a:cubicBezTo>
                  <a:cubicBezTo>
                    <a:pt x="31909" y="24553"/>
                    <a:pt x="31909" y="20647"/>
                    <a:pt x="31337" y="16837"/>
                  </a:cubicBezTo>
                  <a:cubicBezTo>
                    <a:pt x="31052" y="15409"/>
                    <a:pt x="30575" y="13980"/>
                    <a:pt x="30194" y="12456"/>
                  </a:cubicBezTo>
                  <a:cubicBezTo>
                    <a:pt x="29718" y="7884"/>
                    <a:pt x="27622" y="8074"/>
                    <a:pt x="23336" y="8551"/>
                  </a:cubicBezTo>
                  <a:cubicBezTo>
                    <a:pt x="15716" y="9598"/>
                    <a:pt x="8287" y="15694"/>
                    <a:pt x="0" y="10932"/>
                  </a:cubicBezTo>
                  <a:close/>
                </a:path>
              </a:pathLst>
            </a:custGeom>
            <a:solidFill>
              <a:srgbClr val="FACB2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3E5C061A-43DC-4773-B594-B66DDFD7804E}"/>
                </a:ext>
              </a:extLst>
            </p:cNvPr>
            <p:cNvSpPr/>
            <p:nvPr/>
          </p:nvSpPr>
          <p:spPr>
            <a:xfrm>
              <a:off x="9243047" y="2051413"/>
              <a:ext cx="50790" cy="20783"/>
            </a:xfrm>
            <a:custGeom>
              <a:avLst/>
              <a:gdLst>
                <a:gd name="connsiteX0" fmla="*/ 18440 w 50790"/>
                <a:gd name="connsiteY0" fmla="*/ 7810 h 20783"/>
                <a:gd name="connsiteX1" fmla="*/ 49206 w 50790"/>
                <a:gd name="connsiteY1" fmla="*/ 0 h 20783"/>
                <a:gd name="connsiteX2" fmla="*/ 50730 w 50790"/>
                <a:gd name="connsiteY2" fmla="*/ 10192 h 20783"/>
                <a:gd name="connsiteX3" fmla="*/ 44920 w 50790"/>
                <a:gd name="connsiteY3" fmla="*/ 12002 h 20783"/>
                <a:gd name="connsiteX4" fmla="*/ 36157 w 50790"/>
                <a:gd name="connsiteY4" fmla="*/ 11049 h 20783"/>
                <a:gd name="connsiteX5" fmla="*/ 27584 w 50790"/>
                <a:gd name="connsiteY5" fmla="*/ 15621 h 20783"/>
                <a:gd name="connsiteX6" fmla="*/ 15392 w 50790"/>
                <a:gd name="connsiteY6" fmla="*/ 18193 h 20783"/>
                <a:gd name="connsiteX7" fmla="*/ 7487 w 50790"/>
                <a:gd name="connsiteY7" fmla="*/ 20479 h 20783"/>
                <a:gd name="connsiteX8" fmla="*/ 3391 w 50790"/>
                <a:gd name="connsiteY8" fmla="*/ 20288 h 20783"/>
                <a:gd name="connsiteX9" fmla="*/ 57 w 50790"/>
                <a:gd name="connsiteY9" fmla="*/ 14383 h 20783"/>
                <a:gd name="connsiteX10" fmla="*/ 914 w 50790"/>
                <a:gd name="connsiteY10" fmla="*/ 12097 h 20783"/>
                <a:gd name="connsiteX11" fmla="*/ 18440 w 50790"/>
                <a:gd name="connsiteY11" fmla="*/ 7810 h 2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790" h="20783">
                  <a:moveTo>
                    <a:pt x="18440" y="7810"/>
                  </a:moveTo>
                  <a:cubicBezTo>
                    <a:pt x="28823" y="5715"/>
                    <a:pt x="39491" y="4667"/>
                    <a:pt x="49206" y="0"/>
                  </a:cubicBezTo>
                  <a:cubicBezTo>
                    <a:pt x="51778" y="3524"/>
                    <a:pt x="50349" y="6953"/>
                    <a:pt x="50730" y="10192"/>
                  </a:cubicBezTo>
                  <a:cubicBezTo>
                    <a:pt x="49206" y="12002"/>
                    <a:pt x="47111" y="12192"/>
                    <a:pt x="44920" y="12002"/>
                  </a:cubicBezTo>
                  <a:cubicBezTo>
                    <a:pt x="42062" y="11430"/>
                    <a:pt x="39205" y="10573"/>
                    <a:pt x="36157" y="11049"/>
                  </a:cubicBezTo>
                  <a:cubicBezTo>
                    <a:pt x="32633" y="11335"/>
                    <a:pt x="30442" y="14097"/>
                    <a:pt x="27584" y="15621"/>
                  </a:cubicBezTo>
                  <a:cubicBezTo>
                    <a:pt x="23393" y="15812"/>
                    <a:pt x="19107" y="15907"/>
                    <a:pt x="15392" y="18193"/>
                  </a:cubicBezTo>
                  <a:cubicBezTo>
                    <a:pt x="12535" y="18383"/>
                    <a:pt x="9963" y="19050"/>
                    <a:pt x="7487" y="20479"/>
                  </a:cubicBezTo>
                  <a:cubicBezTo>
                    <a:pt x="6058" y="20955"/>
                    <a:pt x="4724" y="20860"/>
                    <a:pt x="3391" y="20288"/>
                  </a:cubicBezTo>
                  <a:cubicBezTo>
                    <a:pt x="1486" y="18764"/>
                    <a:pt x="1200" y="16383"/>
                    <a:pt x="57" y="14383"/>
                  </a:cubicBezTo>
                  <a:cubicBezTo>
                    <a:pt x="-133" y="13430"/>
                    <a:pt x="152" y="12668"/>
                    <a:pt x="914" y="12097"/>
                  </a:cubicBezTo>
                  <a:cubicBezTo>
                    <a:pt x="7391" y="13335"/>
                    <a:pt x="12440" y="8668"/>
                    <a:pt x="18440" y="7810"/>
                  </a:cubicBezTo>
                  <a:close/>
                </a:path>
              </a:pathLst>
            </a:custGeom>
            <a:solidFill>
              <a:srgbClr val="F9C7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E80968EF-C0E1-4B7E-A705-E664919346AA}"/>
                </a:ext>
              </a:extLst>
            </p:cNvPr>
            <p:cNvSpPr/>
            <p:nvPr/>
          </p:nvSpPr>
          <p:spPr>
            <a:xfrm>
              <a:off x="9117820" y="2113611"/>
              <a:ext cx="55370" cy="24376"/>
            </a:xfrm>
            <a:custGeom>
              <a:avLst/>
              <a:gdLst>
                <a:gd name="connsiteX0" fmla="*/ 52037 w 55370"/>
                <a:gd name="connsiteY0" fmla="*/ 23622 h 24376"/>
                <a:gd name="connsiteX1" fmla="*/ 13746 w 55370"/>
                <a:gd name="connsiteY1" fmla="*/ 22193 h 24376"/>
                <a:gd name="connsiteX2" fmla="*/ 30 w 55370"/>
                <a:gd name="connsiteY2" fmla="*/ 12763 h 24376"/>
                <a:gd name="connsiteX3" fmla="*/ 10889 w 55370"/>
                <a:gd name="connsiteY3" fmla="*/ 0 h 24376"/>
                <a:gd name="connsiteX4" fmla="*/ 12032 w 55370"/>
                <a:gd name="connsiteY4" fmla="*/ 857 h 24376"/>
                <a:gd name="connsiteX5" fmla="*/ 7745 w 55370"/>
                <a:gd name="connsiteY5" fmla="*/ 9334 h 24376"/>
                <a:gd name="connsiteX6" fmla="*/ 6983 w 55370"/>
                <a:gd name="connsiteY6" fmla="*/ 11811 h 24376"/>
                <a:gd name="connsiteX7" fmla="*/ 19747 w 55370"/>
                <a:gd name="connsiteY7" fmla="*/ 16573 h 24376"/>
                <a:gd name="connsiteX8" fmla="*/ 43083 w 55370"/>
                <a:gd name="connsiteY8" fmla="*/ 17907 h 24376"/>
                <a:gd name="connsiteX9" fmla="*/ 55370 w 55370"/>
                <a:gd name="connsiteY9" fmla="*/ 23050 h 24376"/>
                <a:gd name="connsiteX10" fmla="*/ 52037 w 55370"/>
                <a:gd name="connsiteY10" fmla="*/ 23622 h 2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70" h="24376">
                  <a:moveTo>
                    <a:pt x="52037" y="23622"/>
                  </a:moveTo>
                  <a:cubicBezTo>
                    <a:pt x="39178" y="25051"/>
                    <a:pt x="26414" y="24384"/>
                    <a:pt x="13746" y="22193"/>
                  </a:cubicBezTo>
                  <a:cubicBezTo>
                    <a:pt x="7936" y="21145"/>
                    <a:pt x="697" y="20764"/>
                    <a:pt x="30" y="12763"/>
                  </a:cubicBezTo>
                  <a:cubicBezTo>
                    <a:pt x="-446" y="5810"/>
                    <a:pt x="4793" y="2095"/>
                    <a:pt x="10889" y="0"/>
                  </a:cubicBezTo>
                  <a:cubicBezTo>
                    <a:pt x="11270" y="286"/>
                    <a:pt x="11651" y="571"/>
                    <a:pt x="12032" y="857"/>
                  </a:cubicBezTo>
                  <a:cubicBezTo>
                    <a:pt x="12508" y="4667"/>
                    <a:pt x="9460" y="6572"/>
                    <a:pt x="7745" y="9334"/>
                  </a:cubicBezTo>
                  <a:cubicBezTo>
                    <a:pt x="7364" y="10096"/>
                    <a:pt x="7079" y="10954"/>
                    <a:pt x="6983" y="11811"/>
                  </a:cubicBezTo>
                  <a:cubicBezTo>
                    <a:pt x="9460" y="18097"/>
                    <a:pt x="15365" y="15240"/>
                    <a:pt x="19747" y="16573"/>
                  </a:cubicBezTo>
                  <a:cubicBezTo>
                    <a:pt x="27462" y="18574"/>
                    <a:pt x="35368" y="17335"/>
                    <a:pt x="43083" y="17907"/>
                  </a:cubicBezTo>
                  <a:cubicBezTo>
                    <a:pt x="47655" y="18288"/>
                    <a:pt x="53084" y="16954"/>
                    <a:pt x="55370" y="23050"/>
                  </a:cubicBezTo>
                  <a:cubicBezTo>
                    <a:pt x="54418" y="24384"/>
                    <a:pt x="53275" y="24575"/>
                    <a:pt x="52037" y="23622"/>
                  </a:cubicBezTo>
                  <a:close/>
                </a:path>
              </a:pathLst>
            </a:custGeom>
            <a:solidFill>
              <a:srgbClr val="F7CD2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2F8AAF79-3A2C-46DD-A872-EAA7CFEA1654}"/>
                </a:ext>
              </a:extLst>
            </p:cNvPr>
            <p:cNvSpPr/>
            <p:nvPr/>
          </p:nvSpPr>
          <p:spPr>
            <a:xfrm>
              <a:off x="9128709" y="2092676"/>
              <a:ext cx="46864" cy="23328"/>
            </a:xfrm>
            <a:custGeom>
              <a:avLst/>
              <a:gdLst>
                <a:gd name="connsiteX0" fmla="*/ 0 w 46864"/>
                <a:gd name="connsiteY0" fmla="*/ 20935 h 23328"/>
                <a:gd name="connsiteX1" fmla="*/ 40958 w 46864"/>
                <a:gd name="connsiteY1" fmla="*/ 742 h 23328"/>
                <a:gd name="connsiteX2" fmla="*/ 45911 w 46864"/>
                <a:gd name="connsiteY2" fmla="*/ 171 h 23328"/>
                <a:gd name="connsiteX3" fmla="*/ 45244 w 46864"/>
                <a:gd name="connsiteY3" fmla="*/ 6267 h 23328"/>
                <a:gd name="connsiteX4" fmla="*/ 39719 w 46864"/>
                <a:gd name="connsiteY4" fmla="*/ 9505 h 23328"/>
                <a:gd name="connsiteX5" fmla="*/ 25622 w 46864"/>
                <a:gd name="connsiteY5" fmla="*/ 13696 h 23328"/>
                <a:gd name="connsiteX6" fmla="*/ 5334 w 46864"/>
                <a:gd name="connsiteY6" fmla="*/ 23316 h 23328"/>
                <a:gd name="connsiteX7" fmla="*/ 762 w 46864"/>
                <a:gd name="connsiteY7" fmla="*/ 21697 h 23328"/>
                <a:gd name="connsiteX8" fmla="*/ 0 w 46864"/>
                <a:gd name="connsiteY8" fmla="*/ 20935 h 23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864" h="23328">
                  <a:moveTo>
                    <a:pt x="0" y="20935"/>
                  </a:moveTo>
                  <a:cubicBezTo>
                    <a:pt x="13049" y="12934"/>
                    <a:pt x="25146" y="3123"/>
                    <a:pt x="40958" y="742"/>
                  </a:cubicBezTo>
                  <a:cubicBezTo>
                    <a:pt x="42577" y="75"/>
                    <a:pt x="44196" y="-210"/>
                    <a:pt x="45911" y="171"/>
                  </a:cubicBezTo>
                  <a:cubicBezTo>
                    <a:pt x="47816" y="2457"/>
                    <a:pt x="46482" y="4362"/>
                    <a:pt x="45244" y="6267"/>
                  </a:cubicBezTo>
                  <a:cubicBezTo>
                    <a:pt x="43720" y="7981"/>
                    <a:pt x="41910" y="9029"/>
                    <a:pt x="39719" y="9505"/>
                  </a:cubicBezTo>
                  <a:cubicBezTo>
                    <a:pt x="34576" y="9410"/>
                    <a:pt x="29623" y="9791"/>
                    <a:pt x="25622" y="13696"/>
                  </a:cubicBezTo>
                  <a:cubicBezTo>
                    <a:pt x="18479" y="15982"/>
                    <a:pt x="12859" y="21697"/>
                    <a:pt x="5334" y="23316"/>
                  </a:cubicBezTo>
                  <a:cubicBezTo>
                    <a:pt x="3620" y="23412"/>
                    <a:pt x="2000" y="22935"/>
                    <a:pt x="762" y="21697"/>
                  </a:cubicBezTo>
                  <a:lnTo>
                    <a:pt x="0" y="20935"/>
                  </a:lnTo>
                  <a:close/>
                </a:path>
              </a:pathLst>
            </a:custGeom>
            <a:solidFill>
              <a:srgbClr val="FDD41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B4080F15-C710-4CFB-AA4F-906E038C82EB}"/>
                </a:ext>
              </a:extLst>
            </p:cNvPr>
            <p:cNvSpPr/>
            <p:nvPr/>
          </p:nvSpPr>
          <p:spPr>
            <a:xfrm>
              <a:off x="9284538" y="2139329"/>
              <a:ext cx="43338" cy="11318"/>
            </a:xfrm>
            <a:custGeom>
              <a:avLst/>
              <a:gdLst>
                <a:gd name="connsiteX0" fmla="*/ 0 w 43338"/>
                <a:gd name="connsiteY0" fmla="*/ 6858 h 11318"/>
                <a:gd name="connsiteX1" fmla="*/ 43339 w 43338"/>
                <a:gd name="connsiteY1" fmla="*/ 0 h 11318"/>
                <a:gd name="connsiteX2" fmla="*/ 21622 w 43338"/>
                <a:gd name="connsiteY2" fmla="*/ 11239 h 11318"/>
                <a:gd name="connsiteX3" fmla="*/ 0 w 43338"/>
                <a:gd name="connsiteY3" fmla="*/ 6858 h 1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38" h="11318">
                  <a:moveTo>
                    <a:pt x="0" y="6858"/>
                  </a:moveTo>
                  <a:cubicBezTo>
                    <a:pt x="14573" y="5620"/>
                    <a:pt x="30290" y="11239"/>
                    <a:pt x="43339" y="0"/>
                  </a:cubicBezTo>
                  <a:cubicBezTo>
                    <a:pt x="39910" y="11144"/>
                    <a:pt x="29908" y="10573"/>
                    <a:pt x="21622" y="11239"/>
                  </a:cubicBezTo>
                  <a:cubicBezTo>
                    <a:pt x="14383" y="11716"/>
                    <a:pt x="6858" y="10001"/>
                    <a:pt x="0" y="6858"/>
                  </a:cubicBezTo>
                  <a:close/>
                </a:path>
              </a:pathLst>
            </a:custGeom>
            <a:solidFill>
              <a:srgbClr val="F7D03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FE3C5528-7E55-4B1F-8C32-9213D7BDDF03}"/>
                </a:ext>
              </a:extLst>
            </p:cNvPr>
            <p:cNvSpPr/>
            <p:nvPr/>
          </p:nvSpPr>
          <p:spPr>
            <a:xfrm>
              <a:off x="9249486" y="2137995"/>
              <a:ext cx="28384" cy="24955"/>
            </a:xfrm>
            <a:custGeom>
              <a:avLst/>
              <a:gdLst>
                <a:gd name="connsiteX0" fmla="*/ 28289 w 28384"/>
                <a:gd name="connsiteY0" fmla="*/ 3620 h 24955"/>
                <a:gd name="connsiteX1" fmla="*/ 28384 w 28384"/>
                <a:gd name="connsiteY1" fmla="*/ 5620 h 24955"/>
                <a:gd name="connsiteX2" fmla="*/ 11144 w 28384"/>
                <a:gd name="connsiteY2" fmla="*/ 17812 h 24955"/>
                <a:gd name="connsiteX3" fmla="*/ 5429 w 28384"/>
                <a:gd name="connsiteY3" fmla="*/ 24194 h 24955"/>
                <a:gd name="connsiteX4" fmla="*/ 2477 w 28384"/>
                <a:gd name="connsiteY4" fmla="*/ 24765 h 24955"/>
                <a:gd name="connsiteX5" fmla="*/ 0 w 28384"/>
                <a:gd name="connsiteY5" fmla="*/ 20765 h 24955"/>
                <a:gd name="connsiteX6" fmla="*/ 17621 w 28384"/>
                <a:gd name="connsiteY6" fmla="*/ 2667 h 24955"/>
                <a:gd name="connsiteX7" fmla="*/ 23432 w 28384"/>
                <a:gd name="connsiteY7" fmla="*/ 0 h 24955"/>
                <a:gd name="connsiteX8" fmla="*/ 28289 w 28384"/>
                <a:gd name="connsiteY8" fmla="*/ 3620 h 2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384" h="24955">
                  <a:moveTo>
                    <a:pt x="28289" y="3620"/>
                  </a:moveTo>
                  <a:cubicBezTo>
                    <a:pt x="28289" y="4286"/>
                    <a:pt x="28289" y="4953"/>
                    <a:pt x="28384" y="5620"/>
                  </a:cubicBezTo>
                  <a:cubicBezTo>
                    <a:pt x="19336" y="4858"/>
                    <a:pt x="16097" y="12668"/>
                    <a:pt x="11144" y="17812"/>
                  </a:cubicBezTo>
                  <a:cubicBezTo>
                    <a:pt x="9239" y="19812"/>
                    <a:pt x="8573" y="23146"/>
                    <a:pt x="5429" y="24194"/>
                  </a:cubicBezTo>
                  <a:cubicBezTo>
                    <a:pt x="4572" y="24955"/>
                    <a:pt x="3620" y="25146"/>
                    <a:pt x="2477" y="24765"/>
                  </a:cubicBezTo>
                  <a:cubicBezTo>
                    <a:pt x="1048" y="23813"/>
                    <a:pt x="95" y="22574"/>
                    <a:pt x="0" y="20765"/>
                  </a:cubicBezTo>
                  <a:cubicBezTo>
                    <a:pt x="2762" y="11716"/>
                    <a:pt x="11716" y="8763"/>
                    <a:pt x="17621" y="2667"/>
                  </a:cubicBezTo>
                  <a:cubicBezTo>
                    <a:pt x="19336" y="1238"/>
                    <a:pt x="21146" y="191"/>
                    <a:pt x="23432" y="0"/>
                  </a:cubicBezTo>
                  <a:cubicBezTo>
                    <a:pt x="25813" y="191"/>
                    <a:pt x="27527" y="1143"/>
                    <a:pt x="28289" y="3620"/>
                  </a:cubicBezTo>
                  <a:close/>
                </a:path>
              </a:pathLst>
            </a:custGeom>
            <a:solidFill>
              <a:srgbClr val="FCC40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994A0860-6663-4FF0-9EFE-C84FCBEF4A1D}"/>
                </a:ext>
              </a:extLst>
            </p:cNvPr>
            <p:cNvSpPr/>
            <p:nvPr/>
          </p:nvSpPr>
          <p:spPr>
            <a:xfrm>
              <a:off x="9226150" y="2173523"/>
              <a:ext cx="19240" cy="30098"/>
            </a:xfrm>
            <a:custGeom>
              <a:avLst/>
              <a:gdLst>
                <a:gd name="connsiteX0" fmla="*/ 10478 w 19240"/>
                <a:gd name="connsiteY0" fmla="*/ 11430 h 30098"/>
                <a:gd name="connsiteX1" fmla="*/ 19241 w 19240"/>
                <a:gd name="connsiteY1" fmla="*/ 0 h 30098"/>
                <a:gd name="connsiteX2" fmla="*/ 6191 w 19240"/>
                <a:gd name="connsiteY2" fmla="*/ 30099 h 30098"/>
                <a:gd name="connsiteX3" fmla="*/ 762 w 19240"/>
                <a:gd name="connsiteY3" fmla="*/ 27813 h 30098"/>
                <a:gd name="connsiteX4" fmla="*/ 191 w 19240"/>
                <a:gd name="connsiteY4" fmla="*/ 23432 h 30098"/>
                <a:gd name="connsiteX5" fmla="*/ 2476 w 19240"/>
                <a:gd name="connsiteY5" fmla="*/ 19622 h 30098"/>
                <a:gd name="connsiteX6" fmla="*/ 10478 w 19240"/>
                <a:gd name="connsiteY6" fmla="*/ 11430 h 30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40" h="30098">
                  <a:moveTo>
                    <a:pt x="10478" y="11430"/>
                  </a:moveTo>
                  <a:cubicBezTo>
                    <a:pt x="13335" y="7620"/>
                    <a:pt x="11906" y="381"/>
                    <a:pt x="19241" y="0"/>
                  </a:cubicBezTo>
                  <a:cubicBezTo>
                    <a:pt x="17050" y="10954"/>
                    <a:pt x="8287" y="19145"/>
                    <a:pt x="6191" y="30099"/>
                  </a:cubicBezTo>
                  <a:cubicBezTo>
                    <a:pt x="4096" y="30099"/>
                    <a:pt x="2191" y="29337"/>
                    <a:pt x="762" y="27813"/>
                  </a:cubicBezTo>
                  <a:cubicBezTo>
                    <a:pt x="0" y="26384"/>
                    <a:pt x="-190" y="24955"/>
                    <a:pt x="191" y="23432"/>
                  </a:cubicBezTo>
                  <a:cubicBezTo>
                    <a:pt x="667" y="22003"/>
                    <a:pt x="1524" y="20764"/>
                    <a:pt x="2476" y="19622"/>
                  </a:cubicBezTo>
                  <a:cubicBezTo>
                    <a:pt x="4762" y="16573"/>
                    <a:pt x="7048" y="13430"/>
                    <a:pt x="10478" y="11430"/>
                  </a:cubicBezTo>
                  <a:close/>
                </a:path>
              </a:pathLst>
            </a:custGeom>
            <a:solidFill>
              <a:srgbClr val="FAC11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8CA7C7CC-F6C4-4A52-ACE7-C5B9602E4D6A}"/>
                </a:ext>
              </a:extLst>
            </p:cNvPr>
            <p:cNvSpPr/>
            <p:nvPr/>
          </p:nvSpPr>
          <p:spPr>
            <a:xfrm>
              <a:off x="9281674" y="2095894"/>
              <a:ext cx="19545" cy="13592"/>
            </a:xfrm>
            <a:custGeom>
              <a:avLst/>
              <a:gdLst>
                <a:gd name="connsiteX0" fmla="*/ 7151 w 19545"/>
                <a:gd name="connsiteY0" fmla="*/ 0 h 13592"/>
                <a:gd name="connsiteX1" fmla="*/ 10008 w 19545"/>
                <a:gd name="connsiteY1" fmla="*/ 2191 h 13592"/>
                <a:gd name="connsiteX2" fmla="*/ 18962 w 19545"/>
                <a:gd name="connsiteY2" fmla="*/ 8954 h 13592"/>
                <a:gd name="connsiteX3" fmla="*/ 19057 w 19545"/>
                <a:gd name="connsiteY3" fmla="*/ 11906 h 13592"/>
                <a:gd name="connsiteX4" fmla="*/ 11342 w 19545"/>
                <a:gd name="connsiteY4" fmla="*/ 13240 h 13592"/>
                <a:gd name="connsiteX5" fmla="*/ 3150 w 19545"/>
                <a:gd name="connsiteY5" fmla="*/ 9811 h 13592"/>
                <a:gd name="connsiteX6" fmla="*/ 7151 w 19545"/>
                <a:gd name="connsiteY6" fmla="*/ 0 h 13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45" h="13592">
                  <a:moveTo>
                    <a:pt x="7151" y="0"/>
                  </a:moveTo>
                  <a:cubicBezTo>
                    <a:pt x="8103" y="762"/>
                    <a:pt x="9056" y="1429"/>
                    <a:pt x="10008" y="2191"/>
                  </a:cubicBezTo>
                  <a:cubicBezTo>
                    <a:pt x="13437" y="3810"/>
                    <a:pt x="16676" y="5715"/>
                    <a:pt x="18962" y="8954"/>
                  </a:cubicBezTo>
                  <a:cubicBezTo>
                    <a:pt x="19724" y="9906"/>
                    <a:pt x="19724" y="10954"/>
                    <a:pt x="19057" y="11906"/>
                  </a:cubicBezTo>
                  <a:cubicBezTo>
                    <a:pt x="16771" y="13716"/>
                    <a:pt x="14104" y="13907"/>
                    <a:pt x="11342" y="13240"/>
                  </a:cubicBezTo>
                  <a:cubicBezTo>
                    <a:pt x="8675" y="12097"/>
                    <a:pt x="6198" y="10382"/>
                    <a:pt x="3150" y="9811"/>
                  </a:cubicBezTo>
                  <a:cubicBezTo>
                    <a:pt x="-2946" y="3620"/>
                    <a:pt x="578" y="1238"/>
                    <a:pt x="7151" y="0"/>
                  </a:cubicBezTo>
                  <a:close/>
                </a:path>
              </a:pathLst>
            </a:custGeom>
            <a:solidFill>
              <a:srgbClr val="F9BF0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44968AC5-2207-4CC6-8F21-62CB101300A9}"/>
                </a:ext>
              </a:extLst>
            </p:cNvPr>
            <p:cNvSpPr/>
            <p:nvPr/>
          </p:nvSpPr>
          <p:spPr>
            <a:xfrm>
              <a:off x="9169857" y="2131462"/>
              <a:ext cx="27908" cy="10628"/>
            </a:xfrm>
            <a:custGeom>
              <a:avLst/>
              <a:gdLst>
                <a:gd name="connsiteX0" fmla="*/ 0 w 27908"/>
                <a:gd name="connsiteY0" fmla="*/ 5771 h 10628"/>
                <a:gd name="connsiteX1" fmla="*/ 3048 w 27908"/>
                <a:gd name="connsiteY1" fmla="*/ 5199 h 10628"/>
                <a:gd name="connsiteX2" fmla="*/ 12192 w 27908"/>
                <a:gd name="connsiteY2" fmla="*/ 151 h 10628"/>
                <a:gd name="connsiteX3" fmla="*/ 21717 w 27908"/>
                <a:gd name="connsiteY3" fmla="*/ 913 h 10628"/>
                <a:gd name="connsiteX4" fmla="*/ 27908 w 27908"/>
                <a:gd name="connsiteY4" fmla="*/ 7866 h 10628"/>
                <a:gd name="connsiteX5" fmla="*/ 27622 w 27908"/>
                <a:gd name="connsiteY5" fmla="*/ 10628 h 10628"/>
                <a:gd name="connsiteX6" fmla="*/ 0 w 27908"/>
                <a:gd name="connsiteY6" fmla="*/ 5771 h 1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08" h="10628">
                  <a:moveTo>
                    <a:pt x="0" y="5771"/>
                  </a:moveTo>
                  <a:cubicBezTo>
                    <a:pt x="1048" y="5580"/>
                    <a:pt x="2000" y="5390"/>
                    <a:pt x="3048" y="5199"/>
                  </a:cubicBezTo>
                  <a:cubicBezTo>
                    <a:pt x="5620" y="2723"/>
                    <a:pt x="9239" y="2056"/>
                    <a:pt x="12192" y="151"/>
                  </a:cubicBezTo>
                  <a:cubicBezTo>
                    <a:pt x="15430" y="-325"/>
                    <a:pt x="18574" y="437"/>
                    <a:pt x="21717" y="913"/>
                  </a:cubicBezTo>
                  <a:cubicBezTo>
                    <a:pt x="25336" y="1865"/>
                    <a:pt x="27908" y="3770"/>
                    <a:pt x="27908" y="7866"/>
                  </a:cubicBezTo>
                  <a:cubicBezTo>
                    <a:pt x="27813" y="8819"/>
                    <a:pt x="27718" y="9676"/>
                    <a:pt x="27622" y="10628"/>
                  </a:cubicBezTo>
                  <a:cubicBezTo>
                    <a:pt x="19241" y="4628"/>
                    <a:pt x="8858" y="9676"/>
                    <a:pt x="0" y="5771"/>
                  </a:cubicBezTo>
                  <a:close/>
                </a:path>
              </a:pathLst>
            </a:custGeom>
            <a:solidFill>
              <a:srgbClr val="FACB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696E345-F860-43D1-9D45-5E66F1E06535}"/>
                </a:ext>
              </a:extLst>
            </p:cNvPr>
            <p:cNvSpPr/>
            <p:nvPr/>
          </p:nvSpPr>
          <p:spPr>
            <a:xfrm>
              <a:off x="9219817" y="2044936"/>
              <a:ext cx="21762" cy="18044"/>
            </a:xfrm>
            <a:custGeom>
              <a:avLst/>
              <a:gdLst>
                <a:gd name="connsiteX0" fmla="*/ 1379 w 21762"/>
                <a:gd name="connsiteY0" fmla="*/ 0 h 18044"/>
                <a:gd name="connsiteX1" fmla="*/ 21763 w 21762"/>
                <a:gd name="connsiteY1" fmla="*/ 16478 h 18044"/>
                <a:gd name="connsiteX2" fmla="*/ 10238 w 21762"/>
                <a:gd name="connsiteY2" fmla="*/ 15240 h 18044"/>
                <a:gd name="connsiteX3" fmla="*/ 7571 w 21762"/>
                <a:gd name="connsiteY3" fmla="*/ 13811 h 18044"/>
                <a:gd name="connsiteX4" fmla="*/ 2618 w 21762"/>
                <a:gd name="connsiteY4" fmla="*/ 10478 h 18044"/>
                <a:gd name="connsiteX5" fmla="*/ 1094 w 21762"/>
                <a:gd name="connsiteY5" fmla="*/ 7906 h 18044"/>
                <a:gd name="connsiteX6" fmla="*/ 617 w 21762"/>
                <a:gd name="connsiteY6" fmla="*/ 762 h 18044"/>
                <a:gd name="connsiteX7" fmla="*/ 1379 w 21762"/>
                <a:gd name="connsiteY7" fmla="*/ 0 h 1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62" h="18044">
                  <a:moveTo>
                    <a:pt x="1379" y="0"/>
                  </a:moveTo>
                  <a:cubicBezTo>
                    <a:pt x="8142" y="5525"/>
                    <a:pt x="15000" y="11049"/>
                    <a:pt x="21763" y="16478"/>
                  </a:cubicBezTo>
                  <a:cubicBezTo>
                    <a:pt x="17477" y="20098"/>
                    <a:pt x="13952" y="16478"/>
                    <a:pt x="10238" y="15240"/>
                  </a:cubicBezTo>
                  <a:cubicBezTo>
                    <a:pt x="9285" y="14859"/>
                    <a:pt x="8428" y="14383"/>
                    <a:pt x="7571" y="13811"/>
                  </a:cubicBezTo>
                  <a:cubicBezTo>
                    <a:pt x="5856" y="12859"/>
                    <a:pt x="4046" y="11811"/>
                    <a:pt x="2618" y="10478"/>
                  </a:cubicBezTo>
                  <a:cubicBezTo>
                    <a:pt x="1951" y="9716"/>
                    <a:pt x="1475" y="8858"/>
                    <a:pt x="1094" y="7906"/>
                  </a:cubicBezTo>
                  <a:cubicBezTo>
                    <a:pt x="427" y="5525"/>
                    <a:pt x="-716" y="3239"/>
                    <a:pt x="617" y="762"/>
                  </a:cubicBezTo>
                  <a:lnTo>
                    <a:pt x="1379" y="0"/>
                  </a:lnTo>
                  <a:close/>
                </a:path>
              </a:pathLst>
            </a:custGeom>
            <a:solidFill>
              <a:srgbClr val="F7C92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D8B17B95-FC4B-4BAC-8119-65C0D6AD0C10}"/>
                </a:ext>
              </a:extLst>
            </p:cNvPr>
            <p:cNvSpPr/>
            <p:nvPr/>
          </p:nvSpPr>
          <p:spPr>
            <a:xfrm>
              <a:off x="9297679" y="2104753"/>
              <a:ext cx="18482" cy="13906"/>
            </a:xfrm>
            <a:custGeom>
              <a:avLst/>
              <a:gdLst>
                <a:gd name="connsiteX0" fmla="*/ 2861 w 18482"/>
                <a:gd name="connsiteY0" fmla="*/ 2572 h 13906"/>
                <a:gd name="connsiteX1" fmla="*/ 3052 w 18482"/>
                <a:gd name="connsiteY1" fmla="*/ 0 h 13906"/>
                <a:gd name="connsiteX2" fmla="*/ 18482 w 18482"/>
                <a:gd name="connsiteY2" fmla="*/ 13907 h 13906"/>
                <a:gd name="connsiteX3" fmla="*/ 12100 w 18482"/>
                <a:gd name="connsiteY3" fmla="*/ 11621 h 13906"/>
                <a:gd name="connsiteX4" fmla="*/ 4 w 18482"/>
                <a:gd name="connsiteY4" fmla="*/ 5905 h 13906"/>
                <a:gd name="connsiteX5" fmla="*/ 2861 w 18482"/>
                <a:gd name="connsiteY5" fmla="*/ 2572 h 1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82" h="13906">
                  <a:moveTo>
                    <a:pt x="2861" y="2572"/>
                  </a:moveTo>
                  <a:cubicBezTo>
                    <a:pt x="2956" y="1715"/>
                    <a:pt x="2956" y="857"/>
                    <a:pt x="3052" y="0"/>
                  </a:cubicBezTo>
                  <a:cubicBezTo>
                    <a:pt x="9338" y="3429"/>
                    <a:pt x="14958" y="7525"/>
                    <a:pt x="18482" y="13907"/>
                  </a:cubicBezTo>
                  <a:cubicBezTo>
                    <a:pt x="16387" y="13145"/>
                    <a:pt x="14196" y="12383"/>
                    <a:pt x="12100" y="11621"/>
                  </a:cubicBezTo>
                  <a:cubicBezTo>
                    <a:pt x="7433" y="11144"/>
                    <a:pt x="2194" y="11716"/>
                    <a:pt x="4" y="5905"/>
                  </a:cubicBezTo>
                  <a:cubicBezTo>
                    <a:pt x="-92" y="4096"/>
                    <a:pt x="1718" y="3620"/>
                    <a:pt x="2861" y="2572"/>
                  </a:cubicBezTo>
                  <a:close/>
                </a:path>
              </a:pathLst>
            </a:custGeom>
            <a:solidFill>
              <a:srgbClr val="FBC70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5ED4DBBF-EBE0-41A9-8286-7AA971DB9B09}"/>
                </a:ext>
              </a:extLst>
            </p:cNvPr>
            <p:cNvSpPr/>
            <p:nvPr/>
          </p:nvSpPr>
          <p:spPr>
            <a:xfrm>
              <a:off x="9218339" y="2195855"/>
              <a:ext cx="13929" cy="13283"/>
            </a:xfrm>
            <a:custGeom>
              <a:avLst/>
              <a:gdLst>
                <a:gd name="connsiteX0" fmla="*/ 9144 w 13929"/>
                <a:gd name="connsiteY0" fmla="*/ 5100 h 13283"/>
                <a:gd name="connsiteX1" fmla="*/ 13907 w 13929"/>
                <a:gd name="connsiteY1" fmla="*/ 7767 h 13283"/>
                <a:gd name="connsiteX2" fmla="*/ 13145 w 13929"/>
                <a:gd name="connsiteY2" fmla="*/ 9577 h 13283"/>
                <a:gd name="connsiteX3" fmla="*/ 2286 w 13929"/>
                <a:gd name="connsiteY3" fmla="*/ 9767 h 13283"/>
                <a:gd name="connsiteX4" fmla="*/ 0 w 13929"/>
                <a:gd name="connsiteY4" fmla="*/ 5195 h 13283"/>
                <a:gd name="connsiteX5" fmla="*/ 9144 w 13929"/>
                <a:gd name="connsiteY5" fmla="*/ 5100 h 1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29" h="13283">
                  <a:moveTo>
                    <a:pt x="9144" y="5100"/>
                  </a:moveTo>
                  <a:cubicBezTo>
                    <a:pt x="11239" y="5195"/>
                    <a:pt x="12954" y="5671"/>
                    <a:pt x="13907" y="7767"/>
                  </a:cubicBezTo>
                  <a:cubicBezTo>
                    <a:pt x="14002" y="8529"/>
                    <a:pt x="13811" y="9100"/>
                    <a:pt x="13145" y="9577"/>
                  </a:cubicBezTo>
                  <a:cubicBezTo>
                    <a:pt x="9525" y="11863"/>
                    <a:pt x="6001" y="16530"/>
                    <a:pt x="2286" y="9767"/>
                  </a:cubicBezTo>
                  <a:cubicBezTo>
                    <a:pt x="1524" y="8243"/>
                    <a:pt x="762" y="6719"/>
                    <a:pt x="0" y="5195"/>
                  </a:cubicBezTo>
                  <a:cubicBezTo>
                    <a:pt x="3048" y="-1377"/>
                    <a:pt x="6096" y="-2044"/>
                    <a:pt x="9144" y="5100"/>
                  </a:cubicBezTo>
                  <a:close/>
                </a:path>
              </a:pathLst>
            </a:custGeom>
            <a:solidFill>
              <a:srgbClr val="FBCC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4FA9B45D-54D8-4B3C-BC84-AC72AB06C8DC}"/>
                </a:ext>
              </a:extLst>
            </p:cNvPr>
            <p:cNvSpPr/>
            <p:nvPr/>
          </p:nvSpPr>
          <p:spPr>
            <a:xfrm>
              <a:off x="9169667" y="2083798"/>
              <a:ext cx="21883" cy="10340"/>
            </a:xfrm>
            <a:custGeom>
              <a:avLst/>
              <a:gdLst>
                <a:gd name="connsiteX0" fmla="*/ 5334 w 21883"/>
                <a:gd name="connsiteY0" fmla="*/ 9811 h 10340"/>
                <a:gd name="connsiteX1" fmla="*/ 0 w 21883"/>
                <a:gd name="connsiteY1" fmla="*/ 9525 h 10340"/>
                <a:gd name="connsiteX2" fmla="*/ 20669 w 21883"/>
                <a:gd name="connsiteY2" fmla="*/ 0 h 10340"/>
                <a:gd name="connsiteX3" fmla="*/ 21526 w 21883"/>
                <a:gd name="connsiteY3" fmla="*/ 762 h 10340"/>
                <a:gd name="connsiteX4" fmla="*/ 21526 w 21883"/>
                <a:gd name="connsiteY4" fmla="*/ 4001 h 10340"/>
                <a:gd name="connsiteX5" fmla="*/ 5334 w 21883"/>
                <a:gd name="connsiteY5" fmla="*/ 9811 h 10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83" h="10340">
                  <a:moveTo>
                    <a:pt x="5334" y="9811"/>
                  </a:moveTo>
                  <a:cubicBezTo>
                    <a:pt x="3524" y="9716"/>
                    <a:pt x="1810" y="9620"/>
                    <a:pt x="0" y="9525"/>
                  </a:cubicBezTo>
                  <a:cubicBezTo>
                    <a:pt x="6858" y="6382"/>
                    <a:pt x="13811" y="3239"/>
                    <a:pt x="20669" y="0"/>
                  </a:cubicBezTo>
                  <a:cubicBezTo>
                    <a:pt x="20955" y="286"/>
                    <a:pt x="21241" y="571"/>
                    <a:pt x="21526" y="762"/>
                  </a:cubicBezTo>
                  <a:cubicBezTo>
                    <a:pt x="22003" y="1905"/>
                    <a:pt x="22003" y="2953"/>
                    <a:pt x="21526" y="4001"/>
                  </a:cubicBezTo>
                  <a:cubicBezTo>
                    <a:pt x="17050" y="8573"/>
                    <a:pt x="12001" y="11621"/>
                    <a:pt x="5334" y="9811"/>
                  </a:cubicBezTo>
                  <a:close/>
                </a:path>
              </a:pathLst>
            </a:custGeom>
            <a:solidFill>
              <a:srgbClr val="F9CD2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B962ADBB-7D85-43EA-BB03-0CCF760B447D}"/>
                </a:ext>
              </a:extLst>
            </p:cNvPr>
            <p:cNvSpPr/>
            <p:nvPr/>
          </p:nvSpPr>
          <p:spPr>
            <a:xfrm>
              <a:off x="9213577" y="2205335"/>
              <a:ext cx="17907" cy="5058"/>
            </a:xfrm>
            <a:custGeom>
              <a:avLst/>
              <a:gdLst>
                <a:gd name="connsiteX0" fmla="*/ 7048 w 17907"/>
                <a:gd name="connsiteY0" fmla="*/ 192 h 5058"/>
                <a:gd name="connsiteX1" fmla="*/ 17907 w 17907"/>
                <a:gd name="connsiteY1" fmla="*/ 1 h 5058"/>
                <a:gd name="connsiteX2" fmla="*/ 0 w 17907"/>
                <a:gd name="connsiteY2" fmla="*/ 192 h 5058"/>
                <a:gd name="connsiteX3" fmla="*/ 7048 w 17907"/>
                <a:gd name="connsiteY3" fmla="*/ 192 h 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07" h="5058">
                  <a:moveTo>
                    <a:pt x="7048" y="192"/>
                  </a:moveTo>
                  <a:cubicBezTo>
                    <a:pt x="10763" y="4954"/>
                    <a:pt x="14288" y="-94"/>
                    <a:pt x="17907" y="1"/>
                  </a:cubicBezTo>
                  <a:cubicBezTo>
                    <a:pt x="12002" y="8288"/>
                    <a:pt x="6001" y="4954"/>
                    <a:pt x="0" y="192"/>
                  </a:cubicBezTo>
                  <a:cubicBezTo>
                    <a:pt x="2381" y="287"/>
                    <a:pt x="4667" y="192"/>
                    <a:pt x="7048" y="192"/>
                  </a:cubicBezTo>
                  <a:close/>
                </a:path>
              </a:pathLst>
            </a:custGeom>
            <a:solidFill>
              <a:srgbClr val="F9D0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D5C50A84-AC4C-4415-9EA2-88371333D066}"/>
                </a:ext>
              </a:extLst>
            </p:cNvPr>
            <p:cNvSpPr/>
            <p:nvPr/>
          </p:nvSpPr>
          <p:spPr>
            <a:xfrm>
              <a:off x="9228546" y="2057128"/>
              <a:ext cx="15320" cy="10454"/>
            </a:xfrm>
            <a:custGeom>
              <a:avLst/>
              <a:gdLst>
                <a:gd name="connsiteX0" fmla="*/ 1224 w 15320"/>
                <a:gd name="connsiteY0" fmla="*/ 0 h 10454"/>
                <a:gd name="connsiteX1" fmla="*/ 13035 w 15320"/>
                <a:gd name="connsiteY1" fmla="*/ 4382 h 10454"/>
                <a:gd name="connsiteX2" fmla="*/ 15321 w 15320"/>
                <a:gd name="connsiteY2" fmla="*/ 6477 h 10454"/>
                <a:gd name="connsiteX3" fmla="*/ 14749 w 15320"/>
                <a:gd name="connsiteY3" fmla="*/ 7049 h 10454"/>
                <a:gd name="connsiteX4" fmla="*/ 12654 w 15320"/>
                <a:gd name="connsiteY4" fmla="*/ 9144 h 10454"/>
                <a:gd name="connsiteX5" fmla="*/ 5510 w 15320"/>
                <a:gd name="connsiteY5" fmla="*/ 9620 h 10454"/>
                <a:gd name="connsiteX6" fmla="*/ 176 w 15320"/>
                <a:gd name="connsiteY6" fmla="*/ 4286 h 10454"/>
                <a:gd name="connsiteX7" fmla="*/ 1224 w 15320"/>
                <a:gd name="connsiteY7" fmla="*/ 0 h 1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20" h="10454">
                  <a:moveTo>
                    <a:pt x="1224" y="0"/>
                  </a:moveTo>
                  <a:cubicBezTo>
                    <a:pt x="5129" y="1524"/>
                    <a:pt x="8463" y="4667"/>
                    <a:pt x="13035" y="4382"/>
                  </a:cubicBezTo>
                  <a:cubicBezTo>
                    <a:pt x="13797" y="5048"/>
                    <a:pt x="14559" y="5810"/>
                    <a:pt x="15321" y="6477"/>
                  </a:cubicBezTo>
                  <a:lnTo>
                    <a:pt x="14749" y="7049"/>
                  </a:lnTo>
                  <a:cubicBezTo>
                    <a:pt x="14082" y="7811"/>
                    <a:pt x="13416" y="8477"/>
                    <a:pt x="12654" y="9144"/>
                  </a:cubicBezTo>
                  <a:cubicBezTo>
                    <a:pt x="10368" y="10478"/>
                    <a:pt x="7986" y="11049"/>
                    <a:pt x="5510" y="9620"/>
                  </a:cubicBezTo>
                  <a:cubicBezTo>
                    <a:pt x="3414" y="8096"/>
                    <a:pt x="1414" y="6572"/>
                    <a:pt x="176" y="4286"/>
                  </a:cubicBezTo>
                  <a:cubicBezTo>
                    <a:pt x="-205" y="2572"/>
                    <a:pt x="-15" y="1143"/>
                    <a:pt x="1224" y="0"/>
                  </a:cubicBezTo>
                  <a:close/>
                </a:path>
              </a:pathLst>
            </a:custGeom>
            <a:solidFill>
              <a:srgbClr val="F9C60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5A4E4026-F787-4411-93DF-CDFF96F05053}"/>
                </a:ext>
              </a:extLst>
            </p:cNvPr>
            <p:cNvSpPr/>
            <p:nvPr/>
          </p:nvSpPr>
          <p:spPr>
            <a:xfrm>
              <a:off x="9247962" y="2161834"/>
              <a:ext cx="6858" cy="9022"/>
            </a:xfrm>
            <a:custGeom>
              <a:avLst/>
              <a:gdLst>
                <a:gd name="connsiteX0" fmla="*/ 4477 w 6858"/>
                <a:gd name="connsiteY0" fmla="*/ 164 h 9022"/>
                <a:gd name="connsiteX1" fmla="*/ 6858 w 6858"/>
                <a:gd name="connsiteY1" fmla="*/ 259 h 9022"/>
                <a:gd name="connsiteX2" fmla="*/ 0 w 6858"/>
                <a:gd name="connsiteY2" fmla="*/ 9022 h 9022"/>
                <a:gd name="connsiteX3" fmla="*/ 2286 w 6858"/>
                <a:gd name="connsiteY3" fmla="*/ 2545 h 9022"/>
                <a:gd name="connsiteX4" fmla="*/ 4477 w 6858"/>
                <a:gd name="connsiteY4" fmla="*/ 164 h 9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" h="9022">
                  <a:moveTo>
                    <a:pt x="4477" y="164"/>
                  </a:moveTo>
                  <a:cubicBezTo>
                    <a:pt x="5239" y="164"/>
                    <a:pt x="6096" y="259"/>
                    <a:pt x="6858" y="259"/>
                  </a:cubicBezTo>
                  <a:cubicBezTo>
                    <a:pt x="6001" y="4260"/>
                    <a:pt x="4191" y="7594"/>
                    <a:pt x="0" y="9022"/>
                  </a:cubicBezTo>
                  <a:cubicBezTo>
                    <a:pt x="762" y="6832"/>
                    <a:pt x="1524" y="4736"/>
                    <a:pt x="2286" y="2545"/>
                  </a:cubicBezTo>
                  <a:cubicBezTo>
                    <a:pt x="1715" y="545"/>
                    <a:pt x="2286" y="-407"/>
                    <a:pt x="4477" y="164"/>
                  </a:cubicBezTo>
                  <a:close/>
                </a:path>
              </a:pathLst>
            </a:custGeom>
            <a:solidFill>
              <a:srgbClr val="FAC11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F16CB3B0-7977-4861-B097-9410456BAEC4}"/>
                </a:ext>
              </a:extLst>
            </p:cNvPr>
            <p:cNvSpPr/>
            <p:nvPr/>
          </p:nvSpPr>
          <p:spPr>
            <a:xfrm>
              <a:off x="9272876" y="2109262"/>
              <a:ext cx="36807" cy="33462"/>
            </a:xfrm>
            <a:custGeom>
              <a:avLst/>
              <a:gdLst>
                <a:gd name="connsiteX0" fmla="*/ 25378 w 36807"/>
                <a:gd name="connsiteY0" fmla="*/ 348 h 33462"/>
                <a:gd name="connsiteX1" fmla="*/ 36808 w 36807"/>
                <a:gd name="connsiteY1" fmla="*/ 7206 h 33462"/>
                <a:gd name="connsiteX2" fmla="*/ 34522 w 36807"/>
                <a:gd name="connsiteY2" fmla="*/ 11778 h 33462"/>
                <a:gd name="connsiteX3" fmla="*/ 27664 w 36807"/>
                <a:gd name="connsiteY3" fmla="*/ 11778 h 33462"/>
                <a:gd name="connsiteX4" fmla="*/ 22901 w 36807"/>
                <a:gd name="connsiteY4" fmla="*/ 4635 h 33462"/>
                <a:gd name="connsiteX5" fmla="*/ 14710 w 36807"/>
                <a:gd name="connsiteY5" fmla="*/ 26256 h 33462"/>
                <a:gd name="connsiteX6" fmla="*/ 4804 w 36807"/>
                <a:gd name="connsiteY6" fmla="*/ 32448 h 33462"/>
                <a:gd name="connsiteX7" fmla="*/ 232 w 36807"/>
                <a:gd name="connsiteY7" fmla="*/ 30161 h 33462"/>
                <a:gd name="connsiteX8" fmla="*/ 2994 w 36807"/>
                <a:gd name="connsiteY8" fmla="*/ 25494 h 33462"/>
                <a:gd name="connsiteX9" fmla="*/ 6137 w 36807"/>
                <a:gd name="connsiteY9" fmla="*/ 16255 h 33462"/>
                <a:gd name="connsiteX10" fmla="*/ 10805 w 36807"/>
                <a:gd name="connsiteY10" fmla="*/ 6825 h 33462"/>
                <a:gd name="connsiteX11" fmla="*/ 16329 w 36807"/>
                <a:gd name="connsiteY11" fmla="*/ 1491 h 33462"/>
                <a:gd name="connsiteX12" fmla="*/ 25378 w 36807"/>
                <a:gd name="connsiteY12" fmla="*/ 348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07" h="33462">
                  <a:moveTo>
                    <a:pt x="25378" y="348"/>
                  </a:moveTo>
                  <a:cubicBezTo>
                    <a:pt x="27092" y="6063"/>
                    <a:pt x="34712" y="2063"/>
                    <a:pt x="36808" y="7206"/>
                  </a:cubicBezTo>
                  <a:cubicBezTo>
                    <a:pt x="36046" y="8730"/>
                    <a:pt x="35284" y="10254"/>
                    <a:pt x="34522" y="11778"/>
                  </a:cubicBezTo>
                  <a:cubicBezTo>
                    <a:pt x="32236" y="15017"/>
                    <a:pt x="29950" y="10159"/>
                    <a:pt x="27664" y="11778"/>
                  </a:cubicBezTo>
                  <a:cubicBezTo>
                    <a:pt x="24521" y="11111"/>
                    <a:pt x="24330" y="8159"/>
                    <a:pt x="22901" y="4635"/>
                  </a:cubicBezTo>
                  <a:cubicBezTo>
                    <a:pt x="19091" y="12064"/>
                    <a:pt x="12614" y="16731"/>
                    <a:pt x="14710" y="26256"/>
                  </a:cubicBezTo>
                  <a:cubicBezTo>
                    <a:pt x="16329" y="33591"/>
                    <a:pt x="10900" y="34638"/>
                    <a:pt x="4804" y="32448"/>
                  </a:cubicBezTo>
                  <a:cubicBezTo>
                    <a:pt x="3280" y="31686"/>
                    <a:pt x="1756" y="30924"/>
                    <a:pt x="232" y="30161"/>
                  </a:cubicBezTo>
                  <a:cubicBezTo>
                    <a:pt x="-721" y="27494"/>
                    <a:pt x="1470" y="26732"/>
                    <a:pt x="2994" y="25494"/>
                  </a:cubicBezTo>
                  <a:cubicBezTo>
                    <a:pt x="6709" y="23304"/>
                    <a:pt x="5185" y="19398"/>
                    <a:pt x="6137" y="16255"/>
                  </a:cubicBezTo>
                  <a:cubicBezTo>
                    <a:pt x="7566" y="13017"/>
                    <a:pt x="8995" y="9873"/>
                    <a:pt x="10805" y="6825"/>
                  </a:cubicBezTo>
                  <a:cubicBezTo>
                    <a:pt x="12424" y="4825"/>
                    <a:pt x="14234" y="3015"/>
                    <a:pt x="16329" y="1491"/>
                  </a:cubicBezTo>
                  <a:cubicBezTo>
                    <a:pt x="19282" y="348"/>
                    <a:pt x="22235" y="-509"/>
                    <a:pt x="25378" y="348"/>
                  </a:cubicBezTo>
                  <a:close/>
                </a:path>
              </a:pathLst>
            </a:custGeom>
            <a:solidFill>
              <a:srgbClr val="F9BE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A44F0C13-9DCB-4AEA-B8AA-5639B29B8D7C}"/>
                </a:ext>
              </a:extLst>
            </p:cNvPr>
            <p:cNvSpPr/>
            <p:nvPr/>
          </p:nvSpPr>
          <p:spPr>
            <a:xfrm>
              <a:off x="9303397" y="2131985"/>
              <a:ext cx="22764" cy="11318"/>
            </a:xfrm>
            <a:custGeom>
              <a:avLst/>
              <a:gdLst>
                <a:gd name="connsiteX0" fmla="*/ 22765 w 22764"/>
                <a:gd name="connsiteY0" fmla="*/ 104 h 11318"/>
                <a:gd name="connsiteX1" fmla="*/ 0 w 22764"/>
                <a:gd name="connsiteY1" fmla="*/ 10963 h 11318"/>
                <a:gd name="connsiteX2" fmla="*/ 22765 w 22764"/>
                <a:gd name="connsiteY2" fmla="*/ 104 h 11318"/>
                <a:gd name="connsiteX3" fmla="*/ 22765 w 22764"/>
                <a:gd name="connsiteY3" fmla="*/ 104 h 1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64" h="11318">
                  <a:moveTo>
                    <a:pt x="22765" y="104"/>
                  </a:moveTo>
                  <a:cubicBezTo>
                    <a:pt x="16002" y="4676"/>
                    <a:pt x="11144" y="13154"/>
                    <a:pt x="0" y="10963"/>
                  </a:cubicBezTo>
                  <a:cubicBezTo>
                    <a:pt x="5334" y="1057"/>
                    <a:pt x="13526" y="-467"/>
                    <a:pt x="22765" y="104"/>
                  </a:cubicBezTo>
                  <a:cubicBezTo>
                    <a:pt x="22670" y="104"/>
                    <a:pt x="22765" y="104"/>
                    <a:pt x="22765" y="104"/>
                  </a:cubicBezTo>
                  <a:close/>
                </a:path>
              </a:pathLst>
            </a:custGeom>
            <a:solidFill>
              <a:srgbClr val="FBC50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8AB70495-9339-4AF7-B640-19BE61B22A59}"/>
                </a:ext>
              </a:extLst>
            </p:cNvPr>
            <p:cNvSpPr/>
            <p:nvPr/>
          </p:nvSpPr>
          <p:spPr>
            <a:xfrm>
              <a:off x="9300540" y="2117062"/>
              <a:ext cx="12304" cy="8472"/>
            </a:xfrm>
            <a:custGeom>
              <a:avLst/>
              <a:gdLst>
                <a:gd name="connsiteX0" fmla="*/ 0 w 12304"/>
                <a:gd name="connsiteY0" fmla="*/ 3978 h 8472"/>
                <a:gd name="connsiteX1" fmla="*/ 6858 w 12304"/>
                <a:gd name="connsiteY1" fmla="*/ 3978 h 8472"/>
                <a:gd name="connsiteX2" fmla="*/ 12287 w 12304"/>
                <a:gd name="connsiteY2" fmla="*/ 5978 h 8472"/>
                <a:gd name="connsiteX3" fmla="*/ 7334 w 12304"/>
                <a:gd name="connsiteY3" fmla="*/ 8169 h 8472"/>
                <a:gd name="connsiteX4" fmla="*/ 0 w 12304"/>
                <a:gd name="connsiteY4" fmla="*/ 3978 h 8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04" h="8472">
                  <a:moveTo>
                    <a:pt x="0" y="3978"/>
                  </a:moveTo>
                  <a:cubicBezTo>
                    <a:pt x="2286" y="-6785"/>
                    <a:pt x="4572" y="8169"/>
                    <a:pt x="6858" y="3978"/>
                  </a:cubicBezTo>
                  <a:cubicBezTo>
                    <a:pt x="8858" y="4264"/>
                    <a:pt x="12097" y="3311"/>
                    <a:pt x="12287" y="5978"/>
                  </a:cubicBezTo>
                  <a:cubicBezTo>
                    <a:pt x="12573" y="9122"/>
                    <a:pt x="9334" y="8550"/>
                    <a:pt x="7334" y="8169"/>
                  </a:cubicBezTo>
                  <a:cubicBezTo>
                    <a:pt x="4572" y="7693"/>
                    <a:pt x="1810" y="6550"/>
                    <a:pt x="0" y="3978"/>
                  </a:cubicBezTo>
                  <a:close/>
                </a:path>
              </a:pathLst>
            </a:custGeom>
            <a:solidFill>
              <a:srgbClr val="FBC70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5931BA3E-683C-4987-B270-960C99FFADCF}"/>
                </a:ext>
              </a:extLst>
            </p:cNvPr>
            <p:cNvSpPr/>
            <p:nvPr/>
          </p:nvSpPr>
          <p:spPr>
            <a:xfrm>
              <a:off x="9290777" y="2125833"/>
              <a:ext cx="8334" cy="6024"/>
            </a:xfrm>
            <a:custGeom>
              <a:avLst/>
              <a:gdLst>
                <a:gd name="connsiteX0" fmla="*/ 8334 w 8334"/>
                <a:gd name="connsiteY0" fmla="*/ 2732 h 6024"/>
                <a:gd name="connsiteX1" fmla="*/ 5858 w 8334"/>
                <a:gd name="connsiteY1" fmla="*/ 5971 h 6024"/>
                <a:gd name="connsiteX2" fmla="*/ 143 w 8334"/>
                <a:gd name="connsiteY2" fmla="*/ 3209 h 6024"/>
                <a:gd name="connsiteX3" fmla="*/ 2714 w 8334"/>
                <a:gd name="connsiteY3" fmla="*/ 256 h 6024"/>
                <a:gd name="connsiteX4" fmla="*/ 8334 w 8334"/>
                <a:gd name="connsiteY4" fmla="*/ 2732 h 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" h="6024">
                  <a:moveTo>
                    <a:pt x="8334" y="2732"/>
                  </a:moveTo>
                  <a:cubicBezTo>
                    <a:pt x="8334" y="4542"/>
                    <a:pt x="7382" y="5780"/>
                    <a:pt x="5858" y="5971"/>
                  </a:cubicBezTo>
                  <a:cubicBezTo>
                    <a:pt x="3476" y="6257"/>
                    <a:pt x="1095" y="5399"/>
                    <a:pt x="143" y="3209"/>
                  </a:cubicBezTo>
                  <a:cubicBezTo>
                    <a:pt x="-524" y="1685"/>
                    <a:pt x="1286" y="542"/>
                    <a:pt x="2714" y="256"/>
                  </a:cubicBezTo>
                  <a:cubicBezTo>
                    <a:pt x="5096" y="-411"/>
                    <a:pt x="7286" y="161"/>
                    <a:pt x="8334" y="2732"/>
                  </a:cubicBezTo>
                  <a:close/>
                </a:path>
              </a:pathLst>
            </a:custGeom>
            <a:solidFill>
              <a:srgbClr val="FDDB2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42065C27-251A-4A55-90B1-36B6C2BA2B9B}"/>
                </a:ext>
              </a:extLst>
            </p:cNvPr>
            <p:cNvSpPr/>
            <p:nvPr/>
          </p:nvSpPr>
          <p:spPr>
            <a:xfrm>
              <a:off x="9207597" y="2110237"/>
              <a:ext cx="74261" cy="54142"/>
            </a:xfrm>
            <a:custGeom>
              <a:avLst/>
              <a:gdLst>
                <a:gd name="connsiteX0" fmla="*/ 72369 w 74261"/>
                <a:gd name="connsiteY0" fmla="*/ 15376 h 54142"/>
                <a:gd name="connsiteX1" fmla="*/ 70083 w 74261"/>
                <a:gd name="connsiteY1" fmla="*/ 26806 h 54142"/>
                <a:gd name="connsiteX2" fmla="*/ 48366 w 74261"/>
                <a:gd name="connsiteY2" fmla="*/ 25282 h 54142"/>
                <a:gd name="connsiteX3" fmla="*/ 48747 w 74261"/>
                <a:gd name="connsiteY3" fmla="*/ 25472 h 54142"/>
                <a:gd name="connsiteX4" fmla="*/ 49128 w 74261"/>
                <a:gd name="connsiteY4" fmla="*/ 24520 h 54142"/>
                <a:gd name="connsiteX5" fmla="*/ 60939 w 74261"/>
                <a:gd name="connsiteY5" fmla="*/ 31282 h 54142"/>
                <a:gd name="connsiteX6" fmla="*/ 42651 w 74261"/>
                <a:gd name="connsiteY6" fmla="*/ 49570 h 54142"/>
                <a:gd name="connsiteX7" fmla="*/ 35793 w 74261"/>
                <a:gd name="connsiteY7" fmla="*/ 54142 h 54142"/>
                <a:gd name="connsiteX8" fmla="*/ 38555 w 74261"/>
                <a:gd name="connsiteY8" fmla="*/ 35759 h 54142"/>
                <a:gd name="connsiteX9" fmla="*/ 22077 w 74261"/>
                <a:gd name="connsiteY9" fmla="*/ 44998 h 54142"/>
                <a:gd name="connsiteX10" fmla="*/ 15029 w 74261"/>
                <a:gd name="connsiteY10" fmla="*/ 48046 h 54142"/>
                <a:gd name="connsiteX11" fmla="*/ 6932 w 74261"/>
                <a:gd name="connsiteY11" fmla="*/ 45570 h 54142"/>
                <a:gd name="connsiteX12" fmla="*/ 10076 w 74261"/>
                <a:gd name="connsiteY12" fmla="*/ 38331 h 54142"/>
                <a:gd name="connsiteX13" fmla="*/ 16267 w 74261"/>
                <a:gd name="connsiteY13" fmla="*/ 32330 h 54142"/>
                <a:gd name="connsiteX14" fmla="*/ 2075 w 74261"/>
                <a:gd name="connsiteY14" fmla="*/ 40045 h 54142"/>
                <a:gd name="connsiteX15" fmla="*/ 360 w 74261"/>
                <a:gd name="connsiteY15" fmla="*/ 29663 h 54142"/>
                <a:gd name="connsiteX16" fmla="*/ 1122 w 74261"/>
                <a:gd name="connsiteY16" fmla="*/ 26615 h 54142"/>
                <a:gd name="connsiteX17" fmla="*/ 6170 w 74261"/>
                <a:gd name="connsiteY17" fmla="*/ 18233 h 54142"/>
                <a:gd name="connsiteX18" fmla="*/ 5599 w 74261"/>
                <a:gd name="connsiteY18" fmla="*/ 12518 h 54142"/>
                <a:gd name="connsiteX19" fmla="*/ 10742 w 74261"/>
                <a:gd name="connsiteY19" fmla="*/ 9756 h 54142"/>
                <a:gd name="connsiteX20" fmla="*/ 15886 w 74261"/>
                <a:gd name="connsiteY20" fmla="*/ 12994 h 54142"/>
                <a:gd name="connsiteX21" fmla="*/ 23792 w 74261"/>
                <a:gd name="connsiteY21" fmla="*/ 18805 h 54142"/>
                <a:gd name="connsiteX22" fmla="*/ 25697 w 74261"/>
                <a:gd name="connsiteY22" fmla="*/ 25091 h 54142"/>
                <a:gd name="connsiteX23" fmla="*/ 29030 w 74261"/>
                <a:gd name="connsiteY23" fmla="*/ 26234 h 54142"/>
                <a:gd name="connsiteX24" fmla="*/ 28078 w 74261"/>
                <a:gd name="connsiteY24" fmla="*/ 22329 h 54142"/>
                <a:gd name="connsiteX25" fmla="*/ 28173 w 74261"/>
                <a:gd name="connsiteY25" fmla="*/ 19376 h 54142"/>
                <a:gd name="connsiteX26" fmla="*/ 37222 w 74261"/>
                <a:gd name="connsiteY26" fmla="*/ 9565 h 54142"/>
                <a:gd name="connsiteX27" fmla="*/ 38746 w 74261"/>
                <a:gd name="connsiteY27" fmla="*/ 7184 h 54142"/>
                <a:gd name="connsiteX28" fmla="*/ 47033 w 74261"/>
                <a:gd name="connsiteY28" fmla="*/ 4231 h 54142"/>
                <a:gd name="connsiteX29" fmla="*/ 58653 w 74261"/>
                <a:gd name="connsiteY29" fmla="*/ 40 h 54142"/>
                <a:gd name="connsiteX30" fmla="*/ 66273 w 74261"/>
                <a:gd name="connsiteY30" fmla="*/ 4612 h 54142"/>
                <a:gd name="connsiteX31" fmla="*/ 72369 w 74261"/>
                <a:gd name="connsiteY31" fmla="*/ 15376 h 54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4261" h="54142">
                  <a:moveTo>
                    <a:pt x="72369" y="15376"/>
                  </a:moveTo>
                  <a:cubicBezTo>
                    <a:pt x="72750" y="19376"/>
                    <a:pt x="77608" y="24329"/>
                    <a:pt x="70083" y="26806"/>
                  </a:cubicBezTo>
                  <a:cubicBezTo>
                    <a:pt x="62844" y="26329"/>
                    <a:pt x="56177" y="16804"/>
                    <a:pt x="48366" y="25282"/>
                  </a:cubicBezTo>
                  <a:cubicBezTo>
                    <a:pt x="47604" y="25853"/>
                    <a:pt x="47890" y="26139"/>
                    <a:pt x="48747" y="25472"/>
                  </a:cubicBezTo>
                  <a:cubicBezTo>
                    <a:pt x="49890" y="24520"/>
                    <a:pt x="47509" y="24615"/>
                    <a:pt x="49128" y="24520"/>
                  </a:cubicBezTo>
                  <a:cubicBezTo>
                    <a:pt x="55891" y="22043"/>
                    <a:pt x="60939" y="22329"/>
                    <a:pt x="60939" y="31282"/>
                  </a:cubicBezTo>
                  <a:cubicBezTo>
                    <a:pt x="56462" y="38998"/>
                    <a:pt x="46461" y="41188"/>
                    <a:pt x="42651" y="49570"/>
                  </a:cubicBezTo>
                  <a:cubicBezTo>
                    <a:pt x="40937" y="51952"/>
                    <a:pt x="37793" y="52142"/>
                    <a:pt x="35793" y="54142"/>
                  </a:cubicBezTo>
                  <a:cubicBezTo>
                    <a:pt x="27030" y="49094"/>
                    <a:pt x="27792" y="43951"/>
                    <a:pt x="38555" y="35759"/>
                  </a:cubicBezTo>
                  <a:cubicBezTo>
                    <a:pt x="29221" y="35950"/>
                    <a:pt x="29221" y="35950"/>
                    <a:pt x="22077" y="44998"/>
                  </a:cubicBezTo>
                  <a:cubicBezTo>
                    <a:pt x="20172" y="47094"/>
                    <a:pt x="17696" y="47761"/>
                    <a:pt x="15029" y="48046"/>
                  </a:cubicBezTo>
                  <a:cubicBezTo>
                    <a:pt x="11885" y="48427"/>
                    <a:pt x="8742" y="48332"/>
                    <a:pt x="6932" y="45570"/>
                  </a:cubicBezTo>
                  <a:cubicBezTo>
                    <a:pt x="4361" y="41855"/>
                    <a:pt x="8552" y="40617"/>
                    <a:pt x="10076" y="38331"/>
                  </a:cubicBezTo>
                  <a:cubicBezTo>
                    <a:pt x="11695" y="35950"/>
                    <a:pt x="13790" y="34235"/>
                    <a:pt x="16267" y="32330"/>
                  </a:cubicBezTo>
                  <a:cubicBezTo>
                    <a:pt x="10647" y="33949"/>
                    <a:pt x="8552" y="42522"/>
                    <a:pt x="2075" y="40045"/>
                  </a:cubicBezTo>
                  <a:cubicBezTo>
                    <a:pt x="-1831" y="38617"/>
                    <a:pt x="1122" y="33187"/>
                    <a:pt x="360" y="29663"/>
                  </a:cubicBezTo>
                  <a:cubicBezTo>
                    <a:pt x="455" y="28615"/>
                    <a:pt x="646" y="27568"/>
                    <a:pt x="1122" y="26615"/>
                  </a:cubicBezTo>
                  <a:cubicBezTo>
                    <a:pt x="2741" y="23758"/>
                    <a:pt x="6837" y="22424"/>
                    <a:pt x="6170" y="18233"/>
                  </a:cubicBezTo>
                  <a:cubicBezTo>
                    <a:pt x="5694" y="16328"/>
                    <a:pt x="4932" y="14518"/>
                    <a:pt x="5599" y="12518"/>
                  </a:cubicBezTo>
                  <a:cubicBezTo>
                    <a:pt x="6837" y="10613"/>
                    <a:pt x="8456" y="9661"/>
                    <a:pt x="10742" y="9756"/>
                  </a:cubicBezTo>
                  <a:cubicBezTo>
                    <a:pt x="12838" y="10232"/>
                    <a:pt x="14648" y="11185"/>
                    <a:pt x="15886" y="12994"/>
                  </a:cubicBezTo>
                  <a:cubicBezTo>
                    <a:pt x="14362" y="20614"/>
                    <a:pt x="20934" y="17281"/>
                    <a:pt x="23792" y="18805"/>
                  </a:cubicBezTo>
                  <a:cubicBezTo>
                    <a:pt x="25887" y="20519"/>
                    <a:pt x="24268" y="23281"/>
                    <a:pt x="25697" y="25091"/>
                  </a:cubicBezTo>
                  <a:cubicBezTo>
                    <a:pt x="26649" y="25948"/>
                    <a:pt x="27697" y="27853"/>
                    <a:pt x="29030" y="26234"/>
                  </a:cubicBezTo>
                  <a:cubicBezTo>
                    <a:pt x="29888" y="25186"/>
                    <a:pt x="28459" y="23662"/>
                    <a:pt x="28078" y="22329"/>
                  </a:cubicBezTo>
                  <a:cubicBezTo>
                    <a:pt x="27887" y="21376"/>
                    <a:pt x="27887" y="20329"/>
                    <a:pt x="28173" y="19376"/>
                  </a:cubicBezTo>
                  <a:cubicBezTo>
                    <a:pt x="29792" y="14804"/>
                    <a:pt x="36460" y="14995"/>
                    <a:pt x="37222" y="9565"/>
                  </a:cubicBezTo>
                  <a:cubicBezTo>
                    <a:pt x="37508" y="8613"/>
                    <a:pt x="37984" y="7851"/>
                    <a:pt x="38746" y="7184"/>
                  </a:cubicBezTo>
                  <a:cubicBezTo>
                    <a:pt x="41318" y="5660"/>
                    <a:pt x="44270" y="5184"/>
                    <a:pt x="47033" y="4231"/>
                  </a:cubicBezTo>
                  <a:cubicBezTo>
                    <a:pt x="51700" y="5184"/>
                    <a:pt x="53986" y="-531"/>
                    <a:pt x="58653" y="40"/>
                  </a:cubicBezTo>
                  <a:cubicBezTo>
                    <a:pt x="61701" y="802"/>
                    <a:pt x="64654" y="1660"/>
                    <a:pt x="66273" y="4612"/>
                  </a:cubicBezTo>
                  <a:cubicBezTo>
                    <a:pt x="66083" y="9756"/>
                    <a:pt x="73036" y="10423"/>
                    <a:pt x="72369" y="15376"/>
                  </a:cubicBezTo>
                  <a:close/>
                </a:path>
              </a:pathLst>
            </a:custGeom>
            <a:solidFill>
              <a:srgbClr val="F9BD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B53D5996-35AD-4D19-B5DC-0659C5442BB9}"/>
                </a:ext>
              </a:extLst>
            </p:cNvPr>
            <p:cNvSpPr/>
            <p:nvPr/>
          </p:nvSpPr>
          <p:spPr>
            <a:xfrm>
              <a:off x="9200147" y="2139329"/>
              <a:ext cx="30384" cy="44897"/>
            </a:xfrm>
            <a:custGeom>
              <a:avLst/>
              <a:gdLst>
                <a:gd name="connsiteX0" fmla="*/ 9049 w 30384"/>
                <a:gd name="connsiteY0" fmla="*/ 0 h 44897"/>
                <a:gd name="connsiteX1" fmla="*/ 10382 w 30384"/>
                <a:gd name="connsiteY1" fmla="*/ 9906 h 44897"/>
                <a:gd name="connsiteX2" fmla="*/ 30385 w 30384"/>
                <a:gd name="connsiteY2" fmla="*/ 5143 h 44897"/>
                <a:gd name="connsiteX3" fmla="*/ 15526 w 30384"/>
                <a:gd name="connsiteY3" fmla="*/ 15240 h 44897"/>
                <a:gd name="connsiteX4" fmla="*/ 29527 w 30384"/>
                <a:gd name="connsiteY4" fmla="*/ 15907 h 44897"/>
                <a:gd name="connsiteX5" fmla="*/ 29527 w 30384"/>
                <a:gd name="connsiteY5" fmla="*/ 20479 h 44897"/>
                <a:gd name="connsiteX6" fmla="*/ 20383 w 30384"/>
                <a:gd name="connsiteY6" fmla="*/ 31909 h 44897"/>
                <a:gd name="connsiteX7" fmla="*/ 22670 w 30384"/>
                <a:gd name="connsiteY7" fmla="*/ 41053 h 44897"/>
                <a:gd name="connsiteX8" fmla="*/ 17050 w 30384"/>
                <a:gd name="connsiteY8" fmla="*/ 44863 h 44897"/>
                <a:gd name="connsiteX9" fmla="*/ 6667 w 30384"/>
                <a:gd name="connsiteY9" fmla="*/ 27337 h 44897"/>
                <a:gd name="connsiteX10" fmla="*/ 0 w 30384"/>
                <a:gd name="connsiteY10" fmla="*/ 4477 h 44897"/>
                <a:gd name="connsiteX11" fmla="*/ 2191 w 30384"/>
                <a:gd name="connsiteY11" fmla="*/ 2572 h 44897"/>
                <a:gd name="connsiteX12" fmla="*/ 9049 w 30384"/>
                <a:gd name="connsiteY12" fmla="*/ 0 h 4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84" h="44897">
                  <a:moveTo>
                    <a:pt x="9049" y="0"/>
                  </a:moveTo>
                  <a:cubicBezTo>
                    <a:pt x="13811" y="2572"/>
                    <a:pt x="8572" y="6763"/>
                    <a:pt x="10382" y="9906"/>
                  </a:cubicBezTo>
                  <a:cubicBezTo>
                    <a:pt x="22193" y="1714"/>
                    <a:pt x="22193" y="1714"/>
                    <a:pt x="30385" y="5143"/>
                  </a:cubicBezTo>
                  <a:cubicBezTo>
                    <a:pt x="21717" y="3524"/>
                    <a:pt x="20669" y="11906"/>
                    <a:pt x="15526" y="15240"/>
                  </a:cubicBezTo>
                  <a:cubicBezTo>
                    <a:pt x="20098" y="19050"/>
                    <a:pt x="24955" y="14573"/>
                    <a:pt x="29527" y="15907"/>
                  </a:cubicBezTo>
                  <a:cubicBezTo>
                    <a:pt x="29527" y="17431"/>
                    <a:pt x="29527" y="18955"/>
                    <a:pt x="29527" y="20479"/>
                  </a:cubicBezTo>
                  <a:cubicBezTo>
                    <a:pt x="28575" y="26003"/>
                    <a:pt x="18574" y="24194"/>
                    <a:pt x="20383" y="31909"/>
                  </a:cubicBezTo>
                  <a:cubicBezTo>
                    <a:pt x="23051" y="34481"/>
                    <a:pt x="18002" y="38957"/>
                    <a:pt x="22670" y="41053"/>
                  </a:cubicBezTo>
                  <a:cubicBezTo>
                    <a:pt x="22955" y="45529"/>
                    <a:pt x="19812" y="44863"/>
                    <a:pt x="17050" y="44863"/>
                  </a:cubicBezTo>
                  <a:cubicBezTo>
                    <a:pt x="8572" y="42005"/>
                    <a:pt x="10096" y="33242"/>
                    <a:pt x="6667" y="27337"/>
                  </a:cubicBezTo>
                  <a:cubicBezTo>
                    <a:pt x="4286" y="19812"/>
                    <a:pt x="6858" y="10763"/>
                    <a:pt x="0" y="4477"/>
                  </a:cubicBezTo>
                  <a:cubicBezTo>
                    <a:pt x="667" y="3810"/>
                    <a:pt x="1429" y="3143"/>
                    <a:pt x="2191" y="2572"/>
                  </a:cubicBezTo>
                  <a:cubicBezTo>
                    <a:pt x="4477" y="1429"/>
                    <a:pt x="6572" y="95"/>
                    <a:pt x="9049" y="0"/>
                  </a:cubicBezTo>
                  <a:close/>
                </a:path>
              </a:pathLst>
            </a:custGeom>
            <a:solidFill>
              <a:srgbClr val="FBC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1A8F94DF-8D01-4CF6-B1C9-67DAEA834296}"/>
                </a:ext>
              </a:extLst>
            </p:cNvPr>
            <p:cNvSpPr/>
            <p:nvPr/>
          </p:nvSpPr>
          <p:spPr>
            <a:xfrm>
              <a:off x="9215780" y="2179955"/>
              <a:ext cx="17254" cy="16428"/>
            </a:xfrm>
            <a:custGeom>
              <a:avLst/>
              <a:gdLst>
                <a:gd name="connsiteX0" fmla="*/ 273 w 17254"/>
                <a:gd name="connsiteY0" fmla="*/ 2713 h 16428"/>
                <a:gd name="connsiteX1" fmla="*/ 7131 w 17254"/>
                <a:gd name="connsiteY1" fmla="*/ 427 h 16428"/>
                <a:gd name="connsiteX2" fmla="*/ 16275 w 17254"/>
                <a:gd name="connsiteY2" fmla="*/ 4999 h 16428"/>
                <a:gd name="connsiteX3" fmla="*/ 13989 w 17254"/>
                <a:gd name="connsiteY3" fmla="*/ 14143 h 16428"/>
                <a:gd name="connsiteX4" fmla="*/ 11703 w 17254"/>
                <a:gd name="connsiteY4" fmla="*/ 16429 h 16428"/>
                <a:gd name="connsiteX5" fmla="*/ 3130 w 17254"/>
                <a:gd name="connsiteY5" fmla="*/ 10618 h 16428"/>
                <a:gd name="connsiteX6" fmla="*/ 273 w 17254"/>
                <a:gd name="connsiteY6" fmla="*/ 2713 h 16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54" h="16428">
                  <a:moveTo>
                    <a:pt x="273" y="2713"/>
                  </a:moveTo>
                  <a:cubicBezTo>
                    <a:pt x="2749" y="2617"/>
                    <a:pt x="5512" y="3094"/>
                    <a:pt x="7131" y="427"/>
                  </a:cubicBezTo>
                  <a:cubicBezTo>
                    <a:pt x="9798" y="2713"/>
                    <a:pt x="17132" y="-4336"/>
                    <a:pt x="16275" y="4999"/>
                  </a:cubicBezTo>
                  <a:cubicBezTo>
                    <a:pt x="19418" y="8999"/>
                    <a:pt x="13989" y="10904"/>
                    <a:pt x="13989" y="14143"/>
                  </a:cubicBezTo>
                  <a:cubicBezTo>
                    <a:pt x="13227" y="14905"/>
                    <a:pt x="12465" y="15667"/>
                    <a:pt x="11703" y="16429"/>
                  </a:cubicBezTo>
                  <a:cubicBezTo>
                    <a:pt x="8655" y="14905"/>
                    <a:pt x="5035" y="13952"/>
                    <a:pt x="3130" y="10618"/>
                  </a:cubicBezTo>
                  <a:cubicBezTo>
                    <a:pt x="2368" y="7951"/>
                    <a:pt x="-965" y="6142"/>
                    <a:pt x="273" y="2713"/>
                  </a:cubicBezTo>
                  <a:close/>
                </a:path>
              </a:pathLst>
            </a:custGeom>
            <a:solidFill>
              <a:srgbClr val="FDCE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13738400-BD40-4A5B-81F6-BBE75571401D}"/>
                </a:ext>
              </a:extLst>
            </p:cNvPr>
            <p:cNvSpPr/>
            <p:nvPr/>
          </p:nvSpPr>
          <p:spPr>
            <a:xfrm>
              <a:off x="9218106" y="2159807"/>
              <a:ext cx="11725" cy="11429"/>
            </a:xfrm>
            <a:custGeom>
              <a:avLst/>
              <a:gdLst>
                <a:gd name="connsiteX0" fmla="*/ 2519 w 11725"/>
                <a:gd name="connsiteY0" fmla="*/ 11430 h 11429"/>
                <a:gd name="connsiteX1" fmla="*/ 4233 w 11725"/>
                <a:gd name="connsiteY1" fmla="*/ 2477 h 11429"/>
                <a:gd name="connsiteX2" fmla="*/ 11568 w 11725"/>
                <a:gd name="connsiteY2" fmla="*/ 0 h 11429"/>
                <a:gd name="connsiteX3" fmla="*/ 2519 w 11725"/>
                <a:gd name="connsiteY3" fmla="*/ 11430 h 11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25" h="11429">
                  <a:moveTo>
                    <a:pt x="2519" y="11430"/>
                  </a:moveTo>
                  <a:cubicBezTo>
                    <a:pt x="-3006" y="7334"/>
                    <a:pt x="1947" y="4667"/>
                    <a:pt x="4233" y="2477"/>
                  </a:cubicBezTo>
                  <a:cubicBezTo>
                    <a:pt x="5948" y="857"/>
                    <a:pt x="9091" y="762"/>
                    <a:pt x="11568" y="0"/>
                  </a:cubicBezTo>
                  <a:cubicBezTo>
                    <a:pt x="12044" y="4477"/>
                    <a:pt x="12044" y="4477"/>
                    <a:pt x="2519" y="11430"/>
                  </a:cubicBezTo>
                  <a:close/>
                </a:path>
              </a:pathLst>
            </a:custGeom>
            <a:solidFill>
              <a:srgbClr val="F7BE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D630D031-65E9-4BD4-8FC2-19A211567F32}"/>
                </a:ext>
              </a:extLst>
            </p:cNvPr>
            <p:cNvSpPr/>
            <p:nvPr/>
          </p:nvSpPr>
          <p:spPr>
            <a:xfrm>
              <a:off x="9243485" y="2159807"/>
              <a:ext cx="8953" cy="5622"/>
            </a:xfrm>
            <a:custGeom>
              <a:avLst/>
              <a:gdLst>
                <a:gd name="connsiteX0" fmla="*/ 0 w 8953"/>
                <a:gd name="connsiteY0" fmla="*/ 4572 h 5622"/>
                <a:gd name="connsiteX1" fmla="*/ 6858 w 8953"/>
                <a:gd name="connsiteY1" fmla="*/ 0 h 5622"/>
                <a:gd name="connsiteX2" fmla="*/ 8954 w 8953"/>
                <a:gd name="connsiteY2" fmla="*/ 2191 h 5622"/>
                <a:gd name="connsiteX3" fmla="*/ 6763 w 8953"/>
                <a:gd name="connsiteY3" fmla="*/ 4572 h 5622"/>
                <a:gd name="connsiteX4" fmla="*/ 0 w 8953"/>
                <a:gd name="connsiteY4" fmla="*/ 4572 h 5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" h="5622">
                  <a:moveTo>
                    <a:pt x="0" y="4572"/>
                  </a:moveTo>
                  <a:cubicBezTo>
                    <a:pt x="191" y="-95"/>
                    <a:pt x="3524" y="0"/>
                    <a:pt x="6858" y="0"/>
                  </a:cubicBezTo>
                  <a:cubicBezTo>
                    <a:pt x="7525" y="762"/>
                    <a:pt x="8287" y="1429"/>
                    <a:pt x="8954" y="2191"/>
                  </a:cubicBezTo>
                  <a:cubicBezTo>
                    <a:pt x="8192" y="2953"/>
                    <a:pt x="7525" y="3810"/>
                    <a:pt x="6763" y="4572"/>
                  </a:cubicBezTo>
                  <a:cubicBezTo>
                    <a:pt x="4477" y="3905"/>
                    <a:pt x="2286" y="7239"/>
                    <a:pt x="0" y="4572"/>
                  </a:cubicBezTo>
                  <a:close/>
                </a:path>
              </a:pathLst>
            </a:custGeom>
            <a:solidFill>
              <a:srgbClr val="F6B3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3649F1A1-627B-4723-9D52-8FCE938C08EF}"/>
                </a:ext>
              </a:extLst>
            </p:cNvPr>
            <p:cNvSpPr/>
            <p:nvPr/>
          </p:nvSpPr>
          <p:spPr>
            <a:xfrm>
              <a:off x="9228208" y="2184953"/>
              <a:ext cx="8419" cy="9143"/>
            </a:xfrm>
            <a:custGeom>
              <a:avLst/>
              <a:gdLst>
                <a:gd name="connsiteX0" fmla="*/ 1561 w 8419"/>
                <a:gd name="connsiteY0" fmla="*/ 9144 h 9143"/>
                <a:gd name="connsiteX1" fmla="*/ 3847 w 8419"/>
                <a:gd name="connsiteY1" fmla="*/ 0 h 9143"/>
                <a:gd name="connsiteX2" fmla="*/ 8419 w 8419"/>
                <a:gd name="connsiteY2" fmla="*/ 0 h 9143"/>
                <a:gd name="connsiteX3" fmla="*/ 1561 w 8419"/>
                <a:gd name="connsiteY3" fmla="*/ 9144 h 9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19" h="9143">
                  <a:moveTo>
                    <a:pt x="1561" y="9144"/>
                  </a:moveTo>
                  <a:cubicBezTo>
                    <a:pt x="-3201" y="4667"/>
                    <a:pt x="4514" y="3429"/>
                    <a:pt x="3847" y="0"/>
                  </a:cubicBezTo>
                  <a:cubicBezTo>
                    <a:pt x="5371" y="0"/>
                    <a:pt x="6895" y="0"/>
                    <a:pt x="8419" y="0"/>
                  </a:cubicBezTo>
                  <a:cubicBezTo>
                    <a:pt x="6514" y="3334"/>
                    <a:pt x="5657" y="7430"/>
                    <a:pt x="1561" y="9144"/>
                  </a:cubicBezTo>
                  <a:close/>
                </a:path>
              </a:pathLst>
            </a:custGeom>
            <a:solidFill>
              <a:srgbClr val="FAC70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214D4795-079A-48E4-87DC-72913B9CFCE6}"/>
                </a:ext>
              </a:extLst>
            </p:cNvPr>
            <p:cNvSpPr/>
            <p:nvPr/>
          </p:nvSpPr>
          <p:spPr>
            <a:xfrm>
              <a:off x="9194396" y="2058124"/>
              <a:ext cx="47627" cy="49866"/>
            </a:xfrm>
            <a:custGeom>
              <a:avLst/>
              <a:gdLst>
                <a:gd name="connsiteX0" fmla="*/ 1179 w 47627"/>
                <a:gd name="connsiteY0" fmla="*/ 17196 h 49866"/>
                <a:gd name="connsiteX1" fmla="*/ 1179 w 47627"/>
                <a:gd name="connsiteY1" fmla="*/ 14910 h 49866"/>
                <a:gd name="connsiteX2" fmla="*/ 7370 w 47627"/>
                <a:gd name="connsiteY2" fmla="*/ 6528 h 49866"/>
                <a:gd name="connsiteX3" fmla="*/ 14514 w 47627"/>
                <a:gd name="connsiteY3" fmla="*/ 4242 h 49866"/>
                <a:gd name="connsiteX4" fmla="*/ 21181 w 47627"/>
                <a:gd name="connsiteY4" fmla="*/ 2813 h 49866"/>
                <a:gd name="connsiteX5" fmla="*/ 27849 w 47627"/>
                <a:gd name="connsiteY5" fmla="*/ 337 h 49866"/>
                <a:gd name="connsiteX6" fmla="*/ 29468 w 47627"/>
                <a:gd name="connsiteY6" fmla="*/ 7100 h 49866"/>
                <a:gd name="connsiteX7" fmla="*/ 22324 w 47627"/>
                <a:gd name="connsiteY7" fmla="*/ 16910 h 49866"/>
                <a:gd name="connsiteX8" fmla="*/ 32992 w 47627"/>
                <a:gd name="connsiteY8" fmla="*/ 9767 h 49866"/>
                <a:gd name="connsiteX9" fmla="*/ 38041 w 47627"/>
                <a:gd name="connsiteY9" fmla="*/ 15291 h 49866"/>
                <a:gd name="connsiteX10" fmla="*/ 47089 w 47627"/>
                <a:gd name="connsiteY10" fmla="*/ 28626 h 49866"/>
                <a:gd name="connsiteX11" fmla="*/ 39469 w 47627"/>
                <a:gd name="connsiteY11" fmla="*/ 36151 h 49866"/>
                <a:gd name="connsiteX12" fmla="*/ 35755 w 47627"/>
                <a:gd name="connsiteY12" fmla="*/ 38818 h 49866"/>
                <a:gd name="connsiteX13" fmla="*/ 31278 w 47627"/>
                <a:gd name="connsiteY13" fmla="*/ 39199 h 49866"/>
                <a:gd name="connsiteX14" fmla="*/ 26230 w 47627"/>
                <a:gd name="connsiteY14" fmla="*/ 36437 h 49866"/>
                <a:gd name="connsiteX15" fmla="*/ 20324 w 47627"/>
                <a:gd name="connsiteY15" fmla="*/ 38246 h 49866"/>
                <a:gd name="connsiteX16" fmla="*/ 19943 w 47627"/>
                <a:gd name="connsiteY16" fmla="*/ 45485 h 49866"/>
                <a:gd name="connsiteX17" fmla="*/ 4894 w 47627"/>
                <a:gd name="connsiteY17" fmla="*/ 42818 h 49866"/>
                <a:gd name="connsiteX18" fmla="*/ 322 w 47627"/>
                <a:gd name="connsiteY18" fmla="*/ 28912 h 49866"/>
                <a:gd name="connsiteX19" fmla="*/ 1179 w 47627"/>
                <a:gd name="connsiteY19" fmla="*/ 17196 h 49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7627" h="49866">
                  <a:moveTo>
                    <a:pt x="1179" y="17196"/>
                  </a:moveTo>
                  <a:cubicBezTo>
                    <a:pt x="-345" y="16434"/>
                    <a:pt x="-440" y="15672"/>
                    <a:pt x="1179" y="14910"/>
                  </a:cubicBezTo>
                  <a:cubicBezTo>
                    <a:pt x="3751" y="12529"/>
                    <a:pt x="4513" y="8814"/>
                    <a:pt x="7370" y="6528"/>
                  </a:cubicBezTo>
                  <a:cubicBezTo>
                    <a:pt x="9370" y="4814"/>
                    <a:pt x="11752" y="3766"/>
                    <a:pt x="14514" y="4242"/>
                  </a:cubicBezTo>
                  <a:cubicBezTo>
                    <a:pt x="17943" y="9576"/>
                    <a:pt x="20038" y="8433"/>
                    <a:pt x="21181" y="2813"/>
                  </a:cubicBezTo>
                  <a:cubicBezTo>
                    <a:pt x="22896" y="527"/>
                    <a:pt x="24991" y="-616"/>
                    <a:pt x="27849" y="337"/>
                  </a:cubicBezTo>
                  <a:cubicBezTo>
                    <a:pt x="30135" y="2242"/>
                    <a:pt x="28516" y="5004"/>
                    <a:pt x="29468" y="7100"/>
                  </a:cubicBezTo>
                  <a:cubicBezTo>
                    <a:pt x="28992" y="11005"/>
                    <a:pt x="26230" y="13481"/>
                    <a:pt x="22324" y="16910"/>
                  </a:cubicBezTo>
                  <a:cubicBezTo>
                    <a:pt x="28135" y="15958"/>
                    <a:pt x="27754" y="8719"/>
                    <a:pt x="32992" y="9767"/>
                  </a:cubicBezTo>
                  <a:cubicBezTo>
                    <a:pt x="35183" y="11195"/>
                    <a:pt x="36040" y="13767"/>
                    <a:pt x="38041" y="15291"/>
                  </a:cubicBezTo>
                  <a:cubicBezTo>
                    <a:pt x="43470" y="17958"/>
                    <a:pt x="43375" y="24435"/>
                    <a:pt x="47089" y="28626"/>
                  </a:cubicBezTo>
                  <a:cubicBezTo>
                    <a:pt x="49756" y="31674"/>
                    <a:pt x="41755" y="33103"/>
                    <a:pt x="39469" y="36151"/>
                  </a:cubicBezTo>
                  <a:cubicBezTo>
                    <a:pt x="38326" y="37199"/>
                    <a:pt x="37088" y="38151"/>
                    <a:pt x="35755" y="38818"/>
                  </a:cubicBezTo>
                  <a:cubicBezTo>
                    <a:pt x="34326" y="39389"/>
                    <a:pt x="32802" y="39485"/>
                    <a:pt x="31278" y="39199"/>
                  </a:cubicBezTo>
                  <a:cubicBezTo>
                    <a:pt x="29373" y="38723"/>
                    <a:pt x="27658" y="37770"/>
                    <a:pt x="26230" y="36437"/>
                  </a:cubicBezTo>
                  <a:cubicBezTo>
                    <a:pt x="22896" y="32722"/>
                    <a:pt x="22134" y="37389"/>
                    <a:pt x="20324" y="38246"/>
                  </a:cubicBezTo>
                  <a:cubicBezTo>
                    <a:pt x="14704" y="40342"/>
                    <a:pt x="22705" y="43199"/>
                    <a:pt x="19943" y="45485"/>
                  </a:cubicBezTo>
                  <a:cubicBezTo>
                    <a:pt x="13180" y="54058"/>
                    <a:pt x="9085" y="48343"/>
                    <a:pt x="4894" y="42818"/>
                  </a:cubicBezTo>
                  <a:cubicBezTo>
                    <a:pt x="6132" y="37294"/>
                    <a:pt x="3655" y="33008"/>
                    <a:pt x="322" y="28912"/>
                  </a:cubicBezTo>
                  <a:cubicBezTo>
                    <a:pt x="131" y="25007"/>
                    <a:pt x="3274" y="21292"/>
                    <a:pt x="1179" y="17196"/>
                  </a:cubicBezTo>
                  <a:close/>
                </a:path>
              </a:pathLst>
            </a:custGeom>
            <a:solidFill>
              <a:srgbClr val="FCC7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557AB41C-65DE-4C25-B63E-43430FEB9B45}"/>
                </a:ext>
              </a:extLst>
            </p:cNvPr>
            <p:cNvSpPr/>
            <p:nvPr/>
          </p:nvSpPr>
          <p:spPr>
            <a:xfrm>
              <a:off x="9194395" y="2038464"/>
              <a:ext cx="19842" cy="17521"/>
            </a:xfrm>
            <a:custGeom>
              <a:avLst/>
              <a:gdLst>
                <a:gd name="connsiteX0" fmla="*/ 19372 w 19842"/>
                <a:gd name="connsiteY0" fmla="*/ 376 h 17521"/>
                <a:gd name="connsiteX1" fmla="*/ 19467 w 19842"/>
                <a:gd name="connsiteY1" fmla="*/ 2662 h 17521"/>
                <a:gd name="connsiteX2" fmla="*/ 4037 w 19842"/>
                <a:gd name="connsiteY2" fmla="*/ 17521 h 17521"/>
                <a:gd name="connsiteX3" fmla="*/ 1274 w 19842"/>
                <a:gd name="connsiteY3" fmla="*/ 14092 h 17521"/>
                <a:gd name="connsiteX4" fmla="*/ 3560 w 19842"/>
                <a:gd name="connsiteY4" fmla="*/ 4853 h 17521"/>
                <a:gd name="connsiteX5" fmla="*/ 19372 w 19842"/>
                <a:gd name="connsiteY5" fmla="*/ 376 h 17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42" h="17521">
                  <a:moveTo>
                    <a:pt x="19372" y="376"/>
                  </a:moveTo>
                  <a:cubicBezTo>
                    <a:pt x="19372" y="1138"/>
                    <a:pt x="19372" y="1900"/>
                    <a:pt x="19467" y="2662"/>
                  </a:cubicBezTo>
                  <a:cubicBezTo>
                    <a:pt x="22039" y="15616"/>
                    <a:pt x="10799" y="14187"/>
                    <a:pt x="4037" y="17521"/>
                  </a:cubicBezTo>
                  <a:cubicBezTo>
                    <a:pt x="2227" y="17140"/>
                    <a:pt x="608" y="16569"/>
                    <a:pt x="1274" y="14092"/>
                  </a:cubicBezTo>
                  <a:cubicBezTo>
                    <a:pt x="5942" y="11997"/>
                    <a:pt x="-5393" y="5996"/>
                    <a:pt x="3560" y="4853"/>
                  </a:cubicBezTo>
                  <a:cubicBezTo>
                    <a:pt x="8132" y="1424"/>
                    <a:pt x="13276" y="-957"/>
                    <a:pt x="19372" y="376"/>
                  </a:cubicBezTo>
                  <a:close/>
                </a:path>
              </a:pathLst>
            </a:custGeom>
            <a:solidFill>
              <a:srgbClr val="F8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449AFE83-FF9B-4221-8767-310CD2ED6933}"/>
                </a:ext>
              </a:extLst>
            </p:cNvPr>
            <p:cNvSpPr/>
            <p:nvPr/>
          </p:nvSpPr>
          <p:spPr>
            <a:xfrm>
              <a:off x="9197860" y="2041126"/>
              <a:ext cx="25241" cy="19392"/>
            </a:xfrm>
            <a:custGeom>
              <a:avLst/>
              <a:gdLst>
                <a:gd name="connsiteX0" fmla="*/ 0 w 25241"/>
                <a:gd name="connsiteY0" fmla="*/ 13716 h 19392"/>
                <a:gd name="connsiteX1" fmla="*/ 16002 w 25241"/>
                <a:gd name="connsiteY1" fmla="*/ 0 h 19392"/>
                <a:gd name="connsiteX2" fmla="*/ 18288 w 25241"/>
                <a:gd name="connsiteY2" fmla="*/ 95 h 19392"/>
                <a:gd name="connsiteX3" fmla="*/ 25146 w 25241"/>
                <a:gd name="connsiteY3" fmla="*/ 11430 h 19392"/>
                <a:gd name="connsiteX4" fmla="*/ 25241 w 25241"/>
                <a:gd name="connsiteY4" fmla="*/ 13716 h 19392"/>
                <a:gd name="connsiteX5" fmla="*/ 14954 w 25241"/>
                <a:gd name="connsiteY5" fmla="*/ 19145 h 19392"/>
                <a:gd name="connsiteX6" fmla="*/ 12002 w 25241"/>
                <a:gd name="connsiteY6" fmla="*/ 19336 h 19392"/>
                <a:gd name="connsiteX7" fmla="*/ 9239 w 25241"/>
                <a:gd name="connsiteY7" fmla="*/ 18383 h 19392"/>
                <a:gd name="connsiteX8" fmla="*/ 0 w 25241"/>
                <a:gd name="connsiteY8" fmla="*/ 13716 h 19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41" h="19392">
                  <a:moveTo>
                    <a:pt x="0" y="13716"/>
                  </a:moveTo>
                  <a:cubicBezTo>
                    <a:pt x="5239" y="9049"/>
                    <a:pt x="15049" y="9716"/>
                    <a:pt x="16002" y="0"/>
                  </a:cubicBezTo>
                  <a:cubicBezTo>
                    <a:pt x="16764" y="0"/>
                    <a:pt x="17526" y="95"/>
                    <a:pt x="18288" y="95"/>
                  </a:cubicBezTo>
                  <a:cubicBezTo>
                    <a:pt x="18860" y="4953"/>
                    <a:pt x="22003" y="8096"/>
                    <a:pt x="25146" y="11430"/>
                  </a:cubicBezTo>
                  <a:cubicBezTo>
                    <a:pt x="25146" y="12192"/>
                    <a:pt x="25146" y="12954"/>
                    <a:pt x="25241" y="13716"/>
                  </a:cubicBezTo>
                  <a:cubicBezTo>
                    <a:pt x="22384" y="16574"/>
                    <a:pt x="18383" y="17336"/>
                    <a:pt x="14954" y="19145"/>
                  </a:cubicBezTo>
                  <a:cubicBezTo>
                    <a:pt x="14002" y="19431"/>
                    <a:pt x="13049" y="19431"/>
                    <a:pt x="12002" y="19336"/>
                  </a:cubicBezTo>
                  <a:cubicBezTo>
                    <a:pt x="11049" y="19050"/>
                    <a:pt x="10097" y="18764"/>
                    <a:pt x="9239" y="18383"/>
                  </a:cubicBezTo>
                  <a:cubicBezTo>
                    <a:pt x="6096" y="16669"/>
                    <a:pt x="667" y="19907"/>
                    <a:pt x="0" y="13716"/>
                  </a:cubicBezTo>
                  <a:close/>
                </a:path>
              </a:pathLst>
            </a:custGeom>
            <a:solidFill>
              <a:srgbClr val="F8BC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EE9D7924-4DDB-4B3B-B6B8-1C1FB281F22C}"/>
                </a:ext>
              </a:extLst>
            </p:cNvPr>
            <p:cNvSpPr/>
            <p:nvPr/>
          </p:nvSpPr>
          <p:spPr>
            <a:xfrm>
              <a:off x="9193267" y="2052556"/>
              <a:ext cx="16023" cy="20478"/>
            </a:xfrm>
            <a:custGeom>
              <a:avLst/>
              <a:gdLst>
                <a:gd name="connsiteX0" fmla="*/ 4594 w 16023"/>
                <a:gd name="connsiteY0" fmla="*/ 2286 h 20478"/>
                <a:gd name="connsiteX1" fmla="*/ 16024 w 16023"/>
                <a:gd name="connsiteY1" fmla="*/ 4572 h 20478"/>
                <a:gd name="connsiteX2" fmla="*/ 9166 w 16023"/>
                <a:gd name="connsiteY2" fmla="*/ 13716 h 20478"/>
                <a:gd name="connsiteX3" fmla="*/ 2308 w 16023"/>
                <a:gd name="connsiteY3" fmla="*/ 20479 h 20478"/>
                <a:gd name="connsiteX4" fmla="*/ 2308 w 16023"/>
                <a:gd name="connsiteY4" fmla="*/ 0 h 20478"/>
                <a:gd name="connsiteX5" fmla="*/ 4594 w 16023"/>
                <a:gd name="connsiteY5" fmla="*/ 2286 h 20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23" h="20478">
                  <a:moveTo>
                    <a:pt x="4594" y="2286"/>
                  </a:moveTo>
                  <a:cubicBezTo>
                    <a:pt x="7451" y="7811"/>
                    <a:pt x="12976" y="-95"/>
                    <a:pt x="16024" y="4572"/>
                  </a:cubicBezTo>
                  <a:cubicBezTo>
                    <a:pt x="14785" y="8382"/>
                    <a:pt x="10309" y="9811"/>
                    <a:pt x="9166" y="13716"/>
                  </a:cubicBezTo>
                  <a:cubicBezTo>
                    <a:pt x="7451" y="16574"/>
                    <a:pt x="6784" y="20479"/>
                    <a:pt x="2308" y="20479"/>
                  </a:cubicBezTo>
                  <a:cubicBezTo>
                    <a:pt x="4117" y="13621"/>
                    <a:pt x="-3693" y="6858"/>
                    <a:pt x="2308" y="0"/>
                  </a:cubicBezTo>
                  <a:cubicBezTo>
                    <a:pt x="3070" y="762"/>
                    <a:pt x="3832" y="1524"/>
                    <a:pt x="4594" y="2286"/>
                  </a:cubicBezTo>
                  <a:close/>
                </a:path>
              </a:pathLst>
            </a:custGeom>
            <a:solidFill>
              <a:srgbClr val="F9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CF495DB9-ADFC-4F85-A97D-9CF48FF9FD77}"/>
                </a:ext>
              </a:extLst>
            </p:cNvPr>
            <p:cNvSpPr/>
            <p:nvPr/>
          </p:nvSpPr>
          <p:spPr>
            <a:xfrm>
              <a:off x="9196632" y="2032718"/>
              <a:ext cx="17135" cy="10853"/>
            </a:xfrm>
            <a:custGeom>
              <a:avLst/>
              <a:gdLst>
                <a:gd name="connsiteX0" fmla="*/ 17135 w 17135"/>
                <a:gd name="connsiteY0" fmla="*/ 6122 h 10853"/>
                <a:gd name="connsiteX1" fmla="*/ 1133 w 17135"/>
                <a:gd name="connsiteY1" fmla="*/ 10694 h 10853"/>
                <a:gd name="connsiteX2" fmla="*/ 7515 w 17135"/>
                <a:gd name="connsiteY2" fmla="*/ 1074 h 10853"/>
                <a:gd name="connsiteX3" fmla="*/ 17135 w 17135"/>
                <a:gd name="connsiteY3" fmla="*/ 6122 h 1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35" h="10853">
                  <a:moveTo>
                    <a:pt x="17135" y="6122"/>
                  </a:moveTo>
                  <a:cubicBezTo>
                    <a:pt x="12087" y="8789"/>
                    <a:pt x="7134" y="11551"/>
                    <a:pt x="1133" y="10694"/>
                  </a:cubicBezTo>
                  <a:cubicBezTo>
                    <a:pt x="-2582" y="3550"/>
                    <a:pt x="3705" y="2979"/>
                    <a:pt x="7515" y="1074"/>
                  </a:cubicBezTo>
                  <a:cubicBezTo>
                    <a:pt x="12849" y="-1498"/>
                    <a:pt x="15897" y="693"/>
                    <a:pt x="17135" y="6122"/>
                  </a:cubicBezTo>
                  <a:close/>
                </a:path>
              </a:pathLst>
            </a:custGeom>
            <a:solidFill>
              <a:srgbClr val="FCCC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A055083-23E4-4064-AB6C-1DA0E97DEF95}"/>
                </a:ext>
              </a:extLst>
            </p:cNvPr>
            <p:cNvSpPr/>
            <p:nvPr/>
          </p:nvSpPr>
          <p:spPr>
            <a:xfrm>
              <a:off x="9214564" y="2041221"/>
              <a:ext cx="8347" cy="11334"/>
            </a:xfrm>
            <a:custGeom>
              <a:avLst/>
              <a:gdLst>
                <a:gd name="connsiteX0" fmla="*/ 8348 w 8347"/>
                <a:gd name="connsiteY0" fmla="*/ 11335 h 11334"/>
                <a:gd name="connsiteX1" fmla="*/ 1490 w 8347"/>
                <a:gd name="connsiteY1" fmla="*/ 0 h 11334"/>
                <a:gd name="connsiteX2" fmla="*/ 5871 w 8347"/>
                <a:gd name="connsiteY2" fmla="*/ 4572 h 11334"/>
                <a:gd name="connsiteX3" fmla="*/ 8348 w 8347"/>
                <a:gd name="connsiteY3" fmla="*/ 11335 h 11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47" h="11334">
                  <a:moveTo>
                    <a:pt x="8348" y="11335"/>
                  </a:moveTo>
                  <a:cubicBezTo>
                    <a:pt x="3299" y="9239"/>
                    <a:pt x="-2892" y="7811"/>
                    <a:pt x="1490" y="0"/>
                  </a:cubicBezTo>
                  <a:cubicBezTo>
                    <a:pt x="2918" y="1524"/>
                    <a:pt x="4442" y="3048"/>
                    <a:pt x="5871" y="4572"/>
                  </a:cubicBezTo>
                  <a:cubicBezTo>
                    <a:pt x="6728" y="6858"/>
                    <a:pt x="7586" y="9049"/>
                    <a:pt x="8348" y="11335"/>
                  </a:cubicBezTo>
                  <a:close/>
                </a:path>
              </a:pathLst>
            </a:custGeom>
            <a:solidFill>
              <a:srgbClr val="F8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xmlns="" id="{C5D6879F-5F30-4B5E-B4EE-654C44FB87DF}"/>
                </a:ext>
              </a:extLst>
            </p:cNvPr>
            <p:cNvSpPr/>
            <p:nvPr/>
          </p:nvSpPr>
          <p:spPr>
            <a:xfrm>
              <a:off x="9191002" y="2075321"/>
              <a:ext cx="7743" cy="12358"/>
            </a:xfrm>
            <a:custGeom>
              <a:avLst/>
              <a:gdLst>
                <a:gd name="connsiteX0" fmla="*/ 4572 w 7743"/>
                <a:gd name="connsiteY0" fmla="*/ 0 h 12358"/>
                <a:gd name="connsiteX1" fmla="*/ 4572 w 7743"/>
                <a:gd name="connsiteY1" fmla="*/ 11430 h 12358"/>
                <a:gd name="connsiteX2" fmla="*/ 0 w 7743"/>
                <a:gd name="connsiteY2" fmla="*/ 11430 h 12358"/>
                <a:gd name="connsiteX3" fmla="*/ 286 w 7743"/>
                <a:gd name="connsiteY3" fmla="*/ 9335 h 12358"/>
                <a:gd name="connsiteX4" fmla="*/ 4572 w 7743"/>
                <a:gd name="connsiteY4" fmla="*/ 0 h 12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3" h="12358">
                  <a:moveTo>
                    <a:pt x="4572" y="0"/>
                  </a:moveTo>
                  <a:cubicBezTo>
                    <a:pt x="10192" y="3810"/>
                    <a:pt x="7144" y="7620"/>
                    <a:pt x="4572" y="11430"/>
                  </a:cubicBezTo>
                  <a:cubicBezTo>
                    <a:pt x="3048" y="12668"/>
                    <a:pt x="1524" y="12668"/>
                    <a:pt x="0" y="11430"/>
                  </a:cubicBezTo>
                  <a:cubicBezTo>
                    <a:pt x="0" y="10763"/>
                    <a:pt x="95" y="10001"/>
                    <a:pt x="286" y="9335"/>
                  </a:cubicBezTo>
                  <a:cubicBezTo>
                    <a:pt x="1715" y="6286"/>
                    <a:pt x="3143" y="3143"/>
                    <a:pt x="4572" y="0"/>
                  </a:cubicBezTo>
                  <a:close/>
                </a:path>
              </a:pathLst>
            </a:custGeom>
            <a:solidFill>
              <a:srgbClr val="F9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xmlns="" id="{412B7BAF-6164-4960-9315-E5BF035CA344}"/>
                </a:ext>
              </a:extLst>
            </p:cNvPr>
            <p:cNvSpPr/>
            <p:nvPr/>
          </p:nvSpPr>
          <p:spPr>
            <a:xfrm>
              <a:off x="9172048" y="2100466"/>
              <a:ext cx="45261" cy="43433"/>
            </a:xfrm>
            <a:custGeom>
              <a:avLst/>
              <a:gdLst>
                <a:gd name="connsiteX0" fmla="*/ 28004 w 45261"/>
                <a:gd name="connsiteY0" fmla="*/ 0 h 43433"/>
                <a:gd name="connsiteX1" fmla="*/ 41719 w 45261"/>
                <a:gd name="connsiteY1" fmla="*/ 2286 h 43433"/>
                <a:gd name="connsiteX2" fmla="*/ 44577 w 45261"/>
                <a:gd name="connsiteY2" fmla="*/ 2381 h 43433"/>
                <a:gd name="connsiteX3" fmla="*/ 45244 w 45261"/>
                <a:gd name="connsiteY3" fmla="*/ 5525 h 43433"/>
                <a:gd name="connsiteX4" fmla="*/ 38481 w 45261"/>
                <a:gd name="connsiteY4" fmla="*/ 11811 h 43433"/>
                <a:gd name="connsiteX5" fmla="*/ 38005 w 45261"/>
                <a:gd name="connsiteY5" fmla="*/ 18669 h 43433"/>
                <a:gd name="connsiteX6" fmla="*/ 41815 w 45261"/>
                <a:gd name="connsiteY6" fmla="*/ 22955 h 43433"/>
                <a:gd name="connsiteX7" fmla="*/ 44101 w 45261"/>
                <a:gd name="connsiteY7" fmla="*/ 27432 h 43433"/>
                <a:gd name="connsiteX8" fmla="*/ 39053 w 45261"/>
                <a:gd name="connsiteY8" fmla="*/ 33623 h 43433"/>
                <a:gd name="connsiteX9" fmla="*/ 33147 w 45261"/>
                <a:gd name="connsiteY9" fmla="*/ 38672 h 43433"/>
                <a:gd name="connsiteX10" fmla="*/ 30385 w 45261"/>
                <a:gd name="connsiteY10" fmla="*/ 43434 h 43433"/>
                <a:gd name="connsiteX11" fmla="*/ 29337 w 45261"/>
                <a:gd name="connsiteY11" fmla="*/ 43434 h 43433"/>
                <a:gd name="connsiteX12" fmla="*/ 28289 w 45261"/>
                <a:gd name="connsiteY12" fmla="*/ 43434 h 43433"/>
                <a:gd name="connsiteX13" fmla="*/ 25813 w 45261"/>
                <a:gd name="connsiteY13" fmla="*/ 38862 h 43433"/>
                <a:gd name="connsiteX14" fmla="*/ 18860 w 45261"/>
                <a:gd name="connsiteY14" fmla="*/ 34100 h 43433"/>
                <a:gd name="connsiteX15" fmla="*/ 16192 w 45261"/>
                <a:gd name="connsiteY15" fmla="*/ 29432 h 43433"/>
                <a:gd name="connsiteX16" fmla="*/ 15621 w 45261"/>
                <a:gd name="connsiteY16" fmla="*/ 26765 h 43433"/>
                <a:gd name="connsiteX17" fmla="*/ 7906 w 45261"/>
                <a:gd name="connsiteY17" fmla="*/ 30575 h 43433"/>
                <a:gd name="connsiteX18" fmla="*/ 4858 w 45261"/>
                <a:gd name="connsiteY18" fmla="*/ 30480 h 43433"/>
                <a:gd name="connsiteX19" fmla="*/ 0 w 45261"/>
                <a:gd name="connsiteY19" fmla="*/ 18193 h 43433"/>
                <a:gd name="connsiteX20" fmla="*/ 9620 w 45261"/>
                <a:gd name="connsiteY20" fmla="*/ 15431 h 43433"/>
                <a:gd name="connsiteX21" fmla="*/ 20193 w 45261"/>
                <a:gd name="connsiteY21" fmla="*/ 7715 h 43433"/>
                <a:gd name="connsiteX22" fmla="*/ 20669 w 45261"/>
                <a:gd name="connsiteY22" fmla="*/ 4858 h 43433"/>
                <a:gd name="connsiteX23" fmla="*/ 28004 w 45261"/>
                <a:gd name="connsiteY23" fmla="*/ 0 h 43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5261" h="43433">
                  <a:moveTo>
                    <a:pt x="28004" y="0"/>
                  </a:moveTo>
                  <a:cubicBezTo>
                    <a:pt x="32385" y="2000"/>
                    <a:pt x="35814" y="9430"/>
                    <a:pt x="41719" y="2286"/>
                  </a:cubicBezTo>
                  <a:cubicBezTo>
                    <a:pt x="42672" y="1619"/>
                    <a:pt x="43625" y="1619"/>
                    <a:pt x="44577" y="2381"/>
                  </a:cubicBezTo>
                  <a:cubicBezTo>
                    <a:pt x="45053" y="3334"/>
                    <a:pt x="45339" y="4382"/>
                    <a:pt x="45244" y="5525"/>
                  </a:cubicBezTo>
                  <a:cubicBezTo>
                    <a:pt x="44291" y="9049"/>
                    <a:pt x="41529" y="10668"/>
                    <a:pt x="38481" y="11811"/>
                  </a:cubicBezTo>
                  <a:cubicBezTo>
                    <a:pt x="30194" y="13430"/>
                    <a:pt x="38100" y="16383"/>
                    <a:pt x="38005" y="18669"/>
                  </a:cubicBezTo>
                  <a:cubicBezTo>
                    <a:pt x="38481" y="20764"/>
                    <a:pt x="40195" y="21717"/>
                    <a:pt x="41815" y="22955"/>
                  </a:cubicBezTo>
                  <a:cubicBezTo>
                    <a:pt x="42577" y="24479"/>
                    <a:pt x="43339" y="26003"/>
                    <a:pt x="44101" y="27432"/>
                  </a:cubicBezTo>
                  <a:cubicBezTo>
                    <a:pt x="45053" y="31718"/>
                    <a:pt x="41148" y="31909"/>
                    <a:pt x="39053" y="33623"/>
                  </a:cubicBezTo>
                  <a:cubicBezTo>
                    <a:pt x="36386" y="34481"/>
                    <a:pt x="33909" y="35528"/>
                    <a:pt x="33147" y="38672"/>
                  </a:cubicBezTo>
                  <a:cubicBezTo>
                    <a:pt x="32671" y="40481"/>
                    <a:pt x="31813" y="42101"/>
                    <a:pt x="30385" y="43434"/>
                  </a:cubicBezTo>
                  <a:lnTo>
                    <a:pt x="29337" y="43434"/>
                  </a:lnTo>
                  <a:cubicBezTo>
                    <a:pt x="29337" y="43434"/>
                    <a:pt x="28289" y="43434"/>
                    <a:pt x="28289" y="43434"/>
                  </a:cubicBezTo>
                  <a:cubicBezTo>
                    <a:pt x="27432" y="41910"/>
                    <a:pt x="26670" y="40386"/>
                    <a:pt x="25813" y="38862"/>
                  </a:cubicBezTo>
                  <a:cubicBezTo>
                    <a:pt x="23431" y="37433"/>
                    <a:pt x="22288" y="34004"/>
                    <a:pt x="18860" y="34100"/>
                  </a:cubicBezTo>
                  <a:cubicBezTo>
                    <a:pt x="17050" y="33052"/>
                    <a:pt x="15430" y="31909"/>
                    <a:pt x="16192" y="29432"/>
                  </a:cubicBezTo>
                  <a:cubicBezTo>
                    <a:pt x="16192" y="28480"/>
                    <a:pt x="19431" y="26956"/>
                    <a:pt x="15621" y="26765"/>
                  </a:cubicBezTo>
                  <a:cubicBezTo>
                    <a:pt x="12382" y="26670"/>
                    <a:pt x="10287" y="28956"/>
                    <a:pt x="7906" y="30575"/>
                  </a:cubicBezTo>
                  <a:cubicBezTo>
                    <a:pt x="6858" y="30861"/>
                    <a:pt x="5905" y="30861"/>
                    <a:pt x="4858" y="30480"/>
                  </a:cubicBezTo>
                  <a:cubicBezTo>
                    <a:pt x="1143" y="27242"/>
                    <a:pt x="667" y="22670"/>
                    <a:pt x="0" y="18193"/>
                  </a:cubicBezTo>
                  <a:cubicBezTo>
                    <a:pt x="2381" y="14192"/>
                    <a:pt x="6191" y="15431"/>
                    <a:pt x="9620" y="15431"/>
                  </a:cubicBezTo>
                  <a:cubicBezTo>
                    <a:pt x="14859" y="15240"/>
                    <a:pt x="18860" y="13335"/>
                    <a:pt x="20193" y="7715"/>
                  </a:cubicBezTo>
                  <a:cubicBezTo>
                    <a:pt x="20098" y="6763"/>
                    <a:pt x="20288" y="5810"/>
                    <a:pt x="20669" y="4858"/>
                  </a:cubicBezTo>
                  <a:cubicBezTo>
                    <a:pt x="22574" y="2191"/>
                    <a:pt x="24860" y="476"/>
                    <a:pt x="28004" y="0"/>
                  </a:cubicBezTo>
                  <a:close/>
                </a:path>
              </a:pathLst>
            </a:custGeom>
            <a:solidFill>
              <a:srgbClr val="FBC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xmlns="" id="{A4B13F2D-628B-4813-AB3C-5D45BD45AC24}"/>
                </a:ext>
              </a:extLst>
            </p:cNvPr>
            <p:cNvSpPr/>
            <p:nvPr/>
          </p:nvSpPr>
          <p:spPr>
            <a:xfrm>
              <a:off x="9206679" y="2166665"/>
              <a:ext cx="13974" cy="29760"/>
            </a:xfrm>
            <a:custGeom>
              <a:avLst/>
              <a:gdLst>
                <a:gd name="connsiteX0" fmla="*/ 9374 w 13974"/>
                <a:gd name="connsiteY0" fmla="*/ 16002 h 29760"/>
                <a:gd name="connsiteX1" fmla="*/ 13946 w 13974"/>
                <a:gd name="connsiteY1" fmla="*/ 22860 h 29760"/>
                <a:gd name="connsiteX2" fmla="*/ 9374 w 13974"/>
                <a:gd name="connsiteY2" fmla="*/ 29718 h 29760"/>
                <a:gd name="connsiteX3" fmla="*/ 230 w 13974"/>
                <a:gd name="connsiteY3" fmla="*/ 0 h 29760"/>
                <a:gd name="connsiteX4" fmla="*/ 9374 w 13974"/>
                <a:gd name="connsiteY4" fmla="*/ 16002 h 29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74" h="29760">
                  <a:moveTo>
                    <a:pt x="9374" y="16002"/>
                  </a:moveTo>
                  <a:cubicBezTo>
                    <a:pt x="10803" y="18383"/>
                    <a:pt x="14327" y="19336"/>
                    <a:pt x="13946" y="22860"/>
                  </a:cubicBezTo>
                  <a:cubicBezTo>
                    <a:pt x="12136" y="24955"/>
                    <a:pt x="15184" y="30290"/>
                    <a:pt x="9374" y="29718"/>
                  </a:cubicBezTo>
                  <a:cubicBezTo>
                    <a:pt x="5088" y="20193"/>
                    <a:pt x="-1294" y="11335"/>
                    <a:pt x="230" y="0"/>
                  </a:cubicBezTo>
                  <a:cubicBezTo>
                    <a:pt x="7945" y="2762"/>
                    <a:pt x="3754" y="12192"/>
                    <a:pt x="9374" y="16002"/>
                  </a:cubicBezTo>
                  <a:close/>
                </a:path>
              </a:pathLst>
            </a:custGeom>
            <a:solidFill>
              <a:srgbClr val="FCCA0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xmlns="" id="{97464069-ADA7-42C2-81E5-C9A4D9EB4096}"/>
                </a:ext>
              </a:extLst>
            </p:cNvPr>
            <p:cNvSpPr/>
            <p:nvPr/>
          </p:nvSpPr>
          <p:spPr>
            <a:xfrm>
              <a:off x="9216053" y="2189525"/>
              <a:ext cx="11429" cy="11430"/>
            </a:xfrm>
            <a:custGeom>
              <a:avLst/>
              <a:gdLst>
                <a:gd name="connsiteX0" fmla="*/ 0 w 11429"/>
                <a:gd name="connsiteY0" fmla="*/ 6858 h 11430"/>
                <a:gd name="connsiteX1" fmla="*/ 4572 w 11429"/>
                <a:gd name="connsiteY1" fmla="*/ 0 h 11430"/>
                <a:gd name="connsiteX2" fmla="*/ 11430 w 11429"/>
                <a:gd name="connsiteY2" fmla="*/ 6858 h 11430"/>
                <a:gd name="connsiteX3" fmla="*/ 11430 w 11429"/>
                <a:gd name="connsiteY3" fmla="*/ 11430 h 11430"/>
                <a:gd name="connsiteX4" fmla="*/ 2286 w 11429"/>
                <a:gd name="connsiteY4" fmla="*/ 11430 h 11430"/>
                <a:gd name="connsiteX5" fmla="*/ 0 w 11429"/>
                <a:gd name="connsiteY5" fmla="*/ 6858 h 11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29" h="11430">
                  <a:moveTo>
                    <a:pt x="0" y="6858"/>
                  </a:moveTo>
                  <a:cubicBezTo>
                    <a:pt x="1524" y="4572"/>
                    <a:pt x="3048" y="2286"/>
                    <a:pt x="4572" y="0"/>
                  </a:cubicBezTo>
                  <a:cubicBezTo>
                    <a:pt x="6858" y="2286"/>
                    <a:pt x="9144" y="4572"/>
                    <a:pt x="11430" y="6858"/>
                  </a:cubicBezTo>
                  <a:cubicBezTo>
                    <a:pt x="11430" y="8382"/>
                    <a:pt x="11430" y="9906"/>
                    <a:pt x="11430" y="11430"/>
                  </a:cubicBezTo>
                  <a:cubicBezTo>
                    <a:pt x="8382" y="6858"/>
                    <a:pt x="5334" y="9144"/>
                    <a:pt x="2286" y="11430"/>
                  </a:cubicBezTo>
                  <a:cubicBezTo>
                    <a:pt x="476" y="10382"/>
                    <a:pt x="95" y="8763"/>
                    <a:pt x="0" y="6858"/>
                  </a:cubicBezTo>
                  <a:close/>
                </a:path>
              </a:pathLst>
            </a:custGeom>
            <a:solidFill>
              <a:srgbClr val="FCCD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xmlns="" id="{693D3773-5B0E-41ED-BE32-39B25CCDA75E}"/>
                </a:ext>
              </a:extLst>
            </p:cNvPr>
            <p:cNvSpPr/>
            <p:nvPr/>
          </p:nvSpPr>
          <p:spPr>
            <a:xfrm>
              <a:off x="9271965" y="2063986"/>
              <a:ext cx="24136" cy="18127"/>
            </a:xfrm>
            <a:custGeom>
              <a:avLst/>
              <a:gdLst>
                <a:gd name="connsiteX0" fmla="*/ 23908 w 24136"/>
                <a:gd name="connsiteY0" fmla="*/ 0 h 18127"/>
                <a:gd name="connsiteX1" fmla="*/ 21717 w 24136"/>
                <a:gd name="connsiteY1" fmla="*/ 13621 h 18127"/>
                <a:gd name="connsiteX2" fmla="*/ 953 w 24136"/>
                <a:gd name="connsiteY2" fmla="*/ 12764 h 18127"/>
                <a:gd name="connsiteX3" fmla="*/ 0 w 24136"/>
                <a:gd name="connsiteY3" fmla="*/ 9430 h 18127"/>
                <a:gd name="connsiteX4" fmla="*/ 8954 w 24136"/>
                <a:gd name="connsiteY4" fmla="*/ 190 h 18127"/>
                <a:gd name="connsiteX5" fmla="*/ 23908 w 24136"/>
                <a:gd name="connsiteY5" fmla="*/ 0 h 1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136" h="18127">
                  <a:moveTo>
                    <a:pt x="23908" y="0"/>
                  </a:moveTo>
                  <a:cubicBezTo>
                    <a:pt x="23336" y="4572"/>
                    <a:pt x="25813" y="9620"/>
                    <a:pt x="21717" y="13621"/>
                  </a:cubicBezTo>
                  <a:cubicBezTo>
                    <a:pt x="14573" y="19812"/>
                    <a:pt x="7620" y="19717"/>
                    <a:pt x="953" y="12764"/>
                  </a:cubicBezTo>
                  <a:cubicBezTo>
                    <a:pt x="286" y="11716"/>
                    <a:pt x="0" y="10573"/>
                    <a:pt x="0" y="9430"/>
                  </a:cubicBezTo>
                  <a:cubicBezTo>
                    <a:pt x="1048" y="4477"/>
                    <a:pt x="3810" y="1238"/>
                    <a:pt x="8954" y="190"/>
                  </a:cubicBezTo>
                  <a:cubicBezTo>
                    <a:pt x="14002" y="762"/>
                    <a:pt x="18955" y="95"/>
                    <a:pt x="23908" y="0"/>
                  </a:cubicBezTo>
                  <a:close/>
                </a:path>
              </a:pathLst>
            </a:custGeom>
            <a:solidFill>
              <a:srgbClr val="FBC2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xmlns="" id="{7FF18ACF-0188-4839-8564-4807AC255F48}"/>
                </a:ext>
              </a:extLst>
            </p:cNvPr>
            <p:cNvSpPr/>
            <p:nvPr/>
          </p:nvSpPr>
          <p:spPr>
            <a:xfrm>
              <a:off x="9265243" y="2084951"/>
              <a:ext cx="24315" cy="25115"/>
            </a:xfrm>
            <a:custGeom>
              <a:avLst/>
              <a:gdLst>
                <a:gd name="connsiteX0" fmla="*/ 23581 w 24315"/>
                <a:gd name="connsiteY0" fmla="*/ 10943 h 25115"/>
                <a:gd name="connsiteX1" fmla="*/ 21581 w 24315"/>
                <a:gd name="connsiteY1" fmla="*/ 20087 h 25115"/>
                <a:gd name="connsiteX2" fmla="*/ 10055 w 24315"/>
                <a:gd name="connsiteY2" fmla="*/ 24945 h 25115"/>
                <a:gd name="connsiteX3" fmla="*/ 721 w 24315"/>
                <a:gd name="connsiteY3" fmla="*/ 22564 h 25115"/>
                <a:gd name="connsiteX4" fmla="*/ 3007 w 24315"/>
                <a:gd name="connsiteY4" fmla="*/ 16372 h 25115"/>
                <a:gd name="connsiteX5" fmla="*/ 9484 w 24315"/>
                <a:gd name="connsiteY5" fmla="*/ 3514 h 25115"/>
                <a:gd name="connsiteX6" fmla="*/ 10627 w 24315"/>
                <a:gd name="connsiteY6" fmla="*/ 847 h 25115"/>
                <a:gd name="connsiteX7" fmla="*/ 22343 w 24315"/>
                <a:gd name="connsiteY7" fmla="*/ 847 h 25115"/>
                <a:gd name="connsiteX8" fmla="*/ 23867 w 24315"/>
                <a:gd name="connsiteY8" fmla="*/ 4085 h 25115"/>
                <a:gd name="connsiteX9" fmla="*/ 23581 w 24315"/>
                <a:gd name="connsiteY9" fmla="*/ 10943 h 25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315" h="25115">
                  <a:moveTo>
                    <a:pt x="23581" y="10943"/>
                  </a:moveTo>
                  <a:cubicBezTo>
                    <a:pt x="21295" y="13610"/>
                    <a:pt x="13675" y="15134"/>
                    <a:pt x="21581" y="20087"/>
                  </a:cubicBezTo>
                  <a:cubicBezTo>
                    <a:pt x="20057" y="27040"/>
                    <a:pt x="14532" y="24659"/>
                    <a:pt x="10055" y="24945"/>
                  </a:cubicBezTo>
                  <a:cubicBezTo>
                    <a:pt x="7007" y="24088"/>
                    <a:pt x="3674" y="23802"/>
                    <a:pt x="721" y="22564"/>
                  </a:cubicBezTo>
                  <a:cubicBezTo>
                    <a:pt x="-803" y="19611"/>
                    <a:pt x="149" y="17039"/>
                    <a:pt x="3007" y="16372"/>
                  </a:cubicBezTo>
                  <a:cubicBezTo>
                    <a:pt x="10722" y="14658"/>
                    <a:pt x="10341" y="9324"/>
                    <a:pt x="9484" y="3514"/>
                  </a:cubicBezTo>
                  <a:cubicBezTo>
                    <a:pt x="9389" y="2466"/>
                    <a:pt x="9865" y="1609"/>
                    <a:pt x="10627" y="847"/>
                  </a:cubicBezTo>
                  <a:cubicBezTo>
                    <a:pt x="14532" y="-1058"/>
                    <a:pt x="18437" y="847"/>
                    <a:pt x="22343" y="847"/>
                  </a:cubicBezTo>
                  <a:cubicBezTo>
                    <a:pt x="23771" y="1513"/>
                    <a:pt x="25010" y="2180"/>
                    <a:pt x="23867" y="4085"/>
                  </a:cubicBezTo>
                  <a:cubicBezTo>
                    <a:pt x="23867" y="6371"/>
                    <a:pt x="23771" y="8657"/>
                    <a:pt x="23581" y="10943"/>
                  </a:cubicBezTo>
                  <a:close/>
                </a:path>
              </a:pathLst>
            </a:custGeom>
            <a:solidFill>
              <a:srgbClr val="F5B2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xmlns="" id="{23685292-2F02-4E97-BF95-68A4D95D057A}"/>
                </a:ext>
              </a:extLst>
            </p:cNvPr>
            <p:cNvSpPr/>
            <p:nvPr/>
          </p:nvSpPr>
          <p:spPr>
            <a:xfrm>
              <a:off x="9263011" y="2074062"/>
              <a:ext cx="30765" cy="15623"/>
            </a:xfrm>
            <a:custGeom>
              <a:avLst/>
              <a:gdLst>
                <a:gd name="connsiteX0" fmla="*/ 10192 w 30765"/>
                <a:gd name="connsiteY0" fmla="*/ 1259 h 15623"/>
                <a:gd name="connsiteX1" fmla="*/ 30766 w 30765"/>
                <a:gd name="connsiteY1" fmla="*/ 3545 h 15623"/>
                <a:gd name="connsiteX2" fmla="*/ 28384 w 30765"/>
                <a:gd name="connsiteY2" fmla="*/ 8117 h 15623"/>
                <a:gd name="connsiteX3" fmla="*/ 24479 w 30765"/>
                <a:gd name="connsiteY3" fmla="*/ 10308 h 15623"/>
                <a:gd name="connsiteX4" fmla="*/ 12383 w 30765"/>
                <a:gd name="connsiteY4" fmla="*/ 12689 h 15623"/>
                <a:gd name="connsiteX5" fmla="*/ 12383 w 30765"/>
                <a:gd name="connsiteY5" fmla="*/ 12689 h 15623"/>
                <a:gd name="connsiteX6" fmla="*/ 0 w 30765"/>
                <a:gd name="connsiteY6" fmla="*/ 6212 h 15623"/>
                <a:gd name="connsiteX7" fmla="*/ 2286 w 30765"/>
                <a:gd name="connsiteY7" fmla="*/ 1735 h 15623"/>
                <a:gd name="connsiteX8" fmla="*/ 10192 w 30765"/>
                <a:gd name="connsiteY8" fmla="*/ 1259 h 15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765" h="15623">
                  <a:moveTo>
                    <a:pt x="10192" y="1259"/>
                  </a:moveTo>
                  <a:cubicBezTo>
                    <a:pt x="16669" y="5640"/>
                    <a:pt x="23432" y="6879"/>
                    <a:pt x="30766" y="3545"/>
                  </a:cubicBezTo>
                  <a:cubicBezTo>
                    <a:pt x="30004" y="5069"/>
                    <a:pt x="29242" y="6593"/>
                    <a:pt x="28384" y="8117"/>
                  </a:cubicBezTo>
                  <a:cubicBezTo>
                    <a:pt x="27337" y="9260"/>
                    <a:pt x="26098" y="10022"/>
                    <a:pt x="24479" y="10308"/>
                  </a:cubicBezTo>
                  <a:cubicBezTo>
                    <a:pt x="20574" y="11736"/>
                    <a:pt x="15811" y="8974"/>
                    <a:pt x="12383" y="12689"/>
                  </a:cubicBezTo>
                  <a:lnTo>
                    <a:pt x="12383" y="12689"/>
                  </a:lnTo>
                  <a:cubicBezTo>
                    <a:pt x="3429" y="19737"/>
                    <a:pt x="1905" y="12689"/>
                    <a:pt x="0" y="6212"/>
                  </a:cubicBezTo>
                  <a:cubicBezTo>
                    <a:pt x="0" y="4307"/>
                    <a:pt x="857" y="2878"/>
                    <a:pt x="2286" y="1735"/>
                  </a:cubicBezTo>
                  <a:cubicBezTo>
                    <a:pt x="4858" y="211"/>
                    <a:pt x="7334" y="-1027"/>
                    <a:pt x="10192" y="1259"/>
                  </a:cubicBezTo>
                  <a:close/>
                </a:path>
              </a:pathLst>
            </a:custGeom>
            <a:solidFill>
              <a:srgbClr val="FCBE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xmlns="" id="{121EEAD7-6F53-40AF-8EA0-6324CEA6DB50}"/>
                </a:ext>
              </a:extLst>
            </p:cNvPr>
            <p:cNvSpPr/>
            <p:nvPr/>
          </p:nvSpPr>
          <p:spPr>
            <a:xfrm>
              <a:off x="9281727" y="2060869"/>
              <a:ext cx="14145" cy="6621"/>
            </a:xfrm>
            <a:custGeom>
              <a:avLst/>
              <a:gdLst>
                <a:gd name="connsiteX0" fmla="*/ 14146 w 14145"/>
                <a:gd name="connsiteY0" fmla="*/ 3117 h 6621"/>
                <a:gd name="connsiteX1" fmla="*/ 525 w 14145"/>
                <a:gd name="connsiteY1" fmla="*/ 5308 h 6621"/>
                <a:gd name="connsiteX2" fmla="*/ 2335 w 14145"/>
                <a:gd name="connsiteY2" fmla="*/ 260 h 6621"/>
                <a:gd name="connsiteX3" fmla="*/ 5097 w 14145"/>
                <a:gd name="connsiteY3" fmla="*/ 736 h 6621"/>
                <a:gd name="connsiteX4" fmla="*/ 11955 w 14145"/>
                <a:gd name="connsiteY4" fmla="*/ 736 h 6621"/>
                <a:gd name="connsiteX5" fmla="*/ 14146 w 14145"/>
                <a:gd name="connsiteY5" fmla="*/ 3117 h 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45" h="6621">
                  <a:moveTo>
                    <a:pt x="14146" y="3117"/>
                  </a:moveTo>
                  <a:cubicBezTo>
                    <a:pt x="10145" y="7213"/>
                    <a:pt x="5573" y="7403"/>
                    <a:pt x="525" y="5308"/>
                  </a:cubicBezTo>
                  <a:cubicBezTo>
                    <a:pt x="-809" y="2927"/>
                    <a:pt x="620" y="1593"/>
                    <a:pt x="2335" y="260"/>
                  </a:cubicBezTo>
                  <a:cubicBezTo>
                    <a:pt x="3382" y="-217"/>
                    <a:pt x="4240" y="-26"/>
                    <a:pt x="5097" y="736"/>
                  </a:cubicBezTo>
                  <a:cubicBezTo>
                    <a:pt x="7383" y="736"/>
                    <a:pt x="9669" y="736"/>
                    <a:pt x="11955" y="736"/>
                  </a:cubicBezTo>
                  <a:cubicBezTo>
                    <a:pt x="12717" y="1593"/>
                    <a:pt x="13479" y="2355"/>
                    <a:pt x="14146" y="3117"/>
                  </a:cubicBezTo>
                  <a:close/>
                </a:path>
              </a:pathLst>
            </a:custGeom>
            <a:solidFill>
              <a:srgbClr val="F6B8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xmlns="" id="{A8ABBCE6-E764-4E13-B5AC-752CE2E5CC55}"/>
                </a:ext>
              </a:extLst>
            </p:cNvPr>
            <p:cNvSpPr/>
            <p:nvPr/>
          </p:nvSpPr>
          <p:spPr>
            <a:xfrm>
              <a:off x="9284262" y="2082178"/>
              <a:ext cx="7166" cy="6858"/>
            </a:xfrm>
            <a:custGeom>
              <a:avLst/>
              <a:gdLst>
                <a:gd name="connsiteX0" fmla="*/ 2562 w 7166"/>
                <a:gd name="connsiteY0" fmla="*/ 0 h 6858"/>
                <a:gd name="connsiteX1" fmla="*/ 7134 w 7166"/>
                <a:gd name="connsiteY1" fmla="*/ 0 h 6858"/>
                <a:gd name="connsiteX2" fmla="*/ 4943 w 7166"/>
                <a:gd name="connsiteY2" fmla="*/ 6858 h 6858"/>
                <a:gd name="connsiteX3" fmla="*/ 2562 w 7166"/>
                <a:gd name="connsiteY3" fmla="*/ 4572 h 6858"/>
                <a:gd name="connsiteX4" fmla="*/ 85 w 7166"/>
                <a:gd name="connsiteY4" fmla="*/ 4001 h 6858"/>
                <a:gd name="connsiteX5" fmla="*/ 2562 w 7166"/>
                <a:gd name="connsiteY5" fmla="*/ 0 h 6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66" h="6858">
                  <a:moveTo>
                    <a:pt x="2562" y="0"/>
                  </a:moveTo>
                  <a:cubicBezTo>
                    <a:pt x="4086" y="0"/>
                    <a:pt x="5610" y="0"/>
                    <a:pt x="7134" y="0"/>
                  </a:cubicBezTo>
                  <a:cubicBezTo>
                    <a:pt x="7134" y="2572"/>
                    <a:pt x="7610" y="5144"/>
                    <a:pt x="4943" y="6858"/>
                  </a:cubicBezTo>
                  <a:cubicBezTo>
                    <a:pt x="4181" y="6096"/>
                    <a:pt x="3419" y="5334"/>
                    <a:pt x="2562" y="4572"/>
                  </a:cubicBezTo>
                  <a:cubicBezTo>
                    <a:pt x="1609" y="5048"/>
                    <a:pt x="466" y="5144"/>
                    <a:pt x="85" y="4001"/>
                  </a:cubicBezTo>
                  <a:cubicBezTo>
                    <a:pt x="-391" y="2000"/>
                    <a:pt x="1228" y="1048"/>
                    <a:pt x="2562" y="0"/>
                  </a:cubicBezTo>
                  <a:close/>
                </a:path>
              </a:pathLst>
            </a:custGeom>
            <a:solidFill>
              <a:srgbClr val="F9BF0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xmlns="" id="{CA2433CA-8432-4192-BB41-7941A28BC964}"/>
                </a:ext>
              </a:extLst>
            </p:cNvPr>
            <p:cNvSpPr/>
            <p:nvPr/>
          </p:nvSpPr>
          <p:spPr>
            <a:xfrm>
              <a:off x="9256072" y="2064007"/>
              <a:ext cx="18147" cy="13599"/>
            </a:xfrm>
            <a:custGeom>
              <a:avLst/>
              <a:gdLst>
                <a:gd name="connsiteX0" fmla="*/ 17131 w 18147"/>
                <a:gd name="connsiteY0" fmla="*/ 11313 h 13599"/>
                <a:gd name="connsiteX1" fmla="*/ 10273 w 18147"/>
                <a:gd name="connsiteY1" fmla="*/ 13599 h 13599"/>
                <a:gd name="connsiteX2" fmla="*/ 1701 w 18147"/>
                <a:gd name="connsiteY2" fmla="*/ 9980 h 13599"/>
                <a:gd name="connsiteX3" fmla="*/ 1129 w 18147"/>
                <a:gd name="connsiteY3" fmla="*/ 4455 h 13599"/>
                <a:gd name="connsiteX4" fmla="*/ 14845 w 18147"/>
                <a:gd name="connsiteY4" fmla="*/ 2169 h 13599"/>
                <a:gd name="connsiteX5" fmla="*/ 17131 w 18147"/>
                <a:gd name="connsiteY5" fmla="*/ 9027 h 13599"/>
                <a:gd name="connsiteX6" fmla="*/ 17131 w 18147"/>
                <a:gd name="connsiteY6" fmla="*/ 11313 h 1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47" h="13599">
                  <a:moveTo>
                    <a:pt x="17131" y="11313"/>
                  </a:moveTo>
                  <a:cubicBezTo>
                    <a:pt x="14845" y="12075"/>
                    <a:pt x="12559" y="12837"/>
                    <a:pt x="10273" y="13599"/>
                  </a:cubicBezTo>
                  <a:cubicBezTo>
                    <a:pt x="7511" y="12266"/>
                    <a:pt x="4177" y="12075"/>
                    <a:pt x="1701" y="9980"/>
                  </a:cubicBezTo>
                  <a:cubicBezTo>
                    <a:pt x="82" y="8265"/>
                    <a:pt x="-871" y="6551"/>
                    <a:pt x="1129" y="4455"/>
                  </a:cubicBezTo>
                  <a:cubicBezTo>
                    <a:pt x="4939" y="-974"/>
                    <a:pt x="9607" y="-1069"/>
                    <a:pt x="14845" y="2169"/>
                  </a:cubicBezTo>
                  <a:cubicBezTo>
                    <a:pt x="17893" y="3693"/>
                    <a:pt x="19227" y="5789"/>
                    <a:pt x="17131" y="9027"/>
                  </a:cubicBezTo>
                  <a:cubicBezTo>
                    <a:pt x="17131" y="9789"/>
                    <a:pt x="17131" y="10551"/>
                    <a:pt x="17131" y="11313"/>
                  </a:cubicBezTo>
                  <a:close/>
                </a:path>
              </a:pathLst>
            </a:custGeom>
            <a:solidFill>
              <a:srgbClr val="FDCA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xmlns="" id="{DF56A92F-DF79-419A-9448-CF7CF614EF12}"/>
                </a:ext>
              </a:extLst>
            </p:cNvPr>
            <p:cNvSpPr/>
            <p:nvPr/>
          </p:nvSpPr>
          <p:spPr>
            <a:xfrm>
              <a:off x="9245161" y="2067459"/>
              <a:ext cx="15918" cy="14689"/>
            </a:xfrm>
            <a:custGeom>
              <a:avLst/>
              <a:gdLst>
                <a:gd name="connsiteX0" fmla="*/ 12040 w 15918"/>
                <a:gd name="connsiteY0" fmla="*/ 1098 h 14689"/>
                <a:gd name="connsiteX1" fmla="*/ 14326 w 15918"/>
                <a:gd name="connsiteY1" fmla="*/ 5670 h 14689"/>
                <a:gd name="connsiteX2" fmla="*/ 15088 w 15918"/>
                <a:gd name="connsiteY2" fmla="*/ 12528 h 14689"/>
                <a:gd name="connsiteX3" fmla="*/ 6516 w 15918"/>
                <a:gd name="connsiteY3" fmla="*/ 14243 h 14689"/>
                <a:gd name="connsiteX4" fmla="*/ 134 w 15918"/>
                <a:gd name="connsiteY4" fmla="*/ 8528 h 14689"/>
                <a:gd name="connsiteX5" fmla="*/ 5182 w 15918"/>
                <a:gd name="connsiteY5" fmla="*/ 3289 h 14689"/>
                <a:gd name="connsiteX6" fmla="*/ 12040 w 15918"/>
                <a:gd name="connsiteY6" fmla="*/ 1098 h 1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18" h="14689">
                  <a:moveTo>
                    <a:pt x="12040" y="1098"/>
                  </a:moveTo>
                  <a:cubicBezTo>
                    <a:pt x="12136" y="3003"/>
                    <a:pt x="12517" y="4718"/>
                    <a:pt x="14326" y="5670"/>
                  </a:cubicBezTo>
                  <a:cubicBezTo>
                    <a:pt x="16136" y="7766"/>
                    <a:pt x="16422" y="10052"/>
                    <a:pt x="15088" y="12528"/>
                  </a:cubicBezTo>
                  <a:cubicBezTo>
                    <a:pt x="12612" y="15005"/>
                    <a:pt x="9659" y="15005"/>
                    <a:pt x="6516" y="14243"/>
                  </a:cubicBezTo>
                  <a:cubicBezTo>
                    <a:pt x="3658" y="13195"/>
                    <a:pt x="1468" y="11385"/>
                    <a:pt x="134" y="8528"/>
                  </a:cubicBezTo>
                  <a:cubicBezTo>
                    <a:pt x="-818" y="4242"/>
                    <a:pt x="3563" y="5099"/>
                    <a:pt x="5182" y="3289"/>
                  </a:cubicBezTo>
                  <a:cubicBezTo>
                    <a:pt x="6516" y="-330"/>
                    <a:pt x="8897" y="-807"/>
                    <a:pt x="12040" y="1098"/>
                  </a:cubicBezTo>
                  <a:close/>
                </a:path>
              </a:pathLst>
            </a:custGeom>
            <a:solidFill>
              <a:srgbClr val="F8BD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xmlns="" id="{D1AAB394-25EE-418D-AF4A-7BEF12F9B690}"/>
                </a:ext>
              </a:extLst>
            </p:cNvPr>
            <p:cNvSpPr/>
            <p:nvPr/>
          </p:nvSpPr>
          <p:spPr>
            <a:xfrm>
              <a:off x="9270917" y="2059318"/>
              <a:ext cx="13716" cy="13716"/>
            </a:xfrm>
            <a:custGeom>
              <a:avLst/>
              <a:gdLst>
                <a:gd name="connsiteX0" fmla="*/ 2286 w 13716"/>
                <a:gd name="connsiteY0" fmla="*/ 13716 h 13716"/>
                <a:gd name="connsiteX1" fmla="*/ 0 w 13716"/>
                <a:gd name="connsiteY1" fmla="*/ 6858 h 13716"/>
                <a:gd name="connsiteX2" fmla="*/ 6858 w 13716"/>
                <a:gd name="connsiteY2" fmla="*/ 0 h 13716"/>
                <a:gd name="connsiteX3" fmla="*/ 13716 w 13716"/>
                <a:gd name="connsiteY3" fmla="*/ 2286 h 13716"/>
                <a:gd name="connsiteX4" fmla="*/ 11430 w 13716"/>
                <a:gd name="connsiteY4" fmla="*/ 6858 h 13716"/>
                <a:gd name="connsiteX5" fmla="*/ 2286 w 13716"/>
                <a:gd name="connsiteY5" fmla="*/ 13716 h 1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16" h="13716">
                  <a:moveTo>
                    <a:pt x="2286" y="13716"/>
                  </a:moveTo>
                  <a:cubicBezTo>
                    <a:pt x="1524" y="11430"/>
                    <a:pt x="762" y="9144"/>
                    <a:pt x="0" y="6858"/>
                  </a:cubicBezTo>
                  <a:cubicBezTo>
                    <a:pt x="95" y="2381"/>
                    <a:pt x="3905" y="1715"/>
                    <a:pt x="6858" y="0"/>
                  </a:cubicBezTo>
                  <a:cubicBezTo>
                    <a:pt x="8477" y="2667"/>
                    <a:pt x="11906" y="95"/>
                    <a:pt x="13716" y="2286"/>
                  </a:cubicBezTo>
                  <a:cubicBezTo>
                    <a:pt x="12954" y="3810"/>
                    <a:pt x="12192" y="5334"/>
                    <a:pt x="11430" y="6858"/>
                  </a:cubicBezTo>
                  <a:cubicBezTo>
                    <a:pt x="6286" y="6477"/>
                    <a:pt x="5334" y="11525"/>
                    <a:pt x="2286" y="13716"/>
                  </a:cubicBezTo>
                  <a:close/>
                </a:path>
              </a:pathLst>
            </a:custGeom>
            <a:solidFill>
              <a:srgbClr val="F8BF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xmlns="" id="{36D90E77-A3D0-4D40-9548-E4DE5093776D}"/>
                </a:ext>
              </a:extLst>
            </p:cNvPr>
            <p:cNvSpPr/>
            <p:nvPr/>
          </p:nvSpPr>
          <p:spPr>
            <a:xfrm>
              <a:off x="9237676" y="2063986"/>
              <a:ext cx="9037" cy="10288"/>
            </a:xfrm>
            <a:custGeom>
              <a:avLst/>
              <a:gdLst>
                <a:gd name="connsiteX0" fmla="*/ 3523 w 9037"/>
                <a:gd name="connsiteY0" fmla="*/ 0 h 10288"/>
                <a:gd name="connsiteX1" fmla="*/ 5714 w 9037"/>
                <a:gd name="connsiteY1" fmla="*/ 95 h 10288"/>
                <a:gd name="connsiteX2" fmla="*/ 8095 w 9037"/>
                <a:gd name="connsiteY2" fmla="*/ 6763 h 10288"/>
                <a:gd name="connsiteX3" fmla="*/ 951 w 9037"/>
                <a:gd name="connsiteY3" fmla="*/ 9430 h 10288"/>
                <a:gd name="connsiteX4" fmla="*/ 3523 w 9037"/>
                <a:gd name="connsiteY4" fmla="*/ 0 h 1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37" h="10288">
                  <a:moveTo>
                    <a:pt x="3523" y="0"/>
                  </a:moveTo>
                  <a:cubicBezTo>
                    <a:pt x="4285" y="0"/>
                    <a:pt x="4952" y="0"/>
                    <a:pt x="5714" y="95"/>
                  </a:cubicBezTo>
                  <a:cubicBezTo>
                    <a:pt x="7333" y="2000"/>
                    <a:pt x="10667" y="3334"/>
                    <a:pt x="8095" y="6763"/>
                  </a:cubicBezTo>
                  <a:cubicBezTo>
                    <a:pt x="6476" y="9906"/>
                    <a:pt x="4285" y="11335"/>
                    <a:pt x="951" y="9430"/>
                  </a:cubicBezTo>
                  <a:cubicBezTo>
                    <a:pt x="-1716" y="5334"/>
                    <a:pt x="1904" y="2953"/>
                    <a:pt x="3523" y="0"/>
                  </a:cubicBezTo>
                  <a:close/>
                </a:path>
              </a:pathLst>
            </a:custGeom>
            <a:solidFill>
              <a:srgbClr val="FCCC0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xmlns="" id="{8F7B5707-734C-4AED-A8EF-1FE07DAE5AE5}"/>
                </a:ext>
              </a:extLst>
            </p:cNvPr>
            <p:cNvSpPr/>
            <p:nvPr/>
          </p:nvSpPr>
          <p:spPr>
            <a:xfrm>
              <a:off x="9238007" y="2070748"/>
              <a:ext cx="12335" cy="7825"/>
            </a:xfrm>
            <a:custGeom>
              <a:avLst/>
              <a:gdLst>
                <a:gd name="connsiteX0" fmla="*/ 906 w 12335"/>
                <a:gd name="connsiteY0" fmla="*/ 2286 h 7825"/>
                <a:gd name="connsiteX1" fmla="*/ 7764 w 12335"/>
                <a:gd name="connsiteY1" fmla="*/ 0 h 7825"/>
                <a:gd name="connsiteX2" fmla="*/ 12336 w 12335"/>
                <a:gd name="connsiteY2" fmla="*/ 0 h 7825"/>
                <a:gd name="connsiteX3" fmla="*/ 7764 w 12335"/>
                <a:gd name="connsiteY3" fmla="*/ 4572 h 7825"/>
                <a:gd name="connsiteX4" fmla="*/ 1382 w 12335"/>
                <a:gd name="connsiteY4" fmla="*/ 7144 h 7825"/>
                <a:gd name="connsiteX5" fmla="*/ 906 w 12335"/>
                <a:gd name="connsiteY5" fmla="*/ 2286 h 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35" h="7825">
                  <a:moveTo>
                    <a:pt x="906" y="2286"/>
                  </a:moveTo>
                  <a:cubicBezTo>
                    <a:pt x="3192" y="1524"/>
                    <a:pt x="5478" y="762"/>
                    <a:pt x="7764" y="0"/>
                  </a:cubicBezTo>
                  <a:cubicBezTo>
                    <a:pt x="9288" y="0"/>
                    <a:pt x="10812" y="0"/>
                    <a:pt x="12336" y="0"/>
                  </a:cubicBezTo>
                  <a:cubicBezTo>
                    <a:pt x="10812" y="1524"/>
                    <a:pt x="9288" y="3048"/>
                    <a:pt x="7764" y="4572"/>
                  </a:cubicBezTo>
                  <a:cubicBezTo>
                    <a:pt x="6430" y="7334"/>
                    <a:pt x="4335" y="8763"/>
                    <a:pt x="1382" y="7144"/>
                  </a:cubicBezTo>
                  <a:cubicBezTo>
                    <a:pt x="-523" y="6096"/>
                    <a:pt x="-237" y="4096"/>
                    <a:pt x="906" y="2286"/>
                  </a:cubicBezTo>
                  <a:close/>
                </a:path>
              </a:pathLst>
            </a:custGeom>
            <a:solidFill>
              <a:srgbClr val="F2B7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xmlns="" id="{54DF1F3A-E109-42F5-A137-18C4BC6ADA3F}"/>
                </a:ext>
              </a:extLst>
            </p:cNvPr>
            <p:cNvSpPr/>
            <p:nvPr/>
          </p:nvSpPr>
          <p:spPr>
            <a:xfrm>
              <a:off x="9277680" y="2059382"/>
              <a:ext cx="9143" cy="3224"/>
            </a:xfrm>
            <a:custGeom>
              <a:avLst/>
              <a:gdLst>
                <a:gd name="connsiteX0" fmla="*/ 6858 w 9143"/>
                <a:gd name="connsiteY0" fmla="*/ 2318 h 3224"/>
                <a:gd name="connsiteX1" fmla="*/ 0 w 9143"/>
                <a:gd name="connsiteY1" fmla="*/ 32 h 3224"/>
                <a:gd name="connsiteX2" fmla="*/ 9144 w 9143"/>
                <a:gd name="connsiteY2" fmla="*/ 2318 h 3224"/>
                <a:gd name="connsiteX3" fmla="*/ 6858 w 9143"/>
                <a:gd name="connsiteY3" fmla="*/ 2318 h 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3" h="3224">
                  <a:moveTo>
                    <a:pt x="6858" y="2318"/>
                  </a:moveTo>
                  <a:cubicBezTo>
                    <a:pt x="4572" y="1461"/>
                    <a:pt x="571" y="6128"/>
                    <a:pt x="0" y="32"/>
                  </a:cubicBezTo>
                  <a:cubicBezTo>
                    <a:pt x="3143" y="318"/>
                    <a:pt x="6763" y="-1016"/>
                    <a:pt x="9144" y="2318"/>
                  </a:cubicBezTo>
                  <a:cubicBezTo>
                    <a:pt x="8382" y="2223"/>
                    <a:pt x="7620" y="2318"/>
                    <a:pt x="6858" y="2318"/>
                  </a:cubicBezTo>
                  <a:close/>
                </a:path>
              </a:pathLst>
            </a:custGeom>
            <a:solidFill>
              <a:srgbClr val="FBC2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xmlns="" id="{A51B5E12-BA28-4426-AB44-D420E62F7A55}"/>
                </a:ext>
              </a:extLst>
            </p:cNvPr>
            <p:cNvSpPr/>
            <p:nvPr/>
          </p:nvSpPr>
          <p:spPr>
            <a:xfrm>
              <a:off x="9122422" y="2105079"/>
              <a:ext cx="59531" cy="31733"/>
            </a:xfrm>
            <a:custGeom>
              <a:avLst/>
              <a:gdLst>
                <a:gd name="connsiteX0" fmla="*/ 54864 w 59531"/>
                <a:gd name="connsiteY0" fmla="*/ 25106 h 31733"/>
                <a:gd name="connsiteX1" fmla="*/ 57150 w 59531"/>
                <a:gd name="connsiteY1" fmla="*/ 25106 h 31733"/>
                <a:gd name="connsiteX2" fmla="*/ 59531 w 59531"/>
                <a:gd name="connsiteY2" fmla="*/ 27392 h 31733"/>
                <a:gd name="connsiteX3" fmla="*/ 50578 w 59531"/>
                <a:gd name="connsiteY3" fmla="*/ 31488 h 31733"/>
                <a:gd name="connsiteX4" fmla="*/ 30575 w 59531"/>
                <a:gd name="connsiteY4" fmla="*/ 29678 h 31733"/>
                <a:gd name="connsiteX5" fmla="*/ 11430 w 59531"/>
                <a:gd name="connsiteY5" fmla="*/ 27392 h 31733"/>
                <a:gd name="connsiteX6" fmla="*/ 0 w 59531"/>
                <a:gd name="connsiteY6" fmla="*/ 18248 h 31733"/>
                <a:gd name="connsiteX7" fmla="*/ 0 w 59531"/>
                <a:gd name="connsiteY7" fmla="*/ 18248 h 31733"/>
                <a:gd name="connsiteX8" fmla="*/ 11430 w 59531"/>
                <a:gd name="connsiteY8" fmla="*/ 9199 h 31733"/>
                <a:gd name="connsiteX9" fmla="*/ 32004 w 59531"/>
                <a:gd name="connsiteY9" fmla="*/ 55 h 31733"/>
                <a:gd name="connsiteX10" fmla="*/ 33242 w 59531"/>
                <a:gd name="connsiteY10" fmla="*/ 2627 h 31733"/>
                <a:gd name="connsiteX11" fmla="*/ 30004 w 59531"/>
                <a:gd name="connsiteY11" fmla="*/ 7580 h 31733"/>
                <a:gd name="connsiteX12" fmla="*/ 24575 w 59531"/>
                <a:gd name="connsiteY12" fmla="*/ 12057 h 31733"/>
                <a:gd name="connsiteX13" fmla="*/ 23622 w 59531"/>
                <a:gd name="connsiteY13" fmla="*/ 16629 h 31733"/>
                <a:gd name="connsiteX14" fmla="*/ 33814 w 59531"/>
                <a:gd name="connsiteY14" fmla="*/ 14819 h 31733"/>
                <a:gd name="connsiteX15" fmla="*/ 38195 w 59531"/>
                <a:gd name="connsiteY15" fmla="*/ 14628 h 31733"/>
                <a:gd name="connsiteX16" fmla="*/ 49530 w 59531"/>
                <a:gd name="connsiteY16" fmla="*/ 19867 h 31733"/>
                <a:gd name="connsiteX17" fmla="*/ 54864 w 59531"/>
                <a:gd name="connsiteY17" fmla="*/ 25106 h 3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531" h="31733">
                  <a:moveTo>
                    <a:pt x="54864" y="25106"/>
                  </a:moveTo>
                  <a:cubicBezTo>
                    <a:pt x="55626" y="25106"/>
                    <a:pt x="56388" y="25106"/>
                    <a:pt x="57150" y="25106"/>
                  </a:cubicBezTo>
                  <a:cubicBezTo>
                    <a:pt x="58484" y="25392"/>
                    <a:pt x="59246" y="26154"/>
                    <a:pt x="59531" y="27392"/>
                  </a:cubicBezTo>
                  <a:cubicBezTo>
                    <a:pt x="58674" y="33393"/>
                    <a:pt x="54102" y="31392"/>
                    <a:pt x="50578" y="31488"/>
                  </a:cubicBezTo>
                  <a:cubicBezTo>
                    <a:pt x="44196" y="27582"/>
                    <a:pt x="37243" y="29964"/>
                    <a:pt x="30575" y="29678"/>
                  </a:cubicBezTo>
                  <a:cubicBezTo>
                    <a:pt x="24003" y="29583"/>
                    <a:pt x="17621" y="29297"/>
                    <a:pt x="11430" y="27392"/>
                  </a:cubicBezTo>
                  <a:cubicBezTo>
                    <a:pt x="6477" y="25773"/>
                    <a:pt x="2096" y="23487"/>
                    <a:pt x="0" y="18248"/>
                  </a:cubicBezTo>
                  <a:lnTo>
                    <a:pt x="0" y="18248"/>
                  </a:lnTo>
                  <a:cubicBezTo>
                    <a:pt x="4382" y="15867"/>
                    <a:pt x="7525" y="12057"/>
                    <a:pt x="11430" y="9199"/>
                  </a:cubicBezTo>
                  <a:cubicBezTo>
                    <a:pt x="18479" y="6627"/>
                    <a:pt x="23432" y="-707"/>
                    <a:pt x="32004" y="55"/>
                  </a:cubicBezTo>
                  <a:cubicBezTo>
                    <a:pt x="32766" y="722"/>
                    <a:pt x="33147" y="1579"/>
                    <a:pt x="33242" y="2627"/>
                  </a:cubicBezTo>
                  <a:cubicBezTo>
                    <a:pt x="32957" y="4818"/>
                    <a:pt x="31814" y="6437"/>
                    <a:pt x="30004" y="7580"/>
                  </a:cubicBezTo>
                  <a:cubicBezTo>
                    <a:pt x="27718" y="8532"/>
                    <a:pt x="25813" y="9866"/>
                    <a:pt x="24575" y="12057"/>
                  </a:cubicBezTo>
                  <a:cubicBezTo>
                    <a:pt x="23336" y="13390"/>
                    <a:pt x="22193" y="14724"/>
                    <a:pt x="23622" y="16629"/>
                  </a:cubicBezTo>
                  <a:cubicBezTo>
                    <a:pt x="27718" y="20248"/>
                    <a:pt x="30194" y="14057"/>
                    <a:pt x="33814" y="14819"/>
                  </a:cubicBezTo>
                  <a:cubicBezTo>
                    <a:pt x="35243" y="14724"/>
                    <a:pt x="36957" y="15295"/>
                    <a:pt x="38195" y="14628"/>
                  </a:cubicBezTo>
                  <a:cubicBezTo>
                    <a:pt x="44101" y="11866"/>
                    <a:pt x="48578" y="11390"/>
                    <a:pt x="49530" y="19867"/>
                  </a:cubicBezTo>
                  <a:cubicBezTo>
                    <a:pt x="49816" y="22153"/>
                    <a:pt x="52197" y="24153"/>
                    <a:pt x="54864" y="25106"/>
                  </a:cubicBezTo>
                  <a:close/>
                </a:path>
              </a:pathLst>
            </a:custGeom>
            <a:solidFill>
              <a:srgbClr val="FBC3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xmlns="" id="{C66553D0-43E7-41C9-9E54-CF56AE287B6C}"/>
                </a:ext>
              </a:extLst>
            </p:cNvPr>
            <p:cNvSpPr/>
            <p:nvPr/>
          </p:nvSpPr>
          <p:spPr>
            <a:xfrm>
              <a:off x="9122300" y="2123326"/>
              <a:ext cx="11552" cy="9144"/>
            </a:xfrm>
            <a:custGeom>
              <a:avLst/>
              <a:gdLst>
                <a:gd name="connsiteX0" fmla="*/ 123 w 11552"/>
                <a:gd name="connsiteY0" fmla="*/ 0 h 9144"/>
                <a:gd name="connsiteX1" fmla="*/ 11553 w 11552"/>
                <a:gd name="connsiteY1" fmla="*/ 9144 h 9144"/>
                <a:gd name="connsiteX2" fmla="*/ 123 w 11552"/>
                <a:gd name="connsiteY2" fmla="*/ 0 h 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552" h="9144">
                  <a:moveTo>
                    <a:pt x="123" y="0"/>
                  </a:moveTo>
                  <a:cubicBezTo>
                    <a:pt x="3933" y="3048"/>
                    <a:pt x="7743" y="6096"/>
                    <a:pt x="11553" y="9144"/>
                  </a:cubicBezTo>
                  <a:cubicBezTo>
                    <a:pt x="599" y="8572"/>
                    <a:pt x="-449" y="7620"/>
                    <a:pt x="123" y="0"/>
                  </a:cubicBezTo>
                  <a:close/>
                </a:path>
              </a:pathLst>
            </a:custGeom>
            <a:solidFill>
              <a:srgbClr val="FBCB1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xmlns="" id="{55C855FC-0079-4701-80C0-0F20D68F1714}"/>
                </a:ext>
              </a:extLst>
            </p:cNvPr>
            <p:cNvSpPr/>
            <p:nvPr/>
          </p:nvSpPr>
          <p:spPr>
            <a:xfrm>
              <a:off x="9122422" y="2114182"/>
              <a:ext cx="11429" cy="9144"/>
            </a:xfrm>
            <a:custGeom>
              <a:avLst/>
              <a:gdLst>
                <a:gd name="connsiteX0" fmla="*/ 11430 w 11429"/>
                <a:gd name="connsiteY0" fmla="*/ 0 h 9144"/>
                <a:gd name="connsiteX1" fmla="*/ 0 w 11429"/>
                <a:gd name="connsiteY1" fmla="*/ 9144 h 9144"/>
                <a:gd name="connsiteX2" fmla="*/ 7049 w 11429"/>
                <a:gd name="connsiteY2" fmla="*/ 191 h 9144"/>
                <a:gd name="connsiteX3" fmla="*/ 11430 w 11429"/>
                <a:gd name="connsiteY3" fmla="*/ 0 h 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" h="9144">
                  <a:moveTo>
                    <a:pt x="11430" y="0"/>
                  </a:moveTo>
                  <a:cubicBezTo>
                    <a:pt x="9430" y="5239"/>
                    <a:pt x="5906" y="8763"/>
                    <a:pt x="0" y="9144"/>
                  </a:cubicBezTo>
                  <a:cubicBezTo>
                    <a:pt x="2381" y="6096"/>
                    <a:pt x="4763" y="3143"/>
                    <a:pt x="7049" y="191"/>
                  </a:cubicBezTo>
                  <a:cubicBezTo>
                    <a:pt x="8573" y="95"/>
                    <a:pt x="10001" y="95"/>
                    <a:pt x="11430" y="0"/>
                  </a:cubicBezTo>
                  <a:close/>
                </a:path>
              </a:pathLst>
            </a:custGeom>
            <a:solidFill>
              <a:srgbClr val="FBCB1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xmlns="" id="{4D4C6DE6-8AFB-4057-A2AC-B3F8AE067EA6}"/>
                </a:ext>
              </a:extLst>
            </p:cNvPr>
            <p:cNvSpPr/>
            <p:nvPr/>
          </p:nvSpPr>
          <p:spPr>
            <a:xfrm>
              <a:off x="9171696" y="2086750"/>
              <a:ext cx="31722" cy="20573"/>
            </a:xfrm>
            <a:custGeom>
              <a:avLst/>
              <a:gdLst>
                <a:gd name="connsiteX0" fmla="*/ 28355 w 31722"/>
                <a:gd name="connsiteY0" fmla="*/ 13716 h 20573"/>
                <a:gd name="connsiteX1" fmla="*/ 21497 w 31722"/>
                <a:gd name="connsiteY1" fmla="*/ 20574 h 20573"/>
                <a:gd name="connsiteX2" fmla="*/ 6257 w 31722"/>
                <a:gd name="connsiteY2" fmla="*/ 18574 h 20573"/>
                <a:gd name="connsiteX3" fmla="*/ 1018 w 31722"/>
                <a:gd name="connsiteY3" fmla="*/ 11430 h 20573"/>
                <a:gd name="connsiteX4" fmla="*/ 3304 w 31722"/>
                <a:gd name="connsiteY4" fmla="*/ 6858 h 20573"/>
                <a:gd name="connsiteX5" fmla="*/ 19306 w 31722"/>
                <a:gd name="connsiteY5" fmla="*/ 0 h 20573"/>
                <a:gd name="connsiteX6" fmla="*/ 23783 w 31722"/>
                <a:gd name="connsiteY6" fmla="*/ 0 h 20573"/>
                <a:gd name="connsiteX7" fmla="*/ 28355 w 31722"/>
                <a:gd name="connsiteY7" fmla="*/ 13716 h 20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22" h="20573">
                  <a:moveTo>
                    <a:pt x="28355" y="13716"/>
                  </a:moveTo>
                  <a:cubicBezTo>
                    <a:pt x="26069" y="16002"/>
                    <a:pt x="23783" y="18288"/>
                    <a:pt x="21497" y="20574"/>
                  </a:cubicBezTo>
                  <a:cubicBezTo>
                    <a:pt x="16734" y="17526"/>
                    <a:pt x="11400" y="18098"/>
                    <a:pt x="6257" y="18574"/>
                  </a:cubicBezTo>
                  <a:cubicBezTo>
                    <a:pt x="-220" y="19241"/>
                    <a:pt x="-1077" y="16574"/>
                    <a:pt x="1018" y="11430"/>
                  </a:cubicBezTo>
                  <a:cubicBezTo>
                    <a:pt x="1780" y="9906"/>
                    <a:pt x="2542" y="8382"/>
                    <a:pt x="3304" y="6858"/>
                  </a:cubicBezTo>
                  <a:cubicBezTo>
                    <a:pt x="8638" y="4572"/>
                    <a:pt x="13972" y="2286"/>
                    <a:pt x="19306" y="0"/>
                  </a:cubicBezTo>
                  <a:cubicBezTo>
                    <a:pt x="20830" y="0"/>
                    <a:pt x="22354" y="0"/>
                    <a:pt x="23783" y="0"/>
                  </a:cubicBezTo>
                  <a:cubicBezTo>
                    <a:pt x="30355" y="2953"/>
                    <a:pt x="35308" y="6382"/>
                    <a:pt x="28355" y="13716"/>
                  </a:cubicBezTo>
                  <a:close/>
                </a:path>
              </a:pathLst>
            </a:custGeom>
            <a:solidFill>
              <a:srgbClr val="FCCB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xmlns="" id="{0F6214FA-20C9-4379-ABC6-D5A9659A710E}"/>
                </a:ext>
              </a:extLst>
            </p:cNvPr>
            <p:cNvSpPr/>
            <p:nvPr/>
          </p:nvSpPr>
          <p:spPr>
            <a:xfrm>
              <a:off x="9165190" y="2098181"/>
              <a:ext cx="28004" cy="20574"/>
            </a:xfrm>
            <a:custGeom>
              <a:avLst/>
              <a:gdLst>
                <a:gd name="connsiteX0" fmla="*/ 7525 w 28004"/>
                <a:gd name="connsiteY0" fmla="*/ 0 h 20574"/>
                <a:gd name="connsiteX1" fmla="*/ 17050 w 28004"/>
                <a:gd name="connsiteY1" fmla="*/ 4858 h 20574"/>
                <a:gd name="connsiteX2" fmla="*/ 28004 w 28004"/>
                <a:gd name="connsiteY2" fmla="*/ 9144 h 20574"/>
                <a:gd name="connsiteX3" fmla="*/ 28004 w 28004"/>
                <a:gd name="connsiteY3" fmla="*/ 9144 h 20574"/>
                <a:gd name="connsiteX4" fmla="*/ 16574 w 28004"/>
                <a:gd name="connsiteY4" fmla="*/ 20574 h 20574"/>
                <a:gd name="connsiteX5" fmla="*/ 7430 w 28004"/>
                <a:gd name="connsiteY5" fmla="*/ 20574 h 20574"/>
                <a:gd name="connsiteX6" fmla="*/ 2096 w 28004"/>
                <a:gd name="connsiteY6" fmla="*/ 15621 h 20574"/>
                <a:gd name="connsiteX7" fmla="*/ 0 w 28004"/>
                <a:gd name="connsiteY7" fmla="*/ 5524 h 20574"/>
                <a:gd name="connsiteX8" fmla="*/ 2953 w 28004"/>
                <a:gd name="connsiteY8" fmla="*/ 2286 h 20574"/>
                <a:gd name="connsiteX9" fmla="*/ 7525 w 28004"/>
                <a:gd name="connsiteY9" fmla="*/ 0 h 20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004" h="20574">
                  <a:moveTo>
                    <a:pt x="7525" y="0"/>
                  </a:moveTo>
                  <a:cubicBezTo>
                    <a:pt x="6572" y="9811"/>
                    <a:pt x="15526" y="-95"/>
                    <a:pt x="17050" y="4858"/>
                  </a:cubicBezTo>
                  <a:cubicBezTo>
                    <a:pt x="22574" y="1524"/>
                    <a:pt x="25051" y="5906"/>
                    <a:pt x="28004" y="9144"/>
                  </a:cubicBezTo>
                  <a:lnTo>
                    <a:pt x="28004" y="9144"/>
                  </a:lnTo>
                  <a:cubicBezTo>
                    <a:pt x="28099" y="16859"/>
                    <a:pt x="20860" y="17240"/>
                    <a:pt x="16574" y="20574"/>
                  </a:cubicBezTo>
                  <a:cubicBezTo>
                    <a:pt x="13526" y="20479"/>
                    <a:pt x="10478" y="18383"/>
                    <a:pt x="7430" y="20574"/>
                  </a:cubicBezTo>
                  <a:cubicBezTo>
                    <a:pt x="5715" y="18955"/>
                    <a:pt x="3239" y="18002"/>
                    <a:pt x="2096" y="15621"/>
                  </a:cubicBezTo>
                  <a:cubicBezTo>
                    <a:pt x="1810" y="12192"/>
                    <a:pt x="857" y="8858"/>
                    <a:pt x="0" y="5524"/>
                  </a:cubicBezTo>
                  <a:cubicBezTo>
                    <a:pt x="190" y="3715"/>
                    <a:pt x="1905" y="3334"/>
                    <a:pt x="2953" y="2286"/>
                  </a:cubicBezTo>
                  <a:cubicBezTo>
                    <a:pt x="4477" y="1524"/>
                    <a:pt x="6001" y="762"/>
                    <a:pt x="7525" y="0"/>
                  </a:cubicBezTo>
                  <a:close/>
                </a:path>
              </a:pathLst>
            </a:custGeom>
            <a:solidFill>
              <a:srgbClr val="FCC5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xmlns="" id="{C15DAE8F-DA3A-44CC-A806-6B410E56D4DF}"/>
                </a:ext>
              </a:extLst>
            </p:cNvPr>
            <p:cNvSpPr/>
            <p:nvPr/>
          </p:nvSpPr>
          <p:spPr>
            <a:xfrm>
              <a:off x="9154426" y="2099550"/>
              <a:ext cx="13716" cy="10568"/>
            </a:xfrm>
            <a:custGeom>
              <a:avLst/>
              <a:gdLst>
                <a:gd name="connsiteX0" fmla="*/ 13716 w 13716"/>
                <a:gd name="connsiteY0" fmla="*/ 917 h 10568"/>
                <a:gd name="connsiteX1" fmla="*/ 11430 w 13716"/>
                <a:gd name="connsiteY1" fmla="*/ 3203 h 10568"/>
                <a:gd name="connsiteX2" fmla="*/ 0 w 13716"/>
                <a:gd name="connsiteY2" fmla="*/ 7775 h 10568"/>
                <a:gd name="connsiteX3" fmla="*/ 0 w 13716"/>
                <a:gd name="connsiteY3" fmla="*/ 5489 h 10568"/>
                <a:gd name="connsiteX4" fmla="*/ 13716 w 13716"/>
                <a:gd name="connsiteY4" fmla="*/ 917 h 1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16" h="10568">
                  <a:moveTo>
                    <a:pt x="13716" y="917"/>
                  </a:moveTo>
                  <a:cubicBezTo>
                    <a:pt x="12954" y="1679"/>
                    <a:pt x="12192" y="2441"/>
                    <a:pt x="11430" y="3203"/>
                  </a:cubicBezTo>
                  <a:cubicBezTo>
                    <a:pt x="8572" y="7203"/>
                    <a:pt x="7144" y="14633"/>
                    <a:pt x="0" y="7775"/>
                  </a:cubicBezTo>
                  <a:cubicBezTo>
                    <a:pt x="0" y="7013"/>
                    <a:pt x="0" y="6251"/>
                    <a:pt x="0" y="5489"/>
                  </a:cubicBezTo>
                  <a:cubicBezTo>
                    <a:pt x="2381" y="-2608"/>
                    <a:pt x="8477" y="536"/>
                    <a:pt x="13716" y="917"/>
                  </a:cubicBezTo>
                  <a:close/>
                </a:path>
              </a:pathLst>
            </a:custGeom>
            <a:solidFill>
              <a:srgbClr val="FDD1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xmlns="" id="{9D08F5AC-2EDF-4A97-8CB9-425417437227}"/>
                </a:ext>
              </a:extLst>
            </p:cNvPr>
            <p:cNvSpPr/>
            <p:nvPr/>
          </p:nvSpPr>
          <p:spPr>
            <a:xfrm>
              <a:off x="9254915" y="2129388"/>
              <a:ext cx="22764" cy="12131"/>
            </a:xfrm>
            <a:custGeom>
              <a:avLst/>
              <a:gdLst>
                <a:gd name="connsiteX0" fmla="*/ 0 w 22764"/>
                <a:gd name="connsiteY0" fmla="*/ 7655 h 12131"/>
                <a:gd name="connsiteX1" fmla="*/ 14002 w 22764"/>
                <a:gd name="connsiteY1" fmla="*/ 2607 h 12131"/>
                <a:gd name="connsiteX2" fmla="*/ 22765 w 22764"/>
                <a:gd name="connsiteY2" fmla="*/ 7560 h 12131"/>
                <a:gd name="connsiteX3" fmla="*/ 18193 w 22764"/>
                <a:gd name="connsiteY3" fmla="*/ 9846 h 12131"/>
                <a:gd name="connsiteX4" fmla="*/ 13621 w 22764"/>
                <a:gd name="connsiteY4" fmla="*/ 12132 h 12131"/>
                <a:gd name="connsiteX5" fmla="*/ 2191 w 22764"/>
                <a:gd name="connsiteY5" fmla="*/ 7560 h 12131"/>
                <a:gd name="connsiteX6" fmla="*/ 0 w 22764"/>
                <a:gd name="connsiteY6" fmla="*/ 7655 h 12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764" h="12131">
                  <a:moveTo>
                    <a:pt x="0" y="7655"/>
                  </a:moveTo>
                  <a:cubicBezTo>
                    <a:pt x="3429" y="-346"/>
                    <a:pt x="8763" y="-2156"/>
                    <a:pt x="14002" y="2607"/>
                  </a:cubicBezTo>
                  <a:cubicBezTo>
                    <a:pt x="16478" y="4893"/>
                    <a:pt x="21717" y="2607"/>
                    <a:pt x="22765" y="7560"/>
                  </a:cubicBezTo>
                  <a:cubicBezTo>
                    <a:pt x="20860" y="7560"/>
                    <a:pt x="19145" y="8036"/>
                    <a:pt x="18193" y="9846"/>
                  </a:cubicBezTo>
                  <a:cubicBezTo>
                    <a:pt x="16669" y="10608"/>
                    <a:pt x="15145" y="11370"/>
                    <a:pt x="13621" y="12132"/>
                  </a:cubicBezTo>
                  <a:cubicBezTo>
                    <a:pt x="10763" y="8131"/>
                    <a:pt x="8477" y="2892"/>
                    <a:pt x="2191" y="7560"/>
                  </a:cubicBezTo>
                  <a:cubicBezTo>
                    <a:pt x="1524" y="8703"/>
                    <a:pt x="762" y="8703"/>
                    <a:pt x="0" y="7655"/>
                  </a:cubicBezTo>
                  <a:close/>
                </a:path>
              </a:pathLst>
            </a:custGeom>
            <a:solidFill>
              <a:srgbClr val="FDC4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xmlns="" id="{B275D5A0-69B4-4D2F-AA24-2CDA3F8A9E01}"/>
                </a:ext>
              </a:extLst>
            </p:cNvPr>
            <p:cNvSpPr/>
            <p:nvPr/>
          </p:nvSpPr>
          <p:spPr>
            <a:xfrm>
              <a:off x="9266303" y="2103471"/>
              <a:ext cx="25619" cy="15283"/>
            </a:xfrm>
            <a:custGeom>
              <a:avLst/>
              <a:gdLst>
                <a:gd name="connsiteX0" fmla="*/ 6900 w 25619"/>
                <a:gd name="connsiteY0" fmla="*/ 3853 h 15283"/>
                <a:gd name="connsiteX1" fmla="*/ 20616 w 25619"/>
                <a:gd name="connsiteY1" fmla="*/ 1567 h 15283"/>
                <a:gd name="connsiteX2" fmla="*/ 25188 w 25619"/>
                <a:gd name="connsiteY2" fmla="*/ 3853 h 15283"/>
                <a:gd name="connsiteX3" fmla="*/ 22902 w 25619"/>
                <a:gd name="connsiteY3" fmla="*/ 8425 h 15283"/>
                <a:gd name="connsiteX4" fmla="*/ 18330 w 25619"/>
                <a:gd name="connsiteY4" fmla="*/ 12997 h 15283"/>
                <a:gd name="connsiteX5" fmla="*/ 6900 w 25619"/>
                <a:gd name="connsiteY5" fmla="*/ 12997 h 15283"/>
                <a:gd name="connsiteX6" fmla="*/ 42 w 25619"/>
                <a:gd name="connsiteY6" fmla="*/ 8425 h 15283"/>
                <a:gd name="connsiteX7" fmla="*/ 6900 w 25619"/>
                <a:gd name="connsiteY7" fmla="*/ 3853 h 15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619" h="15283">
                  <a:moveTo>
                    <a:pt x="6900" y="3853"/>
                  </a:moveTo>
                  <a:cubicBezTo>
                    <a:pt x="11472" y="3091"/>
                    <a:pt x="16615" y="5758"/>
                    <a:pt x="20616" y="1567"/>
                  </a:cubicBezTo>
                  <a:cubicBezTo>
                    <a:pt x="24235" y="-1862"/>
                    <a:pt x="24712" y="996"/>
                    <a:pt x="25188" y="3853"/>
                  </a:cubicBezTo>
                  <a:cubicBezTo>
                    <a:pt x="26617" y="6520"/>
                    <a:pt x="24140" y="7187"/>
                    <a:pt x="22902" y="8425"/>
                  </a:cubicBezTo>
                  <a:cubicBezTo>
                    <a:pt x="22807" y="11378"/>
                    <a:pt x="21283" y="12902"/>
                    <a:pt x="18330" y="12997"/>
                  </a:cubicBezTo>
                  <a:cubicBezTo>
                    <a:pt x="14520" y="16045"/>
                    <a:pt x="10710" y="16045"/>
                    <a:pt x="6900" y="12997"/>
                  </a:cubicBezTo>
                  <a:cubicBezTo>
                    <a:pt x="4614" y="11473"/>
                    <a:pt x="2328" y="9949"/>
                    <a:pt x="42" y="8425"/>
                  </a:cubicBezTo>
                  <a:cubicBezTo>
                    <a:pt x="-530" y="2615"/>
                    <a:pt x="4900" y="5853"/>
                    <a:pt x="6900" y="3853"/>
                  </a:cubicBezTo>
                  <a:close/>
                </a:path>
              </a:pathLst>
            </a:custGeom>
            <a:solidFill>
              <a:srgbClr val="F9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xmlns="" id="{A783917F-2425-4F0A-83A6-690700EF33FA}"/>
                </a:ext>
              </a:extLst>
            </p:cNvPr>
            <p:cNvSpPr/>
            <p:nvPr/>
          </p:nvSpPr>
          <p:spPr>
            <a:xfrm>
              <a:off x="9289110" y="2107324"/>
              <a:ext cx="11334" cy="4645"/>
            </a:xfrm>
            <a:custGeom>
              <a:avLst/>
              <a:gdLst>
                <a:gd name="connsiteX0" fmla="*/ 0 w 11334"/>
                <a:gd name="connsiteY0" fmla="*/ 4572 h 4645"/>
                <a:gd name="connsiteX1" fmla="*/ 2286 w 11334"/>
                <a:gd name="connsiteY1" fmla="*/ 0 h 4645"/>
                <a:gd name="connsiteX2" fmla="*/ 11335 w 11334"/>
                <a:gd name="connsiteY2" fmla="*/ 0 h 4645"/>
                <a:gd name="connsiteX3" fmla="*/ 9049 w 11334"/>
                <a:gd name="connsiteY3" fmla="*/ 2286 h 4645"/>
                <a:gd name="connsiteX4" fmla="*/ 0 w 11334"/>
                <a:gd name="connsiteY4" fmla="*/ 4572 h 4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4" h="4645">
                  <a:moveTo>
                    <a:pt x="0" y="4572"/>
                  </a:moveTo>
                  <a:cubicBezTo>
                    <a:pt x="762" y="3048"/>
                    <a:pt x="1524" y="1524"/>
                    <a:pt x="2286" y="0"/>
                  </a:cubicBezTo>
                  <a:cubicBezTo>
                    <a:pt x="5334" y="0"/>
                    <a:pt x="8382" y="0"/>
                    <a:pt x="11335" y="0"/>
                  </a:cubicBezTo>
                  <a:cubicBezTo>
                    <a:pt x="10573" y="762"/>
                    <a:pt x="9811" y="1524"/>
                    <a:pt x="9049" y="2286"/>
                  </a:cubicBezTo>
                  <a:cubicBezTo>
                    <a:pt x="6286" y="3810"/>
                    <a:pt x="3334" y="4953"/>
                    <a:pt x="0" y="4572"/>
                  </a:cubicBezTo>
                  <a:close/>
                </a:path>
              </a:pathLst>
            </a:custGeom>
            <a:solidFill>
              <a:srgbClr val="F9B6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7EAF4736-EDC8-4665-A9F9-82B90A7A5F95}"/>
                </a:ext>
              </a:extLst>
            </p:cNvPr>
            <p:cNvSpPr/>
            <p:nvPr/>
          </p:nvSpPr>
          <p:spPr>
            <a:xfrm>
              <a:off x="9179477" y="2124917"/>
              <a:ext cx="11334" cy="9765"/>
            </a:xfrm>
            <a:custGeom>
              <a:avLst/>
              <a:gdLst>
                <a:gd name="connsiteX0" fmla="*/ 2381 w 11334"/>
                <a:gd name="connsiteY0" fmla="*/ 7554 h 9765"/>
                <a:gd name="connsiteX1" fmla="*/ 0 w 11334"/>
                <a:gd name="connsiteY1" fmla="*/ 5268 h 9765"/>
                <a:gd name="connsiteX2" fmla="*/ 9144 w 11334"/>
                <a:gd name="connsiteY2" fmla="*/ 696 h 9765"/>
                <a:gd name="connsiteX3" fmla="*/ 9144 w 11334"/>
                <a:gd name="connsiteY3" fmla="*/ 5268 h 9765"/>
                <a:gd name="connsiteX4" fmla="*/ 11335 w 11334"/>
                <a:gd name="connsiteY4" fmla="*/ 9649 h 9765"/>
                <a:gd name="connsiteX5" fmla="*/ 2381 w 11334"/>
                <a:gd name="connsiteY5" fmla="*/ 7554 h 9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34" h="9765">
                  <a:moveTo>
                    <a:pt x="2381" y="7554"/>
                  </a:moveTo>
                  <a:cubicBezTo>
                    <a:pt x="1619" y="6792"/>
                    <a:pt x="857" y="6030"/>
                    <a:pt x="0" y="5268"/>
                  </a:cubicBezTo>
                  <a:cubicBezTo>
                    <a:pt x="1334" y="410"/>
                    <a:pt x="4477" y="-1019"/>
                    <a:pt x="9144" y="696"/>
                  </a:cubicBezTo>
                  <a:cubicBezTo>
                    <a:pt x="10287" y="2220"/>
                    <a:pt x="8096" y="3744"/>
                    <a:pt x="9144" y="5268"/>
                  </a:cubicBezTo>
                  <a:cubicBezTo>
                    <a:pt x="9906" y="6696"/>
                    <a:pt x="10668" y="8125"/>
                    <a:pt x="11335" y="9649"/>
                  </a:cubicBezTo>
                  <a:cubicBezTo>
                    <a:pt x="8096" y="10125"/>
                    <a:pt x="5239" y="9078"/>
                    <a:pt x="2381" y="7554"/>
                  </a:cubicBezTo>
                  <a:close/>
                </a:path>
              </a:pathLst>
            </a:custGeom>
            <a:solidFill>
              <a:srgbClr val="F8BE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7F317E97-C522-4275-B38D-9C3FB689C766}"/>
                </a:ext>
              </a:extLst>
            </p:cNvPr>
            <p:cNvSpPr/>
            <p:nvPr/>
          </p:nvSpPr>
          <p:spPr>
            <a:xfrm>
              <a:off x="9211470" y="2054836"/>
              <a:ext cx="16108" cy="7856"/>
            </a:xfrm>
            <a:custGeom>
              <a:avLst/>
              <a:gdLst>
                <a:gd name="connsiteX0" fmla="*/ 12 w 16108"/>
                <a:gd name="connsiteY0" fmla="*/ 4578 h 7856"/>
                <a:gd name="connsiteX1" fmla="*/ 11537 w 16108"/>
                <a:gd name="connsiteY1" fmla="*/ 6 h 7856"/>
                <a:gd name="connsiteX2" fmla="*/ 16109 w 16108"/>
                <a:gd name="connsiteY2" fmla="*/ 2292 h 7856"/>
                <a:gd name="connsiteX3" fmla="*/ 11537 w 16108"/>
                <a:gd name="connsiteY3" fmla="*/ 4578 h 7856"/>
                <a:gd name="connsiteX4" fmla="*/ 4679 w 16108"/>
                <a:gd name="connsiteY4" fmla="*/ 6864 h 7856"/>
                <a:gd name="connsiteX5" fmla="*/ 12 w 16108"/>
                <a:gd name="connsiteY5" fmla="*/ 4578 h 7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08" h="7856">
                  <a:moveTo>
                    <a:pt x="12" y="4578"/>
                  </a:moveTo>
                  <a:cubicBezTo>
                    <a:pt x="2964" y="958"/>
                    <a:pt x="7060" y="-89"/>
                    <a:pt x="11537" y="6"/>
                  </a:cubicBezTo>
                  <a:cubicBezTo>
                    <a:pt x="13442" y="101"/>
                    <a:pt x="15061" y="482"/>
                    <a:pt x="16109" y="2292"/>
                  </a:cubicBezTo>
                  <a:cubicBezTo>
                    <a:pt x="15252" y="4387"/>
                    <a:pt x="14013" y="5816"/>
                    <a:pt x="11537" y="4578"/>
                  </a:cubicBezTo>
                  <a:cubicBezTo>
                    <a:pt x="9251" y="5340"/>
                    <a:pt x="6965" y="6102"/>
                    <a:pt x="4679" y="6864"/>
                  </a:cubicBezTo>
                  <a:cubicBezTo>
                    <a:pt x="2012" y="8293"/>
                    <a:pt x="-179" y="8674"/>
                    <a:pt x="12" y="4578"/>
                  </a:cubicBezTo>
                  <a:close/>
                </a:path>
              </a:pathLst>
            </a:custGeom>
            <a:solidFill>
              <a:srgbClr val="FCC9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043BFBAB-3435-477C-9210-F2B038330232}"/>
                </a:ext>
              </a:extLst>
            </p:cNvPr>
            <p:cNvSpPr/>
            <p:nvPr/>
          </p:nvSpPr>
          <p:spPr>
            <a:xfrm>
              <a:off x="9221767" y="2057128"/>
              <a:ext cx="8002" cy="7446"/>
            </a:xfrm>
            <a:custGeom>
              <a:avLst/>
              <a:gdLst>
                <a:gd name="connsiteX0" fmla="*/ 1144 w 8002"/>
                <a:gd name="connsiteY0" fmla="*/ 2286 h 7446"/>
                <a:gd name="connsiteX1" fmla="*/ 5716 w 8002"/>
                <a:gd name="connsiteY1" fmla="*/ 0 h 7446"/>
                <a:gd name="connsiteX2" fmla="*/ 8002 w 8002"/>
                <a:gd name="connsiteY2" fmla="*/ 0 h 7446"/>
                <a:gd name="connsiteX3" fmla="*/ 8002 w 8002"/>
                <a:gd name="connsiteY3" fmla="*/ 4572 h 7446"/>
                <a:gd name="connsiteX4" fmla="*/ 1144 w 8002"/>
                <a:gd name="connsiteY4" fmla="*/ 6858 h 7446"/>
                <a:gd name="connsiteX5" fmla="*/ 1144 w 8002"/>
                <a:gd name="connsiteY5" fmla="*/ 2286 h 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02" h="7446">
                  <a:moveTo>
                    <a:pt x="1144" y="2286"/>
                  </a:moveTo>
                  <a:cubicBezTo>
                    <a:pt x="2668" y="1524"/>
                    <a:pt x="4192" y="762"/>
                    <a:pt x="5716" y="0"/>
                  </a:cubicBezTo>
                  <a:cubicBezTo>
                    <a:pt x="6478" y="0"/>
                    <a:pt x="7240" y="0"/>
                    <a:pt x="8002" y="0"/>
                  </a:cubicBezTo>
                  <a:cubicBezTo>
                    <a:pt x="8002" y="1524"/>
                    <a:pt x="8002" y="3048"/>
                    <a:pt x="8002" y="4572"/>
                  </a:cubicBezTo>
                  <a:cubicBezTo>
                    <a:pt x="6288" y="6953"/>
                    <a:pt x="4192" y="8287"/>
                    <a:pt x="1144" y="6858"/>
                  </a:cubicBezTo>
                  <a:cubicBezTo>
                    <a:pt x="-1332" y="5334"/>
                    <a:pt x="954" y="3810"/>
                    <a:pt x="1144" y="2286"/>
                  </a:cubicBezTo>
                  <a:close/>
                </a:path>
              </a:pathLst>
            </a:custGeom>
            <a:solidFill>
              <a:srgbClr val="F9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84415468-6D73-45AD-96E7-B6A448041DF7}"/>
                </a:ext>
              </a:extLst>
            </p:cNvPr>
            <p:cNvSpPr/>
            <p:nvPr/>
          </p:nvSpPr>
          <p:spPr>
            <a:xfrm>
              <a:off x="9229360" y="2063890"/>
              <a:ext cx="22283" cy="31945"/>
            </a:xfrm>
            <a:custGeom>
              <a:avLst/>
              <a:gdLst>
                <a:gd name="connsiteX0" fmla="*/ 9553 w 22283"/>
                <a:gd name="connsiteY0" fmla="*/ 9144 h 31945"/>
                <a:gd name="connsiteX1" fmla="*/ 16411 w 22283"/>
                <a:gd name="connsiteY1" fmla="*/ 11430 h 31945"/>
                <a:gd name="connsiteX2" fmla="*/ 20983 w 22283"/>
                <a:gd name="connsiteY2" fmla="*/ 16002 h 31945"/>
                <a:gd name="connsiteX3" fmla="*/ 20793 w 22283"/>
                <a:gd name="connsiteY3" fmla="*/ 17336 h 31945"/>
                <a:gd name="connsiteX4" fmla="*/ 21650 w 22283"/>
                <a:gd name="connsiteY4" fmla="*/ 28099 h 31945"/>
                <a:gd name="connsiteX5" fmla="*/ 14982 w 22283"/>
                <a:gd name="connsiteY5" fmla="*/ 31909 h 31945"/>
                <a:gd name="connsiteX6" fmla="*/ 2695 w 22283"/>
                <a:gd name="connsiteY6" fmla="*/ 29623 h 31945"/>
                <a:gd name="connsiteX7" fmla="*/ 10696 w 22283"/>
                <a:gd name="connsiteY7" fmla="*/ 23146 h 31945"/>
                <a:gd name="connsiteX8" fmla="*/ 1266 w 22283"/>
                <a:gd name="connsiteY8" fmla="*/ 20479 h 31945"/>
                <a:gd name="connsiteX9" fmla="*/ 314 w 22283"/>
                <a:gd name="connsiteY9" fmla="*/ 11335 h 31945"/>
                <a:gd name="connsiteX10" fmla="*/ 3457 w 22283"/>
                <a:gd name="connsiteY10" fmla="*/ 2953 h 31945"/>
                <a:gd name="connsiteX11" fmla="*/ 4886 w 22283"/>
                <a:gd name="connsiteY11" fmla="*/ 2191 h 31945"/>
                <a:gd name="connsiteX12" fmla="*/ 11744 w 22283"/>
                <a:gd name="connsiteY12" fmla="*/ 0 h 31945"/>
                <a:gd name="connsiteX13" fmla="*/ 9553 w 22283"/>
                <a:gd name="connsiteY13" fmla="*/ 9144 h 31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283" h="31945">
                  <a:moveTo>
                    <a:pt x="9553" y="9144"/>
                  </a:moveTo>
                  <a:cubicBezTo>
                    <a:pt x="10125" y="15145"/>
                    <a:pt x="13458" y="12668"/>
                    <a:pt x="16411" y="11430"/>
                  </a:cubicBezTo>
                  <a:cubicBezTo>
                    <a:pt x="18602" y="12287"/>
                    <a:pt x="20126" y="13811"/>
                    <a:pt x="20983" y="16002"/>
                  </a:cubicBezTo>
                  <a:cubicBezTo>
                    <a:pt x="20888" y="16478"/>
                    <a:pt x="20888" y="16955"/>
                    <a:pt x="20793" y="17336"/>
                  </a:cubicBezTo>
                  <a:cubicBezTo>
                    <a:pt x="19173" y="21050"/>
                    <a:pt x="23936" y="24289"/>
                    <a:pt x="21650" y="28099"/>
                  </a:cubicBezTo>
                  <a:cubicBezTo>
                    <a:pt x="20031" y="30385"/>
                    <a:pt x="17745" y="31528"/>
                    <a:pt x="14982" y="31909"/>
                  </a:cubicBezTo>
                  <a:cubicBezTo>
                    <a:pt x="10791" y="32004"/>
                    <a:pt x="6505" y="32099"/>
                    <a:pt x="2695" y="29623"/>
                  </a:cubicBezTo>
                  <a:cubicBezTo>
                    <a:pt x="2409" y="24003"/>
                    <a:pt x="8601" y="26289"/>
                    <a:pt x="10696" y="23146"/>
                  </a:cubicBezTo>
                  <a:cubicBezTo>
                    <a:pt x="7934" y="20669"/>
                    <a:pt x="3933" y="24670"/>
                    <a:pt x="1266" y="20479"/>
                  </a:cubicBezTo>
                  <a:cubicBezTo>
                    <a:pt x="3933" y="17526"/>
                    <a:pt x="8791" y="13525"/>
                    <a:pt x="314" y="11335"/>
                  </a:cubicBezTo>
                  <a:cubicBezTo>
                    <a:pt x="-829" y="7715"/>
                    <a:pt x="1362" y="5334"/>
                    <a:pt x="3457" y="2953"/>
                  </a:cubicBezTo>
                  <a:cubicBezTo>
                    <a:pt x="3933" y="2667"/>
                    <a:pt x="4410" y="2477"/>
                    <a:pt x="4886" y="2191"/>
                  </a:cubicBezTo>
                  <a:cubicBezTo>
                    <a:pt x="7172" y="1429"/>
                    <a:pt x="9458" y="762"/>
                    <a:pt x="11744" y="0"/>
                  </a:cubicBezTo>
                  <a:cubicBezTo>
                    <a:pt x="11077" y="3143"/>
                    <a:pt x="10315" y="6191"/>
                    <a:pt x="9553" y="9144"/>
                  </a:cubicBezTo>
                  <a:close/>
                </a:path>
              </a:pathLst>
            </a:custGeom>
            <a:solidFill>
              <a:srgbClr val="FBC2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xmlns="" id="{8A04D88B-1552-473E-BCCB-0B26845A1D86}"/>
                </a:ext>
              </a:extLst>
            </p:cNvPr>
            <p:cNvSpPr/>
            <p:nvPr/>
          </p:nvSpPr>
          <p:spPr>
            <a:xfrm>
              <a:off x="9212240" y="2061700"/>
              <a:ext cx="22101" cy="17990"/>
            </a:xfrm>
            <a:custGeom>
              <a:avLst/>
              <a:gdLst>
                <a:gd name="connsiteX0" fmla="*/ 10671 w 22101"/>
                <a:gd name="connsiteY0" fmla="*/ 2286 h 17990"/>
                <a:gd name="connsiteX1" fmla="*/ 17529 w 22101"/>
                <a:gd name="connsiteY1" fmla="*/ 0 h 17990"/>
                <a:gd name="connsiteX2" fmla="*/ 22101 w 22101"/>
                <a:gd name="connsiteY2" fmla="*/ 4572 h 17990"/>
                <a:gd name="connsiteX3" fmla="*/ 22101 w 22101"/>
                <a:gd name="connsiteY3" fmla="*/ 4572 h 17990"/>
                <a:gd name="connsiteX4" fmla="*/ 15243 w 22101"/>
                <a:gd name="connsiteY4" fmla="*/ 6858 h 17990"/>
                <a:gd name="connsiteX5" fmla="*/ 10481 w 22101"/>
                <a:gd name="connsiteY5" fmla="*/ 14859 h 17990"/>
                <a:gd name="connsiteX6" fmla="*/ 3623 w 22101"/>
                <a:gd name="connsiteY6" fmla="*/ 17812 h 17990"/>
                <a:gd name="connsiteX7" fmla="*/ 3 w 22101"/>
                <a:gd name="connsiteY7" fmla="*/ 14002 h 17990"/>
                <a:gd name="connsiteX8" fmla="*/ 4099 w 22101"/>
                <a:gd name="connsiteY8" fmla="*/ 9335 h 17990"/>
                <a:gd name="connsiteX9" fmla="*/ 10671 w 22101"/>
                <a:gd name="connsiteY9" fmla="*/ 2286 h 17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01" h="17990">
                  <a:moveTo>
                    <a:pt x="10671" y="2286"/>
                  </a:moveTo>
                  <a:cubicBezTo>
                    <a:pt x="12957" y="1524"/>
                    <a:pt x="15243" y="762"/>
                    <a:pt x="17529" y="0"/>
                  </a:cubicBezTo>
                  <a:cubicBezTo>
                    <a:pt x="20482" y="95"/>
                    <a:pt x="22006" y="1619"/>
                    <a:pt x="22101" y="4572"/>
                  </a:cubicBezTo>
                  <a:cubicBezTo>
                    <a:pt x="22101" y="4572"/>
                    <a:pt x="22101" y="4572"/>
                    <a:pt x="22101" y="4572"/>
                  </a:cubicBezTo>
                  <a:cubicBezTo>
                    <a:pt x="20292" y="6858"/>
                    <a:pt x="18672" y="9525"/>
                    <a:pt x="15243" y="6858"/>
                  </a:cubicBezTo>
                  <a:cubicBezTo>
                    <a:pt x="10576" y="7715"/>
                    <a:pt x="12767" y="12668"/>
                    <a:pt x="10481" y="14859"/>
                  </a:cubicBezTo>
                  <a:cubicBezTo>
                    <a:pt x="8576" y="16764"/>
                    <a:pt x="6671" y="18574"/>
                    <a:pt x="3623" y="17812"/>
                  </a:cubicBezTo>
                  <a:cubicBezTo>
                    <a:pt x="1718" y="17240"/>
                    <a:pt x="194" y="16097"/>
                    <a:pt x="3" y="14002"/>
                  </a:cubicBezTo>
                  <a:cubicBezTo>
                    <a:pt x="-92" y="11240"/>
                    <a:pt x="1813" y="9811"/>
                    <a:pt x="4099" y="9335"/>
                  </a:cubicBezTo>
                  <a:cubicBezTo>
                    <a:pt x="8195" y="8572"/>
                    <a:pt x="9147" y="5144"/>
                    <a:pt x="10671" y="2286"/>
                  </a:cubicBezTo>
                  <a:close/>
                </a:path>
              </a:pathLst>
            </a:custGeom>
            <a:solidFill>
              <a:srgbClr val="FDCD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xmlns="" id="{3113011B-4386-470C-9139-CE36D96C543A}"/>
                </a:ext>
              </a:extLst>
            </p:cNvPr>
            <p:cNvSpPr/>
            <p:nvPr/>
          </p:nvSpPr>
          <p:spPr>
            <a:xfrm>
              <a:off x="9272057" y="2116468"/>
              <a:ext cx="12607" cy="9144"/>
            </a:xfrm>
            <a:custGeom>
              <a:avLst/>
              <a:gdLst>
                <a:gd name="connsiteX0" fmla="*/ 1146 w 12607"/>
                <a:gd name="connsiteY0" fmla="*/ 0 h 9144"/>
                <a:gd name="connsiteX1" fmla="*/ 12576 w 12607"/>
                <a:gd name="connsiteY1" fmla="*/ 0 h 9144"/>
                <a:gd name="connsiteX2" fmla="*/ 8004 w 12607"/>
                <a:gd name="connsiteY2" fmla="*/ 9144 h 9144"/>
                <a:gd name="connsiteX3" fmla="*/ 1146 w 12607"/>
                <a:gd name="connsiteY3" fmla="*/ 0 h 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07" h="9144">
                  <a:moveTo>
                    <a:pt x="1146" y="0"/>
                  </a:moveTo>
                  <a:cubicBezTo>
                    <a:pt x="4956" y="0"/>
                    <a:pt x="8766" y="0"/>
                    <a:pt x="12576" y="0"/>
                  </a:cubicBezTo>
                  <a:cubicBezTo>
                    <a:pt x="12767" y="3905"/>
                    <a:pt x="12195" y="7430"/>
                    <a:pt x="8004" y="9144"/>
                  </a:cubicBezTo>
                  <a:cubicBezTo>
                    <a:pt x="8004" y="4286"/>
                    <a:pt x="-3616" y="8287"/>
                    <a:pt x="1146" y="0"/>
                  </a:cubicBezTo>
                  <a:close/>
                </a:path>
              </a:pathLst>
            </a:custGeom>
            <a:solidFill>
              <a:srgbClr val="F4B7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xmlns="" id="{AE8A6372-5FBF-4C48-9CD2-74CAA06051D4}"/>
                </a:ext>
              </a:extLst>
            </p:cNvPr>
            <p:cNvSpPr/>
            <p:nvPr/>
          </p:nvSpPr>
          <p:spPr>
            <a:xfrm>
              <a:off x="9243485" y="2086221"/>
              <a:ext cx="29622" cy="30590"/>
            </a:xfrm>
            <a:custGeom>
              <a:avLst/>
              <a:gdLst>
                <a:gd name="connsiteX0" fmla="*/ 0 w 29622"/>
                <a:gd name="connsiteY0" fmla="*/ 7387 h 30590"/>
                <a:gd name="connsiteX1" fmla="*/ 6858 w 29622"/>
                <a:gd name="connsiteY1" fmla="*/ 5101 h 30590"/>
                <a:gd name="connsiteX2" fmla="*/ 11525 w 29622"/>
                <a:gd name="connsiteY2" fmla="*/ 53 h 30590"/>
                <a:gd name="connsiteX3" fmla="*/ 16955 w 29622"/>
                <a:gd name="connsiteY3" fmla="*/ 9102 h 30590"/>
                <a:gd name="connsiteX4" fmla="*/ 16574 w 29622"/>
                <a:gd name="connsiteY4" fmla="*/ 11959 h 30590"/>
                <a:gd name="connsiteX5" fmla="*/ 14764 w 29622"/>
                <a:gd name="connsiteY5" fmla="*/ 13007 h 30590"/>
                <a:gd name="connsiteX6" fmla="*/ 16193 w 29622"/>
                <a:gd name="connsiteY6" fmla="*/ 13483 h 30590"/>
                <a:gd name="connsiteX7" fmla="*/ 19145 w 29622"/>
                <a:gd name="connsiteY7" fmla="*/ 15674 h 30590"/>
                <a:gd name="connsiteX8" fmla="*/ 22765 w 29622"/>
                <a:gd name="connsiteY8" fmla="*/ 21008 h 30590"/>
                <a:gd name="connsiteX9" fmla="*/ 29623 w 29622"/>
                <a:gd name="connsiteY9" fmla="*/ 21008 h 30590"/>
                <a:gd name="connsiteX10" fmla="*/ 22765 w 29622"/>
                <a:gd name="connsiteY10" fmla="*/ 25580 h 30590"/>
                <a:gd name="connsiteX11" fmla="*/ 11335 w 29622"/>
                <a:gd name="connsiteY11" fmla="*/ 30152 h 30590"/>
                <a:gd name="connsiteX12" fmla="*/ 3429 w 29622"/>
                <a:gd name="connsiteY12" fmla="*/ 28819 h 30590"/>
                <a:gd name="connsiteX13" fmla="*/ 1048 w 29622"/>
                <a:gd name="connsiteY13" fmla="*/ 27199 h 30590"/>
                <a:gd name="connsiteX14" fmla="*/ 0 w 29622"/>
                <a:gd name="connsiteY14" fmla="*/ 7387 h 30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22" h="30590">
                  <a:moveTo>
                    <a:pt x="0" y="7387"/>
                  </a:moveTo>
                  <a:cubicBezTo>
                    <a:pt x="2286" y="6625"/>
                    <a:pt x="4572" y="5863"/>
                    <a:pt x="6858" y="5101"/>
                  </a:cubicBezTo>
                  <a:cubicBezTo>
                    <a:pt x="8668" y="3673"/>
                    <a:pt x="7525" y="-518"/>
                    <a:pt x="11525" y="53"/>
                  </a:cubicBezTo>
                  <a:cubicBezTo>
                    <a:pt x="14573" y="2339"/>
                    <a:pt x="15812" y="5768"/>
                    <a:pt x="16955" y="9102"/>
                  </a:cubicBezTo>
                  <a:cubicBezTo>
                    <a:pt x="17050" y="10054"/>
                    <a:pt x="16955" y="11102"/>
                    <a:pt x="16574" y="11959"/>
                  </a:cubicBezTo>
                  <a:cubicBezTo>
                    <a:pt x="16193" y="12531"/>
                    <a:pt x="14954" y="12436"/>
                    <a:pt x="14764" y="13007"/>
                  </a:cubicBezTo>
                  <a:cubicBezTo>
                    <a:pt x="14573" y="13483"/>
                    <a:pt x="15431" y="13769"/>
                    <a:pt x="16193" y="13483"/>
                  </a:cubicBezTo>
                  <a:cubicBezTo>
                    <a:pt x="17431" y="13960"/>
                    <a:pt x="18288" y="14722"/>
                    <a:pt x="19145" y="15674"/>
                  </a:cubicBezTo>
                  <a:cubicBezTo>
                    <a:pt x="20479" y="17389"/>
                    <a:pt x="21050" y="19579"/>
                    <a:pt x="22765" y="21008"/>
                  </a:cubicBezTo>
                  <a:cubicBezTo>
                    <a:pt x="25051" y="19579"/>
                    <a:pt x="27337" y="19579"/>
                    <a:pt x="29623" y="21008"/>
                  </a:cubicBezTo>
                  <a:cubicBezTo>
                    <a:pt x="27337" y="22532"/>
                    <a:pt x="25051" y="24056"/>
                    <a:pt x="22765" y="25580"/>
                  </a:cubicBezTo>
                  <a:cubicBezTo>
                    <a:pt x="18860" y="26723"/>
                    <a:pt x="16574" y="32152"/>
                    <a:pt x="11335" y="30152"/>
                  </a:cubicBezTo>
                  <a:cubicBezTo>
                    <a:pt x="9239" y="26723"/>
                    <a:pt x="6191" y="28438"/>
                    <a:pt x="3429" y="28819"/>
                  </a:cubicBezTo>
                  <a:cubicBezTo>
                    <a:pt x="2477" y="28628"/>
                    <a:pt x="1619" y="28057"/>
                    <a:pt x="1048" y="27199"/>
                  </a:cubicBezTo>
                  <a:cubicBezTo>
                    <a:pt x="191" y="20627"/>
                    <a:pt x="2000" y="13960"/>
                    <a:pt x="0" y="7387"/>
                  </a:cubicBezTo>
                  <a:close/>
                </a:path>
              </a:pathLst>
            </a:custGeom>
            <a:solidFill>
              <a:srgbClr val="F6B4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xmlns="" id="{A5BE20E0-8F89-49C9-8D65-A5E42B924871}"/>
                </a:ext>
              </a:extLst>
            </p:cNvPr>
            <p:cNvSpPr/>
            <p:nvPr/>
          </p:nvSpPr>
          <p:spPr>
            <a:xfrm>
              <a:off x="9221223" y="2115992"/>
              <a:ext cx="24547" cy="18192"/>
            </a:xfrm>
            <a:custGeom>
              <a:avLst/>
              <a:gdLst>
                <a:gd name="connsiteX0" fmla="*/ 24548 w 24547"/>
                <a:gd name="connsiteY0" fmla="*/ 2762 h 18192"/>
                <a:gd name="connsiteX1" fmla="*/ 24548 w 24547"/>
                <a:gd name="connsiteY1" fmla="*/ 5048 h 18192"/>
                <a:gd name="connsiteX2" fmla="*/ 13594 w 24547"/>
                <a:gd name="connsiteY2" fmla="*/ 14573 h 18192"/>
                <a:gd name="connsiteX3" fmla="*/ 10927 w 24547"/>
                <a:gd name="connsiteY3" fmla="*/ 14192 h 18192"/>
                <a:gd name="connsiteX4" fmla="*/ 2259 w 24547"/>
                <a:gd name="connsiteY4" fmla="*/ 18193 h 18192"/>
                <a:gd name="connsiteX5" fmla="*/ 1783 w 24547"/>
                <a:gd name="connsiteY5" fmla="*/ 7334 h 18192"/>
                <a:gd name="connsiteX6" fmla="*/ 7974 w 24547"/>
                <a:gd name="connsiteY6" fmla="*/ 0 h 18192"/>
                <a:gd name="connsiteX7" fmla="*/ 7974 w 24547"/>
                <a:gd name="connsiteY7" fmla="*/ 5810 h 18192"/>
                <a:gd name="connsiteX8" fmla="*/ 23500 w 24547"/>
                <a:gd name="connsiteY8" fmla="*/ 1619 h 18192"/>
                <a:gd name="connsiteX9" fmla="*/ 24548 w 24547"/>
                <a:gd name="connsiteY9" fmla="*/ 2762 h 18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47" h="18192">
                  <a:moveTo>
                    <a:pt x="24548" y="2762"/>
                  </a:moveTo>
                  <a:cubicBezTo>
                    <a:pt x="24548" y="3524"/>
                    <a:pt x="24548" y="4286"/>
                    <a:pt x="24548" y="5048"/>
                  </a:cubicBezTo>
                  <a:cubicBezTo>
                    <a:pt x="21976" y="9525"/>
                    <a:pt x="16166" y="10192"/>
                    <a:pt x="13594" y="14573"/>
                  </a:cubicBezTo>
                  <a:cubicBezTo>
                    <a:pt x="12642" y="15049"/>
                    <a:pt x="11689" y="14859"/>
                    <a:pt x="10927" y="14192"/>
                  </a:cubicBezTo>
                  <a:cubicBezTo>
                    <a:pt x="7308" y="13525"/>
                    <a:pt x="4736" y="15430"/>
                    <a:pt x="2259" y="18193"/>
                  </a:cubicBezTo>
                  <a:cubicBezTo>
                    <a:pt x="-312" y="14478"/>
                    <a:pt x="-408" y="10954"/>
                    <a:pt x="1783" y="7334"/>
                  </a:cubicBezTo>
                  <a:cubicBezTo>
                    <a:pt x="-1551" y="1238"/>
                    <a:pt x="-598" y="0"/>
                    <a:pt x="7974" y="0"/>
                  </a:cubicBezTo>
                  <a:cubicBezTo>
                    <a:pt x="10165" y="3238"/>
                    <a:pt x="8832" y="5239"/>
                    <a:pt x="7974" y="5810"/>
                  </a:cubicBezTo>
                  <a:cubicBezTo>
                    <a:pt x="11118" y="2953"/>
                    <a:pt x="15975" y="-2096"/>
                    <a:pt x="23500" y="1619"/>
                  </a:cubicBezTo>
                  <a:cubicBezTo>
                    <a:pt x="23786" y="2000"/>
                    <a:pt x="24167" y="2381"/>
                    <a:pt x="24548" y="2762"/>
                  </a:cubicBezTo>
                  <a:close/>
                </a:path>
              </a:pathLst>
            </a:custGeom>
            <a:solidFill>
              <a:srgbClr val="FCC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xmlns="" id="{6B15CAFA-2D7A-43C1-B819-B64B5CCFB1C0}"/>
                </a:ext>
              </a:extLst>
            </p:cNvPr>
            <p:cNvSpPr/>
            <p:nvPr/>
          </p:nvSpPr>
          <p:spPr>
            <a:xfrm>
              <a:off x="9229767" y="2132452"/>
              <a:ext cx="11587" cy="9493"/>
            </a:xfrm>
            <a:custGeom>
              <a:avLst/>
              <a:gdLst>
                <a:gd name="connsiteX0" fmla="*/ 6860 w 11587"/>
                <a:gd name="connsiteY0" fmla="*/ 19 h 9493"/>
                <a:gd name="connsiteX1" fmla="*/ 10384 w 11587"/>
                <a:gd name="connsiteY1" fmla="*/ 7258 h 9493"/>
                <a:gd name="connsiteX2" fmla="*/ 2 w 11587"/>
                <a:gd name="connsiteY2" fmla="*/ 4591 h 9493"/>
                <a:gd name="connsiteX3" fmla="*/ 6860 w 11587"/>
                <a:gd name="connsiteY3" fmla="*/ 19 h 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87" h="9493">
                  <a:moveTo>
                    <a:pt x="6860" y="19"/>
                  </a:moveTo>
                  <a:cubicBezTo>
                    <a:pt x="11622" y="686"/>
                    <a:pt x="12765" y="4115"/>
                    <a:pt x="10384" y="7258"/>
                  </a:cubicBezTo>
                  <a:cubicBezTo>
                    <a:pt x="5526" y="13735"/>
                    <a:pt x="3907" y="4019"/>
                    <a:pt x="2" y="4591"/>
                  </a:cubicBezTo>
                  <a:cubicBezTo>
                    <a:pt x="-93" y="-553"/>
                    <a:pt x="3621" y="19"/>
                    <a:pt x="6860" y="19"/>
                  </a:cubicBezTo>
                  <a:close/>
                </a:path>
              </a:pathLst>
            </a:custGeom>
            <a:solidFill>
              <a:srgbClr val="F5B7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xmlns="" id="{48079AE7-EDA1-425F-B527-45ABE28E5088}"/>
                </a:ext>
              </a:extLst>
            </p:cNvPr>
            <p:cNvSpPr/>
            <p:nvPr/>
          </p:nvSpPr>
          <p:spPr>
            <a:xfrm>
              <a:off x="9245291" y="2109819"/>
              <a:ext cx="11294" cy="8967"/>
            </a:xfrm>
            <a:custGeom>
              <a:avLst/>
              <a:gdLst>
                <a:gd name="connsiteX0" fmla="*/ 2766 w 11294"/>
                <a:gd name="connsiteY0" fmla="*/ 4363 h 8967"/>
                <a:gd name="connsiteX1" fmla="*/ 9433 w 11294"/>
                <a:gd name="connsiteY1" fmla="*/ 363 h 8967"/>
                <a:gd name="connsiteX2" fmla="*/ 9624 w 11294"/>
                <a:gd name="connsiteY2" fmla="*/ 6649 h 8967"/>
                <a:gd name="connsiteX3" fmla="*/ 480 w 11294"/>
                <a:gd name="connsiteY3" fmla="*/ 8935 h 8967"/>
                <a:gd name="connsiteX4" fmla="*/ 480 w 11294"/>
                <a:gd name="connsiteY4" fmla="*/ 8935 h 8967"/>
                <a:gd name="connsiteX5" fmla="*/ 2766 w 11294"/>
                <a:gd name="connsiteY5" fmla="*/ 4363 h 8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94" h="8967">
                  <a:moveTo>
                    <a:pt x="2766" y="4363"/>
                  </a:moveTo>
                  <a:cubicBezTo>
                    <a:pt x="4195" y="1601"/>
                    <a:pt x="6195" y="-971"/>
                    <a:pt x="9433" y="363"/>
                  </a:cubicBezTo>
                  <a:cubicBezTo>
                    <a:pt x="13243" y="1887"/>
                    <a:pt x="10100" y="4458"/>
                    <a:pt x="9624" y="6649"/>
                  </a:cubicBezTo>
                  <a:cubicBezTo>
                    <a:pt x="7243" y="9983"/>
                    <a:pt x="3623" y="8649"/>
                    <a:pt x="480" y="8935"/>
                  </a:cubicBezTo>
                  <a:lnTo>
                    <a:pt x="480" y="8935"/>
                  </a:lnTo>
                  <a:cubicBezTo>
                    <a:pt x="-1044" y="6268"/>
                    <a:pt x="1432" y="5601"/>
                    <a:pt x="2766" y="4363"/>
                  </a:cubicBezTo>
                  <a:close/>
                </a:path>
              </a:pathLst>
            </a:custGeom>
            <a:solidFill>
              <a:srgbClr val="FCC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xmlns="" id="{7F9E54E9-2A99-46A3-B66F-17D42A78EB77}"/>
                </a:ext>
              </a:extLst>
            </p:cNvPr>
            <p:cNvSpPr/>
            <p:nvPr/>
          </p:nvSpPr>
          <p:spPr>
            <a:xfrm>
              <a:off x="9234341" y="2121041"/>
              <a:ext cx="14455" cy="9858"/>
            </a:xfrm>
            <a:custGeom>
              <a:avLst/>
              <a:gdLst>
                <a:gd name="connsiteX0" fmla="*/ 0 w 14455"/>
                <a:gd name="connsiteY0" fmla="*/ 9144 h 9858"/>
                <a:gd name="connsiteX1" fmla="*/ 11430 w 14455"/>
                <a:gd name="connsiteY1" fmla="*/ 0 h 9858"/>
                <a:gd name="connsiteX2" fmla="*/ 12668 w 14455"/>
                <a:gd name="connsiteY2" fmla="*/ 3715 h 9858"/>
                <a:gd name="connsiteX3" fmla="*/ 2286 w 14455"/>
                <a:gd name="connsiteY3" fmla="*/ 9144 h 9858"/>
                <a:gd name="connsiteX4" fmla="*/ 0 w 14455"/>
                <a:gd name="connsiteY4" fmla="*/ 9144 h 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55" h="9858">
                  <a:moveTo>
                    <a:pt x="0" y="9144"/>
                  </a:moveTo>
                  <a:cubicBezTo>
                    <a:pt x="1048" y="2572"/>
                    <a:pt x="7525" y="2953"/>
                    <a:pt x="11430" y="0"/>
                  </a:cubicBezTo>
                  <a:cubicBezTo>
                    <a:pt x="14288" y="381"/>
                    <a:pt x="15907" y="1619"/>
                    <a:pt x="12668" y="3715"/>
                  </a:cubicBezTo>
                  <a:cubicBezTo>
                    <a:pt x="9430" y="5905"/>
                    <a:pt x="5715" y="7334"/>
                    <a:pt x="2286" y="9144"/>
                  </a:cubicBezTo>
                  <a:cubicBezTo>
                    <a:pt x="1524" y="10096"/>
                    <a:pt x="762" y="10096"/>
                    <a:pt x="0" y="9144"/>
                  </a:cubicBezTo>
                  <a:close/>
                </a:path>
              </a:pathLst>
            </a:custGeom>
            <a:solidFill>
              <a:srgbClr val="F5B7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xmlns="" id="{1A850DD1-CD00-44DF-99E6-510A1DE8A9D0}"/>
                </a:ext>
              </a:extLst>
            </p:cNvPr>
            <p:cNvSpPr/>
            <p:nvPr/>
          </p:nvSpPr>
          <p:spPr>
            <a:xfrm>
              <a:off x="9215291" y="2111221"/>
              <a:ext cx="14859" cy="12105"/>
            </a:xfrm>
            <a:custGeom>
              <a:avLst/>
              <a:gdLst>
                <a:gd name="connsiteX0" fmla="*/ 14478 w 14859"/>
                <a:gd name="connsiteY0" fmla="*/ 5248 h 12105"/>
                <a:gd name="connsiteX1" fmla="*/ 7620 w 14859"/>
                <a:gd name="connsiteY1" fmla="*/ 12106 h 12105"/>
                <a:gd name="connsiteX2" fmla="*/ 3048 w 14859"/>
                <a:gd name="connsiteY2" fmla="*/ 9820 h 12105"/>
                <a:gd name="connsiteX3" fmla="*/ 0 w 14859"/>
                <a:gd name="connsiteY3" fmla="*/ 6486 h 12105"/>
                <a:gd name="connsiteX4" fmla="*/ 12859 w 14859"/>
                <a:gd name="connsiteY4" fmla="*/ 1152 h 12105"/>
                <a:gd name="connsiteX5" fmla="*/ 14859 w 14859"/>
                <a:gd name="connsiteY5" fmla="*/ 3629 h 12105"/>
                <a:gd name="connsiteX6" fmla="*/ 14478 w 14859"/>
                <a:gd name="connsiteY6" fmla="*/ 5248 h 12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59" h="12105">
                  <a:moveTo>
                    <a:pt x="14478" y="5248"/>
                  </a:moveTo>
                  <a:cubicBezTo>
                    <a:pt x="11240" y="6581"/>
                    <a:pt x="5144" y="4962"/>
                    <a:pt x="7620" y="12106"/>
                  </a:cubicBezTo>
                  <a:cubicBezTo>
                    <a:pt x="5715" y="12106"/>
                    <a:pt x="4001" y="11630"/>
                    <a:pt x="3048" y="9820"/>
                  </a:cubicBezTo>
                  <a:cubicBezTo>
                    <a:pt x="1619" y="9058"/>
                    <a:pt x="191" y="8391"/>
                    <a:pt x="0" y="6486"/>
                  </a:cubicBezTo>
                  <a:cubicBezTo>
                    <a:pt x="2477" y="295"/>
                    <a:pt x="6763" y="-1420"/>
                    <a:pt x="12859" y="1152"/>
                  </a:cubicBezTo>
                  <a:cubicBezTo>
                    <a:pt x="13716" y="1819"/>
                    <a:pt x="14383" y="2676"/>
                    <a:pt x="14859" y="3629"/>
                  </a:cubicBezTo>
                  <a:cubicBezTo>
                    <a:pt x="14764" y="4200"/>
                    <a:pt x="14573" y="4676"/>
                    <a:pt x="14478" y="5248"/>
                  </a:cubicBezTo>
                  <a:close/>
                </a:path>
              </a:pathLst>
            </a:custGeom>
            <a:solidFill>
              <a:srgbClr val="F8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xmlns="" id="{9AB8FA56-133E-43C3-A8D9-74352A94486F}"/>
                </a:ext>
              </a:extLst>
            </p:cNvPr>
            <p:cNvSpPr/>
            <p:nvPr/>
          </p:nvSpPr>
          <p:spPr>
            <a:xfrm>
              <a:off x="9208064" y="2127899"/>
              <a:ext cx="8839" cy="9143"/>
            </a:xfrm>
            <a:custGeom>
              <a:avLst/>
              <a:gdLst>
                <a:gd name="connsiteX0" fmla="*/ 1131 w 8839"/>
                <a:gd name="connsiteY0" fmla="*/ 4572 h 9143"/>
                <a:gd name="connsiteX1" fmla="*/ 7989 w 8839"/>
                <a:gd name="connsiteY1" fmla="*/ 0 h 9143"/>
                <a:gd name="connsiteX2" fmla="*/ 1131 w 8839"/>
                <a:gd name="connsiteY2" fmla="*/ 9144 h 9143"/>
                <a:gd name="connsiteX3" fmla="*/ 178 w 8839"/>
                <a:gd name="connsiteY3" fmla="*/ 8191 h 9143"/>
                <a:gd name="connsiteX4" fmla="*/ 1131 w 8839"/>
                <a:gd name="connsiteY4" fmla="*/ 4572 h 9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39" h="9143">
                  <a:moveTo>
                    <a:pt x="1131" y="4572"/>
                  </a:moveTo>
                  <a:cubicBezTo>
                    <a:pt x="3417" y="3048"/>
                    <a:pt x="5703" y="1524"/>
                    <a:pt x="7989" y="0"/>
                  </a:cubicBezTo>
                  <a:cubicBezTo>
                    <a:pt x="10846" y="6953"/>
                    <a:pt x="5989" y="8001"/>
                    <a:pt x="1131" y="9144"/>
                  </a:cubicBezTo>
                  <a:cubicBezTo>
                    <a:pt x="845" y="8858"/>
                    <a:pt x="559" y="8477"/>
                    <a:pt x="178" y="8191"/>
                  </a:cubicBezTo>
                  <a:cubicBezTo>
                    <a:pt x="-203" y="6763"/>
                    <a:pt x="-12" y="5524"/>
                    <a:pt x="1131" y="4572"/>
                  </a:cubicBezTo>
                  <a:close/>
                </a:path>
              </a:pathLst>
            </a:custGeom>
            <a:solidFill>
              <a:srgbClr val="F8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xmlns="" id="{A9CF78E0-1CD7-4FA5-89A6-61428FBFE401}"/>
                </a:ext>
              </a:extLst>
            </p:cNvPr>
            <p:cNvSpPr/>
            <p:nvPr/>
          </p:nvSpPr>
          <p:spPr>
            <a:xfrm>
              <a:off x="9207592" y="2117590"/>
              <a:ext cx="10746" cy="7418"/>
            </a:xfrm>
            <a:custGeom>
              <a:avLst/>
              <a:gdLst>
                <a:gd name="connsiteX0" fmla="*/ 8461 w 10746"/>
                <a:gd name="connsiteY0" fmla="*/ 1164 h 7418"/>
                <a:gd name="connsiteX1" fmla="*/ 10747 w 10746"/>
                <a:gd name="connsiteY1" fmla="*/ 3450 h 7418"/>
                <a:gd name="connsiteX2" fmla="*/ 6175 w 10746"/>
                <a:gd name="connsiteY2" fmla="*/ 5832 h 7418"/>
                <a:gd name="connsiteX3" fmla="*/ 555 w 10746"/>
                <a:gd name="connsiteY3" fmla="*/ 6689 h 7418"/>
                <a:gd name="connsiteX4" fmla="*/ 1603 w 10746"/>
                <a:gd name="connsiteY4" fmla="*/ 3450 h 7418"/>
                <a:gd name="connsiteX5" fmla="*/ 8461 w 10746"/>
                <a:gd name="connsiteY5" fmla="*/ 1164 h 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46" h="7418">
                  <a:moveTo>
                    <a:pt x="8461" y="1164"/>
                  </a:moveTo>
                  <a:cubicBezTo>
                    <a:pt x="9223" y="1926"/>
                    <a:pt x="9985" y="2688"/>
                    <a:pt x="10747" y="3450"/>
                  </a:cubicBezTo>
                  <a:cubicBezTo>
                    <a:pt x="9223" y="4212"/>
                    <a:pt x="7699" y="4974"/>
                    <a:pt x="6175" y="5832"/>
                  </a:cubicBezTo>
                  <a:cubicBezTo>
                    <a:pt x="4270" y="6213"/>
                    <a:pt x="2555" y="8594"/>
                    <a:pt x="555" y="6689"/>
                  </a:cubicBezTo>
                  <a:cubicBezTo>
                    <a:pt x="-683" y="5546"/>
                    <a:pt x="365" y="4212"/>
                    <a:pt x="1603" y="3450"/>
                  </a:cubicBezTo>
                  <a:cubicBezTo>
                    <a:pt x="3222" y="498"/>
                    <a:pt x="5127" y="-1312"/>
                    <a:pt x="8461" y="1164"/>
                  </a:cubicBezTo>
                  <a:close/>
                </a:path>
              </a:pathLst>
            </a:custGeom>
            <a:solidFill>
              <a:srgbClr val="EDAD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xmlns="" id="{9A200307-4A89-4967-8F3F-DB521C794F34}"/>
                </a:ext>
              </a:extLst>
            </p:cNvPr>
            <p:cNvSpPr/>
            <p:nvPr/>
          </p:nvSpPr>
          <p:spPr>
            <a:xfrm>
              <a:off x="9202337" y="2135623"/>
              <a:ext cx="6858" cy="8181"/>
            </a:xfrm>
            <a:custGeom>
              <a:avLst/>
              <a:gdLst>
                <a:gd name="connsiteX0" fmla="*/ 0 w 6858"/>
                <a:gd name="connsiteY0" fmla="*/ 8182 h 8181"/>
                <a:gd name="connsiteX1" fmla="*/ 0 w 6858"/>
                <a:gd name="connsiteY1" fmla="*/ 1324 h 8181"/>
                <a:gd name="connsiteX2" fmla="*/ 6858 w 6858"/>
                <a:gd name="connsiteY2" fmla="*/ 1324 h 8181"/>
                <a:gd name="connsiteX3" fmla="*/ 6858 w 6858"/>
                <a:gd name="connsiteY3" fmla="*/ 1324 h 8181"/>
                <a:gd name="connsiteX4" fmla="*/ 6858 w 6858"/>
                <a:gd name="connsiteY4" fmla="*/ 3610 h 8181"/>
                <a:gd name="connsiteX5" fmla="*/ 0 w 6858"/>
                <a:gd name="connsiteY5" fmla="*/ 8182 h 8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58" h="8181">
                  <a:moveTo>
                    <a:pt x="0" y="8182"/>
                  </a:moveTo>
                  <a:cubicBezTo>
                    <a:pt x="0" y="5896"/>
                    <a:pt x="0" y="3610"/>
                    <a:pt x="0" y="1324"/>
                  </a:cubicBezTo>
                  <a:cubicBezTo>
                    <a:pt x="2286" y="-295"/>
                    <a:pt x="4572" y="-581"/>
                    <a:pt x="6858" y="1324"/>
                  </a:cubicBezTo>
                  <a:lnTo>
                    <a:pt x="6858" y="1324"/>
                  </a:lnTo>
                  <a:cubicBezTo>
                    <a:pt x="6858" y="2086"/>
                    <a:pt x="6858" y="2848"/>
                    <a:pt x="6858" y="3610"/>
                  </a:cubicBezTo>
                  <a:cubicBezTo>
                    <a:pt x="5620" y="6658"/>
                    <a:pt x="3334" y="8182"/>
                    <a:pt x="0" y="8182"/>
                  </a:cubicBezTo>
                  <a:close/>
                </a:path>
              </a:pathLst>
            </a:custGeom>
            <a:solidFill>
              <a:srgbClr val="F8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xmlns="" id="{4911A15B-46A7-4115-83F9-FE05CE88EC23}"/>
                </a:ext>
              </a:extLst>
            </p:cNvPr>
            <p:cNvSpPr/>
            <p:nvPr/>
          </p:nvSpPr>
          <p:spPr>
            <a:xfrm>
              <a:off x="9228116" y="2130185"/>
              <a:ext cx="8511" cy="6857"/>
            </a:xfrm>
            <a:custGeom>
              <a:avLst/>
              <a:gdLst>
                <a:gd name="connsiteX0" fmla="*/ 6225 w 8511"/>
                <a:gd name="connsiteY0" fmla="*/ 0 h 6857"/>
                <a:gd name="connsiteX1" fmla="*/ 8511 w 8511"/>
                <a:gd name="connsiteY1" fmla="*/ 0 h 6857"/>
                <a:gd name="connsiteX2" fmla="*/ 8511 w 8511"/>
                <a:gd name="connsiteY2" fmla="*/ 2286 h 6857"/>
                <a:gd name="connsiteX3" fmla="*/ 1653 w 8511"/>
                <a:gd name="connsiteY3" fmla="*/ 6858 h 6857"/>
                <a:gd name="connsiteX4" fmla="*/ 3939 w 8511"/>
                <a:gd name="connsiteY4" fmla="*/ 0 h 6857"/>
                <a:gd name="connsiteX5" fmla="*/ 6225 w 8511"/>
                <a:gd name="connsiteY5" fmla="*/ 0 h 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11" h="6857">
                  <a:moveTo>
                    <a:pt x="6225" y="0"/>
                  </a:moveTo>
                  <a:cubicBezTo>
                    <a:pt x="6987" y="0"/>
                    <a:pt x="7749" y="0"/>
                    <a:pt x="8511" y="0"/>
                  </a:cubicBezTo>
                  <a:cubicBezTo>
                    <a:pt x="8511" y="762"/>
                    <a:pt x="8511" y="1524"/>
                    <a:pt x="8511" y="2286"/>
                  </a:cubicBezTo>
                  <a:cubicBezTo>
                    <a:pt x="6225" y="3810"/>
                    <a:pt x="3939" y="5334"/>
                    <a:pt x="1653" y="6858"/>
                  </a:cubicBezTo>
                  <a:cubicBezTo>
                    <a:pt x="-3014" y="2762"/>
                    <a:pt x="3653" y="2477"/>
                    <a:pt x="3939" y="0"/>
                  </a:cubicBezTo>
                  <a:cubicBezTo>
                    <a:pt x="4701" y="0"/>
                    <a:pt x="5463" y="0"/>
                    <a:pt x="6225" y="0"/>
                  </a:cubicBezTo>
                  <a:close/>
                </a:path>
              </a:pathLst>
            </a:custGeom>
            <a:solidFill>
              <a:srgbClr val="F0B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xmlns="" id="{62F47424-B468-4485-87C5-B5755C4BBCE1}"/>
                </a:ext>
              </a:extLst>
            </p:cNvPr>
            <p:cNvSpPr/>
            <p:nvPr/>
          </p:nvSpPr>
          <p:spPr>
            <a:xfrm>
              <a:off x="9253268" y="2137042"/>
              <a:ext cx="3933" cy="5543"/>
            </a:xfrm>
            <a:custGeom>
              <a:avLst/>
              <a:gdLst>
                <a:gd name="connsiteX0" fmla="*/ 1647 w 3933"/>
                <a:gd name="connsiteY0" fmla="*/ 0 h 5543"/>
                <a:gd name="connsiteX1" fmla="*/ 3933 w 3933"/>
                <a:gd name="connsiteY1" fmla="*/ 0 h 5543"/>
                <a:gd name="connsiteX2" fmla="*/ 1171 w 3933"/>
                <a:gd name="connsiteY2" fmla="*/ 5429 h 5543"/>
                <a:gd name="connsiteX3" fmla="*/ 1647 w 3933"/>
                <a:gd name="connsiteY3" fmla="*/ 0 h 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3" h="5543">
                  <a:moveTo>
                    <a:pt x="1647" y="0"/>
                  </a:moveTo>
                  <a:cubicBezTo>
                    <a:pt x="2409" y="0"/>
                    <a:pt x="3171" y="0"/>
                    <a:pt x="3933" y="0"/>
                  </a:cubicBezTo>
                  <a:cubicBezTo>
                    <a:pt x="3267" y="2096"/>
                    <a:pt x="5172" y="6287"/>
                    <a:pt x="1171" y="5429"/>
                  </a:cubicBezTo>
                  <a:cubicBezTo>
                    <a:pt x="-1591" y="4763"/>
                    <a:pt x="1362" y="1810"/>
                    <a:pt x="1647" y="0"/>
                  </a:cubicBezTo>
                  <a:close/>
                </a:path>
              </a:pathLst>
            </a:custGeom>
            <a:solidFill>
              <a:srgbClr val="F4B3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xmlns="" id="{6499B650-A22D-4762-BE30-A1EF7CED37FA}"/>
                </a:ext>
              </a:extLst>
            </p:cNvPr>
            <p:cNvSpPr/>
            <p:nvPr/>
          </p:nvSpPr>
          <p:spPr>
            <a:xfrm>
              <a:off x="9229769" y="2092693"/>
              <a:ext cx="17487" cy="22335"/>
            </a:xfrm>
            <a:custGeom>
              <a:avLst/>
              <a:gdLst>
                <a:gd name="connsiteX0" fmla="*/ 13716 w 17487"/>
                <a:gd name="connsiteY0" fmla="*/ 916 h 22335"/>
                <a:gd name="connsiteX1" fmla="*/ 16002 w 17487"/>
                <a:gd name="connsiteY1" fmla="*/ 21490 h 22335"/>
                <a:gd name="connsiteX2" fmla="*/ 9906 w 17487"/>
                <a:gd name="connsiteY2" fmla="*/ 21966 h 22335"/>
                <a:gd name="connsiteX3" fmla="*/ 6001 w 17487"/>
                <a:gd name="connsiteY3" fmla="*/ 13489 h 22335"/>
                <a:gd name="connsiteX4" fmla="*/ 4286 w 17487"/>
                <a:gd name="connsiteY4" fmla="*/ 7583 h 22335"/>
                <a:gd name="connsiteX5" fmla="*/ 0 w 17487"/>
                <a:gd name="connsiteY5" fmla="*/ 3297 h 22335"/>
                <a:gd name="connsiteX6" fmla="*/ 2286 w 17487"/>
                <a:gd name="connsiteY6" fmla="*/ 1011 h 22335"/>
                <a:gd name="connsiteX7" fmla="*/ 13716 w 17487"/>
                <a:gd name="connsiteY7" fmla="*/ 916 h 22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487" h="22335">
                  <a:moveTo>
                    <a:pt x="13716" y="916"/>
                  </a:moveTo>
                  <a:cubicBezTo>
                    <a:pt x="20765" y="7107"/>
                    <a:pt x="15716" y="14536"/>
                    <a:pt x="16002" y="21490"/>
                  </a:cubicBezTo>
                  <a:cubicBezTo>
                    <a:pt x="14097" y="22823"/>
                    <a:pt x="12002" y="22252"/>
                    <a:pt x="9906" y="21966"/>
                  </a:cubicBezTo>
                  <a:cubicBezTo>
                    <a:pt x="5429" y="20537"/>
                    <a:pt x="572" y="19204"/>
                    <a:pt x="6001" y="13489"/>
                  </a:cubicBezTo>
                  <a:cubicBezTo>
                    <a:pt x="9144" y="10155"/>
                    <a:pt x="5715" y="9298"/>
                    <a:pt x="4286" y="7583"/>
                  </a:cubicBezTo>
                  <a:cubicBezTo>
                    <a:pt x="2667" y="6345"/>
                    <a:pt x="953" y="5202"/>
                    <a:pt x="0" y="3297"/>
                  </a:cubicBezTo>
                  <a:cubicBezTo>
                    <a:pt x="762" y="2535"/>
                    <a:pt x="1524" y="1773"/>
                    <a:pt x="2286" y="1011"/>
                  </a:cubicBezTo>
                  <a:cubicBezTo>
                    <a:pt x="6096" y="-1561"/>
                    <a:pt x="9906" y="1678"/>
                    <a:pt x="13716" y="916"/>
                  </a:cubicBezTo>
                  <a:close/>
                </a:path>
              </a:pathLst>
            </a:custGeom>
            <a:solidFill>
              <a:srgbClr val="FABD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xmlns="" id="{B0EE9A2F-27BA-4662-BAC7-5B514FA6E45A}"/>
                </a:ext>
              </a:extLst>
            </p:cNvPr>
            <p:cNvSpPr/>
            <p:nvPr/>
          </p:nvSpPr>
          <p:spPr>
            <a:xfrm>
              <a:off x="9210797" y="2093001"/>
              <a:ext cx="14730" cy="9751"/>
            </a:xfrm>
            <a:custGeom>
              <a:avLst/>
              <a:gdLst>
                <a:gd name="connsiteX0" fmla="*/ 5256 w 14730"/>
                <a:gd name="connsiteY0" fmla="*/ 9751 h 9751"/>
                <a:gd name="connsiteX1" fmla="*/ 2970 w 14730"/>
                <a:gd name="connsiteY1" fmla="*/ 9751 h 9751"/>
                <a:gd name="connsiteX2" fmla="*/ 2970 w 14730"/>
                <a:gd name="connsiteY2" fmla="*/ 2893 h 9751"/>
                <a:gd name="connsiteX3" fmla="*/ 9828 w 14730"/>
                <a:gd name="connsiteY3" fmla="*/ 607 h 9751"/>
                <a:gd name="connsiteX4" fmla="*/ 14400 w 14730"/>
                <a:gd name="connsiteY4" fmla="*/ 2893 h 9751"/>
                <a:gd name="connsiteX5" fmla="*/ 13162 w 14730"/>
                <a:gd name="connsiteY5" fmla="*/ 6703 h 9751"/>
                <a:gd name="connsiteX6" fmla="*/ 5256 w 14730"/>
                <a:gd name="connsiteY6" fmla="*/ 9751 h 9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30" h="9751">
                  <a:moveTo>
                    <a:pt x="5256" y="9751"/>
                  </a:moveTo>
                  <a:cubicBezTo>
                    <a:pt x="4494" y="9751"/>
                    <a:pt x="3732" y="9751"/>
                    <a:pt x="2970" y="9751"/>
                  </a:cubicBezTo>
                  <a:cubicBezTo>
                    <a:pt x="3732" y="7465"/>
                    <a:pt x="-4078" y="5179"/>
                    <a:pt x="2970" y="2893"/>
                  </a:cubicBezTo>
                  <a:cubicBezTo>
                    <a:pt x="4970" y="1179"/>
                    <a:pt x="6685" y="-1107"/>
                    <a:pt x="9828" y="607"/>
                  </a:cubicBezTo>
                  <a:cubicBezTo>
                    <a:pt x="11733" y="607"/>
                    <a:pt x="13448" y="1083"/>
                    <a:pt x="14400" y="2893"/>
                  </a:cubicBezTo>
                  <a:cubicBezTo>
                    <a:pt x="15257" y="4608"/>
                    <a:pt x="14305" y="5655"/>
                    <a:pt x="13162" y="6703"/>
                  </a:cubicBezTo>
                  <a:cubicBezTo>
                    <a:pt x="10781" y="8418"/>
                    <a:pt x="7637" y="7941"/>
                    <a:pt x="5256" y="9751"/>
                  </a:cubicBezTo>
                  <a:close/>
                </a:path>
              </a:pathLst>
            </a:custGeom>
            <a:solidFill>
              <a:srgbClr val="FDCC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xmlns="" id="{2A90AF5B-057E-46AC-96B4-A681F367F6C6}"/>
                </a:ext>
              </a:extLst>
            </p:cNvPr>
            <p:cNvSpPr/>
            <p:nvPr/>
          </p:nvSpPr>
          <p:spPr>
            <a:xfrm>
              <a:off x="9208195" y="2059318"/>
              <a:ext cx="8522" cy="9907"/>
            </a:xfrm>
            <a:custGeom>
              <a:avLst/>
              <a:gdLst>
                <a:gd name="connsiteX0" fmla="*/ 3286 w 8522"/>
                <a:gd name="connsiteY0" fmla="*/ 95 h 9907"/>
                <a:gd name="connsiteX1" fmla="*/ 7858 w 8522"/>
                <a:gd name="connsiteY1" fmla="*/ 2381 h 9907"/>
                <a:gd name="connsiteX2" fmla="*/ 1953 w 8522"/>
                <a:gd name="connsiteY2" fmla="*/ 9906 h 9907"/>
                <a:gd name="connsiteX3" fmla="*/ 1000 w 8522"/>
                <a:gd name="connsiteY3" fmla="*/ 4572 h 9907"/>
                <a:gd name="connsiteX4" fmla="*/ 1000 w 8522"/>
                <a:gd name="connsiteY4" fmla="*/ 0 h 9907"/>
                <a:gd name="connsiteX5" fmla="*/ 3286 w 8522"/>
                <a:gd name="connsiteY5" fmla="*/ 95 h 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22" h="9907">
                  <a:moveTo>
                    <a:pt x="3286" y="95"/>
                  </a:moveTo>
                  <a:cubicBezTo>
                    <a:pt x="4239" y="1905"/>
                    <a:pt x="5953" y="2381"/>
                    <a:pt x="7858" y="2381"/>
                  </a:cubicBezTo>
                  <a:cubicBezTo>
                    <a:pt x="10430" y="8382"/>
                    <a:pt x="4905" y="9811"/>
                    <a:pt x="1953" y="9906"/>
                  </a:cubicBezTo>
                  <a:cubicBezTo>
                    <a:pt x="-2905" y="10001"/>
                    <a:pt x="3858" y="6096"/>
                    <a:pt x="1000" y="4572"/>
                  </a:cubicBezTo>
                  <a:cubicBezTo>
                    <a:pt x="-333" y="3048"/>
                    <a:pt x="-333" y="1524"/>
                    <a:pt x="1000" y="0"/>
                  </a:cubicBezTo>
                  <a:cubicBezTo>
                    <a:pt x="1762" y="95"/>
                    <a:pt x="2524" y="95"/>
                    <a:pt x="3286" y="95"/>
                  </a:cubicBezTo>
                  <a:close/>
                </a:path>
              </a:pathLst>
            </a:custGeom>
            <a:solidFill>
              <a:srgbClr val="F9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xmlns="" id="{873E1E45-15A6-4F5F-9D43-B4E529D9AC5A}"/>
                </a:ext>
              </a:extLst>
            </p:cNvPr>
            <p:cNvSpPr/>
            <p:nvPr/>
          </p:nvSpPr>
          <p:spPr>
            <a:xfrm>
              <a:off x="9203062" y="2071645"/>
              <a:ext cx="5457" cy="8819"/>
            </a:xfrm>
            <a:custGeom>
              <a:avLst/>
              <a:gdLst>
                <a:gd name="connsiteX0" fmla="*/ 609 w 5457"/>
                <a:gd name="connsiteY0" fmla="*/ 8819 h 8819"/>
                <a:gd name="connsiteX1" fmla="*/ 1847 w 5457"/>
                <a:gd name="connsiteY1" fmla="*/ 56 h 8819"/>
                <a:gd name="connsiteX2" fmla="*/ 4514 w 5457"/>
                <a:gd name="connsiteY2" fmla="*/ 1390 h 8819"/>
                <a:gd name="connsiteX3" fmla="*/ 609 w 5457"/>
                <a:gd name="connsiteY3" fmla="*/ 8819 h 8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57" h="8819">
                  <a:moveTo>
                    <a:pt x="609" y="8819"/>
                  </a:moveTo>
                  <a:cubicBezTo>
                    <a:pt x="1943" y="5867"/>
                    <a:pt x="-2248" y="2152"/>
                    <a:pt x="1847" y="56"/>
                  </a:cubicBezTo>
                  <a:cubicBezTo>
                    <a:pt x="2419" y="-229"/>
                    <a:pt x="4038" y="628"/>
                    <a:pt x="4514" y="1390"/>
                  </a:cubicBezTo>
                  <a:cubicBezTo>
                    <a:pt x="7181" y="5581"/>
                    <a:pt x="3657" y="7200"/>
                    <a:pt x="609" y="8819"/>
                  </a:cubicBezTo>
                  <a:close/>
                </a:path>
              </a:pathLst>
            </a:custGeom>
            <a:solidFill>
              <a:srgbClr val="F9C30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xmlns="" id="{EA01597E-D042-47DB-BF2A-E13C39D4A9CD}"/>
                </a:ext>
              </a:extLst>
            </p:cNvPr>
            <p:cNvSpPr/>
            <p:nvPr/>
          </p:nvSpPr>
          <p:spPr>
            <a:xfrm>
              <a:off x="9201678" y="2057128"/>
              <a:ext cx="7517" cy="9144"/>
            </a:xfrm>
            <a:custGeom>
              <a:avLst/>
              <a:gdLst>
                <a:gd name="connsiteX0" fmla="*/ 7517 w 7517"/>
                <a:gd name="connsiteY0" fmla="*/ 2286 h 9144"/>
                <a:gd name="connsiteX1" fmla="*/ 7517 w 7517"/>
                <a:gd name="connsiteY1" fmla="*/ 6858 h 9144"/>
                <a:gd name="connsiteX2" fmla="*/ 659 w 7517"/>
                <a:gd name="connsiteY2" fmla="*/ 9144 h 9144"/>
                <a:gd name="connsiteX3" fmla="*/ 7517 w 7517"/>
                <a:gd name="connsiteY3" fmla="*/ 0 h 9144"/>
                <a:gd name="connsiteX4" fmla="*/ 7517 w 7517"/>
                <a:gd name="connsiteY4" fmla="*/ 2286 h 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7" h="9144">
                  <a:moveTo>
                    <a:pt x="7517" y="2286"/>
                  </a:moveTo>
                  <a:cubicBezTo>
                    <a:pt x="7517" y="3810"/>
                    <a:pt x="7517" y="5334"/>
                    <a:pt x="7517" y="6858"/>
                  </a:cubicBezTo>
                  <a:cubicBezTo>
                    <a:pt x="5231" y="7620"/>
                    <a:pt x="2945" y="8382"/>
                    <a:pt x="659" y="9144"/>
                  </a:cubicBezTo>
                  <a:cubicBezTo>
                    <a:pt x="-2294" y="2096"/>
                    <a:pt x="5517" y="3239"/>
                    <a:pt x="7517" y="0"/>
                  </a:cubicBezTo>
                  <a:cubicBezTo>
                    <a:pt x="7517" y="762"/>
                    <a:pt x="7517" y="1524"/>
                    <a:pt x="7517" y="2286"/>
                  </a:cubicBezTo>
                  <a:close/>
                </a:path>
              </a:pathLst>
            </a:custGeom>
            <a:solidFill>
              <a:srgbClr val="F2B6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xmlns="" id="{B0D5EB71-59FE-4018-822E-820CA5E8B81A}"/>
                </a:ext>
              </a:extLst>
            </p:cNvPr>
            <p:cNvSpPr/>
            <p:nvPr/>
          </p:nvSpPr>
          <p:spPr>
            <a:xfrm>
              <a:off x="9221952" y="2095894"/>
              <a:ext cx="12388" cy="7352"/>
            </a:xfrm>
            <a:custGeom>
              <a:avLst/>
              <a:gdLst>
                <a:gd name="connsiteX0" fmla="*/ 959 w 12388"/>
                <a:gd name="connsiteY0" fmla="*/ 2286 h 7352"/>
                <a:gd name="connsiteX1" fmla="*/ 3245 w 12388"/>
                <a:gd name="connsiteY1" fmla="*/ 0 h 7352"/>
                <a:gd name="connsiteX2" fmla="*/ 7817 w 12388"/>
                <a:gd name="connsiteY2" fmla="*/ 0 h 7352"/>
                <a:gd name="connsiteX3" fmla="*/ 12389 w 12388"/>
                <a:gd name="connsiteY3" fmla="*/ 2286 h 7352"/>
                <a:gd name="connsiteX4" fmla="*/ 5817 w 12388"/>
                <a:gd name="connsiteY4" fmla="*/ 6953 h 7352"/>
                <a:gd name="connsiteX5" fmla="*/ 959 w 12388"/>
                <a:gd name="connsiteY5" fmla="*/ 2286 h 7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" h="7352">
                  <a:moveTo>
                    <a:pt x="959" y="2286"/>
                  </a:moveTo>
                  <a:cubicBezTo>
                    <a:pt x="1721" y="1524"/>
                    <a:pt x="2483" y="762"/>
                    <a:pt x="3245" y="0"/>
                  </a:cubicBezTo>
                  <a:cubicBezTo>
                    <a:pt x="4769" y="0"/>
                    <a:pt x="6293" y="0"/>
                    <a:pt x="7817" y="0"/>
                  </a:cubicBezTo>
                  <a:cubicBezTo>
                    <a:pt x="9722" y="95"/>
                    <a:pt x="11436" y="476"/>
                    <a:pt x="12389" y="2286"/>
                  </a:cubicBezTo>
                  <a:cubicBezTo>
                    <a:pt x="10960" y="4858"/>
                    <a:pt x="8388" y="6001"/>
                    <a:pt x="5817" y="6953"/>
                  </a:cubicBezTo>
                  <a:cubicBezTo>
                    <a:pt x="2197" y="7430"/>
                    <a:pt x="-1899" y="8573"/>
                    <a:pt x="959" y="2286"/>
                  </a:cubicBezTo>
                  <a:close/>
                </a:path>
              </a:pathLst>
            </a:custGeom>
            <a:solidFill>
              <a:srgbClr val="F4B7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xmlns="" id="{770CB45E-8212-48D5-ABD0-64A6E1000E9D}"/>
                </a:ext>
              </a:extLst>
            </p:cNvPr>
            <p:cNvSpPr/>
            <p:nvPr/>
          </p:nvSpPr>
          <p:spPr>
            <a:xfrm>
              <a:off x="9213767" y="2089385"/>
              <a:ext cx="7707" cy="6509"/>
            </a:xfrm>
            <a:custGeom>
              <a:avLst/>
              <a:gdLst>
                <a:gd name="connsiteX0" fmla="*/ 6858 w 7707"/>
                <a:gd name="connsiteY0" fmla="*/ 4223 h 6509"/>
                <a:gd name="connsiteX1" fmla="*/ 0 w 7707"/>
                <a:gd name="connsiteY1" fmla="*/ 6509 h 6509"/>
                <a:gd name="connsiteX2" fmla="*/ 6001 w 7707"/>
                <a:gd name="connsiteY2" fmla="*/ 32 h 6509"/>
                <a:gd name="connsiteX3" fmla="*/ 6858 w 7707"/>
                <a:gd name="connsiteY3" fmla="*/ 4223 h 6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07" h="6509">
                  <a:moveTo>
                    <a:pt x="6858" y="4223"/>
                  </a:moveTo>
                  <a:cubicBezTo>
                    <a:pt x="4572" y="4985"/>
                    <a:pt x="2286" y="5747"/>
                    <a:pt x="0" y="6509"/>
                  </a:cubicBezTo>
                  <a:cubicBezTo>
                    <a:pt x="286" y="2699"/>
                    <a:pt x="1810" y="-349"/>
                    <a:pt x="6001" y="32"/>
                  </a:cubicBezTo>
                  <a:cubicBezTo>
                    <a:pt x="9049" y="223"/>
                    <a:pt x="7144" y="2699"/>
                    <a:pt x="6858" y="4223"/>
                  </a:cubicBezTo>
                  <a:close/>
                </a:path>
              </a:pathLst>
            </a:custGeom>
            <a:solidFill>
              <a:srgbClr val="F9BF0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xmlns="" id="{774F1BBF-ADEC-4B47-BC01-C670BF7577A3}"/>
                </a:ext>
              </a:extLst>
            </p:cNvPr>
            <p:cNvSpPr/>
            <p:nvPr/>
          </p:nvSpPr>
          <p:spPr>
            <a:xfrm>
              <a:off x="9227483" y="2066272"/>
              <a:ext cx="6885" cy="9144"/>
            </a:xfrm>
            <a:custGeom>
              <a:avLst/>
              <a:gdLst>
                <a:gd name="connsiteX0" fmla="*/ 0 w 6885"/>
                <a:gd name="connsiteY0" fmla="*/ 2286 h 9144"/>
                <a:gd name="connsiteX1" fmla="*/ 6858 w 6885"/>
                <a:gd name="connsiteY1" fmla="*/ 0 h 9144"/>
                <a:gd name="connsiteX2" fmla="*/ 2286 w 6885"/>
                <a:gd name="connsiteY2" fmla="*/ 9144 h 9144"/>
                <a:gd name="connsiteX3" fmla="*/ 0 w 6885"/>
                <a:gd name="connsiteY3" fmla="*/ 2286 h 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5" h="9144">
                  <a:moveTo>
                    <a:pt x="0" y="2286"/>
                  </a:moveTo>
                  <a:cubicBezTo>
                    <a:pt x="2286" y="1524"/>
                    <a:pt x="4572" y="762"/>
                    <a:pt x="6858" y="0"/>
                  </a:cubicBezTo>
                  <a:cubicBezTo>
                    <a:pt x="7239" y="4000"/>
                    <a:pt x="3620" y="6001"/>
                    <a:pt x="2286" y="9144"/>
                  </a:cubicBezTo>
                  <a:cubicBezTo>
                    <a:pt x="-381" y="7429"/>
                    <a:pt x="95" y="4763"/>
                    <a:pt x="0" y="2286"/>
                  </a:cubicBezTo>
                  <a:close/>
                </a:path>
              </a:pathLst>
            </a:custGeom>
            <a:solidFill>
              <a:srgbClr val="F1BC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xmlns="" id="{0D6F8E89-5166-4A8B-8E23-2ABC649458D8}"/>
                </a:ext>
              </a:extLst>
            </p:cNvPr>
            <p:cNvSpPr/>
            <p:nvPr/>
          </p:nvSpPr>
          <p:spPr>
            <a:xfrm>
              <a:off x="9201004" y="2098181"/>
              <a:ext cx="31194" cy="22860"/>
            </a:xfrm>
            <a:custGeom>
              <a:avLst/>
              <a:gdLst>
                <a:gd name="connsiteX0" fmla="*/ 21908 w 31194"/>
                <a:gd name="connsiteY0" fmla="*/ 0 h 22860"/>
                <a:gd name="connsiteX1" fmla="*/ 26480 w 31194"/>
                <a:gd name="connsiteY1" fmla="*/ 2286 h 22860"/>
                <a:gd name="connsiteX2" fmla="*/ 26480 w 31194"/>
                <a:gd name="connsiteY2" fmla="*/ 16002 h 22860"/>
                <a:gd name="connsiteX3" fmla="*/ 15050 w 31194"/>
                <a:gd name="connsiteY3" fmla="*/ 20574 h 22860"/>
                <a:gd name="connsiteX4" fmla="*/ 8192 w 31194"/>
                <a:gd name="connsiteY4" fmla="*/ 22860 h 22860"/>
                <a:gd name="connsiteX5" fmla="*/ 0 w 31194"/>
                <a:gd name="connsiteY5" fmla="*/ 15240 h 22860"/>
                <a:gd name="connsiteX6" fmla="*/ 8192 w 31194"/>
                <a:gd name="connsiteY6" fmla="*/ 11525 h 22860"/>
                <a:gd name="connsiteX7" fmla="*/ 15050 w 31194"/>
                <a:gd name="connsiteY7" fmla="*/ 6953 h 22860"/>
                <a:gd name="connsiteX8" fmla="*/ 15050 w 31194"/>
                <a:gd name="connsiteY8" fmla="*/ 4667 h 22860"/>
                <a:gd name="connsiteX9" fmla="*/ 21908 w 31194"/>
                <a:gd name="connsiteY9" fmla="*/ 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94" h="22860">
                  <a:moveTo>
                    <a:pt x="21908" y="0"/>
                  </a:moveTo>
                  <a:cubicBezTo>
                    <a:pt x="21812" y="4096"/>
                    <a:pt x="24003" y="3429"/>
                    <a:pt x="26480" y="2286"/>
                  </a:cubicBezTo>
                  <a:cubicBezTo>
                    <a:pt x="32766" y="6858"/>
                    <a:pt x="32766" y="11430"/>
                    <a:pt x="26480" y="16002"/>
                  </a:cubicBezTo>
                  <a:cubicBezTo>
                    <a:pt x="21146" y="13621"/>
                    <a:pt x="17717" y="16193"/>
                    <a:pt x="15050" y="20574"/>
                  </a:cubicBezTo>
                  <a:cubicBezTo>
                    <a:pt x="12764" y="21336"/>
                    <a:pt x="10478" y="22098"/>
                    <a:pt x="8192" y="22860"/>
                  </a:cubicBezTo>
                  <a:cubicBezTo>
                    <a:pt x="7049" y="19050"/>
                    <a:pt x="2477" y="18574"/>
                    <a:pt x="0" y="15240"/>
                  </a:cubicBezTo>
                  <a:cubicBezTo>
                    <a:pt x="3143" y="13811"/>
                    <a:pt x="5715" y="12668"/>
                    <a:pt x="8192" y="11525"/>
                  </a:cubicBezTo>
                  <a:cubicBezTo>
                    <a:pt x="14002" y="12763"/>
                    <a:pt x="15812" y="11525"/>
                    <a:pt x="15050" y="6953"/>
                  </a:cubicBezTo>
                  <a:cubicBezTo>
                    <a:pt x="15050" y="6191"/>
                    <a:pt x="15050" y="5429"/>
                    <a:pt x="15050" y="4667"/>
                  </a:cubicBezTo>
                  <a:cubicBezTo>
                    <a:pt x="14859" y="-762"/>
                    <a:pt x="20098" y="2191"/>
                    <a:pt x="21908" y="0"/>
                  </a:cubicBezTo>
                  <a:close/>
                </a:path>
              </a:pathLst>
            </a:custGeom>
            <a:solidFill>
              <a:srgbClr val="FCBD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xmlns="" id="{5975823C-49C4-4495-BBAF-AA394AFEEA47}"/>
                </a:ext>
              </a:extLst>
            </p:cNvPr>
            <p:cNvSpPr/>
            <p:nvPr/>
          </p:nvSpPr>
          <p:spPr>
            <a:xfrm>
              <a:off x="9156712" y="2114038"/>
              <a:ext cx="20573" cy="16146"/>
            </a:xfrm>
            <a:custGeom>
              <a:avLst/>
              <a:gdLst>
                <a:gd name="connsiteX0" fmla="*/ 11430 w 20573"/>
                <a:gd name="connsiteY0" fmla="*/ 144 h 16146"/>
                <a:gd name="connsiteX1" fmla="*/ 16002 w 20573"/>
                <a:gd name="connsiteY1" fmla="*/ 4716 h 16146"/>
                <a:gd name="connsiteX2" fmla="*/ 20574 w 20573"/>
                <a:gd name="connsiteY2" fmla="*/ 16146 h 16146"/>
                <a:gd name="connsiteX3" fmla="*/ 11430 w 20573"/>
                <a:gd name="connsiteY3" fmla="*/ 5478 h 16146"/>
                <a:gd name="connsiteX4" fmla="*/ 0 w 20573"/>
                <a:gd name="connsiteY4" fmla="*/ 7002 h 16146"/>
                <a:gd name="connsiteX5" fmla="*/ 11430 w 20573"/>
                <a:gd name="connsiteY5" fmla="*/ 144 h 16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73" h="16146">
                  <a:moveTo>
                    <a:pt x="11430" y="144"/>
                  </a:moveTo>
                  <a:cubicBezTo>
                    <a:pt x="14383" y="240"/>
                    <a:pt x="15907" y="1764"/>
                    <a:pt x="16002" y="4716"/>
                  </a:cubicBezTo>
                  <a:cubicBezTo>
                    <a:pt x="21050" y="7098"/>
                    <a:pt x="18764" y="12432"/>
                    <a:pt x="20574" y="16146"/>
                  </a:cubicBezTo>
                  <a:cubicBezTo>
                    <a:pt x="9620" y="13194"/>
                    <a:pt x="9620" y="13194"/>
                    <a:pt x="11430" y="5478"/>
                  </a:cubicBezTo>
                  <a:cubicBezTo>
                    <a:pt x="7525" y="5478"/>
                    <a:pt x="4572" y="12622"/>
                    <a:pt x="0" y="7002"/>
                  </a:cubicBezTo>
                  <a:cubicBezTo>
                    <a:pt x="2381" y="2335"/>
                    <a:pt x="5715" y="-713"/>
                    <a:pt x="11430" y="144"/>
                  </a:cubicBezTo>
                  <a:close/>
                </a:path>
              </a:pathLst>
            </a:custGeom>
            <a:solidFill>
              <a:srgbClr val="F8BE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xmlns="" id="{BA1BB6AD-CDAC-469E-A0C8-DFBB6087FF7A}"/>
                </a:ext>
              </a:extLst>
            </p:cNvPr>
            <p:cNvSpPr/>
            <p:nvPr/>
          </p:nvSpPr>
          <p:spPr>
            <a:xfrm>
              <a:off x="9181858" y="2107324"/>
              <a:ext cx="15134" cy="11566"/>
            </a:xfrm>
            <a:custGeom>
              <a:avLst/>
              <a:gdLst>
                <a:gd name="connsiteX0" fmla="*/ 0 w 15134"/>
                <a:gd name="connsiteY0" fmla="*/ 11430 h 11566"/>
                <a:gd name="connsiteX1" fmla="*/ 11430 w 15134"/>
                <a:gd name="connsiteY1" fmla="*/ 0 h 11566"/>
                <a:gd name="connsiteX2" fmla="*/ 14002 w 15134"/>
                <a:gd name="connsiteY2" fmla="*/ 3810 h 11566"/>
                <a:gd name="connsiteX3" fmla="*/ 0 w 15134"/>
                <a:gd name="connsiteY3" fmla="*/ 11430 h 11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34" h="11566">
                  <a:moveTo>
                    <a:pt x="0" y="11430"/>
                  </a:moveTo>
                  <a:cubicBezTo>
                    <a:pt x="2381" y="6191"/>
                    <a:pt x="9525" y="5715"/>
                    <a:pt x="11430" y="0"/>
                  </a:cubicBezTo>
                  <a:cubicBezTo>
                    <a:pt x="13430" y="572"/>
                    <a:pt x="16955" y="1238"/>
                    <a:pt x="14002" y="3810"/>
                  </a:cubicBezTo>
                  <a:cubicBezTo>
                    <a:pt x="10001" y="7239"/>
                    <a:pt x="6572" y="12478"/>
                    <a:pt x="0" y="11430"/>
                  </a:cubicBezTo>
                  <a:close/>
                </a:path>
              </a:pathLst>
            </a:custGeom>
            <a:solidFill>
              <a:srgbClr val="F3B7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xmlns="" id="{5293B505-13FA-4E56-BD54-89CEC31B7D0F}"/>
                </a:ext>
              </a:extLst>
            </p:cNvPr>
            <p:cNvSpPr/>
            <p:nvPr/>
          </p:nvSpPr>
          <p:spPr>
            <a:xfrm>
              <a:off x="9185584" y="2123377"/>
              <a:ext cx="8322" cy="6807"/>
            </a:xfrm>
            <a:custGeom>
              <a:avLst/>
              <a:gdLst>
                <a:gd name="connsiteX0" fmla="*/ 3133 w 8322"/>
                <a:gd name="connsiteY0" fmla="*/ 6807 h 6807"/>
                <a:gd name="connsiteX1" fmla="*/ 3133 w 8322"/>
                <a:gd name="connsiteY1" fmla="*/ 2235 h 6807"/>
                <a:gd name="connsiteX2" fmla="*/ 8086 w 8322"/>
                <a:gd name="connsiteY2" fmla="*/ 1378 h 6807"/>
                <a:gd name="connsiteX3" fmla="*/ 3133 w 8322"/>
                <a:gd name="connsiteY3" fmla="*/ 6807 h 6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2" h="6807">
                  <a:moveTo>
                    <a:pt x="3133" y="6807"/>
                  </a:moveTo>
                  <a:cubicBezTo>
                    <a:pt x="-4582" y="5283"/>
                    <a:pt x="4562" y="3759"/>
                    <a:pt x="3133" y="2235"/>
                  </a:cubicBezTo>
                  <a:cubicBezTo>
                    <a:pt x="4657" y="426"/>
                    <a:pt x="7229" y="-1289"/>
                    <a:pt x="8086" y="1378"/>
                  </a:cubicBezTo>
                  <a:cubicBezTo>
                    <a:pt x="9134" y="4331"/>
                    <a:pt x="6562" y="6522"/>
                    <a:pt x="3133" y="6807"/>
                  </a:cubicBezTo>
                  <a:close/>
                </a:path>
              </a:pathLst>
            </a:custGeom>
            <a:solidFill>
              <a:srgbClr val="F4BA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xmlns="" id="{7DC72455-A3BA-45E3-A939-F5CD9449556B}"/>
                </a:ext>
              </a:extLst>
            </p:cNvPr>
            <p:cNvSpPr/>
            <p:nvPr/>
          </p:nvSpPr>
          <p:spPr>
            <a:xfrm>
              <a:off x="9209195" y="2105038"/>
              <a:ext cx="12102" cy="6700"/>
            </a:xfrm>
            <a:custGeom>
              <a:avLst/>
              <a:gdLst>
                <a:gd name="connsiteX0" fmla="*/ 6858 w 12102"/>
                <a:gd name="connsiteY0" fmla="*/ 0 h 6700"/>
                <a:gd name="connsiteX1" fmla="*/ 11144 w 12102"/>
                <a:gd name="connsiteY1" fmla="*/ 476 h 6700"/>
                <a:gd name="connsiteX2" fmla="*/ 10573 w 12102"/>
                <a:gd name="connsiteY2" fmla="*/ 3715 h 6700"/>
                <a:gd name="connsiteX3" fmla="*/ 0 w 12102"/>
                <a:gd name="connsiteY3" fmla="*/ 4572 h 6700"/>
                <a:gd name="connsiteX4" fmla="*/ 6858 w 12102"/>
                <a:gd name="connsiteY4" fmla="*/ 0 h 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02" h="6700">
                  <a:moveTo>
                    <a:pt x="6858" y="0"/>
                  </a:moveTo>
                  <a:cubicBezTo>
                    <a:pt x="8287" y="95"/>
                    <a:pt x="10001" y="-190"/>
                    <a:pt x="11144" y="476"/>
                  </a:cubicBezTo>
                  <a:cubicBezTo>
                    <a:pt x="13049" y="1619"/>
                    <a:pt x="11716" y="3143"/>
                    <a:pt x="10573" y="3715"/>
                  </a:cubicBezTo>
                  <a:cubicBezTo>
                    <a:pt x="7239" y="5143"/>
                    <a:pt x="3905" y="9144"/>
                    <a:pt x="0" y="4572"/>
                  </a:cubicBezTo>
                  <a:cubicBezTo>
                    <a:pt x="3334" y="4572"/>
                    <a:pt x="5620" y="3048"/>
                    <a:pt x="6858" y="0"/>
                  </a:cubicBezTo>
                  <a:close/>
                </a:path>
              </a:pathLst>
            </a:custGeom>
            <a:solidFill>
              <a:srgbClr val="F7B2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xmlns="" id="{9E4D817A-5A0E-4FFA-B617-73E9A628230A}"/>
                </a:ext>
              </a:extLst>
            </p:cNvPr>
            <p:cNvSpPr/>
            <p:nvPr/>
          </p:nvSpPr>
          <p:spPr>
            <a:xfrm>
              <a:off x="9202337" y="2132471"/>
              <a:ext cx="6858" cy="4571"/>
            </a:xfrm>
            <a:custGeom>
              <a:avLst/>
              <a:gdLst>
                <a:gd name="connsiteX0" fmla="*/ 6858 w 6858"/>
                <a:gd name="connsiteY0" fmla="*/ 4572 h 4571"/>
                <a:gd name="connsiteX1" fmla="*/ 0 w 6858"/>
                <a:gd name="connsiteY1" fmla="*/ 4572 h 4571"/>
                <a:gd name="connsiteX2" fmla="*/ 6858 w 6858"/>
                <a:gd name="connsiteY2" fmla="*/ 0 h 4571"/>
                <a:gd name="connsiteX3" fmla="*/ 6858 w 6858"/>
                <a:gd name="connsiteY3" fmla="*/ 4572 h 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8" h="4571">
                  <a:moveTo>
                    <a:pt x="6858" y="4572"/>
                  </a:moveTo>
                  <a:cubicBezTo>
                    <a:pt x="4572" y="4572"/>
                    <a:pt x="2286" y="4572"/>
                    <a:pt x="0" y="4572"/>
                  </a:cubicBezTo>
                  <a:cubicBezTo>
                    <a:pt x="1334" y="1524"/>
                    <a:pt x="3620" y="0"/>
                    <a:pt x="6858" y="0"/>
                  </a:cubicBezTo>
                  <a:cubicBezTo>
                    <a:pt x="6858" y="1524"/>
                    <a:pt x="6858" y="3048"/>
                    <a:pt x="6858" y="4572"/>
                  </a:cubicBezTo>
                  <a:close/>
                </a:path>
              </a:pathLst>
            </a:custGeom>
            <a:solidFill>
              <a:srgbClr val="F0B2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xmlns="" id="{815D9414-AB84-4213-95F9-DEF5193D3E62}"/>
                </a:ext>
              </a:extLst>
            </p:cNvPr>
            <p:cNvSpPr/>
            <p:nvPr/>
          </p:nvSpPr>
          <p:spPr>
            <a:xfrm>
              <a:off x="9254915" y="2079473"/>
              <a:ext cx="23224" cy="27851"/>
            </a:xfrm>
            <a:custGeom>
              <a:avLst/>
              <a:gdLst>
                <a:gd name="connsiteX0" fmla="*/ 11430 w 23224"/>
                <a:gd name="connsiteY0" fmla="*/ 27851 h 27851"/>
                <a:gd name="connsiteX1" fmla="*/ 6858 w 23224"/>
                <a:gd name="connsiteY1" fmla="*/ 23279 h 27851"/>
                <a:gd name="connsiteX2" fmla="*/ 4572 w 23224"/>
                <a:gd name="connsiteY2" fmla="*/ 16421 h 27851"/>
                <a:gd name="connsiteX3" fmla="*/ 0 w 23224"/>
                <a:gd name="connsiteY3" fmla="*/ 7277 h 27851"/>
                <a:gd name="connsiteX4" fmla="*/ 3143 w 23224"/>
                <a:gd name="connsiteY4" fmla="*/ 4991 h 27851"/>
                <a:gd name="connsiteX5" fmla="*/ 4001 w 23224"/>
                <a:gd name="connsiteY5" fmla="*/ 2229 h 27851"/>
                <a:gd name="connsiteX6" fmla="*/ 9144 w 23224"/>
                <a:gd name="connsiteY6" fmla="*/ 419 h 27851"/>
                <a:gd name="connsiteX7" fmla="*/ 20574 w 23224"/>
                <a:gd name="connsiteY7" fmla="*/ 7277 h 27851"/>
                <a:gd name="connsiteX8" fmla="*/ 15430 w 23224"/>
                <a:gd name="connsiteY8" fmla="*/ 23279 h 27851"/>
                <a:gd name="connsiteX9" fmla="*/ 11430 w 23224"/>
                <a:gd name="connsiteY9" fmla="*/ 27851 h 2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224" h="27851">
                  <a:moveTo>
                    <a:pt x="11430" y="27851"/>
                  </a:moveTo>
                  <a:cubicBezTo>
                    <a:pt x="8477" y="27756"/>
                    <a:pt x="6953" y="26232"/>
                    <a:pt x="6858" y="23279"/>
                  </a:cubicBezTo>
                  <a:cubicBezTo>
                    <a:pt x="4001" y="21660"/>
                    <a:pt x="9049" y="17564"/>
                    <a:pt x="4572" y="16421"/>
                  </a:cubicBezTo>
                  <a:cubicBezTo>
                    <a:pt x="1619" y="14135"/>
                    <a:pt x="381" y="10897"/>
                    <a:pt x="0" y="7277"/>
                  </a:cubicBezTo>
                  <a:cubicBezTo>
                    <a:pt x="190" y="5277"/>
                    <a:pt x="5143" y="10039"/>
                    <a:pt x="3143" y="4991"/>
                  </a:cubicBezTo>
                  <a:cubicBezTo>
                    <a:pt x="3238" y="3943"/>
                    <a:pt x="3429" y="3086"/>
                    <a:pt x="4001" y="2229"/>
                  </a:cubicBezTo>
                  <a:cubicBezTo>
                    <a:pt x="5620" y="1276"/>
                    <a:pt x="6763" y="-914"/>
                    <a:pt x="9144" y="419"/>
                  </a:cubicBezTo>
                  <a:cubicBezTo>
                    <a:pt x="11906" y="4515"/>
                    <a:pt x="13049" y="11087"/>
                    <a:pt x="20574" y="7277"/>
                  </a:cubicBezTo>
                  <a:cubicBezTo>
                    <a:pt x="25336" y="15850"/>
                    <a:pt x="23717" y="21184"/>
                    <a:pt x="15430" y="23279"/>
                  </a:cubicBezTo>
                  <a:cubicBezTo>
                    <a:pt x="12763" y="23946"/>
                    <a:pt x="11716" y="25375"/>
                    <a:pt x="11430" y="27851"/>
                  </a:cubicBezTo>
                  <a:close/>
                </a:path>
              </a:pathLst>
            </a:custGeom>
            <a:solidFill>
              <a:srgbClr val="F9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xmlns="" id="{0F181030-BD51-4561-8DC8-B76483A08677}"/>
                </a:ext>
              </a:extLst>
            </p:cNvPr>
            <p:cNvSpPr/>
            <p:nvPr/>
          </p:nvSpPr>
          <p:spPr>
            <a:xfrm>
              <a:off x="9274461" y="2082178"/>
              <a:ext cx="12362" cy="6081"/>
            </a:xfrm>
            <a:custGeom>
              <a:avLst/>
              <a:gdLst>
                <a:gd name="connsiteX0" fmla="*/ 12363 w 12362"/>
                <a:gd name="connsiteY0" fmla="*/ 0 h 6081"/>
                <a:gd name="connsiteX1" fmla="*/ 12363 w 12362"/>
                <a:gd name="connsiteY1" fmla="*/ 4572 h 6081"/>
                <a:gd name="connsiteX2" fmla="*/ 933 w 12362"/>
                <a:gd name="connsiteY2" fmla="*/ 4572 h 6081"/>
                <a:gd name="connsiteX3" fmla="*/ 1695 w 12362"/>
                <a:gd name="connsiteY3" fmla="*/ 667 h 6081"/>
                <a:gd name="connsiteX4" fmla="*/ 12363 w 12362"/>
                <a:gd name="connsiteY4" fmla="*/ 0 h 6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62" h="6081">
                  <a:moveTo>
                    <a:pt x="12363" y="0"/>
                  </a:moveTo>
                  <a:cubicBezTo>
                    <a:pt x="12172" y="1524"/>
                    <a:pt x="9791" y="3048"/>
                    <a:pt x="12363" y="4572"/>
                  </a:cubicBezTo>
                  <a:cubicBezTo>
                    <a:pt x="8553" y="8668"/>
                    <a:pt x="4743" y="2953"/>
                    <a:pt x="933" y="4572"/>
                  </a:cubicBezTo>
                  <a:cubicBezTo>
                    <a:pt x="837" y="3143"/>
                    <a:pt x="-1544" y="1048"/>
                    <a:pt x="1695" y="667"/>
                  </a:cubicBezTo>
                  <a:cubicBezTo>
                    <a:pt x="5314" y="190"/>
                    <a:pt x="8838" y="190"/>
                    <a:pt x="12363" y="0"/>
                  </a:cubicBezTo>
                  <a:close/>
                </a:path>
              </a:pathLst>
            </a:custGeom>
            <a:solidFill>
              <a:srgbClr val="F9B9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xmlns="" id="{38DB9987-8028-4030-9787-A28F2667153D}"/>
                </a:ext>
              </a:extLst>
            </p:cNvPr>
            <p:cNvSpPr/>
            <p:nvPr/>
          </p:nvSpPr>
          <p:spPr>
            <a:xfrm>
              <a:off x="9258844" y="2073035"/>
              <a:ext cx="7500" cy="9143"/>
            </a:xfrm>
            <a:custGeom>
              <a:avLst/>
              <a:gdLst>
                <a:gd name="connsiteX0" fmla="*/ 5215 w 7500"/>
                <a:gd name="connsiteY0" fmla="*/ 6858 h 9143"/>
                <a:gd name="connsiteX1" fmla="*/ 643 w 7500"/>
                <a:gd name="connsiteY1" fmla="*/ 9144 h 9143"/>
                <a:gd name="connsiteX2" fmla="*/ 71 w 7500"/>
                <a:gd name="connsiteY2" fmla="*/ 7620 h 9143"/>
                <a:gd name="connsiteX3" fmla="*/ 643 w 7500"/>
                <a:gd name="connsiteY3" fmla="*/ 6858 h 9143"/>
                <a:gd name="connsiteX4" fmla="*/ 643 w 7500"/>
                <a:gd name="connsiteY4" fmla="*/ 0 h 9143"/>
                <a:gd name="connsiteX5" fmla="*/ 7501 w 7500"/>
                <a:gd name="connsiteY5" fmla="*/ 4572 h 9143"/>
                <a:gd name="connsiteX6" fmla="*/ 5215 w 7500"/>
                <a:gd name="connsiteY6" fmla="*/ 6858 h 9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0" h="9143">
                  <a:moveTo>
                    <a:pt x="5215" y="6858"/>
                  </a:moveTo>
                  <a:cubicBezTo>
                    <a:pt x="3691" y="7620"/>
                    <a:pt x="2167" y="8382"/>
                    <a:pt x="643" y="9144"/>
                  </a:cubicBezTo>
                  <a:cubicBezTo>
                    <a:pt x="71" y="8668"/>
                    <a:pt x="-119" y="8096"/>
                    <a:pt x="71" y="7620"/>
                  </a:cubicBezTo>
                  <a:cubicBezTo>
                    <a:pt x="262" y="7144"/>
                    <a:pt x="452" y="6858"/>
                    <a:pt x="643" y="6858"/>
                  </a:cubicBezTo>
                  <a:cubicBezTo>
                    <a:pt x="643" y="4572"/>
                    <a:pt x="643" y="2286"/>
                    <a:pt x="643" y="0"/>
                  </a:cubicBezTo>
                  <a:cubicBezTo>
                    <a:pt x="3977" y="0"/>
                    <a:pt x="6167" y="1524"/>
                    <a:pt x="7501" y="4572"/>
                  </a:cubicBezTo>
                  <a:cubicBezTo>
                    <a:pt x="6739" y="5334"/>
                    <a:pt x="5977" y="6096"/>
                    <a:pt x="5215" y="6858"/>
                  </a:cubicBezTo>
                  <a:close/>
                </a:path>
              </a:pathLst>
            </a:custGeom>
            <a:solidFill>
              <a:srgbClr val="FBC2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xmlns="" id="{7B76A181-C821-43C3-AAC1-A1D3A533C6E5}"/>
                </a:ext>
              </a:extLst>
            </p:cNvPr>
            <p:cNvSpPr/>
            <p:nvPr/>
          </p:nvSpPr>
          <p:spPr>
            <a:xfrm>
              <a:off x="9250343" y="2079893"/>
              <a:ext cx="9144" cy="5808"/>
            </a:xfrm>
            <a:custGeom>
              <a:avLst/>
              <a:gdLst>
                <a:gd name="connsiteX0" fmla="*/ 9144 w 9144"/>
                <a:gd name="connsiteY0" fmla="*/ 0 h 5808"/>
                <a:gd name="connsiteX1" fmla="*/ 9144 w 9144"/>
                <a:gd name="connsiteY1" fmla="*/ 2286 h 5808"/>
                <a:gd name="connsiteX2" fmla="*/ 9144 w 9144"/>
                <a:gd name="connsiteY2" fmla="*/ 2286 h 5808"/>
                <a:gd name="connsiteX3" fmla="*/ 0 w 9144"/>
                <a:gd name="connsiteY3" fmla="*/ 0 h 5808"/>
                <a:gd name="connsiteX4" fmla="*/ 0 w 9144"/>
                <a:gd name="connsiteY4" fmla="*/ 0 h 5808"/>
                <a:gd name="connsiteX5" fmla="*/ 9144 w 9144"/>
                <a:gd name="connsiteY5" fmla="*/ 0 h 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" h="5808">
                  <a:moveTo>
                    <a:pt x="9144" y="0"/>
                  </a:moveTo>
                  <a:cubicBezTo>
                    <a:pt x="9144" y="762"/>
                    <a:pt x="9144" y="1524"/>
                    <a:pt x="9144" y="2286"/>
                  </a:cubicBezTo>
                  <a:lnTo>
                    <a:pt x="9144" y="2286"/>
                  </a:lnTo>
                  <a:cubicBezTo>
                    <a:pt x="5429" y="4286"/>
                    <a:pt x="667" y="10192"/>
                    <a:pt x="0" y="0"/>
                  </a:cubicBezTo>
                  <a:lnTo>
                    <a:pt x="0" y="0"/>
                  </a:lnTo>
                  <a:cubicBezTo>
                    <a:pt x="3048" y="0"/>
                    <a:pt x="6096" y="0"/>
                    <a:pt x="9144" y="0"/>
                  </a:cubicBezTo>
                  <a:close/>
                </a:path>
              </a:pathLst>
            </a:custGeom>
            <a:solidFill>
              <a:srgbClr val="F0B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xmlns="" id="{7185B668-FE20-4D03-BB59-8D4FB19C14E9}"/>
                </a:ext>
              </a:extLst>
            </p:cNvPr>
            <p:cNvSpPr/>
            <p:nvPr/>
          </p:nvSpPr>
          <p:spPr>
            <a:xfrm>
              <a:off x="9142639" y="2102753"/>
              <a:ext cx="27391" cy="25050"/>
            </a:xfrm>
            <a:custGeom>
              <a:avLst/>
              <a:gdLst>
                <a:gd name="connsiteX0" fmla="*/ 25503 w 27391"/>
                <a:gd name="connsiteY0" fmla="*/ 11430 h 25050"/>
                <a:gd name="connsiteX1" fmla="*/ 14073 w 27391"/>
                <a:gd name="connsiteY1" fmla="*/ 18288 h 25050"/>
                <a:gd name="connsiteX2" fmla="*/ 4739 w 27391"/>
                <a:gd name="connsiteY2" fmla="*/ 24003 h 25050"/>
                <a:gd name="connsiteX3" fmla="*/ 643 w 27391"/>
                <a:gd name="connsiteY3" fmla="*/ 25051 h 25050"/>
                <a:gd name="connsiteX4" fmla="*/ 2738 w 27391"/>
                <a:gd name="connsiteY4" fmla="*/ 18193 h 25050"/>
                <a:gd name="connsiteX5" fmla="*/ 4643 w 27391"/>
                <a:gd name="connsiteY5" fmla="*/ 16002 h 25050"/>
                <a:gd name="connsiteX6" fmla="*/ 9501 w 27391"/>
                <a:gd name="connsiteY6" fmla="*/ 9144 h 25050"/>
                <a:gd name="connsiteX7" fmla="*/ 11787 w 27391"/>
                <a:gd name="connsiteY7" fmla="*/ 4572 h 25050"/>
                <a:gd name="connsiteX8" fmla="*/ 23217 w 27391"/>
                <a:gd name="connsiteY8" fmla="*/ 0 h 25050"/>
                <a:gd name="connsiteX9" fmla="*/ 25503 w 27391"/>
                <a:gd name="connsiteY9" fmla="*/ 11430 h 2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391" h="25050">
                  <a:moveTo>
                    <a:pt x="25503" y="11430"/>
                  </a:moveTo>
                  <a:cubicBezTo>
                    <a:pt x="21693" y="13716"/>
                    <a:pt x="17883" y="16002"/>
                    <a:pt x="14073" y="18288"/>
                  </a:cubicBezTo>
                  <a:cubicBezTo>
                    <a:pt x="10930" y="20193"/>
                    <a:pt x="7882" y="22193"/>
                    <a:pt x="4739" y="24003"/>
                  </a:cubicBezTo>
                  <a:cubicBezTo>
                    <a:pt x="3500" y="24670"/>
                    <a:pt x="2072" y="24765"/>
                    <a:pt x="643" y="25051"/>
                  </a:cubicBezTo>
                  <a:cubicBezTo>
                    <a:pt x="-1548" y="21527"/>
                    <a:pt x="2548" y="20574"/>
                    <a:pt x="2738" y="18193"/>
                  </a:cubicBezTo>
                  <a:cubicBezTo>
                    <a:pt x="3310" y="17431"/>
                    <a:pt x="3977" y="16669"/>
                    <a:pt x="4643" y="16002"/>
                  </a:cubicBezTo>
                  <a:cubicBezTo>
                    <a:pt x="6263" y="13811"/>
                    <a:pt x="8549" y="12002"/>
                    <a:pt x="9501" y="9144"/>
                  </a:cubicBezTo>
                  <a:cubicBezTo>
                    <a:pt x="10263" y="7620"/>
                    <a:pt x="11025" y="6096"/>
                    <a:pt x="11787" y="4572"/>
                  </a:cubicBezTo>
                  <a:cubicBezTo>
                    <a:pt x="17597" y="8191"/>
                    <a:pt x="19121" y="952"/>
                    <a:pt x="23217" y="0"/>
                  </a:cubicBezTo>
                  <a:cubicBezTo>
                    <a:pt x="27408" y="3143"/>
                    <a:pt x="28932" y="6763"/>
                    <a:pt x="25503" y="11430"/>
                  </a:cubicBezTo>
                  <a:close/>
                </a:path>
              </a:pathLst>
            </a:custGeom>
            <a:solidFill>
              <a:srgbClr val="FDCB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xmlns="" id="{12E6E6D9-E465-4EB9-99FA-001721ED67C9}"/>
                </a:ext>
              </a:extLst>
            </p:cNvPr>
            <p:cNvSpPr/>
            <p:nvPr/>
          </p:nvSpPr>
          <p:spPr>
            <a:xfrm>
              <a:off x="9145283" y="2110933"/>
              <a:ext cx="8356" cy="10107"/>
            </a:xfrm>
            <a:custGeom>
              <a:avLst/>
              <a:gdLst>
                <a:gd name="connsiteX0" fmla="*/ 6858 w 8356"/>
                <a:gd name="connsiteY0" fmla="*/ 964 h 10107"/>
                <a:gd name="connsiteX1" fmla="*/ 2286 w 8356"/>
                <a:gd name="connsiteY1" fmla="*/ 10108 h 10107"/>
                <a:gd name="connsiteX2" fmla="*/ 0 w 8356"/>
                <a:gd name="connsiteY2" fmla="*/ 5536 h 10107"/>
                <a:gd name="connsiteX3" fmla="*/ 6858 w 8356"/>
                <a:gd name="connsiteY3" fmla="*/ 964 h 1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56" h="10107">
                  <a:moveTo>
                    <a:pt x="6858" y="964"/>
                  </a:moveTo>
                  <a:cubicBezTo>
                    <a:pt x="11335" y="7060"/>
                    <a:pt x="4572" y="7441"/>
                    <a:pt x="2286" y="10108"/>
                  </a:cubicBezTo>
                  <a:cubicBezTo>
                    <a:pt x="571" y="9060"/>
                    <a:pt x="1333" y="6774"/>
                    <a:pt x="0" y="5536"/>
                  </a:cubicBezTo>
                  <a:cubicBezTo>
                    <a:pt x="286" y="1059"/>
                    <a:pt x="1905" y="-1513"/>
                    <a:pt x="6858" y="964"/>
                  </a:cubicBezTo>
                  <a:close/>
                </a:path>
              </a:pathLst>
            </a:custGeom>
            <a:solidFill>
              <a:srgbClr val="FBC3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xmlns="" id="{A55B4EC8-64F7-480E-86B5-DDA6492C3B82}"/>
                </a:ext>
              </a:extLst>
            </p:cNvPr>
            <p:cNvSpPr/>
            <p:nvPr/>
          </p:nvSpPr>
          <p:spPr>
            <a:xfrm>
              <a:off x="9141621" y="2116468"/>
              <a:ext cx="5947" cy="4572"/>
            </a:xfrm>
            <a:custGeom>
              <a:avLst/>
              <a:gdLst>
                <a:gd name="connsiteX0" fmla="*/ 3662 w 5947"/>
                <a:gd name="connsiteY0" fmla="*/ 0 h 4572"/>
                <a:gd name="connsiteX1" fmla="*/ 5948 w 5947"/>
                <a:gd name="connsiteY1" fmla="*/ 4572 h 4572"/>
                <a:gd name="connsiteX2" fmla="*/ 3662 w 5947"/>
                <a:gd name="connsiteY2" fmla="*/ 4572 h 4572"/>
                <a:gd name="connsiteX3" fmla="*/ 42 w 5947"/>
                <a:gd name="connsiteY3" fmla="*/ 2762 h 4572"/>
                <a:gd name="connsiteX4" fmla="*/ 3662 w 5947"/>
                <a:gd name="connsiteY4" fmla="*/ 0 h 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47" h="4572">
                  <a:moveTo>
                    <a:pt x="3662" y="0"/>
                  </a:moveTo>
                  <a:cubicBezTo>
                    <a:pt x="5471" y="953"/>
                    <a:pt x="5948" y="2667"/>
                    <a:pt x="5948" y="4572"/>
                  </a:cubicBezTo>
                  <a:cubicBezTo>
                    <a:pt x="5186" y="4572"/>
                    <a:pt x="4424" y="4572"/>
                    <a:pt x="3662" y="4572"/>
                  </a:cubicBezTo>
                  <a:cubicBezTo>
                    <a:pt x="2423" y="4001"/>
                    <a:pt x="233" y="3620"/>
                    <a:pt x="42" y="2762"/>
                  </a:cubicBezTo>
                  <a:cubicBezTo>
                    <a:pt x="-434" y="191"/>
                    <a:pt x="3281" y="2096"/>
                    <a:pt x="3662" y="0"/>
                  </a:cubicBezTo>
                  <a:close/>
                </a:path>
              </a:pathLst>
            </a:custGeom>
            <a:solidFill>
              <a:srgbClr val="F5BA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xmlns="" id="{D66FB573-3C10-47C7-A20C-80303CE97CF7}"/>
                </a:ext>
              </a:extLst>
            </p:cNvPr>
            <p:cNvSpPr/>
            <p:nvPr/>
          </p:nvSpPr>
          <p:spPr>
            <a:xfrm>
              <a:off x="9245328" y="2079893"/>
              <a:ext cx="17588" cy="13716"/>
            </a:xfrm>
            <a:custGeom>
              <a:avLst/>
              <a:gdLst>
                <a:gd name="connsiteX0" fmla="*/ 5015 w 17588"/>
                <a:gd name="connsiteY0" fmla="*/ 0 h 13716"/>
                <a:gd name="connsiteX1" fmla="*/ 14159 w 17588"/>
                <a:gd name="connsiteY1" fmla="*/ 2286 h 13716"/>
                <a:gd name="connsiteX2" fmla="*/ 17588 w 17588"/>
                <a:gd name="connsiteY2" fmla="*/ 13716 h 13716"/>
                <a:gd name="connsiteX3" fmla="*/ 9587 w 17588"/>
                <a:gd name="connsiteY3" fmla="*/ 6858 h 13716"/>
                <a:gd name="connsiteX4" fmla="*/ 5015 w 17588"/>
                <a:gd name="connsiteY4" fmla="*/ 11430 h 13716"/>
                <a:gd name="connsiteX5" fmla="*/ 5015 w 17588"/>
                <a:gd name="connsiteY5" fmla="*/ 0 h 1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88" h="13716">
                  <a:moveTo>
                    <a:pt x="5015" y="0"/>
                  </a:moveTo>
                  <a:cubicBezTo>
                    <a:pt x="6253" y="7906"/>
                    <a:pt x="11206" y="1143"/>
                    <a:pt x="14159" y="2286"/>
                  </a:cubicBezTo>
                  <a:cubicBezTo>
                    <a:pt x="15207" y="5620"/>
                    <a:pt x="16159" y="8954"/>
                    <a:pt x="17588" y="13716"/>
                  </a:cubicBezTo>
                  <a:cubicBezTo>
                    <a:pt x="14159" y="10858"/>
                    <a:pt x="11873" y="8858"/>
                    <a:pt x="9587" y="6858"/>
                  </a:cubicBezTo>
                  <a:cubicBezTo>
                    <a:pt x="8063" y="8382"/>
                    <a:pt x="6539" y="9906"/>
                    <a:pt x="5015" y="11430"/>
                  </a:cubicBezTo>
                  <a:cubicBezTo>
                    <a:pt x="6730" y="7620"/>
                    <a:pt x="-7082" y="3810"/>
                    <a:pt x="5015" y="0"/>
                  </a:cubicBezTo>
                  <a:close/>
                </a:path>
              </a:pathLst>
            </a:custGeom>
            <a:solidFill>
              <a:srgbClr val="FCBE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xmlns="" id="{0EC1CFAB-2CBE-439E-90E8-14E6BDF93F77}"/>
                </a:ext>
              </a:extLst>
            </p:cNvPr>
            <p:cNvSpPr/>
            <p:nvPr/>
          </p:nvSpPr>
          <p:spPr>
            <a:xfrm>
              <a:off x="9227157" y="2111897"/>
              <a:ext cx="20900" cy="13620"/>
            </a:xfrm>
            <a:custGeom>
              <a:avLst/>
              <a:gdLst>
                <a:gd name="connsiteX0" fmla="*/ 14042 w 20900"/>
                <a:gd name="connsiteY0" fmla="*/ 0 h 13620"/>
                <a:gd name="connsiteX1" fmla="*/ 18614 w 20900"/>
                <a:gd name="connsiteY1" fmla="*/ 2286 h 13620"/>
                <a:gd name="connsiteX2" fmla="*/ 20900 w 20900"/>
                <a:gd name="connsiteY2" fmla="*/ 2286 h 13620"/>
                <a:gd name="connsiteX3" fmla="*/ 18614 w 20900"/>
                <a:gd name="connsiteY3" fmla="*/ 6858 h 13620"/>
                <a:gd name="connsiteX4" fmla="*/ 422 w 20900"/>
                <a:gd name="connsiteY4" fmla="*/ 13621 h 13620"/>
                <a:gd name="connsiteX5" fmla="*/ 2612 w 20900"/>
                <a:gd name="connsiteY5" fmla="*/ 4572 h 13620"/>
                <a:gd name="connsiteX6" fmla="*/ 2612 w 20900"/>
                <a:gd name="connsiteY6" fmla="*/ 4572 h 13620"/>
                <a:gd name="connsiteX7" fmla="*/ 14042 w 20900"/>
                <a:gd name="connsiteY7" fmla="*/ 0 h 1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00" h="13620">
                  <a:moveTo>
                    <a:pt x="14042" y="0"/>
                  </a:moveTo>
                  <a:cubicBezTo>
                    <a:pt x="15566" y="762"/>
                    <a:pt x="17090" y="1524"/>
                    <a:pt x="18614" y="2286"/>
                  </a:cubicBezTo>
                  <a:cubicBezTo>
                    <a:pt x="19376" y="2286"/>
                    <a:pt x="20138" y="2286"/>
                    <a:pt x="20900" y="2286"/>
                  </a:cubicBezTo>
                  <a:cubicBezTo>
                    <a:pt x="20138" y="3810"/>
                    <a:pt x="19376" y="5334"/>
                    <a:pt x="18614" y="6858"/>
                  </a:cubicBezTo>
                  <a:cubicBezTo>
                    <a:pt x="11375" y="5334"/>
                    <a:pt x="5756" y="8953"/>
                    <a:pt x="422" y="13621"/>
                  </a:cubicBezTo>
                  <a:cubicBezTo>
                    <a:pt x="-1102" y="9334"/>
                    <a:pt x="1946" y="7334"/>
                    <a:pt x="2612" y="4572"/>
                  </a:cubicBezTo>
                  <a:lnTo>
                    <a:pt x="2612" y="4572"/>
                  </a:lnTo>
                  <a:cubicBezTo>
                    <a:pt x="4803" y="-1143"/>
                    <a:pt x="11471" y="4572"/>
                    <a:pt x="14042" y="0"/>
                  </a:cubicBezTo>
                  <a:close/>
                </a:path>
              </a:pathLst>
            </a:custGeom>
            <a:solidFill>
              <a:srgbClr val="F5B8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xmlns="" id="{70F9DA4B-4247-441A-80E7-5E1AFD76F3D5}"/>
                </a:ext>
              </a:extLst>
            </p:cNvPr>
            <p:cNvSpPr/>
            <p:nvPr/>
          </p:nvSpPr>
          <p:spPr>
            <a:xfrm>
              <a:off x="9258617" y="2095824"/>
              <a:ext cx="5520" cy="6928"/>
            </a:xfrm>
            <a:custGeom>
              <a:avLst/>
              <a:gdLst>
                <a:gd name="connsiteX0" fmla="*/ 871 w 5520"/>
                <a:gd name="connsiteY0" fmla="*/ 71 h 6928"/>
                <a:gd name="connsiteX1" fmla="*/ 3157 w 5520"/>
                <a:gd name="connsiteY1" fmla="*/ 6929 h 6928"/>
                <a:gd name="connsiteX2" fmla="*/ 871 w 5520"/>
                <a:gd name="connsiteY2" fmla="*/ 4643 h 6928"/>
                <a:gd name="connsiteX3" fmla="*/ 109 w 5520"/>
                <a:gd name="connsiteY3" fmla="*/ 3119 h 6928"/>
                <a:gd name="connsiteX4" fmla="*/ 871 w 5520"/>
                <a:gd name="connsiteY4" fmla="*/ 2357 h 6928"/>
                <a:gd name="connsiteX5" fmla="*/ 871 w 5520"/>
                <a:gd name="connsiteY5" fmla="*/ 71 h 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20" h="6928">
                  <a:moveTo>
                    <a:pt x="871" y="71"/>
                  </a:moveTo>
                  <a:cubicBezTo>
                    <a:pt x="10872" y="-691"/>
                    <a:pt x="1347" y="4928"/>
                    <a:pt x="3157" y="6929"/>
                  </a:cubicBezTo>
                  <a:cubicBezTo>
                    <a:pt x="2395" y="6167"/>
                    <a:pt x="1633" y="5405"/>
                    <a:pt x="871" y="4643"/>
                  </a:cubicBezTo>
                  <a:cubicBezTo>
                    <a:pt x="109" y="4166"/>
                    <a:pt x="-177" y="3595"/>
                    <a:pt x="109" y="3119"/>
                  </a:cubicBezTo>
                  <a:cubicBezTo>
                    <a:pt x="394" y="2642"/>
                    <a:pt x="680" y="2357"/>
                    <a:pt x="871" y="2357"/>
                  </a:cubicBezTo>
                  <a:cubicBezTo>
                    <a:pt x="871" y="1595"/>
                    <a:pt x="871" y="833"/>
                    <a:pt x="871" y="71"/>
                  </a:cubicBezTo>
                  <a:close/>
                </a:path>
              </a:pathLst>
            </a:custGeom>
            <a:solidFill>
              <a:srgbClr val="EFAC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xmlns="" id="{283BCFA2-C01C-41B2-BBE7-686A62A9A44C}"/>
                </a:ext>
              </a:extLst>
            </p:cNvPr>
            <p:cNvSpPr/>
            <p:nvPr/>
          </p:nvSpPr>
          <p:spPr>
            <a:xfrm>
              <a:off x="9254035" y="2098181"/>
              <a:ext cx="5452" cy="5333"/>
            </a:xfrm>
            <a:custGeom>
              <a:avLst/>
              <a:gdLst>
                <a:gd name="connsiteX0" fmla="*/ 5452 w 5452"/>
                <a:gd name="connsiteY0" fmla="*/ 0 h 5333"/>
                <a:gd name="connsiteX1" fmla="*/ 5452 w 5452"/>
                <a:gd name="connsiteY1" fmla="*/ 2286 h 5333"/>
                <a:gd name="connsiteX2" fmla="*/ 1356 w 5452"/>
                <a:gd name="connsiteY2" fmla="*/ 5334 h 5333"/>
                <a:gd name="connsiteX3" fmla="*/ 23 w 5452"/>
                <a:gd name="connsiteY3" fmla="*/ 2857 h 5333"/>
                <a:gd name="connsiteX4" fmla="*/ 5452 w 5452"/>
                <a:gd name="connsiteY4" fmla="*/ 0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2" h="5333">
                  <a:moveTo>
                    <a:pt x="5452" y="0"/>
                  </a:moveTo>
                  <a:cubicBezTo>
                    <a:pt x="5452" y="762"/>
                    <a:pt x="5452" y="1524"/>
                    <a:pt x="5452" y="2286"/>
                  </a:cubicBezTo>
                  <a:cubicBezTo>
                    <a:pt x="4119" y="3334"/>
                    <a:pt x="2690" y="4286"/>
                    <a:pt x="1356" y="5334"/>
                  </a:cubicBezTo>
                  <a:cubicBezTo>
                    <a:pt x="880" y="4477"/>
                    <a:pt x="-168" y="3429"/>
                    <a:pt x="23" y="2857"/>
                  </a:cubicBezTo>
                  <a:cubicBezTo>
                    <a:pt x="975" y="476"/>
                    <a:pt x="3166" y="95"/>
                    <a:pt x="5452" y="0"/>
                  </a:cubicBezTo>
                  <a:close/>
                </a:path>
              </a:pathLst>
            </a:custGeom>
            <a:solidFill>
              <a:srgbClr val="FBBA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xmlns="" id="{47ACBA49-2577-4C2B-ADAB-4DB8532D79E1}"/>
                </a:ext>
              </a:extLst>
            </p:cNvPr>
            <p:cNvSpPr/>
            <p:nvPr/>
          </p:nvSpPr>
          <p:spPr>
            <a:xfrm>
              <a:off x="9227483" y="2098181"/>
              <a:ext cx="13715" cy="18287"/>
            </a:xfrm>
            <a:custGeom>
              <a:avLst/>
              <a:gdLst>
                <a:gd name="connsiteX0" fmla="*/ 13716 w 13715"/>
                <a:gd name="connsiteY0" fmla="*/ 13716 h 18287"/>
                <a:gd name="connsiteX1" fmla="*/ 2286 w 13715"/>
                <a:gd name="connsiteY1" fmla="*/ 18288 h 18287"/>
                <a:gd name="connsiteX2" fmla="*/ 0 w 13715"/>
                <a:gd name="connsiteY2" fmla="*/ 16002 h 18287"/>
                <a:gd name="connsiteX3" fmla="*/ 0 w 13715"/>
                <a:gd name="connsiteY3" fmla="*/ 2286 h 18287"/>
                <a:gd name="connsiteX4" fmla="*/ 6858 w 13715"/>
                <a:gd name="connsiteY4" fmla="*/ 0 h 18287"/>
                <a:gd name="connsiteX5" fmla="*/ 9144 w 13715"/>
                <a:gd name="connsiteY5" fmla="*/ 10001 h 18287"/>
                <a:gd name="connsiteX6" fmla="*/ 8382 w 13715"/>
                <a:gd name="connsiteY6" fmla="*/ 12573 h 18287"/>
                <a:gd name="connsiteX7" fmla="*/ 13716 w 13715"/>
                <a:gd name="connsiteY7" fmla="*/ 13716 h 18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15" h="18287">
                  <a:moveTo>
                    <a:pt x="13716" y="13716"/>
                  </a:moveTo>
                  <a:cubicBezTo>
                    <a:pt x="12764" y="22479"/>
                    <a:pt x="5239" y="14573"/>
                    <a:pt x="2286" y="18288"/>
                  </a:cubicBezTo>
                  <a:cubicBezTo>
                    <a:pt x="1524" y="17526"/>
                    <a:pt x="762" y="16764"/>
                    <a:pt x="0" y="16002"/>
                  </a:cubicBezTo>
                  <a:cubicBezTo>
                    <a:pt x="2858" y="11430"/>
                    <a:pt x="2858" y="6858"/>
                    <a:pt x="0" y="2286"/>
                  </a:cubicBezTo>
                  <a:cubicBezTo>
                    <a:pt x="2286" y="1524"/>
                    <a:pt x="4572" y="762"/>
                    <a:pt x="6858" y="0"/>
                  </a:cubicBezTo>
                  <a:cubicBezTo>
                    <a:pt x="15240" y="5048"/>
                    <a:pt x="15240" y="5143"/>
                    <a:pt x="9144" y="10001"/>
                  </a:cubicBezTo>
                  <a:cubicBezTo>
                    <a:pt x="8096" y="10858"/>
                    <a:pt x="7525" y="12097"/>
                    <a:pt x="8382" y="12573"/>
                  </a:cubicBezTo>
                  <a:cubicBezTo>
                    <a:pt x="9906" y="13335"/>
                    <a:pt x="11906" y="13335"/>
                    <a:pt x="13716" y="13716"/>
                  </a:cubicBezTo>
                  <a:close/>
                </a:path>
              </a:pathLst>
            </a:custGeom>
            <a:solidFill>
              <a:srgbClr val="FCC4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sp>
        <p:nvSpPr>
          <p:cNvPr id="158" name="Graphic 19325">
            <a:extLst>
              <a:ext uri="{FF2B5EF4-FFF2-40B4-BE49-F238E27FC236}">
                <a16:creationId xmlns:a16="http://schemas.microsoft.com/office/drawing/2014/main" xmlns="" id="{801922E0-326C-4549-ABB5-F3E7F0691844}"/>
              </a:ext>
            </a:extLst>
          </p:cNvPr>
          <p:cNvSpPr/>
          <p:nvPr/>
        </p:nvSpPr>
        <p:spPr>
          <a:xfrm>
            <a:off x="201594" y="73264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159" name="Graphic 19325">
            <a:extLst>
              <a:ext uri="{FF2B5EF4-FFF2-40B4-BE49-F238E27FC236}">
                <a16:creationId xmlns:a16="http://schemas.microsoft.com/office/drawing/2014/main" xmlns="" id="{3F8B1ABC-326F-4BF6-A016-A5E0149DD6C5}"/>
              </a:ext>
            </a:extLst>
          </p:cNvPr>
          <p:cNvSpPr/>
          <p:nvPr/>
        </p:nvSpPr>
        <p:spPr>
          <a:xfrm>
            <a:off x="3765126" y="5839281"/>
            <a:ext cx="250981" cy="263730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160" name="Graphic 19322">
            <a:extLst>
              <a:ext uri="{FF2B5EF4-FFF2-40B4-BE49-F238E27FC236}">
                <a16:creationId xmlns:a16="http://schemas.microsoft.com/office/drawing/2014/main" xmlns="" id="{1FA10D60-C89C-49EE-A3DF-744A65D0440A}"/>
              </a:ext>
            </a:extLst>
          </p:cNvPr>
          <p:cNvSpPr/>
          <p:nvPr/>
        </p:nvSpPr>
        <p:spPr>
          <a:xfrm>
            <a:off x="-509604" y="4307870"/>
            <a:ext cx="12660323" cy="2391372"/>
          </a:xfrm>
          <a:custGeom>
            <a:avLst/>
            <a:gdLst>
              <a:gd name="connsiteX0" fmla="*/ 0 w 1854041"/>
              <a:gd name="connsiteY0" fmla="*/ 1754791 h 1754790"/>
              <a:gd name="connsiteX1" fmla="*/ 355854 w 1854041"/>
              <a:gd name="connsiteY1" fmla="*/ 1408938 h 1754790"/>
              <a:gd name="connsiteX2" fmla="*/ 1166717 w 1854041"/>
              <a:gd name="connsiteY2" fmla="*/ 1711452 h 1754790"/>
              <a:gd name="connsiteX3" fmla="*/ 1469231 w 1854041"/>
              <a:gd name="connsiteY3" fmla="*/ 677323 h 1754790"/>
              <a:gd name="connsiteX4" fmla="*/ 1854041 w 1854041"/>
              <a:gd name="connsiteY4" fmla="*/ 1076516 h 1754790"/>
              <a:gd name="connsiteX5" fmla="*/ 1854041 w 1854041"/>
              <a:gd name="connsiteY5" fmla="*/ 0 h 1754790"/>
              <a:gd name="connsiteX6" fmla="*/ 0 w 1854041"/>
              <a:gd name="connsiteY6" fmla="*/ 0 h 1754790"/>
              <a:gd name="connsiteX7" fmla="*/ 0 w 1854041"/>
              <a:gd name="connsiteY7" fmla="*/ 1754791 h 175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4041" h="1754790">
                <a:moveTo>
                  <a:pt x="0" y="1754791"/>
                </a:moveTo>
                <a:cubicBezTo>
                  <a:pt x="0" y="1754791"/>
                  <a:pt x="97060" y="1443418"/>
                  <a:pt x="355854" y="1408938"/>
                </a:cubicBezTo>
                <a:cubicBezTo>
                  <a:pt x="653606" y="1369314"/>
                  <a:pt x="814102" y="1827943"/>
                  <a:pt x="1166717" y="1711452"/>
                </a:cubicBezTo>
                <a:cubicBezTo>
                  <a:pt x="1545241" y="1586293"/>
                  <a:pt x="1154049" y="794480"/>
                  <a:pt x="1469231" y="677323"/>
                </a:cubicBezTo>
                <a:cubicBezTo>
                  <a:pt x="1785271" y="559784"/>
                  <a:pt x="1854041" y="1076516"/>
                  <a:pt x="1854041" y="1076516"/>
                </a:cubicBezTo>
                <a:lnTo>
                  <a:pt x="1854041" y="0"/>
                </a:lnTo>
                <a:lnTo>
                  <a:pt x="0" y="0"/>
                </a:lnTo>
                <a:lnTo>
                  <a:pt x="0" y="1754791"/>
                </a:lnTo>
                <a:close/>
              </a:path>
            </a:pathLst>
          </a:custGeom>
          <a:noFill/>
          <a:ln w="38100" cap="rnd">
            <a:solidFill>
              <a:schemeClr val="bg2">
                <a:lumMod val="50000"/>
              </a:schemeClr>
            </a:solidFill>
            <a:custDash>
              <a:ds d="225000" sp="225000"/>
            </a:custDash>
            <a:round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161" name="Graphic 898">
            <a:extLst>
              <a:ext uri="{FF2B5EF4-FFF2-40B4-BE49-F238E27FC236}">
                <a16:creationId xmlns:a16="http://schemas.microsoft.com/office/drawing/2014/main" xmlns="" id="{499BB982-1190-4CBC-AF53-4E45B723B4E6}"/>
              </a:ext>
            </a:extLst>
          </p:cNvPr>
          <p:cNvGrpSpPr/>
          <p:nvPr/>
        </p:nvGrpSpPr>
        <p:grpSpPr>
          <a:xfrm>
            <a:off x="-102998" y="5567673"/>
            <a:ext cx="1102561" cy="974494"/>
            <a:chOff x="5696322" y="3040605"/>
            <a:chExt cx="2996060" cy="2984694"/>
          </a:xfrm>
        </p:grpSpPr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xmlns="" id="{8E6CBFB9-05D2-4826-8C16-B078FB887ED7}"/>
                </a:ext>
              </a:extLst>
            </p:cNvPr>
            <p:cNvSpPr/>
            <p:nvPr/>
          </p:nvSpPr>
          <p:spPr>
            <a:xfrm rot="-4536647">
              <a:off x="5818475" y="3889799"/>
              <a:ext cx="2751347" cy="1286305"/>
            </a:xfrm>
            <a:custGeom>
              <a:avLst/>
              <a:gdLst>
                <a:gd name="connsiteX0" fmla="*/ 2751348 w 2751347"/>
                <a:gd name="connsiteY0" fmla="*/ 643153 h 1286305"/>
                <a:gd name="connsiteX1" fmla="*/ 1375674 w 2751347"/>
                <a:gd name="connsiteY1" fmla="*/ 1286306 h 1286305"/>
                <a:gd name="connsiteX2" fmla="*/ 0 w 2751347"/>
                <a:gd name="connsiteY2" fmla="*/ 643153 h 1286305"/>
                <a:gd name="connsiteX3" fmla="*/ 1375674 w 2751347"/>
                <a:gd name="connsiteY3" fmla="*/ 0 h 1286305"/>
                <a:gd name="connsiteX4" fmla="*/ 2751348 w 2751347"/>
                <a:gd name="connsiteY4" fmla="*/ 643153 h 1286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1347" h="1286305">
                  <a:moveTo>
                    <a:pt x="2751348" y="643153"/>
                  </a:moveTo>
                  <a:cubicBezTo>
                    <a:pt x="2751348" y="998356"/>
                    <a:pt x="2135438" y="1286306"/>
                    <a:pt x="1375674" y="1286306"/>
                  </a:cubicBezTo>
                  <a:cubicBezTo>
                    <a:pt x="615910" y="1286306"/>
                    <a:pt x="0" y="998356"/>
                    <a:pt x="0" y="643153"/>
                  </a:cubicBezTo>
                  <a:cubicBezTo>
                    <a:pt x="0" y="287949"/>
                    <a:pt x="615910" y="0"/>
                    <a:pt x="1375674" y="0"/>
                  </a:cubicBezTo>
                  <a:cubicBezTo>
                    <a:pt x="2135438" y="0"/>
                    <a:pt x="2751348" y="287949"/>
                    <a:pt x="2751348" y="643153"/>
                  </a:cubicBezTo>
                  <a:close/>
                </a:path>
              </a:pathLst>
            </a:custGeom>
            <a:noFill/>
            <a:ln w="37981" cap="flat">
              <a:solidFill>
                <a:srgbClr val="1995B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xmlns="" id="{E73D2AC1-7268-4856-816A-F0B5EE861E05}"/>
                </a:ext>
              </a:extLst>
            </p:cNvPr>
            <p:cNvSpPr/>
            <p:nvPr/>
          </p:nvSpPr>
          <p:spPr>
            <a:xfrm rot="-2736707">
              <a:off x="6551089" y="3157213"/>
              <a:ext cx="1286315" cy="2751368"/>
            </a:xfrm>
            <a:custGeom>
              <a:avLst/>
              <a:gdLst>
                <a:gd name="connsiteX0" fmla="*/ 1286315 w 1286315"/>
                <a:gd name="connsiteY0" fmla="*/ 1375684 h 2751368"/>
                <a:gd name="connsiteX1" fmla="*/ 643158 w 1286315"/>
                <a:gd name="connsiteY1" fmla="*/ 2751369 h 2751368"/>
                <a:gd name="connsiteX2" fmla="*/ 0 w 1286315"/>
                <a:gd name="connsiteY2" fmla="*/ 1375685 h 2751368"/>
                <a:gd name="connsiteX3" fmla="*/ 643158 w 1286315"/>
                <a:gd name="connsiteY3" fmla="*/ 0 h 2751368"/>
                <a:gd name="connsiteX4" fmla="*/ 1286315 w 1286315"/>
                <a:gd name="connsiteY4" fmla="*/ 1375684 h 2751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6315" h="2751368">
                  <a:moveTo>
                    <a:pt x="1286315" y="1375684"/>
                  </a:moveTo>
                  <a:cubicBezTo>
                    <a:pt x="1286315" y="2135454"/>
                    <a:pt x="998364" y="2751369"/>
                    <a:pt x="643158" y="2751369"/>
                  </a:cubicBezTo>
                  <a:cubicBezTo>
                    <a:pt x="287952" y="2751369"/>
                    <a:pt x="0" y="2135454"/>
                    <a:pt x="0" y="1375685"/>
                  </a:cubicBezTo>
                  <a:cubicBezTo>
                    <a:pt x="0" y="615915"/>
                    <a:pt x="287952" y="0"/>
                    <a:pt x="643158" y="0"/>
                  </a:cubicBezTo>
                  <a:cubicBezTo>
                    <a:pt x="998364" y="0"/>
                    <a:pt x="1286315" y="615915"/>
                    <a:pt x="1286315" y="1375684"/>
                  </a:cubicBezTo>
                  <a:close/>
                </a:path>
              </a:pathLst>
            </a:custGeom>
            <a:noFill/>
            <a:ln w="37981" cap="flat">
              <a:solidFill>
                <a:srgbClr val="1995B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xmlns="" id="{72312B47-8EF0-4D62-A660-0341CF278E6B}"/>
                </a:ext>
              </a:extLst>
            </p:cNvPr>
            <p:cNvSpPr/>
            <p:nvPr/>
          </p:nvSpPr>
          <p:spPr>
            <a:xfrm rot="-936654">
              <a:off x="5818652" y="3889813"/>
              <a:ext cx="2751400" cy="1286329"/>
            </a:xfrm>
            <a:custGeom>
              <a:avLst/>
              <a:gdLst>
                <a:gd name="connsiteX0" fmla="*/ 2751401 w 2751400"/>
                <a:gd name="connsiteY0" fmla="*/ 643165 h 1286329"/>
                <a:gd name="connsiteX1" fmla="*/ 1375700 w 2751400"/>
                <a:gd name="connsiteY1" fmla="*/ 1286330 h 1286329"/>
                <a:gd name="connsiteX2" fmla="*/ 0 w 2751400"/>
                <a:gd name="connsiteY2" fmla="*/ 643165 h 1286329"/>
                <a:gd name="connsiteX3" fmla="*/ 1375700 w 2751400"/>
                <a:gd name="connsiteY3" fmla="*/ 0 h 1286329"/>
                <a:gd name="connsiteX4" fmla="*/ 2751401 w 2751400"/>
                <a:gd name="connsiteY4" fmla="*/ 643165 h 1286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1400" h="1286329">
                  <a:moveTo>
                    <a:pt x="2751401" y="643165"/>
                  </a:moveTo>
                  <a:cubicBezTo>
                    <a:pt x="2751401" y="998375"/>
                    <a:pt x="2135479" y="1286330"/>
                    <a:pt x="1375700" y="1286330"/>
                  </a:cubicBezTo>
                  <a:cubicBezTo>
                    <a:pt x="615922" y="1286330"/>
                    <a:pt x="0" y="998375"/>
                    <a:pt x="0" y="643165"/>
                  </a:cubicBezTo>
                  <a:cubicBezTo>
                    <a:pt x="0" y="287955"/>
                    <a:pt x="615922" y="0"/>
                    <a:pt x="1375700" y="0"/>
                  </a:cubicBezTo>
                  <a:cubicBezTo>
                    <a:pt x="2135479" y="0"/>
                    <a:pt x="2751401" y="287955"/>
                    <a:pt x="2751401" y="643165"/>
                  </a:cubicBezTo>
                  <a:close/>
                </a:path>
              </a:pathLst>
            </a:custGeom>
            <a:noFill/>
            <a:ln w="37982" cap="flat">
              <a:solidFill>
                <a:srgbClr val="1995B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xmlns="" id="{1694DF5E-D077-476F-9C5F-327027E8DB57}"/>
                </a:ext>
              </a:extLst>
            </p:cNvPr>
            <p:cNvSpPr/>
            <p:nvPr/>
          </p:nvSpPr>
          <p:spPr>
            <a:xfrm>
              <a:off x="6997924" y="4336949"/>
              <a:ext cx="392899" cy="393066"/>
            </a:xfrm>
            <a:custGeom>
              <a:avLst/>
              <a:gdLst>
                <a:gd name="connsiteX0" fmla="*/ 386824 w 392899"/>
                <a:gd name="connsiteY0" fmla="*/ 245236 h 393066"/>
                <a:gd name="connsiteX1" fmla="*/ 147831 w 392899"/>
                <a:gd name="connsiteY1" fmla="*/ 386824 h 393066"/>
                <a:gd name="connsiteX2" fmla="*/ 6243 w 392899"/>
                <a:gd name="connsiteY2" fmla="*/ 147831 h 393066"/>
                <a:gd name="connsiteX3" fmla="*/ 245236 w 392899"/>
                <a:gd name="connsiteY3" fmla="*/ 6243 h 393066"/>
                <a:gd name="connsiteX4" fmla="*/ 386824 w 392899"/>
                <a:gd name="connsiteY4" fmla="*/ 245236 h 39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2899" h="393066">
                  <a:moveTo>
                    <a:pt x="386824" y="245236"/>
                  </a:moveTo>
                  <a:cubicBezTo>
                    <a:pt x="359711" y="350172"/>
                    <a:pt x="252767" y="413937"/>
                    <a:pt x="147831" y="386824"/>
                  </a:cubicBezTo>
                  <a:cubicBezTo>
                    <a:pt x="42895" y="359711"/>
                    <a:pt x="-20870" y="252767"/>
                    <a:pt x="6243" y="147831"/>
                  </a:cubicBezTo>
                  <a:cubicBezTo>
                    <a:pt x="33355" y="42895"/>
                    <a:pt x="140300" y="-20870"/>
                    <a:pt x="245236" y="6243"/>
                  </a:cubicBezTo>
                  <a:cubicBezTo>
                    <a:pt x="350172" y="32853"/>
                    <a:pt x="413435" y="139798"/>
                    <a:pt x="386824" y="245236"/>
                  </a:cubicBezTo>
                  <a:close/>
                </a:path>
              </a:pathLst>
            </a:custGeom>
            <a:solidFill>
              <a:srgbClr val="D75903"/>
            </a:solidFill>
            <a:ln w="50094" cap="flat">
              <a:solidFill>
                <a:srgbClr val="1995B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th-TH" dirty="0"/>
            </a:p>
          </p:txBody>
        </p:sp>
      </p:grpSp>
      <p:sp>
        <p:nvSpPr>
          <p:cNvPr id="157" name="Graphic 19325">
            <a:extLst>
              <a:ext uri="{FF2B5EF4-FFF2-40B4-BE49-F238E27FC236}">
                <a16:creationId xmlns:a16="http://schemas.microsoft.com/office/drawing/2014/main" xmlns="" id="{58131C11-57F2-4524-816E-694A53F852CE}"/>
              </a:ext>
            </a:extLst>
          </p:cNvPr>
          <p:cNvSpPr/>
          <p:nvPr/>
        </p:nvSpPr>
        <p:spPr>
          <a:xfrm>
            <a:off x="9783491" y="0"/>
            <a:ext cx="614611" cy="653489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166" name="Graphic 44260">
            <a:extLst>
              <a:ext uri="{FF2B5EF4-FFF2-40B4-BE49-F238E27FC236}">
                <a16:creationId xmlns:a16="http://schemas.microsoft.com/office/drawing/2014/main" xmlns="" id="{167C7071-C253-4831-8CB3-DE05ABCEA483}"/>
              </a:ext>
            </a:extLst>
          </p:cNvPr>
          <p:cNvGrpSpPr/>
          <p:nvPr/>
        </p:nvGrpSpPr>
        <p:grpSpPr>
          <a:xfrm>
            <a:off x="10710859" y="5012434"/>
            <a:ext cx="1374335" cy="1473811"/>
            <a:chOff x="5972175" y="3276600"/>
            <a:chExt cx="245554" cy="304990"/>
          </a:xfrm>
        </p:grpSpPr>
        <p:sp>
          <p:nvSpPr>
            <p:cNvPr id="167" name="Freeform: Shape 44262">
              <a:extLst>
                <a:ext uri="{FF2B5EF4-FFF2-40B4-BE49-F238E27FC236}">
                  <a16:creationId xmlns:a16="http://schemas.microsoft.com/office/drawing/2014/main" xmlns="" id="{D08C462E-B014-4367-9B5B-A4F7DCF57EC4}"/>
                </a:ext>
              </a:extLst>
            </p:cNvPr>
            <p:cNvSpPr/>
            <p:nvPr/>
          </p:nvSpPr>
          <p:spPr>
            <a:xfrm>
              <a:off x="5991225" y="3309651"/>
              <a:ext cx="226504" cy="271938"/>
            </a:xfrm>
            <a:custGeom>
              <a:avLst/>
              <a:gdLst>
                <a:gd name="connsiteX0" fmla="*/ 0 w 226504"/>
                <a:gd name="connsiteY0" fmla="*/ 163830 h 271938"/>
                <a:gd name="connsiteX1" fmla="*/ 21241 w 226504"/>
                <a:gd name="connsiteY1" fmla="*/ 122015 h 271938"/>
                <a:gd name="connsiteX2" fmla="*/ 42101 w 226504"/>
                <a:gd name="connsiteY2" fmla="*/ 129159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830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830"/>
                  </a:moveTo>
                  <a:cubicBezTo>
                    <a:pt x="1429" y="153162"/>
                    <a:pt x="21241" y="122015"/>
                    <a:pt x="21241" y="122015"/>
                  </a:cubicBezTo>
                  <a:lnTo>
                    <a:pt x="42101" y="129159"/>
                  </a:lnTo>
                  <a:cubicBezTo>
                    <a:pt x="97155" y="69342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830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68" name="Freeform: Shape 44263">
              <a:extLst>
                <a:ext uri="{FF2B5EF4-FFF2-40B4-BE49-F238E27FC236}">
                  <a16:creationId xmlns:a16="http://schemas.microsoft.com/office/drawing/2014/main" xmlns="" id="{1332CFBB-6E87-4DA5-99FB-689D22CE481A}"/>
                </a:ext>
              </a:extLst>
            </p:cNvPr>
            <p:cNvSpPr/>
            <p:nvPr/>
          </p:nvSpPr>
          <p:spPr>
            <a:xfrm>
              <a:off x="5972175" y="3276600"/>
              <a:ext cx="226504" cy="271938"/>
            </a:xfrm>
            <a:custGeom>
              <a:avLst/>
              <a:gdLst>
                <a:gd name="connsiteX0" fmla="*/ 0 w 226504"/>
                <a:gd name="connsiteY0" fmla="*/ 163925 h 271938"/>
                <a:gd name="connsiteX1" fmla="*/ 21241 w 226504"/>
                <a:gd name="connsiteY1" fmla="*/ 122111 h 271938"/>
                <a:gd name="connsiteX2" fmla="*/ 42101 w 226504"/>
                <a:gd name="connsiteY2" fmla="*/ 129254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925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925"/>
                  </a:moveTo>
                  <a:cubicBezTo>
                    <a:pt x="1429" y="153257"/>
                    <a:pt x="21241" y="122111"/>
                    <a:pt x="21241" y="122111"/>
                  </a:cubicBezTo>
                  <a:lnTo>
                    <a:pt x="42101" y="129254"/>
                  </a:lnTo>
                  <a:cubicBezTo>
                    <a:pt x="97155" y="69437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925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rgbClr val="DC755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69" name="Graphic 44264">
            <a:extLst>
              <a:ext uri="{FF2B5EF4-FFF2-40B4-BE49-F238E27FC236}">
                <a16:creationId xmlns:a16="http://schemas.microsoft.com/office/drawing/2014/main" xmlns="" id="{AEE59570-7737-4648-A7D2-1F1DE39603AC}"/>
              </a:ext>
            </a:extLst>
          </p:cNvPr>
          <p:cNvGrpSpPr/>
          <p:nvPr/>
        </p:nvGrpSpPr>
        <p:grpSpPr>
          <a:xfrm rot="958954">
            <a:off x="9363359" y="5204030"/>
            <a:ext cx="1140595" cy="1210499"/>
            <a:chOff x="5948362" y="3286088"/>
            <a:chExt cx="293127" cy="288168"/>
          </a:xfrm>
        </p:grpSpPr>
        <p:sp>
          <p:nvSpPr>
            <p:cNvPr id="170" name="Freeform: Shape 44266">
              <a:extLst>
                <a:ext uri="{FF2B5EF4-FFF2-40B4-BE49-F238E27FC236}">
                  <a16:creationId xmlns:a16="http://schemas.microsoft.com/office/drawing/2014/main" xmlns="" id="{8B71EB0A-9935-4BE2-95CE-154602A53642}"/>
                </a:ext>
              </a:extLst>
            </p:cNvPr>
            <p:cNvSpPr/>
            <p:nvPr/>
          </p:nvSpPr>
          <p:spPr>
            <a:xfrm>
              <a:off x="5967412" y="3319139"/>
              <a:ext cx="274077" cy="255117"/>
            </a:xfrm>
            <a:custGeom>
              <a:avLst/>
              <a:gdLst>
                <a:gd name="connsiteX0" fmla="*/ 142589 w 274077"/>
                <a:gd name="connsiteY0" fmla="*/ 224256 h 255117"/>
                <a:gd name="connsiteX1" fmla="*/ 155353 w 274077"/>
                <a:gd name="connsiteY1" fmla="*/ 204635 h 255117"/>
                <a:gd name="connsiteX2" fmla="*/ 57722 w 274077"/>
                <a:gd name="connsiteY2" fmla="*/ 129959 h 255117"/>
                <a:gd name="connsiteX3" fmla="*/ 41148 w 274077"/>
                <a:gd name="connsiteY3" fmla="*/ 152723 h 255117"/>
                <a:gd name="connsiteX4" fmla="*/ 0 w 274077"/>
                <a:gd name="connsiteY4" fmla="*/ 124434 h 255117"/>
                <a:gd name="connsiteX5" fmla="*/ 51435 w 274077"/>
                <a:gd name="connsiteY5" fmla="*/ 46520 h 255117"/>
                <a:gd name="connsiteX6" fmla="*/ 151829 w 274077"/>
                <a:gd name="connsiteY6" fmla="*/ 10515 h 255117"/>
                <a:gd name="connsiteX7" fmla="*/ 174403 w 274077"/>
                <a:gd name="connsiteY7" fmla="*/ 71570 h 255117"/>
                <a:gd name="connsiteX8" fmla="*/ 247650 w 274077"/>
                <a:gd name="connsiteY8" fmla="*/ 67094 h 255117"/>
                <a:gd name="connsiteX9" fmla="*/ 243078 w 274077"/>
                <a:gd name="connsiteY9" fmla="*/ 180822 h 255117"/>
                <a:gd name="connsiteX10" fmla="*/ 184214 w 274077"/>
                <a:gd name="connsiteY10" fmla="*/ 255117 h 255117"/>
                <a:gd name="connsiteX11" fmla="*/ 142589 w 274077"/>
                <a:gd name="connsiteY11" fmla="*/ 224256 h 255117"/>
                <a:gd name="connsiteX12" fmla="*/ 126397 w 274077"/>
                <a:gd name="connsiteY12" fmla="*/ 66427 h 255117"/>
                <a:gd name="connsiteX13" fmla="*/ 89821 w 274077"/>
                <a:gd name="connsiteY13" fmla="*/ 83762 h 255117"/>
                <a:gd name="connsiteX14" fmla="*/ 122682 w 274077"/>
                <a:gd name="connsiteY14" fmla="*/ 107956 h 255117"/>
                <a:gd name="connsiteX15" fmla="*/ 126397 w 274077"/>
                <a:gd name="connsiteY15" fmla="*/ 66427 h 255117"/>
                <a:gd name="connsiteX16" fmla="*/ 202311 w 274077"/>
                <a:gd name="connsiteY16" fmla="*/ 112433 h 255117"/>
                <a:gd name="connsiteX17" fmla="*/ 163640 w 274077"/>
                <a:gd name="connsiteY17" fmla="*/ 135483 h 255117"/>
                <a:gd name="connsiteX18" fmla="*/ 193834 w 274077"/>
                <a:gd name="connsiteY18" fmla="*/ 157391 h 255117"/>
                <a:gd name="connsiteX19" fmla="*/ 202311 w 274077"/>
                <a:gd name="connsiteY19" fmla="*/ 112433 h 2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4077" h="255117">
                  <a:moveTo>
                    <a:pt x="142589" y="224256"/>
                  </a:moveTo>
                  <a:cubicBezTo>
                    <a:pt x="141637" y="221208"/>
                    <a:pt x="155353" y="204635"/>
                    <a:pt x="155353" y="204635"/>
                  </a:cubicBezTo>
                  <a:cubicBezTo>
                    <a:pt x="155353" y="204635"/>
                    <a:pt x="60484" y="128339"/>
                    <a:pt x="57722" y="129959"/>
                  </a:cubicBezTo>
                  <a:cubicBezTo>
                    <a:pt x="54864" y="131102"/>
                    <a:pt x="41148" y="152723"/>
                    <a:pt x="41148" y="152723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650" y="67094"/>
                  </a:cubicBezTo>
                  <a:cubicBezTo>
                    <a:pt x="290132" y="97383"/>
                    <a:pt x="276035" y="134626"/>
                    <a:pt x="243078" y="180822"/>
                  </a:cubicBezTo>
                  <a:cubicBezTo>
                    <a:pt x="225933" y="204825"/>
                    <a:pt x="202121" y="234448"/>
                    <a:pt x="184214" y="255117"/>
                  </a:cubicBezTo>
                  <a:cubicBezTo>
                    <a:pt x="170212" y="247497"/>
                    <a:pt x="143732" y="227114"/>
                    <a:pt x="142589" y="224256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1" name="Freeform: Shape 44267">
              <a:extLst>
                <a:ext uri="{FF2B5EF4-FFF2-40B4-BE49-F238E27FC236}">
                  <a16:creationId xmlns:a16="http://schemas.microsoft.com/office/drawing/2014/main" xmlns="" id="{30649339-8C8D-45CB-914E-666A96CBBBE0}"/>
                </a:ext>
              </a:extLst>
            </p:cNvPr>
            <p:cNvSpPr/>
            <p:nvPr/>
          </p:nvSpPr>
          <p:spPr>
            <a:xfrm>
              <a:off x="5948362" y="3286088"/>
              <a:ext cx="273982" cy="255212"/>
            </a:xfrm>
            <a:custGeom>
              <a:avLst/>
              <a:gdLst>
                <a:gd name="connsiteX0" fmla="*/ 142589 w 273982"/>
                <a:gd name="connsiteY0" fmla="*/ 224351 h 255212"/>
                <a:gd name="connsiteX1" fmla="*/ 155353 w 273982"/>
                <a:gd name="connsiteY1" fmla="*/ 204730 h 255212"/>
                <a:gd name="connsiteX2" fmla="*/ 57722 w 273982"/>
                <a:gd name="connsiteY2" fmla="*/ 130054 h 255212"/>
                <a:gd name="connsiteX3" fmla="*/ 41148 w 273982"/>
                <a:gd name="connsiteY3" fmla="*/ 152819 h 255212"/>
                <a:gd name="connsiteX4" fmla="*/ 0 w 273982"/>
                <a:gd name="connsiteY4" fmla="*/ 124434 h 255212"/>
                <a:gd name="connsiteX5" fmla="*/ 51435 w 273982"/>
                <a:gd name="connsiteY5" fmla="*/ 46520 h 255212"/>
                <a:gd name="connsiteX6" fmla="*/ 151829 w 273982"/>
                <a:gd name="connsiteY6" fmla="*/ 10515 h 255212"/>
                <a:gd name="connsiteX7" fmla="*/ 174403 w 273982"/>
                <a:gd name="connsiteY7" fmla="*/ 71570 h 255212"/>
                <a:gd name="connsiteX8" fmla="*/ 247555 w 273982"/>
                <a:gd name="connsiteY8" fmla="*/ 67189 h 255212"/>
                <a:gd name="connsiteX9" fmla="*/ 242983 w 273982"/>
                <a:gd name="connsiteY9" fmla="*/ 180917 h 255212"/>
                <a:gd name="connsiteX10" fmla="*/ 184118 w 273982"/>
                <a:gd name="connsiteY10" fmla="*/ 255212 h 255212"/>
                <a:gd name="connsiteX11" fmla="*/ 142589 w 273982"/>
                <a:gd name="connsiteY11" fmla="*/ 224351 h 255212"/>
                <a:gd name="connsiteX12" fmla="*/ 126397 w 273982"/>
                <a:gd name="connsiteY12" fmla="*/ 66427 h 255212"/>
                <a:gd name="connsiteX13" fmla="*/ 89821 w 273982"/>
                <a:gd name="connsiteY13" fmla="*/ 83762 h 255212"/>
                <a:gd name="connsiteX14" fmla="*/ 122682 w 273982"/>
                <a:gd name="connsiteY14" fmla="*/ 107956 h 255212"/>
                <a:gd name="connsiteX15" fmla="*/ 126397 w 273982"/>
                <a:gd name="connsiteY15" fmla="*/ 66427 h 255212"/>
                <a:gd name="connsiteX16" fmla="*/ 202311 w 273982"/>
                <a:gd name="connsiteY16" fmla="*/ 112433 h 255212"/>
                <a:gd name="connsiteX17" fmla="*/ 163640 w 273982"/>
                <a:gd name="connsiteY17" fmla="*/ 135483 h 255212"/>
                <a:gd name="connsiteX18" fmla="*/ 193834 w 273982"/>
                <a:gd name="connsiteY18" fmla="*/ 157391 h 255212"/>
                <a:gd name="connsiteX19" fmla="*/ 202311 w 273982"/>
                <a:gd name="connsiteY19" fmla="*/ 112433 h 25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3982" h="255212">
                  <a:moveTo>
                    <a:pt x="142589" y="224351"/>
                  </a:moveTo>
                  <a:cubicBezTo>
                    <a:pt x="141637" y="221303"/>
                    <a:pt x="155353" y="204730"/>
                    <a:pt x="155353" y="204730"/>
                  </a:cubicBezTo>
                  <a:cubicBezTo>
                    <a:pt x="155353" y="204730"/>
                    <a:pt x="60484" y="128435"/>
                    <a:pt x="57722" y="130054"/>
                  </a:cubicBezTo>
                  <a:cubicBezTo>
                    <a:pt x="54864" y="131197"/>
                    <a:pt x="41148" y="152819"/>
                    <a:pt x="41148" y="152819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555" y="67189"/>
                  </a:cubicBezTo>
                  <a:cubicBezTo>
                    <a:pt x="290036" y="97478"/>
                    <a:pt x="275939" y="134721"/>
                    <a:pt x="242983" y="180917"/>
                  </a:cubicBezTo>
                  <a:cubicBezTo>
                    <a:pt x="225838" y="204920"/>
                    <a:pt x="202025" y="234543"/>
                    <a:pt x="184118" y="255212"/>
                  </a:cubicBezTo>
                  <a:cubicBezTo>
                    <a:pt x="170212" y="247592"/>
                    <a:pt x="143732" y="227114"/>
                    <a:pt x="142589" y="224351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rgbClr val="E968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72" name="Graphic 44268">
            <a:extLst>
              <a:ext uri="{FF2B5EF4-FFF2-40B4-BE49-F238E27FC236}">
                <a16:creationId xmlns:a16="http://schemas.microsoft.com/office/drawing/2014/main" xmlns="" id="{4854520F-F500-4C5A-8C55-5D9A94701324}"/>
              </a:ext>
            </a:extLst>
          </p:cNvPr>
          <p:cNvGrpSpPr/>
          <p:nvPr/>
        </p:nvGrpSpPr>
        <p:grpSpPr>
          <a:xfrm>
            <a:off x="9672851" y="3652165"/>
            <a:ext cx="1093185" cy="1323439"/>
            <a:chOff x="5976918" y="3286115"/>
            <a:chExt cx="237163" cy="282320"/>
          </a:xfrm>
          <a:solidFill>
            <a:srgbClr val="DC755A"/>
          </a:solidFill>
        </p:grpSpPr>
        <p:sp>
          <p:nvSpPr>
            <p:cNvPr id="173" name="Freeform: Shape 44270">
              <a:extLst>
                <a:ext uri="{FF2B5EF4-FFF2-40B4-BE49-F238E27FC236}">
                  <a16:creationId xmlns:a16="http://schemas.microsoft.com/office/drawing/2014/main" xmlns="" id="{AAF709C3-C084-4203-B38C-738FA8CAAFA4}"/>
                </a:ext>
              </a:extLst>
            </p:cNvPr>
            <p:cNvSpPr/>
            <p:nvPr/>
          </p:nvSpPr>
          <p:spPr>
            <a:xfrm>
              <a:off x="5995945" y="3319163"/>
              <a:ext cx="218136" cy="249272"/>
            </a:xfrm>
            <a:custGeom>
              <a:avLst/>
              <a:gdLst>
                <a:gd name="connsiteX0" fmla="*/ 127867 w 218136"/>
                <a:gd name="connsiteY0" fmla="*/ 13 h 249272"/>
                <a:gd name="connsiteX1" fmla="*/ 167205 w 218136"/>
                <a:gd name="connsiteY1" fmla="*/ 70498 h 249272"/>
                <a:gd name="connsiteX2" fmla="*/ 125391 w 218136"/>
                <a:gd name="connsiteY2" fmla="*/ 102407 h 249272"/>
                <a:gd name="connsiteX3" fmla="*/ 77766 w 218136"/>
                <a:gd name="connsiteY3" fmla="*/ 91549 h 249272"/>
                <a:gd name="connsiteX4" fmla="*/ 78051 w 218136"/>
                <a:gd name="connsiteY4" fmla="*/ 153652 h 249272"/>
                <a:gd name="connsiteX5" fmla="*/ 137868 w 218136"/>
                <a:gd name="connsiteY5" fmla="*/ 178321 h 249272"/>
                <a:gd name="connsiteX6" fmla="*/ 160919 w 218136"/>
                <a:gd name="connsiteY6" fmla="*/ 139364 h 249272"/>
                <a:gd name="connsiteX7" fmla="*/ 217878 w 218136"/>
                <a:gd name="connsiteY7" fmla="*/ 152604 h 249272"/>
                <a:gd name="connsiteX8" fmla="*/ 171301 w 218136"/>
                <a:gd name="connsiteY8" fmla="*/ 235376 h 249272"/>
                <a:gd name="connsiteX9" fmla="*/ 20711 w 218136"/>
                <a:gd name="connsiteY9" fmla="*/ 187084 h 249272"/>
                <a:gd name="connsiteX10" fmla="*/ 45571 w 218136"/>
                <a:gd name="connsiteY10" fmla="*/ 42685 h 249272"/>
                <a:gd name="connsiteX11" fmla="*/ 85481 w 218136"/>
                <a:gd name="connsiteY11" fmla="*/ 35161 h 249272"/>
                <a:gd name="connsiteX12" fmla="*/ 78909 w 218136"/>
                <a:gd name="connsiteY12" fmla="*/ 16873 h 249272"/>
                <a:gd name="connsiteX13" fmla="*/ 127867 w 218136"/>
                <a:gd name="connsiteY13" fmla="*/ 13 h 24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36" h="249272">
                  <a:moveTo>
                    <a:pt x="127867" y="13"/>
                  </a:moveTo>
                  <a:cubicBezTo>
                    <a:pt x="130629" y="299"/>
                    <a:pt x="167205" y="70498"/>
                    <a:pt x="167205" y="70498"/>
                  </a:cubicBezTo>
                  <a:lnTo>
                    <a:pt x="125391" y="102407"/>
                  </a:lnTo>
                  <a:cubicBezTo>
                    <a:pt x="125391" y="102407"/>
                    <a:pt x="102912" y="76880"/>
                    <a:pt x="77766" y="91549"/>
                  </a:cubicBezTo>
                  <a:cubicBezTo>
                    <a:pt x="63192" y="100026"/>
                    <a:pt x="59859" y="122600"/>
                    <a:pt x="78051" y="153652"/>
                  </a:cubicBezTo>
                  <a:cubicBezTo>
                    <a:pt x="97387" y="186703"/>
                    <a:pt x="123962" y="186513"/>
                    <a:pt x="137868" y="178321"/>
                  </a:cubicBezTo>
                  <a:cubicBezTo>
                    <a:pt x="155775" y="167844"/>
                    <a:pt x="160347" y="144889"/>
                    <a:pt x="160919" y="139364"/>
                  </a:cubicBezTo>
                  <a:cubicBezTo>
                    <a:pt x="181207" y="145174"/>
                    <a:pt x="217878" y="152604"/>
                    <a:pt x="217878" y="152604"/>
                  </a:cubicBezTo>
                  <a:cubicBezTo>
                    <a:pt x="217878" y="152604"/>
                    <a:pt x="224451" y="204325"/>
                    <a:pt x="171301" y="235376"/>
                  </a:cubicBezTo>
                  <a:cubicBezTo>
                    <a:pt x="127677" y="260903"/>
                    <a:pt x="60335" y="254807"/>
                    <a:pt x="20711" y="187084"/>
                  </a:cubicBezTo>
                  <a:cubicBezTo>
                    <a:pt x="-20628" y="116314"/>
                    <a:pt x="6328" y="65545"/>
                    <a:pt x="45571" y="42685"/>
                  </a:cubicBezTo>
                  <a:cubicBezTo>
                    <a:pt x="66812" y="30208"/>
                    <a:pt x="85481" y="35161"/>
                    <a:pt x="85481" y="35161"/>
                  </a:cubicBezTo>
                  <a:lnTo>
                    <a:pt x="78909" y="16873"/>
                  </a:lnTo>
                  <a:cubicBezTo>
                    <a:pt x="79194" y="17539"/>
                    <a:pt x="111484" y="-558"/>
                    <a:pt x="127867" y="1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4" name="Freeform: Shape 44271">
              <a:extLst>
                <a:ext uri="{FF2B5EF4-FFF2-40B4-BE49-F238E27FC236}">
                  <a16:creationId xmlns:a16="http://schemas.microsoft.com/office/drawing/2014/main" xmlns="" id="{E843BF79-B49F-4388-BAFE-3DC6CA5187C3}"/>
                </a:ext>
              </a:extLst>
            </p:cNvPr>
            <p:cNvSpPr/>
            <p:nvPr/>
          </p:nvSpPr>
          <p:spPr>
            <a:xfrm>
              <a:off x="5976918" y="3286115"/>
              <a:ext cx="218113" cy="249268"/>
            </a:xfrm>
            <a:custGeom>
              <a:avLst/>
              <a:gdLst>
                <a:gd name="connsiteX0" fmla="*/ 127844 w 218113"/>
                <a:gd name="connsiteY0" fmla="*/ 9 h 249268"/>
                <a:gd name="connsiteX1" fmla="*/ 167182 w 218113"/>
                <a:gd name="connsiteY1" fmla="*/ 70494 h 249268"/>
                <a:gd name="connsiteX2" fmla="*/ 125368 w 218113"/>
                <a:gd name="connsiteY2" fmla="*/ 102403 h 249268"/>
                <a:gd name="connsiteX3" fmla="*/ 77743 w 218113"/>
                <a:gd name="connsiteY3" fmla="*/ 91544 h 249268"/>
                <a:gd name="connsiteX4" fmla="*/ 78028 w 218113"/>
                <a:gd name="connsiteY4" fmla="*/ 153647 h 249268"/>
                <a:gd name="connsiteX5" fmla="*/ 137845 w 218113"/>
                <a:gd name="connsiteY5" fmla="*/ 178317 h 249268"/>
                <a:gd name="connsiteX6" fmla="*/ 160896 w 218113"/>
                <a:gd name="connsiteY6" fmla="*/ 139360 h 249268"/>
                <a:gd name="connsiteX7" fmla="*/ 217855 w 218113"/>
                <a:gd name="connsiteY7" fmla="*/ 152600 h 249268"/>
                <a:gd name="connsiteX8" fmla="*/ 171278 w 218113"/>
                <a:gd name="connsiteY8" fmla="*/ 235372 h 249268"/>
                <a:gd name="connsiteX9" fmla="*/ 20688 w 218113"/>
                <a:gd name="connsiteY9" fmla="*/ 187080 h 249268"/>
                <a:gd name="connsiteX10" fmla="*/ 45548 w 218113"/>
                <a:gd name="connsiteY10" fmla="*/ 42872 h 249268"/>
                <a:gd name="connsiteX11" fmla="*/ 85458 w 218113"/>
                <a:gd name="connsiteY11" fmla="*/ 35347 h 249268"/>
                <a:gd name="connsiteX12" fmla="*/ 78886 w 218113"/>
                <a:gd name="connsiteY12" fmla="*/ 17059 h 249268"/>
                <a:gd name="connsiteX13" fmla="*/ 127844 w 218113"/>
                <a:gd name="connsiteY13" fmla="*/ 9 h 249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13" h="249268">
                  <a:moveTo>
                    <a:pt x="127844" y="9"/>
                  </a:moveTo>
                  <a:cubicBezTo>
                    <a:pt x="130606" y="295"/>
                    <a:pt x="167182" y="70494"/>
                    <a:pt x="167182" y="70494"/>
                  </a:cubicBezTo>
                  <a:lnTo>
                    <a:pt x="125368" y="102403"/>
                  </a:lnTo>
                  <a:cubicBezTo>
                    <a:pt x="125368" y="102403"/>
                    <a:pt x="102889" y="76876"/>
                    <a:pt x="77743" y="91544"/>
                  </a:cubicBezTo>
                  <a:cubicBezTo>
                    <a:pt x="63169" y="100022"/>
                    <a:pt x="59836" y="122596"/>
                    <a:pt x="78028" y="153647"/>
                  </a:cubicBezTo>
                  <a:cubicBezTo>
                    <a:pt x="97364" y="186699"/>
                    <a:pt x="123939" y="186509"/>
                    <a:pt x="137845" y="178317"/>
                  </a:cubicBezTo>
                  <a:cubicBezTo>
                    <a:pt x="155752" y="167840"/>
                    <a:pt x="160324" y="144884"/>
                    <a:pt x="160896" y="139360"/>
                  </a:cubicBezTo>
                  <a:cubicBezTo>
                    <a:pt x="181184" y="145170"/>
                    <a:pt x="217855" y="152600"/>
                    <a:pt x="217855" y="152600"/>
                  </a:cubicBezTo>
                  <a:cubicBezTo>
                    <a:pt x="217855" y="152600"/>
                    <a:pt x="224428" y="204321"/>
                    <a:pt x="171278" y="235372"/>
                  </a:cubicBezTo>
                  <a:cubicBezTo>
                    <a:pt x="127654" y="260899"/>
                    <a:pt x="60312" y="254803"/>
                    <a:pt x="20688" y="187080"/>
                  </a:cubicBezTo>
                  <a:cubicBezTo>
                    <a:pt x="-20651" y="116500"/>
                    <a:pt x="6400" y="65827"/>
                    <a:pt x="45548" y="42872"/>
                  </a:cubicBezTo>
                  <a:cubicBezTo>
                    <a:pt x="66789" y="30489"/>
                    <a:pt x="85458" y="35347"/>
                    <a:pt x="85458" y="35347"/>
                  </a:cubicBezTo>
                  <a:lnTo>
                    <a:pt x="78886" y="17059"/>
                  </a:lnTo>
                  <a:cubicBezTo>
                    <a:pt x="79171" y="17630"/>
                    <a:pt x="111461" y="-467"/>
                    <a:pt x="127844" y="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75" name="Graphic 15">
            <a:extLst>
              <a:ext uri="{FF2B5EF4-FFF2-40B4-BE49-F238E27FC236}">
                <a16:creationId xmlns:a16="http://schemas.microsoft.com/office/drawing/2014/main" xmlns="" id="{CB3E4E61-DED0-4D5D-A42B-CC9D75FEDFA3}"/>
              </a:ext>
            </a:extLst>
          </p:cNvPr>
          <p:cNvGrpSpPr/>
          <p:nvPr/>
        </p:nvGrpSpPr>
        <p:grpSpPr>
          <a:xfrm rot="20537283">
            <a:off x="10256455" y="2682329"/>
            <a:ext cx="1380786" cy="1184465"/>
            <a:chOff x="8203691" y="2074073"/>
            <a:chExt cx="976788" cy="876866"/>
          </a:xfrm>
        </p:grpSpPr>
        <p:sp>
          <p:nvSpPr>
            <p:cNvPr id="176" name="Freeform: Shape 1194">
              <a:extLst>
                <a:ext uri="{FF2B5EF4-FFF2-40B4-BE49-F238E27FC236}">
                  <a16:creationId xmlns:a16="http://schemas.microsoft.com/office/drawing/2014/main" xmlns="" id="{B41F345E-DCE2-4808-A033-9851B7294046}"/>
                </a:ext>
              </a:extLst>
            </p:cNvPr>
            <p:cNvSpPr/>
            <p:nvPr/>
          </p:nvSpPr>
          <p:spPr>
            <a:xfrm>
              <a:off x="8441721" y="2074132"/>
              <a:ext cx="738758" cy="634777"/>
            </a:xfrm>
            <a:custGeom>
              <a:avLst/>
              <a:gdLst>
                <a:gd name="connsiteX0" fmla="*/ 738759 w 738758"/>
                <a:gd name="connsiteY0" fmla="*/ 6603 h 634777"/>
                <a:gd name="connsiteX1" fmla="*/ 672179 w 738758"/>
                <a:gd name="connsiteY1" fmla="*/ 1650 h 634777"/>
                <a:gd name="connsiteX2" fmla="*/ 255270 w 738758"/>
                <a:gd name="connsiteY2" fmla="*/ 131476 h 634777"/>
                <a:gd name="connsiteX3" fmla="*/ 0 w 738758"/>
                <a:gd name="connsiteY3" fmla="*/ 337216 h 634777"/>
                <a:gd name="connsiteX4" fmla="*/ 239839 w 738758"/>
                <a:gd name="connsiteY4" fmla="*/ 634777 h 634777"/>
                <a:gd name="connsiteX5" fmla="*/ 515683 w 738758"/>
                <a:gd name="connsiteY5" fmla="*/ 412464 h 634777"/>
                <a:gd name="connsiteX6" fmla="*/ 722947 w 738758"/>
                <a:gd name="connsiteY6" fmla="*/ 78231 h 634777"/>
                <a:gd name="connsiteX7" fmla="*/ 738759 w 738758"/>
                <a:gd name="connsiteY7" fmla="*/ 6603 h 634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8758" h="634777">
                  <a:moveTo>
                    <a:pt x="738759" y="6603"/>
                  </a:moveTo>
                  <a:lnTo>
                    <a:pt x="672179" y="1650"/>
                  </a:lnTo>
                  <a:cubicBezTo>
                    <a:pt x="521779" y="-9589"/>
                    <a:pt x="372713" y="36893"/>
                    <a:pt x="255270" y="131476"/>
                  </a:cubicBezTo>
                  <a:lnTo>
                    <a:pt x="0" y="337216"/>
                  </a:lnTo>
                  <a:lnTo>
                    <a:pt x="239839" y="634777"/>
                  </a:lnTo>
                  <a:lnTo>
                    <a:pt x="515683" y="412464"/>
                  </a:lnTo>
                  <a:cubicBezTo>
                    <a:pt x="620744" y="327786"/>
                    <a:pt x="693801" y="209962"/>
                    <a:pt x="722947" y="78231"/>
                  </a:cubicBezTo>
                  <a:lnTo>
                    <a:pt x="738759" y="6603"/>
                  </a:ln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7" name="Freeform: Shape 1195">
              <a:extLst>
                <a:ext uri="{FF2B5EF4-FFF2-40B4-BE49-F238E27FC236}">
                  <a16:creationId xmlns:a16="http://schemas.microsoft.com/office/drawing/2014/main" xmlns="" id="{38AB8928-1A47-4993-94FF-E7D21729AD3E}"/>
                </a:ext>
              </a:extLst>
            </p:cNvPr>
            <p:cNvSpPr/>
            <p:nvPr/>
          </p:nvSpPr>
          <p:spPr>
            <a:xfrm>
              <a:off x="8203691" y="2222290"/>
              <a:ext cx="387762" cy="213238"/>
            </a:xfrm>
            <a:custGeom>
              <a:avLst/>
              <a:gdLst>
                <a:gd name="connsiteX0" fmla="*/ 387762 w 387762"/>
                <a:gd name="connsiteY0" fmla="*/ 68472 h 213238"/>
                <a:gd name="connsiteX1" fmla="*/ 387762 w 387762"/>
                <a:gd name="connsiteY1" fmla="*/ 68472 h 213238"/>
                <a:gd name="connsiteX2" fmla="*/ 129254 w 387762"/>
                <a:gd name="connsiteY2" fmla="*/ 40659 h 213238"/>
                <a:gd name="connsiteX3" fmla="*/ 0 w 387762"/>
                <a:gd name="connsiteY3" fmla="*/ 144767 h 213238"/>
                <a:gd name="connsiteX4" fmla="*/ 0 w 387762"/>
                <a:gd name="connsiteY4" fmla="*/ 144767 h 213238"/>
                <a:gd name="connsiteX5" fmla="*/ 258508 w 387762"/>
                <a:gd name="connsiteY5" fmla="*/ 172580 h 213238"/>
                <a:gd name="connsiteX6" fmla="*/ 387762 w 387762"/>
                <a:gd name="connsiteY6" fmla="*/ 68472 h 213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7762" h="213238">
                  <a:moveTo>
                    <a:pt x="387762" y="68472"/>
                  </a:moveTo>
                  <a:lnTo>
                    <a:pt x="387762" y="68472"/>
                  </a:lnTo>
                  <a:cubicBezTo>
                    <a:pt x="324040" y="-10586"/>
                    <a:pt x="208312" y="-22968"/>
                    <a:pt x="129254" y="40659"/>
                  </a:cubicBezTo>
                  <a:lnTo>
                    <a:pt x="0" y="144767"/>
                  </a:lnTo>
                  <a:lnTo>
                    <a:pt x="0" y="144767"/>
                  </a:lnTo>
                  <a:cubicBezTo>
                    <a:pt x="63722" y="223824"/>
                    <a:pt x="179451" y="236207"/>
                    <a:pt x="258508" y="172580"/>
                  </a:cubicBezTo>
                  <a:lnTo>
                    <a:pt x="387762" y="68472"/>
                  </a:ln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8" name="Freeform: Shape 1196">
              <a:extLst>
                <a:ext uri="{FF2B5EF4-FFF2-40B4-BE49-F238E27FC236}">
                  <a16:creationId xmlns:a16="http://schemas.microsoft.com/office/drawing/2014/main" xmlns="" id="{5D0F5645-9A82-4500-8B4E-5B74886781EA}"/>
                </a:ext>
              </a:extLst>
            </p:cNvPr>
            <p:cNvSpPr/>
            <p:nvPr/>
          </p:nvSpPr>
          <p:spPr>
            <a:xfrm>
              <a:off x="8633527" y="2588323"/>
              <a:ext cx="238464" cy="362616"/>
            </a:xfrm>
            <a:custGeom>
              <a:avLst/>
              <a:gdLst>
                <a:gd name="connsiteX0" fmla="*/ 197766 w 238464"/>
                <a:gd name="connsiteY0" fmla="*/ 0 h 362616"/>
                <a:gd name="connsiteX1" fmla="*/ 197766 w 238464"/>
                <a:gd name="connsiteY1" fmla="*/ 0 h 362616"/>
                <a:gd name="connsiteX2" fmla="*/ 169953 w 238464"/>
                <a:gd name="connsiteY2" fmla="*/ 258509 h 362616"/>
                <a:gd name="connsiteX3" fmla="*/ 40698 w 238464"/>
                <a:gd name="connsiteY3" fmla="*/ 362617 h 362616"/>
                <a:gd name="connsiteX4" fmla="*/ 40698 w 238464"/>
                <a:gd name="connsiteY4" fmla="*/ 362617 h 362616"/>
                <a:gd name="connsiteX5" fmla="*/ 68511 w 238464"/>
                <a:gd name="connsiteY5" fmla="*/ 104108 h 362616"/>
                <a:gd name="connsiteX6" fmla="*/ 197766 w 238464"/>
                <a:gd name="connsiteY6" fmla="*/ 0 h 36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8464" h="362616">
                  <a:moveTo>
                    <a:pt x="197766" y="0"/>
                  </a:moveTo>
                  <a:lnTo>
                    <a:pt x="197766" y="0"/>
                  </a:lnTo>
                  <a:cubicBezTo>
                    <a:pt x="261488" y="79057"/>
                    <a:pt x="249010" y="194786"/>
                    <a:pt x="169953" y="258509"/>
                  </a:cubicBezTo>
                  <a:lnTo>
                    <a:pt x="40698" y="362617"/>
                  </a:lnTo>
                  <a:lnTo>
                    <a:pt x="40698" y="362617"/>
                  </a:lnTo>
                  <a:cubicBezTo>
                    <a:pt x="-23024" y="283559"/>
                    <a:pt x="-10546" y="167831"/>
                    <a:pt x="68511" y="104108"/>
                  </a:cubicBezTo>
                  <a:lnTo>
                    <a:pt x="197766" y="0"/>
                  </a:ln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79" name="Freeform: Shape 1197">
              <a:extLst>
                <a:ext uri="{FF2B5EF4-FFF2-40B4-BE49-F238E27FC236}">
                  <a16:creationId xmlns:a16="http://schemas.microsoft.com/office/drawing/2014/main" xmlns="" id="{C1DBB0C4-1A59-43A5-9274-74073AA7EFFA}"/>
                </a:ext>
              </a:extLst>
            </p:cNvPr>
            <p:cNvSpPr/>
            <p:nvPr/>
          </p:nvSpPr>
          <p:spPr>
            <a:xfrm>
              <a:off x="8424529" y="2411349"/>
              <a:ext cx="257031" cy="305186"/>
            </a:xfrm>
            <a:custGeom>
              <a:avLst/>
              <a:gdLst>
                <a:gd name="connsiteX0" fmla="*/ 149399 w 257031"/>
                <a:gd name="connsiteY0" fmla="*/ 271081 h 305186"/>
                <a:gd name="connsiteX1" fmla="*/ 20240 w 257031"/>
                <a:gd name="connsiteY1" fmla="*/ 110871 h 305186"/>
                <a:gd name="connsiteX2" fmla="*/ 17192 w 257031"/>
                <a:gd name="connsiteY2" fmla="*/ 0 h 305186"/>
                <a:gd name="connsiteX3" fmla="*/ 17192 w 257031"/>
                <a:gd name="connsiteY3" fmla="*/ 0 h 305186"/>
                <a:gd name="connsiteX4" fmla="*/ 257031 w 257031"/>
                <a:gd name="connsiteY4" fmla="*/ 297561 h 305186"/>
                <a:gd name="connsiteX5" fmla="*/ 257031 w 257031"/>
                <a:gd name="connsiteY5" fmla="*/ 297561 h 305186"/>
                <a:gd name="connsiteX6" fmla="*/ 149399 w 257031"/>
                <a:gd name="connsiteY6" fmla="*/ 271081 h 30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031" h="305186">
                  <a:moveTo>
                    <a:pt x="149399" y="271081"/>
                  </a:moveTo>
                  <a:lnTo>
                    <a:pt x="20240" y="110871"/>
                  </a:lnTo>
                  <a:cubicBezTo>
                    <a:pt x="-5573" y="78772"/>
                    <a:pt x="-6812" y="33433"/>
                    <a:pt x="17192" y="0"/>
                  </a:cubicBezTo>
                  <a:lnTo>
                    <a:pt x="17192" y="0"/>
                  </a:lnTo>
                  <a:lnTo>
                    <a:pt x="257031" y="297561"/>
                  </a:lnTo>
                  <a:lnTo>
                    <a:pt x="257031" y="297561"/>
                  </a:lnTo>
                  <a:cubicBezTo>
                    <a:pt x="219216" y="314039"/>
                    <a:pt x="175211" y="303181"/>
                    <a:pt x="149399" y="271081"/>
                  </a:cubicBezTo>
                  <a:close/>
                </a:path>
              </a:pathLst>
            </a:custGeom>
            <a:solidFill>
              <a:srgbClr val="188FA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0" name="Freeform: Shape 1198">
              <a:extLst>
                <a:ext uri="{FF2B5EF4-FFF2-40B4-BE49-F238E27FC236}">
                  <a16:creationId xmlns:a16="http://schemas.microsoft.com/office/drawing/2014/main" xmlns="" id="{7392A522-86D4-47A9-96A3-9DD2AFF88993}"/>
                </a:ext>
              </a:extLst>
            </p:cNvPr>
            <p:cNvSpPr/>
            <p:nvPr/>
          </p:nvSpPr>
          <p:spPr>
            <a:xfrm>
              <a:off x="8922352" y="2074073"/>
              <a:ext cx="258127" cy="241644"/>
            </a:xfrm>
            <a:custGeom>
              <a:avLst/>
              <a:gdLst>
                <a:gd name="connsiteX0" fmla="*/ 179832 w 258127"/>
                <a:gd name="connsiteY0" fmla="*/ 241644 h 241644"/>
                <a:gd name="connsiteX1" fmla="*/ 0 w 258127"/>
                <a:gd name="connsiteY1" fmla="*/ 18569 h 241644"/>
                <a:gd name="connsiteX2" fmla="*/ 191548 w 258127"/>
                <a:gd name="connsiteY2" fmla="*/ 1614 h 241644"/>
                <a:gd name="connsiteX3" fmla="*/ 258128 w 258127"/>
                <a:gd name="connsiteY3" fmla="*/ 6567 h 241644"/>
                <a:gd name="connsiteX4" fmla="*/ 242221 w 258127"/>
                <a:gd name="connsiteY4" fmla="*/ 78291 h 241644"/>
                <a:gd name="connsiteX5" fmla="*/ 179832 w 258127"/>
                <a:gd name="connsiteY5" fmla="*/ 241644 h 241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127" h="241644">
                  <a:moveTo>
                    <a:pt x="179832" y="241644"/>
                  </a:moveTo>
                  <a:lnTo>
                    <a:pt x="0" y="18569"/>
                  </a:lnTo>
                  <a:cubicBezTo>
                    <a:pt x="61913" y="2662"/>
                    <a:pt x="126588" y="-3148"/>
                    <a:pt x="191548" y="1614"/>
                  </a:cubicBezTo>
                  <a:lnTo>
                    <a:pt x="258128" y="6567"/>
                  </a:lnTo>
                  <a:lnTo>
                    <a:pt x="242221" y="78291"/>
                  </a:lnTo>
                  <a:cubicBezTo>
                    <a:pt x="229458" y="136012"/>
                    <a:pt x="208312" y="191067"/>
                    <a:pt x="179832" y="241644"/>
                  </a:cubicBez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1" name="Freeform: Shape 1199">
              <a:extLst>
                <a:ext uri="{FF2B5EF4-FFF2-40B4-BE49-F238E27FC236}">
                  <a16:creationId xmlns:a16="http://schemas.microsoft.com/office/drawing/2014/main" xmlns="" id="{18DB7B23-AE07-4D6E-8E83-9736CB780940}"/>
                </a:ext>
              </a:extLst>
            </p:cNvPr>
            <p:cNvSpPr/>
            <p:nvPr/>
          </p:nvSpPr>
          <p:spPr>
            <a:xfrm rot="-1912306">
              <a:off x="8749338" y="2168115"/>
              <a:ext cx="275643" cy="275643"/>
            </a:xfrm>
            <a:custGeom>
              <a:avLst/>
              <a:gdLst>
                <a:gd name="connsiteX0" fmla="*/ 275643 w 275643"/>
                <a:gd name="connsiteY0" fmla="*/ 137822 h 275643"/>
                <a:gd name="connsiteX1" fmla="*/ 137822 w 275643"/>
                <a:gd name="connsiteY1" fmla="*/ 275643 h 275643"/>
                <a:gd name="connsiteX2" fmla="*/ 1 w 275643"/>
                <a:gd name="connsiteY2" fmla="*/ 137822 h 275643"/>
                <a:gd name="connsiteX3" fmla="*/ 137822 w 275643"/>
                <a:gd name="connsiteY3" fmla="*/ 0 h 275643"/>
                <a:gd name="connsiteX4" fmla="*/ 275643 w 275643"/>
                <a:gd name="connsiteY4" fmla="*/ 137822 h 2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643" h="275643">
                  <a:moveTo>
                    <a:pt x="275643" y="137822"/>
                  </a:moveTo>
                  <a:cubicBezTo>
                    <a:pt x="275643" y="213938"/>
                    <a:pt x="213938" y="275643"/>
                    <a:pt x="137822" y="275643"/>
                  </a:cubicBezTo>
                  <a:cubicBezTo>
                    <a:pt x="61705" y="275643"/>
                    <a:pt x="1" y="213938"/>
                    <a:pt x="1" y="137822"/>
                  </a:cubicBezTo>
                  <a:cubicBezTo>
                    <a:pt x="1" y="61705"/>
                    <a:pt x="61706" y="0"/>
                    <a:pt x="137822" y="0"/>
                  </a:cubicBezTo>
                  <a:cubicBezTo>
                    <a:pt x="213939" y="0"/>
                    <a:pt x="275643" y="61705"/>
                    <a:pt x="275643" y="137822"/>
                  </a:cubicBezTo>
                  <a:close/>
                </a:path>
              </a:pathLst>
            </a:custGeom>
            <a:solidFill>
              <a:srgbClr val="FC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2" name="Freeform: Shape 1200">
              <a:extLst>
                <a:ext uri="{FF2B5EF4-FFF2-40B4-BE49-F238E27FC236}">
                  <a16:creationId xmlns:a16="http://schemas.microsoft.com/office/drawing/2014/main" xmlns="" id="{D8EAC51B-46AC-4D64-A17D-B830D045CA75}"/>
                </a:ext>
              </a:extLst>
            </p:cNvPr>
            <p:cNvSpPr/>
            <p:nvPr/>
          </p:nvSpPr>
          <p:spPr>
            <a:xfrm rot="-3068493">
              <a:off x="8795756" y="2214108"/>
              <a:ext cx="183070" cy="183070"/>
            </a:xfrm>
            <a:custGeom>
              <a:avLst/>
              <a:gdLst>
                <a:gd name="connsiteX0" fmla="*/ 183071 w 183070"/>
                <a:gd name="connsiteY0" fmla="*/ 91535 h 183070"/>
                <a:gd name="connsiteX1" fmla="*/ 91535 w 183070"/>
                <a:gd name="connsiteY1" fmla="*/ 183071 h 183070"/>
                <a:gd name="connsiteX2" fmla="*/ 0 w 183070"/>
                <a:gd name="connsiteY2" fmla="*/ 91535 h 183070"/>
                <a:gd name="connsiteX3" fmla="*/ 91535 w 183070"/>
                <a:gd name="connsiteY3" fmla="*/ 0 h 183070"/>
                <a:gd name="connsiteX4" fmla="*/ 183071 w 183070"/>
                <a:gd name="connsiteY4" fmla="*/ 91535 h 183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070" h="183070">
                  <a:moveTo>
                    <a:pt x="183071" y="91535"/>
                  </a:moveTo>
                  <a:cubicBezTo>
                    <a:pt x="183071" y="142089"/>
                    <a:pt x="142089" y="183071"/>
                    <a:pt x="91535" y="183071"/>
                  </a:cubicBezTo>
                  <a:cubicBezTo>
                    <a:pt x="40982" y="183071"/>
                    <a:pt x="0" y="142089"/>
                    <a:pt x="0" y="91535"/>
                  </a:cubicBezTo>
                  <a:cubicBezTo>
                    <a:pt x="0" y="40982"/>
                    <a:pt x="40982" y="0"/>
                    <a:pt x="91535" y="0"/>
                  </a:cubicBezTo>
                  <a:cubicBezTo>
                    <a:pt x="142089" y="0"/>
                    <a:pt x="183071" y="40982"/>
                    <a:pt x="183071" y="91535"/>
                  </a:cubicBez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3" name="Freeform: Shape 1201">
              <a:extLst>
                <a:ext uri="{FF2B5EF4-FFF2-40B4-BE49-F238E27FC236}">
                  <a16:creationId xmlns:a16="http://schemas.microsoft.com/office/drawing/2014/main" xmlns="" id="{1CCF1D78-FCF7-443A-9329-315A061000BB}"/>
                </a:ext>
              </a:extLst>
            </p:cNvPr>
            <p:cNvSpPr/>
            <p:nvPr/>
          </p:nvSpPr>
          <p:spPr>
            <a:xfrm>
              <a:off x="8799289" y="2248376"/>
              <a:ext cx="179548" cy="58578"/>
            </a:xfrm>
            <a:custGeom>
              <a:avLst/>
              <a:gdLst>
                <a:gd name="connsiteX0" fmla="*/ 179546 w 179548"/>
                <a:gd name="connsiteY0" fmla="*/ 58579 h 58578"/>
                <a:gd name="connsiteX1" fmla="*/ 0 w 179548"/>
                <a:gd name="connsiteY1" fmla="*/ 32385 h 58578"/>
                <a:gd name="connsiteX2" fmla="*/ 16669 w 179548"/>
                <a:gd name="connsiteY2" fmla="*/ 0 h 58578"/>
                <a:gd name="connsiteX3" fmla="*/ 172879 w 179548"/>
                <a:gd name="connsiteY3" fmla="*/ 22765 h 58578"/>
                <a:gd name="connsiteX4" fmla="*/ 179546 w 179548"/>
                <a:gd name="connsiteY4" fmla="*/ 58579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548" h="58578">
                  <a:moveTo>
                    <a:pt x="179546" y="58579"/>
                  </a:moveTo>
                  <a:lnTo>
                    <a:pt x="0" y="32385"/>
                  </a:lnTo>
                  <a:cubicBezTo>
                    <a:pt x="3334" y="20765"/>
                    <a:pt x="8858" y="9811"/>
                    <a:pt x="16669" y="0"/>
                  </a:cubicBezTo>
                  <a:lnTo>
                    <a:pt x="172879" y="22765"/>
                  </a:lnTo>
                  <a:cubicBezTo>
                    <a:pt x="177451" y="34290"/>
                    <a:pt x="179641" y="46482"/>
                    <a:pt x="179546" y="58579"/>
                  </a:cubicBezTo>
                  <a:close/>
                </a:path>
              </a:pathLst>
            </a:custGeom>
            <a:solidFill>
              <a:srgbClr val="FFDA6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4" name="Freeform: Shape 1202">
              <a:extLst>
                <a:ext uri="{FF2B5EF4-FFF2-40B4-BE49-F238E27FC236}">
                  <a16:creationId xmlns:a16="http://schemas.microsoft.com/office/drawing/2014/main" xmlns="" id="{67DF67E7-2F9D-49BB-A09E-EA973F93EE64}"/>
                </a:ext>
              </a:extLst>
            </p:cNvPr>
            <p:cNvSpPr/>
            <p:nvPr/>
          </p:nvSpPr>
          <p:spPr>
            <a:xfrm>
              <a:off x="8795764" y="2305145"/>
              <a:ext cx="179452" cy="75247"/>
            </a:xfrm>
            <a:custGeom>
              <a:avLst/>
              <a:gdLst>
                <a:gd name="connsiteX0" fmla="*/ 148972 w 179452"/>
                <a:gd name="connsiteY0" fmla="*/ 71819 h 75247"/>
                <a:gd name="connsiteX1" fmla="*/ 144400 w 179452"/>
                <a:gd name="connsiteY1" fmla="*/ 75248 h 75247"/>
                <a:gd name="connsiteX2" fmla="*/ 19623 w 179452"/>
                <a:gd name="connsiteY2" fmla="*/ 57150 h 75247"/>
                <a:gd name="connsiteX3" fmla="*/ 1 w 179452"/>
                <a:gd name="connsiteY3" fmla="*/ 0 h 75247"/>
                <a:gd name="connsiteX4" fmla="*/ 179452 w 179452"/>
                <a:gd name="connsiteY4" fmla="*/ 26098 h 75247"/>
                <a:gd name="connsiteX5" fmla="*/ 148972 w 179452"/>
                <a:gd name="connsiteY5" fmla="*/ 71819 h 7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452" h="75247">
                  <a:moveTo>
                    <a:pt x="148972" y="71819"/>
                  </a:moveTo>
                  <a:cubicBezTo>
                    <a:pt x="147448" y="73057"/>
                    <a:pt x="145924" y="74104"/>
                    <a:pt x="144400" y="75248"/>
                  </a:cubicBezTo>
                  <a:lnTo>
                    <a:pt x="19623" y="57150"/>
                  </a:lnTo>
                  <a:cubicBezTo>
                    <a:pt x="6287" y="40196"/>
                    <a:pt x="-94" y="20002"/>
                    <a:pt x="1" y="0"/>
                  </a:cubicBezTo>
                  <a:lnTo>
                    <a:pt x="179452" y="26098"/>
                  </a:lnTo>
                  <a:cubicBezTo>
                    <a:pt x="174308" y="43434"/>
                    <a:pt x="164117" y="59531"/>
                    <a:pt x="148972" y="71819"/>
                  </a:cubicBezTo>
                  <a:close/>
                </a:path>
              </a:pathLst>
            </a:custGeom>
            <a:solidFill>
              <a:srgbClr val="FFDA6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5" name="Freeform: Shape 1203">
              <a:extLst>
                <a:ext uri="{FF2B5EF4-FFF2-40B4-BE49-F238E27FC236}">
                  <a16:creationId xmlns:a16="http://schemas.microsoft.com/office/drawing/2014/main" xmlns="" id="{29ACF767-6DF9-4D1E-8532-AD3D0E143074}"/>
                </a:ext>
              </a:extLst>
            </p:cNvPr>
            <p:cNvSpPr/>
            <p:nvPr/>
          </p:nvSpPr>
          <p:spPr>
            <a:xfrm>
              <a:off x="8258237" y="2522220"/>
              <a:ext cx="323405" cy="312396"/>
            </a:xfrm>
            <a:custGeom>
              <a:avLst/>
              <a:gdLst>
                <a:gd name="connsiteX0" fmla="*/ 323406 w 323405"/>
                <a:gd name="connsiteY0" fmla="*/ 169831 h 312396"/>
                <a:gd name="connsiteX1" fmla="*/ 186532 w 323405"/>
                <a:gd name="connsiteY1" fmla="*/ 0 h 312396"/>
                <a:gd name="connsiteX2" fmla="*/ 10033 w 323405"/>
                <a:gd name="connsiteY2" fmla="*/ 282321 h 312396"/>
                <a:gd name="connsiteX3" fmla="*/ 323406 w 323405"/>
                <a:gd name="connsiteY3" fmla="*/ 169831 h 312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405" h="312396">
                  <a:moveTo>
                    <a:pt x="323406" y="169831"/>
                  </a:moveTo>
                  <a:lnTo>
                    <a:pt x="186532" y="0"/>
                  </a:lnTo>
                  <a:cubicBezTo>
                    <a:pt x="186532" y="0"/>
                    <a:pt x="-51022" y="51435"/>
                    <a:pt x="10033" y="282321"/>
                  </a:cubicBezTo>
                  <a:cubicBezTo>
                    <a:pt x="222726" y="391096"/>
                    <a:pt x="323406" y="169831"/>
                    <a:pt x="323406" y="169831"/>
                  </a:cubicBez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6" name="Freeform: Shape 1204">
              <a:extLst>
                <a:ext uri="{FF2B5EF4-FFF2-40B4-BE49-F238E27FC236}">
                  <a16:creationId xmlns:a16="http://schemas.microsoft.com/office/drawing/2014/main" xmlns="" id="{A566BF91-3A65-4535-BCE1-24BBE8D10078}"/>
                </a:ext>
              </a:extLst>
            </p:cNvPr>
            <p:cNvSpPr/>
            <p:nvPr/>
          </p:nvSpPr>
          <p:spPr>
            <a:xfrm>
              <a:off x="8325040" y="2557557"/>
              <a:ext cx="228123" cy="205650"/>
            </a:xfrm>
            <a:custGeom>
              <a:avLst/>
              <a:gdLst>
                <a:gd name="connsiteX0" fmla="*/ 0 w 228123"/>
                <a:gd name="connsiteY0" fmla="*/ 201263 h 205650"/>
                <a:gd name="connsiteX1" fmla="*/ 36290 w 228123"/>
                <a:gd name="connsiteY1" fmla="*/ 90678 h 205650"/>
                <a:gd name="connsiteX2" fmla="*/ 148209 w 228123"/>
                <a:gd name="connsiteY2" fmla="*/ 0 h 205650"/>
                <a:gd name="connsiteX3" fmla="*/ 228123 w 228123"/>
                <a:gd name="connsiteY3" fmla="*/ 99250 h 205650"/>
                <a:gd name="connsiteX4" fmla="*/ 115728 w 228123"/>
                <a:gd name="connsiteY4" fmla="*/ 189357 h 205650"/>
                <a:gd name="connsiteX5" fmla="*/ 0 w 228123"/>
                <a:gd name="connsiteY5" fmla="*/ 201263 h 20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123" h="205650">
                  <a:moveTo>
                    <a:pt x="0" y="201263"/>
                  </a:moveTo>
                  <a:cubicBezTo>
                    <a:pt x="190" y="160020"/>
                    <a:pt x="12192" y="123635"/>
                    <a:pt x="36290" y="90678"/>
                  </a:cubicBezTo>
                  <a:cubicBezTo>
                    <a:pt x="67342" y="48196"/>
                    <a:pt x="113729" y="18193"/>
                    <a:pt x="148209" y="0"/>
                  </a:cubicBezTo>
                  <a:lnTo>
                    <a:pt x="228123" y="99250"/>
                  </a:lnTo>
                  <a:cubicBezTo>
                    <a:pt x="203073" y="129064"/>
                    <a:pt x="163830" y="167926"/>
                    <a:pt x="115728" y="189357"/>
                  </a:cubicBezTo>
                  <a:cubicBezTo>
                    <a:pt x="78486" y="205835"/>
                    <a:pt x="40291" y="209836"/>
                    <a:pt x="0" y="201263"/>
                  </a:cubicBezTo>
                  <a:close/>
                </a:path>
              </a:pathLst>
            </a:custGeom>
            <a:solidFill>
              <a:srgbClr val="F597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87" name="Freeform: Shape 1205">
              <a:extLst>
                <a:ext uri="{FF2B5EF4-FFF2-40B4-BE49-F238E27FC236}">
                  <a16:creationId xmlns:a16="http://schemas.microsoft.com/office/drawing/2014/main" xmlns="" id="{896A063E-6B47-4B17-A8A2-CCE7DFD377AC}"/>
                </a:ext>
              </a:extLst>
            </p:cNvPr>
            <p:cNvSpPr/>
            <p:nvPr/>
          </p:nvSpPr>
          <p:spPr>
            <a:xfrm>
              <a:off x="8442954" y="2438775"/>
              <a:ext cx="275663" cy="227943"/>
            </a:xfrm>
            <a:custGeom>
              <a:avLst/>
              <a:gdLst>
                <a:gd name="connsiteX0" fmla="*/ 3339 w 275663"/>
                <a:gd name="connsiteY0" fmla="*/ 222319 h 227943"/>
                <a:gd name="connsiteX1" fmla="*/ 3339 w 275663"/>
                <a:gd name="connsiteY1" fmla="*/ 222319 h 227943"/>
                <a:gd name="connsiteX2" fmla="*/ 5625 w 275663"/>
                <a:gd name="connsiteY2" fmla="*/ 201173 h 227943"/>
                <a:gd name="connsiteX3" fmla="*/ 251180 w 275663"/>
                <a:gd name="connsiteY3" fmla="*/ 3339 h 227943"/>
                <a:gd name="connsiteX4" fmla="*/ 272325 w 275663"/>
                <a:gd name="connsiteY4" fmla="*/ 5625 h 227943"/>
                <a:gd name="connsiteX5" fmla="*/ 272325 w 275663"/>
                <a:gd name="connsiteY5" fmla="*/ 5625 h 227943"/>
                <a:gd name="connsiteX6" fmla="*/ 270039 w 275663"/>
                <a:gd name="connsiteY6" fmla="*/ 26771 h 227943"/>
                <a:gd name="connsiteX7" fmla="*/ 24484 w 275663"/>
                <a:gd name="connsiteY7" fmla="*/ 224605 h 227943"/>
                <a:gd name="connsiteX8" fmla="*/ 3339 w 275663"/>
                <a:gd name="connsiteY8" fmla="*/ 222319 h 227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663" h="227943">
                  <a:moveTo>
                    <a:pt x="3339" y="222319"/>
                  </a:moveTo>
                  <a:lnTo>
                    <a:pt x="3339" y="222319"/>
                  </a:lnTo>
                  <a:cubicBezTo>
                    <a:pt x="-1900" y="215842"/>
                    <a:pt x="-852" y="206412"/>
                    <a:pt x="5625" y="201173"/>
                  </a:cubicBezTo>
                  <a:lnTo>
                    <a:pt x="251180" y="3339"/>
                  </a:lnTo>
                  <a:cubicBezTo>
                    <a:pt x="257657" y="-1900"/>
                    <a:pt x="267086" y="-852"/>
                    <a:pt x="272325" y="5625"/>
                  </a:cubicBezTo>
                  <a:lnTo>
                    <a:pt x="272325" y="5625"/>
                  </a:lnTo>
                  <a:cubicBezTo>
                    <a:pt x="277564" y="12102"/>
                    <a:pt x="276516" y="21532"/>
                    <a:pt x="270039" y="26771"/>
                  </a:cubicBezTo>
                  <a:lnTo>
                    <a:pt x="24484" y="224605"/>
                  </a:lnTo>
                  <a:cubicBezTo>
                    <a:pt x="18007" y="229844"/>
                    <a:pt x="8578" y="228796"/>
                    <a:pt x="3339" y="222319"/>
                  </a:cubicBez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88" name="Graphic 828">
            <a:extLst>
              <a:ext uri="{FF2B5EF4-FFF2-40B4-BE49-F238E27FC236}">
                <a16:creationId xmlns:a16="http://schemas.microsoft.com/office/drawing/2014/main" xmlns="" id="{4D7972AE-D117-48A2-B0ED-804782112763}"/>
              </a:ext>
            </a:extLst>
          </p:cNvPr>
          <p:cNvGrpSpPr/>
          <p:nvPr/>
        </p:nvGrpSpPr>
        <p:grpSpPr>
          <a:xfrm>
            <a:off x="9293050" y="1407255"/>
            <a:ext cx="841681" cy="701090"/>
            <a:chOff x="6029366" y="3371852"/>
            <a:chExt cx="130719" cy="112577"/>
          </a:xfrm>
          <a:solidFill>
            <a:srgbClr val="FFC000"/>
          </a:solidFill>
        </p:grpSpPr>
        <p:sp>
          <p:nvSpPr>
            <p:cNvPr id="189" name="Freeform: Shape 147">
              <a:extLst>
                <a:ext uri="{FF2B5EF4-FFF2-40B4-BE49-F238E27FC236}">
                  <a16:creationId xmlns:a16="http://schemas.microsoft.com/office/drawing/2014/main" xmlns="" id="{9A618C58-4EAD-4455-9A98-80432A282722}"/>
                </a:ext>
              </a:extLst>
            </p:cNvPr>
            <p:cNvSpPr/>
            <p:nvPr/>
          </p:nvSpPr>
          <p:spPr>
            <a:xfrm>
              <a:off x="6112695" y="3392266"/>
              <a:ext cx="47390" cy="36309"/>
            </a:xfrm>
            <a:custGeom>
              <a:avLst/>
              <a:gdLst>
                <a:gd name="connsiteX0" fmla="*/ 45789 w 47390"/>
                <a:gd name="connsiteY0" fmla="*/ 11587 h 36309"/>
                <a:gd name="connsiteX1" fmla="*/ 259 w 47390"/>
                <a:gd name="connsiteY1" fmla="*/ 23493 h 36309"/>
                <a:gd name="connsiteX2" fmla="*/ 45789 w 47390"/>
                <a:gd name="connsiteY2" fmla="*/ 11587 h 3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390" h="36309">
                  <a:moveTo>
                    <a:pt x="45789" y="11587"/>
                  </a:moveTo>
                  <a:cubicBezTo>
                    <a:pt x="33502" y="-7463"/>
                    <a:pt x="5117" y="-2700"/>
                    <a:pt x="259" y="23493"/>
                  </a:cubicBezTo>
                  <a:cubicBezTo>
                    <a:pt x="-4503" y="49687"/>
                    <a:pt x="58076" y="30637"/>
                    <a:pt x="45789" y="1158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90" name="Freeform: Shape 148">
              <a:extLst>
                <a:ext uri="{FF2B5EF4-FFF2-40B4-BE49-F238E27FC236}">
                  <a16:creationId xmlns:a16="http://schemas.microsoft.com/office/drawing/2014/main" xmlns="" id="{28FC892C-C248-4AAE-9B78-A3A93B3AAE54}"/>
                </a:ext>
              </a:extLst>
            </p:cNvPr>
            <p:cNvSpPr/>
            <p:nvPr/>
          </p:nvSpPr>
          <p:spPr>
            <a:xfrm>
              <a:off x="6029366" y="3371852"/>
              <a:ext cx="49880" cy="40966"/>
            </a:xfrm>
            <a:custGeom>
              <a:avLst/>
              <a:gdLst>
                <a:gd name="connsiteX0" fmla="*/ 47869 w 49880"/>
                <a:gd name="connsiteY0" fmla="*/ 10570 h 40966"/>
                <a:gd name="connsiteX1" fmla="*/ 244 w 49880"/>
                <a:gd name="connsiteY1" fmla="*/ 20381 h 40966"/>
                <a:gd name="connsiteX2" fmla="*/ 47869 w 49880"/>
                <a:gd name="connsiteY2" fmla="*/ 10570 h 40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880" h="40966">
                  <a:moveTo>
                    <a:pt x="47869" y="10570"/>
                  </a:moveTo>
                  <a:cubicBezTo>
                    <a:pt x="43392" y="-1241"/>
                    <a:pt x="5007" y="-9052"/>
                    <a:pt x="244" y="20381"/>
                  </a:cubicBezTo>
                  <a:cubicBezTo>
                    <a:pt x="-4518" y="49813"/>
                    <a:pt x="62157" y="48670"/>
                    <a:pt x="47869" y="105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91" name="Freeform: Shape 149">
              <a:extLst>
                <a:ext uri="{FF2B5EF4-FFF2-40B4-BE49-F238E27FC236}">
                  <a16:creationId xmlns:a16="http://schemas.microsoft.com/office/drawing/2014/main" xmlns="" id="{F3E4D7F2-0040-4AE5-980F-3CF5788A0EAD}"/>
                </a:ext>
              </a:extLst>
            </p:cNvPr>
            <p:cNvSpPr/>
            <p:nvPr/>
          </p:nvSpPr>
          <p:spPr>
            <a:xfrm>
              <a:off x="6049377" y="3448519"/>
              <a:ext cx="34625" cy="35911"/>
            </a:xfrm>
            <a:custGeom>
              <a:avLst/>
              <a:gdLst>
                <a:gd name="connsiteX0" fmla="*/ 24238 w 34625"/>
                <a:gd name="connsiteY0" fmla="*/ 579 h 35911"/>
                <a:gd name="connsiteX1" fmla="*/ 4903 w 34625"/>
                <a:gd name="connsiteY1" fmla="*/ 32773 h 35911"/>
                <a:gd name="connsiteX2" fmla="*/ 24238 w 34625"/>
                <a:gd name="connsiteY2" fmla="*/ 579 h 3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25" h="35911">
                  <a:moveTo>
                    <a:pt x="24238" y="579"/>
                  </a:moveTo>
                  <a:cubicBezTo>
                    <a:pt x="15856" y="-3993"/>
                    <a:pt x="-10909" y="19629"/>
                    <a:pt x="4903" y="32773"/>
                  </a:cubicBezTo>
                  <a:cubicBezTo>
                    <a:pt x="20714" y="45822"/>
                    <a:pt x="50432" y="14866"/>
                    <a:pt x="24238" y="5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sp>
        <p:nvSpPr>
          <p:cNvPr id="192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10901832" y="125620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193" name="Graphic 19325">
            <a:extLst>
              <a:ext uri="{FF2B5EF4-FFF2-40B4-BE49-F238E27FC236}">
                <a16:creationId xmlns:a16="http://schemas.microsoft.com/office/drawing/2014/main" xmlns="" id="{076BFB6E-8AA9-41EA-B47A-E86D43AF214F}"/>
              </a:ext>
            </a:extLst>
          </p:cNvPr>
          <p:cNvSpPr/>
          <p:nvPr/>
        </p:nvSpPr>
        <p:spPr>
          <a:xfrm>
            <a:off x="5418405" y="6195844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194" name="Graphic 27">
            <a:extLst>
              <a:ext uri="{FF2B5EF4-FFF2-40B4-BE49-F238E27FC236}">
                <a16:creationId xmlns:a16="http://schemas.microsoft.com/office/drawing/2014/main" xmlns="" id="{0C188F39-B2DF-4AD6-912A-E707662D5502}"/>
              </a:ext>
            </a:extLst>
          </p:cNvPr>
          <p:cNvGrpSpPr/>
          <p:nvPr/>
        </p:nvGrpSpPr>
        <p:grpSpPr>
          <a:xfrm rot="21423545">
            <a:off x="10360484" y="458784"/>
            <a:ext cx="1153815" cy="1104137"/>
            <a:chOff x="5791019" y="2906982"/>
            <a:chExt cx="3178793" cy="2621364"/>
          </a:xfrm>
        </p:grpSpPr>
        <p:grpSp>
          <p:nvGrpSpPr>
            <p:cNvPr id="195" name="Graphic 27">
              <a:extLst>
                <a:ext uri="{FF2B5EF4-FFF2-40B4-BE49-F238E27FC236}">
                  <a16:creationId xmlns:a16="http://schemas.microsoft.com/office/drawing/2014/main" xmlns="" id="{0C188F39-B2DF-4AD6-912A-E707662D5502}"/>
                </a:ext>
              </a:extLst>
            </p:cNvPr>
            <p:cNvGrpSpPr/>
            <p:nvPr/>
          </p:nvGrpSpPr>
          <p:grpSpPr>
            <a:xfrm>
              <a:off x="6080076" y="2906982"/>
              <a:ext cx="2621364" cy="2621364"/>
              <a:chOff x="6080076" y="2906982"/>
              <a:chExt cx="2621364" cy="2621364"/>
            </a:xfrm>
          </p:grpSpPr>
          <p:sp>
            <p:nvSpPr>
              <p:cNvPr id="197" name="Freeform: Shape 8064">
                <a:extLst>
                  <a:ext uri="{FF2B5EF4-FFF2-40B4-BE49-F238E27FC236}">
                    <a16:creationId xmlns:a16="http://schemas.microsoft.com/office/drawing/2014/main" xmlns="" id="{74DB872B-8D91-4BEF-A1E0-12FBF3A95950}"/>
                  </a:ext>
                </a:extLst>
              </p:cNvPr>
              <p:cNvSpPr/>
              <p:nvPr/>
            </p:nvSpPr>
            <p:spPr>
              <a:xfrm rot="-3777192">
                <a:off x="6416529" y="3243435"/>
                <a:ext cx="1948457" cy="1948457"/>
              </a:xfrm>
              <a:custGeom>
                <a:avLst/>
                <a:gdLst>
                  <a:gd name="connsiteX0" fmla="*/ 1948458 w 1948457"/>
                  <a:gd name="connsiteY0" fmla="*/ 974229 h 1948457"/>
                  <a:gd name="connsiteX1" fmla="*/ 974229 w 1948457"/>
                  <a:gd name="connsiteY1" fmla="*/ 1948458 h 1948457"/>
                  <a:gd name="connsiteX2" fmla="*/ 0 w 1948457"/>
                  <a:gd name="connsiteY2" fmla="*/ 974229 h 1948457"/>
                  <a:gd name="connsiteX3" fmla="*/ 974229 w 1948457"/>
                  <a:gd name="connsiteY3" fmla="*/ 0 h 1948457"/>
                  <a:gd name="connsiteX4" fmla="*/ 1948458 w 1948457"/>
                  <a:gd name="connsiteY4" fmla="*/ 974229 h 1948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8457" h="1948457">
                    <a:moveTo>
                      <a:pt x="1948458" y="974229"/>
                    </a:moveTo>
                    <a:cubicBezTo>
                      <a:pt x="1948458" y="1512281"/>
                      <a:pt x="1512281" y="1948458"/>
                      <a:pt x="974229" y="1948458"/>
                    </a:cubicBezTo>
                    <a:cubicBezTo>
                      <a:pt x="436177" y="1948458"/>
                      <a:pt x="0" y="1512281"/>
                      <a:pt x="0" y="974229"/>
                    </a:cubicBezTo>
                    <a:cubicBezTo>
                      <a:pt x="0" y="436177"/>
                      <a:pt x="436177" y="0"/>
                      <a:pt x="974229" y="0"/>
                    </a:cubicBezTo>
                    <a:cubicBezTo>
                      <a:pt x="1512281" y="0"/>
                      <a:pt x="1948458" y="436177"/>
                      <a:pt x="1948458" y="974229"/>
                    </a:cubicBezTo>
                    <a:close/>
                  </a:path>
                </a:pathLst>
              </a:custGeom>
              <a:solidFill>
                <a:srgbClr val="E9D2AE"/>
              </a:solidFill>
              <a:ln w="495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98" name="Graphic 27">
                <a:extLst>
                  <a:ext uri="{FF2B5EF4-FFF2-40B4-BE49-F238E27FC236}">
                    <a16:creationId xmlns:a16="http://schemas.microsoft.com/office/drawing/2014/main" xmlns="" id="{0C188F39-B2DF-4AD6-912A-E707662D5502}"/>
                  </a:ext>
                </a:extLst>
              </p:cNvPr>
              <p:cNvGrpSpPr/>
              <p:nvPr/>
            </p:nvGrpSpPr>
            <p:grpSpPr>
              <a:xfrm>
                <a:off x="6416094" y="3620276"/>
                <a:ext cx="1948769" cy="1252724"/>
                <a:chOff x="6416094" y="3620276"/>
                <a:chExt cx="1948769" cy="1252724"/>
              </a:xfrm>
              <a:solidFill>
                <a:srgbClr val="D3AB05"/>
              </a:solidFill>
            </p:grpSpPr>
            <p:sp>
              <p:nvSpPr>
                <p:cNvPr id="199" name="Freeform: Shape 8066">
                  <a:extLst>
                    <a:ext uri="{FF2B5EF4-FFF2-40B4-BE49-F238E27FC236}">
                      <a16:creationId xmlns:a16="http://schemas.microsoft.com/office/drawing/2014/main" xmlns="" id="{9311198C-8015-4C74-B9A2-B48742CDB284}"/>
                    </a:ext>
                  </a:extLst>
                </p:cNvPr>
                <p:cNvSpPr/>
                <p:nvPr/>
              </p:nvSpPr>
              <p:spPr>
                <a:xfrm>
                  <a:off x="6416094" y="3620276"/>
                  <a:ext cx="1309412" cy="930777"/>
                </a:xfrm>
                <a:custGeom>
                  <a:avLst/>
                  <a:gdLst>
                    <a:gd name="connsiteX0" fmla="*/ 612916 w 1309412"/>
                    <a:gd name="connsiteY0" fmla="*/ 369444 h 930777"/>
                    <a:gd name="connsiteX1" fmla="*/ 985649 w 1309412"/>
                    <a:gd name="connsiteY1" fmla="*/ 147095 h 930777"/>
                    <a:gd name="connsiteX2" fmla="*/ 239191 w 1309412"/>
                    <a:gd name="connsiteY2" fmla="*/ 266210 h 930777"/>
                    <a:gd name="connsiteX3" fmla="*/ 596538 w 1309412"/>
                    <a:gd name="connsiteY3" fmla="*/ 25001 h 930777"/>
                    <a:gd name="connsiteX4" fmla="*/ 144891 w 1309412"/>
                    <a:gd name="connsiteY4" fmla="*/ 86544 h 930777"/>
                    <a:gd name="connsiteX5" fmla="*/ 41161 w 1309412"/>
                    <a:gd name="connsiteY5" fmla="*/ 876182 h 930777"/>
                    <a:gd name="connsiteX6" fmla="*/ 59524 w 1309412"/>
                    <a:gd name="connsiteY6" fmla="*/ 930777 h 930777"/>
                    <a:gd name="connsiteX7" fmla="*/ 744440 w 1309412"/>
                    <a:gd name="connsiteY7" fmla="*/ 708924 h 930777"/>
                    <a:gd name="connsiteX8" fmla="*/ 240183 w 1309412"/>
                    <a:gd name="connsiteY8" fmla="*/ 691553 h 930777"/>
                    <a:gd name="connsiteX9" fmla="*/ 1308751 w 1309412"/>
                    <a:gd name="connsiteY9" fmla="*/ 275640 h 930777"/>
                    <a:gd name="connsiteX10" fmla="*/ 612916 w 1309412"/>
                    <a:gd name="connsiteY10" fmla="*/ 369444 h 9307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09412" h="930777">
                      <a:moveTo>
                        <a:pt x="612916" y="369444"/>
                      </a:moveTo>
                      <a:cubicBezTo>
                        <a:pt x="594553" y="308894"/>
                        <a:pt x="1000043" y="235439"/>
                        <a:pt x="985649" y="147095"/>
                      </a:cubicBezTo>
                      <a:cubicBezTo>
                        <a:pt x="971256" y="58750"/>
                        <a:pt x="255073" y="338176"/>
                        <a:pt x="239191" y="266210"/>
                      </a:cubicBezTo>
                      <a:cubicBezTo>
                        <a:pt x="223805" y="194245"/>
                        <a:pt x="629791" y="123768"/>
                        <a:pt x="596538" y="25001"/>
                      </a:cubicBezTo>
                      <a:cubicBezTo>
                        <a:pt x="575693" y="-37038"/>
                        <a:pt x="326046" y="28972"/>
                        <a:pt x="144891" y="86544"/>
                      </a:cubicBezTo>
                      <a:cubicBezTo>
                        <a:pt x="4433" y="314849"/>
                        <a:pt x="-41724" y="599238"/>
                        <a:pt x="41161" y="876182"/>
                      </a:cubicBezTo>
                      <a:cubicBezTo>
                        <a:pt x="46620" y="894546"/>
                        <a:pt x="53072" y="912910"/>
                        <a:pt x="59524" y="930777"/>
                      </a:cubicBezTo>
                      <a:cubicBezTo>
                        <a:pt x="295274" y="889583"/>
                        <a:pt x="774715" y="795283"/>
                        <a:pt x="744440" y="708924"/>
                      </a:cubicBezTo>
                      <a:cubicBezTo>
                        <a:pt x="704238" y="594771"/>
                        <a:pt x="261525" y="763022"/>
                        <a:pt x="240183" y="691553"/>
                      </a:cubicBezTo>
                      <a:cubicBezTo>
                        <a:pt x="218842" y="620083"/>
                        <a:pt x="1340515" y="368451"/>
                        <a:pt x="1308751" y="275640"/>
                      </a:cubicBezTo>
                      <a:cubicBezTo>
                        <a:pt x="1276490" y="182829"/>
                        <a:pt x="631280" y="430491"/>
                        <a:pt x="612916" y="369444"/>
                      </a:cubicBezTo>
                      <a:close/>
                    </a:path>
                  </a:pathLst>
                </a:custGeom>
                <a:solidFill>
                  <a:srgbClr val="EDB863"/>
                </a:solidFill>
                <a:ln w="495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200" name="Freeform: Shape 8067">
                  <a:extLst>
                    <a:ext uri="{FF2B5EF4-FFF2-40B4-BE49-F238E27FC236}">
                      <a16:creationId xmlns:a16="http://schemas.microsoft.com/office/drawing/2014/main" xmlns="" id="{911FA44C-4A21-4F70-BE46-2210B86906BC}"/>
                    </a:ext>
                  </a:extLst>
                </p:cNvPr>
                <p:cNvSpPr/>
                <p:nvPr/>
              </p:nvSpPr>
              <p:spPr>
                <a:xfrm>
                  <a:off x="7333743" y="3857700"/>
                  <a:ext cx="1031121" cy="1015300"/>
                </a:xfrm>
                <a:custGeom>
                  <a:avLst/>
                  <a:gdLst>
                    <a:gd name="connsiteX0" fmla="*/ 961866 w 1031121"/>
                    <a:gd name="connsiteY0" fmla="*/ 0 h 1015300"/>
                    <a:gd name="connsiteX1" fmla="*/ 403014 w 1031121"/>
                    <a:gd name="connsiteY1" fmla="*/ 227313 h 1015300"/>
                    <a:gd name="connsiteX2" fmla="*/ 821408 w 1031121"/>
                    <a:gd name="connsiteY2" fmla="*/ 198526 h 1015300"/>
                    <a:gd name="connsiteX3" fmla="*/ 223844 w 1031121"/>
                    <a:gd name="connsiteY3" fmla="*/ 533539 h 1015300"/>
                    <a:gd name="connsiteX4" fmla="*/ 738027 w 1031121"/>
                    <a:gd name="connsiteY4" fmla="*/ 503264 h 1015300"/>
                    <a:gd name="connsiteX5" fmla="*/ 999 w 1031121"/>
                    <a:gd name="connsiteY5" fmla="*/ 865078 h 1015300"/>
                    <a:gd name="connsiteX6" fmla="*/ 699811 w 1031121"/>
                    <a:gd name="connsiteY6" fmla="*/ 776238 h 1015300"/>
                    <a:gd name="connsiteX7" fmla="*/ 446690 w 1031121"/>
                    <a:gd name="connsiteY7" fmla="*/ 996602 h 1015300"/>
                    <a:gd name="connsiteX8" fmla="*/ 832824 w 1031121"/>
                    <a:gd name="connsiteY8" fmla="*/ 948956 h 1015300"/>
                    <a:gd name="connsiteX9" fmla="*/ 990156 w 1031121"/>
                    <a:gd name="connsiteY9" fmla="*/ 80899 h 1015300"/>
                    <a:gd name="connsiteX10" fmla="*/ 961866 w 1031121"/>
                    <a:gd name="connsiteY10" fmla="*/ 0 h 101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31121" h="1015300">
                      <a:moveTo>
                        <a:pt x="961866" y="0"/>
                      </a:moveTo>
                      <a:cubicBezTo>
                        <a:pt x="712219" y="77922"/>
                        <a:pt x="391103" y="186615"/>
                        <a:pt x="403014" y="227313"/>
                      </a:cubicBezTo>
                      <a:cubicBezTo>
                        <a:pt x="422867" y="293323"/>
                        <a:pt x="796593" y="115642"/>
                        <a:pt x="821408" y="198526"/>
                      </a:cubicBezTo>
                      <a:cubicBezTo>
                        <a:pt x="846224" y="281411"/>
                        <a:pt x="197043" y="463559"/>
                        <a:pt x="223844" y="533539"/>
                      </a:cubicBezTo>
                      <a:cubicBezTo>
                        <a:pt x="250645" y="603520"/>
                        <a:pt x="724130" y="443706"/>
                        <a:pt x="738027" y="503264"/>
                      </a:cubicBezTo>
                      <a:cubicBezTo>
                        <a:pt x="752420" y="562822"/>
                        <a:pt x="-31758" y="784675"/>
                        <a:pt x="999" y="865078"/>
                      </a:cubicBezTo>
                      <a:cubicBezTo>
                        <a:pt x="33755" y="945481"/>
                        <a:pt x="670032" y="676975"/>
                        <a:pt x="699811" y="776238"/>
                      </a:cubicBezTo>
                      <a:cubicBezTo>
                        <a:pt x="729590" y="875501"/>
                        <a:pt x="421874" y="913717"/>
                        <a:pt x="446690" y="996602"/>
                      </a:cubicBezTo>
                      <a:cubicBezTo>
                        <a:pt x="460090" y="1041270"/>
                        <a:pt x="655639" y="998091"/>
                        <a:pt x="832824" y="948956"/>
                      </a:cubicBezTo>
                      <a:cubicBezTo>
                        <a:pt x="1013979" y="709731"/>
                        <a:pt x="1082470" y="390600"/>
                        <a:pt x="990156" y="80899"/>
                      </a:cubicBezTo>
                      <a:cubicBezTo>
                        <a:pt x="982214" y="53106"/>
                        <a:pt x="972288" y="26305"/>
                        <a:pt x="961866" y="0"/>
                      </a:cubicBezTo>
                      <a:close/>
                    </a:path>
                  </a:pathLst>
                </a:custGeom>
                <a:solidFill>
                  <a:srgbClr val="EDB863"/>
                </a:solidFill>
                <a:ln w="495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</p:grpSp>
        <p:sp>
          <p:nvSpPr>
            <p:cNvPr id="196" name="Freeform: Shape 8068">
              <a:extLst>
                <a:ext uri="{FF2B5EF4-FFF2-40B4-BE49-F238E27FC236}">
                  <a16:creationId xmlns:a16="http://schemas.microsoft.com/office/drawing/2014/main" xmlns="" id="{45142ED9-65F5-4F83-8ACD-2979FA27C7F2}"/>
                </a:ext>
              </a:extLst>
            </p:cNvPr>
            <p:cNvSpPr/>
            <p:nvPr/>
          </p:nvSpPr>
          <p:spPr>
            <a:xfrm>
              <a:off x="5791019" y="3485774"/>
              <a:ext cx="3178793" cy="1586309"/>
            </a:xfrm>
            <a:custGeom>
              <a:avLst/>
              <a:gdLst>
                <a:gd name="connsiteX0" fmla="*/ 2246505 w 3178793"/>
                <a:gd name="connsiteY0" fmla="*/ 3164 h 1586309"/>
                <a:gd name="connsiteX1" fmla="*/ 2371080 w 3178793"/>
                <a:gd name="connsiteY1" fmla="*/ 136673 h 1586309"/>
                <a:gd name="connsiteX2" fmla="*/ 2725946 w 3178793"/>
                <a:gd name="connsiteY2" fmla="*/ 309391 h 1586309"/>
                <a:gd name="connsiteX3" fmla="*/ 1668794 w 3178793"/>
                <a:gd name="connsiteY3" fmla="*/ 1058331 h 1586309"/>
                <a:gd name="connsiteX4" fmla="*/ 373906 w 3178793"/>
                <a:gd name="connsiteY4" fmla="*/ 1013663 h 1586309"/>
                <a:gd name="connsiteX5" fmla="*/ 630501 w 3178793"/>
                <a:gd name="connsiteY5" fmla="*/ 632989 h 1586309"/>
                <a:gd name="connsiteX6" fmla="*/ 664251 w 3178793"/>
                <a:gd name="connsiteY6" fmla="*/ 461263 h 1586309"/>
                <a:gd name="connsiteX7" fmla="*/ 11596 w 3178793"/>
                <a:gd name="connsiteY7" fmla="*/ 1265295 h 1586309"/>
                <a:gd name="connsiteX8" fmla="*/ 1779968 w 3178793"/>
                <a:gd name="connsiteY8" fmla="*/ 1430568 h 1586309"/>
                <a:gd name="connsiteX9" fmla="*/ 3167171 w 3178793"/>
                <a:gd name="connsiteY9" fmla="*/ 320806 h 1586309"/>
                <a:gd name="connsiteX10" fmla="*/ 2246505 w 3178793"/>
                <a:gd name="connsiteY10" fmla="*/ 3164 h 158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78793" h="1586309">
                  <a:moveTo>
                    <a:pt x="2246505" y="3164"/>
                  </a:moveTo>
                  <a:cubicBezTo>
                    <a:pt x="2291670" y="43366"/>
                    <a:pt x="2333360" y="88034"/>
                    <a:pt x="2371080" y="136673"/>
                  </a:cubicBezTo>
                  <a:cubicBezTo>
                    <a:pt x="2565140" y="154044"/>
                    <a:pt x="2697160" y="212113"/>
                    <a:pt x="2725946" y="309391"/>
                  </a:cubicBezTo>
                  <a:cubicBezTo>
                    <a:pt x="2791460" y="528762"/>
                    <a:pt x="2317975" y="863775"/>
                    <a:pt x="1668794" y="1058331"/>
                  </a:cubicBezTo>
                  <a:cubicBezTo>
                    <a:pt x="1019117" y="1252887"/>
                    <a:pt x="439916" y="1232538"/>
                    <a:pt x="373906" y="1013663"/>
                  </a:cubicBezTo>
                  <a:cubicBezTo>
                    <a:pt x="341149" y="904970"/>
                    <a:pt x="441901" y="767490"/>
                    <a:pt x="630501" y="632989"/>
                  </a:cubicBezTo>
                  <a:cubicBezTo>
                    <a:pt x="636457" y="574423"/>
                    <a:pt x="647872" y="517347"/>
                    <a:pt x="664251" y="461263"/>
                  </a:cubicBezTo>
                  <a:cubicBezTo>
                    <a:pt x="208137" y="715377"/>
                    <a:pt x="-60370" y="1024582"/>
                    <a:pt x="11596" y="1265295"/>
                  </a:cubicBezTo>
                  <a:cubicBezTo>
                    <a:pt x="116815" y="1617183"/>
                    <a:pt x="908934" y="1691134"/>
                    <a:pt x="1779968" y="1430568"/>
                  </a:cubicBezTo>
                  <a:cubicBezTo>
                    <a:pt x="2651499" y="1170002"/>
                    <a:pt x="3272390" y="673190"/>
                    <a:pt x="3167171" y="320806"/>
                  </a:cubicBezTo>
                  <a:cubicBezTo>
                    <a:pt x="3098183" y="90516"/>
                    <a:pt x="2734383" y="-20659"/>
                    <a:pt x="2246505" y="3164"/>
                  </a:cubicBezTo>
                  <a:close/>
                </a:path>
              </a:pathLst>
            </a:custGeom>
            <a:solidFill>
              <a:srgbClr val="D75903"/>
            </a:solidFill>
            <a:ln w="49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 dirty="0"/>
            </a:p>
          </p:txBody>
        </p:sp>
      </p:grpSp>
    </p:spTree>
    <p:extLst>
      <p:ext uri="{BB962C8B-B14F-4D97-AF65-F5344CB8AC3E}">
        <p14:creationId xmlns:p14="http://schemas.microsoft.com/office/powerpoint/2010/main" val="124257306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F8D5738-F6EC-478D-84ED-73D6CB757ED1}"/>
              </a:ext>
            </a:extLst>
          </p:cNvPr>
          <p:cNvSpPr txBox="1"/>
          <p:nvPr/>
        </p:nvSpPr>
        <p:spPr>
          <a:xfrm>
            <a:off x="3403801" y="84067"/>
            <a:ext cx="5245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7200" b="1" spc="300" dirty="0" smtClean="0">
                <a:solidFill>
                  <a:srgbClr val="EDB863"/>
                </a:solidFill>
                <a:latin typeface="Berlin Sans FB Demi" panose="020E0802020502020306" pitchFamily="34" charset="0"/>
                <a:cs typeface="ARMNoklae" panose="02000506000000020004" pitchFamily="2" charset="0"/>
              </a:rPr>
              <a:t>สรุป</a:t>
            </a:r>
            <a:endParaRPr lang="th-TH" sz="7200" spc="300" dirty="0">
              <a:solidFill>
                <a:srgbClr val="EDB863"/>
              </a:solidFill>
              <a:latin typeface="Berlin Sans FB Demi" panose="020E0802020502020306" pitchFamily="34" charset="0"/>
              <a:cs typeface="ARMNoklae" panose="02000506000000020004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EB1F88B-4884-4153-BFC6-B13F3158A573}"/>
              </a:ext>
            </a:extLst>
          </p:cNvPr>
          <p:cNvSpPr txBox="1"/>
          <p:nvPr/>
        </p:nvSpPr>
        <p:spPr>
          <a:xfrm>
            <a:off x="1254535" y="1471673"/>
            <a:ext cx="10179985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ครุรักษ์ ภิรมย์รักษ์ (</a:t>
            </a:r>
            <a:r>
              <a:rPr lang="en-US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2544</a:t>
            </a:r>
            <a:r>
              <a:rPr lang="th-TH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กล่าวว่า การวิจัยปฏิบัติการในชั้นเรียน มีความสำคัญสรุปได้ดังนี้ </a:t>
            </a:r>
          </a:p>
          <a:p>
            <a:pPr marL="514350" indent="-514350">
              <a:buFont typeface="+mj-lt"/>
              <a:buAutoNum type="arabicParenR"/>
            </a:pPr>
            <a:r>
              <a:rPr lang="th-TH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เป็นเครื่องมือสำคัญของครูในการพัฒนาวิถีชีวิตความเป็นครูไปสู่ความเป็นครูมืออาชีพ เพราะการวิจัยในชั้นเรียน จะช่วยให้ครูเป็นนักแสวงหาความรู้และใช้วิธีการใหม่ ๆ อยู่เสมอ ซึ่งจะช่วยให้ครูมีความรู้อย่างกว้างขวางและลุ่มลึก ทำงานอย่างมีเหตุผล สร้างสรรค์ และเป็นระบบ</a:t>
            </a:r>
          </a:p>
          <a:p>
            <a:pPr marL="514350" indent="-514350">
              <a:buFont typeface="+mj-lt"/>
              <a:buAutoNum type="arabicParenR"/>
            </a:pPr>
            <a:r>
              <a:rPr lang="th-TH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เป็นเครื่องมือสำคัญในการพัฒนาหลักสูตรและการจัดกิจกรรมการเรียนการสอน ทำให้งานของครูมีลักษณะเป็นพลวัตร (</a:t>
            </a:r>
            <a:r>
              <a:rPr lang="en-US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Dynamic</a:t>
            </a:r>
            <a:r>
              <a:rPr lang="th-TH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) มีการเปลี่ยนแปลงเคลื่อนไหวก้าวไปข้างหน้าไม่หยุดนิ่งอยู่กับที่ เกิดจากนวัตกรรมที่ทันสมัยนำมาใช้ในการแก้ปัญหาการเรียนการอนได้ทันท่วงที</a:t>
            </a:r>
          </a:p>
          <a:p>
            <a:pPr marL="514350" indent="-514350">
              <a:buFont typeface="+mj-lt"/>
              <a:buAutoNum type="arabicParenR"/>
            </a:pPr>
            <a:r>
              <a:rPr lang="th-TH" sz="30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เป็นเครื่องมือสำคัญที่จะจรรโลงวิชาชีพครูให้มีความเข้มแข็ง เพราะผลจากการวิจัยในชั้นเรียนจะเป็นตัวบ่งชี้ถึงความสำเร็จในการทำงานของครูได้เป็นอย่างเป็นรูปธรรม นั่นคือการเปลี่ยนแปลงไปในทิศทางที่ถึงประสงค์ของผู้เรียนตามที่ครูต้องการและเป็นไปตามความคาดหวังของสังคมทั้งครูและผู้เรียน</a:t>
            </a:r>
          </a:p>
          <a:p>
            <a:pPr marL="514350" indent="-514350">
              <a:buFont typeface="+mj-lt"/>
              <a:buAutoNum type="arabicParenR"/>
            </a:pPr>
            <a:endParaRPr lang="th-TH" dirty="0">
              <a:solidFill>
                <a:srgbClr val="0F5B42"/>
              </a:solidFill>
            </a:endParaRPr>
          </a:p>
        </p:txBody>
      </p:sp>
      <p:grpSp>
        <p:nvGrpSpPr>
          <p:cNvPr id="1194" name="Graphic 15">
            <a:extLst>
              <a:ext uri="{FF2B5EF4-FFF2-40B4-BE49-F238E27FC236}">
                <a16:creationId xmlns:a16="http://schemas.microsoft.com/office/drawing/2014/main" xmlns="" id="{CB3E4E61-DED0-4D5D-A42B-CC9D75FEDFA3}"/>
              </a:ext>
            </a:extLst>
          </p:cNvPr>
          <p:cNvGrpSpPr/>
          <p:nvPr/>
        </p:nvGrpSpPr>
        <p:grpSpPr>
          <a:xfrm rot="20537283">
            <a:off x="7702873" y="504974"/>
            <a:ext cx="1116999" cy="607102"/>
            <a:chOff x="8203691" y="2074073"/>
            <a:chExt cx="976788" cy="876866"/>
          </a:xfrm>
        </p:grpSpPr>
        <p:sp>
          <p:nvSpPr>
            <p:cNvPr id="1195" name="Freeform: Shape 1194">
              <a:extLst>
                <a:ext uri="{FF2B5EF4-FFF2-40B4-BE49-F238E27FC236}">
                  <a16:creationId xmlns:a16="http://schemas.microsoft.com/office/drawing/2014/main" xmlns="" id="{B41F345E-DCE2-4808-A033-9851B7294046}"/>
                </a:ext>
              </a:extLst>
            </p:cNvPr>
            <p:cNvSpPr/>
            <p:nvPr/>
          </p:nvSpPr>
          <p:spPr>
            <a:xfrm>
              <a:off x="8441721" y="2074132"/>
              <a:ext cx="738758" cy="634777"/>
            </a:xfrm>
            <a:custGeom>
              <a:avLst/>
              <a:gdLst>
                <a:gd name="connsiteX0" fmla="*/ 738759 w 738758"/>
                <a:gd name="connsiteY0" fmla="*/ 6603 h 634777"/>
                <a:gd name="connsiteX1" fmla="*/ 672179 w 738758"/>
                <a:gd name="connsiteY1" fmla="*/ 1650 h 634777"/>
                <a:gd name="connsiteX2" fmla="*/ 255270 w 738758"/>
                <a:gd name="connsiteY2" fmla="*/ 131476 h 634777"/>
                <a:gd name="connsiteX3" fmla="*/ 0 w 738758"/>
                <a:gd name="connsiteY3" fmla="*/ 337216 h 634777"/>
                <a:gd name="connsiteX4" fmla="*/ 239839 w 738758"/>
                <a:gd name="connsiteY4" fmla="*/ 634777 h 634777"/>
                <a:gd name="connsiteX5" fmla="*/ 515683 w 738758"/>
                <a:gd name="connsiteY5" fmla="*/ 412464 h 634777"/>
                <a:gd name="connsiteX6" fmla="*/ 722947 w 738758"/>
                <a:gd name="connsiteY6" fmla="*/ 78231 h 634777"/>
                <a:gd name="connsiteX7" fmla="*/ 738759 w 738758"/>
                <a:gd name="connsiteY7" fmla="*/ 6603 h 634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8758" h="634777">
                  <a:moveTo>
                    <a:pt x="738759" y="6603"/>
                  </a:moveTo>
                  <a:lnTo>
                    <a:pt x="672179" y="1650"/>
                  </a:lnTo>
                  <a:cubicBezTo>
                    <a:pt x="521779" y="-9589"/>
                    <a:pt x="372713" y="36893"/>
                    <a:pt x="255270" y="131476"/>
                  </a:cubicBezTo>
                  <a:lnTo>
                    <a:pt x="0" y="337216"/>
                  </a:lnTo>
                  <a:lnTo>
                    <a:pt x="239839" y="634777"/>
                  </a:lnTo>
                  <a:lnTo>
                    <a:pt x="515683" y="412464"/>
                  </a:lnTo>
                  <a:cubicBezTo>
                    <a:pt x="620744" y="327786"/>
                    <a:pt x="693801" y="209962"/>
                    <a:pt x="722947" y="78231"/>
                  </a:cubicBezTo>
                  <a:lnTo>
                    <a:pt x="738759" y="6603"/>
                  </a:ln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96" name="Freeform: Shape 1195">
              <a:extLst>
                <a:ext uri="{FF2B5EF4-FFF2-40B4-BE49-F238E27FC236}">
                  <a16:creationId xmlns:a16="http://schemas.microsoft.com/office/drawing/2014/main" xmlns="" id="{38AB8928-1A47-4993-94FF-E7D21729AD3E}"/>
                </a:ext>
              </a:extLst>
            </p:cNvPr>
            <p:cNvSpPr/>
            <p:nvPr/>
          </p:nvSpPr>
          <p:spPr>
            <a:xfrm>
              <a:off x="8203691" y="2222290"/>
              <a:ext cx="387762" cy="213238"/>
            </a:xfrm>
            <a:custGeom>
              <a:avLst/>
              <a:gdLst>
                <a:gd name="connsiteX0" fmla="*/ 387762 w 387762"/>
                <a:gd name="connsiteY0" fmla="*/ 68472 h 213238"/>
                <a:gd name="connsiteX1" fmla="*/ 387762 w 387762"/>
                <a:gd name="connsiteY1" fmla="*/ 68472 h 213238"/>
                <a:gd name="connsiteX2" fmla="*/ 129254 w 387762"/>
                <a:gd name="connsiteY2" fmla="*/ 40659 h 213238"/>
                <a:gd name="connsiteX3" fmla="*/ 0 w 387762"/>
                <a:gd name="connsiteY3" fmla="*/ 144767 h 213238"/>
                <a:gd name="connsiteX4" fmla="*/ 0 w 387762"/>
                <a:gd name="connsiteY4" fmla="*/ 144767 h 213238"/>
                <a:gd name="connsiteX5" fmla="*/ 258508 w 387762"/>
                <a:gd name="connsiteY5" fmla="*/ 172580 h 213238"/>
                <a:gd name="connsiteX6" fmla="*/ 387762 w 387762"/>
                <a:gd name="connsiteY6" fmla="*/ 68472 h 213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7762" h="213238">
                  <a:moveTo>
                    <a:pt x="387762" y="68472"/>
                  </a:moveTo>
                  <a:lnTo>
                    <a:pt x="387762" y="68472"/>
                  </a:lnTo>
                  <a:cubicBezTo>
                    <a:pt x="324040" y="-10586"/>
                    <a:pt x="208312" y="-22968"/>
                    <a:pt x="129254" y="40659"/>
                  </a:cubicBezTo>
                  <a:lnTo>
                    <a:pt x="0" y="144767"/>
                  </a:lnTo>
                  <a:lnTo>
                    <a:pt x="0" y="144767"/>
                  </a:lnTo>
                  <a:cubicBezTo>
                    <a:pt x="63722" y="223824"/>
                    <a:pt x="179451" y="236207"/>
                    <a:pt x="258508" y="172580"/>
                  </a:cubicBezTo>
                  <a:lnTo>
                    <a:pt x="387762" y="68472"/>
                  </a:ln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97" name="Freeform: Shape 1196">
              <a:extLst>
                <a:ext uri="{FF2B5EF4-FFF2-40B4-BE49-F238E27FC236}">
                  <a16:creationId xmlns:a16="http://schemas.microsoft.com/office/drawing/2014/main" xmlns="" id="{5D0F5645-9A82-4500-8B4E-5B74886781EA}"/>
                </a:ext>
              </a:extLst>
            </p:cNvPr>
            <p:cNvSpPr/>
            <p:nvPr/>
          </p:nvSpPr>
          <p:spPr>
            <a:xfrm>
              <a:off x="8633527" y="2588323"/>
              <a:ext cx="238464" cy="362616"/>
            </a:xfrm>
            <a:custGeom>
              <a:avLst/>
              <a:gdLst>
                <a:gd name="connsiteX0" fmla="*/ 197766 w 238464"/>
                <a:gd name="connsiteY0" fmla="*/ 0 h 362616"/>
                <a:gd name="connsiteX1" fmla="*/ 197766 w 238464"/>
                <a:gd name="connsiteY1" fmla="*/ 0 h 362616"/>
                <a:gd name="connsiteX2" fmla="*/ 169953 w 238464"/>
                <a:gd name="connsiteY2" fmla="*/ 258509 h 362616"/>
                <a:gd name="connsiteX3" fmla="*/ 40698 w 238464"/>
                <a:gd name="connsiteY3" fmla="*/ 362617 h 362616"/>
                <a:gd name="connsiteX4" fmla="*/ 40698 w 238464"/>
                <a:gd name="connsiteY4" fmla="*/ 362617 h 362616"/>
                <a:gd name="connsiteX5" fmla="*/ 68511 w 238464"/>
                <a:gd name="connsiteY5" fmla="*/ 104108 h 362616"/>
                <a:gd name="connsiteX6" fmla="*/ 197766 w 238464"/>
                <a:gd name="connsiteY6" fmla="*/ 0 h 36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8464" h="362616">
                  <a:moveTo>
                    <a:pt x="197766" y="0"/>
                  </a:moveTo>
                  <a:lnTo>
                    <a:pt x="197766" y="0"/>
                  </a:lnTo>
                  <a:cubicBezTo>
                    <a:pt x="261488" y="79057"/>
                    <a:pt x="249010" y="194786"/>
                    <a:pt x="169953" y="258509"/>
                  </a:cubicBezTo>
                  <a:lnTo>
                    <a:pt x="40698" y="362617"/>
                  </a:lnTo>
                  <a:lnTo>
                    <a:pt x="40698" y="362617"/>
                  </a:lnTo>
                  <a:cubicBezTo>
                    <a:pt x="-23024" y="283559"/>
                    <a:pt x="-10546" y="167831"/>
                    <a:pt x="68511" y="104108"/>
                  </a:cubicBezTo>
                  <a:lnTo>
                    <a:pt x="197766" y="0"/>
                  </a:ln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98" name="Freeform: Shape 1197">
              <a:extLst>
                <a:ext uri="{FF2B5EF4-FFF2-40B4-BE49-F238E27FC236}">
                  <a16:creationId xmlns:a16="http://schemas.microsoft.com/office/drawing/2014/main" xmlns="" id="{C1DBB0C4-1A59-43A5-9274-74073AA7EFFA}"/>
                </a:ext>
              </a:extLst>
            </p:cNvPr>
            <p:cNvSpPr/>
            <p:nvPr/>
          </p:nvSpPr>
          <p:spPr>
            <a:xfrm>
              <a:off x="8424529" y="2411349"/>
              <a:ext cx="257031" cy="305186"/>
            </a:xfrm>
            <a:custGeom>
              <a:avLst/>
              <a:gdLst>
                <a:gd name="connsiteX0" fmla="*/ 149399 w 257031"/>
                <a:gd name="connsiteY0" fmla="*/ 271081 h 305186"/>
                <a:gd name="connsiteX1" fmla="*/ 20240 w 257031"/>
                <a:gd name="connsiteY1" fmla="*/ 110871 h 305186"/>
                <a:gd name="connsiteX2" fmla="*/ 17192 w 257031"/>
                <a:gd name="connsiteY2" fmla="*/ 0 h 305186"/>
                <a:gd name="connsiteX3" fmla="*/ 17192 w 257031"/>
                <a:gd name="connsiteY3" fmla="*/ 0 h 305186"/>
                <a:gd name="connsiteX4" fmla="*/ 257031 w 257031"/>
                <a:gd name="connsiteY4" fmla="*/ 297561 h 305186"/>
                <a:gd name="connsiteX5" fmla="*/ 257031 w 257031"/>
                <a:gd name="connsiteY5" fmla="*/ 297561 h 305186"/>
                <a:gd name="connsiteX6" fmla="*/ 149399 w 257031"/>
                <a:gd name="connsiteY6" fmla="*/ 271081 h 30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031" h="305186">
                  <a:moveTo>
                    <a:pt x="149399" y="271081"/>
                  </a:moveTo>
                  <a:lnTo>
                    <a:pt x="20240" y="110871"/>
                  </a:lnTo>
                  <a:cubicBezTo>
                    <a:pt x="-5573" y="78772"/>
                    <a:pt x="-6812" y="33433"/>
                    <a:pt x="17192" y="0"/>
                  </a:cubicBezTo>
                  <a:lnTo>
                    <a:pt x="17192" y="0"/>
                  </a:lnTo>
                  <a:lnTo>
                    <a:pt x="257031" y="297561"/>
                  </a:lnTo>
                  <a:lnTo>
                    <a:pt x="257031" y="297561"/>
                  </a:lnTo>
                  <a:cubicBezTo>
                    <a:pt x="219216" y="314039"/>
                    <a:pt x="175211" y="303181"/>
                    <a:pt x="149399" y="271081"/>
                  </a:cubicBezTo>
                  <a:close/>
                </a:path>
              </a:pathLst>
            </a:custGeom>
            <a:solidFill>
              <a:srgbClr val="188FA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99" name="Freeform: Shape 1198">
              <a:extLst>
                <a:ext uri="{FF2B5EF4-FFF2-40B4-BE49-F238E27FC236}">
                  <a16:creationId xmlns:a16="http://schemas.microsoft.com/office/drawing/2014/main" xmlns="" id="{7392A522-86D4-47A9-96A3-9DD2AFF88993}"/>
                </a:ext>
              </a:extLst>
            </p:cNvPr>
            <p:cNvSpPr/>
            <p:nvPr/>
          </p:nvSpPr>
          <p:spPr>
            <a:xfrm>
              <a:off x="8922352" y="2074073"/>
              <a:ext cx="258127" cy="241644"/>
            </a:xfrm>
            <a:custGeom>
              <a:avLst/>
              <a:gdLst>
                <a:gd name="connsiteX0" fmla="*/ 179832 w 258127"/>
                <a:gd name="connsiteY0" fmla="*/ 241644 h 241644"/>
                <a:gd name="connsiteX1" fmla="*/ 0 w 258127"/>
                <a:gd name="connsiteY1" fmla="*/ 18569 h 241644"/>
                <a:gd name="connsiteX2" fmla="*/ 191548 w 258127"/>
                <a:gd name="connsiteY2" fmla="*/ 1614 h 241644"/>
                <a:gd name="connsiteX3" fmla="*/ 258128 w 258127"/>
                <a:gd name="connsiteY3" fmla="*/ 6567 h 241644"/>
                <a:gd name="connsiteX4" fmla="*/ 242221 w 258127"/>
                <a:gd name="connsiteY4" fmla="*/ 78291 h 241644"/>
                <a:gd name="connsiteX5" fmla="*/ 179832 w 258127"/>
                <a:gd name="connsiteY5" fmla="*/ 241644 h 241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127" h="241644">
                  <a:moveTo>
                    <a:pt x="179832" y="241644"/>
                  </a:moveTo>
                  <a:lnTo>
                    <a:pt x="0" y="18569"/>
                  </a:lnTo>
                  <a:cubicBezTo>
                    <a:pt x="61913" y="2662"/>
                    <a:pt x="126588" y="-3148"/>
                    <a:pt x="191548" y="1614"/>
                  </a:cubicBezTo>
                  <a:lnTo>
                    <a:pt x="258128" y="6567"/>
                  </a:lnTo>
                  <a:lnTo>
                    <a:pt x="242221" y="78291"/>
                  </a:lnTo>
                  <a:cubicBezTo>
                    <a:pt x="229458" y="136012"/>
                    <a:pt x="208312" y="191067"/>
                    <a:pt x="179832" y="241644"/>
                  </a:cubicBez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00" name="Freeform: Shape 1199">
              <a:extLst>
                <a:ext uri="{FF2B5EF4-FFF2-40B4-BE49-F238E27FC236}">
                  <a16:creationId xmlns:a16="http://schemas.microsoft.com/office/drawing/2014/main" xmlns="" id="{18DB7B23-AE07-4D6E-8E83-9736CB780940}"/>
                </a:ext>
              </a:extLst>
            </p:cNvPr>
            <p:cNvSpPr/>
            <p:nvPr/>
          </p:nvSpPr>
          <p:spPr>
            <a:xfrm rot="-1912306">
              <a:off x="8749338" y="2168115"/>
              <a:ext cx="275643" cy="275643"/>
            </a:xfrm>
            <a:custGeom>
              <a:avLst/>
              <a:gdLst>
                <a:gd name="connsiteX0" fmla="*/ 275643 w 275643"/>
                <a:gd name="connsiteY0" fmla="*/ 137822 h 275643"/>
                <a:gd name="connsiteX1" fmla="*/ 137822 w 275643"/>
                <a:gd name="connsiteY1" fmla="*/ 275643 h 275643"/>
                <a:gd name="connsiteX2" fmla="*/ 1 w 275643"/>
                <a:gd name="connsiteY2" fmla="*/ 137822 h 275643"/>
                <a:gd name="connsiteX3" fmla="*/ 137822 w 275643"/>
                <a:gd name="connsiteY3" fmla="*/ 0 h 275643"/>
                <a:gd name="connsiteX4" fmla="*/ 275643 w 275643"/>
                <a:gd name="connsiteY4" fmla="*/ 137822 h 2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643" h="275643">
                  <a:moveTo>
                    <a:pt x="275643" y="137822"/>
                  </a:moveTo>
                  <a:cubicBezTo>
                    <a:pt x="275643" y="213938"/>
                    <a:pt x="213938" y="275643"/>
                    <a:pt x="137822" y="275643"/>
                  </a:cubicBezTo>
                  <a:cubicBezTo>
                    <a:pt x="61705" y="275643"/>
                    <a:pt x="1" y="213938"/>
                    <a:pt x="1" y="137822"/>
                  </a:cubicBezTo>
                  <a:cubicBezTo>
                    <a:pt x="1" y="61705"/>
                    <a:pt x="61706" y="0"/>
                    <a:pt x="137822" y="0"/>
                  </a:cubicBezTo>
                  <a:cubicBezTo>
                    <a:pt x="213939" y="0"/>
                    <a:pt x="275643" y="61705"/>
                    <a:pt x="275643" y="137822"/>
                  </a:cubicBezTo>
                  <a:close/>
                </a:path>
              </a:pathLst>
            </a:custGeom>
            <a:solidFill>
              <a:srgbClr val="FC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01" name="Freeform: Shape 1200">
              <a:extLst>
                <a:ext uri="{FF2B5EF4-FFF2-40B4-BE49-F238E27FC236}">
                  <a16:creationId xmlns:a16="http://schemas.microsoft.com/office/drawing/2014/main" xmlns="" id="{D8EAC51B-46AC-4D64-A17D-B830D045CA75}"/>
                </a:ext>
              </a:extLst>
            </p:cNvPr>
            <p:cNvSpPr/>
            <p:nvPr/>
          </p:nvSpPr>
          <p:spPr>
            <a:xfrm rot="-3068493">
              <a:off x="8795756" y="2214108"/>
              <a:ext cx="183070" cy="183070"/>
            </a:xfrm>
            <a:custGeom>
              <a:avLst/>
              <a:gdLst>
                <a:gd name="connsiteX0" fmla="*/ 183071 w 183070"/>
                <a:gd name="connsiteY0" fmla="*/ 91535 h 183070"/>
                <a:gd name="connsiteX1" fmla="*/ 91535 w 183070"/>
                <a:gd name="connsiteY1" fmla="*/ 183071 h 183070"/>
                <a:gd name="connsiteX2" fmla="*/ 0 w 183070"/>
                <a:gd name="connsiteY2" fmla="*/ 91535 h 183070"/>
                <a:gd name="connsiteX3" fmla="*/ 91535 w 183070"/>
                <a:gd name="connsiteY3" fmla="*/ 0 h 183070"/>
                <a:gd name="connsiteX4" fmla="*/ 183071 w 183070"/>
                <a:gd name="connsiteY4" fmla="*/ 91535 h 183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070" h="183070">
                  <a:moveTo>
                    <a:pt x="183071" y="91535"/>
                  </a:moveTo>
                  <a:cubicBezTo>
                    <a:pt x="183071" y="142089"/>
                    <a:pt x="142089" y="183071"/>
                    <a:pt x="91535" y="183071"/>
                  </a:cubicBezTo>
                  <a:cubicBezTo>
                    <a:pt x="40982" y="183071"/>
                    <a:pt x="0" y="142089"/>
                    <a:pt x="0" y="91535"/>
                  </a:cubicBezTo>
                  <a:cubicBezTo>
                    <a:pt x="0" y="40982"/>
                    <a:pt x="40982" y="0"/>
                    <a:pt x="91535" y="0"/>
                  </a:cubicBezTo>
                  <a:cubicBezTo>
                    <a:pt x="142089" y="0"/>
                    <a:pt x="183071" y="40982"/>
                    <a:pt x="183071" y="91535"/>
                  </a:cubicBez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02" name="Freeform: Shape 1201">
              <a:extLst>
                <a:ext uri="{FF2B5EF4-FFF2-40B4-BE49-F238E27FC236}">
                  <a16:creationId xmlns:a16="http://schemas.microsoft.com/office/drawing/2014/main" xmlns="" id="{1CCF1D78-FCF7-443A-9329-315A061000BB}"/>
                </a:ext>
              </a:extLst>
            </p:cNvPr>
            <p:cNvSpPr/>
            <p:nvPr/>
          </p:nvSpPr>
          <p:spPr>
            <a:xfrm>
              <a:off x="8799289" y="2248376"/>
              <a:ext cx="179548" cy="58578"/>
            </a:xfrm>
            <a:custGeom>
              <a:avLst/>
              <a:gdLst>
                <a:gd name="connsiteX0" fmla="*/ 179546 w 179548"/>
                <a:gd name="connsiteY0" fmla="*/ 58579 h 58578"/>
                <a:gd name="connsiteX1" fmla="*/ 0 w 179548"/>
                <a:gd name="connsiteY1" fmla="*/ 32385 h 58578"/>
                <a:gd name="connsiteX2" fmla="*/ 16669 w 179548"/>
                <a:gd name="connsiteY2" fmla="*/ 0 h 58578"/>
                <a:gd name="connsiteX3" fmla="*/ 172879 w 179548"/>
                <a:gd name="connsiteY3" fmla="*/ 22765 h 58578"/>
                <a:gd name="connsiteX4" fmla="*/ 179546 w 179548"/>
                <a:gd name="connsiteY4" fmla="*/ 58579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548" h="58578">
                  <a:moveTo>
                    <a:pt x="179546" y="58579"/>
                  </a:moveTo>
                  <a:lnTo>
                    <a:pt x="0" y="32385"/>
                  </a:lnTo>
                  <a:cubicBezTo>
                    <a:pt x="3334" y="20765"/>
                    <a:pt x="8858" y="9811"/>
                    <a:pt x="16669" y="0"/>
                  </a:cubicBezTo>
                  <a:lnTo>
                    <a:pt x="172879" y="22765"/>
                  </a:lnTo>
                  <a:cubicBezTo>
                    <a:pt x="177451" y="34290"/>
                    <a:pt x="179641" y="46482"/>
                    <a:pt x="179546" y="58579"/>
                  </a:cubicBezTo>
                  <a:close/>
                </a:path>
              </a:pathLst>
            </a:custGeom>
            <a:solidFill>
              <a:srgbClr val="FFDA6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03" name="Freeform: Shape 1202">
              <a:extLst>
                <a:ext uri="{FF2B5EF4-FFF2-40B4-BE49-F238E27FC236}">
                  <a16:creationId xmlns:a16="http://schemas.microsoft.com/office/drawing/2014/main" xmlns="" id="{67DF67E7-2F9D-49BB-A09E-EA973F93EE64}"/>
                </a:ext>
              </a:extLst>
            </p:cNvPr>
            <p:cNvSpPr/>
            <p:nvPr/>
          </p:nvSpPr>
          <p:spPr>
            <a:xfrm>
              <a:off x="8795764" y="2305145"/>
              <a:ext cx="179452" cy="75247"/>
            </a:xfrm>
            <a:custGeom>
              <a:avLst/>
              <a:gdLst>
                <a:gd name="connsiteX0" fmla="*/ 148972 w 179452"/>
                <a:gd name="connsiteY0" fmla="*/ 71819 h 75247"/>
                <a:gd name="connsiteX1" fmla="*/ 144400 w 179452"/>
                <a:gd name="connsiteY1" fmla="*/ 75248 h 75247"/>
                <a:gd name="connsiteX2" fmla="*/ 19623 w 179452"/>
                <a:gd name="connsiteY2" fmla="*/ 57150 h 75247"/>
                <a:gd name="connsiteX3" fmla="*/ 1 w 179452"/>
                <a:gd name="connsiteY3" fmla="*/ 0 h 75247"/>
                <a:gd name="connsiteX4" fmla="*/ 179452 w 179452"/>
                <a:gd name="connsiteY4" fmla="*/ 26098 h 75247"/>
                <a:gd name="connsiteX5" fmla="*/ 148972 w 179452"/>
                <a:gd name="connsiteY5" fmla="*/ 71819 h 7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452" h="75247">
                  <a:moveTo>
                    <a:pt x="148972" y="71819"/>
                  </a:moveTo>
                  <a:cubicBezTo>
                    <a:pt x="147448" y="73057"/>
                    <a:pt x="145924" y="74104"/>
                    <a:pt x="144400" y="75248"/>
                  </a:cubicBezTo>
                  <a:lnTo>
                    <a:pt x="19623" y="57150"/>
                  </a:lnTo>
                  <a:cubicBezTo>
                    <a:pt x="6287" y="40196"/>
                    <a:pt x="-94" y="20002"/>
                    <a:pt x="1" y="0"/>
                  </a:cubicBezTo>
                  <a:lnTo>
                    <a:pt x="179452" y="26098"/>
                  </a:lnTo>
                  <a:cubicBezTo>
                    <a:pt x="174308" y="43434"/>
                    <a:pt x="164117" y="59531"/>
                    <a:pt x="148972" y="71819"/>
                  </a:cubicBezTo>
                  <a:close/>
                </a:path>
              </a:pathLst>
            </a:custGeom>
            <a:solidFill>
              <a:srgbClr val="FFDA6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04" name="Freeform: Shape 1203">
              <a:extLst>
                <a:ext uri="{FF2B5EF4-FFF2-40B4-BE49-F238E27FC236}">
                  <a16:creationId xmlns:a16="http://schemas.microsoft.com/office/drawing/2014/main" xmlns="" id="{29ACF767-6DF9-4D1E-8532-AD3D0E143074}"/>
                </a:ext>
              </a:extLst>
            </p:cNvPr>
            <p:cNvSpPr/>
            <p:nvPr/>
          </p:nvSpPr>
          <p:spPr>
            <a:xfrm>
              <a:off x="8258237" y="2522220"/>
              <a:ext cx="323405" cy="312396"/>
            </a:xfrm>
            <a:custGeom>
              <a:avLst/>
              <a:gdLst>
                <a:gd name="connsiteX0" fmla="*/ 323406 w 323405"/>
                <a:gd name="connsiteY0" fmla="*/ 169831 h 312396"/>
                <a:gd name="connsiteX1" fmla="*/ 186532 w 323405"/>
                <a:gd name="connsiteY1" fmla="*/ 0 h 312396"/>
                <a:gd name="connsiteX2" fmla="*/ 10033 w 323405"/>
                <a:gd name="connsiteY2" fmla="*/ 282321 h 312396"/>
                <a:gd name="connsiteX3" fmla="*/ 323406 w 323405"/>
                <a:gd name="connsiteY3" fmla="*/ 169831 h 312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405" h="312396">
                  <a:moveTo>
                    <a:pt x="323406" y="169831"/>
                  </a:moveTo>
                  <a:lnTo>
                    <a:pt x="186532" y="0"/>
                  </a:lnTo>
                  <a:cubicBezTo>
                    <a:pt x="186532" y="0"/>
                    <a:pt x="-51022" y="51435"/>
                    <a:pt x="10033" y="282321"/>
                  </a:cubicBezTo>
                  <a:cubicBezTo>
                    <a:pt x="222726" y="391096"/>
                    <a:pt x="323406" y="169831"/>
                    <a:pt x="323406" y="169831"/>
                  </a:cubicBez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05" name="Freeform: Shape 1204">
              <a:extLst>
                <a:ext uri="{FF2B5EF4-FFF2-40B4-BE49-F238E27FC236}">
                  <a16:creationId xmlns:a16="http://schemas.microsoft.com/office/drawing/2014/main" xmlns="" id="{A566BF91-3A65-4535-BCE1-24BBE8D10078}"/>
                </a:ext>
              </a:extLst>
            </p:cNvPr>
            <p:cNvSpPr/>
            <p:nvPr/>
          </p:nvSpPr>
          <p:spPr>
            <a:xfrm>
              <a:off x="8325040" y="2557557"/>
              <a:ext cx="228123" cy="205650"/>
            </a:xfrm>
            <a:custGeom>
              <a:avLst/>
              <a:gdLst>
                <a:gd name="connsiteX0" fmla="*/ 0 w 228123"/>
                <a:gd name="connsiteY0" fmla="*/ 201263 h 205650"/>
                <a:gd name="connsiteX1" fmla="*/ 36290 w 228123"/>
                <a:gd name="connsiteY1" fmla="*/ 90678 h 205650"/>
                <a:gd name="connsiteX2" fmla="*/ 148209 w 228123"/>
                <a:gd name="connsiteY2" fmla="*/ 0 h 205650"/>
                <a:gd name="connsiteX3" fmla="*/ 228123 w 228123"/>
                <a:gd name="connsiteY3" fmla="*/ 99250 h 205650"/>
                <a:gd name="connsiteX4" fmla="*/ 115728 w 228123"/>
                <a:gd name="connsiteY4" fmla="*/ 189357 h 205650"/>
                <a:gd name="connsiteX5" fmla="*/ 0 w 228123"/>
                <a:gd name="connsiteY5" fmla="*/ 201263 h 20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123" h="205650">
                  <a:moveTo>
                    <a:pt x="0" y="201263"/>
                  </a:moveTo>
                  <a:cubicBezTo>
                    <a:pt x="190" y="160020"/>
                    <a:pt x="12192" y="123635"/>
                    <a:pt x="36290" y="90678"/>
                  </a:cubicBezTo>
                  <a:cubicBezTo>
                    <a:pt x="67342" y="48196"/>
                    <a:pt x="113729" y="18193"/>
                    <a:pt x="148209" y="0"/>
                  </a:cubicBezTo>
                  <a:lnTo>
                    <a:pt x="228123" y="99250"/>
                  </a:lnTo>
                  <a:cubicBezTo>
                    <a:pt x="203073" y="129064"/>
                    <a:pt x="163830" y="167926"/>
                    <a:pt x="115728" y="189357"/>
                  </a:cubicBezTo>
                  <a:cubicBezTo>
                    <a:pt x="78486" y="205835"/>
                    <a:pt x="40291" y="209836"/>
                    <a:pt x="0" y="201263"/>
                  </a:cubicBezTo>
                  <a:close/>
                </a:path>
              </a:pathLst>
            </a:custGeom>
            <a:solidFill>
              <a:srgbClr val="F597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06" name="Freeform: Shape 1205">
              <a:extLst>
                <a:ext uri="{FF2B5EF4-FFF2-40B4-BE49-F238E27FC236}">
                  <a16:creationId xmlns:a16="http://schemas.microsoft.com/office/drawing/2014/main" xmlns="" id="{896A063E-6B47-4B17-A8A2-CCE7DFD377AC}"/>
                </a:ext>
              </a:extLst>
            </p:cNvPr>
            <p:cNvSpPr/>
            <p:nvPr/>
          </p:nvSpPr>
          <p:spPr>
            <a:xfrm>
              <a:off x="8442954" y="2438775"/>
              <a:ext cx="275663" cy="227943"/>
            </a:xfrm>
            <a:custGeom>
              <a:avLst/>
              <a:gdLst>
                <a:gd name="connsiteX0" fmla="*/ 3339 w 275663"/>
                <a:gd name="connsiteY0" fmla="*/ 222319 h 227943"/>
                <a:gd name="connsiteX1" fmla="*/ 3339 w 275663"/>
                <a:gd name="connsiteY1" fmla="*/ 222319 h 227943"/>
                <a:gd name="connsiteX2" fmla="*/ 5625 w 275663"/>
                <a:gd name="connsiteY2" fmla="*/ 201173 h 227943"/>
                <a:gd name="connsiteX3" fmla="*/ 251180 w 275663"/>
                <a:gd name="connsiteY3" fmla="*/ 3339 h 227943"/>
                <a:gd name="connsiteX4" fmla="*/ 272325 w 275663"/>
                <a:gd name="connsiteY4" fmla="*/ 5625 h 227943"/>
                <a:gd name="connsiteX5" fmla="*/ 272325 w 275663"/>
                <a:gd name="connsiteY5" fmla="*/ 5625 h 227943"/>
                <a:gd name="connsiteX6" fmla="*/ 270039 w 275663"/>
                <a:gd name="connsiteY6" fmla="*/ 26771 h 227943"/>
                <a:gd name="connsiteX7" fmla="*/ 24484 w 275663"/>
                <a:gd name="connsiteY7" fmla="*/ 224605 h 227943"/>
                <a:gd name="connsiteX8" fmla="*/ 3339 w 275663"/>
                <a:gd name="connsiteY8" fmla="*/ 222319 h 227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663" h="227943">
                  <a:moveTo>
                    <a:pt x="3339" y="222319"/>
                  </a:moveTo>
                  <a:lnTo>
                    <a:pt x="3339" y="222319"/>
                  </a:lnTo>
                  <a:cubicBezTo>
                    <a:pt x="-1900" y="215842"/>
                    <a:pt x="-852" y="206412"/>
                    <a:pt x="5625" y="201173"/>
                  </a:cubicBezTo>
                  <a:lnTo>
                    <a:pt x="251180" y="3339"/>
                  </a:lnTo>
                  <a:cubicBezTo>
                    <a:pt x="257657" y="-1900"/>
                    <a:pt x="267086" y="-852"/>
                    <a:pt x="272325" y="5625"/>
                  </a:cubicBezTo>
                  <a:lnTo>
                    <a:pt x="272325" y="5625"/>
                  </a:lnTo>
                  <a:cubicBezTo>
                    <a:pt x="277564" y="12102"/>
                    <a:pt x="276516" y="21532"/>
                    <a:pt x="270039" y="26771"/>
                  </a:cubicBezTo>
                  <a:lnTo>
                    <a:pt x="24484" y="224605"/>
                  </a:lnTo>
                  <a:cubicBezTo>
                    <a:pt x="18007" y="229844"/>
                    <a:pt x="8578" y="228796"/>
                    <a:pt x="3339" y="222319"/>
                  </a:cubicBez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sp>
        <p:nvSpPr>
          <p:cNvPr id="19327" name="Graphic 19325">
            <a:extLst>
              <a:ext uri="{FF2B5EF4-FFF2-40B4-BE49-F238E27FC236}">
                <a16:creationId xmlns:a16="http://schemas.microsoft.com/office/drawing/2014/main" xmlns="" id="{20101816-D282-4702-8EF2-F5D17D27E5D9}"/>
              </a:ext>
            </a:extLst>
          </p:cNvPr>
          <p:cNvSpPr/>
          <p:nvPr/>
        </p:nvSpPr>
        <p:spPr>
          <a:xfrm>
            <a:off x="11346153" y="828875"/>
            <a:ext cx="614611" cy="653489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896" name="Graphic 19325">
            <a:extLst>
              <a:ext uri="{FF2B5EF4-FFF2-40B4-BE49-F238E27FC236}">
                <a16:creationId xmlns:a16="http://schemas.microsoft.com/office/drawing/2014/main" xmlns="" id="{9DDC910A-FFE0-43D3-A3A0-CAF4007175B2}"/>
              </a:ext>
            </a:extLst>
          </p:cNvPr>
          <p:cNvSpPr/>
          <p:nvPr/>
        </p:nvSpPr>
        <p:spPr>
          <a:xfrm>
            <a:off x="430380" y="153989"/>
            <a:ext cx="614611" cy="653489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897" name="Graphic 19325">
            <a:extLst>
              <a:ext uri="{FF2B5EF4-FFF2-40B4-BE49-F238E27FC236}">
                <a16:creationId xmlns:a16="http://schemas.microsoft.com/office/drawing/2014/main" xmlns="" id="{37D24EFC-44AA-4D05-9623-D17FC6E09843}"/>
              </a:ext>
            </a:extLst>
          </p:cNvPr>
          <p:cNvSpPr/>
          <p:nvPr/>
        </p:nvSpPr>
        <p:spPr>
          <a:xfrm>
            <a:off x="11434521" y="2600474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898" name="Graphic 19325">
            <a:extLst>
              <a:ext uri="{FF2B5EF4-FFF2-40B4-BE49-F238E27FC236}">
                <a16:creationId xmlns:a16="http://schemas.microsoft.com/office/drawing/2014/main" xmlns="" id="{3E4598FB-3287-41B3-8869-C2EEFCA3FEDC}"/>
              </a:ext>
            </a:extLst>
          </p:cNvPr>
          <p:cNvSpPr/>
          <p:nvPr/>
        </p:nvSpPr>
        <p:spPr>
          <a:xfrm>
            <a:off x="521684" y="4287186"/>
            <a:ext cx="250981" cy="263730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900" name="Graphic 898">
            <a:extLst>
              <a:ext uri="{FF2B5EF4-FFF2-40B4-BE49-F238E27FC236}">
                <a16:creationId xmlns:a16="http://schemas.microsoft.com/office/drawing/2014/main" xmlns="" id="{581CB374-BC3A-481A-9E9C-2F10E0802AE9}"/>
              </a:ext>
            </a:extLst>
          </p:cNvPr>
          <p:cNvGrpSpPr/>
          <p:nvPr/>
        </p:nvGrpSpPr>
        <p:grpSpPr>
          <a:xfrm>
            <a:off x="24501" y="984253"/>
            <a:ext cx="1102561" cy="974494"/>
            <a:chOff x="5696322" y="3040605"/>
            <a:chExt cx="2996060" cy="2984694"/>
          </a:xfrm>
        </p:grpSpPr>
        <p:sp>
          <p:nvSpPr>
            <p:cNvPr id="901" name="Freeform: Shape 900">
              <a:extLst>
                <a:ext uri="{FF2B5EF4-FFF2-40B4-BE49-F238E27FC236}">
                  <a16:creationId xmlns:a16="http://schemas.microsoft.com/office/drawing/2014/main" xmlns="" id="{AC5BF457-54A9-46B7-81E7-D4175AD68DF9}"/>
                </a:ext>
              </a:extLst>
            </p:cNvPr>
            <p:cNvSpPr/>
            <p:nvPr/>
          </p:nvSpPr>
          <p:spPr>
            <a:xfrm rot="-4536647">
              <a:off x="5818475" y="3889799"/>
              <a:ext cx="2751347" cy="1286305"/>
            </a:xfrm>
            <a:custGeom>
              <a:avLst/>
              <a:gdLst>
                <a:gd name="connsiteX0" fmla="*/ 2751348 w 2751347"/>
                <a:gd name="connsiteY0" fmla="*/ 643153 h 1286305"/>
                <a:gd name="connsiteX1" fmla="*/ 1375674 w 2751347"/>
                <a:gd name="connsiteY1" fmla="*/ 1286306 h 1286305"/>
                <a:gd name="connsiteX2" fmla="*/ 0 w 2751347"/>
                <a:gd name="connsiteY2" fmla="*/ 643153 h 1286305"/>
                <a:gd name="connsiteX3" fmla="*/ 1375674 w 2751347"/>
                <a:gd name="connsiteY3" fmla="*/ 0 h 1286305"/>
                <a:gd name="connsiteX4" fmla="*/ 2751348 w 2751347"/>
                <a:gd name="connsiteY4" fmla="*/ 643153 h 1286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1347" h="1286305">
                  <a:moveTo>
                    <a:pt x="2751348" y="643153"/>
                  </a:moveTo>
                  <a:cubicBezTo>
                    <a:pt x="2751348" y="998356"/>
                    <a:pt x="2135438" y="1286306"/>
                    <a:pt x="1375674" y="1286306"/>
                  </a:cubicBezTo>
                  <a:cubicBezTo>
                    <a:pt x="615910" y="1286306"/>
                    <a:pt x="0" y="998356"/>
                    <a:pt x="0" y="643153"/>
                  </a:cubicBezTo>
                  <a:cubicBezTo>
                    <a:pt x="0" y="287949"/>
                    <a:pt x="615910" y="0"/>
                    <a:pt x="1375674" y="0"/>
                  </a:cubicBezTo>
                  <a:cubicBezTo>
                    <a:pt x="2135438" y="0"/>
                    <a:pt x="2751348" y="287949"/>
                    <a:pt x="2751348" y="643153"/>
                  </a:cubicBezTo>
                  <a:close/>
                </a:path>
              </a:pathLst>
            </a:custGeom>
            <a:noFill/>
            <a:ln w="37981" cap="flat">
              <a:solidFill>
                <a:srgbClr val="1995B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02" name="Freeform: Shape 901">
              <a:extLst>
                <a:ext uri="{FF2B5EF4-FFF2-40B4-BE49-F238E27FC236}">
                  <a16:creationId xmlns:a16="http://schemas.microsoft.com/office/drawing/2014/main" xmlns="" id="{63F72C7F-E5E6-4778-A8DC-D66A9083C9B9}"/>
                </a:ext>
              </a:extLst>
            </p:cNvPr>
            <p:cNvSpPr/>
            <p:nvPr/>
          </p:nvSpPr>
          <p:spPr>
            <a:xfrm rot="-2736707">
              <a:off x="6551089" y="3157213"/>
              <a:ext cx="1286315" cy="2751368"/>
            </a:xfrm>
            <a:custGeom>
              <a:avLst/>
              <a:gdLst>
                <a:gd name="connsiteX0" fmla="*/ 1286315 w 1286315"/>
                <a:gd name="connsiteY0" fmla="*/ 1375684 h 2751368"/>
                <a:gd name="connsiteX1" fmla="*/ 643158 w 1286315"/>
                <a:gd name="connsiteY1" fmla="*/ 2751369 h 2751368"/>
                <a:gd name="connsiteX2" fmla="*/ 0 w 1286315"/>
                <a:gd name="connsiteY2" fmla="*/ 1375685 h 2751368"/>
                <a:gd name="connsiteX3" fmla="*/ 643158 w 1286315"/>
                <a:gd name="connsiteY3" fmla="*/ 0 h 2751368"/>
                <a:gd name="connsiteX4" fmla="*/ 1286315 w 1286315"/>
                <a:gd name="connsiteY4" fmla="*/ 1375684 h 2751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6315" h="2751368">
                  <a:moveTo>
                    <a:pt x="1286315" y="1375684"/>
                  </a:moveTo>
                  <a:cubicBezTo>
                    <a:pt x="1286315" y="2135454"/>
                    <a:pt x="998364" y="2751369"/>
                    <a:pt x="643158" y="2751369"/>
                  </a:cubicBezTo>
                  <a:cubicBezTo>
                    <a:pt x="287952" y="2751369"/>
                    <a:pt x="0" y="2135454"/>
                    <a:pt x="0" y="1375685"/>
                  </a:cubicBezTo>
                  <a:cubicBezTo>
                    <a:pt x="0" y="615915"/>
                    <a:pt x="287952" y="0"/>
                    <a:pt x="643158" y="0"/>
                  </a:cubicBezTo>
                  <a:cubicBezTo>
                    <a:pt x="998364" y="0"/>
                    <a:pt x="1286315" y="615915"/>
                    <a:pt x="1286315" y="1375684"/>
                  </a:cubicBezTo>
                  <a:close/>
                </a:path>
              </a:pathLst>
            </a:custGeom>
            <a:noFill/>
            <a:ln w="37981" cap="flat">
              <a:solidFill>
                <a:srgbClr val="1995B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03" name="Freeform: Shape 902">
              <a:extLst>
                <a:ext uri="{FF2B5EF4-FFF2-40B4-BE49-F238E27FC236}">
                  <a16:creationId xmlns:a16="http://schemas.microsoft.com/office/drawing/2014/main" xmlns="" id="{A9DB9336-6297-4E91-9AD2-EA03D8E4C8A0}"/>
                </a:ext>
              </a:extLst>
            </p:cNvPr>
            <p:cNvSpPr/>
            <p:nvPr/>
          </p:nvSpPr>
          <p:spPr>
            <a:xfrm rot="-936654">
              <a:off x="5818652" y="3889813"/>
              <a:ext cx="2751400" cy="1286329"/>
            </a:xfrm>
            <a:custGeom>
              <a:avLst/>
              <a:gdLst>
                <a:gd name="connsiteX0" fmla="*/ 2751401 w 2751400"/>
                <a:gd name="connsiteY0" fmla="*/ 643165 h 1286329"/>
                <a:gd name="connsiteX1" fmla="*/ 1375700 w 2751400"/>
                <a:gd name="connsiteY1" fmla="*/ 1286330 h 1286329"/>
                <a:gd name="connsiteX2" fmla="*/ 0 w 2751400"/>
                <a:gd name="connsiteY2" fmla="*/ 643165 h 1286329"/>
                <a:gd name="connsiteX3" fmla="*/ 1375700 w 2751400"/>
                <a:gd name="connsiteY3" fmla="*/ 0 h 1286329"/>
                <a:gd name="connsiteX4" fmla="*/ 2751401 w 2751400"/>
                <a:gd name="connsiteY4" fmla="*/ 643165 h 1286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1400" h="1286329">
                  <a:moveTo>
                    <a:pt x="2751401" y="643165"/>
                  </a:moveTo>
                  <a:cubicBezTo>
                    <a:pt x="2751401" y="998375"/>
                    <a:pt x="2135479" y="1286330"/>
                    <a:pt x="1375700" y="1286330"/>
                  </a:cubicBezTo>
                  <a:cubicBezTo>
                    <a:pt x="615922" y="1286330"/>
                    <a:pt x="0" y="998375"/>
                    <a:pt x="0" y="643165"/>
                  </a:cubicBezTo>
                  <a:cubicBezTo>
                    <a:pt x="0" y="287955"/>
                    <a:pt x="615922" y="0"/>
                    <a:pt x="1375700" y="0"/>
                  </a:cubicBezTo>
                  <a:cubicBezTo>
                    <a:pt x="2135479" y="0"/>
                    <a:pt x="2751401" y="287955"/>
                    <a:pt x="2751401" y="643165"/>
                  </a:cubicBezTo>
                  <a:close/>
                </a:path>
              </a:pathLst>
            </a:custGeom>
            <a:noFill/>
            <a:ln w="37982" cap="flat">
              <a:solidFill>
                <a:srgbClr val="1995B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04" name="Freeform: Shape 903">
              <a:extLst>
                <a:ext uri="{FF2B5EF4-FFF2-40B4-BE49-F238E27FC236}">
                  <a16:creationId xmlns:a16="http://schemas.microsoft.com/office/drawing/2014/main" xmlns="" id="{8EFBC5CE-1B4E-48C3-AE1B-21BE1E03C3E1}"/>
                </a:ext>
              </a:extLst>
            </p:cNvPr>
            <p:cNvSpPr/>
            <p:nvPr/>
          </p:nvSpPr>
          <p:spPr>
            <a:xfrm>
              <a:off x="6997924" y="4336949"/>
              <a:ext cx="392899" cy="393066"/>
            </a:xfrm>
            <a:custGeom>
              <a:avLst/>
              <a:gdLst>
                <a:gd name="connsiteX0" fmla="*/ 386824 w 392899"/>
                <a:gd name="connsiteY0" fmla="*/ 245236 h 393066"/>
                <a:gd name="connsiteX1" fmla="*/ 147831 w 392899"/>
                <a:gd name="connsiteY1" fmla="*/ 386824 h 393066"/>
                <a:gd name="connsiteX2" fmla="*/ 6243 w 392899"/>
                <a:gd name="connsiteY2" fmla="*/ 147831 h 393066"/>
                <a:gd name="connsiteX3" fmla="*/ 245236 w 392899"/>
                <a:gd name="connsiteY3" fmla="*/ 6243 h 393066"/>
                <a:gd name="connsiteX4" fmla="*/ 386824 w 392899"/>
                <a:gd name="connsiteY4" fmla="*/ 245236 h 39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2899" h="393066">
                  <a:moveTo>
                    <a:pt x="386824" y="245236"/>
                  </a:moveTo>
                  <a:cubicBezTo>
                    <a:pt x="359711" y="350172"/>
                    <a:pt x="252767" y="413937"/>
                    <a:pt x="147831" y="386824"/>
                  </a:cubicBezTo>
                  <a:cubicBezTo>
                    <a:pt x="42895" y="359711"/>
                    <a:pt x="-20870" y="252767"/>
                    <a:pt x="6243" y="147831"/>
                  </a:cubicBezTo>
                  <a:cubicBezTo>
                    <a:pt x="33355" y="42895"/>
                    <a:pt x="140300" y="-20870"/>
                    <a:pt x="245236" y="6243"/>
                  </a:cubicBezTo>
                  <a:cubicBezTo>
                    <a:pt x="350172" y="32853"/>
                    <a:pt x="413435" y="139798"/>
                    <a:pt x="386824" y="245236"/>
                  </a:cubicBezTo>
                  <a:close/>
                </a:path>
              </a:pathLst>
            </a:custGeom>
            <a:solidFill>
              <a:srgbClr val="D75903"/>
            </a:solidFill>
            <a:ln w="50094" cap="flat">
              <a:solidFill>
                <a:srgbClr val="1995B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th-TH" dirty="0"/>
            </a:p>
          </p:txBody>
        </p:sp>
      </p:grpSp>
      <p:grpSp>
        <p:nvGrpSpPr>
          <p:cNvPr id="82" name="Graphic 44232">
            <a:extLst>
              <a:ext uri="{FF2B5EF4-FFF2-40B4-BE49-F238E27FC236}">
                <a16:creationId xmlns:a16="http://schemas.microsoft.com/office/drawing/2014/main" xmlns="" id="{E499BA75-CF36-45F2-992A-ED1DC7340418}"/>
              </a:ext>
            </a:extLst>
          </p:cNvPr>
          <p:cNvGrpSpPr/>
          <p:nvPr/>
        </p:nvGrpSpPr>
        <p:grpSpPr>
          <a:xfrm rot="20674992">
            <a:off x="10720351" y="6127401"/>
            <a:ext cx="1423351" cy="525515"/>
            <a:chOff x="696549" y="4584515"/>
            <a:chExt cx="854162" cy="804655"/>
          </a:xfrm>
        </p:grpSpPr>
        <p:grpSp>
          <p:nvGrpSpPr>
            <p:cNvPr id="83" name="Graphic 44232">
              <a:extLst>
                <a:ext uri="{FF2B5EF4-FFF2-40B4-BE49-F238E27FC236}">
                  <a16:creationId xmlns:a16="http://schemas.microsoft.com/office/drawing/2014/main" xmlns="" id="{77988528-5C3F-4117-9B0B-FAB81BC137B8}"/>
                </a:ext>
              </a:extLst>
            </p:cNvPr>
            <p:cNvGrpSpPr/>
            <p:nvPr/>
          </p:nvGrpSpPr>
          <p:grpSpPr>
            <a:xfrm>
              <a:off x="719218" y="4625163"/>
              <a:ext cx="831493" cy="764007"/>
              <a:chOff x="719218" y="4625163"/>
              <a:chExt cx="831493" cy="764007"/>
            </a:xfrm>
            <a:solidFill>
              <a:srgbClr val="F4C63C"/>
            </a:solidFill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6AFA609B-3C49-4DD2-A3B6-6FC5D377F70D}"/>
                  </a:ext>
                </a:extLst>
              </p:cNvPr>
              <p:cNvSpPr/>
              <p:nvPr/>
            </p:nvSpPr>
            <p:spPr>
              <a:xfrm>
                <a:off x="719218" y="4631187"/>
                <a:ext cx="808951" cy="757983"/>
              </a:xfrm>
              <a:custGeom>
                <a:avLst/>
                <a:gdLst>
                  <a:gd name="connsiteX0" fmla="*/ 246468 w 808951"/>
                  <a:gd name="connsiteY0" fmla="*/ 11564 h 757983"/>
                  <a:gd name="connsiteX1" fmla="*/ 283997 w 808951"/>
                  <a:gd name="connsiteY1" fmla="*/ 4420 h 757983"/>
                  <a:gd name="connsiteX2" fmla="*/ 518598 w 808951"/>
                  <a:gd name="connsiteY2" fmla="*/ 155106 h 757983"/>
                  <a:gd name="connsiteX3" fmla="*/ 519741 w 808951"/>
                  <a:gd name="connsiteY3" fmla="*/ 153582 h 757983"/>
                  <a:gd name="connsiteX4" fmla="*/ 547458 w 808951"/>
                  <a:gd name="connsiteY4" fmla="*/ 173680 h 757983"/>
                  <a:gd name="connsiteX5" fmla="*/ 548982 w 808951"/>
                  <a:gd name="connsiteY5" fmla="*/ 174823 h 757983"/>
                  <a:gd name="connsiteX6" fmla="*/ 549363 w 808951"/>
                  <a:gd name="connsiteY6" fmla="*/ 175108 h 757983"/>
                  <a:gd name="connsiteX7" fmla="*/ 550983 w 808951"/>
                  <a:gd name="connsiteY7" fmla="*/ 176251 h 757983"/>
                  <a:gd name="connsiteX8" fmla="*/ 578605 w 808951"/>
                  <a:gd name="connsiteY8" fmla="*/ 196349 h 757983"/>
                  <a:gd name="connsiteX9" fmla="*/ 577653 w 808951"/>
                  <a:gd name="connsiteY9" fmla="*/ 197778 h 757983"/>
                  <a:gd name="connsiteX10" fmla="*/ 798633 w 808951"/>
                  <a:gd name="connsiteY10" fmla="*/ 376086 h 757983"/>
                  <a:gd name="connsiteX11" fmla="*/ 803586 w 808951"/>
                  <a:gd name="connsiteY11" fmla="*/ 414091 h 757983"/>
                  <a:gd name="connsiteX12" fmla="*/ 562508 w 808951"/>
                  <a:gd name="connsiteY12" fmla="*/ 746418 h 757983"/>
                  <a:gd name="connsiteX13" fmla="*/ 521360 w 808951"/>
                  <a:gd name="connsiteY13" fmla="*/ 750799 h 757983"/>
                  <a:gd name="connsiteX14" fmla="*/ 294855 w 808951"/>
                  <a:gd name="connsiteY14" fmla="*/ 565824 h 757983"/>
                  <a:gd name="connsiteX15" fmla="*/ 268281 w 808951"/>
                  <a:gd name="connsiteY15" fmla="*/ 562681 h 757983"/>
                  <a:gd name="connsiteX16" fmla="*/ 267900 w 808951"/>
                  <a:gd name="connsiteY16" fmla="*/ 562395 h 757983"/>
                  <a:gd name="connsiteX17" fmla="*/ 256089 w 808951"/>
                  <a:gd name="connsiteY17" fmla="*/ 536963 h 757983"/>
                  <a:gd name="connsiteX18" fmla="*/ 13963 w 808951"/>
                  <a:gd name="connsiteY18" fmla="*/ 384468 h 757983"/>
                  <a:gd name="connsiteX19" fmla="*/ 5295 w 808951"/>
                  <a:gd name="connsiteY19" fmla="*/ 343987 h 757983"/>
                  <a:gd name="connsiteX20" fmla="*/ 246468 w 808951"/>
                  <a:gd name="connsiteY20" fmla="*/ 11564 h 757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08951" h="757983">
                    <a:moveTo>
                      <a:pt x="246468" y="11564"/>
                    </a:moveTo>
                    <a:cubicBezTo>
                      <a:pt x="255136" y="-437"/>
                      <a:pt x="271614" y="-3581"/>
                      <a:pt x="283997" y="4420"/>
                    </a:cubicBezTo>
                    <a:lnTo>
                      <a:pt x="518598" y="155106"/>
                    </a:lnTo>
                    <a:lnTo>
                      <a:pt x="519741" y="153582"/>
                    </a:lnTo>
                    <a:lnTo>
                      <a:pt x="547458" y="173680"/>
                    </a:lnTo>
                    <a:lnTo>
                      <a:pt x="548982" y="174823"/>
                    </a:lnTo>
                    <a:lnTo>
                      <a:pt x="549363" y="175108"/>
                    </a:lnTo>
                    <a:lnTo>
                      <a:pt x="550983" y="176251"/>
                    </a:lnTo>
                    <a:lnTo>
                      <a:pt x="578605" y="196349"/>
                    </a:lnTo>
                    <a:lnTo>
                      <a:pt x="577653" y="197778"/>
                    </a:lnTo>
                    <a:lnTo>
                      <a:pt x="798633" y="376086"/>
                    </a:lnTo>
                    <a:cubicBezTo>
                      <a:pt x="810158" y="385325"/>
                      <a:pt x="812349" y="402089"/>
                      <a:pt x="803586" y="414091"/>
                    </a:cubicBezTo>
                    <a:lnTo>
                      <a:pt x="562508" y="746418"/>
                    </a:lnTo>
                    <a:cubicBezTo>
                      <a:pt x="552792" y="759848"/>
                      <a:pt x="533552" y="761944"/>
                      <a:pt x="521360" y="750799"/>
                    </a:cubicBezTo>
                    <a:cubicBezTo>
                      <a:pt x="437730" y="674885"/>
                      <a:pt x="332479" y="572777"/>
                      <a:pt x="294855" y="565824"/>
                    </a:cubicBezTo>
                    <a:lnTo>
                      <a:pt x="268281" y="562681"/>
                    </a:lnTo>
                    <a:lnTo>
                      <a:pt x="267900" y="562395"/>
                    </a:lnTo>
                    <a:lnTo>
                      <a:pt x="256089" y="536963"/>
                    </a:lnTo>
                    <a:cubicBezTo>
                      <a:pt x="255517" y="520009"/>
                      <a:pt x="128073" y="449714"/>
                      <a:pt x="13963" y="384468"/>
                    </a:cubicBezTo>
                    <a:cubicBezTo>
                      <a:pt x="-324" y="376276"/>
                      <a:pt x="-4420" y="357417"/>
                      <a:pt x="5295" y="343987"/>
                    </a:cubicBezTo>
                    <a:lnTo>
                      <a:pt x="246468" y="11564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11E2A4D0-ED15-49B4-8626-9ADC6DDD241E}"/>
                  </a:ext>
                </a:extLst>
              </p:cNvPr>
              <p:cNvSpPr/>
              <p:nvPr/>
            </p:nvSpPr>
            <p:spPr>
              <a:xfrm rot="-8642603">
                <a:off x="1099429" y="4871166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3 h 435503"/>
                  <a:gd name="connsiteX3" fmla="*/ 0 w 329294"/>
                  <a:gd name="connsiteY3" fmla="*/ 435503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3"/>
                    </a:lnTo>
                    <a:lnTo>
                      <a:pt x="0" y="435503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50D110B5-8934-4340-8DFB-F7C3DD425FCE}"/>
                  </a:ext>
                </a:extLst>
              </p:cNvPr>
              <p:cNvSpPr/>
              <p:nvPr/>
            </p:nvSpPr>
            <p:spPr>
              <a:xfrm rot="-8642603">
                <a:off x="836216" y="4680349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4 h 435503"/>
                  <a:gd name="connsiteX3" fmla="*/ 0 w 329294"/>
                  <a:gd name="connsiteY3" fmla="*/ 435504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4"/>
                    </a:lnTo>
                    <a:lnTo>
                      <a:pt x="0" y="435504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6FDE36A1-6413-4142-B53F-3CE1E45515C7}"/>
                  </a:ext>
                </a:extLst>
              </p:cNvPr>
              <p:cNvSpPr/>
              <p:nvPr/>
            </p:nvSpPr>
            <p:spPr>
              <a:xfrm>
                <a:off x="742230" y="4634465"/>
                <a:ext cx="515874" cy="523684"/>
              </a:xfrm>
              <a:custGeom>
                <a:avLst/>
                <a:gdLst>
                  <a:gd name="connsiteX0" fmla="*/ 269367 w 515874"/>
                  <a:gd name="connsiteY0" fmla="*/ 523685 h 523684"/>
                  <a:gd name="connsiteX1" fmla="*/ 0 w 515874"/>
                  <a:gd name="connsiteY1" fmla="*/ 339757 h 523684"/>
                  <a:gd name="connsiteX2" fmla="*/ 246507 w 515874"/>
                  <a:gd name="connsiteY2" fmla="*/ 0 h 523684"/>
                  <a:gd name="connsiteX3" fmla="*/ 515874 w 515874"/>
                  <a:gd name="connsiteY3" fmla="*/ 184023 h 523684"/>
                  <a:gd name="connsiteX4" fmla="*/ 269367 w 515874"/>
                  <a:gd name="connsiteY4" fmla="*/ 523685 h 523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874" h="523684">
                    <a:moveTo>
                      <a:pt x="269367" y="523685"/>
                    </a:moveTo>
                    <a:cubicBezTo>
                      <a:pt x="212312" y="425101"/>
                      <a:pt x="96488" y="394907"/>
                      <a:pt x="0" y="339757"/>
                    </a:cubicBezTo>
                    <a:lnTo>
                      <a:pt x="246507" y="0"/>
                    </a:lnTo>
                    <a:cubicBezTo>
                      <a:pt x="347948" y="50768"/>
                      <a:pt x="465773" y="78677"/>
                      <a:pt x="515874" y="184023"/>
                    </a:cubicBezTo>
                    <a:lnTo>
                      <a:pt x="269367" y="523685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42ACFF15-CCB9-43A7-938F-F52A29697F1A}"/>
                  </a:ext>
                </a:extLst>
              </p:cNvPr>
              <p:cNvSpPr/>
              <p:nvPr/>
            </p:nvSpPr>
            <p:spPr>
              <a:xfrm>
                <a:off x="1011597" y="4818392"/>
                <a:ext cx="504920" cy="538638"/>
              </a:xfrm>
              <a:custGeom>
                <a:avLst/>
                <a:gdLst>
                  <a:gd name="connsiteX0" fmla="*/ 0 w 504920"/>
                  <a:gd name="connsiteY0" fmla="*/ 339757 h 538638"/>
                  <a:gd name="connsiteX1" fmla="*/ 258509 w 504920"/>
                  <a:gd name="connsiteY1" fmla="*/ 538639 h 538638"/>
                  <a:gd name="connsiteX2" fmla="*/ 504920 w 504920"/>
                  <a:gd name="connsiteY2" fmla="*/ 198882 h 538638"/>
                  <a:gd name="connsiteX3" fmla="*/ 246412 w 504920"/>
                  <a:gd name="connsiteY3" fmla="*/ 0 h 538638"/>
                  <a:gd name="connsiteX4" fmla="*/ 0 w 504920"/>
                  <a:gd name="connsiteY4" fmla="*/ 339757 h 538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920" h="538638">
                    <a:moveTo>
                      <a:pt x="0" y="339757"/>
                    </a:moveTo>
                    <a:cubicBezTo>
                      <a:pt x="111443" y="363379"/>
                      <a:pt x="176117" y="464153"/>
                      <a:pt x="258509" y="538639"/>
                    </a:cubicBezTo>
                    <a:lnTo>
                      <a:pt x="504920" y="198882"/>
                    </a:lnTo>
                    <a:cubicBezTo>
                      <a:pt x="425196" y="118301"/>
                      <a:pt x="362045" y="14859"/>
                      <a:pt x="246412" y="0"/>
                    </a:cubicBezTo>
                    <a:lnTo>
                      <a:pt x="0" y="339757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2FC70ABA-46AB-46EE-864E-D28D22848F3A}"/>
                  </a:ext>
                </a:extLst>
              </p:cNvPr>
              <p:cNvSpPr/>
              <p:nvPr/>
            </p:nvSpPr>
            <p:spPr>
              <a:xfrm>
                <a:off x="1011597" y="4818488"/>
                <a:ext cx="539114" cy="483584"/>
              </a:xfrm>
              <a:custGeom>
                <a:avLst/>
                <a:gdLst>
                  <a:gd name="connsiteX0" fmla="*/ 0 w 539114"/>
                  <a:gd name="connsiteY0" fmla="*/ 339662 h 483584"/>
                  <a:gd name="connsiteX1" fmla="*/ 292703 w 539114"/>
                  <a:gd name="connsiteY1" fmla="*/ 483584 h 483584"/>
                  <a:gd name="connsiteX2" fmla="*/ 539115 w 539114"/>
                  <a:gd name="connsiteY2" fmla="*/ 143827 h 483584"/>
                  <a:gd name="connsiteX3" fmla="*/ 246412 w 539114"/>
                  <a:gd name="connsiteY3" fmla="*/ 0 h 483584"/>
                  <a:gd name="connsiteX4" fmla="*/ 0 w 539114"/>
                  <a:gd name="connsiteY4" fmla="*/ 339662 h 483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9114" h="483584">
                    <a:moveTo>
                      <a:pt x="0" y="339662"/>
                    </a:moveTo>
                    <a:cubicBezTo>
                      <a:pt x="111443" y="363284"/>
                      <a:pt x="210312" y="409099"/>
                      <a:pt x="292703" y="483584"/>
                    </a:cubicBezTo>
                    <a:lnTo>
                      <a:pt x="539115" y="143827"/>
                    </a:lnTo>
                    <a:cubicBezTo>
                      <a:pt x="459391" y="63246"/>
                      <a:pt x="362045" y="14859"/>
                      <a:pt x="246412" y="0"/>
                    </a:cubicBezTo>
                    <a:lnTo>
                      <a:pt x="0" y="339662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xmlns="" id="{9176B500-66ED-471B-BF18-CCC040D321C1}"/>
                  </a:ext>
                </a:extLst>
              </p:cNvPr>
              <p:cNvSpPr/>
              <p:nvPr/>
            </p:nvSpPr>
            <p:spPr>
              <a:xfrm>
                <a:off x="1009311" y="4686090"/>
                <a:ext cx="200596" cy="139826"/>
              </a:xfrm>
              <a:custGeom>
                <a:avLst/>
                <a:gdLst>
                  <a:gd name="connsiteX0" fmla="*/ 0 w 200596"/>
                  <a:gd name="connsiteY0" fmla="*/ 0 h 139826"/>
                  <a:gd name="connsiteX1" fmla="*/ 200596 w 200596"/>
                  <a:gd name="connsiteY1" fmla="*/ 139827 h 13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596" h="139826">
                    <a:moveTo>
                      <a:pt x="0" y="0"/>
                    </a:moveTo>
                    <a:cubicBezTo>
                      <a:pt x="0" y="0"/>
                      <a:pt x="164973" y="78391"/>
                      <a:pt x="200596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xmlns="" id="{D7C59E1B-B97A-431E-822A-1B3E496D8B0B}"/>
                  </a:ext>
                </a:extLst>
              </p:cNvPr>
              <p:cNvSpPr/>
              <p:nvPr/>
            </p:nvSpPr>
            <p:spPr>
              <a:xfrm>
                <a:off x="994452" y="4714379"/>
                <a:ext cx="200596" cy="139827"/>
              </a:xfrm>
              <a:custGeom>
                <a:avLst/>
                <a:gdLst>
                  <a:gd name="connsiteX0" fmla="*/ 0 w 200596"/>
                  <a:gd name="connsiteY0" fmla="*/ 0 h 139827"/>
                  <a:gd name="connsiteX1" fmla="*/ 200597 w 200596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596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597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xmlns="" id="{730A4895-BC46-4392-8E89-0E2FD06D6ECD}"/>
                  </a:ext>
                </a:extLst>
              </p:cNvPr>
              <p:cNvSpPr/>
              <p:nvPr/>
            </p:nvSpPr>
            <p:spPr>
              <a:xfrm>
                <a:off x="974736" y="4751241"/>
                <a:ext cx="200691" cy="139827"/>
              </a:xfrm>
              <a:custGeom>
                <a:avLst/>
                <a:gdLst>
                  <a:gd name="connsiteX0" fmla="*/ 0 w 200691"/>
                  <a:gd name="connsiteY0" fmla="*/ 0 h 139827"/>
                  <a:gd name="connsiteX1" fmla="*/ 200692 w 200691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xmlns="" id="{59EB051E-5ED0-4E94-B43D-DECEC522E366}"/>
                  </a:ext>
                </a:extLst>
              </p:cNvPr>
              <p:cNvSpPr/>
              <p:nvPr/>
            </p:nvSpPr>
            <p:spPr>
              <a:xfrm>
                <a:off x="952923" y="4777625"/>
                <a:ext cx="200691" cy="139827"/>
              </a:xfrm>
              <a:custGeom>
                <a:avLst/>
                <a:gdLst>
                  <a:gd name="connsiteX0" fmla="*/ 0 w 200691"/>
                  <a:gd name="connsiteY0" fmla="*/ 0 h 139827"/>
                  <a:gd name="connsiteX1" fmla="*/ 200692 w 200691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xmlns="" id="{37845590-B1C0-467A-BB52-774821D27E29}"/>
                  </a:ext>
                </a:extLst>
              </p:cNvPr>
              <p:cNvSpPr/>
              <p:nvPr/>
            </p:nvSpPr>
            <p:spPr>
              <a:xfrm>
                <a:off x="1133041" y="4976695"/>
                <a:ext cx="278987" cy="222792"/>
              </a:xfrm>
              <a:custGeom>
                <a:avLst/>
                <a:gdLst>
                  <a:gd name="connsiteX0" fmla="*/ 66294 w 278987"/>
                  <a:gd name="connsiteY0" fmla="*/ 3 h 222792"/>
                  <a:gd name="connsiteX1" fmla="*/ 0 w 278987"/>
                  <a:gd name="connsiteY1" fmla="*/ 104588 h 222792"/>
                  <a:gd name="connsiteX2" fmla="*/ 189548 w 278987"/>
                  <a:gd name="connsiteY2" fmla="*/ 222793 h 222792"/>
                  <a:gd name="connsiteX3" fmla="*/ 278987 w 278987"/>
                  <a:gd name="connsiteY3" fmla="*/ 104397 h 222792"/>
                  <a:gd name="connsiteX4" fmla="*/ 66294 w 278987"/>
                  <a:gd name="connsiteY4" fmla="*/ 3 h 22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8987" h="222792">
                    <a:moveTo>
                      <a:pt x="66294" y="3"/>
                    </a:moveTo>
                    <a:lnTo>
                      <a:pt x="0" y="104588"/>
                    </a:lnTo>
                    <a:cubicBezTo>
                      <a:pt x="0" y="104588"/>
                      <a:pt x="150304" y="171548"/>
                      <a:pt x="189548" y="222793"/>
                    </a:cubicBezTo>
                    <a:lnTo>
                      <a:pt x="278987" y="104397"/>
                    </a:lnTo>
                    <a:cubicBezTo>
                      <a:pt x="278987" y="104397"/>
                      <a:pt x="217932" y="-664"/>
                      <a:pt x="66294" y="3"/>
                    </a:cubicBez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xmlns="" id="{FE150D5B-E886-4CCB-976A-18621B6AE7FA}"/>
                  </a:ext>
                </a:extLst>
              </p:cNvPr>
              <p:cNvSpPr/>
              <p:nvPr/>
            </p:nvSpPr>
            <p:spPr>
              <a:xfrm>
                <a:off x="853863" y="4827060"/>
                <a:ext cx="256889" cy="223361"/>
              </a:xfrm>
              <a:custGeom>
                <a:avLst/>
                <a:gdLst>
                  <a:gd name="connsiteX0" fmla="*/ 256889 w 256889"/>
                  <a:gd name="connsiteY0" fmla="*/ 146113 h 223361"/>
                  <a:gd name="connsiteX1" fmla="*/ 193643 w 256889"/>
                  <a:gd name="connsiteY1" fmla="*/ 223361 h 223361"/>
                  <a:gd name="connsiteX2" fmla="*/ 0 w 256889"/>
                  <a:gd name="connsiteY2" fmla="*/ 86582 h 223361"/>
                  <a:gd name="connsiteX3" fmla="*/ 64008 w 256889"/>
                  <a:gd name="connsiteY3" fmla="*/ 0 h 223361"/>
                  <a:gd name="connsiteX4" fmla="*/ 256889 w 256889"/>
                  <a:gd name="connsiteY4" fmla="*/ 146113 h 223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889" h="223361">
                    <a:moveTo>
                      <a:pt x="256889" y="146113"/>
                    </a:moveTo>
                    <a:lnTo>
                      <a:pt x="193643" y="223361"/>
                    </a:lnTo>
                    <a:cubicBezTo>
                      <a:pt x="193643" y="223361"/>
                      <a:pt x="63151" y="100012"/>
                      <a:pt x="0" y="86582"/>
                    </a:cubicBezTo>
                    <a:lnTo>
                      <a:pt x="64008" y="0"/>
                    </a:lnTo>
                    <a:cubicBezTo>
                      <a:pt x="63913" y="0"/>
                      <a:pt x="192119" y="9049"/>
                      <a:pt x="256889" y="146113"/>
                    </a:cubicBez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84" name="Graphic 44232">
              <a:extLst>
                <a:ext uri="{FF2B5EF4-FFF2-40B4-BE49-F238E27FC236}">
                  <a16:creationId xmlns:a16="http://schemas.microsoft.com/office/drawing/2014/main" xmlns="" id="{6608EE71-B4E0-4A01-8552-A3172C00CF18}"/>
                </a:ext>
              </a:extLst>
            </p:cNvPr>
            <p:cNvGrpSpPr/>
            <p:nvPr/>
          </p:nvGrpSpPr>
          <p:grpSpPr>
            <a:xfrm>
              <a:off x="696549" y="4584515"/>
              <a:ext cx="831589" cy="758078"/>
              <a:chOff x="696549" y="4584515"/>
              <a:chExt cx="831589" cy="758078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024E1E6F-8120-4CA2-B19B-9B7C1C9B8CF1}"/>
                  </a:ext>
                </a:extLst>
              </p:cNvPr>
              <p:cNvSpPr/>
              <p:nvPr/>
            </p:nvSpPr>
            <p:spPr>
              <a:xfrm>
                <a:off x="696549" y="4584515"/>
                <a:ext cx="809047" cy="758078"/>
              </a:xfrm>
              <a:custGeom>
                <a:avLst/>
                <a:gdLst>
                  <a:gd name="connsiteX0" fmla="*/ 246564 w 809047"/>
                  <a:gd name="connsiteY0" fmla="*/ 11564 h 758078"/>
                  <a:gd name="connsiteX1" fmla="*/ 284092 w 809047"/>
                  <a:gd name="connsiteY1" fmla="*/ 4420 h 758078"/>
                  <a:gd name="connsiteX2" fmla="*/ 518693 w 809047"/>
                  <a:gd name="connsiteY2" fmla="*/ 155106 h 758078"/>
                  <a:gd name="connsiteX3" fmla="*/ 519836 w 809047"/>
                  <a:gd name="connsiteY3" fmla="*/ 153582 h 758078"/>
                  <a:gd name="connsiteX4" fmla="*/ 547554 w 809047"/>
                  <a:gd name="connsiteY4" fmla="*/ 173680 h 758078"/>
                  <a:gd name="connsiteX5" fmla="*/ 549078 w 809047"/>
                  <a:gd name="connsiteY5" fmla="*/ 174823 h 758078"/>
                  <a:gd name="connsiteX6" fmla="*/ 549459 w 809047"/>
                  <a:gd name="connsiteY6" fmla="*/ 175108 h 758078"/>
                  <a:gd name="connsiteX7" fmla="*/ 551078 w 809047"/>
                  <a:gd name="connsiteY7" fmla="*/ 176251 h 758078"/>
                  <a:gd name="connsiteX8" fmla="*/ 578700 w 809047"/>
                  <a:gd name="connsiteY8" fmla="*/ 196349 h 758078"/>
                  <a:gd name="connsiteX9" fmla="*/ 577748 w 809047"/>
                  <a:gd name="connsiteY9" fmla="*/ 197778 h 758078"/>
                  <a:gd name="connsiteX10" fmla="*/ 798728 w 809047"/>
                  <a:gd name="connsiteY10" fmla="*/ 376086 h 758078"/>
                  <a:gd name="connsiteX11" fmla="*/ 803681 w 809047"/>
                  <a:gd name="connsiteY11" fmla="*/ 414091 h 758078"/>
                  <a:gd name="connsiteX12" fmla="*/ 562603 w 809047"/>
                  <a:gd name="connsiteY12" fmla="*/ 746513 h 758078"/>
                  <a:gd name="connsiteX13" fmla="*/ 521455 w 809047"/>
                  <a:gd name="connsiteY13" fmla="*/ 750895 h 758078"/>
                  <a:gd name="connsiteX14" fmla="*/ 294951 w 809047"/>
                  <a:gd name="connsiteY14" fmla="*/ 565919 h 758078"/>
                  <a:gd name="connsiteX15" fmla="*/ 268376 w 809047"/>
                  <a:gd name="connsiteY15" fmla="*/ 562776 h 758078"/>
                  <a:gd name="connsiteX16" fmla="*/ 267995 w 809047"/>
                  <a:gd name="connsiteY16" fmla="*/ 562490 h 758078"/>
                  <a:gd name="connsiteX17" fmla="*/ 256184 w 809047"/>
                  <a:gd name="connsiteY17" fmla="*/ 537058 h 758078"/>
                  <a:gd name="connsiteX18" fmla="*/ 13963 w 809047"/>
                  <a:gd name="connsiteY18" fmla="*/ 384468 h 758078"/>
                  <a:gd name="connsiteX19" fmla="*/ 5295 w 809047"/>
                  <a:gd name="connsiteY19" fmla="*/ 343987 h 758078"/>
                  <a:gd name="connsiteX20" fmla="*/ 246564 w 809047"/>
                  <a:gd name="connsiteY20" fmla="*/ 11564 h 758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09047" h="758078">
                    <a:moveTo>
                      <a:pt x="246564" y="11564"/>
                    </a:moveTo>
                    <a:cubicBezTo>
                      <a:pt x="255231" y="-437"/>
                      <a:pt x="271710" y="-3581"/>
                      <a:pt x="284092" y="4420"/>
                    </a:cubicBezTo>
                    <a:lnTo>
                      <a:pt x="518693" y="155106"/>
                    </a:lnTo>
                    <a:lnTo>
                      <a:pt x="519836" y="153582"/>
                    </a:lnTo>
                    <a:lnTo>
                      <a:pt x="547554" y="173680"/>
                    </a:lnTo>
                    <a:lnTo>
                      <a:pt x="549078" y="174823"/>
                    </a:lnTo>
                    <a:lnTo>
                      <a:pt x="549459" y="175108"/>
                    </a:lnTo>
                    <a:lnTo>
                      <a:pt x="551078" y="176251"/>
                    </a:lnTo>
                    <a:lnTo>
                      <a:pt x="578700" y="196349"/>
                    </a:lnTo>
                    <a:lnTo>
                      <a:pt x="577748" y="197778"/>
                    </a:lnTo>
                    <a:lnTo>
                      <a:pt x="798728" y="376086"/>
                    </a:lnTo>
                    <a:cubicBezTo>
                      <a:pt x="810253" y="385325"/>
                      <a:pt x="812444" y="402089"/>
                      <a:pt x="803681" y="414091"/>
                    </a:cubicBezTo>
                    <a:lnTo>
                      <a:pt x="562603" y="746513"/>
                    </a:lnTo>
                    <a:cubicBezTo>
                      <a:pt x="552888" y="759943"/>
                      <a:pt x="533647" y="762039"/>
                      <a:pt x="521455" y="750895"/>
                    </a:cubicBezTo>
                    <a:cubicBezTo>
                      <a:pt x="437826" y="674980"/>
                      <a:pt x="332574" y="572872"/>
                      <a:pt x="294951" y="565919"/>
                    </a:cubicBezTo>
                    <a:lnTo>
                      <a:pt x="268376" y="562776"/>
                    </a:lnTo>
                    <a:lnTo>
                      <a:pt x="267995" y="562490"/>
                    </a:lnTo>
                    <a:lnTo>
                      <a:pt x="256184" y="537058"/>
                    </a:lnTo>
                    <a:cubicBezTo>
                      <a:pt x="255612" y="520009"/>
                      <a:pt x="128168" y="449714"/>
                      <a:pt x="13963" y="384468"/>
                    </a:cubicBezTo>
                    <a:cubicBezTo>
                      <a:pt x="-324" y="376276"/>
                      <a:pt x="-4420" y="357417"/>
                      <a:pt x="5295" y="343987"/>
                    </a:cubicBezTo>
                    <a:lnTo>
                      <a:pt x="246564" y="11564"/>
                    </a:lnTo>
                    <a:close/>
                  </a:path>
                </a:pathLst>
              </a:custGeom>
              <a:solidFill>
                <a:srgbClr val="E968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D345208A-4F94-4DEA-B68D-7C2F2050B12F}"/>
                  </a:ext>
                </a:extLst>
              </p:cNvPr>
              <p:cNvSpPr/>
              <p:nvPr/>
            </p:nvSpPr>
            <p:spPr>
              <a:xfrm rot="-8642603">
                <a:off x="1076825" y="4824471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3 h 435503"/>
                  <a:gd name="connsiteX3" fmla="*/ 0 w 329294"/>
                  <a:gd name="connsiteY3" fmla="*/ 435503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3"/>
                    </a:lnTo>
                    <a:lnTo>
                      <a:pt x="0" y="435503"/>
                    </a:lnTo>
                    <a:close/>
                  </a:path>
                </a:pathLst>
              </a:custGeom>
              <a:solidFill>
                <a:srgbClr val="D6CBB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94B45C03-3549-402E-B34D-C68FCBFB2111}"/>
                  </a:ext>
                </a:extLst>
              </p:cNvPr>
              <p:cNvSpPr/>
              <p:nvPr/>
            </p:nvSpPr>
            <p:spPr>
              <a:xfrm rot="-8642603">
                <a:off x="813613" y="4633654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3 h 435503"/>
                  <a:gd name="connsiteX3" fmla="*/ 0 w 329294"/>
                  <a:gd name="connsiteY3" fmla="*/ 435503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3"/>
                    </a:lnTo>
                    <a:lnTo>
                      <a:pt x="0" y="435503"/>
                    </a:lnTo>
                    <a:close/>
                  </a:path>
                </a:pathLst>
              </a:custGeom>
              <a:solidFill>
                <a:srgbClr val="D6CBB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1D532CEB-2A82-4649-BD41-5B10F674D222}"/>
                  </a:ext>
                </a:extLst>
              </p:cNvPr>
              <p:cNvSpPr/>
              <p:nvPr/>
            </p:nvSpPr>
            <p:spPr>
              <a:xfrm>
                <a:off x="719656" y="4587792"/>
                <a:ext cx="515778" cy="523684"/>
              </a:xfrm>
              <a:custGeom>
                <a:avLst/>
                <a:gdLst>
                  <a:gd name="connsiteX0" fmla="*/ 269367 w 515778"/>
                  <a:gd name="connsiteY0" fmla="*/ 523685 h 523684"/>
                  <a:gd name="connsiteX1" fmla="*/ 0 w 515778"/>
                  <a:gd name="connsiteY1" fmla="*/ 339757 h 523684"/>
                  <a:gd name="connsiteX2" fmla="*/ 246412 w 515778"/>
                  <a:gd name="connsiteY2" fmla="*/ 0 h 523684"/>
                  <a:gd name="connsiteX3" fmla="*/ 515779 w 515778"/>
                  <a:gd name="connsiteY3" fmla="*/ 184023 h 523684"/>
                  <a:gd name="connsiteX4" fmla="*/ 269367 w 515778"/>
                  <a:gd name="connsiteY4" fmla="*/ 523685 h 523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778" h="523684">
                    <a:moveTo>
                      <a:pt x="269367" y="523685"/>
                    </a:moveTo>
                    <a:cubicBezTo>
                      <a:pt x="212312" y="425101"/>
                      <a:pt x="96488" y="394907"/>
                      <a:pt x="0" y="339757"/>
                    </a:cubicBezTo>
                    <a:lnTo>
                      <a:pt x="246412" y="0"/>
                    </a:lnTo>
                    <a:cubicBezTo>
                      <a:pt x="347853" y="50768"/>
                      <a:pt x="465677" y="78677"/>
                      <a:pt x="515779" y="184023"/>
                    </a:cubicBezTo>
                    <a:lnTo>
                      <a:pt x="269367" y="523685"/>
                    </a:lnTo>
                    <a:close/>
                  </a:path>
                </a:pathLst>
              </a:custGeom>
              <a:solidFill>
                <a:srgbClr val="F2E9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A2F0B45A-37AC-4CC4-9DC5-455C721E8D75}"/>
                  </a:ext>
                </a:extLst>
              </p:cNvPr>
              <p:cNvSpPr/>
              <p:nvPr/>
            </p:nvSpPr>
            <p:spPr>
              <a:xfrm>
                <a:off x="989023" y="4771720"/>
                <a:ext cx="504920" cy="538638"/>
              </a:xfrm>
              <a:custGeom>
                <a:avLst/>
                <a:gdLst>
                  <a:gd name="connsiteX0" fmla="*/ 0 w 504920"/>
                  <a:gd name="connsiteY0" fmla="*/ 339757 h 538638"/>
                  <a:gd name="connsiteX1" fmla="*/ 258509 w 504920"/>
                  <a:gd name="connsiteY1" fmla="*/ 538639 h 538638"/>
                  <a:gd name="connsiteX2" fmla="*/ 504920 w 504920"/>
                  <a:gd name="connsiteY2" fmla="*/ 198882 h 538638"/>
                  <a:gd name="connsiteX3" fmla="*/ 246412 w 504920"/>
                  <a:gd name="connsiteY3" fmla="*/ 0 h 538638"/>
                  <a:gd name="connsiteX4" fmla="*/ 0 w 504920"/>
                  <a:gd name="connsiteY4" fmla="*/ 339757 h 538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920" h="538638">
                    <a:moveTo>
                      <a:pt x="0" y="339757"/>
                    </a:moveTo>
                    <a:cubicBezTo>
                      <a:pt x="111443" y="363379"/>
                      <a:pt x="176117" y="464153"/>
                      <a:pt x="258509" y="538639"/>
                    </a:cubicBezTo>
                    <a:lnTo>
                      <a:pt x="504920" y="198882"/>
                    </a:lnTo>
                    <a:cubicBezTo>
                      <a:pt x="425196" y="118300"/>
                      <a:pt x="362045" y="14859"/>
                      <a:pt x="246412" y="0"/>
                    </a:cubicBezTo>
                    <a:lnTo>
                      <a:pt x="0" y="339757"/>
                    </a:lnTo>
                    <a:close/>
                  </a:path>
                </a:pathLst>
              </a:custGeom>
              <a:solidFill>
                <a:srgbClr val="F2E9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431894D3-945A-4F36-BAF5-CE5E50FE2165}"/>
                  </a:ext>
                </a:extLst>
              </p:cNvPr>
              <p:cNvSpPr/>
              <p:nvPr/>
            </p:nvSpPr>
            <p:spPr>
              <a:xfrm>
                <a:off x="989023" y="4771815"/>
                <a:ext cx="539115" cy="483584"/>
              </a:xfrm>
              <a:custGeom>
                <a:avLst/>
                <a:gdLst>
                  <a:gd name="connsiteX0" fmla="*/ 0 w 539115"/>
                  <a:gd name="connsiteY0" fmla="*/ 339662 h 483584"/>
                  <a:gd name="connsiteX1" fmla="*/ 292703 w 539115"/>
                  <a:gd name="connsiteY1" fmla="*/ 483584 h 483584"/>
                  <a:gd name="connsiteX2" fmla="*/ 539115 w 539115"/>
                  <a:gd name="connsiteY2" fmla="*/ 143923 h 483584"/>
                  <a:gd name="connsiteX3" fmla="*/ 246412 w 539115"/>
                  <a:gd name="connsiteY3" fmla="*/ 0 h 483584"/>
                  <a:gd name="connsiteX4" fmla="*/ 0 w 539115"/>
                  <a:gd name="connsiteY4" fmla="*/ 339662 h 483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9115" h="483584">
                    <a:moveTo>
                      <a:pt x="0" y="339662"/>
                    </a:moveTo>
                    <a:cubicBezTo>
                      <a:pt x="111443" y="363284"/>
                      <a:pt x="210312" y="409099"/>
                      <a:pt x="292703" y="483584"/>
                    </a:cubicBezTo>
                    <a:lnTo>
                      <a:pt x="539115" y="143923"/>
                    </a:lnTo>
                    <a:cubicBezTo>
                      <a:pt x="459391" y="63246"/>
                      <a:pt x="362045" y="14859"/>
                      <a:pt x="246412" y="0"/>
                    </a:cubicBezTo>
                    <a:lnTo>
                      <a:pt x="0" y="33966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67300AA8-FC3D-4F7A-A7CD-5A74BA6AEB72}"/>
                  </a:ext>
                </a:extLst>
              </p:cNvPr>
              <p:cNvSpPr/>
              <p:nvPr/>
            </p:nvSpPr>
            <p:spPr>
              <a:xfrm>
                <a:off x="986737" y="4639418"/>
                <a:ext cx="200691" cy="139826"/>
              </a:xfrm>
              <a:custGeom>
                <a:avLst/>
                <a:gdLst>
                  <a:gd name="connsiteX0" fmla="*/ 0 w 200691"/>
                  <a:gd name="connsiteY0" fmla="*/ 0 h 139826"/>
                  <a:gd name="connsiteX1" fmla="*/ 200692 w 200691"/>
                  <a:gd name="connsiteY1" fmla="*/ 139827 h 13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6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87F83867-2487-4535-A64A-272C4463040B}"/>
                  </a:ext>
                </a:extLst>
              </p:cNvPr>
              <p:cNvSpPr/>
              <p:nvPr/>
            </p:nvSpPr>
            <p:spPr>
              <a:xfrm>
                <a:off x="971878" y="4667707"/>
                <a:ext cx="200691" cy="139826"/>
              </a:xfrm>
              <a:custGeom>
                <a:avLst/>
                <a:gdLst>
                  <a:gd name="connsiteX0" fmla="*/ 0 w 200691"/>
                  <a:gd name="connsiteY0" fmla="*/ 0 h 139826"/>
                  <a:gd name="connsiteX1" fmla="*/ 200692 w 200691"/>
                  <a:gd name="connsiteY1" fmla="*/ 139827 h 13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6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422AD13B-55D6-4BBD-A819-FC5705C3608D}"/>
                  </a:ext>
                </a:extLst>
              </p:cNvPr>
              <p:cNvSpPr/>
              <p:nvPr/>
            </p:nvSpPr>
            <p:spPr>
              <a:xfrm>
                <a:off x="952161" y="4704568"/>
                <a:ext cx="200691" cy="139827"/>
              </a:xfrm>
              <a:custGeom>
                <a:avLst/>
                <a:gdLst>
                  <a:gd name="connsiteX0" fmla="*/ 0 w 200691"/>
                  <a:gd name="connsiteY0" fmla="*/ 0 h 139827"/>
                  <a:gd name="connsiteX1" fmla="*/ 200692 w 200691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C1A01FBA-2E2F-4E79-9656-4DB9CD9AD826}"/>
                  </a:ext>
                </a:extLst>
              </p:cNvPr>
              <p:cNvSpPr/>
              <p:nvPr/>
            </p:nvSpPr>
            <p:spPr>
              <a:xfrm>
                <a:off x="930349" y="4730953"/>
                <a:ext cx="200596" cy="139827"/>
              </a:xfrm>
              <a:custGeom>
                <a:avLst/>
                <a:gdLst>
                  <a:gd name="connsiteX0" fmla="*/ 0 w 200596"/>
                  <a:gd name="connsiteY0" fmla="*/ 0 h 139827"/>
                  <a:gd name="connsiteX1" fmla="*/ 200596 w 200596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596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596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C427E1FB-315C-44D6-B420-955C7B7A6FC1}"/>
                  </a:ext>
                </a:extLst>
              </p:cNvPr>
              <p:cNvSpPr/>
              <p:nvPr/>
            </p:nvSpPr>
            <p:spPr>
              <a:xfrm>
                <a:off x="1175324" y="4829731"/>
                <a:ext cx="278987" cy="222793"/>
              </a:xfrm>
              <a:custGeom>
                <a:avLst/>
                <a:gdLst>
                  <a:gd name="connsiteX0" fmla="*/ 66294 w 278987"/>
                  <a:gd name="connsiteY0" fmla="*/ 4 h 222793"/>
                  <a:gd name="connsiteX1" fmla="*/ 0 w 278987"/>
                  <a:gd name="connsiteY1" fmla="*/ 104589 h 222793"/>
                  <a:gd name="connsiteX2" fmla="*/ 189547 w 278987"/>
                  <a:gd name="connsiteY2" fmla="*/ 222794 h 222793"/>
                  <a:gd name="connsiteX3" fmla="*/ 278987 w 278987"/>
                  <a:gd name="connsiteY3" fmla="*/ 104398 h 222793"/>
                  <a:gd name="connsiteX4" fmla="*/ 66294 w 278987"/>
                  <a:gd name="connsiteY4" fmla="*/ 4 h 22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8987" h="222793">
                    <a:moveTo>
                      <a:pt x="66294" y="4"/>
                    </a:moveTo>
                    <a:lnTo>
                      <a:pt x="0" y="104589"/>
                    </a:lnTo>
                    <a:cubicBezTo>
                      <a:pt x="0" y="104589"/>
                      <a:pt x="150304" y="171549"/>
                      <a:pt x="189547" y="222794"/>
                    </a:cubicBezTo>
                    <a:lnTo>
                      <a:pt x="278987" y="104398"/>
                    </a:lnTo>
                    <a:cubicBezTo>
                      <a:pt x="278987" y="104398"/>
                      <a:pt x="217932" y="-758"/>
                      <a:pt x="66294" y="4"/>
                    </a:cubicBezTo>
                    <a:close/>
                  </a:path>
                </a:pathLst>
              </a:custGeom>
              <a:solidFill>
                <a:srgbClr val="EDB86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F74BB44C-2DC5-4522-9D37-6D22943833A9}"/>
                  </a:ext>
                </a:extLst>
              </p:cNvPr>
              <p:cNvSpPr/>
              <p:nvPr/>
            </p:nvSpPr>
            <p:spPr>
              <a:xfrm>
                <a:off x="831289" y="4780388"/>
                <a:ext cx="256889" cy="223361"/>
              </a:xfrm>
              <a:custGeom>
                <a:avLst/>
                <a:gdLst>
                  <a:gd name="connsiteX0" fmla="*/ 256889 w 256889"/>
                  <a:gd name="connsiteY0" fmla="*/ 146114 h 223361"/>
                  <a:gd name="connsiteX1" fmla="*/ 193643 w 256889"/>
                  <a:gd name="connsiteY1" fmla="*/ 223361 h 223361"/>
                  <a:gd name="connsiteX2" fmla="*/ 0 w 256889"/>
                  <a:gd name="connsiteY2" fmla="*/ 86582 h 223361"/>
                  <a:gd name="connsiteX3" fmla="*/ 64008 w 256889"/>
                  <a:gd name="connsiteY3" fmla="*/ 0 h 223361"/>
                  <a:gd name="connsiteX4" fmla="*/ 256889 w 256889"/>
                  <a:gd name="connsiteY4" fmla="*/ 146114 h 223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889" h="223361">
                    <a:moveTo>
                      <a:pt x="256889" y="146114"/>
                    </a:moveTo>
                    <a:lnTo>
                      <a:pt x="193643" y="223361"/>
                    </a:lnTo>
                    <a:cubicBezTo>
                      <a:pt x="193643" y="223361"/>
                      <a:pt x="63246" y="100013"/>
                      <a:pt x="0" y="86582"/>
                    </a:cubicBezTo>
                    <a:lnTo>
                      <a:pt x="64008" y="0"/>
                    </a:lnTo>
                    <a:cubicBezTo>
                      <a:pt x="63913" y="0"/>
                      <a:pt x="192119" y="9049"/>
                      <a:pt x="256889" y="146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grpSp>
        <p:nvGrpSpPr>
          <p:cNvPr id="109" name="Graphic 2">
            <a:extLst>
              <a:ext uri="{FF2B5EF4-FFF2-40B4-BE49-F238E27FC236}">
                <a16:creationId xmlns:a16="http://schemas.microsoft.com/office/drawing/2014/main" xmlns="" id="{3F9CEC03-8524-40E0-BE7A-9B373FCBC94B}"/>
              </a:ext>
            </a:extLst>
          </p:cNvPr>
          <p:cNvGrpSpPr/>
          <p:nvPr/>
        </p:nvGrpSpPr>
        <p:grpSpPr>
          <a:xfrm>
            <a:off x="190052" y="2600268"/>
            <a:ext cx="977497" cy="1197277"/>
            <a:chOff x="5881684" y="3147949"/>
            <a:chExt cx="428090" cy="557286"/>
          </a:xfrm>
        </p:grpSpPr>
        <p:grpSp>
          <p:nvGrpSpPr>
            <p:cNvPr id="110" name="Graphic 2">
              <a:extLst>
                <a:ext uri="{FF2B5EF4-FFF2-40B4-BE49-F238E27FC236}">
                  <a16:creationId xmlns:a16="http://schemas.microsoft.com/office/drawing/2014/main" xmlns="" id="{3F9CEC03-8524-40E0-BE7A-9B373FCBC94B}"/>
                </a:ext>
              </a:extLst>
            </p:cNvPr>
            <p:cNvGrpSpPr/>
            <p:nvPr/>
          </p:nvGrpSpPr>
          <p:grpSpPr>
            <a:xfrm>
              <a:off x="5881684" y="3147949"/>
              <a:ext cx="428090" cy="557286"/>
              <a:chOff x="5881684" y="3147949"/>
              <a:chExt cx="428090" cy="557286"/>
            </a:xfrm>
          </p:grpSpPr>
          <p:sp>
            <p:nvSpPr>
              <p:cNvPr id="112" name="Freeform: Shape 10">
                <a:extLst>
                  <a:ext uri="{FF2B5EF4-FFF2-40B4-BE49-F238E27FC236}">
                    <a16:creationId xmlns:a16="http://schemas.microsoft.com/office/drawing/2014/main" xmlns="" id="{F8EF85D1-324E-4F15-AF40-FF0EF8EAFA0B}"/>
                  </a:ext>
                </a:extLst>
              </p:cNvPr>
              <p:cNvSpPr/>
              <p:nvPr/>
            </p:nvSpPr>
            <p:spPr>
              <a:xfrm rot="-2985213">
                <a:off x="5934573" y="3280506"/>
                <a:ext cx="14097" cy="66867"/>
              </a:xfrm>
              <a:custGeom>
                <a:avLst/>
                <a:gdLst>
                  <a:gd name="connsiteX0" fmla="*/ 0 w 14097"/>
                  <a:gd name="connsiteY0" fmla="*/ 0 h 66867"/>
                  <a:gd name="connsiteX1" fmla="*/ 14098 w 14097"/>
                  <a:gd name="connsiteY1" fmla="*/ 0 h 66867"/>
                  <a:gd name="connsiteX2" fmla="*/ 14098 w 14097"/>
                  <a:gd name="connsiteY2" fmla="*/ 66868 h 66867"/>
                  <a:gd name="connsiteX3" fmla="*/ 0 w 14097"/>
                  <a:gd name="connsiteY3" fmla="*/ 66868 h 66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097" h="66867">
                    <a:moveTo>
                      <a:pt x="0" y="0"/>
                    </a:moveTo>
                    <a:lnTo>
                      <a:pt x="14098" y="0"/>
                    </a:lnTo>
                    <a:lnTo>
                      <a:pt x="14098" y="66868"/>
                    </a:lnTo>
                    <a:lnTo>
                      <a:pt x="0" y="6686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3" name="Freeform: Shape 11">
                <a:extLst>
                  <a:ext uri="{FF2B5EF4-FFF2-40B4-BE49-F238E27FC236}">
                    <a16:creationId xmlns:a16="http://schemas.microsoft.com/office/drawing/2014/main" xmlns="" id="{E7EBB8B6-3292-4257-B9CB-01152F497819}"/>
                  </a:ext>
                </a:extLst>
              </p:cNvPr>
              <p:cNvSpPr/>
              <p:nvPr/>
            </p:nvSpPr>
            <p:spPr>
              <a:xfrm rot="1034454">
                <a:off x="6142876" y="3215240"/>
                <a:ext cx="14097" cy="66963"/>
              </a:xfrm>
              <a:custGeom>
                <a:avLst/>
                <a:gdLst>
                  <a:gd name="connsiteX0" fmla="*/ 0 w 14097"/>
                  <a:gd name="connsiteY0" fmla="*/ 0 h 66963"/>
                  <a:gd name="connsiteX1" fmla="*/ 14097 w 14097"/>
                  <a:gd name="connsiteY1" fmla="*/ 0 h 66963"/>
                  <a:gd name="connsiteX2" fmla="*/ 14097 w 14097"/>
                  <a:gd name="connsiteY2" fmla="*/ 66963 h 66963"/>
                  <a:gd name="connsiteX3" fmla="*/ 0 w 14097"/>
                  <a:gd name="connsiteY3" fmla="*/ 66963 h 66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097" h="66963">
                    <a:moveTo>
                      <a:pt x="0" y="0"/>
                    </a:moveTo>
                    <a:lnTo>
                      <a:pt x="14097" y="0"/>
                    </a:lnTo>
                    <a:lnTo>
                      <a:pt x="14097" y="66963"/>
                    </a:lnTo>
                    <a:lnTo>
                      <a:pt x="0" y="6696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4" name="Freeform: Shape 12">
                <a:extLst>
                  <a:ext uri="{FF2B5EF4-FFF2-40B4-BE49-F238E27FC236}">
                    <a16:creationId xmlns:a16="http://schemas.microsoft.com/office/drawing/2014/main" xmlns="" id="{2D9B73D0-EED9-449A-9068-4CD34E7E5A08}"/>
                  </a:ext>
                </a:extLst>
              </p:cNvPr>
              <p:cNvSpPr/>
              <p:nvPr/>
            </p:nvSpPr>
            <p:spPr>
              <a:xfrm>
                <a:off x="6239866" y="3559977"/>
                <a:ext cx="67243" cy="60487"/>
              </a:xfrm>
              <a:custGeom>
                <a:avLst/>
                <a:gdLst>
                  <a:gd name="connsiteX0" fmla="*/ 1580 w 67243"/>
                  <a:gd name="connsiteY0" fmla="*/ 8087 h 60487"/>
                  <a:gd name="connsiteX1" fmla="*/ 6056 w 67243"/>
                  <a:gd name="connsiteY1" fmla="*/ 2562 h 60487"/>
                  <a:gd name="connsiteX2" fmla="*/ 16153 w 67243"/>
                  <a:gd name="connsiteY2" fmla="*/ 1896 h 60487"/>
                  <a:gd name="connsiteX3" fmla="*/ 65111 w 67243"/>
                  <a:gd name="connsiteY3" fmla="*/ 48568 h 60487"/>
                  <a:gd name="connsiteX4" fmla="*/ 62349 w 67243"/>
                  <a:gd name="connsiteY4" fmla="*/ 60189 h 60487"/>
                  <a:gd name="connsiteX5" fmla="*/ 62349 w 67243"/>
                  <a:gd name="connsiteY5" fmla="*/ 60189 h 60487"/>
                  <a:gd name="connsiteX6" fmla="*/ 56158 w 67243"/>
                  <a:gd name="connsiteY6" fmla="*/ 59046 h 60487"/>
                  <a:gd name="connsiteX7" fmla="*/ 2723 w 67243"/>
                  <a:gd name="connsiteY7" fmla="*/ 17802 h 60487"/>
                  <a:gd name="connsiteX8" fmla="*/ 1580 w 67243"/>
                  <a:gd name="connsiteY8" fmla="*/ 8087 h 60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243" h="60487">
                    <a:moveTo>
                      <a:pt x="1580" y="8087"/>
                    </a:moveTo>
                    <a:lnTo>
                      <a:pt x="6056" y="2562"/>
                    </a:lnTo>
                    <a:cubicBezTo>
                      <a:pt x="8628" y="-581"/>
                      <a:pt x="13295" y="-867"/>
                      <a:pt x="16153" y="1896"/>
                    </a:cubicBezTo>
                    <a:lnTo>
                      <a:pt x="65111" y="48568"/>
                    </a:lnTo>
                    <a:cubicBezTo>
                      <a:pt x="68921" y="52188"/>
                      <a:pt x="67397" y="58665"/>
                      <a:pt x="62349" y="60189"/>
                    </a:cubicBezTo>
                    <a:lnTo>
                      <a:pt x="62349" y="60189"/>
                    </a:lnTo>
                    <a:cubicBezTo>
                      <a:pt x="60254" y="60855"/>
                      <a:pt x="57872" y="60379"/>
                      <a:pt x="56158" y="59046"/>
                    </a:cubicBezTo>
                    <a:lnTo>
                      <a:pt x="2723" y="17802"/>
                    </a:lnTo>
                    <a:cubicBezTo>
                      <a:pt x="-421" y="15516"/>
                      <a:pt x="-897" y="11040"/>
                      <a:pt x="1580" y="8087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5" name="Freeform: Shape 13">
                <a:extLst>
                  <a:ext uri="{FF2B5EF4-FFF2-40B4-BE49-F238E27FC236}">
                    <a16:creationId xmlns:a16="http://schemas.microsoft.com/office/drawing/2014/main" xmlns="" id="{0C8AF630-66B8-4A01-B77C-359FD1EB1712}"/>
                  </a:ext>
                </a:extLst>
              </p:cNvPr>
              <p:cNvSpPr/>
              <p:nvPr/>
            </p:nvSpPr>
            <p:spPr>
              <a:xfrm>
                <a:off x="6011531" y="3625456"/>
                <a:ext cx="35589" cy="79779"/>
              </a:xfrm>
              <a:custGeom>
                <a:avLst/>
                <a:gdLst>
                  <a:gd name="connsiteX0" fmla="*/ 30747 w 35589"/>
                  <a:gd name="connsiteY0" fmla="*/ 2425 h 79779"/>
                  <a:gd name="connsiteX1" fmla="*/ 23984 w 35589"/>
                  <a:gd name="connsiteY1" fmla="*/ 329 h 79779"/>
                  <a:gd name="connsiteX2" fmla="*/ 15221 w 35589"/>
                  <a:gd name="connsiteY2" fmla="*/ 5377 h 79779"/>
                  <a:gd name="connsiteX3" fmla="*/ 171 w 35589"/>
                  <a:gd name="connsiteY3" fmla="*/ 71290 h 79779"/>
                  <a:gd name="connsiteX4" fmla="*/ 8839 w 35589"/>
                  <a:gd name="connsiteY4" fmla="*/ 79482 h 79779"/>
                  <a:gd name="connsiteX5" fmla="*/ 8839 w 35589"/>
                  <a:gd name="connsiteY5" fmla="*/ 79482 h 79779"/>
                  <a:gd name="connsiteX6" fmla="*/ 13411 w 35589"/>
                  <a:gd name="connsiteY6" fmla="*/ 75100 h 79779"/>
                  <a:gd name="connsiteX7" fmla="*/ 35223 w 35589"/>
                  <a:gd name="connsiteY7" fmla="*/ 11283 h 79779"/>
                  <a:gd name="connsiteX8" fmla="*/ 30747 w 35589"/>
                  <a:gd name="connsiteY8" fmla="*/ 2425 h 79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589" h="79779">
                    <a:moveTo>
                      <a:pt x="30747" y="2425"/>
                    </a:moveTo>
                    <a:lnTo>
                      <a:pt x="23984" y="329"/>
                    </a:lnTo>
                    <a:cubicBezTo>
                      <a:pt x="20079" y="-909"/>
                      <a:pt x="16078" y="1472"/>
                      <a:pt x="15221" y="5377"/>
                    </a:cubicBezTo>
                    <a:lnTo>
                      <a:pt x="171" y="71290"/>
                    </a:lnTo>
                    <a:cubicBezTo>
                      <a:pt x="-972" y="76434"/>
                      <a:pt x="3791" y="81006"/>
                      <a:pt x="8839" y="79482"/>
                    </a:cubicBezTo>
                    <a:lnTo>
                      <a:pt x="8839" y="79482"/>
                    </a:lnTo>
                    <a:cubicBezTo>
                      <a:pt x="10935" y="78815"/>
                      <a:pt x="12649" y="77196"/>
                      <a:pt x="13411" y="75100"/>
                    </a:cubicBezTo>
                    <a:lnTo>
                      <a:pt x="35223" y="11283"/>
                    </a:lnTo>
                    <a:cubicBezTo>
                      <a:pt x="36462" y="7663"/>
                      <a:pt x="34461" y="3568"/>
                      <a:pt x="30747" y="2425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116" name="Freeform: Shape 14">
                <a:extLst>
                  <a:ext uri="{FF2B5EF4-FFF2-40B4-BE49-F238E27FC236}">
                    <a16:creationId xmlns:a16="http://schemas.microsoft.com/office/drawing/2014/main" xmlns="" id="{68CEB605-E147-4722-B8C7-EE3B45243AC3}"/>
                  </a:ext>
                </a:extLst>
              </p:cNvPr>
              <p:cNvSpPr/>
              <p:nvPr/>
            </p:nvSpPr>
            <p:spPr>
              <a:xfrm>
                <a:off x="5913663" y="3147949"/>
                <a:ext cx="250053" cy="157312"/>
              </a:xfrm>
              <a:custGeom>
                <a:avLst/>
                <a:gdLst>
                  <a:gd name="connsiteX0" fmla="*/ 8791 w 250053"/>
                  <a:gd name="connsiteY0" fmla="*/ 157034 h 157312"/>
                  <a:gd name="connsiteX1" fmla="*/ 28 w 250053"/>
                  <a:gd name="connsiteY1" fmla="*/ 152462 h 157312"/>
                  <a:gd name="connsiteX2" fmla="*/ 15458 w 250053"/>
                  <a:gd name="connsiteY2" fmla="*/ 57403 h 157312"/>
                  <a:gd name="connsiteX3" fmla="*/ 26888 w 250053"/>
                  <a:gd name="connsiteY3" fmla="*/ 44449 h 157312"/>
                  <a:gd name="connsiteX4" fmla="*/ 172335 w 250053"/>
                  <a:gd name="connsiteY4" fmla="*/ 729 h 157312"/>
                  <a:gd name="connsiteX5" fmla="*/ 188718 w 250053"/>
                  <a:gd name="connsiteY5" fmla="*/ 4920 h 157312"/>
                  <a:gd name="connsiteX6" fmla="*/ 247964 w 250053"/>
                  <a:gd name="connsiteY6" fmla="*/ 64928 h 157312"/>
                  <a:gd name="connsiteX7" fmla="*/ 247106 w 250053"/>
                  <a:gd name="connsiteY7" fmla="*/ 75691 h 157312"/>
                  <a:gd name="connsiteX8" fmla="*/ 237391 w 250053"/>
                  <a:gd name="connsiteY8" fmla="*/ 74548 h 157312"/>
                  <a:gd name="connsiteX9" fmla="*/ 188242 w 250053"/>
                  <a:gd name="connsiteY9" fmla="*/ 24827 h 157312"/>
                  <a:gd name="connsiteX10" fmla="*/ 163191 w 250053"/>
                  <a:gd name="connsiteY10" fmla="*/ 18446 h 157312"/>
                  <a:gd name="connsiteX11" fmla="*/ 44319 w 250053"/>
                  <a:gd name="connsiteY11" fmla="*/ 54164 h 157312"/>
                  <a:gd name="connsiteX12" fmla="*/ 26888 w 250053"/>
                  <a:gd name="connsiteY12" fmla="*/ 73691 h 157312"/>
                  <a:gd name="connsiteX13" fmla="*/ 13934 w 250053"/>
                  <a:gd name="connsiteY13" fmla="*/ 149605 h 157312"/>
                  <a:gd name="connsiteX14" fmla="*/ 9172 w 250053"/>
                  <a:gd name="connsiteY14" fmla="*/ 156844 h 157312"/>
                  <a:gd name="connsiteX15" fmla="*/ 8791 w 250053"/>
                  <a:gd name="connsiteY15" fmla="*/ 157034 h 157312"/>
                  <a:gd name="connsiteX16" fmla="*/ 13553 w 250053"/>
                  <a:gd name="connsiteY16" fmla="*/ 147795 h 157312"/>
                  <a:gd name="connsiteX17" fmla="*/ 13553 w 250053"/>
                  <a:gd name="connsiteY17" fmla="*/ 147795 h 157312"/>
                  <a:gd name="connsiteX18" fmla="*/ 13553 w 250053"/>
                  <a:gd name="connsiteY18" fmla="*/ 147795 h 157312"/>
                  <a:gd name="connsiteX19" fmla="*/ 13553 w 250053"/>
                  <a:gd name="connsiteY19" fmla="*/ 147795 h 157312"/>
                  <a:gd name="connsiteX20" fmla="*/ 13553 w 250053"/>
                  <a:gd name="connsiteY20" fmla="*/ 147795 h 157312"/>
                  <a:gd name="connsiteX21" fmla="*/ 13553 w 250053"/>
                  <a:gd name="connsiteY21" fmla="*/ 147795 h 157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0053" h="157312">
                    <a:moveTo>
                      <a:pt x="8791" y="157034"/>
                    </a:moveTo>
                    <a:cubicBezTo>
                      <a:pt x="5171" y="158082"/>
                      <a:pt x="1266" y="156082"/>
                      <a:pt x="28" y="152462"/>
                    </a:cubicBezTo>
                    <a:cubicBezTo>
                      <a:pt x="-639" y="150653"/>
                      <a:pt x="10886" y="83311"/>
                      <a:pt x="15458" y="57403"/>
                    </a:cubicBezTo>
                    <a:cubicBezTo>
                      <a:pt x="16506" y="51307"/>
                      <a:pt x="20888" y="46259"/>
                      <a:pt x="26888" y="44449"/>
                    </a:cubicBezTo>
                    <a:lnTo>
                      <a:pt x="172335" y="729"/>
                    </a:lnTo>
                    <a:cubicBezTo>
                      <a:pt x="178145" y="-1081"/>
                      <a:pt x="184527" y="539"/>
                      <a:pt x="188718" y="4920"/>
                    </a:cubicBezTo>
                    <a:lnTo>
                      <a:pt x="247964" y="64928"/>
                    </a:lnTo>
                    <a:cubicBezTo>
                      <a:pt x="251012" y="67976"/>
                      <a:pt x="250726" y="73119"/>
                      <a:pt x="247106" y="75691"/>
                    </a:cubicBezTo>
                    <a:cubicBezTo>
                      <a:pt x="244154" y="77882"/>
                      <a:pt x="239963" y="77120"/>
                      <a:pt x="237391" y="74548"/>
                    </a:cubicBezTo>
                    <a:lnTo>
                      <a:pt x="188242" y="24827"/>
                    </a:lnTo>
                    <a:cubicBezTo>
                      <a:pt x="181765" y="18160"/>
                      <a:pt x="172049" y="15779"/>
                      <a:pt x="163191" y="18446"/>
                    </a:cubicBezTo>
                    <a:lnTo>
                      <a:pt x="44319" y="54164"/>
                    </a:lnTo>
                    <a:cubicBezTo>
                      <a:pt x="35270" y="56927"/>
                      <a:pt x="28603" y="64451"/>
                      <a:pt x="26888" y="73691"/>
                    </a:cubicBezTo>
                    <a:cubicBezTo>
                      <a:pt x="21078" y="105885"/>
                      <a:pt x="14315" y="144176"/>
                      <a:pt x="13934" y="149605"/>
                    </a:cubicBezTo>
                    <a:cubicBezTo>
                      <a:pt x="14125" y="152748"/>
                      <a:pt x="12315" y="155796"/>
                      <a:pt x="9172" y="156844"/>
                    </a:cubicBezTo>
                    <a:cubicBezTo>
                      <a:pt x="8981" y="156939"/>
                      <a:pt x="8886" y="156939"/>
                      <a:pt x="8791" y="157034"/>
                    </a:cubicBezTo>
                    <a:close/>
                    <a:moveTo>
                      <a:pt x="13553" y="147795"/>
                    </a:moveTo>
                    <a:lnTo>
                      <a:pt x="13553" y="147795"/>
                    </a:lnTo>
                    <a:lnTo>
                      <a:pt x="13553" y="147795"/>
                    </a:lnTo>
                    <a:close/>
                    <a:moveTo>
                      <a:pt x="13553" y="147795"/>
                    </a:moveTo>
                    <a:lnTo>
                      <a:pt x="13553" y="147795"/>
                    </a:lnTo>
                    <a:lnTo>
                      <a:pt x="13553" y="147795"/>
                    </a:ln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117" name="Freeform: Shape 15">
                <a:extLst>
                  <a:ext uri="{FF2B5EF4-FFF2-40B4-BE49-F238E27FC236}">
                    <a16:creationId xmlns:a16="http://schemas.microsoft.com/office/drawing/2014/main" xmlns="" id="{D361AC83-5076-42C7-A70F-301140A0ED95}"/>
                  </a:ext>
                </a:extLst>
              </p:cNvPr>
              <p:cNvSpPr/>
              <p:nvPr/>
            </p:nvSpPr>
            <p:spPr>
              <a:xfrm>
                <a:off x="5899017" y="3272083"/>
                <a:ext cx="24428" cy="24033"/>
              </a:xfrm>
              <a:custGeom>
                <a:avLst/>
                <a:gdLst>
                  <a:gd name="connsiteX0" fmla="*/ 22294 w 24428"/>
                  <a:gd name="connsiteY0" fmla="*/ 21566 h 24033"/>
                  <a:gd name="connsiteX1" fmla="*/ 22294 w 24428"/>
                  <a:gd name="connsiteY1" fmla="*/ 21566 h 24033"/>
                  <a:gd name="connsiteX2" fmla="*/ 11054 w 24428"/>
                  <a:gd name="connsiteY2" fmla="*/ 21851 h 24033"/>
                  <a:gd name="connsiteX3" fmla="*/ 2482 w 24428"/>
                  <a:gd name="connsiteY3" fmla="*/ 13755 h 24033"/>
                  <a:gd name="connsiteX4" fmla="*/ 2101 w 24428"/>
                  <a:gd name="connsiteY4" fmla="*/ 2516 h 24033"/>
                  <a:gd name="connsiteX5" fmla="*/ 2101 w 24428"/>
                  <a:gd name="connsiteY5" fmla="*/ 2516 h 24033"/>
                  <a:gd name="connsiteX6" fmla="*/ 13340 w 24428"/>
                  <a:gd name="connsiteY6" fmla="*/ 2135 h 24033"/>
                  <a:gd name="connsiteX7" fmla="*/ 21913 w 24428"/>
                  <a:gd name="connsiteY7" fmla="*/ 10231 h 24033"/>
                  <a:gd name="connsiteX8" fmla="*/ 22294 w 24428"/>
                  <a:gd name="connsiteY8" fmla="*/ 21566 h 24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428" h="24033">
                    <a:moveTo>
                      <a:pt x="22294" y="21566"/>
                    </a:moveTo>
                    <a:lnTo>
                      <a:pt x="22294" y="21566"/>
                    </a:lnTo>
                    <a:cubicBezTo>
                      <a:pt x="19246" y="24709"/>
                      <a:pt x="14293" y="24899"/>
                      <a:pt x="11054" y="21851"/>
                    </a:cubicBezTo>
                    <a:lnTo>
                      <a:pt x="2482" y="13755"/>
                    </a:lnTo>
                    <a:cubicBezTo>
                      <a:pt x="-662" y="10707"/>
                      <a:pt x="-852" y="5754"/>
                      <a:pt x="2101" y="2516"/>
                    </a:cubicBezTo>
                    <a:lnTo>
                      <a:pt x="2101" y="2516"/>
                    </a:lnTo>
                    <a:cubicBezTo>
                      <a:pt x="5149" y="-723"/>
                      <a:pt x="10197" y="-818"/>
                      <a:pt x="13340" y="2135"/>
                    </a:cubicBezTo>
                    <a:lnTo>
                      <a:pt x="21913" y="10231"/>
                    </a:lnTo>
                    <a:cubicBezTo>
                      <a:pt x="25151" y="13279"/>
                      <a:pt x="25246" y="18327"/>
                      <a:pt x="22294" y="21566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8" name="Freeform: Shape 16">
                <a:extLst>
                  <a:ext uri="{FF2B5EF4-FFF2-40B4-BE49-F238E27FC236}">
                    <a16:creationId xmlns:a16="http://schemas.microsoft.com/office/drawing/2014/main" xmlns="" id="{400DD755-90D9-4EC2-963E-F673F508E7B9}"/>
                  </a:ext>
                </a:extLst>
              </p:cNvPr>
              <p:cNvSpPr/>
              <p:nvPr/>
            </p:nvSpPr>
            <p:spPr>
              <a:xfrm>
                <a:off x="5898477" y="3251384"/>
                <a:ext cx="411297" cy="411331"/>
              </a:xfrm>
              <a:custGeom>
                <a:avLst/>
                <a:gdLst>
                  <a:gd name="connsiteX0" fmla="*/ 264864 w 411297"/>
                  <a:gd name="connsiteY0" fmla="*/ 402595 h 411331"/>
                  <a:gd name="connsiteX1" fmla="*/ 8737 w 411297"/>
                  <a:gd name="connsiteY1" fmla="*/ 264864 h 411331"/>
                  <a:gd name="connsiteX2" fmla="*/ 146468 w 411297"/>
                  <a:gd name="connsiteY2" fmla="*/ 8737 h 411331"/>
                  <a:gd name="connsiteX3" fmla="*/ 402595 w 411297"/>
                  <a:gd name="connsiteY3" fmla="*/ 146468 h 411331"/>
                  <a:gd name="connsiteX4" fmla="*/ 264864 w 411297"/>
                  <a:gd name="connsiteY4" fmla="*/ 402595 h 411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1297" h="411331">
                    <a:moveTo>
                      <a:pt x="264864" y="402595"/>
                    </a:moveTo>
                    <a:cubicBezTo>
                      <a:pt x="156279" y="435266"/>
                      <a:pt x="41407" y="373449"/>
                      <a:pt x="8737" y="264864"/>
                    </a:cubicBezTo>
                    <a:cubicBezTo>
                      <a:pt x="-23934" y="156279"/>
                      <a:pt x="37883" y="41407"/>
                      <a:pt x="146468" y="8737"/>
                    </a:cubicBezTo>
                    <a:cubicBezTo>
                      <a:pt x="255053" y="-23934"/>
                      <a:pt x="369925" y="37883"/>
                      <a:pt x="402595" y="146468"/>
                    </a:cubicBezTo>
                    <a:cubicBezTo>
                      <a:pt x="435171" y="255053"/>
                      <a:pt x="373449" y="369925"/>
                      <a:pt x="264864" y="402595"/>
                    </a:cubicBezTo>
                    <a:close/>
                  </a:path>
                </a:pathLst>
              </a:custGeom>
              <a:solidFill>
                <a:srgbClr val="F2833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9" name="Freeform: Shape 17">
                <a:extLst>
                  <a:ext uri="{FF2B5EF4-FFF2-40B4-BE49-F238E27FC236}">
                    <a16:creationId xmlns:a16="http://schemas.microsoft.com/office/drawing/2014/main" xmlns="" id="{02AEA836-F1E2-4372-B4E7-66047B39C301}"/>
                  </a:ext>
                </a:extLst>
              </p:cNvPr>
              <p:cNvSpPr/>
              <p:nvPr/>
            </p:nvSpPr>
            <p:spPr>
              <a:xfrm>
                <a:off x="5912990" y="3265932"/>
                <a:ext cx="382263" cy="382271"/>
              </a:xfrm>
              <a:custGeom>
                <a:avLst/>
                <a:gdLst>
                  <a:gd name="connsiteX0" fmla="*/ 246160 w 382263"/>
                  <a:gd name="connsiteY0" fmla="*/ 374141 h 382271"/>
                  <a:gd name="connsiteX1" fmla="*/ 8130 w 382263"/>
                  <a:gd name="connsiteY1" fmla="*/ 246125 h 382271"/>
                  <a:gd name="connsiteX2" fmla="*/ 136146 w 382263"/>
                  <a:gd name="connsiteY2" fmla="*/ 8096 h 382271"/>
                  <a:gd name="connsiteX3" fmla="*/ 374176 w 382263"/>
                  <a:gd name="connsiteY3" fmla="*/ 136112 h 382271"/>
                  <a:gd name="connsiteX4" fmla="*/ 246160 w 382263"/>
                  <a:gd name="connsiteY4" fmla="*/ 374141 h 382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2263" h="382271">
                    <a:moveTo>
                      <a:pt x="246160" y="374141"/>
                    </a:moveTo>
                    <a:cubicBezTo>
                      <a:pt x="145290" y="404526"/>
                      <a:pt x="38515" y="347090"/>
                      <a:pt x="8130" y="246125"/>
                    </a:cubicBezTo>
                    <a:cubicBezTo>
                      <a:pt x="-22254" y="145256"/>
                      <a:pt x="35181" y="38480"/>
                      <a:pt x="136146" y="8096"/>
                    </a:cubicBezTo>
                    <a:cubicBezTo>
                      <a:pt x="237016" y="-22194"/>
                      <a:pt x="343791" y="35147"/>
                      <a:pt x="374176" y="136112"/>
                    </a:cubicBezTo>
                    <a:cubicBezTo>
                      <a:pt x="404466" y="236981"/>
                      <a:pt x="347030" y="343757"/>
                      <a:pt x="246160" y="374141"/>
                    </a:cubicBezTo>
                    <a:close/>
                  </a:path>
                </a:pathLst>
              </a:custGeom>
              <a:solidFill>
                <a:srgbClr val="F9B933">
                  <a:alpha val="6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0" name="Freeform: Shape 18">
                <a:extLst>
                  <a:ext uri="{FF2B5EF4-FFF2-40B4-BE49-F238E27FC236}">
                    <a16:creationId xmlns:a16="http://schemas.microsoft.com/office/drawing/2014/main" xmlns="" id="{BB710D25-832E-4D57-8E9A-73ED24955077}"/>
                  </a:ext>
                </a:extLst>
              </p:cNvPr>
              <p:cNvSpPr/>
              <p:nvPr/>
            </p:nvSpPr>
            <p:spPr>
              <a:xfrm>
                <a:off x="5951292" y="3304294"/>
                <a:ext cx="305572" cy="305511"/>
              </a:xfrm>
              <a:custGeom>
                <a:avLst/>
                <a:gdLst>
                  <a:gd name="connsiteX0" fmla="*/ 196809 w 305572"/>
                  <a:gd name="connsiteY0" fmla="*/ 299012 h 305511"/>
                  <a:gd name="connsiteX1" fmla="*/ 6500 w 305572"/>
                  <a:gd name="connsiteY1" fmla="*/ 196714 h 305511"/>
                  <a:gd name="connsiteX2" fmla="*/ 108798 w 305572"/>
                  <a:gd name="connsiteY2" fmla="*/ 6500 h 305511"/>
                  <a:gd name="connsiteX3" fmla="*/ 299108 w 305572"/>
                  <a:gd name="connsiteY3" fmla="*/ 108798 h 305511"/>
                  <a:gd name="connsiteX4" fmla="*/ 196809 w 305572"/>
                  <a:gd name="connsiteY4" fmla="*/ 299012 h 305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572" h="305511">
                    <a:moveTo>
                      <a:pt x="196809" y="299012"/>
                    </a:moveTo>
                    <a:cubicBezTo>
                      <a:pt x="116132" y="323301"/>
                      <a:pt x="30788" y="277391"/>
                      <a:pt x="6500" y="196714"/>
                    </a:cubicBezTo>
                    <a:cubicBezTo>
                      <a:pt x="-17789" y="116132"/>
                      <a:pt x="28121" y="30693"/>
                      <a:pt x="108798" y="6500"/>
                    </a:cubicBezTo>
                    <a:cubicBezTo>
                      <a:pt x="189475" y="-17789"/>
                      <a:pt x="274819" y="28121"/>
                      <a:pt x="299108" y="108798"/>
                    </a:cubicBezTo>
                    <a:cubicBezTo>
                      <a:pt x="323301" y="189475"/>
                      <a:pt x="277486" y="274819"/>
                      <a:pt x="196809" y="2990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1" name="Freeform: Shape 19">
                <a:extLst>
                  <a:ext uri="{FF2B5EF4-FFF2-40B4-BE49-F238E27FC236}">
                    <a16:creationId xmlns:a16="http://schemas.microsoft.com/office/drawing/2014/main" xmlns="" id="{26B571A8-1D64-4F8F-B178-703C07E4CD9F}"/>
                  </a:ext>
                </a:extLst>
              </p:cNvPr>
              <p:cNvSpPr/>
              <p:nvPr/>
            </p:nvSpPr>
            <p:spPr>
              <a:xfrm>
                <a:off x="6075044" y="3304352"/>
                <a:ext cx="181824" cy="287048"/>
              </a:xfrm>
              <a:custGeom>
                <a:avLst/>
                <a:gdLst>
                  <a:gd name="connsiteX0" fmla="*/ 175355 w 181824"/>
                  <a:gd name="connsiteY0" fmla="*/ 108740 h 287048"/>
                  <a:gd name="connsiteX1" fmla="*/ 0 w 181824"/>
                  <a:gd name="connsiteY1" fmla="*/ 2822 h 287048"/>
                  <a:gd name="connsiteX2" fmla="*/ 140875 w 181824"/>
                  <a:gd name="connsiteY2" fmla="*/ 175034 h 287048"/>
                  <a:gd name="connsiteX3" fmla="*/ 101822 w 181824"/>
                  <a:gd name="connsiteY3" fmla="*/ 287048 h 287048"/>
                  <a:gd name="connsiteX4" fmla="*/ 175355 w 181824"/>
                  <a:gd name="connsiteY4" fmla="*/ 108740 h 287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824" h="287048">
                    <a:moveTo>
                      <a:pt x="175355" y="108740"/>
                    </a:moveTo>
                    <a:cubicBezTo>
                      <a:pt x="152591" y="33017"/>
                      <a:pt x="76010" y="-12037"/>
                      <a:pt x="0" y="2822"/>
                    </a:cubicBezTo>
                    <a:cubicBezTo>
                      <a:pt x="87344" y="21301"/>
                      <a:pt x="139732" y="85880"/>
                      <a:pt x="140875" y="175034"/>
                    </a:cubicBezTo>
                    <a:cubicBezTo>
                      <a:pt x="142970" y="220183"/>
                      <a:pt x="128111" y="257521"/>
                      <a:pt x="101822" y="287048"/>
                    </a:cubicBezTo>
                    <a:cubicBezTo>
                      <a:pt x="164211" y="253235"/>
                      <a:pt x="196501" y="179225"/>
                      <a:pt x="175355" y="108740"/>
                    </a:cubicBezTo>
                    <a:close/>
                  </a:path>
                </a:pathLst>
              </a:custGeom>
              <a:solidFill>
                <a:srgbClr val="C8C8C8">
                  <a:alpha val="3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22" name="Graphic 2">
                <a:extLst>
                  <a:ext uri="{FF2B5EF4-FFF2-40B4-BE49-F238E27FC236}">
                    <a16:creationId xmlns:a16="http://schemas.microsoft.com/office/drawing/2014/main" xmlns="" id="{3F9CEC03-8524-40E0-BE7A-9B373FCBC94B}"/>
                  </a:ext>
                </a:extLst>
              </p:cNvPr>
              <p:cNvGrpSpPr/>
              <p:nvPr/>
            </p:nvGrpSpPr>
            <p:grpSpPr>
              <a:xfrm>
                <a:off x="5881684" y="3256226"/>
                <a:ext cx="96300" cy="100097"/>
                <a:chOff x="5881684" y="3256226"/>
                <a:chExt cx="96300" cy="100097"/>
              </a:xfrm>
            </p:grpSpPr>
            <p:sp>
              <p:nvSpPr>
                <p:cNvPr id="140" name="Freeform: Shape 21">
                  <a:extLst>
                    <a:ext uri="{FF2B5EF4-FFF2-40B4-BE49-F238E27FC236}">
                      <a16:creationId xmlns:a16="http://schemas.microsoft.com/office/drawing/2014/main" xmlns="" id="{B0B96F0B-4D62-483A-87AA-B43ED7C6752B}"/>
                    </a:ext>
                  </a:extLst>
                </p:cNvPr>
                <p:cNvSpPr/>
                <p:nvPr/>
              </p:nvSpPr>
              <p:spPr>
                <a:xfrm>
                  <a:off x="5881684" y="3256226"/>
                  <a:ext cx="96300" cy="100097"/>
                </a:xfrm>
                <a:custGeom>
                  <a:avLst/>
                  <a:gdLst>
                    <a:gd name="connsiteX0" fmla="*/ 96300 w 96300"/>
                    <a:gd name="connsiteY0" fmla="*/ 15991 h 100097"/>
                    <a:gd name="connsiteX1" fmla="*/ 49437 w 96300"/>
                    <a:gd name="connsiteY1" fmla="*/ 3990 h 100097"/>
                    <a:gd name="connsiteX2" fmla="*/ 860 w 96300"/>
                    <a:gd name="connsiteY2" fmla="*/ 60283 h 100097"/>
                    <a:gd name="connsiteX3" fmla="*/ 21053 w 96300"/>
                    <a:gd name="connsiteY3" fmla="*/ 100097 h 100097"/>
                    <a:gd name="connsiteX4" fmla="*/ 96300 w 96300"/>
                    <a:gd name="connsiteY4" fmla="*/ 15991 h 100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6300" h="100097">
                      <a:moveTo>
                        <a:pt x="96300" y="15991"/>
                      </a:moveTo>
                      <a:cubicBezTo>
                        <a:pt x="96300" y="15991"/>
                        <a:pt x="72202" y="-9631"/>
                        <a:pt x="49437" y="3990"/>
                      </a:cubicBezTo>
                      <a:cubicBezTo>
                        <a:pt x="26672" y="17611"/>
                        <a:pt x="3431" y="50662"/>
                        <a:pt x="860" y="60283"/>
                      </a:cubicBezTo>
                      <a:cubicBezTo>
                        <a:pt x="-2474" y="72951"/>
                        <a:pt x="3812" y="90382"/>
                        <a:pt x="21053" y="100097"/>
                      </a:cubicBezTo>
                      <a:cubicBezTo>
                        <a:pt x="28958" y="92001"/>
                        <a:pt x="96300" y="15991"/>
                        <a:pt x="96300" y="15991"/>
                      </a:cubicBezTo>
                      <a:close/>
                    </a:path>
                  </a:pathLst>
                </a:custGeom>
                <a:solidFill>
                  <a:srgbClr val="F9B93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41" name="Freeform: Shape 22">
                  <a:extLst>
                    <a:ext uri="{FF2B5EF4-FFF2-40B4-BE49-F238E27FC236}">
                      <a16:creationId xmlns:a16="http://schemas.microsoft.com/office/drawing/2014/main" xmlns="" id="{38F80628-E8BE-439A-AF3E-60A9F807DA86}"/>
                    </a:ext>
                  </a:extLst>
                </p:cNvPr>
                <p:cNvSpPr/>
                <p:nvPr/>
              </p:nvSpPr>
              <p:spPr>
                <a:xfrm>
                  <a:off x="5917786" y="3259830"/>
                  <a:ext cx="53610" cy="26580"/>
                </a:xfrm>
                <a:custGeom>
                  <a:avLst/>
                  <a:gdLst>
                    <a:gd name="connsiteX0" fmla="*/ 14002 w 53610"/>
                    <a:gd name="connsiteY0" fmla="*/ 3434 h 26580"/>
                    <a:gd name="connsiteX1" fmla="*/ 0 w 53610"/>
                    <a:gd name="connsiteY1" fmla="*/ 14483 h 26580"/>
                    <a:gd name="connsiteX2" fmla="*/ 42863 w 53610"/>
                    <a:gd name="connsiteY2" fmla="*/ 26580 h 26580"/>
                    <a:gd name="connsiteX3" fmla="*/ 53245 w 53610"/>
                    <a:gd name="connsiteY3" fmla="*/ 13626 h 26580"/>
                    <a:gd name="connsiteX4" fmla="*/ 14002 w 53610"/>
                    <a:gd name="connsiteY4" fmla="*/ 3434 h 265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610" h="26580">
                      <a:moveTo>
                        <a:pt x="14002" y="3434"/>
                      </a:moveTo>
                      <a:cubicBezTo>
                        <a:pt x="9239" y="6292"/>
                        <a:pt x="4572" y="10197"/>
                        <a:pt x="0" y="14483"/>
                      </a:cubicBezTo>
                      <a:cubicBezTo>
                        <a:pt x="17812" y="7530"/>
                        <a:pt x="36576" y="13626"/>
                        <a:pt x="42863" y="26580"/>
                      </a:cubicBezTo>
                      <a:cubicBezTo>
                        <a:pt x="49911" y="19913"/>
                        <a:pt x="55054" y="16674"/>
                        <a:pt x="53245" y="13626"/>
                      </a:cubicBezTo>
                      <a:cubicBezTo>
                        <a:pt x="51435" y="10673"/>
                        <a:pt x="32290" y="-7424"/>
                        <a:pt x="14002" y="3434"/>
                      </a:cubicBezTo>
                      <a:close/>
                    </a:path>
                  </a:pathLst>
                </a:custGeom>
                <a:solidFill>
                  <a:srgbClr val="FFD76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123" name="Freeform: Shape 23">
                <a:extLst>
                  <a:ext uri="{FF2B5EF4-FFF2-40B4-BE49-F238E27FC236}">
                    <a16:creationId xmlns:a16="http://schemas.microsoft.com/office/drawing/2014/main" xmlns="" id="{FE1507FB-568F-4250-A196-28411B9AD77C}"/>
                  </a:ext>
                </a:extLst>
              </p:cNvPr>
              <p:cNvSpPr/>
              <p:nvPr/>
            </p:nvSpPr>
            <p:spPr>
              <a:xfrm>
                <a:off x="6151603" y="3190349"/>
                <a:ext cx="18930" cy="28863"/>
              </a:xfrm>
              <a:custGeom>
                <a:avLst/>
                <a:gdLst>
                  <a:gd name="connsiteX0" fmla="*/ 6880 w 18930"/>
                  <a:gd name="connsiteY0" fmla="*/ 28719 h 28863"/>
                  <a:gd name="connsiteX1" fmla="*/ 6880 w 18930"/>
                  <a:gd name="connsiteY1" fmla="*/ 28719 h 28863"/>
                  <a:gd name="connsiteX2" fmla="*/ 16595 w 18930"/>
                  <a:gd name="connsiteY2" fmla="*/ 21957 h 28863"/>
                  <a:gd name="connsiteX3" fmla="*/ 18786 w 18930"/>
                  <a:gd name="connsiteY3" fmla="*/ 9860 h 28863"/>
                  <a:gd name="connsiteX4" fmla="*/ 12023 w 18930"/>
                  <a:gd name="connsiteY4" fmla="*/ 144 h 28863"/>
                  <a:gd name="connsiteX5" fmla="*/ 12023 w 18930"/>
                  <a:gd name="connsiteY5" fmla="*/ 144 h 28863"/>
                  <a:gd name="connsiteX6" fmla="*/ 2308 w 18930"/>
                  <a:gd name="connsiteY6" fmla="*/ 6907 h 28863"/>
                  <a:gd name="connsiteX7" fmla="*/ 117 w 18930"/>
                  <a:gd name="connsiteY7" fmla="*/ 19004 h 28863"/>
                  <a:gd name="connsiteX8" fmla="*/ 6880 w 18930"/>
                  <a:gd name="connsiteY8" fmla="*/ 28719 h 28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930" h="28863">
                    <a:moveTo>
                      <a:pt x="6880" y="28719"/>
                    </a:moveTo>
                    <a:lnTo>
                      <a:pt x="6880" y="28719"/>
                    </a:lnTo>
                    <a:cubicBezTo>
                      <a:pt x="11452" y="29577"/>
                      <a:pt x="15738" y="26529"/>
                      <a:pt x="16595" y="21957"/>
                    </a:cubicBezTo>
                    <a:lnTo>
                      <a:pt x="18786" y="9860"/>
                    </a:lnTo>
                    <a:cubicBezTo>
                      <a:pt x="19643" y="5288"/>
                      <a:pt x="16595" y="1002"/>
                      <a:pt x="12023" y="144"/>
                    </a:cubicBezTo>
                    <a:lnTo>
                      <a:pt x="12023" y="144"/>
                    </a:lnTo>
                    <a:cubicBezTo>
                      <a:pt x="7451" y="-713"/>
                      <a:pt x="3165" y="2335"/>
                      <a:pt x="2308" y="6907"/>
                    </a:cubicBezTo>
                    <a:lnTo>
                      <a:pt x="117" y="19004"/>
                    </a:lnTo>
                    <a:cubicBezTo>
                      <a:pt x="-645" y="23576"/>
                      <a:pt x="2403" y="27957"/>
                      <a:pt x="6880" y="28719"/>
                    </a:cubicBez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4" name="Freeform: Shape 24">
                <a:extLst>
                  <a:ext uri="{FF2B5EF4-FFF2-40B4-BE49-F238E27FC236}">
                    <a16:creationId xmlns:a16="http://schemas.microsoft.com/office/drawing/2014/main" xmlns="" id="{48DC7DF9-EE15-44A9-A2A6-E2A89494E7E6}"/>
                  </a:ext>
                </a:extLst>
              </p:cNvPr>
              <p:cNvSpPr/>
              <p:nvPr/>
            </p:nvSpPr>
            <p:spPr>
              <a:xfrm rot="-1015751">
                <a:off x="6060082" y="3310337"/>
                <a:ext cx="6096" cy="21146"/>
              </a:xfrm>
              <a:custGeom>
                <a:avLst/>
                <a:gdLst>
                  <a:gd name="connsiteX0" fmla="*/ 0 w 6096"/>
                  <a:gd name="connsiteY0" fmla="*/ 0 h 21146"/>
                  <a:gd name="connsiteX1" fmla="*/ 6096 w 6096"/>
                  <a:gd name="connsiteY1" fmla="*/ 0 h 21146"/>
                  <a:gd name="connsiteX2" fmla="*/ 6096 w 6096"/>
                  <a:gd name="connsiteY2" fmla="*/ 21146 h 21146"/>
                  <a:gd name="connsiteX3" fmla="*/ 0 w 6096"/>
                  <a:gd name="connsiteY3" fmla="*/ 21146 h 21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21146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21146"/>
                    </a:lnTo>
                    <a:lnTo>
                      <a:pt x="0" y="21146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5" name="Freeform: Shape 25">
                <a:extLst>
                  <a:ext uri="{FF2B5EF4-FFF2-40B4-BE49-F238E27FC236}">
                    <a16:creationId xmlns:a16="http://schemas.microsoft.com/office/drawing/2014/main" xmlns="" id="{806DB7E8-58F4-408E-B207-0CE8F130F9F2}"/>
                  </a:ext>
                </a:extLst>
              </p:cNvPr>
              <p:cNvSpPr/>
              <p:nvPr/>
            </p:nvSpPr>
            <p:spPr>
              <a:xfrm rot="-1004655">
                <a:off x="6137628" y="3552713"/>
                <a:ext cx="6095" cy="51720"/>
              </a:xfrm>
              <a:custGeom>
                <a:avLst/>
                <a:gdLst>
                  <a:gd name="connsiteX0" fmla="*/ 0 w 6095"/>
                  <a:gd name="connsiteY0" fmla="*/ 0 h 51720"/>
                  <a:gd name="connsiteX1" fmla="*/ 6096 w 6095"/>
                  <a:gd name="connsiteY1" fmla="*/ 0 h 51720"/>
                  <a:gd name="connsiteX2" fmla="*/ 6096 w 6095"/>
                  <a:gd name="connsiteY2" fmla="*/ 51721 h 51720"/>
                  <a:gd name="connsiteX3" fmla="*/ 0 w 6095"/>
                  <a:gd name="connsiteY3" fmla="*/ 51721 h 51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5" h="51720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51721"/>
                    </a:lnTo>
                    <a:lnTo>
                      <a:pt x="0" y="51721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6" name="Freeform: Shape 26">
                <a:extLst>
                  <a:ext uri="{FF2B5EF4-FFF2-40B4-BE49-F238E27FC236}">
                    <a16:creationId xmlns:a16="http://schemas.microsoft.com/office/drawing/2014/main" xmlns="" id="{B7A8234B-E792-4311-8030-85C7EBF0B8D2}"/>
                  </a:ext>
                </a:extLst>
              </p:cNvPr>
              <p:cNvSpPr/>
              <p:nvPr/>
            </p:nvSpPr>
            <p:spPr>
              <a:xfrm>
                <a:off x="5956934" y="3484149"/>
                <a:ext cx="48386" cy="19811"/>
              </a:xfrm>
              <a:custGeom>
                <a:avLst/>
                <a:gdLst>
                  <a:gd name="connsiteX0" fmla="*/ 46577 w 48386"/>
                  <a:gd name="connsiteY0" fmla="*/ 0 h 19811"/>
                  <a:gd name="connsiteX1" fmla="*/ 48387 w 48386"/>
                  <a:gd name="connsiteY1" fmla="*/ 5810 h 19811"/>
                  <a:gd name="connsiteX2" fmla="*/ 1714 w 48386"/>
                  <a:gd name="connsiteY2" fmla="*/ 19812 h 19811"/>
                  <a:gd name="connsiteX3" fmla="*/ 0 w 48386"/>
                  <a:gd name="connsiteY3" fmla="*/ 14002 h 1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386" h="19811">
                    <a:moveTo>
                      <a:pt x="46577" y="0"/>
                    </a:moveTo>
                    <a:lnTo>
                      <a:pt x="48387" y="5810"/>
                    </a:lnTo>
                    <a:lnTo>
                      <a:pt x="1714" y="19812"/>
                    </a:lnTo>
                    <a:lnTo>
                      <a:pt x="0" y="14002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7" name="Freeform: Shape 27">
                <a:extLst>
                  <a:ext uri="{FF2B5EF4-FFF2-40B4-BE49-F238E27FC236}">
                    <a16:creationId xmlns:a16="http://schemas.microsoft.com/office/drawing/2014/main" xmlns="" id="{C460F3EB-DEC0-4D37-AE5C-6C4F6CE8B4A5}"/>
                  </a:ext>
                </a:extLst>
              </p:cNvPr>
              <p:cNvSpPr/>
              <p:nvPr/>
            </p:nvSpPr>
            <p:spPr>
              <a:xfrm rot="-6411075">
                <a:off x="6221071" y="3393512"/>
                <a:ext cx="6096" cy="54771"/>
              </a:xfrm>
              <a:custGeom>
                <a:avLst/>
                <a:gdLst>
                  <a:gd name="connsiteX0" fmla="*/ 0 w 6096"/>
                  <a:gd name="connsiteY0" fmla="*/ 0 h 54771"/>
                  <a:gd name="connsiteX1" fmla="*/ 6096 w 6096"/>
                  <a:gd name="connsiteY1" fmla="*/ 0 h 54771"/>
                  <a:gd name="connsiteX2" fmla="*/ 6096 w 6096"/>
                  <a:gd name="connsiteY2" fmla="*/ 54771 h 54771"/>
                  <a:gd name="connsiteX3" fmla="*/ 0 w 6096"/>
                  <a:gd name="connsiteY3" fmla="*/ 54771 h 54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54771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54771"/>
                    </a:lnTo>
                    <a:lnTo>
                      <a:pt x="0" y="54771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8" name="Freeform: Shape 28">
                <a:extLst>
                  <a:ext uri="{FF2B5EF4-FFF2-40B4-BE49-F238E27FC236}">
                    <a16:creationId xmlns:a16="http://schemas.microsoft.com/office/drawing/2014/main" xmlns="" id="{CF5D41AC-79E7-42E4-B556-C49B6163D25A}"/>
                  </a:ext>
                </a:extLst>
              </p:cNvPr>
              <p:cNvSpPr/>
              <p:nvPr/>
            </p:nvSpPr>
            <p:spPr>
              <a:xfrm rot="-3707380">
                <a:off x="5982838" y="3374974"/>
                <a:ext cx="6095" cy="37051"/>
              </a:xfrm>
              <a:custGeom>
                <a:avLst/>
                <a:gdLst>
                  <a:gd name="connsiteX0" fmla="*/ 0 w 6095"/>
                  <a:gd name="connsiteY0" fmla="*/ 0 h 37051"/>
                  <a:gd name="connsiteX1" fmla="*/ 6096 w 6095"/>
                  <a:gd name="connsiteY1" fmla="*/ 0 h 37051"/>
                  <a:gd name="connsiteX2" fmla="*/ 6096 w 6095"/>
                  <a:gd name="connsiteY2" fmla="*/ 37051 h 37051"/>
                  <a:gd name="connsiteX3" fmla="*/ 0 w 6095"/>
                  <a:gd name="connsiteY3" fmla="*/ 37051 h 37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5" h="37051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37051"/>
                    </a:lnTo>
                    <a:lnTo>
                      <a:pt x="0" y="37051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9" name="Freeform: Shape 29">
                <a:extLst>
                  <a:ext uri="{FF2B5EF4-FFF2-40B4-BE49-F238E27FC236}">
                    <a16:creationId xmlns:a16="http://schemas.microsoft.com/office/drawing/2014/main" xmlns="" id="{07671037-6639-40EB-9BBB-238C559ED469}"/>
                  </a:ext>
                </a:extLst>
              </p:cNvPr>
              <p:cNvSpPr/>
              <p:nvPr/>
            </p:nvSpPr>
            <p:spPr>
              <a:xfrm rot="-3688311">
                <a:off x="6219917" y="3503223"/>
                <a:ext cx="6096" cy="35528"/>
              </a:xfrm>
              <a:custGeom>
                <a:avLst/>
                <a:gdLst>
                  <a:gd name="connsiteX0" fmla="*/ 0 w 6096"/>
                  <a:gd name="connsiteY0" fmla="*/ 0 h 35528"/>
                  <a:gd name="connsiteX1" fmla="*/ 6096 w 6096"/>
                  <a:gd name="connsiteY1" fmla="*/ 0 h 35528"/>
                  <a:gd name="connsiteX2" fmla="*/ 6096 w 6096"/>
                  <a:gd name="connsiteY2" fmla="*/ 35529 h 35528"/>
                  <a:gd name="connsiteX3" fmla="*/ 0 w 6096"/>
                  <a:gd name="connsiteY3" fmla="*/ 35529 h 3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35528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35529"/>
                    </a:lnTo>
                    <a:lnTo>
                      <a:pt x="0" y="35529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0" name="Freeform: Shape 30">
                <a:extLst>
                  <a:ext uri="{FF2B5EF4-FFF2-40B4-BE49-F238E27FC236}">
                    <a16:creationId xmlns:a16="http://schemas.microsoft.com/office/drawing/2014/main" xmlns="" id="{004386D6-E30B-4071-A662-6474C1A08442}"/>
                  </a:ext>
                </a:extLst>
              </p:cNvPr>
              <p:cNvSpPr/>
              <p:nvPr/>
            </p:nvSpPr>
            <p:spPr>
              <a:xfrm>
                <a:off x="6029133" y="3556253"/>
                <a:ext cx="23526" cy="36766"/>
              </a:xfrm>
              <a:custGeom>
                <a:avLst/>
                <a:gdLst>
                  <a:gd name="connsiteX0" fmla="*/ 18193 w 23526"/>
                  <a:gd name="connsiteY0" fmla="*/ 0 h 36766"/>
                  <a:gd name="connsiteX1" fmla="*/ 23527 w 23526"/>
                  <a:gd name="connsiteY1" fmla="*/ 2857 h 36766"/>
                  <a:gd name="connsiteX2" fmla="*/ 5334 w 23526"/>
                  <a:gd name="connsiteY2" fmla="*/ 36767 h 36766"/>
                  <a:gd name="connsiteX3" fmla="*/ 0 w 23526"/>
                  <a:gd name="connsiteY3" fmla="*/ 33909 h 36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526" h="36766">
                    <a:moveTo>
                      <a:pt x="18193" y="0"/>
                    </a:moveTo>
                    <a:lnTo>
                      <a:pt x="23527" y="2857"/>
                    </a:lnTo>
                    <a:lnTo>
                      <a:pt x="5334" y="36767"/>
                    </a:lnTo>
                    <a:lnTo>
                      <a:pt x="0" y="33909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1" name="Freeform: Shape 31">
                <a:extLst>
                  <a:ext uri="{FF2B5EF4-FFF2-40B4-BE49-F238E27FC236}">
                    <a16:creationId xmlns:a16="http://schemas.microsoft.com/office/drawing/2014/main" xmlns="" id="{A0343D8A-8210-4204-99CA-BA0F206EA775}"/>
                  </a:ext>
                </a:extLst>
              </p:cNvPr>
              <p:cNvSpPr/>
              <p:nvPr/>
            </p:nvSpPr>
            <p:spPr>
              <a:xfrm rot="-9104307">
                <a:off x="6165045" y="3320415"/>
                <a:ext cx="6096" cy="35242"/>
              </a:xfrm>
              <a:custGeom>
                <a:avLst/>
                <a:gdLst>
                  <a:gd name="connsiteX0" fmla="*/ 0 w 6096"/>
                  <a:gd name="connsiteY0" fmla="*/ 0 h 35242"/>
                  <a:gd name="connsiteX1" fmla="*/ 6096 w 6096"/>
                  <a:gd name="connsiteY1" fmla="*/ 0 h 35242"/>
                  <a:gd name="connsiteX2" fmla="*/ 6096 w 6096"/>
                  <a:gd name="connsiteY2" fmla="*/ 35243 h 35242"/>
                  <a:gd name="connsiteX3" fmla="*/ 0 w 6096"/>
                  <a:gd name="connsiteY3" fmla="*/ 35243 h 3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35242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35243"/>
                    </a:lnTo>
                    <a:lnTo>
                      <a:pt x="0" y="35243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2" name="Freeform: Shape 32">
                <a:extLst>
                  <a:ext uri="{FF2B5EF4-FFF2-40B4-BE49-F238E27FC236}">
                    <a16:creationId xmlns:a16="http://schemas.microsoft.com/office/drawing/2014/main" xmlns="" id="{CE96A6BF-78D9-4A6C-87B5-C2CAF5B40FAC}"/>
                  </a:ext>
                </a:extLst>
              </p:cNvPr>
              <p:cNvSpPr/>
              <p:nvPr/>
            </p:nvSpPr>
            <p:spPr>
              <a:xfrm>
                <a:off x="6070853" y="3358800"/>
                <a:ext cx="33813" cy="100107"/>
              </a:xfrm>
              <a:custGeom>
                <a:avLst/>
                <a:gdLst>
                  <a:gd name="connsiteX0" fmla="*/ 2857 w 33813"/>
                  <a:gd name="connsiteY0" fmla="*/ 0 h 100107"/>
                  <a:gd name="connsiteX1" fmla="*/ 0 w 33813"/>
                  <a:gd name="connsiteY1" fmla="*/ 47625 h 100107"/>
                  <a:gd name="connsiteX2" fmla="*/ 33814 w 33813"/>
                  <a:gd name="connsiteY2" fmla="*/ 100108 h 100107"/>
                  <a:gd name="connsiteX3" fmla="*/ 30956 w 33813"/>
                  <a:gd name="connsiteY3" fmla="*/ 36481 h 100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813" h="100107">
                    <a:moveTo>
                      <a:pt x="2857" y="0"/>
                    </a:moveTo>
                    <a:lnTo>
                      <a:pt x="0" y="47625"/>
                    </a:lnTo>
                    <a:lnTo>
                      <a:pt x="33814" y="100108"/>
                    </a:lnTo>
                    <a:lnTo>
                      <a:pt x="30956" y="36481"/>
                    </a:lnTo>
                    <a:close/>
                  </a:path>
                </a:pathLst>
              </a:custGeom>
              <a:solidFill>
                <a:srgbClr val="D759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3" name="Freeform: Shape 33">
                <a:extLst>
                  <a:ext uri="{FF2B5EF4-FFF2-40B4-BE49-F238E27FC236}">
                    <a16:creationId xmlns:a16="http://schemas.microsoft.com/office/drawing/2014/main" xmlns="" id="{539E3B99-3C23-4841-B11A-E823ABB6D8FD}"/>
                  </a:ext>
                </a:extLst>
              </p:cNvPr>
              <p:cNvSpPr/>
              <p:nvPr/>
            </p:nvSpPr>
            <p:spPr>
              <a:xfrm>
                <a:off x="6104095" y="3418331"/>
                <a:ext cx="127063" cy="38957"/>
              </a:xfrm>
              <a:custGeom>
                <a:avLst/>
                <a:gdLst>
                  <a:gd name="connsiteX0" fmla="*/ 127063 w 127063"/>
                  <a:gd name="connsiteY0" fmla="*/ 0 h 38957"/>
                  <a:gd name="connsiteX1" fmla="*/ 51530 w 127063"/>
                  <a:gd name="connsiteY1" fmla="*/ 12192 h 38957"/>
                  <a:gd name="connsiteX2" fmla="*/ 0 w 127063"/>
                  <a:gd name="connsiteY2" fmla="*/ 38957 h 38957"/>
                  <a:gd name="connsiteX3" fmla="*/ 59150 w 127063"/>
                  <a:gd name="connsiteY3" fmla="*/ 32576 h 38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7063" h="38957">
                    <a:moveTo>
                      <a:pt x="127063" y="0"/>
                    </a:moveTo>
                    <a:lnTo>
                      <a:pt x="51530" y="12192"/>
                    </a:lnTo>
                    <a:lnTo>
                      <a:pt x="0" y="38957"/>
                    </a:lnTo>
                    <a:lnTo>
                      <a:pt x="59150" y="32576"/>
                    </a:lnTo>
                    <a:close/>
                  </a:path>
                </a:pathLst>
              </a:custGeom>
              <a:solidFill>
                <a:srgbClr val="D759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34" name="Graphic 2">
                <a:extLst>
                  <a:ext uri="{FF2B5EF4-FFF2-40B4-BE49-F238E27FC236}">
                    <a16:creationId xmlns:a16="http://schemas.microsoft.com/office/drawing/2014/main" xmlns="" id="{3F9CEC03-8524-40E0-BE7A-9B373FCBC94B}"/>
                  </a:ext>
                </a:extLst>
              </p:cNvPr>
              <p:cNvGrpSpPr/>
              <p:nvPr/>
            </p:nvGrpSpPr>
            <p:grpSpPr>
              <a:xfrm>
                <a:off x="6089575" y="3442542"/>
                <a:ext cx="29041" cy="29075"/>
                <a:chOff x="6089575" y="3442542"/>
                <a:chExt cx="29041" cy="29075"/>
              </a:xfrm>
            </p:grpSpPr>
            <p:sp>
              <p:nvSpPr>
                <p:cNvPr id="138" name="Freeform: Shape 35">
                  <a:extLst>
                    <a:ext uri="{FF2B5EF4-FFF2-40B4-BE49-F238E27FC236}">
                      <a16:creationId xmlns:a16="http://schemas.microsoft.com/office/drawing/2014/main" xmlns="" id="{C5BA4BD3-9426-4AB7-81A9-90668C15BBD4}"/>
                    </a:ext>
                  </a:extLst>
                </p:cNvPr>
                <p:cNvSpPr/>
                <p:nvPr/>
              </p:nvSpPr>
              <p:spPr>
                <a:xfrm>
                  <a:off x="6089575" y="3442542"/>
                  <a:ext cx="29041" cy="29075"/>
                </a:xfrm>
                <a:custGeom>
                  <a:avLst/>
                  <a:gdLst>
                    <a:gd name="connsiteX0" fmla="*/ 28427 w 29041"/>
                    <a:gd name="connsiteY0" fmla="*/ 10364 h 29075"/>
                    <a:gd name="connsiteX1" fmla="*/ 18712 w 29041"/>
                    <a:gd name="connsiteY1" fmla="*/ 28462 h 29075"/>
                    <a:gd name="connsiteX2" fmla="*/ 614 w 29041"/>
                    <a:gd name="connsiteY2" fmla="*/ 18746 h 29075"/>
                    <a:gd name="connsiteX3" fmla="*/ 10330 w 29041"/>
                    <a:gd name="connsiteY3" fmla="*/ 649 h 29075"/>
                    <a:gd name="connsiteX4" fmla="*/ 28427 w 29041"/>
                    <a:gd name="connsiteY4" fmla="*/ 10364 h 29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041" h="29075">
                      <a:moveTo>
                        <a:pt x="28427" y="10364"/>
                      </a:moveTo>
                      <a:cubicBezTo>
                        <a:pt x="30713" y="18080"/>
                        <a:pt x="26427" y="26176"/>
                        <a:pt x="18712" y="28462"/>
                      </a:cubicBezTo>
                      <a:cubicBezTo>
                        <a:pt x="10996" y="30748"/>
                        <a:pt x="2995" y="26462"/>
                        <a:pt x="614" y="18746"/>
                      </a:cubicBezTo>
                      <a:cubicBezTo>
                        <a:pt x="-1672" y="11031"/>
                        <a:pt x="2614" y="2935"/>
                        <a:pt x="10330" y="649"/>
                      </a:cubicBezTo>
                      <a:cubicBezTo>
                        <a:pt x="18045" y="-1732"/>
                        <a:pt x="26141" y="2649"/>
                        <a:pt x="28427" y="10364"/>
                      </a:cubicBezTo>
                      <a:close/>
                    </a:path>
                  </a:pathLst>
                </a:custGeom>
                <a:solidFill>
                  <a:srgbClr val="D7590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39" name="Freeform: Shape 36">
                  <a:extLst>
                    <a:ext uri="{FF2B5EF4-FFF2-40B4-BE49-F238E27FC236}">
                      <a16:creationId xmlns:a16="http://schemas.microsoft.com/office/drawing/2014/main" xmlns="" id="{52234E53-32FB-4F95-AAA3-38DE14169821}"/>
                    </a:ext>
                  </a:extLst>
                </p:cNvPr>
                <p:cNvSpPr/>
                <p:nvPr/>
              </p:nvSpPr>
              <p:spPr>
                <a:xfrm>
                  <a:off x="6091001" y="3449573"/>
                  <a:ext cx="6808" cy="19145"/>
                </a:xfrm>
                <a:custGeom>
                  <a:avLst/>
                  <a:gdLst>
                    <a:gd name="connsiteX0" fmla="*/ 2617 w 6808"/>
                    <a:gd name="connsiteY0" fmla="*/ 0 h 19145"/>
                    <a:gd name="connsiteX1" fmla="*/ 6808 w 6808"/>
                    <a:gd name="connsiteY1" fmla="*/ 19145 h 19145"/>
                    <a:gd name="connsiteX2" fmla="*/ 2617 w 6808"/>
                    <a:gd name="connsiteY2" fmla="*/ 0 h 191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08" h="19145">
                      <a:moveTo>
                        <a:pt x="2617" y="0"/>
                      </a:moveTo>
                      <a:cubicBezTo>
                        <a:pt x="2617" y="0"/>
                        <a:pt x="-5479" y="10382"/>
                        <a:pt x="6808" y="19145"/>
                      </a:cubicBezTo>
                      <a:cubicBezTo>
                        <a:pt x="6046" y="17240"/>
                        <a:pt x="1284" y="6668"/>
                        <a:pt x="2617" y="0"/>
                      </a:cubicBezTo>
                      <a:close/>
                    </a:path>
                  </a:pathLst>
                </a:custGeom>
                <a:solidFill>
                  <a:srgbClr val="FFFFFF">
                    <a:alpha val="3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35" name="Graphic 2">
                <a:extLst>
                  <a:ext uri="{FF2B5EF4-FFF2-40B4-BE49-F238E27FC236}">
                    <a16:creationId xmlns:a16="http://schemas.microsoft.com/office/drawing/2014/main" xmlns="" id="{3F9CEC03-8524-40E0-BE7A-9B373FCBC94B}"/>
                  </a:ext>
                </a:extLst>
              </p:cNvPr>
              <p:cNvGrpSpPr/>
              <p:nvPr/>
            </p:nvGrpSpPr>
            <p:grpSpPr>
              <a:xfrm>
                <a:off x="6097142" y="3196401"/>
                <a:ext cx="112446" cy="63243"/>
                <a:chOff x="6097142" y="3196401"/>
                <a:chExt cx="112446" cy="63243"/>
              </a:xfrm>
            </p:grpSpPr>
            <p:sp>
              <p:nvSpPr>
                <p:cNvPr id="136" name="Freeform: Shape 38">
                  <a:extLst>
                    <a:ext uri="{FF2B5EF4-FFF2-40B4-BE49-F238E27FC236}">
                      <a16:creationId xmlns:a16="http://schemas.microsoft.com/office/drawing/2014/main" xmlns="" id="{BF355EC4-D71C-4374-8FD9-0EC992A16406}"/>
                    </a:ext>
                  </a:extLst>
                </p:cNvPr>
                <p:cNvSpPr/>
                <p:nvPr/>
              </p:nvSpPr>
              <p:spPr>
                <a:xfrm>
                  <a:off x="6097142" y="3196401"/>
                  <a:ext cx="112446" cy="63243"/>
                </a:xfrm>
                <a:custGeom>
                  <a:avLst/>
                  <a:gdLst>
                    <a:gd name="connsiteX0" fmla="*/ 109823 w 112446"/>
                    <a:gd name="connsiteY0" fmla="*/ 63243 h 63243"/>
                    <a:gd name="connsiteX1" fmla="*/ 97917 w 112446"/>
                    <a:gd name="connsiteY1" fmla="*/ 16285 h 63243"/>
                    <a:gd name="connsiteX2" fmla="*/ 25241 w 112446"/>
                    <a:gd name="connsiteY2" fmla="*/ 569 h 63243"/>
                    <a:gd name="connsiteX3" fmla="*/ 0 w 112446"/>
                    <a:gd name="connsiteY3" fmla="*/ 37335 h 63243"/>
                    <a:gd name="connsiteX4" fmla="*/ 109823 w 112446"/>
                    <a:gd name="connsiteY4" fmla="*/ 63243 h 63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2446" h="63243">
                      <a:moveTo>
                        <a:pt x="109823" y="63243"/>
                      </a:moveTo>
                      <a:cubicBezTo>
                        <a:pt x="109823" y="63243"/>
                        <a:pt x="120777" y="29811"/>
                        <a:pt x="97917" y="16285"/>
                      </a:cubicBezTo>
                      <a:cubicBezTo>
                        <a:pt x="75057" y="2760"/>
                        <a:pt x="34957" y="-1717"/>
                        <a:pt x="25241" y="569"/>
                      </a:cubicBezTo>
                      <a:cubicBezTo>
                        <a:pt x="12478" y="3712"/>
                        <a:pt x="286" y="17619"/>
                        <a:pt x="0" y="37335"/>
                      </a:cubicBezTo>
                      <a:cubicBezTo>
                        <a:pt x="10858" y="40479"/>
                        <a:pt x="109823" y="63243"/>
                        <a:pt x="109823" y="63243"/>
                      </a:cubicBezTo>
                      <a:close/>
                    </a:path>
                  </a:pathLst>
                </a:custGeom>
                <a:solidFill>
                  <a:srgbClr val="F9B93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37" name="Freeform: Shape 39">
                  <a:extLst>
                    <a:ext uri="{FF2B5EF4-FFF2-40B4-BE49-F238E27FC236}">
                      <a16:creationId xmlns:a16="http://schemas.microsoft.com/office/drawing/2014/main" xmlns="" id="{4FB8E5F7-4C67-437D-94BD-53095C73CF4D}"/>
                    </a:ext>
                  </a:extLst>
                </p:cNvPr>
                <p:cNvSpPr/>
                <p:nvPr/>
              </p:nvSpPr>
              <p:spPr>
                <a:xfrm>
                  <a:off x="6176295" y="3207829"/>
                  <a:ext cx="28905" cy="47556"/>
                </a:xfrm>
                <a:custGeom>
                  <a:avLst/>
                  <a:gdLst>
                    <a:gd name="connsiteX0" fmla="*/ 16383 w 28905"/>
                    <a:gd name="connsiteY0" fmla="*/ 6953 h 47556"/>
                    <a:gd name="connsiteX1" fmla="*/ 0 w 28905"/>
                    <a:gd name="connsiteY1" fmla="*/ 0 h 47556"/>
                    <a:gd name="connsiteX2" fmla="*/ 9906 w 28905"/>
                    <a:gd name="connsiteY2" fmla="*/ 43339 h 47556"/>
                    <a:gd name="connsiteX3" fmla="*/ 26194 w 28905"/>
                    <a:gd name="connsiteY3" fmla="*/ 46292 h 47556"/>
                    <a:gd name="connsiteX4" fmla="*/ 16383 w 28905"/>
                    <a:gd name="connsiteY4" fmla="*/ 6953 h 47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905" h="47556">
                      <a:moveTo>
                        <a:pt x="16383" y="6953"/>
                      </a:moveTo>
                      <a:cubicBezTo>
                        <a:pt x="11621" y="4191"/>
                        <a:pt x="6001" y="1810"/>
                        <a:pt x="0" y="0"/>
                      </a:cubicBezTo>
                      <a:cubicBezTo>
                        <a:pt x="14669" y="12382"/>
                        <a:pt x="18288" y="31718"/>
                        <a:pt x="9906" y="43339"/>
                      </a:cubicBezTo>
                      <a:cubicBezTo>
                        <a:pt x="19145" y="46292"/>
                        <a:pt x="24384" y="49340"/>
                        <a:pt x="26194" y="46292"/>
                      </a:cubicBezTo>
                      <a:cubicBezTo>
                        <a:pt x="28003" y="43243"/>
                        <a:pt x="34766" y="17812"/>
                        <a:pt x="16383" y="6953"/>
                      </a:cubicBezTo>
                      <a:close/>
                    </a:path>
                  </a:pathLst>
                </a:custGeom>
                <a:solidFill>
                  <a:srgbClr val="FFD76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</p:grpSp>
        <p:sp>
          <p:nvSpPr>
            <p:cNvPr id="111" name="Freeform: Shape 40">
              <a:extLst>
                <a:ext uri="{FF2B5EF4-FFF2-40B4-BE49-F238E27FC236}">
                  <a16:creationId xmlns:a16="http://schemas.microsoft.com/office/drawing/2014/main" xmlns="" id="{956E862F-D936-483F-B3E2-E6E3D00A3098}"/>
                </a:ext>
              </a:extLst>
            </p:cNvPr>
            <p:cNvSpPr/>
            <p:nvPr/>
          </p:nvSpPr>
          <p:spPr>
            <a:xfrm>
              <a:off x="5970306" y="3348608"/>
              <a:ext cx="87497" cy="232124"/>
            </a:xfrm>
            <a:custGeom>
              <a:avLst/>
              <a:gdLst>
                <a:gd name="connsiteX0" fmla="*/ 55684 w 87497"/>
                <a:gd name="connsiteY0" fmla="*/ 0 h 232124"/>
                <a:gd name="connsiteX1" fmla="*/ 1106 w 87497"/>
                <a:gd name="connsiteY1" fmla="*/ 125063 h 232124"/>
                <a:gd name="connsiteX2" fmla="*/ 87498 w 87497"/>
                <a:gd name="connsiteY2" fmla="*/ 232124 h 232124"/>
                <a:gd name="connsiteX3" fmla="*/ 31872 w 87497"/>
                <a:gd name="connsiteY3" fmla="*/ 120491 h 232124"/>
                <a:gd name="connsiteX4" fmla="*/ 55684 w 87497"/>
                <a:gd name="connsiteY4" fmla="*/ 0 h 23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497" h="232124">
                  <a:moveTo>
                    <a:pt x="55684" y="0"/>
                  </a:moveTo>
                  <a:cubicBezTo>
                    <a:pt x="55684" y="0"/>
                    <a:pt x="-9181" y="48197"/>
                    <a:pt x="1106" y="125063"/>
                  </a:cubicBezTo>
                  <a:cubicBezTo>
                    <a:pt x="6249" y="163735"/>
                    <a:pt x="34539" y="206121"/>
                    <a:pt x="87498" y="232124"/>
                  </a:cubicBezTo>
                  <a:cubicBezTo>
                    <a:pt x="66352" y="203168"/>
                    <a:pt x="38920" y="162782"/>
                    <a:pt x="31872" y="120491"/>
                  </a:cubicBezTo>
                  <a:cubicBezTo>
                    <a:pt x="25680" y="83249"/>
                    <a:pt x="32157" y="43434"/>
                    <a:pt x="55684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42" name="Graphic 837">
            <a:extLst>
              <a:ext uri="{FF2B5EF4-FFF2-40B4-BE49-F238E27FC236}">
                <a16:creationId xmlns:a16="http://schemas.microsoft.com/office/drawing/2014/main" xmlns="" id="{A70F7C4F-2341-441F-BF0A-5E899662CAE0}"/>
              </a:ext>
            </a:extLst>
          </p:cNvPr>
          <p:cNvGrpSpPr/>
          <p:nvPr/>
        </p:nvGrpSpPr>
        <p:grpSpPr>
          <a:xfrm>
            <a:off x="11378010" y="4026681"/>
            <a:ext cx="722667" cy="734256"/>
            <a:chOff x="5681545" y="3195637"/>
            <a:chExt cx="2191520" cy="2054559"/>
          </a:xfrm>
        </p:grpSpPr>
        <p:grpSp>
          <p:nvGrpSpPr>
            <p:cNvPr id="143" name="Graphic 837">
              <a:extLst>
                <a:ext uri="{FF2B5EF4-FFF2-40B4-BE49-F238E27FC236}">
                  <a16:creationId xmlns:a16="http://schemas.microsoft.com/office/drawing/2014/main" xmlns="" id="{98F80D56-1C19-4FFA-A785-B31BBE33B5B7}"/>
                </a:ext>
              </a:extLst>
            </p:cNvPr>
            <p:cNvGrpSpPr/>
            <p:nvPr/>
          </p:nvGrpSpPr>
          <p:grpSpPr>
            <a:xfrm>
              <a:off x="6845610" y="3195637"/>
              <a:ext cx="1027455" cy="1424085"/>
              <a:chOff x="6845610" y="3195637"/>
              <a:chExt cx="1027455" cy="1424085"/>
            </a:xfrm>
          </p:grpSpPr>
          <p:sp>
            <p:nvSpPr>
              <p:cNvPr id="147" name="Freeform: Shape 1069">
                <a:extLst>
                  <a:ext uri="{FF2B5EF4-FFF2-40B4-BE49-F238E27FC236}">
                    <a16:creationId xmlns:a16="http://schemas.microsoft.com/office/drawing/2014/main" xmlns="" id="{E08CD64B-3C1C-4C9E-B920-EFE279C1DA15}"/>
                  </a:ext>
                </a:extLst>
              </p:cNvPr>
              <p:cNvSpPr/>
              <p:nvPr/>
            </p:nvSpPr>
            <p:spPr>
              <a:xfrm>
                <a:off x="6929729" y="3341583"/>
                <a:ext cx="943335" cy="1278138"/>
              </a:xfrm>
              <a:custGeom>
                <a:avLst/>
                <a:gdLst>
                  <a:gd name="connsiteX0" fmla="*/ 939035 w 943335"/>
                  <a:gd name="connsiteY0" fmla="*/ 860541 h 1278138"/>
                  <a:gd name="connsiteX1" fmla="*/ 909593 w 943335"/>
                  <a:gd name="connsiteY1" fmla="*/ 232169 h 1278138"/>
                  <a:gd name="connsiteX2" fmla="*/ 907490 w 943335"/>
                  <a:gd name="connsiteY2" fmla="*/ 191371 h 1278138"/>
                  <a:gd name="connsiteX3" fmla="*/ 898658 w 943335"/>
                  <a:gd name="connsiteY3" fmla="*/ 0 h 1278138"/>
                  <a:gd name="connsiteX4" fmla="*/ 246312 w 943335"/>
                  <a:gd name="connsiteY4" fmla="*/ 234272 h 1278138"/>
                  <a:gd name="connsiteX5" fmla="*/ 254724 w 943335"/>
                  <a:gd name="connsiteY5" fmla="*/ 417232 h 1278138"/>
                  <a:gd name="connsiteX6" fmla="*/ 257248 w 943335"/>
                  <a:gd name="connsiteY6" fmla="*/ 466442 h 1278138"/>
                  <a:gd name="connsiteX7" fmla="*/ 279539 w 943335"/>
                  <a:gd name="connsiteY7" fmla="*/ 936248 h 1278138"/>
                  <a:gd name="connsiteX8" fmla="*/ 74709 w 943335"/>
                  <a:gd name="connsiteY8" fmla="*/ 981252 h 1278138"/>
                  <a:gd name="connsiteX9" fmla="*/ 34752 w 943335"/>
                  <a:gd name="connsiteY9" fmla="*/ 1231507 h 1278138"/>
                  <a:gd name="connsiteX10" fmla="*/ 287951 w 943335"/>
                  <a:gd name="connsiteY10" fmla="*/ 1220992 h 1278138"/>
                  <a:gd name="connsiteX11" fmla="*/ 353144 w 943335"/>
                  <a:gd name="connsiteY11" fmla="*/ 1011955 h 1278138"/>
                  <a:gd name="connsiteX12" fmla="*/ 327487 w 943335"/>
                  <a:gd name="connsiteY12" fmla="*/ 465600 h 1278138"/>
                  <a:gd name="connsiteX13" fmla="*/ 843139 w 943335"/>
                  <a:gd name="connsiteY13" fmla="*/ 287267 h 1278138"/>
                  <a:gd name="connsiteX14" fmla="*/ 865851 w 943335"/>
                  <a:gd name="connsiteY14" fmla="*/ 768430 h 1278138"/>
                  <a:gd name="connsiteX15" fmla="*/ 656394 w 943335"/>
                  <a:gd name="connsiteY15" fmla="*/ 811331 h 1278138"/>
                  <a:gd name="connsiteX16" fmla="*/ 616437 w 943335"/>
                  <a:gd name="connsiteY16" fmla="*/ 1061586 h 1278138"/>
                  <a:gd name="connsiteX17" fmla="*/ 869636 w 943335"/>
                  <a:gd name="connsiteY17" fmla="*/ 1051071 h 1278138"/>
                  <a:gd name="connsiteX18" fmla="*/ 939035 w 943335"/>
                  <a:gd name="connsiteY18" fmla="*/ 860541 h 127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43335" h="1278138">
                    <a:moveTo>
                      <a:pt x="939035" y="860541"/>
                    </a:moveTo>
                    <a:lnTo>
                      <a:pt x="909593" y="232169"/>
                    </a:lnTo>
                    <a:lnTo>
                      <a:pt x="907490" y="191371"/>
                    </a:lnTo>
                    <a:lnTo>
                      <a:pt x="898658" y="0"/>
                    </a:lnTo>
                    <a:lnTo>
                      <a:pt x="246312" y="234272"/>
                    </a:lnTo>
                    <a:lnTo>
                      <a:pt x="254724" y="417232"/>
                    </a:lnTo>
                    <a:lnTo>
                      <a:pt x="257248" y="466442"/>
                    </a:lnTo>
                    <a:lnTo>
                      <a:pt x="279539" y="936248"/>
                    </a:lnTo>
                    <a:cubicBezTo>
                      <a:pt x="218553" y="910171"/>
                      <a:pt x="136957" y="925733"/>
                      <a:pt x="74709" y="981252"/>
                    </a:cubicBezTo>
                    <a:cubicBezTo>
                      <a:pt x="-6466" y="1053174"/>
                      <a:pt x="-24131" y="1165473"/>
                      <a:pt x="34752" y="1231507"/>
                    </a:cubicBezTo>
                    <a:cubicBezTo>
                      <a:pt x="93636" y="1297540"/>
                      <a:pt x="207197" y="1292914"/>
                      <a:pt x="287951" y="1220992"/>
                    </a:cubicBezTo>
                    <a:cubicBezTo>
                      <a:pt x="353564" y="1162529"/>
                      <a:pt x="377959" y="1077568"/>
                      <a:pt x="353144" y="1011955"/>
                    </a:cubicBezTo>
                    <a:lnTo>
                      <a:pt x="327487" y="465600"/>
                    </a:lnTo>
                    <a:lnTo>
                      <a:pt x="843139" y="287267"/>
                    </a:lnTo>
                    <a:lnTo>
                      <a:pt x="865851" y="768430"/>
                    </a:lnTo>
                    <a:cubicBezTo>
                      <a:pt x="804444" y="739829"/>
                      <a:pt x="720324" y="754550"/>
                      <a:pt x="656394" y="811331"/>
                    </a:cubicBezTo>
                    <a:cubicBezTo>
                      <a:pt x="575219" y="883253"/>
                      <a:pt x="557554" y="995552"/>
                      <a:pt x="616437" y="1061586"/>
                    </a:cubicBezTo>
                    <a:cubicBezTo>
                      <a:pt x="675321" y="1127619"/>
                      <a:pt x="788882" y="1122993"/>
                      <a:pt x="869636" y="1051071"/>
                    </a:cubicBezTo>
                    <a:cubicBezTo>
                      <a:pt x="928940" y="998076"/>
                      <a:pt x="954176" y="922789"/>
                      <a:pt x="939035" y="860541"/>
                    </a:cubicBezTo>
                    <a:close/>
                  </a:path>
                </a:pathLst>
              </a:custGeom>
              <a:solidFill>
                <a:srgbClr val="DC755A">
                  <a:alpha val="43000"/>
                </a:srgbClr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48" name="Freeform: Shape 1070">
                <a:extLst>
                  <a:ext uri="{FF2B5EF4-FFF2-40B4-BE49-F238E27FC236}">
                    <a16:creationId xmlns:a16="http://schemas.microsoft.com/office/drawing/2014/main" xmlns="" id="{B3355AF7-30EB-465C-B73F-3823DA7ED00A}"/>
                  </a:ext>
                </a:extLst>
              </p:cNvPr>
              <p:cNvSpPr/>
              <p:nvPr/>
            </p:nvSpPr>
            <p:spPr>
              <a:xfrm>
                <a:off x="6845610" y="3195637"/>
                <a:ext cx="943329" cy="1278138"/>
              </a:xfrm>
              <a:custGeom>
                <a:avLst/>
                <a:gdLst>
                  <a:gd name="connsiteX0" fmla="*/ 939035 w 943329"/>
                  <a:gd name="connsiteY0" fmla="*/ 860540 h 1278138"/>
                  <a:gd name="connsiteX1" fmla="*/ 909593 w 943329"/>
                  <a:gd name="connsiteY1" fmla="*/ 232169 h 1278138"/>
                  <a:gd name="connsiteX2" fmla="*/ 907490 w 943329"/>
                  <a:gd name="connsiteY2" fmla="*/ 191371 h 1278138"/>
                  <a:gd name="connsiteX3" fmla="*/ 898658 w 943329"/>
                  <a:gd name="connsiteY3" fmla="*/ 0 h 1278138"/>
                  <a:gd name="connsiteX4" fmla="*/ 246312 w 943329"/>
                  <a:gd name="connsiteY4" fmla="*/ 234272 h 1278138"/>
                  <a:gd name="connsiteX5" fmla="*/ 254724 w 943329"/>
                  <a:gd name="connsiteY5" fmla="*/ 417232 h 1278138"/>
                  <a:gd name="connsiteX6" fmla="*/ 257248 w 943329"/>
                  <a:gd name="connsiteY6" fmla="*/ 466442 h 1278138"/>
                  <a:gd name="connsiteX7" fmla="*/ 279539 w 943329"/>
                  <a:gd name="connsiteY7" fmla="*/ 936248 h 1278138"/>
                  <a:gd name="connsiteX8" fmla="*/ 74709 w 943329"/>
                  <a:gd name="connsiteY8" fmla="*/ 981252 h 1278138"/>
                  <a:gd name="connsiteX9" fmla="*/ 34752 w 943329"/>
                  <a:gd name="connsiteY9" fmla="*/ 1231507 h 1278138"/>
                  <a:gd name="connsiteX10" fmla="*/ 287951 w 943329"/>
                  <a:gd name="connsiteY10" fmla="*/ 1220992 h 1278138"/>
                  <a:gd name="connsiteX11" fmla="*/ 353144 w 943329"/>
                  <a:gd name="connsiteY11" fmla="*/ 1011955 h 1278138"/>
                  <a:gd name="connsiteX12" fmla="*/ 327487 w 943329"/>
                  <a:gd name="connsiteY12" fmla="*/ 465600 h 1278138"/>
                  <a:gd name="connsiteX13" fmla="*/ 842298 w 943329"/>
                  <a:gd name="connsiteY13" fmla="*/ 288109 h 1278138"/>
                  <a:gd name="connsiteX14" fmla="*/ 865010 w 943329"/>
                  <a:gd name="connsiteY14" fmla="*/ 769271 h 1278138"/>
                  <a:gd name="connsiteX15" fmla="*/ 655553 w 943329"/>
                  <a:gd name="connsiteY15" fmla="*/ 812172 h 1278138"/>
                  <a:gd name="connsiteX16" fmla="*/ 615596 w 943329"/>
                  <a:gd name="connsiteY16" fmla="*/ 1062427 h 1278138"/>
                  <a:gd name="connsiteX17" fmla="*/ 868795 w 943329"/>
                  <a:gd name="connsiteY17" fmla="*/ 1051912 h 1278138"/>
                  <a:gd name="connsiteX18" fmla="*/ 939035 w 943329"/>
                  <a:gd name="connsiteY18" fmla="*/ 860540 h 127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43329" h="1278138">
                    <a:moveTo>
                      <a:pt x="939035" y="860540"/>
                    </a:moveTo>
                    <a:lnTo>
                      <a:pt x="909593" y="232169"/>
                    </a:lnTo>
                    <a:lnTo>
                      <a:pt x="907490" y="191371"/>
                    </a:lnTo>
                    <a:lnTo>
                      <a:pt x="898658" y="0"/>
                    </a:lnTo>
                    <a:lnTo>
                      <a:pt x="246312" y="234272"/>
                    </a:lnTo>
                    <a:lnTo>
                      <a:pt x="254724" y="417232"/>
                    </a:lnTo>
                    <a:lnTo>
                      <a:pt x="257248" y="466442"/>
                    </a:lnTo>
                    <a:lnTo>
                      <a:pt x="279539" y="936248"/>
                    </a:lnTo>
                    <a:cubicBezTo>
                      <a:pt x="218553" y="910171"/>
                      <a:pt x="136957" y="925733"/>
                      <a:pt x="74709" y="981252"/>
                    </a:cubicBezTo>
                    <a:cubicBezTo>
                      <a:pt x="-6466" y="1053174"/>
                      <a:pt x="-24131" y="1165473"/>
                      <a:pt x="34752" y="1231507"/>
                    </a:cubicBezTo>
                    <a:cubicBezTo>
                      <a:pt x="93636" y="1297540"/>
                      <a:pt x="207197" y="1292914"/>
                      <a:pt x="287951" y="1220992"/>
                    </a:cubicBezTo>
                    <a:cubicBezTo>
                      <a:pt x="353564" y="1162529"/>
                      <a:pt x="377959" y="1077568"/>
                      <a:pt x="353144" y="1011955"/>
                    </a:cubicBezTo>
                    <a:lnTo>
                      <a:pt x="327487" y="465600"/>
                    </a:lnTo>
                    <a:lnTo>
                      <a:pt x="842298" y="288109"/>
                    </a:lnTo>
                    <a:lnTo>
                      <a:pt x="865010" y="769271"/>
                    </a:lnTo>
                    <a:cubicBezTo>
                      <a:pt x="803603" y="740671"/>
                      <a:pt x="719483" y="755391"/>
                      <a:pt x="655553" y="812172"/>
                    </a:cubicBezTo>
                    <a:cubicBezTo>
                      <a:pt x="574378" y="884094"/>
                      <a:pt x="556712" y="996393"/>
                      <a:pt x="615596" y="1062427"/>
                    </a:cubicBezTo>
                    <a:cubicBezTo>
                      <a:pt x="674479" y="1128461"/>
                      <a:pt x="788041" y="1123834"/>
                      <a:pt x="868795" y="1051912"/>
                    </a:cubicBezTo>
                    <a:cubicBezTo>
                      <a:pt x="928940" y="998496"/>
                      <a:pt x="954176" y="923209"/>
                      <a:pt x="939035" y="860540"/>
                    </a:cubicBezTo>
                    <a:close/>
                  </a:path>
                </a:pathLst>
              </a:custGeom>
              <a:solidFill>
                <a:srgbClr val="D75903"/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</p:grpSp>
        <p:grpSp>
          <p:nvGrpSpPr>
            <p:cNvPr id="144" name="Graphic 837">
              <a:extLst>
                <a:ext uri="{FF2B5EF4-FFF2-40B4-BE49-F238E27FC236}">
                  <a16:creationId xmlns:a16="http://schemas.microsoft.com/office/drawing/2014/main" xmlns="" id="{48C0670C-DE04-47FD-8173-85829F8B6C75}"/>
                </a:ext>
              </a:extLst>
            </p:cNvPr>
            <p:cNvGrpSpPr/>
            <p:nvPr/>
          </p:nvGrpSpPr>
          <p:grpSpPr>
            <a:xfrm>
              <a:off x="5681545" y="3873218"/>
              <a:ext cx="837945" cy="1376978"/>
              <a:chOff x="5681545" y="3873218"/>
              <a:chExt cx="837945" cy="1376978"/>
            </a:xfrm>
          </p:grpSpPr>
          <p:sp>
            <p:nvSpPr>
              <p:cNvPr id="145" name="Freeform: Shape 1067">
                <a:extLst>
                  <a:ext uri="{FF2B5EF4-FFF2-40B4-BE49-F238E27FC236}">
                    <a16:creationId xmlns:a16="http://schemas.microsoft.com/office/drawing/2014/main" xmlns="" id="{A0207808-27B7-4D80-812E-B0AF2B706F34}"/>
                  </a:ext>
                </a:extLst>
              </p:cNvPr>
              <p:cNvSpPr/>
              <p:nvPr/>
            </p:nvSpPr>
            <p:spPr>
              <a:xfrm>
                <a:off x="5765690" y="4018744"/>
                <a:ext cx="753799" cy="1231452"/>
              </a:xfrm>
              <a:custGeom>
                <a:avLst/>
                <a:gdLst>
                  <a:gd name="connsiteX0" fmla="*/ 34579 w 753799"/>
                  <a:gd name="connsiteY0" fmla="*/ 1184821 h 1231452"/>
                  <a:gd name="connsiteX1" fmla="*/ 287779 w 753799"/>
                  <a:gd name="connsiteY1" fmla="*/ 1174306 h 1231452"/>
                  <a:gd name="connsiteX2" fmla="*/ 352971 w 753799"/>
                  <a:gd name="connsiteY2" fmla="*/ 965269 h 1231452"/>
                  <a:gd name="connsiteX3" fmla="*/ 327735 w 753799"/>
                  <a:gd name="connsiteY3" fmla="*/ 418914 h 1231452"/>
                  <a:gd name="connsiteX4" fmla="*/ 753800 w 753799"/>
                  <a:gd name="connsiteY4" fmla="*/ 266238 h 1231452"/>
                  <a:gd name="connsiteX5" fmla="*/ 751276 w 753799"/>
                  <a:gd name="connsiteY5" fmla="*/ 0 h 1231452"/>
                  <a:gd name="connsiteX6" fmla="*/ 246981 w 753799"/>
                  <a:gd name="connsiteY6" fmla="*/ 187165 h 1231452"/>
                  <a:gd name="connsiteX7" fmla="*/ 255393 w 753799"/>
                  <a:gd name="connsiteY7" fmla="*/ 370125 h 1231452"/>
                  <a:gd name="connsiteX8" fmla="*/ 257916 w 753799"/>
                  <a:gd name="connsiteY8" fmla="*/ 419335 h 1231452"/>
                  <a:gd name="connsiteX9" fmla="*/ 280208 w 753799"/>
                  <a:gd name="connsiteY9" fmla="*/ 889141 h 1231452"/>
                  <a:gd name="connsiteX10" fmla="*/ 75377 w 753799"/>
                  <a:gd name="connsiteY10" fmla="*/ 934145 h 1231452"/>
                  <a:gd name="connsiteX11" fmla="*/ 34579 w 753799"/>
                  <a:gd name="connsiteY11" fmla="*/ 1184821 h 1231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3799" h="1231452">
                    <a:moveTo>
                      <a:pt x="34579" y="1184821"/>
                    </a:moveTo>
                    <a:cubicBezTo>
                      <a:pt x="93463" y="1250854"/>
                      <a:pt x="207024" y="1246228"/>
                      <a:pt x="287779" y="1174306"/>
                    </a:cubicBezTo>
                    <a:cubicBezTo>
                      <a:pt x="353812" y="1115843"/>
                      <a:pt x="377786" y="1030882"/>
                      <a:pt x="352971" y="965269"/>
                    </a:cubicBezTo>
                    <a:lnTo>
                      <a:pt x="327735" y="418914"/>
                    </a:lnTo>
                    <a:lnTo>
                      <a:pt x="753800" y="266238"/>
                    </a:lnTo>
                    <a:lnTo>
                      <a:pt x="751276" y="0"/>
                    </a:lnTo>
                    <a:lnTo>
                      <a:pt x="246981" y="187165"/>
                    </a:lnTo>
                    <a:lnTo>
                      <a:pt x="255393" y="370125"/>
                    </a:lnTo>
                    <a:lnTo>
                      <a:pt x="257916" y="419335"/>
                    </a:lnTo>
                    <a:lnTo>
                      <a:pt x="280208" y="889141"/>
                    </a:lnTo>
                    <a:cubicBezTo>
                      <a:pt x="219221" y="863064"/>
                      <a:pt x="137626" y="878626"/>
                      <a:pt x="75377" y="934145"/>
                    </a:cubicBezTo>
                    <a:cubicBezTo>
                      <a:pt x="-6218" y="1006488"/>
                      <a:pt x="-24304" y="1118366"/>
                      <a:pt x="34579" y="1184821"/>
                    </a:cubicBezTo>
                    <a:close/>
                  </a:path>
                </a:pathLst>
              </a:custGeom>
              <a:solidFill>
                <a:srgbClr val="DC755A">
                  <a:alpha val="43000"/>
                </a:srgbClr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46" name="Freeform: Shape 1068">
                <a:extLst>
                  <a:ext uri="{FF2B5EF4-FFF2-40B4-BE49-F238E27FC236}">
                    <a16:creationId xmlns:a16="http://schemas.microsoft.com/office/drawing/2014/main" xmlns="" id="{35E365B2-E932-47B3-BA06-7215BF7D51A9}"/>
                  </a:ext>
                </a:extLst>
              </p:cNvPr>
              <p:cNvSpPr/>
              <p:nvPr/>
            </p:nvSpPr>
            <p:spPr>
              <a:xfrm>
                <a:off x="5681545" y="3873218"/>
                <a:ext cx="753825" cy="1231031"/>
              </a:xfrm>
              <a:custGeom>
                <a:avLst/>
                <a:gdLst>
                  <a:gd name="connsiteX0" fmla="*/ 34606 w 753825"/>
                  <a:gd name="connsiteY0" fmla="*/ 1184400 h 1231031"/>
                  <a:gd name="connsiteX1" fmla="*/ 287805 w 753825"/>
                  <a:gd name="connsiteY1" fmla="*/ 1173885 h 1231031"/>
                  <a:gd name="connsiteX2" fmla="*/ 352997 w 753825"/>
                  <a:gd name="connsiteY2" fmla="*/ 964848 h 1231031"/>
                  <a:gd name="connsiteX3" fmla="*/ 327761 w 753825"/>
                  <a:gd name="connsiteY3" fmla="*/ 418914 h 1231031"/>
                  <a:gd name="connsiteX4" fmla="*/ 753826 w 753825"/>
                  <a:gd name="connsiteY4" fmla="*/ 266238 h 1231031"/>
                  <a:gd name="connsiteX5" fmla="*/ 751302 w 753825"/>
                  <a:gd name="connsiteY5" fmla="*/ 0 h 1231031"/>
                  <a:gd name="connsiteX6" fmla="*/ 247007 w 753825"/>
                  <a:gd name="connsiteY6" fmla="*/ 186745 h 1231031"/>
                  <a:gd name="connsiteX7" fmla="*/ 255419 w 753825"/>
                  <a:gd name="connsiteY7" fmla="*/ 369704 h 1231031"/>
                  <a:gd name="connsiteX8" fmla="*/ 257942 w 753825"/>
                  <a:gd name="connsiteY8" fmla="*/ 418914 h 1231031"/>
                  <a:gd name="connsiteX9" fmla="*/ 280234 w 753825"/>
                  <a:gd name="connsiteY9" fmla="*/ 888721 h 1231031"/>
                  <a:gd name="connsiteX10" fmla="*/ 74983 w 753825"/>
                  <a:gd name="connsiteY10" fmla="*/ 934145 h 1231031"/>
                  <a:gd name="connsiteX11" fmla="*/ 34606 w 753825"/>
                  <a:gd name="connsiteY11" fmla="*/ 1184400 h 1231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3825" h="1231031">
                    <a:moveTo>
                      <a:pt x="34606" y="1184400"/>
                    </a:moveTo>
                    <a:cubicBezTo>
                      <a:pt x="93489" y="1250434"/>
                      <a:pt x="207050" y="1245807"/>
                      <a:pt x="287805" y="1173885"/>
                    </a:cubicBezTo>
                    <a:cubicBezTo>
                      <a:pt x="353838" y="1115422"/>
                      <a:pt x="377812" y="1030462"/>
                      <a:pt x="352997" y="964848"/>
                    </a:cubicBezTo>
                    <a:lnTo>
                      <a:pt x="327761" y="418914"/>
                    </a:lnTo>
                    <a:lnTo>
                      <a:pt x="753826" y="266238"/>
                    </a:lnTo>
                    <a:lnTo>
                      <a:pt x="751302" y="0"/>
                    </a:lnTo>
                    <a:lnTo>
                      <a:pt x="247007" y="186745"/>
                    </a:lnTo>
                    <a:lnTo>
                      <a:pt x="255419" y="369704"/>
                    </a:lnTo>
                    <a:lnTo>
                      <a:pt x="257942" y="418914"/>
                    </a:lnTo>
                    <a:lnTo>
                      <a:pt x="280234" y="888721"/>
                    </a:lnTo>
                    <a:cubicBezTo>
                      <a:pt x="218827" y="863064"/>
                      <a:pt x="137231" y="878626"/>
                      <a:pt x="74983" y="934145"/>
                    </a:cubicBezTo>
                    <a:cubicBezTo>
                      <a:pt x="-6192" y="1006067"/>
                      <a:pt x="-24278" y="1118366"/>
                      <a:pt x="34606" y="1184400"/>
                    </a:cubicBezTo>
                    <a:close/>
                  </a:path>
                </a:pathLst>
              </a:custGeom>
              <a:solidFill>
                <a:srgbClr val="D75903"/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grpSp>
        <p:nvGrpSpPr>
          <p:cNvPr id="149" name="Graphic 44260">
            <a:extLst>
              <a:ext uri="{FF2B5EF4-FFF2-40B4-BE49-F238E27FC236}">
                <a16:creationId xmlns:a16="http://schemas.microsoft.com/office/drawing/2014/main" xmlns="" id="{95DBC3B3-B454-42DA-A1F8-4242A2B28FD2}"/>
              </a:ext>
            </a:extLst>
          </p:cNvPr>
          <p:cNvGrpSpPr/>
          <p:nvPr/>
        </p:nvGrpSpPr>
        <p:grpSpPr>
          <a:xfrm>
            <a:off x="-106276" y="5919263"/>
            <a:ext cx="969040" cy="960328"/>
            <a:chOff x="5972175" y="3276600"/>
            <a:chExt cx="245554" cy="304990"/>
          </a:xfrm>
        </p:grpSpPr>
        <p:sp>
          <p:nvSpPr>
            <p:cNvPr id="150" name="Freeform: Shape 11">
              <a:extLst>
                <a:ext uri="{FF2B5EF4-FFF2-40B4-BE49-F238E27FC236}">
                  <a16:creationId xmlns:a16="http://schemas.microsoft.com/office/drawing/2014/main" xmlns="" id="{8675C8A9-AFCC-4845-9FF4-C0C4E29E1B9C}"/>
                </a:ext>
              </a:extLst>
            </p:cNvPr>
            <p:cNvSpPr/>
            <p:nvPr/>
          </p:nvSpPr>
          <p:spPr>
            <a:xfrm>
              <a:off x="5991225" y="3309651"/>
              <a:ext cx="226504" cy="271938"/>
            </a:xfrm>
            <a:custGeom>
              <a:avLst/>
              <a:gdLst>
                <a:gd name="connsiteX0" fmla="*/ 0 w 226504"/>
                <a:gd name="connsiteY0" fmla="*/ 163830 h 271938"/>
                <a:gd name="connsiteX1" fmla="*/ 21241 w 226504"/>
                <a:gd name="connsiteY1" fmla="*/ 122015 h 271938"/>
                <a:gd name="connsiteX2" fmla="*/ 42101 w 226504"/>
                <a:gd name="connsiteY2" fmla="*/ 129159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830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830"/>
                  </a:moveTo>
                  <a:cubicBezTo>
                    <a:pt x="1429" y="153162"/>
                    <a:pt x="21241" y="122015"/>
                    <a:pt x="21241" y="122015"/>
                  </a:cubicBezTo>
                  <a:lnTo>
                    <a:pt x="42101" y="129159"/>
                  </a:lnTo>
                  <a:cubicBezTo>
                    <a:pt x="97155" y="69342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830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1" name="Freeform: Shape 12">
              <a:extLst>
                <a:ext uri="{FF2B5EF4-FFF2-40B4-BE49-F238E27FC236}">
                  <a16:creationId xmlns:a16="http://schemas.microsoft.com/office/drawing/2014/main" xmlns="" id="{98AED41A-6947-4563-A969-2D227CB9DAD6}"/>
                </a:ext>
              </a:extLst>
            </p:cNvPr>
            <p:cNvSpPr/>
            <p:nvPr/>
          </p:nvSpPr>
          <p:spPr>
            <a:xfrm>
              <a:off x="5972175" y="3276600"/>
              <a:ext cx="226504" cy="271938"/>
            </a:xfrm>
            <a:custGeom>
              <a:avLst/>
              <a:gdLst>
                <a:gd name="connsiteX0" fmla="*/ 0 w 226504"/>
                <a:gd name="connsiteY0" fmla="*/ 163925 h 271938"/>
                <a:gd name="connsiteX1" fmla="*/ 21241 w 226504"/>
                <a:gd name="connsiteY1" fmla="*/ 122111 h 271938"/>
                <a:gd name="connsiteX2" fmla="*/ 42101 w 226504"/>
                <a:gd name="connsiteY2" fmla="*/ 129254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925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925"/>
                  </a:moveTo>
                  <a:cubicBezTo>
                    <a:pt x="1429" y="153257"/>
                    <a:pt x="21241" y="122111"/>
                    <a:pt x="21241" y="122111"/>
                  </a:cubicBezTo>
                  <a:lnTo>
                    <a:pt x="42101" y="129254"/>
                  </a:lnTo>
                  <a:cubicBezTo>
                    <a:pt x="97155" y="69437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925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rgbClr val="DC755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52" name="Graphic 44264">
            <a:extLst>
              <a:ext uri="{FF2B5EF4-FFF2-40B4-BE49-F238E27FC236}">
                <a16:creationId xmlns:a16="http://schemas.microsoft.com/office/drawing/2014/main" xmlns="" id="{5C25F421-5298-425A-8446-012AAC86B806}"/>
              </a:ext>
            </a:extLst>
          </p:cNvPr>
          <p:cNvGrpSpPr/>
          <p:nvPr/>
        </p:nvGrpSpPr>
        <p:grpSpPr>
          <a:xfrm rot="2449016">
            <a:off x="682912" y="5833493"/>
            <a:ext cx="935517" cy="848000"/>
            <a:chOff x="5948362" y="3286088"/>
            <a:chExt cx="293127" cy="288168"/>
          </a:xfrm>
        </p:grpSpPr>
        <p:sp>
          <p:nvSpPr>
            <p:cNvPr id="153" name="Freeform: Shape 21">
              <a:extLst>
                <a:ext uri="{FF2B5EF4-FFF2-40B4-BE49-F238E27FC236}">
                  <a16:creationId xmlns:a16="http://schemas.microsoft.com/office/drawing/2014/main" xmlns="" id="{718D76B9-D4F3-4F47-AAEA-535FF4CD7D0F}"/>
                </a:ext>
              </a:extLst>
            </p:cNvPr>
            <p:cNvSpPr/>
            <p:nvPr/>
          </p:nvSpPr>
          <p:spPr>
            <a:xfrm>
              <a:off x="5967412" y="3319139"/>
              <a:ext cx="274077" cy="255117"/>
            </a:xfrm>
            <a:custGeom>
              <a:avLst/>
              <a:gdLst>
                <a:gd name="connsiteX0" fmla="*/ 142589 w 274077"/>
                <a:gd name="connsiteY0" fmla="*/ 224256 h 255117"/>
                <a:gd name="connsiteX1" fmla="*/ 155353 w 274077"/>
                <a:gd name="connsiteY1" fmla="*/ 204635 h 255117"/>
                <a:gd name="connsiteX2" fmla="*/ 57722 w 274077"/>
                <a:gd name="connsiteY2" fmla="*/ 129959 h 255117"/>
                <a:gd name="connsiteX3" fmla="*/ 41148 w 274077"/>
                <a:gd name="connsiteY3" fmla="*/ 152723 h 255117"/>
                <a:gd name="connsiteX4" fmla="*/ 0 w 274077"/>
                <a:gd name="connsiteY4" fmla="*/ 124434 h 255117"/>
                <a:gd name="connsiteX5" fmla="*/ 51435 w 274077"/>
                <a:gd name="connsiteY5" fmla="*/ 46520 h 255117"/>
                <a:gd name="connsiteX6" fmla="*/ 151829 w 274077"/>
                <a:gd name="connsiteY6" fmla="*/ 10515 h 255117"/>
                <a:gd name="connsiteX7" fmla="*/ 174403 w 274077"/>
                <a:gd name="connsiteY7" fmla="*/ 71570 h 255117"/>
                <a:gd name="connsiteX8" fmla="*/ 247650 w 274077"/>
                <a:gd name="connsiteY8" fmla="*/ 67094 h 255117"/>
                <a:gd name="connsiteX9" fmla="*/ 243078 w 274077"/>
                <a:gd name="connsiteY9" fmla="*/ 180822 h 255117"/>
                <a:gd name="connsiteX10" fmla="*/ 184214 w 274077"/>
                <a:gd name="connsiteY10" fmla="*/ 255117 h 255117"/>
                <a:gd name="connsiteX11" fmla="*/ 142589 w 274077"/>
                <a:gd name="connsiteY11" fmla="*/ 224256 h 255117"/>
                <a:gd name="connsiteX12" fmla="*/ 126397 w 274077"/>
                <a:gd name="connsiteY12" fmla="*/ 66427 h 255117"/>
                <a:gd name="connsiteX13" fmla="*/ 89821 w 274077"/>
                <a:gd name="connsiteY13" fmla="*/ 83762 h 255117"/>
                <a:gd name="connsiteX14" fmla="*/ 122682 w 274077"/>
                <a:gd name="connsiteY14" fmla="*/ 107956 h 255117"/>
                <a:gd name="connsiteX15" fmla="*/ 126397 w 274077"/>
                <a:gd name="connsiteY15" fmla="*/ 66427 h 255117"/>
                <a:gd name="connsiteX16" fmla="*/ 202311 w 274077"/>
                <a:gd name="connsiteY16" fmla="*/ 112433 h 255117"/>
                <a:gd name="connsiteX17" fmla="*/ 163640 w 274077"/>
                <a:gd name="connsiteY17" fmla="*/ 135483 h 255117"/>
                <a:gd name="connsiteX18" fmla="*/ 193834 w 274077"/>
                <a:gd name="connsiteY18" fmla="*/ 157391 h 255117"/>
                <a:gd name="connsiteX19" fmla="*/ 202311 w 274077"/>
                <a:gd name="connsiteY19" fmla="*/ 112433 h 2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4077" h="255117">
                  <a:moveTo>
                    <a:pt x="142589" y="224256"/>
                  </a:moveTo>
                  <a:cubicBezTo>
                    <a:pt x="141637" y="221208"/>
                    <a:pt x="155353" y="204635"/>
                    <a:pt x="155353" y="204635"/>
                  </a:cubicBezTo>
                  <a:cubicBezTo>
                    <a:pt x="155353" y="204635"/>
                    <a:pt x="60484" y="128339"/>
                    <a:pt x="57722" y="129959"/>
                  </a:cubicBezTo>
                  <a:cubicBezTo>
                    <a:pt x="54864" y="131102"/>
                    <a:pt x="41148" y="152723"/>
                    <a:pt x="41148" y="152723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650" y="67094"/>
                  </a:cubicBezTo>
                  <a:cubicBezTo>
                    <a:pt x="290132" y="97383"/>
                    <a:pt x="276035" y="134626"/>
                    <a:pt x="243078" y="180822"/>
                  </a:cubicBezTo>
                  <a:cubicBezTo>
                    <a:pt x="225933" y="204825"/>
                    <a:pt x="202121" y="234448"/>
                    <a:pt x="184214" y="255117"/>
                  </a:cubicBezTo>
                  <a:cubicBezTo>
                    <a:pt x="170212" y="247497"/>
                    <a:pt x="143732" y="227114"/>
                    <a:pt x="142589" y="224256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4" name="Freeform: Shape 22">
              <a:extLst>
                <a:ext uri="{FF2B5EF4-FFF2-40B4-BE49-F238E27FC236}">
                  <a16:creationId xmlns:a16="http://schemas.microsoft.com/office/drawing/2014/main" xmlns="" id="{9DE0FFA5-24C2-4964-938F-0AA7E9F41EAE}"/>
                </a:ext>
              </a:extLst>
            </p:cNvPr>
            <p:cNvSpPr/>
            <p:nvPr/>
          </p:nvSpPr>
          <p:spPr>
            <a:xfrm>
              <a:off x="5948362" y="3286088"/>
              <a:ext cx="273982" cy="255212"/>
            </a:xfrm>
            <a:custGeom>
              <a:avLst/>
              <a:gdLst>
                <a:gd name="connsiteX0" fmla="*/ 142589 w 273982"/>
                <a:gd name="connsiteY0" fmla="*/ 224351 h 255212"/>
                <a:gd name="connsiteX1" fmla="*/ 155353 w 273982"/>
                <a:gd name="connsiteY1" fmla="*/ 204730 h 255212"/>
                <a:gd name="connsiteX2" fmla="*/ 57722 w 273982"/>
                <a:gd name="connsiteY2" fmla="*/ 130054 h 255212"/>
                <a:gd name="connsiteX3" fmla="*/ 41148 w 273982"/>
                <a:gd name="connsiteY3" fmla="*/ 152819 h 255212"/>
                <a:gd name="connsiteX4" fmla="*/ 0 w 273982"/>
                <a:gd name="connsiteY4" fmla="*/ 124434 h 255212"/>
                <a:gd name="connsiteX5" fmla="*/ 51435 w 273982"/>
                <a:gd name="connsiteY5" fmla="*/ 46520 h 255212"/>
                <a:gd name="connsiteX6" fmla="*/ 151829 w 273982"/>
                <a:gd name="connsiteY6" fmla="*/ 10515 h 255212"/>
                <a:gd name="connsiteX7" fmla="*/ 174403 w 273982"/>
                <a:gd name="connsiteY7" fmla="*/ 71570 h 255212"/>
                <a:gd name="connsiteX8" fmla="*/ 247555 w 273982"/>
                <a:gd name="connsiteY8" fmla="*/ 67189 h 255212"/>
                <a:gd name="connsiteX9" fmla="*/ 242983 w 273982"/>
                <a:gd name="connsiteY9" fmla="*/ 180917 h 255212"/>
                <a:gd name="connsiteX10" fmla="*/ 184118 w 273982"/>
                <a:gd name="connsiteY10" fmla="*/ 255212 h 255212"/>
                <a:gd name="connsiteX11" fmla="*/ 142589 w 273982"/>
                <a:gd name="connsiteY11" fmla="*/ 224351 h 255212"/>
                <a:gd name="connsiteX12" fmla="*/ 126397 w 273982"/>
                <a:gd name="connsiteY12" fmla="*/ 66427 h 255212"/>
                <a:gd name="connsiteX13" fmla="*/ 89821 w 273982"/>
                <a:gd name="connsiteY13" fmla="*/ 83762 h 255212"/>
                <a:gd name="connsiteX14" fmla="*/ 122682 w 273982"/>
                <a:gd name="connsiteY14" fmla="*/ 107956 h 255212"/>
                <a:gd name="connsiteX15" fmla="*/ 126397 w 273982"/>
                <a:gd name="connsiteY15" fmla="*/ 66427 h 255212"/>
                <a:gd name="connsiteX16" fmla="*/ 202311 w 273982"/>
                <a:gd name="connsiteY16" fmla="*/ 112433 h 255212"/>
                <a:gd name="connsiteX17" fmla="*/ 163640 w 273982"/>
                <a:gd name="connsiteY17" fmla="*/ 135483 h 255212"/>
                <a:gd name="connsiteX18" fmla="*/ 193834 w 273982"/>
                <a:gd name="connsiteY18" fmla="*/ 157391 h 255212"/>
                <a:gd name="connsiteX19" fmla="*/ 202311 w 273982"/>
                <a:gd name="connsiteY19" fmla="*/ 112433 h 25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3982" h="255212">
                  <a:moveTo>
                    <a:pt x="142589" y="224351"/>
                  </a:moveTo>
                  <a:cubicBezTo>
                    <a:pt x="141637" y="221303"/>
                    <a:pt x="155353" y="204730"/>
                    <a:pt x="155353" y="204730"/>
                  </a:cubicBezTo>
                  <a:cubicBezTo>
                    <a:pt x="155353" y="204730"/>
                    <a:pt x="60484" y="128435"/>
                    <a:pt x="57722" y="130054"/>
                  </a:cubicBezTo>
                  <a:cubicBezTo>
                    <a:pt x="54864" y="131197"/>
                    <a:pt x="41148" y="152819"/>
                    <a:pt x="41148" y="152819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555" y="67189"/>
                  </a:cubicBezTo>
                  <a:cubicBezTo>
                    <a:pt x="290036" y="97478"/>
                    <a:pt x="275939" y="134721"/>
                    <a:pt x="242983" y="180917"/>
                  </a:cubicBezTo>
                  <a:cubicBezTo>
                    <a:pt x="225838" y="204920"/>
                    <a:pt x="202025" y="234543"/>
                    <a:pt x="184118" y="255212"/>
                  </a:cubicBezTo>
                  <a:cubicBezTo>
                    <a:pt x="170212" y="247592"/>
                    <a:pt x="143732" y="227114"/>
                    <a:pt x="142589" y="224351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rgbClr val="E968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55" name="Graphic 44268">
            <a:extLst>
              <a:ext uri="{FF2B5EF4-FFF2-40B4-BE49-F238E27FC236}">
                <a16:creationId xmlns:a16="http://schemas.microsoft.com/office/drawing/2014/main" xmlns="" id="{5968CD3F-6252-4A78-9964-A239577DD517}"/>
              </a:ext>
            </a:extLst>
          </p:cNvPr>
          <p:cNvGrpSpPr/>
          <p:nvPr/>
        </p:nvGrpSpPr>
        <p:grpSpPr>
          <a:xfrm rot="21000767">
            <a:off x="-15849" y="5053842"/>
            <a:ext cx="821499" cy="1060982"/>
            <a:chOff x="5976918" y="3286115"/>
            <a:chExt cx="237163" cy="282320"/>
          </a:xfrm>
          <a:solidFill>
            <a:srgbClr val="DC755A"/>
          </a:solidFill>
        </p:grpSpPr>
        <p:sp>
          <p:nvSpPr>
            <p:cNvPr id="156" name="Freeform: Shape 24">
              <a:extLst>
                <a:ext uri="{FF2B5EF4-FFF2-40B4-BE49-F238E27FC236}">
                  <a16:creationId xmlns:a16="http://schemas.microsoft.com/office/drawing/2014/main" xmlns="" id="{FF1E6618-BDA2-4C06-A95C-E513E61D1B9D}"/>
                </a:ext>
              </a:extLst>
            </p:cNvPr>
            <p:cNvSpPr/>
            <p:nvPr/>
          </p:nvSpPr>
          <p:spPr>
            <a:xfrm>
              <a:off x="5995945" y="3319163"/>
              <a:ext cx="218136" cy="249272"/>
            </a:xfrm>
            <a:custGeom>
              <a:avLst/>
              <a:gdLst>
                <a:gd name="connsiteX0" fmla="*/ 127867 w 218136"/>
                <a:gd name="connsiteY0" fmla="*/ 13 h 249272"/>
                <a:gd name="connsiteX1" fmla="*/ 167205 w 218136"/>
                <a:gd name="connsiteY1" fmla="*/ 70498 h 249272"/>
                <a:gd name="connsiteX2" fmla="*/ 125391 w 218136"/>
                <a:gd name="connsiteY2" fmla="*/ 102407 h 249272"/>
                <a:gd name="connsiteX3" fmla="*/ 77766 w 218136"/>
                <a:gd name="connsiteY3" fmla="*/ 91549 h 249272"/>
                <a:gd name="connsiteX4" fmla="*/ 78051 w 218136"/>
                <a:gd name="connsiteY4" fmla="*/ 153652 h 249272"/>
                <a:gd name="connsiteX5" fmla="*/ 137868 w 218136"/>
                <a:gd name="connsiteY5" fmla="*/ 178321 h 249272"/>
                <a:gd name="connsiteX6" fmla="*/ 160919 w 218136"/>
                <a:gd name="connsiteY6" fmla="*/ 139364 h 249272"/>
                <a:gd name="connsiteX7" fmla="*/ 217878 w 218136"/>
                <a:gd name="connsiteY7" fmla="*/ 152604 h 249272"/>
                <a:gd name="connsiteX8" fmla="*/ 171301 w 218136"/>
                <a:gd name="connsiteY8" fmla="*/ 235376 h 249272"/>
                <a:gd name="connsiteX9" fmla="*/ 20711 w 218136"/>
                <a:gd name="connsiteY9" fmla="*/ 187084 h 249272"/>
                <a:gd name="connsiteX10" fmla="*/ 45571 w 218136"/>
                <a:gd name="connsiteY10" fmla="*/ 42685 h 249272"/>
                <a:gd name="connsiteX11" fmla="*/ 85481 w 218136"/>
                <a:gd name="connsiteY11" fmla="*/ 35161 h 249272"/>
                <a:gd name="connsiteX12" fmla="*/ 78909 w 218136"/>
                <a:gd name="connsiteY12" fmla="*/ 16873 h 249272"/>
                <a:gd name="connsiteX13" fmla="*/ 127867 w 218136"/>
                <a:gd name="connsiteY13" fmla="*/ 13 h 24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36" h="249272">
                  <a:moveTo>
                    <a:pt x="127867" y="13"/>
                  </a:moveTo>
                  <a:cubicBezTo>
                    <a:pt x="130629" y="299"/>
                    <a:pt x="167205" y="70498"/>
                    <a:pt x="167205" y="70498"/>
                  </a:cubicBezTo>
                  <a:lnTo>
                    <a:pt x="125391" y="102407"/>
                  </a:lnTo>
                  <a:cubicBezTo>
                    <a:pt x="125391" y="102407"/>
                    <a:pt x="102912" y="76880"/>
                    <a:pt x="77766" y="91549"/>
                  </a:cubicBezTo>
                  <a:cubicBezTo>
                    <a:pt x="63192" y="100026"/>
                    <a:pt x="59859" y="122600"/>
                    <a:pt x="78051" y="153652"/>
                  </a:cubicBezTo>
                  <a:cubicBezTo>
                    <a:pt x="97387" y="186703"/>
                    <a:pt x="123962" y="186513"/>
                    <a:pt x="137868" y="178321"/>
                  </a:cubicBezTo>
                  <a:cubicBezTo>
                    <a:pt x="155775" y="167844"/>
                    <a:pt x="160347" y="144889"/>
                    <a:pt x="160919" y="139364"/>
                  </a:cubicBezTo>
                  <a:cubicBezTo>
                    <a:pt x="181207" y="145174"/>
                    <a:pt x="217878" y="152604"/>
                    <a:pt x="217878" y="152604"/>
                  </a:cubicBezTo>
                  <a:cubicBezTo>
                    <a:pt x="217878" y="152604"/>
                    <a:pt x="224451" y="204325"/>
                    <a:pt x="171301" y="235376"/>
                  </a:cubicBezTo>
                  <a:cubicBezTo>
                    <a:pt x="127677" y="260903"/>
                    <a:pt x="60335" y="254807"/>
                    <a:pt x="20711" y="187084"/>
                  </a:cubicBezTo>
                  <a:cubicBezTo>
                    <a:pt x="-20628" y="116314"/>
                    <a:pt x="6328" y="65545"/>
                    <a:pt x="45571" y="42685"/>
                  </a:cubicBezTo>
                  <a:cubicBezTo>
                    <a:pt x="66812" y="30208"/>
                    <a:pt x="85481" y="35161"/>
                    <a:pt x="85481" y="35161"/>
                  </a:cubicBezTo>
                  <a:lnTo>
                    <a:pt x="78909" y="16873"/>
                  </a:lnTo>
                  <a:cubicBezTo>
                    <a:pt x="79194" y="17539"/>
                    <a:pt x="111484" y="-558"/>
                    <a:pt x="127867" y="1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7" name="Freeform: Shape 25">
              <a:extLst>
                <a:ext uri="{FF2B5EF4-FFF2-40B4-BE49-F238E27FC236}">
                  <a16:creationId xmlns:a16="http://schemas.microsoft.com/office/drawing/2014/main" xmlns="" id="{C56A2567-9390-4D0F-858F-8D8932060EB4}"/>
                </a:ext>
              </a:extLst>
            </p:cNvPr>
            <p:cNvSpPr/>
            <p:nvPr/>
          </p:nvSpPr>
          <p:spPr>
            <a:xfrm>
              <a:off x="5976918" y="3286115"/>
              <a:ext cx="218113" cy="249268"/>
            </a:xfrm>
            <a:custGeom>
              <a:avLst/>
              <a:gdLst>
                <a:gd name="connsiteX0" fmla="*/ 127844 w 218113"/>
                <a:gd name="connsiteY0" fmla="*/ 9 h 249268"/>
                <a:gd name="connsiteX1" fmla="*/ 167182 w 218113"/>
                <a:gd name="connsiteY1" fmla="*/ 70494 h 249268"/>
                <a:gd name="connsiteX2" fmla="*/ 125368 w 218113"/>
                <a:gd name="connsiteY2" fmla="*/ 102403 h 249268"/>
                <a:gd name="connsiteX3" fmla="*/ 77743 w 218113"/>
                <a:gd name="connsiteY3" fmla="*/ 91544 h 249268"/>
                <a:gd name="connsiteX4" fmla="*/ 78028 w 218113"/>
                <a:gd name="connsiteY4" fmla="*/ 153647 h 249268"/>
                <a:gd name="connsiteX5" fmla="*/ 137845 w 218113"/>
                <a:gd name="connsiteY5" fmla="*/ 178317 h 249268"/>
                <a:gd name="connsiteX6" fmla="*/ 160896 w 218113"/>
                <a:gd name="connsiteY6" fmla="*/ 139360 h 249268"/>
                <a:gd name="connsiteX7" fmla="*/ 217855 w 218113"/>
                <a:gd name="connsiteY7" fmla="*/ 152600 h 249268"/>
                <a:gd name="connsiteX8" fmla="*/ 171278 w 218113"/>
                <a:gd name="connsiteY8" fmla="*/ 235372 h 249268"/>
                <a:gd name="connsiteX9" fmla="*/ 20688 w 218113"/>
                <a:gd name="connsiteY9" fmla="*/ 187080 h 249268"/>
                <a:gd name="connsiteX10" fmla="*/ 45548 w 218113"/>
                <a:gd name="connsiteY10" fmla="*/ 42872 h 249268"/>
                <a:gd name="connsiteX11" fmla="*/ 85458 w 218113"/>
                <a:gd name="connsiteY11" fmla="*/ 35347 h 249268"/>
                <a:gd name="connsiteX12" fmla="*/ 78886 w 218113"/>
                <a:gd name="connsiteY12" fmla="*/ 17059 h 249268"/>
                <a:gd name="connsiteX13" fmla="*/ 127844 w 218113"/>
                <a:gd name="connsiteY13" fmla="*/ 9 h 249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13" h="249268">
                  <a:moveTo>
                    <a:pt x="127844" y="9"/>
                  </a:moveTo>
                  <a:cubicBezTo>
                    <a:pt x="130606" y="295"/>
                    <a:pt x="167182" y="70494"/>
                    <a:pt x="167182" y="70494"/>
                  </a:cubicBezTo>
                  <a:lnTo>
                    <a:pt x="125368" y="102403"/>
                  </a:lnTo>
                  <a:cubicBezTo>
                    <a:pt x="125368" y="102403"/>
                    <a:pt x="102889" y="76876"/>
                    <a:pt x="77743" y="91544"/>
                  </a:cubicBezTo>
                  <a:cubicBezTo>
                    <a:pt x="63169" y="100022"/>
                    <a:pt x="59836" y="122596"/>
                    <a:pt x="78028" y="153647"/>
                  </a:cubicBezTo>
                  <a:cubicBezTo>
                    <a:pt x="97364" y="186699"/>
                    <a:pt x="123939" y="186509"/>
                    <a:pt x="137845" y="178317"/>
                  </a:cubicBezTo>
                  <a:cubicBezTo>
                    <a:pt x="155752" y="167840"/>
                    <a:pt x="160324" y="144884"/>
                    <a:pt x="160896" y="139360"/>
                  </a:cubicBezTo>
                  <a:cubicBezTo>
                    <a:pt x="181184" y="145170"/>
                    <a:pt x="217855" y="152600"/>
                    <a:pt x="217855" y="152600"/>
                  </a:cubicBezTo>
                  <a:cubicBezTo>
                    <a:pt x="217855" y="152600"/>
                    <a:pt x="224428" y="204321"/>
                    <a:pt x="171278" y="235372"/>
                  </a:cubicBezTo>
                  <a:cubicBezTo>
                    <a:pt x="127654" y="260899"/>
                    <a:pt x="60312" y="254803"/>
                    <a:pt x="20688" y="187080"/>
                  </a:cubicBezTo>
                  <a:cubicBezTo>
                    <a:pt x="-20651" y="116500"/>
                    <a:pt x="6400" y="65827"/>
                    <a:pt x="45548" y="42872"/>
                  </a:cubicBezTo>
                  <a:cubicBezTo>
                    <a:pt x="66789" y="30489"/>
                    <a:pt x="85458" y="35347"/>
                    <a:pt x="85458" y="35347"/>
                  </a:cubicBezTo>
                  <a:lnTo>
                    <a:pt x="78886" y="17059"/>
                  </a:lnTo>
                  <a:cubicBezTo>
                    <a:pt x="79171" y="17630"/>
                    <a:pt x="111461" y="-467"/>
                    <a:pt x="127844" y="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58" name="Graphic 27">
            <a:extLst>
              <a:ext uri="{FF2B5EF4-FFF2-40B4-BE49-F238E27FC236}">
                <a16:creationId xmlns:a16="http://schemas.microsoft.com/office/drawing/2014/main" xmlns="" id="{0C188F39-B2DF-4AD6-912A-E707662D5502}"/>
              </a:ext>
            </a:extLst>
          </p:cNvPr>
          <p:cNvGrpSpPr/>
          <p:nvPr/>
        </p:nvGrpSpPr>
        <p:grpSpPr>
          <a:xfrm rot="21423545">
            <a:off x="1838375" y="376534"/>
            <a:ext cx="1048133" cy="864334"/>
            <a:chOff x="5791019" y="2906982"/>
            <a:chExt cx="3178793" cy="2621364"/>
          </a:xfrm>
        </p:grpSpPr>
        <p:grpSp>
          <p:nvGrpSpPr>
            <p:cNvPr id="159" name="Graphic 27">
              <a:extLst>
                <a:ext uri="{FF2B5EF4-FFF2-40B4-BE49-F238E27FC236}">
                  <a16:creationId xmlns:a16="http://schemas.microsoft.com/office/drawing/2014/main" xmlns="" id="{0C188F39-B2DF-4AD6-912A-E707662D5502}"/>
                </a:ext>
              </a:extLst>
            </p:cNvPr>
            <p:cNvGrpSpPr/>
            <p:nvPr/>
          </p:nvGrpSpPr>
          <p:grpSpPr>
            <a:xfrm>
              <a:off x="6080076" y="2906982"/>
              <a:ext cx="2621364" cy="2621364"/>
              <a:chOff x="6080076" y="2906982"/>
              <a:chExt cx="2621364" cy="2621364"/>
            </a:xfrm>
          </p:grpSpPr>
          <p:sp>
            <p:nvSpPr>
              <p:cNvPr id="161" name="Freeform: Shape 8064">
                <a:extLst>
                  <a:ext uri="{FF2B5EF4-FFF2-40B4-BE49-F238E27FC236}">
                    <a16:creationId xmlns:a16="http://schemas.microsoft.com/office/drawing/2014/main" xmlns="" id="{74DB872B-8D91-4BEF-A1E0-12FBF3A95950}"/>
                  </a:ext>
                </a:extLst>
              </p:cNvPr>
              <p:cNvSpPr/>
              <p:nvPr/>
            </p:nvSpPr>
            <p:spPr>
              <a:xfrm rot="-3777192">
                <a:off x="6416529" y="3243435"/>
                <a:ext cx="1948457" cy="1948457"/>
              </a:xfrm>
              <a:custGeom>
                <a:avLst/>
                <a:gdLst>
                  <a:gd name="connsiteX0" fmla="*/ 1948458 w 1948457"/>
                  <a:gd name="connsiteY0" fmla="*/ 974229 h 1948457"/>
                  <a:gd name="connsiteX1" fmla="*/ 974229 w 1948457"/>
                  <a:gd name="connsiteY1" fmla="*/ 1948458 h 1948457"/>
                  <a:gd name="connsiteX2" fmla="*/ 0 w 1948457"/>
                  <a:gd name="connsiteY2" fmla="*/ 974229 h 1948457"/>
                  <a:gd name="connsiteX3" fmla="*/ 974229 w 1948457"/>
                  <a:gd name="connsiteY3" fmla="*/ 0 h 1948457"/>
                  <a:gd name="connsiteX4" fmla="*/ 1948458 w 1948457"/>
                  <a:gd name="connsiteY4" fmla="*/ 974229 h 1948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8457" h="1948457">
                    <a:moveTo>
                      <a:pt x="1948458" y="974229"/>
                    </a:moveTo>
                    <a:cubicBezTo>
                      <a:pt x="1948458" y="1512281"/>
                      <a:pt x="1512281" y="1948458"/>
                      <a:pt x="974229" y="1948458"/>
                    </a:cubicBezTo>
                    <a:cubicBezTo>
                      <a:pt x="436177" y="1948458"/>
                      <a:pt x="0" y="1512281"/>
                      <a:pt x="0" y="974229"/>
                    </a:cubicBezTo>
                    <a:cubicBezTo>
                      <a:pt x="0" y="436177"/>
                      <a:pt x="436177" y="0"/>
                      <a:pt x="974229" y="0"/>
                    </a:cubicBezTo>
                    <a:cubicBezTo>
                      <a:pt x="1512281" y="0"/>
                      <a:pt x="1948458" y="436177"/>
                      <a:pt x="1948458" y="974229"/>
                    </a:cubicBezTo>
                    <a:close/>
                  </a:path>
                </a:pathLst>
              </a:custGeom>
              <a:solidFill>
                <a:srgbClr val="E9D2AE"/>
              </a:solidFill>
              <a:ln w="495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62" name="Graphic 27">
                <a:extLst>
                  <a:ext uri="{FF2B5EF4-FFF2-40B4-BE49-F238E27FC236}">
                    <a16:creationId xmlns:a16="http://schemas.microsoft.com/office/drawing/2014/main" xmlns="" id="{0C188F39-B2DF-4AD6-912A-E707662D5502}"/>
                  </a:ext>
                </a:extLst>
              </p:cNvPr>
              <p:cNvGrpSpPr/>
              <p:nvPr/>
            </p:nvGrpSpPr>
            <p:grpSpPr>
              <a:xfrm>
                <a:off x="6416094" y="3620276"/>
                <a:ext cx="1948769" cy="1252724"/>
                <a:chOff x="6416094" y="3620276"/>
                <a:chExt cx="1948769" cy="1252724"/>
              </a:xfrm>
              <a:solidFill>
                <a:srgbClr val="D3AB05"/>
              </a:solidFill>
            </p:grpSpPr>
            <p:sp>
              <p:nvSpPr>
                <p:cNvPr id="163" name="Freeform: Shape 8066">
                  <a:extLst>
                    <a:ext uri="{FF2B5EF4-FFF2-40B4-BE49-F238E27FC236}">
                      <a16:creationId xmlns:a16="http://schemas.microsoft.com/office/drawing/2014/main" xmlns="" id="{9311198C-8015-4C74-B9A2-B48742CDB284}"/>
                    </a:ext>
                  </a:extLst>
                </p:cNvPr>
                <p:cNvSpPr/>
                <p:nvPr/>
              </p:nvSpPr>
              <p:spPr>
                <a:xfrm>
                  <a:off x="6416094" y="3620276"/>
                  <a:ext cx="1309412" cy="930777"/>
                </a:xfrm>
                <a:custGeom>
                  <a:avLst/>
                  <a:gdLst>
                    <a:gd name="connsiteX0" fmla="*/ 612916 w 1309412"/>
                    <a:gd name="connsiteY0" fmla="*/ 369444 h 930777"/>
                    <a:gd name="connsiteX1" fmla="*/ 985649 w 1309412"/>
                    <a:gd name="connsiteY1" fmla="*/ 147095 h 930777"/>
                    <a:gd name="connsiteX2" fmla="*/ 239191 w 1309412"/>
                    <a:gd name="connsiteY2" fmla="*/ 266210 h 930777"/>
                    <a:gd name="connsiteX3" fmla="*/ 596538 w 1309412"/>
                    <a:gd name="connsiteY3" fmla="*/ 25001 h 930777"/>
                    <a:gd name="connsiteX4" fmla="*/ 144891 w 1309412"/>
                    <a:gd name="connsiteY4" fmla="*/ 86544 h 930777"/>
                    <a:gd name="connsiteX5" fmla="*/ 41161 w 1309412"/>
                    <a:gd name="connsiteY5" fmla="*/ 876182 h 930777"/>
                    <a:gd name="connsiteX6" fmla="*/ 59524 w 1309412"/>
                    <a:gd name="connsiteY6" fmla="*/ 930777 h 930777"/>
                    <a:gd name="connsiteX7" fmla="*/ 744440 w 1309412"/>
                    <a:gd name="connsiteY7" fmla="*/ 708924 h 930777"/>
                    <a:gd name="connsiteX8" fmla="*/ 240183 w 1309412"/>
                    <a:gd name="connsiteY8" fmla="*/ 691553 h 930777"/>
                    <a:gd name="connsiteX9" fmla="*/ 1308751 w 1309412"/>
                    <a:gd name="connsiteY9" fmla="*/ 275640 h 930777"/>
                    <a:gd name="connsiteX10" fmla="*/ 612916 w 1309412"/>
                    <a:gd name="connsiteY10" fmla="*/ 369444 h 9307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09412" h="930777">
                      <a:moveTo>
                        <a:pt x="612916" y="369444"/>
                      </a:moveTo>
                      <a:cubicBezTo>
                        <a:pt x="594553" y="308894"/>
                        <a:pt x="1000043" y="235439"/>
                        <a:pt x="985649" y="147095"/>
                      </a:cubicBezTo>
                      <a:cubicBezTo>
                        <a:pt x="971256" y="58750"/>
                        <a:pt x="255073" y="338176"/>
                        <a:pt x="239191" y="266210"/>
                      </a:cubicBezTo>
                      <a:cubicBezTo>
                        <a:pt x="223805" y="194245"/>
                        <a:pt x="629791" y="123768"/>
                        <a:pt x="596538" y="25001"/>
                      </a:cubicBezTo>
                      <a:cubicBezTo>
                        <a:pt x="575693" y="-37038"/>
                        <a:pt x="326046" y="28972"/>
                        <a:pt x="144891" y="86544"/>
                      </a:cubicBezTo>
                      <a:cubicBezTo>
                        <a:pt x="4433" y="314849"/>
                        <a:pt x="-41724" y="599238"/>
                        <a:pt x="41161" y="876182"/>
                      </a:cubicBezTo>
                      <a:cubicBezTo>
                        <a:pt x="46620" y="894546"/>
                        <a:pt x="53072" y="912910"/>
                        <a:pt x="59524" y="930777"/>
                      </a:cubicBezTo>
                      <a:cubicBezTo>
                        <a:pt x="295274" y="889583"/>
                        <a:pt x="774715" y="795283"/>
                        <a:pt x="744440" y="708924"/>
                      </a:cubicBezTo>
                      <a:cubicBezTo>
                        <a:pt x="704238" y="594771"/>
                        <a:pt x="261525" y="763022"/>
                        <a:pt x="240183" y="691553"/>
                      </a:cubicBezTo>
                      <a:cubicBezTo>
                        <a:pt x="218842" y="620083"/>
                        <a:pt x="1340515" y="368451"/>
                        <a:pt x="1308751" y="275640"/>
                      </a:cubicBezTo>
                      <a:cubicBezTo>
                        <a:pt x="1276490" y="182829"/>
                        <a:pt x="631280" y="430491"/>
                        <a:pt x="612916" y="369444"/>
                      </a:cubicBezTo>
                      <a:close/>
                    </a:path>
                  </a:pathLst>
                </a:custGeom>
                <a:solidFill>
                  <a:srgbClr val="EDB863"/>
                </a:solidFill>
                <a:ln w="495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64" name="Freeform: Shape 8067">
                  <a:extLst>
                    <a:ext uri="{FF2B5EF4-FFF2-40B4-BE49-F238E27FC236}">
                      <a16:creationId xmlns:a16="http://schemas.microsoft.com/office/drawing/2014/main" xmlns="" id="{911FA44C-4A21-4F70-BE46-2210B86906BC}"/>
                    </a:ext>
                  </a:extLst>
                </p:cNvPr>
                <p:cNvSpPr/>
                <p:nvPr/>
              </p:nvSpPr>
              <p:spPr>
                <a:xfrm>
                  <a:off x="7333743" y="3857700"/>
                  <a:ext cx="1031121" cy="1015300"/>
                </a:xfrm>
                <a:custGeom>
                  <a:avLst/>
                  <a:gdLst>
                    <a:gd name="connsiteX0" fmla="*/ 961866 w 1031121"/>
                    <a:gd name="connsiteY0" fmla="*/ 0 h 1015300"/>
                    <a:gd name="connsiteX1" fmla="*/ 403014 w 1031121"/>
                    <a:gd name="connsiteY1" fmla="*/ 227313 h 1015300"/>
                    <a:gd name="connsiteX2" fmla="*/ 821408 w 1031121"/>
                    <a:gd name="connsiteY2" fmla="*/ 198526 h 1015300"/>
                    <a:gd name="connsiteX3" fmla="*/ 223844 w 1031121"/>
                    <a:gd name="connsiteY3" fmla="*/ 533539 h 1015300"/>
                    <a:gd name="connsiteX4" fmla="*/ 738027 w 1031121"/>
                    <a:gd name="connsiteY4" fmla="*/ 503264 h 1015300"/>
                    <a:gd name="connsiteX5" fmla="*/ 999 w 1031121"/>
                    <a:gd name="connsiteY5" fmla="*/ 865078 h 1015300"/>
                    <a:gd name="connsiteX6" fmla="*/ 699811 w 1031121"/>
                    <a:gd name="connsiteY6" fmla="*/ 776238 h 1015300"/>
                    <a:gd name="connsiteX7" fmla="*/ 446690 w 1031121"/>
                    <a:gd name="connsiteY7" fmla="*/ 996602 h 1015300"/>
                    <a:gd name="connsiteX8" fmla="*/ 832824 w 1031121"/>
                    <a:gd name="connsiteY8" fmla="*/ 948956 h 1015300"/>
                    <a:gd name="connsiteX9" fmla="*/ 990156 w 1031121"/>
                    <a:gd name="connsiteY9" fmla="*/ 80899 h 1015300"/>
                    <a:gd name="connsiteX10" fmla="*/ 961866 w 1031121"/>
                    <a:gd name="connsiteY10" fmla="*/ 0 h 101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31121" h="1015300">
                      <a:moveTo>
                        <a:pt x="961866" y="0"/>
                      </a:moveTo>
                      <a:cubicBezTo>
                        <a:pt x="712219" y="77922"/>
                        <a:pt x="391103" y="186615"/>
                        <a:pt x="403014" y="227313"/>
                      </a:cubicBezTo>
                      <a:cubicBezTo>
                        <a:pt x="422867" y="293323"/>
                        <a:pt x="796593" y="115642"/>
                        <a:pt x="821408" y="198526"/>
                      </a:cubicBezTo>
                      <a:cubicBezTo>
                        <a:pt x="846224" y="281411"/>
                        <a:pt x="197043" y="463559"/>
                        <a:pt x="223844" y="533539"/>
                      </a:cubicBezTo>
                      <a:cubicBezTo>
                        <a:pt x="250645" y="603520"/>
                        <a:pt x="724130" y="443706"/>
                        <a:pt x="738027" y="503264"/>
                      </a:cubicBezTo>
                      <a:cubicBezTo>
                        <a:pt x="752420" y="562822"/>
                        <a:pt x="-31758" y="784675"/>
                        <a:pt x="999" y="865078"/>
                      </a:cubicBezTo>
                      <a:cubicBezTo>
                        <a:pt x="33755" y="945481"/>
                        <a:pt x="670032" y="676975"/>
                        <a:pt x="699811" y="776238"/>
                      </a:cubicBezTo>
                      <a:cubicBezTo>
                        <a:pt x="729590" y="875501"/>
                        <a:pt x="421874" y="913717"/>
                        <a:pt x="446690" y="996602"/>
                      </a:cubicBezTo>
                      <a:cubicBezTo>
                        <a:pt x="460090" y="1041270"/>
                        <a:pt x="655639" y="998091"/>
                        <a:pt x="832824" y="948956"/>
                      </a:cubicBezTo>
                      <a:cubicBezTo>
                        <a:pt x="1013979" y="709731"/>
                        <a:pt x="1082470" y="390600"/>
                        <a:pt x="990156" y="80899"/>
                      </a:cubicBezTo>
                      <a:cubicBezTo>
                        <a:pt x="982214" y="53106"/>
                        <a:pt x="972288" y="26305"/>
                        <a:pt x="961866" y="0"/>
                      </a:cubicBezTo>
                      <a:close/>
                    </a:path>
                  </a:pathLst>
                </a:custGeom>
                <a:solidFill>
                  <a:srgbClr val="EDB863"/>
                </a:solidFill>
                <a:ln w="495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</p:grpSp>
        <p:sp>
          <p:nvSpPr>
            <p:cNvPr id="160" name="Freeform: Shape 8068">
              <a:extLst>
                <a:ext uri="{FF2B5EF4-FFF2-40B4-BE49-F238E27FC236}">
                  <a16:creationId xmlns:a16="http://schemas.microsoft.com/office/drawing/2014/main" xmlns="" id="{45142ED9-65F5-4F83-8ACD-2979FA27C7F2}"/>
                </a:ext>
              </a:extLst>
            </p:cNvPr>
            <p:cNvSpPr/>
            <p:nvPr/>
          </p:nvSpPr>
          <p:spPr>
            <a:xfrm>
              <a:off x="5791019" y="3485774"/>
              <a:ext cx="3178793" cy="1586309"/>
            </a:xfrm>
            <a:custGeom>
              <a:avLst/>
              <a:gdLst>
                <a:gd name="connsiteX0" fmla="*/ 2246505 w 3178793"/>
                <a:gd name="connsiteY0" fmla="*/ 3164 h 1586309"/>
                <a:gd name="connsiteX1" fmla="*/ 2371080 w 3178793"/>
                <a:gd name="connsiteY1" fmla="*/ 136673 h 1586309"/>
                <a:gd name="connsiteX2" fmla="*/ 2725946 w 3178793"/>
                <a:gd name="connsiteY2" fmla="*/ 309391 h 1586309"/>
                <a:gd name="connsiteX3" fmla="*/ 1668794 w 3178793"/>
                <a:gd name="connsiteY3" fmla="*/ 1058331 h 1586309"/>
                <a:gd name="connsiteX4" fmla="*/ 373906 w 3178793"/>
                <a:gd name="connsiteY4" fmla="*/ 1013663 h 1586309"/>
                <a:gd name="connsiteX5" fmla="*/ 630501 w 3178793"/>
                <a:gd name="connsiteY5" fmla="*/ 632989 h 1586309"/>
                <a:gd name="connsiteX6" fmla="*/ 664251 w 3178793"/>
                <a:gd name="connsiteY6" fmla="*/ 461263 h 1586309"/>
                <a:gd name="connsiteX7" fmla="*/ 11596 w 3178793"/>
                <a:gd name="connsiteY7" fmla="*/ 1265295 h 1586309"/>
                <a:gd name="connsiteX8" fmla="*/ 1779968 w 3178793"/>
                <a:gd name="connsiteY8" fmla="*/ 1430568 h 1586309"/>
                <a:gd name="connsiteX9" fmla="*/ 3167171 w 3178793"/>
                <a:gd name="connsiteY9" fmla="*/ 320806 h 1586309"/>
                <a:gd name="connsiteX10" fmla="*/ 2246505 w 3178793"/>
                <a:gd name="connsiteY10" fmla="*/ 3164 h 158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78793" h="1586309">
                  <a:moveTo>
                    <a:pt x="2246505" y="3164"/>
                  </a:moveTo>
                  <a:cubicBezTo>
                    <a:pt x="2291670" y="43366"/>
                    <a:pt x="2333360" y="88034"/>
                    <a:pt x="2371080" y="136673"/>
                  </a:cubicBezTo>
                  <a:cubicBezTo>
                    <a:pt x="2565140" y="154044"/>
                    <a:pt x="2697160" y="212113"/>
                    <a:pt x="2725946" y="309391"/>
                  </a:cubicBezTo>
                  <a:cubicBezTo>
                    <a:pt x="2791460" y="528762"/>
                    <a:pt x="2317975" y="863775"/>
                    <a:pt x="1668794" y="1058331"/>
                  </a:cubicBezTo>
                  <a:cubicBezTo>
                    <a:pt x="1019117" y="1252887"/>
                    <a:pt x="439916" y="1232538"/>
                    <a:pt x="373906" y="1013663"/>
                  </a:cubicBezTo>
                  <a:cubicBezTo>
                    <a:pt x="341149" y="904970"/>
                    <a:pt x="441901" y="767490"/>
                    <a:pt x="630501" y="632989"/>
                  </a:cubicBezTo>
                  <a:cubicBezTo>
                    <a:pt x="636457" y="574423"/>
                    <a:pt x="647872" y="517347"/>
                    <a:pt x="664251" y="461263"/>
                  </a:cubicBezTo>
                  <a:cubicBezTo>
                    <a:pt x="208137" y="715377"/>
                    <a:pt x="-60370" y="1024582"/>
                    <a:pt x="11596" y="1265295"/>
                  </a:cubicBezTo>
                  <a:cubicBezTo>
                    <a:pt x="116815" y="1617183"/>
                    <a:pt x="908934" y="1691134"/>
                    <a:pt x="1779968" y="1430568"/>
                  </a:cubicBezTo>
                  <a:cubicBezTo>
                    <a:pt x="2651499" y="1170002"/>
                    <a:pt x="3272390" y="673190"/>
                    <a:pt x="3167171" y="320806"/>
                  </a:cubicBezTo>
                  <a:cubicBezTo>
                    <a:pt x="3098183" y="90516"/>
                    <a:pt x="2734383" y="-20659"/>
                    <a:pt x="2246505" y="3164"/>
                  </a:cubicBezTo>
                  <a:close/>
                </a:path>
              </a:pathLst>
            </a:custGeom>
            <a:solidFill>
              <a:srgbClr val="D75903"/>
            </a:solidFill>
            <a:ln w="49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 dirty="0"/>
            </a:p>
          </p:txBody>
        </p:sp>
      </p:grpSp>
      <p:sp>
        <p:nvSpPr>
          <p:cNvPr id="166" name="Graphic 19325">
            <a:extLst>
              <a:ext uri="{FF2B5EF4-FFF2-40B4-BE49-F238E27FC236}">
                <a16:creationId xmlns:a16="http://schemas.microsoft.com/office/drawing/2014/main" xmlns="" id="{37D24EFC-44AA-4D05-9623-D17FC6E09843}"/>
              </a:ext>
            </a:extLst>
          </p:cNvPr>
          <p:cNvSpPr/>
          <p:nvPr/>
        </p:nvSpPr>
        <p:spPr>
          <a:xfrm>
            <a:off x="10715962" y="192313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167" name="Graphic 19325">
            <a:extLst>
              <a:ext uri="{FF2B5EF4-FFF2-40B4-BE49-F238E27FC236}">
                <a16:creationId xmlns:a16="http://schemas.microsoft.com/office/drawing/2014/main" xmlns="" id="{3E4598FB-3287-41B3-8869-C2EEFCA3FEDC}"/>
              </a:ext>
            </a:extLst>
          </p:cNvPr>
          <p:cNvSpPr/>
          <p:nvPr/>
        </p:nvSpPr>
        <p:spPr>
          <a:xfrm flipH="1">
            <a:off x="11804646" y="3718442"/>
            <a:ext cx="45719" cy="7910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628246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F8D5738-F6EC-478D-84ED-73D6CB757ED1}"/>
              </a:ext>
            </a:extLst>
          </p:cNvPr>
          <p:cNvSpPr txBox="1"/>
          <p:nvPr/>
        </p:nvSpPr>
        <p:spPr>
          <a:xfrm>
            <a:off x="3403801" y="84067"/>
            <a:ext cx="5245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spc="300" dirty="0" smtClean="0">
                <a:solidFill>
                  <a:srgbClr val="EDB863"/>
                </a:solidFill>
                <a:latin typeface="Berlin Sans FB Demi" panose="020E0802020502020306" pitchFamily="34" charset="0"/>
                <a:cs typeface="ARMNoklae" panose="02000506000000020004" pitchFamily="2" charset="0"/>
              </a:rPr>
              <a:t>สรุป</a:t>
            </a:r>
            <a:endParaRPr lang="th-TH" sz="2400" spc="300" dirty="0">
              <a:solidFill>
                <a:srgbClr val="EDB863"/>
              </a:solidFill>
              <a:latin typeface="Berlin Sans FB Demi" panose="020E0802020502020306" pitchFamily="34" charset="0"/>
              <a:cs typeface="ARMNoklae" panose="02000506000000020004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EB1F88B-4884-4153-BFC6-B13F3158A573}"/>
              </a:ext>
            </a:extLst>
          </p:cNvPr>
          <p:cNvSpPr txBox="1"/>
          <p:nvPr/>
        </p:nvSpPr>
        <p:spPr>
          <a:xfrm>
            <a:off x="1254536" y="1471673"/>
            <a:ext cx="974666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3200" dirty="0" smtClean="0">
                <a:solidFill>
                  <a:srgbClr val="0F5B42"/>
                </a:solidFill>
                <a:latin typeface="TH SarabunPSK" pitchFamily="34" charset="-34"/>
                <a:cs typeface="TH SarabunPSK" pitchFamily="34" charset="-34"/>
              </a:rPr>
              <a:t>กล่าวโดยสรุป การทำวิจัยในชั้นเรียนมีลักษณะสำคัญของการปฏิบัติการวิจัยในชั้นเรียน คือ ต้องมีการดำเนินงานที่เป็นวงจนต่อเนื่อง มีกระบวนการทำงานแบบมีส่วนร่วมและเป็นกระบวนการที่เป็นส่วนหนึ่งของการทำงานตามปกติ  เพื่อให้ได้ข้อค้นพบเกี่ยวกับการแก้ไขปัญหาที่สามารถปฏิบัติได้จริง การนำแนวทางการวิจัยปฏิบัติการในชั้นเรียนไปใช้ในการพัฒนาการเรียนการสอนให้บังเกิดสัมฤทธิ์ผลในทางปฏิบัติสูงสุดนั้น ครูหรือครูนักวิจัยต้องทำความเข้าใจให้ชัดเจนและตอบประเด็นคำถามสำคัญที่กล่าวไว้ในเบื้องต้นให้ได้ จะทำให้การดำเนินงานตามกระบวนการปฏิบัติการประสบความสำเร็จได้อย่างมีประสิทธิภาพ</a:t>
            </a:r>
            <a:endParaRPr lang="th-TH" sz="3200" dirty="0">
              <a:solidFill>
                <a:srgbClr val="0F5B4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194" name="Graphic 15">
            <a:extLst>
              <a:ext uri="{FF2B5EF4-FFF2-40B4-BE49-F238E27FC236}">
                <a16:creationId xmlns:a16="http://schemas.microsoft.com/office/drawing/2014/main" xmlns="" id="{CB3E4E61-DED0-4D5D-A42B-CC9D75FEDFA3}"/>
              </a:ext>
            </a:extLst>
          </p:cNvPr>
          <p:cNvGrpSpPr/>
          <p:nvPr/>
        </p:nvGrpSpPr>
        <p:grpSpPr>
          <a:xfrm rot="20537283">
            <a:off x="3389287" y="6110339"/>
            <a:ext cx="1116999" cy="607102"/>
            <a:chOff x="8203691" y="2074073"/>
            <a:chExt cx="976788" cy="876866"/>
          </a:xfrm>
        </p:grpSpPr>
        <p:sp>
          <p:nvSpPr>
            <p:cNvPr id="1195" name="Freeform: Shape 1194">
              <a:extLst>
                <a:ext uri="{FF2B5EF4-FFF2-40B4-BE49-F238E27FC236}">
                  <a16:creationId xmlns:a16="http://schemas.microsoft.com/office/drawing/2014/main" xmlns="" id="{B41F345E-DCE2-4808-A033-9851B7294046}"/>
                </a:ext>
              </a:extLst>
            </p:cNvPr>
            <p:cNvSpPr/>
            <p:nvPr/>
          </p:nvSpPr>
          <p:spPr>
            <a:xfrm>
              <a:off x="8441721" y="2074132"/>
              <a:ext cx="738758" cy="634777"/>
            </a:xfrm>
            <a:custGeom>
              <a:avLst/>
              <a:gdLst>
                <a:gd name="connsiteX0" fmla="*/ 738759 w 738758"/>
                <a:gd name="connsiteY0" fmla="*/ 6603 h 634777"/>
                <a:gd name="connsiteX1" fmla="*/ 672179 w 738758"/>
                <a:gd name="connsiteY1" fmla="*/ 1650 h 634777"/>
                <a:gd name="connsiteX2" fmla="*/ 255270 w 738758"/>
                <a:gd name="connsiteY2" fmla="*/ 131476 h 634777"/>
                <a:gd name="connsiteX3" fmla="*/ 0 w 738758"/>
                <a:gd name="connsiteY3" fmla="*/ 337216 h 634777"/>
                <a:gd name="connsiteX4" fmla="*/ 239839 w 738758"/>
                <a:gd name="connsiteY4" fmla="*/ 634777 h 634777"/>
                <a:gd name="connsiteX5" fmla="*/ 515683 w 738758"/>
                <a:gd name="connsiteY5" fmla="*/ 412464 h 634777"/>
                <a:gd name="connsiteX6" fmla="*/ 722947 w 738758"/>
                <a:gd name="connsiteY6" fmla="*/ 78231 h 634777"/>
                <a:gd name="connsiteX7" fmla="*/ 738759 w 738758"/>
                <a:gd name="connsiteY7" fmla="*/ 6603 h 634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8758" h="634777">
                  <a:moveTo>
                    <a:pt x="738759" y="6603"/>
                  </a:moveTo>
                  <a:lnTo>
                    <a:pt x="672179" y="1650"/>
                  </a:lnTo>
                  <a:cubicBezTo>
                    <a:pt x="521779" y="-9589"/>
                    <a:pt x="372713" y="36893"/>
                    <a:pt x="255270" y="131476"/>
                  </a:cubicBezTo>
                  <a:lnTo>
                    <a:pt x="0" y="337216"/>
                  </a:lnTo>
                  <a:lnTo>
                    <a:pt x="239839" y="634777"/>
                  </a:lnTo>
                  <a:lnTo>
                    <a:pt x="515683" y="412464"/>
                  </a:lnTo>
                  <a:cubicBezTo>
                    <a:pt x="620744" y="327786"/>
                    <a:pt x="693801" y="209962"/>
                    <a:pt x="722947" y="78231"/>
                  </a:cubicBezTo>
                  <a:lnTo>
                    <a:pt x="738759" y="6603"/>
                  </a:lnTo>
                  <a:close/>
                </a:path>
              </a:pathLst>
            </a:custGeom>
            <a:solidFill>
              <a:srgbClr val="EA5C7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96" name="Freeform: Shape 1195">
              <a:extLst>
                <a:ext uri="{FF2B5EF4-FFF2-40B4-BE49-F238E27FC236}">
                  <a16:creationId xmlns:a16="http://schemas.microsoft.com/office/drawing/2014/main" xmlns="" id="{38AB8928-1A47-4993-94FF-E7D21729AD3E}"/>
                </a:ext>
              </a:extLst>
            </p:cNvPr>
            <p:cNvSpPr/>
            <p:nvPr/>
          </p:nvSpPr>
          <p:spPr>
            <a:xfrm>
              <a:off x="8203691" y="2222290"/>
              <a:ext cx="387762" cy="213238"/>
            </a:xfrm>
            <a:custGeom>
              <a:avLst/>
              <a:gdLst>
                <a:gd name="connsiteX0" fmla="*/ 387762 w 387762"/>
                <a:gd name="connsiteY0" fmla="*/ 68472 h 213238"/>
                <a:gd name="connsiteX1" fmla="*/ 387762 w 387762"/>
                <a:gd name="connsiteY1" fmla="*/ 68472 h 213238"/>
                <a:gd name="connsiteX2" fmla="*/ 129254 w 387762"/>
                <a:gd name="connsiteY2" fmla="*/ 40659 h 213238"/>
                <a:gd name="connsiteX3" fmla="*/ 0 w 387762"/>
                <a:gd name="connsiteY3" fmla="*/ 144767 h 213238"/>
                <a:gd name="connsiteX4" fmla="*/ 0 w 387762"/>
                <a:gd name="connsiteY4" fmla="*/ 144767 h 213238"/>
                <a:gd name="connsiteX5" fmla="*/ 258508 w 387762"/>
                <a:gd name="connsiteY5" fmla="*/ 172580 h 213238"/>
                <a:gd name="connsiteX6" fmla="*/ 387762 w 387762"/>
                <a:gd name="connsiteY6" fmla="*/ 68472 h 213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7762" h="213238">
                  <a:moveTo>
                    <a:pt x="387762" y="68472"/>
                  </a:moveTo>
                  <a:lnTo>
                    <a:pt x="387762" y="68472"/>
                  </a:lnTo>
                  <a:cubicBezTo>
                    <a:pt x="324040" y="-10586"/>
                    <a:pt x="208312" y="-22968"/>
                    <a:pt x="129254" y="40659"/>
                  </a:cubicBezTo>
                  <a:lnTo>
                    <a:pt x="0" y="144767"/>
                  </a:lnTo>
                  <a:lnTo>
                    <a:pt x="0" y="144767"/>
                  </a:lnTo>
                  <a:cubicBezTo>
                    <a:pt x="63722" y="223824"/>
                    <a:pt x="179451" y="236207"/>
                    <a:pt x="258508" y="172580"/>
                  </a:cubicBezTo>
                  <a:lnTo>
                    <a:pt x="387762" y="68472"/>
                  </a:ln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97" name="Freeform: Shape 1196">
              <a:extLst>
                <a:ext uri="{FF2B5EF4-FFF2-40B4-BE49-F238E27FC236}">
                  <a16:creationId xmlns:a16="http://schemas.microsoft.com/office/drawing/2014/main" xmlns="" id="{5D0F5645-9A82-4500-8B4E-5B74886781EA}"/>
                </a:ext>
              </a:extLst>
            </p:cNvPr>
            <p:cNvSpPr/>
            <p:nvPr/>
          </p:nvSpPr>
          <p:spPr>
            <a:xfrm>
              <a:off x="8633527" y="2588323"/>
              <a:ext cx="238464" cy="362616"/>
            </a:xfrm>
            <a:custGeom>
              <a:avLst/>
              <a:gdLst>
                <a:gd name="connsiteX0" fmla="*/ 197766 w 238464"/>
                <a:gd name="connsiteY0" fmla="*/ 0 h 362616"/>
                <a:gd name="connsiteX1" fmla="*/ 197766 w 238464"/>
                <a:gd name="connsiteY1" fmla="*/ 0 h 362616"/>
                <a:gd name="connsiteX2" fmla="*/ 169953 w 238464"/>
                <a:gd name="connsiteY2" fmla="*/ 258509 h 362616"/>
                <a:gd name="connsiteX3" fmla="*/ 40698 w 238464"/>
                <a:gd name="connsiteY3" fmla="*/ 362617 h 362616"/>
                <a:gd name="connsiteX4" fmla="*/ 40698 w 238464"/>
                <a:gd name="connsiteY4" fmla="*/ 362617 h 362616"/>
                <a:gd name="connsiteX5" fmla="*/ 68511 w 238464"/>
                <a:gd name="connsiteY5" fmla="*/ 104108 h 362616"/>
                <a:gd name="connsiteX6" fmla="*/ 197766 w 238464"/>
                <a:gd name="connsiteY6" fmla="*/ 0 h 36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8464" h="362616">
                  <a:moveTo>
                    <a:pt x="197766" y="0"/>
                  </a:moveTo>
                  <a:lnTo>
                    <a:pt x="197766" y="0"/>
                  </a:lnTo>
                  <a:cubicBezTo>
                    <a:pt x="261488" y="79057"/>
                    <a:pt x="249010" y="194786"/>
                    <a:pt x="169953" y="258509"/>
                  </a:cubicBezTo>
                  <a:lnTo>
                    <a:pt x="40698" y="362617"/>
                  </a:lnTo>
                  <a:lnTo>
                    <a:pt x="40698" y="362617"/>
                  </a:lnTo>
                  <a:cubicBezTo>
                    <a:pt x="-23024" y="283559"/>
                    <a:pt x="-10546" y="167831"/>
                    <a:pt x="68511" y="104108"/>
                  </a:cubicBezTo>
                  <a:lnTo>
                    <a:pt x="197766" y="0"/>
                  </a:ln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98" name="Freeform: Shape 1197">
              <a:extLst>
                <a:ext uri="{FF2B5EF4-FFF2-40B4-BE49-F238E27FC236}">
                  <a16:creationId xmlns:a16="http://schemas.microsoft.com/office/drawing/2014/main" xmlns="" id="{C1DBB0C4-1A59-43A5-9274-74073AA7EFFA}"/>
                </a:ext>
              </a:extLst>
            </p:cNvPr>
            <p:cNvSpPr/>
            <p:nvPr/>
          </p:nvSpPr>
          <p:spPr>
            <a:xfrm>
              <a:off x="8424529" y="2411349"/>
              <a:ext cx="257031" cy="305186"/>
            </a:xfrm>
            <a:custGeom>
              <a:avLst/>
              <a:gdLst>
                <a:gd name="connsiteX0" fmla="*/ 149399 w 257031"/>
                <a:gd name="connsiteY0" fmla="*/ 271081 h 305186"/>
                <a:gd name="connsiteX1" fmla="*/ 20240 w 257031"/>
                <a:gd name="connsiteY1" fmla="*/ 110871 h 305186"/>
                <a:gd name="connsiteX2" fmla="*/ 17192 w 257031"/>
                <a:gd name="connsiteY2" fmla="*/ 0 h 305186"/>
                <a:gd name="connsiteX3" fmla="*/ 17192 w 257031"/>
                <a:gd name="connsiteY3" fmla="*/ 0 h 305186"/>
                <a:gd name="connsiteX4" fmla="*/ 257031 w 257031"/>
                <a:gd name="connsiteY4" fmla="*/ 297561 h 305186"/>
                <a:gd name="connsiteX5" fmla="*/ 257031 w 257031"/>
                <a:gd name="connsiteY5" fmla="*/ 297561 h 305186"/>
                <a:gd name="connsiteX6" fmla="*/ 149399 w 257031"/>
                <a:gd name="connsiteY6" fmla="*/ 271081 h 30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031" h="305186">
                  <a:moveTo>
                    <a:pt x="149399" y="271081"/>
                  </a:moveTo>
                  <a:lnTo>
                    <a:pt x="20240" y="110871"/>
                  </a:lnTo>
                  <a:cubicBezTo>
                    <a:pt x="-5573" y="78772"/>
                    <a:pt x="-6812" y="33433"/>
                    <a:pt x="17192" y="0"/>
                  </a:cubicBezTo>
                  <a:lnTo>
                    <a:pt x="17192" y="0"/>
                  </a:lnTo>
                  <a:lnTo>
                    <a:pt x="257031" y="297561"/>
                  </a:lnTo>
                  <a:lnTo>
                    <a:pt x="257031" y="297561"/>
                  </a:lnTo>
                  <a:cubicBezTo>
                    <a:pt x="219216" y="314039"/>
                    <a:pt x="175211" y="303181"/>
                    <a:pt x="149399" y="271081"/>
                  </a:cubicBezTo>
                  <a:close/>
                </a:path>
              </a:pathLst>
            </a:custGeom>
            <a:solidFill>
              <a:srgbClr val="188FA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199" name="Freeform: Shape 1198">
              <a:extLst>
                <a:ext uri="{FF2B5EF4-FFF2-40B4-BE49-F238E27FC236}">
                  <a16:creationId xmlns:a16="http://schemas.microsoft.com/office/drawing/2014/main" xmlns="" id="{7392A522-86D4-47A9-96A3-9DD2AFF88993}"/>
                </a:ext>
              </a:extLst>
            </p:cNvPr>
            <p:cNvSpPr/>
            <p:nvPr/>
          </p:nvSpPr>
          <p:spPr>
            <a:xfrm>
              <a:off x="8922352" y="2074073"/>
              <a:ext cx="258127" cy="241644"/>
            </a:xfrm>
            <a:custGeom>
              <a:avLst/>
              <a:gdLst>
                <a:gd name="connsiteX0" fmla="*/ 179832 w 258127"/>
                <a:gd name="connsiteY0" fmla="*/ 241644 h 241644"/>
                <a:gd name="connsiteX1" fmla="*/ 0 w 258127"/>
                <a:gd name="connsiteY1" fmla="*/ 18569 h 241644"/>
                <a:gd name="connsiteX2" fmla="*/ 191548 w 258127"/>
                <a:gd name="connsiteY2" fmla="*/ 1614 h 241644"/>
                <a:gd name="connsiteX3" fmla="*/ 258128 w 258127"/>
                <a:gd name="connsiteY3" fmla="*/ 6567 h 241644"/>
                <a:gd name="connsiteX4" fmla="*/ 242221 w 258127"/>
                <a:gd name="connsiteY4" fmla="*/ 78291 h 241644"/>
                <a:gd name="connsiteX5" fmla="*/ 179832 w 258127"/>
                <a:gd name="connsiteY5" fmla="*/ 241644 h 241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127" h="241644">
                  <a:moveTo>
                    <a:pt x="179832" y="241644"/>
                  </a:moveTo>
                  <a:lnTo>
                    <a:pt x="0" y="18569"/>
                  </a:lnTo>
                  <a:cubicBezTo>
                    <a:pt x="61913" y="2662"/>
                    <a:pt x="126588" y="-3148"/>
                    <a:pt x="191548" y="1614"/>
                  </a:cubicBezTo>
                  <a:lnTo>
                    <a:pt x="258128" y="6567"/>
                  </a:lnTo>
                  <a:lnTo>
                    <a:pt x="242221" y="78291"/>
                  </a:lnTo>
                  <a:cubicBezTo>
                    <a:pt x="229458" y="136012"/>
                    <a:pt x="208312" y="191067"/>
                    <a:pt x="179832" y="241644"/>
                  </a:cubicBez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00" name="Freeform: Shape 1199">
              <a:extLst>
                <a:ext uri="{FF2B5EF4-FFF2-40B4-BE49-F238E27FC236}">
                  <a16:creationId xmlns:a16="http://schemas.microsoft.com/office/drawing/2014/main" xmlns="" id="{18DB7B23-AE07-4D6E-8E83-9736CB780940}"/>
                </a:ext>
              </a:extLst>
            </p:cNvPr>
            <p:cNvSpPr/>
            <p:nvPr/>
          </p:nvSpPr>
          <p:spPr>
            <a:xfrm rot="-1912306">
              <a:off x="8749338" y="2168115"/>
              <a:ext cx="275643" cy="275643"/>
            </a:xfrm>
            <a:custGeom>
              <a:avLst/>
              <a:gdLst>
                <a:gd name="connsiteX0" fmla="*/ 275643 w 275643"/>
                <a:gd name="connsiteY0" fmla="*/ 137822 h 275643"/>
                <a:gd name="connsiteX1" fmla="*/ 137822 w 275643"/>
                <a:gd name="connsiteY1" fmla="*/ 275643 h 275643"/>
                <a:gd name="connsiteX2" fmla="*/ 1 w 275643"/>
                <a:gd name="connsiteY2" fmla="*/ 137822 h 275643"/>
                <a:gd name="connsiteX3" fmla="*/ 137822 w 275643"/>
                <a:gd name="connsiteY3" fmla="*/ 0 h 275643"/>
                <a:gd name="connsiteX4" fmla="*/ 275643 w 275643"/>
                <a:gd name="connsiteY4" fmla="*/ 137822 h 2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643" h="275643">
                  <a:moveTo>
                    <a:pt x="275643" y="137822"/>
                  </a:moveTo>
                  <a:cubicBezTo>
                    <a:pt x="275643" y="213938"/>
                    <a:pt x="213938" y="275643"/>
                    <a:pt x="137822" y="275643"/>
                  </a:cubicBezTo>
                  <a:cubicBezTo>
                    <a:pt x="61705" y="275643"/>
                    <a:pt x="1" y="213938"/>
                    <a:pt x="1" y="137822"/>
                  </a:cubicBezTo>
                  <a:cubicBezTo>
                    <a:pt x="1" y="61705"/>
                    <a:pt x="61706" y="0"/>
                    <a:pt x="137822" y="0"/>
                  </a:cubicBezTo>
                  <a:cubicBezTo>
                    <a:pt x="213939" y="0"/>
                    <a:pt x="275643" y="61705"/>
                    <a:pt x="275643" y="137822"/>
                  </a:cubicBezTo>
                  <a:close/>
                </a:path>
              </a:pathLst>
            </a:custGeom>
            <a:solidFill>
              <a:srgbClr val="FC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01" name="Freeform: Shape 1200">
              <a:extLst>
                <a:ext uri="{FF2B5EF4-FFF2-40B4-BE49-F238E27FC236}">
                  <a16:creationId xmlns:a16="http://schemas.microsoft.com/office/drawing/2014/main" xmlns="" id="{D8EAC51B-46AC-4D64-A17D-B830D045CA75}"/>
                </a:ext>
              </a:extLst>
            </p:cNvPr>
            <p:cNvSpPr/>
            <p:nvPr/>
          </p:nvSpPr>
          <p:spPr>
            <a:xfrm rot="-3068493">
              <a:off x="8795756" y="2214108"/>
              <a:ext cx="183070" cy="183070"/>
            </a:xfrm>
            <a:custGeom>
              <a:avLst/>
              <a:gdLst>
                <a:gd name="connsiteX0" fmla="*/ 183071 w 183070"/>
                <a:gd name="connsiteY0" fmla="*/ 91535 h 183070"/>
                <a:gd name="connsiteX1" fmla="*/ 91535 w 183070"/>
                <a:gd name="connsiteY1" fmla="*/ 183071 h 183070"/>
                <a:gd name="connsiteX2" fmla="*/ 0 w 183070"/>
                <a:gd name="connsiteY2" fmla="*/ 91535 h 183070"/>
                <a:gd name="connsiteX3" fmla="*/ 91535 w 183070"/>
                <a:gd name="connsiteY3" fmla="*/ 0 h 183070"/>
                <a:gd name="connsiteX4" fmla="*/ 183071 w 183070"/>
                <a:gd name="connsiteY4" fmla="*/ 91535 h 183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070" h="183070">
                  <a:moveTo>
                    <a:pt x="183071" y="91535"/>
                  </a:moveTo>
                  <a:cubicBezTo>
                    <a:pt x="183071" y="142089"/>
                    <a:pt x="142089" y="183071"/>
                    <a:pt x="91535" y="183071"/>
                  </a:cubicBezTo>
                  <a:cubicBezTo>
                    <a:pt x="40982" y="183071"/>
                    <a:pt x="0" y="142089"/>
                    <a:pt x="0" y="91535"/>
                  </a:cubicBezTo>
                  <a:cubicBezTo>
                    <a:pt x="0" y="40982"/>
                    <a:pt x="40982" y="0"/>
                    <a:pt x="91535" y="0"/>
                  </a:cubicBezTo>
                  <a:cubicBezTo>
                    <a:pt x="142089" y="0"/>
                    <a:pt x="183071" y="40982"/>
                    <a:pt x="183071" y="91535"/>
                  </a:cubicBez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02" name="Freeform: Shape 1201">
              <a:extLst>
                <a:ext uri="{FF2B5EF4-FFF2-40B4-BE49-F238E27FC236}">
                  <a16:creationId xmlns:a16="http://schemas.microsoft.com/office/drawing/2014/main" xmlns="" id="{1CCF1D78-FCF7-443A-9329-315A061000BB}"/>
                </a:ext>
              </a:extLst>
            </p:cNvPr>
            <p:cNvSpPr/>
            <p:nvPr/>
          </p:nvSpPr>
          <p:spPr>
            <a:xfrm>
              <a:off x="8799289" y="2248376"/>
              <a:ext cx="179548" cy="58578"/>
            </a:xfrm>
            <a:custGeom>
              <a:avLst/>
              <a:gdLst>
                <a:gd name="connsiteX0" fmla="*/ 179546 w 179548"/>
                <a:gd name="connsiteY0" fmla="*/ 58579 h 58578"/>
                <a:gd name="connsiteX1" fmla="*/ 0 w 179548"/>
                <a:gd name="connsiteY1" fmla="*/ 32385 h 58578"/>
                <a:gd name="connsiteX2" fmla="*/ 16669 w 179548"/>
                <a:gd name="connsiteY2" fmla="*/ 0 h 58578"/>
                <a:gd name="connsiteX3" fmla="*/ 172879 w 179548"/>
                <a:gd name="connsiteY3" fmla="*/ 22765 h 58578"/>
                <a:gd name="connsiteX4" fmla="*/ 179546 w 179548"/>
                <a:gd name="connsiteY4" fmla="*/ 58579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548" h="58578">
                  <a:moveTo>
                    <a:pt x="179546" y="58579"/>
                  </a:moveTo>
                  <a:lnTo>
                    <a:pt x="0" y="32385"/>
                  </a:lnTo>
                  <a:cubicBezTo>
                    <a:pt x="3334" y="20765"/>
                    <a:pt x="8858" y="9811"/>
                    <a:pt x="16669" y="0"/>
                  </a:cubicBezTo>
                  <a:lnTo>
                    <a:pt x="172879" y="22765"/>
                  </a:lnTo>
                  <a:cubicBezTo>
                    <a:pt x="177451" y="34290"/>
                    <a:pt x="179641" y="46482"/>
                    <a:pt x="179546" y="58579"/>
                  </a:cubicBezTo>
                  <a:close/>
                </a:path>
              </a:pathLst>
            </a:custGeom>
            <a:solidFill>
              <a:srgbClr val="FFDA6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03" name="Freeform: Shape 1202">
              <a:extLst>
                <a:ext uri="{FF2B5EF4-FFF2-40B4-BE49-F238E27FC236}">
                  <a16:creationId xmlns:a16="http://schemas.microsoft.com/office/drawing/2014/main" xmlns="" id="{67DF67E7-2F9D-49BB-A09E-EA973F93EE64}"/>
                </a:ext>
              </a:extLst>
            </p:cNvPr>
            <p:cNvSpPr/>
            <p:nvPr/>
          </p:nvSpPr>
          <p:spPr>
            <a:xfrm>
              <a:off x="8795764" y="2305145"/>
              <a:ext cx="179452" cy="75247"/>
            </a:xfrm>
            <a:custGeom>
              <a:avLst/>
              <a:gdLst>
                <a:gd name="connsiteX0" fmla="*/ 148972 w 179452"/>
                <a:gd name="connsiteY0" fmla="*/ 71819 h 75247"/>
                <a:gd name="connsiteX1" fmla="*/ 144400 w 179452"/>
                <a:gd name="connsiteY1" fmla="*/ 75248 h 75247"/>
                <a:gd name="connsiteX2" fmla="*/ 19623 w 179452"/>
                <a:gd name="connsiteY2" fmla="*/ 57150 h 75247"/>
                <a:gd name="connsiteX3" fmla="*/ 1 w 179452"/>
                <a:gd name="connsiteY3" fmla="*/ 0 h 75247"/>
                <a:gd name="connsiteX4" fmla="*/ 179452 w 179452"/>
                <a:gd name="connsiteY4" fmla="*/ 26098 h 75247"/>
                <a:gd name="connsiteX5" fmla="*/ 148972 w 179452"/>
                <a:gd name="connsiteY5" fmla="*/ 71819 h 7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452" h="75247">
                  <a:moveTo>
                    <a:pt x="148972" y="71819"/>
                  </a:moveTo>
                  <a:cubicBezTo>
                    <a:pt x="147448" y="73057"/>
                    <a:pt x="145924" y="74104"/>
                    <a:pt x="144400" y="75248"/>
                  </a:cubicBezTo>
                  <a:lnTo>
                    <a:pt x="19623" y="57150"/>
                  </a:lnTo>
                  <a:cubicBezTo>
                    <a:pt x="6287" y="40196"/>
                    <a:pt x="-94" y="20002"/>
                    <a:pt x="1" y="0"/>
                  </a:cubicBezTo>
                  <a:lnTo>
                    <a:pt x="179452" y="26098"/>
                  </a:lnTo>
                  <a:cubicBezTo>
                    <a:pt x="174308" y="43434"/>
                    <a:pt x="164117" y="59531"/>
                    <a:pt x="148972" y="71819"/>
                  </a:cubicBezTo>
                  <a:close/>
                </a:path>
              </a:pathLst>
            </a:custGeom>
            <a:solidFill>
              <a:srgbClr val="FFDA6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04" name="Freeform: Shape 1203">
              <a:extLst>
                <a:ext uri="{FF2B5EF4-FFF2-40B4-BE49-F238E27FC236}">
                  <a16:creationId xmlns:a16="http://schemas.microsoft.com/office/drawing/2014/main" xmlns="" id="{29ACF767-6DF9-4D1E-8532-AD3D0E143074}"/>
                </a:ext>
              </a:extLst>
            </p:cNvPr>
            <p:cNvSpPr/>
            <p:nvPr/>
          </p:nvSpPr>
          <p:spPr>
            <a:xfrm>
              <a:off x="8258237" y="2522220"/>
              <a:ext cx="323405" cy="312396"/>
            </a:xfrm>
            <a:custGeom>
              <a:avLst/>
              <a:gdLst>
                <a:gd name="connsiteX0" fmla="*/ 323406 w 323405"/>
                <a:gd name="connsiteY0" fmla="*/ 169831 h 312396"/>
                <a:gd name="connsiteX1" fmla="*/ 186532 w 323405"/>
                <a:gd name="connsiteY1" fmla="*/ 0 h 312396"/>
                <a:gd name="connsiteX2" fmla="*/ 10033 w 323405"/>
                <a:gd name="connsiteY2" fmla="*/ 282321 h 312396"/>
                <a:gd name="connsiteX3" fmla="*/ 323406 w 323405"/>
                <a:gd name="connsiteY3" fmla="*/ 169831 h 312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405" h="312396">
                  <a:moveTo>
                    <a:pt x="323406" y="169831"/>
                  </a:moveTo>
                  <a:lnTo>
                    <a:pt x="186532" y="0"/>
                  </a:lnTo>
                  <a:cubicBezTo>
                    <a:pt x="186532" y="0"/>
                    <a:pt x="-51022" y="51435"/>
                    <a:pt x="10033" y="282321"/>
                  </a:cubicBezTo>
                  <a:cubicBezTo>
                    <a:pt x="222726" y="391096"/>
                    <a:pt x="323406" y="169831"/>
                    <a:pt x="323406" y="169831"/>
                  </a:cubicBezTo>
                  <a:close/>
                </a:path>
              </a:pathLst>
            </a:custGeom>
            <a:solidFill>
              <a:srgbClr val="FFCE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05" name="Freeform: Shape 1204">
              <a:extLst>
                <a:ext uri="{FF2B5EF4-FFF2-40B4-BE49-F238E27FC236}">
                  <a16:creationId xmlns:a16="http://schemas.microsoft.com/office/drawing/2014/main" xmlns="" id="{A566BF91-3A65-4535-BCE1-24BBE8D10078}"/>
                </a:ext>
              </a:extLst>
            </p:cNvPr>
            <p:cNvSpPr/>
            <p:nvPr/>
          </p:nvSpPr>
          <p:spPr>
            <a:xfrm>
              <a:off x="8325040" y="2557557"/>
              <a:ext cx="228123" cy="205650"/>
            </a:xfrm>
            <a:custGeom>
              <a:avLst/>
              <a:gdLst>
                <a:gd name="connsiteX0" fmla="*/ 0 w 228123"/>
                <a:gd name="connsiteY0" fmla="*/ 201263 h 205650"/>
                <a:gd name="connsiteX1" fmla="*/ 36290 w 228123"/>
                <a:gd name="connsiteY1" fmla="*/ 90678 h 205650"/>
                <a:gd name="connsiteX2" fmla="*/ 148209 w 228123"/>
                <a:gd name="connsiteY2" fmla="*/ 0 h 205650"/>
                <a:gd name="connsiteX3" fmla="*/ 228123 w 228123"/>
                <a:gd name="connsiteY3" fmla="*/ 99250 h 205650"/>
                <a:gd name="connsiteX4" fmla="*/ 115728 w 228123"/>
                <a:gd name="connsiteY4" fmla="*/ 189357 h 205650"/>
                <a:gd name="connsiteX5" fmla="*/ 0 w 228123"/>
                <a:gd name="connsiteY5" fmla="*/ 201263 h 20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123" h="205650">
                  <a:moveTo>
                    <a:pt x="0" y="201263"/>
                  </a:moveTo>
                  <a:cubicBezTo>
                    <a:pt x="190" y="160020"/>
                    <a:pt x="12192" y="123635"/>
                    <a:pt x="36290" y="90678"/>
                  </a:cubicBezTo>
                  <a:cubicBezTo>
                    <a:pt x="67342" y="48196"/>
                    <a:pt x="113729" y="18193"/>
                    <a:pt x="148209" y="0"/>
                  </a:cubicBezTo>
                  <a:lnTo>
                    <a:pt x="228123" y="99250"/>
                  </a:lnTo>
                  <a:cubicBezTo>
                    <a:pt x="203073" y="129064"/>
                    <a:pt x="163830" y="167926"/>
                    <a:pt x="115728" y="189357"/>
                  </a:cubicBezTo>
                  <a:cubicBezTo>
                    <a:pt x="78486" y="205835"/>
                    <a:pt x="40291" y="209836"/>
                    <a:pt x="0" y="201263"/>
                  </a:cubicBezTo>
                  <a:close/>
                </a:path>
              </a:pathLst>
            </a:custGeom>
            <a:solidFill>
              <a:srgbClr val="F597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206" name="Freeform: Shape 1205">
              <a:extLst>
                <a:ext uri="{FF2B5EF4-FFF2-40B4-BE49-F238E27FC236}">
                  <a16:creationId xmlns:a16="http://schemas.microsoft.com/office/drawing/2014/main" xmlns="" id="{896A063E-6B47-4B17-A8A2-CCE7DFD377AC}"/>
                </a:ext>
              </a:extLst>
            </p:cNvPr>
            <p:cNvSpPr/>
            <p:nvPr/>
          </p:nvSpPr>
          <p:spPr>
            <a:xfrm>
              <a:off x="8442954" y="2438775"/>
              <a:ext cx="275663" cy="227943"/>
            </a:xfrm>
            <a:custGeom>
              <a:avLst/>
              <a:gdLst>
                <a:gd name="connsiteX0" fmla="*/ 3339 w 275663"/>
                <a:gd name="connsiteY0" fmla="*/ 222319 h 227943"/>
                <a:gd name="connsiteX1" fmla="*/ 3339 w 275663"/>
                <a:gd name="connsiteY1" fmla="*/ 222319 h 227943"/>
                <a:gd name="connsiteX2" fmla="*/ 5625 w 275663"/>
                <a:gd name="connsiteY2" fmla="*/ 201173 h 227943"/>
                <a:gd name="connsiteX3" fmla="*/ 251180 w 275663"/>
                <a:gd name="connsiteY3" fmla="*/ 3339 h 227943"/>
                <a:gd name="connsiteX4" fmla="*/ 272325 w 275663"/>
                <a:gd name="connsiteY4" fmla="*/ 5625 h 227943"/>
                <a:gd name="connsiteX5" fmla="*/ 272325 w 275663"/>
                <a:gd name="connsiteY5" fmla="*/ 5625 h 227943"/>
                <a:gd name="connsiteX6" fmla="*/ 270039 w 275663"/>
                <a:gd name="connsiteY6" fmla="*/ 26771 h 227943"/>
                <a:gd name="connsiteX7" fmla="*/ 24484 w 275663"/>
                <a:gd name="connsiteY7" fmla="*/ 224605 h 227943"/>
                <a:gd name="connsiteX8" fmla="*/ 3339 w 275663"/>
                <a:gd name="connsiteY8" fmla="*/ 222319 h 227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663" h="227943">
                  <a:moveTo>
                    <a:pt x="3339" y="222319"/>
                  </a:moveTo>
                  <a:lnTo>
                    <a:pt x="3339" y="222319"/>
                  </a:lnTo>
                  <a:cubicBezTo>
                    <a:pt x="-1900" y="215842"/>
                    <a:pt x="-852" y="206412"/>
                    <a:pt x="5625" y="201173"/>
                  </a:cubicBezTo>
                  <a:lnTo>
                    <a:pt x="251180" y="3339"/>
                  </a:lnTo>
                  <a:cubicBezTo>
                    <a:pt x="257657" y="-1900"/>
                    <a:pt x="267086" y="-852"/>
                    <a:pt x="272325" y="5625"/>
                  </a:cubicBezTo>
                  <a:lnTo>
                    <a:pt x="272325" y="5625"/>
                  </a:lnTo>
                  <a:cubicBezTo>
                    <a:pt x="277564" y="12102"/>
                    <a:pt x="276516" y="21532"/>
                    <a:pt x="270039" y="26771"/>
                  </a:cubicBezTo>
                  <a:lnTo>
                    <a:pt x="24484" y="224605"/>
                  </a:lnTo>
                  <a:cubicBezTo>
                    <a:pt x="18007" y="229844"/>
                    <a:pt x="8578" y="228796"/>
                    <a:pt x="3339" y="222319"/>
                  </a:cubicBezTo>
                  <a:close/>
                </a:path>
              </a:pathLst>
            </a:custGeom>
            <a:solidFill>
              <a:srgbClr val="1995B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sp>
        <p:nvSpPr>
          <p:cNvPr id="19327" name="Graphic 19325">
            <a:extLst>
              <a:ext uri="{FF2B5EF4-FFF2-40B4-BE49-F238E27FC236}">
                <a16:creationId xmlns:a16="http://schemas.microsoft.com/office/drawing/2014/main" xmlns="" id="{20101816-D282-4702-8EF2-F5D17D27E5D9}"/>
              </a:ext>
            </a:extLst>
          </p:cNvPr>
          <p:cNvSpPr/>
          <p:nvPr/>
        </p:nvSpPr>
        <p:spPr>
          <a:xfrm>
            <a:off x="11140503" y="1055577"/>
            <a:ext cx="614611" cy="653489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896" name="Graphic 19325">
            <a:extLst>
              <a:ext uri="{FF2B5EF4-FFF2-40B4-BE49-F238E27FC236}">
                <a16:creationId xmlns:a16="http://schemas.microsoft.com/office/drawing/2014/main" xmlns="" id="{9DDC910A-FFE0-43D3-A3A0-CAF4007175B2}"/>
              </a:ext>
            </a:extLst>
          </p:cNvPr>
          <p:cNvSpPr/>
          <p:nvPr/>
        </p:nvSpPr>
        <p:spPr>
          <a:xfrm>
            <a:off x="430380" y="153989"/>
            <a:ext cx="614611" cy="653489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897" name="Graphic 19325">
            <a:extLst>
              <a:ext uri="{FF2B5EF4-FFF2-40B4-BE49-F238E27FC236}">
                <a16:creationId xmlns:a16="http://schemas.microsoft.com/office/drawing/2014/main" xmlns="" id="{37D24EFC-44AA-4D05-9623-D17FC6E09843}"/>
              </a:ext>
            </a:extLst>
          </p:cNvPr>
          <p:cNvSpPr/>
          <p:nvPr/>
        </p:nvSpPr>
        <p:spPr>
          <a:xfrm>
            <a:off x="11434521" y="2600474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898" name="Graphic 19325">
            <a:extLst>
              <a:ext uri="{FF2B5EF4-FFF2-40B4-BE49-F238E27FC236}">
                <a16:creationId xmlns:a16="http://schemas.microsoft.com/office/drawing/2014/main" xmlns="" id="{3E4598FB-3287-41B3-8869-C2EEFCA3FEDC}"/>
              </a:ext>
            </a:extLst>
          </p:cNvPr>
          <p:cNvSpPr/>
          <p:nvPr/>
        </p:nvSpPr>
        <p:spPr>
          <a:xfrm>
            <a:off x="521684" y="4287186"/>
            <a:ext cx="250981" cy="263730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900" name="Graphic 898">
            <a:extLst>
              <a:ext uri="{FF2B5EF4-FFF2-40B4-BE49-F238E27FC236}">
                <a16:creationId xmlns:a16="http://schemas.microsoft.com/office/drawing/2014/main" xmlns="" id="{581CB374-BC3A-481A-9E9C-2F10E0802AE9}"/>
              </a:ext>
            </a:extLst>
          </p:cNvPr>
          <p:cNvGrpSpPr/>
          <p:nvPr/>
        </p:nvGrpSpPr>
        <p:grpSpPr>
          <a:xfrm>
            <a:off x="24501" y="984253"/>
            <a:ext cx="1102561" cy="974494"/>
            <a:chOff x="5696322" y="3040605"/>
            <a:chExt cx="2996060" cy="2984694"/>
          </a:xfrm>
        </p:grpSpPr>
        <p:sp>
          <p:nvSpPr>
            <p:cNvPr id="901" name="Freeform: Shape 900">
              <a:extLst>
                <a:ext uri="{FF2B5EF4-FFF2-40B4-BE49-F238E27FC236}">
                  <a16:creationId xmlns:a16="http://schemas.microsoft.com/office/drawing/2014/main" xmlns="" id="{AC5BF457-54A9-46B7-81E7-D4175AD68DF9}"/>
                </a:ext>
              </a:extLst>
            </p:cNvPr>
            <p:cNvSpPr/>
            <p:nvPr/>
          </p:nvSpPr>
          <p:spPr>
            <a:xfrm rot="-4536647">
              <a:off x="5818475" y="3889799"/>
              <a:ext cx="2751347" cy="1286305"/>
            </a:xfrm>
            <a:custGeom>
              <a:avLst/>
              <a:gdLst>
                <a:gd name="connsiteX0" fmla="*/ 2751348 w 2751347"/>
                <a:gd name="connsiteY0" fmla="*/ 643153 h 1286305"/>
                <a:gd name="connsiteX1" fmla="*/ 1375674 w 2751347"/>
                <a:gd name="connsiteY1" fmla="*/ 1286306 h 1286305"/>
                <a:gd name="connsiteX2" fmla="*/ 0 w 2751347"/>
                <a:gd name="connsiteY2" fmla="*/ 643153 h 1286305"/>
                <a:gd name="connsiteX3" fmla="*/ 1375674 w 2751347"/>
                <a:gd name="connsiteY3" fmla="*/ 0 h 1286305"/>
                <a:gd name="connsiteX4" fmla="*/ 2751348 w 2751347"/>
                <a:gd name="connsiteY4" fmla="*/ 643153 h 1286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1347" h="1286305">
                  <a:moveTo>
                    <a:pt x="2751348" y="643153"/>
                  </a:moveTo>
                  <a:cubicBezTo>
                    <a:pt x="2751348" y="998356"/>
                    <a:pt x="2135438" y="1286306"/>
                    <a:pt x="1375674" y="1286306"/>
                  </a:cubicBezTo>
                  <a:cubicBezTo>
                    <a:pt x="615910" y="1286306"/>
                    <a:pt x="0" y="998356"/>
                    <a:pt x="0" y="643153"/>
                  </a:cubicBezTo>
                  <a:cubicBezTo>
                    <a:pt x="0" y="287949"/>
                    <a:pt x="615910" y="0"/>
                    <a:pt x="1375674" y="0"/>
                  </a:cubicBezTo>
                  <a:cubicBezTo>
                    <a:pt x="2135438" y="0"/>
                    <a:pt x="2751348" y="287949"/>
                    <a:pt x="2751348" y="643153"/>
                  </a:cubicBezTo>
                  <a:close/>
                </a:path>
              </a:pathLst>
            </a:custGeom>
            <a:noFill/>
            <a:ln w="37981" cap="flat">
              <a:solidFill>
                <a:srgbClr val="1995B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02" name="Freeform: Shape 901">
              <a:extLst>
                <a:ext uri="{FF2B5EF4-FFF2-40B4-BE49-F238E27FC236}">
                  <a16:creationId xmlns:a16="http://schemas.microsoft.com/office/drawing/2014/main" xmlns="" id="{63F72C7F-E5E6-4778-A8DC-D66A9083C9B9}"/>
                </a:ext>
              </a:extLst>
            </p:cNvPr>
            <p:cNvSpPr/>
            <p:nvPr/>
          </p:nvSpPr>
          <p:spPr>
            <a:xfrm rot="-2736707">
              <a:off x="6551089" y="3157213"/>
              <a:ext cx="1286315" cy="2751368"/>
            </a:xfrm>
            <a:custGeom>
              <a:avLst/>
              <a:gdLst>
                <a:gd name="connsiteX0" fmla="*/ 1286315 w 1286315"/>
                <a:gd name="connsiteY0" fmla="*/ 1375684 h 2751368"/>
                <a:gd name="connsiteX1" fmla="*/ 643158 w 1286315"/>
                <a:gd name="connsiteY1" fmla="*/ 2751369 h 2751368"/>
                <a:gd name="connsiteX2" fmla="*/ 0 w 1286315"/>
                <a:gd name="connsiteY2" fmla="*/ 1375685 h 2751368"/>
                <a:gd name="connsiteX3" fmla="*/ 643158 w 1286315"/>
                <a:gd name="connsiteY3" fmla="*/ 0 h 2751368"/>
                <a:gd name="connsiteX4" fmla="*/ 1286315 w 1286315"/>
                <a:gd name="connsiteY4" fmla="*/ 1375684 h 2751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6315" h="2751368">
                  <a:moveTo>
                    <a:pt x="1286315" y="1375684"/>
                  </a:moveTo>
                  <a:cubicBezTo>
                    <a:pt x="1286315" y="2135454"/>
                    <a:pt x="998364" y="2751369"/>
                    <a:pt x="643158" y="2751369"/>
                  </a:cubicBezTo>
                  <a:cubicBezTo>
                    <a:pt x="287952" y="2751369"/>
                    <a:pt x="0" y="2135454"/>
                    <a:pt x="0" y="1375685"/>
                  </a:cubicBezTo>
                  <a:cubicBezTo>
                    <a:pt x="0" y="615915"/>
                    <a:pt x="287952" y="0"/>
                    <a:pt x="643158" y="0"/>
                  </a:cubicBezTo>
                  <a:cubicBezTo>
                    <a:pt x="998364" y="0"/>
                    <a:pt x="1286315" y="615915"/>
                    <a:pt x="1286315" y="1375684"/>
                  </a:cubicBezTo>
                  <a:close/>
                </a:path>
              </a:pathLst>
            </a:custGeom>
            <a:noFill/>
            <a:ln w="37981" cap="flat">
              <a:solidFill>
                <a:srgbClr val="1995B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03" name="Freeform: Shape 902">
              <a:extLst>
                <a:ext uri="{FF2B5EF4-FFF2-40B4-BE49-F238E27FC236}">
                  <a16:creationId xmlns:a16="http://schemas.microsoft.com/office/drawing/2014/main" xmlns="" id="{A9DB9336-6297-4E91-9AD2-EA03D8E4C8A0}"/>
                </a:ext>
              </a:extLst>
            </p:cNvPr>
            <p:cNvSpPr/>
            <p:nvPr/>
          </p:nvSpPr>
          <p:spPr>
            <a:xfrm rot="-936654">
              <a:off x="5818652" y="3889813"/>
              <a:ext cx="2751400" cy="1286329"/>
            </a:xfrm>
            <a:custGeom>
              <a:avLst/>
              <a:gdLst>
                <a:gd name="connsiteX0" fmla="*/ 2751401 w 2751400"/>
                <a:gd name="connsiteY0" fmla="*/ 643165 h 1286329"/>
                <a:gd name="connsiteX1" fmla="*/ 1375700 w 2751400"/>
                <a:gd name="connsiteY1" fmla="*/ 1286330 h 1286329"/>
                <a:gd name="connsiteX2" fmla="*/ 0 w 2751400"/>
                <a:gd name="connsiteY2" fmla="*/ 643165 h 1286329"/>
                <a:gd name="connsiteX3" fmla="*/ 1375700 w 2751400"/>
                <a:gd name="connsiteY3" fmla="*/ 0 h 1286329"/>
                <a:gd name="connsiteX4" fmla="*/ 2751401 w 2751400"/>
                <a:gd name="connsiteY4" fmla="*/ 643165 h 1286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1400" h="1286329">
                  <a:moveTo>
                    <a:pt x="2751401" y="643165"/>
                  </a:moveTo>
                  <a:cubicBezTo>
                    <a:pt x="2751401" y="998375"/>
                    <a:pt x="2135479" y="1286330"/>
                    <a:pt x="1375700" y="1286330"/>
                  </a:cubicBezTo>
                  <a:cubicBezTo>
                    <a:pt x="615922" y="1286330"/>
                    <a:pt x="0" y="998375"/>
                    <a:pt x="0" y="643165"/>
                  </a:cubicBezTo>
                  <a:cubicBezTo>
                    <a:pt x="0" y="287955"/>
                    <a:pt x="615922" y="0"/>
                    <a:pt x="1375700" y="0"/>
                  </a:cubicBezTo>
                  <a:cubicBezTo>
                    <a:pt x="2135479" y="0"/>
                    <a:pt x="2751401" y="287955"/>
                    <a:pt x="2751401" y="643165"/>
                  </a:cubicBezTo>
                  <a:close/>
                </a:path>
              </a:pathLst>
            </a:custGeom>
            <a:noFill/>
            <a:ln w="37982" cap="flat">
              <a:solidFill>
                <a:srgbClr val="1995B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904" name="Freeform: Shape 903">
              <a:extLst>
                <a:ext uri="{FF2B5EF4-FFF2-40B4-BE49-F238E27FC236}">
                  <a16:creationId xmlns:a16="http://schemas.microsoft.com/office/drawing/2014/main" xmlns="" id="{8EFBC5CE-1B4E-48C3-AE1B-21BE1E03C3E1}"/>
                </a:ext>
              </a:extLst>
            </p:cNvPr>
            <p:cNvSpPr/>
            <p:nvPr/>
          </p:nvSpPr>
          <p:spPr>
            <a:xfrm>
              <a:off x="6997924" y="4336949"/>
              <a:ext cx="392899" cy="393066"/>
            </a:xfrm>
            <a:custGeom>
              <a:avLst/>
              <a:gdLst>
                <a:gd name="connsiteX0" fmla="*/ 386824 w 392899"/>
                <a:gd name="connsiteY0" fmla="*/ 245236 h 393066"/>
                <a:gd name="connsiteX1" fmla="*/ 147831 w 392899"/>
                <a:gd name="connsiteY1" fmla="*/ 386824 h 393066"/>
                <a:gd name="connsiteX2" fmla="*/ 6243 w 392899"/>
                <a:gd name="connsiteY2" fmla="*/ 147831 h 393066"/>
                <a:gd name="connsiteX3" fmla="*/ 245236 w 392899"/>
                <a:gd name="connsiteY3" fmla="*/ 6243 h 393066"/>
                <a:gd name="connsiteX4" fmla="*/ 386824 w 392899"/>
                <a:gd name="connsiteY4" fmla="*/ 245236 h 39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2899" h="393066">
                  <a:moveTo>
                    <a:pt x="386824" y="245236"/>
                  </a:moveTo>
                  <a:cubicBezTo>
                    <a:pt x="359711" y="350172"/>
                    <a:pt x="252767" y="413937"/>
                    <a:pt x="147831" y="386824"/>
                  </a:cubicBezTo>
                  <a:cubicBezTo>
                    <a:pt x="42895" y="359711"/>
                    <a:pt x="-20870" y="252767"/>
                    <a:pt x="6243" y="147831"/>
                  </a:cubicBezTo>
                  <a:cubicBezTo>
                    <a:pt x="33355" y="42895"/>
                    <a:pt x="140300" y="-20870"/>
                    <a:pt x="245236" y="6243"/>
                  </a:cubicBezTo>
                  <a:cubicBezTo>
                    <a:pt x="350172" y="32853"/>
                    <a:pt x="413435" y="139798"/>
                    <a:pt x="386824" y="245236"/>
                  </a:cubicBezTo>
                  <a:close/>
                </a:path>
              </a:pathLst>
            </a:custGeom>
            <a:solidFill>
              <a:srgbClr val="D75903"/>
            </a:solidFill>
            <a:ln w="50094" cap="flat">
              <a:solidFill>
                <a:srgbClr val="1995B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th-TH" dirty="0"/>
            </a:p>
          </p:txBody>
        </p:sp>
      </p:grpSp>
      <p:grpSp>
        <p:nvGrpSpPr>
          <p:cNvPr id="82" name="Graphic 44232">
            <a:extLst>
              <a:ext uri="{FF2B5EF4-FFF2-40B4-BE49-F238E27FC236}">
                <a16:creationId xmlns:a16="http://schemas.microsoft.com/office/drawing/2014/main" xmlns="" id="{E499BA75-CF36-45F2-992A-ED1DC7340418}"/>
              </a:ext>
            </a:extLst>
          </p:cNvPr>
          <p:cNvGrpSpPr/>
          <p:nvPr/>
        </p:nvGrpSpPr>
        <p:grpSpPr>
          <a:xfrm rot="20674992">
            <a:off x="10394492" y="5538412"/>
            <a:ext cx="1616816" cy="1241474"/>
            <a:chOff x="696549" y="4584515"/>
            <a:chExt cx="854162" cy="804655"/>
          </a:xfrm>
        </p:grpSpPr>
        <p:grpSp>
          <p:nvGrpSpPr>
            <p:cNvPr id="83" name="Graphic 44232">
              <a:extLst>
                <a:ext uri="{FF2B5EF4-FFF2-40B4-BE49-F238E27FC236}">
                  <a16:creationId xmlns:a16="http://schemas.microsoft.com/office/drawing/2014/main" xmlns="" id="{77988528-5C3F-4117-9B0B-FAB81BC137B8}"/>
                </a:ext>
              </a:extLst>
            </p:cNvPr>
            <p:cNvGrpSpPr/>
            <p:nvPr/>
          </p:nvGrpSpPr>
          <p:grpSpPr>
            <a:xfrm>
              <a:off x="719218" y="4625163"/>
              <a:ext cx="831493" cy="764007"/>
              <a:chOff x="719218" y="4625163"/>
              <a:chExt cx="831493" cy="764007"/>
            </a:xfrm>
            <a:solidFill>
              <a:srgbClr val="F4C63C"/>
            </a:solidFill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6AFA609B-3C49-4DD2-A3B6-6FC5D377F70D}"/>
                  </a:ext>
                </a:extLst>
              </p:cNvPr>
              <p:cNvSpPr/>
              <p:nvPr/>
            </p:nvSpPr>
            <p:spPr>
              <a:xfrm>
                <a:off x="719218" y="4631187"/>
                <a:ext cx="808951" cy="757983"/>
              </a:xfrm>
              <a:custGeom>
                <a:avLst/>
                <a:gdLst>
                  <a:gd name="connsiteX0" fmla="*/ 246468 w 808951"/>
                  <a:gd name="connsiteY0" fmla="*/ 11564 h 757983"/>
                  <a:gd name="connsiteX1" fmla="*/ 283997 w 808951"/>
                  <a:gd name="connsiteY1" fmla="*/ 4420 h 757983"/>
                  <a:gd name="connsiteX2" fmla="*/ 518598 w 808951"/>
                  <a:gd name="connsiteY2" fmla="*/ 155106 h 757983"/>
                  <a:gd name="connsiteX3" fmla="*/ 519741 w 808951"/>
                  <a:gd name="connsiteY3" fmla="*/ 153582 h 757983"/>
                  <a:gd name="connsiteX4" fmla="*/ 547458 w 808951"/>
                  <a:gd name="connsiteY4" fmla="*/ 173680 h 757983"/>
                  <a:gd name="connsiteX5" fmla="*/ 548982 w 808951"/>
                  <a:gd name="connsiteY5" fmla="*/ 174823 h 757983"/>
                  <a:gd name="connsiteX6" fmla="*/ 549363 w 808951"/>
                  <a:gd name="connsiteY6" fmla="*/ 175108 h 757983"/>
                  <a:gd name="connsiteX7" fmla="*/ 550983 w 808951"/>
                  <a:gd name="connsiteY7" fmla="*/ 176251 h 757983"/>
                  <a:gd name="connsiteX8" fmla="*/ 578605 w 808951"/>
                  <a:gd name="connsiteY8" fmla="*/ 196349 h 757983"/>
                  <a:gd name="connsiteX9" fmla="*/ 577653 w 808951"/>
                  <a:gd name="connsiteY9" fmla="*/ 197778 h 757983"/>
                  <a:gd name="connsiteX10" fmla="*/ 798633 w 808951"/>
                  <a:gd name="connsiteY10" fmla="*/ 376086 h 757983"/>
                  <a:gd name="connsiteX11" fmla="*/ 803586 w 808951"/>
                  <a:gd name="connsiteY11" fmla="*/ 414091 h 757983"/>
                  <a:gd name="connsiteX12" fmla="*/ 562508 w 808951"/>
                  <a:gd name="connsiteY12" fmla="*/ 746418 h 757983"/>
                  <a:gd name="connsiteX13" fmla="*/ 521360 w 808951"/>
                  <a:gd name="connsiteY13" fmla="*/ 750799 h 757983"/>
                  <a:gd name="connsiteX14" fmla="*/ 294855 w 808951"/>
                  <a:gd name="connsiteY14" fmla="*/ 565824 h 757983"/>
                  <a:gd name="connsiteX15" fmla="*/ 268281 w 808951"/>
                  <a:gd name="connsiteY15" fmla="*/ 562681 h 757983"/>
                  <a:gd name="connsiteX16" fmla="*/ 267900 w 808951"/>
                  <a:gd name="connsiteY16" fmla="*/ 562395 h 757983"/>
                  <a:gd name="connsiteX17" fmla="*/ 256089 w 808951"/>
                  <a:gd name="connsiteY17" fmla="*/ 536963 h 757983"/>
                  <a:gd name="connsiteX18" fmla="*/ 13963 w 808951"/>
                  <a:gd name="connsiteY18" fmla="*/ 384468 h 757983"/>
                  <a:gd name="connsiteX19" fmla="*/ 5295 w 808951"/>
                  <a:gd name="connsiteY19" fmla="*/ 343987 h 757983"/>
                  <a:gd name="connsiteX20" fmla="*/ 246468 w 808951"/>
                  <a:gd name="connsiteY20" fmla="*/ 11564 h 757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08951" h="757983">
                    <a:moveTo>
                      <a:pt x="246468" y="11564"/>
                    </a:moveTo>
                    <a:cubicBezTo>
                      <a:pt x="255136" y="-437"/>
                      <a:pt x="271614" y="-3581"/>
                      <a:pt x="283997" y="4420"/>
                    </a:cubicBezTo>
                    <a:lnTo>
                      <a:pt x="518598" y="155106"/>
                    </a:lnTo>
                    <a:lnTo>
                      <a:pt x="519741" y="153582"/>
                    </a:lnTo>
                    <a:lnTo>
                      <a:pt x="547458" y="173680"/>
                    </a:lnTo>
                    <a:lnTo>
                      <a:pt x="548982" y="174823"/>
                    </a:lnTo>
                    <a:lnTo>
                      <a:pt x="549363" y="175108"/>
                    </a:lnTo>
                    <a:lnTo>
                      <a:pt x="550983" y="176251"/>
                    </a:lnTo>
                    <a:lnTo>
                      <a:pt x="578605" y="196349"/>
                    </a:lnTo>
                    <a:lnTo>
                      <a:pt x="577653" y="197778"/>
                    </a:lnTo>
                    <a:lnTo>
                      <a:pt x="798633" y="376086"/>
                    </a:lnTo>
                    <a:cubicBezTo>
                      <a:pt x="810158" y="385325"/>
                      <a:pt x="812349" y="402089"/>
                      <a:pt x="803586" y="414091"/>
                    </a:cubicBezTo>
                    <a:lnTo>
                      <a:pt x="562508" y="746418"/>
                    </a:lnTo>
                    <a:cubicBezTo>
                      <a:pt x="552792" y="759848"/>
                      <a:pt x="533552" y="761944"/>
                      <a:pt x="521360" y="750799"/>
                    </a:cubicBezTo>
                    <a:cubicBezTo>
                      <a:pt x="437730" y="674885"/>
                      <a:pt x="332479" y="572777"/>
                      <a:pt x="294855" y="565824"/>
                    </a:cubicBezTo>
                    <a:lnTo>
                      <a:pt x="268281" y="562681"/>
                    </a:lnTo>
                    <a:lnTo>
                      <a:pt x="267900" y="562395"/>
                    </a:lnTo>
                    <a:lnTo>
                      <a:pt x="256089" y="536963"/>
                    </a:lnTo>
                    <a:cubicBezTo>
                      <a:pt x="255517" y="520009"/>
                      <a:pt x="128073" y="449714"/>
                      <a:pt x="13963" y="384468"/>
                    </a:cubicBezTo>
                    <a:cubicBezTo>
                      <a:pt x="-324" y="376276"/>
                      <a:pt x="-4420" y="357417"/>
                      <a:pt x="5295" y="343987"/>
                    </a:cubicBezTo>
                    <a:lnTo>
                      <a:pt x="246468" y="11564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11E2A4D0-ED15-49B4-8626-9ADC6DDD241E}"/>
                  </a:ext>
                </a:extLst>
              </p:cNvPr>
              <p:cNvSpPr/>
              <p:nvPr/>
            </p:nvSpPr>
            <p:spPr>
              <a:xfrm rot="-8642603">
                <a:off x="1099429" y="4871166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3 h 435503"/>
                  <a:gd name="connsiteX3" fmla="*/ 0 w 329294"/>
                  <a:gd name="connsiteY3" fmla="*/ 435503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3"/>
                    </a:lnTo>
                    <a:lnTo>
                      <a:pt x="0" y="435503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50D110B5-8934-4340-8DFB-F7C3DD425FCE}"/>
                  </a:ext>
                </a:extLst>
              </p:cNvPr>
              <p:cNvSpPr/>
              <p:nvPr/>
            </p:nvSpPr>
            <p:spPr>
              <a:xfrm rot="-8642603">
                <a:off x="836216" y="4680349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4 h 435503"/>
                  <a:gd name="connsiteX3" fmla="*/ 0 w 329294"/>
                  <a:gd name="connsiteY3" fmla="*/ 435504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4"/>
                    </a:lnTo>
                    <a:lnTo>
                      <a:pt x="0" y="435504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6FDE36A1-6413-4142-B53F-3CE1E45515C7}"/>
                  </a:ext>
                </a:extLst>
              </p:cNvPr>
              <p:cNvSpPr/>
              <p:nvPr/>
            </p:nvSpPr>
            <p:spPr>
              <a:xfrm>
                <a:off x="742230" y="4634465"/>
                <a:ext cx="515874" cy="523684"/>
              </a:xfrm>
              <a:custGeom>
                <a:avLst/>
                <a:gdLst>
                  <a:gd name="connsiteX0" fmla="*/ 269367 w 515874"/>
                  <a:gd name="connsiteY0" fmla="*/ 523685 h 523684"/>
                  <a:gd name="connsiteX1" fmla="*/ 0 w 515874"/>
                  <a:gd name="connsiteY1" fmla="*/ 339757 h 523684"/>
                  <a:gd name="connsiteX2" fmla="*/ 246507 w 515874"/>
                  <a:gd name="connsiteY2" fmla="*/ 0 h 523684"/>
                  <a:gd name="connsiteX3" fmla="*/ 515874 w 515874"/>
                  <a:gd name="connsiteY3" fmla="*/ 184023 h 523684"/>
                  <a:gd name="connsiteX4" fmla="*/ 269367 w 515874"/>
                  <a:gd name="connsiteY4" fmla="*/ 523685 h 523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874" h="523684">
                    <a:moveTo>
                      <a:pt x="269367" y="523685"/>
                    </a:moveTo>
                    <a:cubicBezTo>
                      <a:pt x="212312" y="425101"/>
                      <a:pt x="96488" y="394907"/>
                      <a:pt x="0" y="339757"/>
                    </a:cubicBezTo>
                    <a:lnTo>
                      <a:pt x="246507" y="0"/>
                    </a:lnTo>
                    <a:cubicBezTo>
                      <a:pt x="347948" y="50768"/>
                      <a:pt x="465773" y="78677"/>
                      <a:pt x="515874" y="184023"/>
                    </a:cubicBezTo>
                    <a:lnTo>
                      <a:pt x="269367" y="523685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42ACFF15-CCB9-43A7-938F-F52A29697F1A}"/>
                  </a:ext>
                </a:extLst>
              </p:cNvPr>
              <p:cNvSpPr/>
              <p:nvPr/>
            </p:nvSpPr>
            <p:spPr>
              <a:xfrm>
                <a:off x="1011597" y="4818392"/>
                <a:ext cx="504920" cy="538638"/>
              </a:xfrm>
              <a:custGeom>
                <a:avLst/>
                <a:gdLst>
                  <a:gd name="connsiteX0" fmla="*/ 0 w 504920"/>
                  <a:gd name="connsiteY0" fmla="*/ 339757 h 538638"/>
                  <a:gd name="connsiteX1" fmla="*/ 258509 w 504920"/>
                  <a:gd name="connsiteY1" fmla="*/ 538639 h 538638"/>
                  <a:gd name="connsiteX2" fmla="*/ 504920 w 504920"/>
                  <a:gd name="connsiteY2" fmla="*/ 198882 h 538638"/>
                  <a:gd name="connsiteX3" fmla="*/ 246412 w 504920"/>
                  <a:gd name="connsiteY3" fmla="*/ 0 h 538638"/>
                  <a:gd name="connsiteX4" fmla="*/ 0 w 504920"/>
                  <a:gd name="connsiteY4" fmla="*/ 339757 h 538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920" h="538638">
                    <a:moveTo>
                      <a:pt x="0" y="339757"/>
                    </a:moveTo>
                    <a:cubicBezTo>
                      <a:pt x="111443" y="363379"/>
                      <a:pt x="176117" y="464153"/>
                      <a:pt x="258509" y="538639"/>
                    </a:cubicBezTo>
                    <a:lnTo>
                      <a:pt x="504920" y="198882"/>
                    </a:lnTo>
                    <a:cubicBezTo>
                      <a:pt x="425196" y="118301"/>
                      <a:pt x="362045" y="14859"/>
                      <a:pt x="246412" y="0"/>
                    </a:cubicBezTo>
                    <a:lnTo>
                      <a:pt x="0" y="339757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2FC70ABA-46AB-46EE-864E-D28D22848F3A}"/>
                  </a:ext>
                </a:extLst>
              </p:cNvPr>
              <p:cNvSpPr/>
              <p:nvPr/>
            </p:nvSpPr>
            <p:spPr>
              <a:xfrm>
                <a:off x="1011597" y="4818488"/>
                <a:ext cx="539114" cy="483584"/>
              </a:xfrm>
              <a:custGeom>
                <a:avLst/>
                <a:gdLst>
                  <a:gd name="connsiteX0" fmla="*/ 0 w 539114"/>
                  <a:gd name="connsiteY0" fmla="*/ 339662 h 483584"/>
                  <a:gd name="connsiteX1" fmla="*/ 292703 w 539114"/>
                  <a:gd name="connsiteY1" fmla="*/ 483584 h 483584"/>
                  <a:gd name="connsiteX2" fmla="*/ 539115 w 539114"/>
                  <a:gd name="connsiteY2" fmla="*/ 143827 h 483584"/>
                  <a:gd name="connsiteX3" fmla="*/ 246412 w 539114"/>
                  <a:gd name="connsiteY3" fmla="*/ 0 h 483584"/>
                  <a:gd name="connsiteX4" fmla="*/ 0 w 539114"/>
                  <a:gd name="connsiteY4" fmla="*/ 339662 h 483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9114" h="483584">
                    <a:moveTo>
                      <a:pt x="0" y="339662"/>
                    </a:moveTo>
                    <a:cubicBezTo>
                      <a:pt x="111443" y="363284"/>
                      <a:pt x="210312" y="409099"/>
                      <a:pt x="292703" y="483584"/>
                    </a:cubicBezTo>
                    <a:lnTo>
                      <a:pt x="539115" y="143827"/>
                    </a:lnTo>
                    <a:cubicBezTo>
                      <a:pt x="459391" y="63246"/>
                      <a:pt x="362045" y="14859"/>
                      <a:pt x="246412" y="0"/>
                    </a:cubicBezTo>
                    <a:lnTo>
                      <a:pt x="0" y="339662"/>
                    </a:ln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xmlns="" id="{9176B500-66ED-471B-BF18-CCC040D321C1}"/>
                  </a:ext>
                </a:extLst>
              </p:cNvPr>
              <p:cNvSpPr/>
              <p:nvPr/>
            </p:nvSpPr>
            <p:spPr>
              <a:xfrm>
                <a:off x="1009311" y="4686090"/>
                <a:ext cx="200596" cy="139826"/>
              </a:xfrm>
              <a:custGeom>
                <a:avLst/>
                <a:gdLst>
                  <a:gd name="connsiteX0" fmla="*/ 0 w 200596"/>
                  <a:gd name="connsiteY0" fmla="*/ 0 h 139826"/>
                  <a:gd name="connsiteX1" fmla="*/ 200596 w 200596"/>
                  <a:gd name="connsiteY1" fmla="*/ 139827 h 13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596" h="139826">
                    <a:moveTo>
                      <a:pt x="0" y="0"/>
                    </a:moveTo>
                    <a:cubicBezTo>
                      <a:pt x="0" y="0"/>
                      <a:pt x="164973" y="78391"/>
                      <a:pt x="200596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xmlns="" id="{D7C59E1B-B97A-431E-822A-1B3E496D8B0B}"/>
                  </a:ext>
                </a:extLst>
              </p:cNvPr>
              <p:cNvSpPr/>
              <p:nvPr/>
            </p:nvSpPr>
            <p:spPr>
              <a:xfrm>
                <a:off x="994452" y="4714379"/>
                <a:ext cx="200596" cy="139827"/>
              </a:xfrm>
              <a:custGeom>
                <a:avLst/>
                <a:gdLst>
                  <a:gd name="connsiteX0" fmla="*/ 0 w 200596"/>
                  <a:gd name="connsiteY0" fmla="*/ 0 h 139827"/>
                  <a:gd name="connsiteX1" fmla="*/ 200597 w 200596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596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597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xmlns="" id="{730A4895-BC46-4392-8E89-0E2FD06D6ECD}"/>
                  </a:ext>
                </a:extLst>
              </p:cNvPr>
              <p:cNvSpPr/>
              <p:nvPr/>
            </p:nvSpPr>
            <p:spPr>
              <a:xfrm>
                <a:off x="974736" y="4751241"/>
                <a:ext cx="200691" cy="139827"/>
              </a:xfrm>
              <a:custGeom>
                <a:avLst/>
                <a:gdLst>
                  <a:gd name="connsiteX0" fmla="*/ 0 w 200691"/>
                  <a:gd name="connsiteY0" fmla="*/ 0 h 139827"/>
                  <a:gd name="connsiteX1" fmla="*/ 200692 w 200691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xmlns="" id="{59EB051E-5ED0-4E94-B43D-DECEC522E366}"/>
                  </a:ext>
                </a:extLst>
              </p:cNvPr>
              <p:cNvSpPr/>
              <p:nvPr/>
            </p:nvSpPr>
            <p:spPr>
              <a:xfrm>
                <a:off x="952923" y="4777625"/>
                <a:ext cx="200691" cy="139827"/>
              </a:xfrm>
              <a:custGeom>
                <a:avLst/>
                <a:gdLst>
                  <a:gd name="connsiteX0" fmla="*/ 0 w 200691"/>
                  <a:gd name="connsiteY0" fmla="*/ 0 h 139827"/>
                  <a:gd name="connsiteX1" fmla="*/ 200692 w 200691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xmlns="" id="{37845590-B1C0-467A-BB52-774821D27E29}"/>
                  </a:ext>
                </a:extLst>
              </p:cNvPr>
              <p:cNvSpPr/>
              <p:nvPr/>
            </p:nvSpPr>
            <p:spPr>
              <a:xfrm>
                <a:off x="1133041" y="4976695"/>
                <a:ext cx="278987" cy="222792"/>
              </a:xfrm>
              <a:custGeom>
                <a:avLst/>
                <a:gdLst>
                  <a:gd name="connsiteX0" fmla="*/ 66294 w 278987"/>
                  <a:gd name="connsiteY0" fmla="*/ 3 h 222792"/>
                  <a:gd name="connsiteX1" fmla="*/ 0 w 278987"/>
                  <a:gd name="connsiteY1" fmla="*/ 104588 h 222792"/>
                  <a:gd name="connsiteX2" fmla="*/ 189548 w 278987"/>
                  <a:gd name="connsiteY2" fmla="*/ 222793 h 222792"/>
                  <a:gd name="connsiteX3" fmla="*/ 278987 w 278987"/>
                  <a:gd name="connsiteY3" fmla="*/ 104397 h 222792"/>
                  <a:gd name="connsiteX4" fmla="*/ 66294 w 278987"/>
                  <a:gd name="connsiteY4" fmla="*/ 3 h 222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8987" h="222792">
                    <a:moveTo>
                      <a:pt x="66294" y="3"/>
                    </a:moveTo>
                    <a:lnTo>
                      <a:pt x="0" y="104588"/>
                    </a:lnTo>
                    <a:cubicBezTo>
                      <a:pt x="0" y="104588"/>
                      <a:pt x="150304" y="171548"/>
                      <a:pt x="189548" y="222793"/>
                    </a:cubicBezTo>
                    <a:lnTo>
                      <a:pt x="278987" y="104397"/>
                    </a:lnTo>
                    <a:cubicBezTo>
                      <a:pt x="278987" y="104397"/>
                      <a:pt x="217932" y="-664"/>
                      <a:pt x="66294" y="3"/>
                    </a:cubicBez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xmlns="" id="{FE150D5B-E886-4CCB-976A-18621B6AE7FA}"/>
                  </a:ext>
                </a:extLst>
              </p:cNvPr>
              <p:cNvSpPr/>
              <p:nvPr/>
            </p:nvSpPr>
            <p:spPr>
              <a:xfrm>
                <a:off x="853863" y="4827060"/>
                <a:ext cx="256889" cy="223361"/>
              </a:xfrm>
              <a:custGeom>
                <a:avLst/>
                <a:gdLst>
                  <a:gd name="connsiteX0" fmla="*/ 256889 w 256889"/>
                  <a:gd name="connsiteY0" fmla="*/ 146113 h 223361"/>
                  <a:gd name="connsiteX1" fmla="*/ 193643 w 256889"/>
                  <a:gd name="connsiteY1" fmla="*/ 223361 h 223361"/>
                  <a:gd name="connsiteX2" fmla="*/ 0 w 256889"/>
                  <a:gd name="connsiteY2" fmla="*/ 86582 h 223361"/>
                  <a:gd name="connsiteX3" fmla="*/ 64008 w 256889"/>
                  <a:gd name="connsiteY3" fmla="*/ 0 h 223361"/>
                  <a:gd name="connsiteX4" fmla="*/ 256889 w 256889"/>
                  <a:gd name="connsiteY4" fmla="*/ 146113 h 223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889" h="223361">
                    <a:moveTo>
                      <a:pt x="256889" y="146113"/>
                    </a:moveTo>
                    <a:lnTo>
                      <a:pt x="193643" y="223361"/>
                    </a:lnTo>
                    <a:cubicBezTo>
                      <a:pt x="193643" y="223361"/>
                      <a:pt x="63151" y="100012"/>
                      <a:pt x="0" y="86582"/>
                    </a:cubicBezTo>
                    <a:lnTo>
                      <a:pt x="64008" y="0"/>
                    </a:lnTo>
                    <a:cubicBezTo>
                      <a:pt x="63913" y="0"/>
                      <a:pt x="192119" y="9049"/>
                      <a:pt x="256889" y="146113"/>
                    </a:cubicBezTo>
                    <a:close/>
                  </a:path>
                </a:pathLst>
              </a:custGeom>
              <a:solidFill>
                <a:srgbClr val="F4C63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84" name="Graphic 44232">
              <a:extLst>
                <a:ext uri="{FF2B5EF4-FFF2-40B4-BE49-F238E27FC236}">
                  <a16:creationId xmlns:a16="http://schemas.microsoft.com/office/drawing/2014/main" xmlns="" id="{6608EE71-B4E0-4A01-8552-A3172C00CF18}"/>
                </a:ext>
              </a:extLst>
            </p:cNvPr>
            <p:cNvGrpSpPr/>
            <p:nvPr/>
          </p:nvGrpSpPr>
          <p:grpSpPr>
            <a:xfrm>
              <a:off x="696549" y="4584515"/>
              <a:ext cx="831589" cy="758078"/>
              <a:chOff x="696549" y="4584515"/>
              <a:chExt cx="831589" cy="758078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024E1E6F-8120-4CA2-B19B-9B7C1C9B8CF1}"/>
                  </a:ext>
                </a:extLst>
              </p:cNvPr>
              <p:cNvSpPr/>
              <p:nvPr/>
            </p:nvSpPr>
            <p:spPr>
              <a:xfrm>
                <a:off x="696549" y="4584515"/>
                <a:ext cx="809047" cy="758078"/>
              </a:xfrm>
              <a:custGeom>
                <a:avLst/>
                <a:gdLst>
                  <a:gd name="connsiteX0" fmla="*/ 246564 w 809047"/>
                  <a:gd name="connsiteY0" fmla="*/ 11564 h 758078"/>
                  <a:gd name="connsiteX1" fmla="*/ 284092 w 809047"/>
                  <a:gd name="connsiteY1" fmla="*/ 4420 h 758078"/>
                  <a:gd name="connsiteX2" fmla="*/ 518693 w 809047"/>
                  <a:gd name="connsiteY2" fmla="*/ 155106 h 758078"/>
                  <a:gd name="connsiteX3" fmla="*/ 519836 w 809047"/>
                  <a:gd name="connsiteY3" fmla="*/ 153582 h 758078"/>
                  <a:gd name="connsiteX4" fmla="*/ 547554 w 809047"/>
                  <a:gd name="connsiteY4" fmla="*/ 173680 h 758078"/>
                  <a:gd name="connsiteX5" fmla="*/ 549078 w 809047"/>
                  <a:gd name="connsiteY5" fmla="*/ 174823 h 758078"/>
                  <a:gd name="connsiteX6" fmla="*/ 549459 w 809047"/>
                  <a:gd name="connsiteY6" fmla="*/ 175108 h 758078"/>
                  <a:gd name="connsiteX7" fmla="*/ 551078 w 809047"/>
                  <a:gd name="connsiteY7" fmla="*/ 176251 h 758078"/>
                  <a:gd name="connsiteX8" fmla="*/ 578700 w 809047"/>
                  <a:gd name="connsiteY8" fmla="*/ 196349 h 758078"/>
                  <a:gd name="connsiteX9" fmla="*/ 577748 w 809047"/>
                  <a:gd name="connsiteY9" fmla="*/ 197778 h 758078"/>
                  <a:gd name="connsiteX10" fmla="*/ 798728 w 809047"/>
                  <a:gd name="connsiteY10" fmla="*/ 376086 h 758078"/>
                  <a:gd name="connsiteX11" fmla="*/ 803681 w 809047"/>
                  <a:gd name="connsiteY11" fmla="*/ 414091 h 758078"/>
                  <a:gd name="connsiteX12" fmla="*/ 562603 w 809047"/>
                  <a:gd name="connsiteY12" fmla="*/ 746513 h 758078"/>
                  <a:gd name="connsiteX13" fmla="*/ 521455 w 809047"/>
                  <a:gd name="connsiteY13" fmla="*/ 750895 h 758078"/>
                  <a:gd name="connsiteX14" fmla="*/ 294951 w 809047"/>
                  <a:gd name="connsiteY14" fmla="*/ 565919 h 758078"/>
                  <a:gd name="connsiteX15" fmla="*/ 268376 w 809047"/>
                  <a:gd name="connsiteY15" fmla="*/ 562776 h 758078"/>
                  <a:gd name="connsiteX16" fmla="*/ 267995 w 809047"/>
                  <a:gd name="connsiteY16" fmla="*/ 562490 h 758078"/>
                  <a:gd name="connsiteX17" fmla="*/ 256184 w 809047"/>
                  <a:gd name="connsiteY17" fmla="*/ 537058 h 758078"/>
                  <a:gd name="connsiteX18" fmla="*/ 13963 w 809047"/>
                  <a:gd name="connsiteY18" fmla="*/ 384468 h 758078"/>
                  <a:gd name="connsiteX19" fmla="*/ 5295 w 809047"/>
                  <a:gd name="connsiteY19" fmla="*/ 343987 h 758078"/>
                  <a:gd name="connsiteX20" fmla="*/ 246564 w 809047"/>
                  <a:gd name="connsiteY20" fmla="*/ 11564 h 758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09047" h="758078">
                    <a:moveTo>
                      <a:pt x="246564" y="11564"/>
                    </a:moveTo>
                    <a:cubicBezTo>
                      <a:pt x="255231" y="-437"/>
                      <a:pt x="271710" y="-3581"/>
                      <a:pt x="284092" y="4420"/>
                    </a:cubicBezTo>
                    <a:lnTo>
                      <a:pt x="518693" y="155106"/>
                    </a:lnTo>
                    <a:lnTo>
                      <a:pt x="519836" y="153582"/>
                    </a:lnTo>
                    <a:lnTo>
                      <a:pt x="547554" y="173680"/>
                    </a:lnTo>
                    <a:lnTo>
                      <a:pt x="549078" y="174823"/>
                    </a:lnTo>
                    <a:lnTo>
                      <a:pt x="549459" y="175108"/>
                    </a:lnTo>
                    <a:lnTo>
                      <a:pt x="551078" y="176251"/>
                    </a:lnTo>
                    <a:lnTo>
                      <a:pt x="578700" y="196349"/>
                    </a:lnTo>
                    <a:lnTo>
                      <a:pt x="577748" y="197778"/>
                    </a:lnTo>
                    <a:lnTo>
                      <a:pt x="798728" y="376086"/>
                    </a:lnTo>
                    <a:cubicBezTo>
                      <a:pt x="810253" y="385325"/>
                      <a:pt x="812444" y="402089"/>
                      <a:pt x="803681" y="414091"/>
                    </a:cubicBezTo>
                    <a:lnTo>
                      <a:pt x="562603" y="746513"/>
                    </a:lnTo>
                    <a:cubicBezTo>
                      <a:pt x="552888" y="759943"/>
                      <a:pt x="533647" y="762039"/>
                      <a:pt x="521455" y="750895"/>
                    </a:cubicBezTo>
                    <a:cubicBezTo>
                      <a:pt x="437826" y="674980"/>
                      <a:pt x="332574" y="572872"/>
                      <a:pt x="294951" y="565919"/>
                    </a:cubicBezTo>
                    <a:lnTo>
                      <a:pt x="268376" y="562776"/>
                    </a:lnTo>
                    <a:lnTo>
                      <a:pt x="267995" y="562490"/>
                    </a:lnTo>
                    <a:lnTo>
                      <a:pt x="256184" y="537058"/>
                    </a:lnTo>
                    <a:cubicBezTo>
                      <a:pt x="255612" y="520009"/>
                      <a:pt x="128168" y="449714"/>
                      <a:pt x="13963" y="384468"/>
                    </a:cubicBezTo>
                    <a:cubicBezTo>
                      <a:pt x="-324" y="376276"/>
                      <a:pt x="-4420" y="357417"/>
                      <a:pt x="5295" y="343987"/>
                    </a:cubicBezTo>
                    <a:lnTo>
                      <a:pt x="246564" y="11564"/>
                    </a:lnTo>
                    <a:close/>
                  </a:path>
                </a:pathLst>
              </a:custGeom>
              <a:solidFill>
                <a:srgbClr val="E968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D345208A-4F94-4DEA-B68D-7C2F2050B12F}"/>
                  </a:ext>
                </a:extLst>
              </p:cNvPr>
              <p:cNvSpPr/>
              <p:nvPr/>
            </p:nvSpPr>
            <p:spPr>
              <a:xfrm rot="-8642603">
                <a:off x="1076825" y="4824471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3 h 435503"/>
                  <a:gd name="connsiteX3" fmla="*/ 0 w 329294"/>
                  <a:gd name="connsiteY3" fmla="*/ 435503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3"/>
                    </a:lnTo>
                    <a:lnTo>
                      <a:pt x="0" y="435503"/>
                    </a:lnTo>
                    <a:close/>
                  </a:path>
                </a:pathLst>
              </a:custGeom>
              <a:solidFill>
                <a:srgbClr val="D6CBB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94B45C03-3549-402E-B34D-C68FCBFB2111}"/>
                  </a:ext>
                </a:extLst>
              </p:cNvPr>
              <p:cNvSpPr/>
              <p:nvPr/>
            </p:nvSpPr>
            <p:spPr>
              <a:xfrm rot="-8642603">
                <a:off x="813613" y="4633654"/>
                <a:ext cx="329294" cy="435503"/>
              </a:xfrm>
              <a:custGeom>
                <a:avLst/>
                <a:gdLst>
                  <a:gd name="connsiteX0" fmla="*/ 0 w 329294"/>
                  <a:gd name="connsiteY0" fmla="*/ 0 h 435503"/>
                  <a:gd name="connsiteX1" fmla="*/ 329295 w 329294"/>
                  <a:gd name="connsiteY1" fmla="*/ 0 h 435503"/>
                  <a:gd name="connsiteX2" fmla="*/ 329295 w 329294"/>
                  <a:gd name="connsiteY2" fmla="*/ 435503 h 435503"/>
                  <a:gd name="connsiteX3" fmla="*/ 0 w 329294"/>
                  <a:gd name="connsiteY3" fmla="*/ 435503 h 435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294" h="435503">
                    <a:moveTo>
                      <a:pt x="0" y="0"/>
                    </a:moveTo>
                    <a:lnTo>
                      <a:pt x="329295" y="0"/>
                    </a:lnTo>
                    <a:lnTo>
                      <a:pt x="329295" y="435503"/>
                    </a:lnTo>
                    <a:lnTo>
                      <a:pt x="0" y="435503"/>
                    </a:lnTo>
                    <a:close/>
                  </a:path>
                </a:pathLst>
              </a:custGeom>
              <a:solidFill>
                <a:srgbClr val="D6CBB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1D532CEB-2A82-4649-BD41-5B10F674D222}"/>
                  </a:ext>
                </a:extLst>
              </p:cNvPr>
              <p:cNvSpPr/>
              <p:nvPr/>
            </p:nvSpPr>
            <p:spPr>
              <a:xfrm>
                <a:off x="719656" y="4587792"/>
                <a:ext cx="515778" cy="523684"/>
              </a:xfrm>
              <a:custGeom>
                <a:avLst/>
                <a:gdLst>
                  <a:gd name="connsiteX0" fmla="*/ 269367 w 515778"/>
                  <a:gd name="connsiteY0" fmla="*/ 523685 h 523684"/>
                  <a:gd name="connsiteX1" fmla="*/ 0 w 515778"/>
                  <a:gd name="connsiteY1" fmla="*/ 339757 h 523684"/>
                  <a:gd name="connsiteX2" fmla="*/ 246412 w 515778"/>
                  <a:gd name="connsiteY2" fmla="*/ 0 h 523684"/>
                  <a:gd name="connsiteX3" fmla="*/ 515779 w 515778"/>
                  <a:gd name="connsiteY3" fmla="*/ 184023 h 523684"/>
                  <a:gd name="connsiteX4" fmla="*/ 269367 w 515778"/>
                  <a:gd name="connsiteY4" fmla="*/ 523685 h 523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778" h="523684">
                    <a:moveTo>
                      <a:pt x="269367" y="523685"/>
                    </a:moveTo>
                    <a:cubicBezTo>
                      <a:pt x="212312" y="425101"/>
                      <a:pt x="96488" y="394907"/>
                      <a:pt x="0" y="339757"/>
                    </a:cubicBezTo>
                    <a:lnTo>
                      <a:pt x="246412" y="0"/>
                    </a:lnTo>
                    <a:cubicBezTo>
                      <a:pt x="347853" y="50768"/>
                      <a:pt x="465677" y="78677"/>
                      <a:pt x="515779" y="184023"/>
                    </a:cubicBezTo>
                    <a:lnTo>
                      <a:pt x="269367" y="523685"/>
                    </a:lnTo>
                    <a:close/>
                  </a:path>
                </a:pathLst>
              </a:custGeom>
              <a:solidFill>
                <a:srgbClr val="F2E9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A2F0B45A-37AC-4CC4-9DC5-455C721E8D75}"/>
                  </a:ext>
                </a:extLst>
              </p:cNvPr>
              <p:cNvSpPr/>
              <p:nvPr/>
            </p:nvSpPr>
            <p:spPr>
              <a:xfrm>
                <a:off x="989023" y="4771720"/>
                <a:ext cx="504920" cy="538638"/>
              </a:xfrm>
              <a:custGeom>
                <a:avLst/>
                <a:gdLst>
                  <a:gd name="connsiteX0" fmla="*/ 0 w 504920"/>
                  <a:gd name="connsiteY0" fmla="*/ 339757 h 538638"/>
                  <a:gd name="connsiteX1" fmla="*/ 258509 w 504920"/>
                  <a:gd name="connsiteY1" fmla="*/ 538639 h 538638"/>
                  <a:gd name="connsiteX2" fmla="*/ 504920 w 504920"/>
                  <a:gd name="connsiteY2" fmla="*/ 198882 h 538638"/>
                  <a:gd name="connsiteX3" fmla="*/ 246412 w 504920"/>
                  <a:gd name="connsiteY3" fmla="*/ 0 h 538638"/>
                  <a:gd name="connsiteX4" fmla="*/ 0 w 504920"/>
                  <a:gd name="connsiteY4" fmla="*/ 339757 h 538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920" h="538638">
                    <a:moveTo>
                      <a:pt x="0" y="339757"/>
                    </a:moveTo>
                    <a:cubicBezTo>
                      <a:pt x="111443" y="363379"/>
                      <a:pt x="176117" y="464153"/>
                      <a:pt x="258509" y="538639"/>
                    </a:cubicBezTo>
                    <a:lnTo>
                      <a:pt x="504920" y="198882"/>
                    </a:lnTo>
                    <a:cubicBezTo>
                      <a:pt x="425196" y="118300"/>
                      <a:pt x="362045" y="14859"/>
                      <a:pt x="246412" y="0"/>
                    </a:cubicBezTo>
                    <a:lnTo>
                      <a:pt x="0" y="339757"/>
                    </a:lnTo>
                    <a:close/>
                  </a:path>
                </a:pathLst>
              </a:custGeom>
              <a:solidFill>
                <a:srgbClr val="F2E9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431894D3-945A-4F36-BAF5-CE5E50FE2165}"/>
                  </a:ext>
                </a:extLst>
              </p:cNvPr>
              <p:cNvSpPr/>
              <p:nvPr/>
            </p:nvSpPr>
            <p:spPr>
              <a:xfrm>
                <a:off x="989023" y="4771815"/>
                <a:ext cx="539115" cy="483584"/>
              </a:xfrm>
              <a:custGeom>
                <a:avLst/>
                <a:gdLst>
                  <a:gd name="connsiteX0" fmla="*/ 0 w 539115"/>
                  <a:gd name="connsiteY0" fmla="*/ 339662 h 483584"/>
                  <a:gd name="connsiteX1" fmla="*/ 292703 w 539115"/>
                  <a:gd name="connsiteY1" fmla="*/ 483584 h 483584"/>
                  <a:gd name="connsiteX2" fmla="*/ 539115 w 539115"/>
                  <a:gd name="connsiteY2" fmla="*/ 143923 h 483584"/>
                  <a:gd name="connsiteX3" fmla="*/ 246412 w 539115"/>
                  <a:gd name="connsiteY3" fmla="*/ 0 h 483584"/>
                  <a:gd name="connsiteX4" fmla="*/ 0 w 539115"/>
                  <a:gd name="connsiteY4" fmla="*/ 339662 h 483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9115" h="483584">
                    <a:moveTo>
                      <a:pt x="0" y="339662"/>
                    </a:moveTo>
                    <a:cubicBezTo>
                      <a:pt x="111443" y="363284"/>
                      <a:pt x="210312" y="409099"/>
                      <a:pt x="292703" y="483584"/>
                    </a:cubicBezTo>
                    <a:lnTo>
                      <a:pt x="539115" y="143923"/>
                    </a:lnTo>
                    <a:cubicBezTo>
                      <a:pt x="459391" y="63246"/>
                      <a:pt x="362045" y="14859"/>
                      <a:pt x="246412" y="0"/>
                    </a:cubicBezTo>
                    <a:lnTo>
                      <a:pt x="0" y="33966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67300AA8-FC3D-4F7A-A7CD-5A74BA6AEB72}"/>
                  </a:ext>
                </a:extLst>
              </p:cNvPr>
              <p:cNvSpPr/>
              <p:nvPr/>
            </p:nvSpPr>
            <p:spPr>
              <a:xfrm>
                <a:off x="986737" y="4639418"/>
                <a:ext cx="200691" cy="139826"/>
              </a:xfrm>
              <a:custGeom>
                <a:avLst/>
                <a:gdLst>
                  <a:gd name="connsiteX0" fmla="*/ 0 w 200691"/>
                  <a:gd name="connsiteY0" fmla="*/ 0 h 139826"/>
                  <a:gd name="connsiteX1" fmla="*/ 200692 w 200691"/>
                  <a:gd name="connsiteY1" fmla="*/ 139827 h 13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6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87F83867-2487-4535-A64A-272C4463040B}"/>
                  </a:ext>
                </a:extLst>
              </p:cNvPr>
              <p:cNvSpPr/>
              <p:nvPr/>
            </p:nvSpPr>
            <p:spPr>
              <a:xfrm>
                <a:off x="971878" y="4667707"/>
                <a:ext cx="200691" cy="139826"/>
              </a:xfrm>
              <a:custGeom>
                <a:avLst/>
                <a:gdLst>
                  <a:gd name="connsiteX0" fmla="*/ 0 w 200691"/>
                  <a:gd name="connsiteY0" fmla="*/ 0 h 139826"/>
                  <a:gd name="connsiteX1" fmla="*/ 200692 w 200691"/>
                  <a:gd name="connsiteY1" fmla="*/ 139827 h 13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6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422AD13B-55D6-4BBD-A819-FC5705C3608D}"/>
                  </a:ext>
                </a:extLst>
              </p:cNvPr>
              <p:cNvSpPr/>
              <p:nvPr/>
            </p:nvSpPr>
            <p:spPr>
              <a:xfrm>
                <a:off x="952161" y="4704568"/>
                <a:ext cx="200691" cy="139827"/>
              </a:xfrm>
              <a:custGeom>
                <a:avLst/>
                <a:gdLst>
                  <a:gd name="connsiteX0" fmla="*/ 0 w 200691"/>
                  <a:gd name="connsiteY0" fmla="*/ 0 h 139827"/>
                  <a:gd name="connsiteX1" fmla="*/ 200692 w 200691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691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692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C1A01FBA-2E2F-4E79-9656-4DB9CD9AD826}"/>
                  </a:ext>
                </a:extLst>
              </p:cNvPr>
              <p:cNvSpPr/>
              <p:nvPr/>
            </p:nvSpPr>
            <p:spPr>
              <a:xfrm>
                <a:off x="930349" y="4730953"/>
                <a:ext cx="200596" cy="139827"/>
              </a:xfrm>
              <a:custGeom>
                <a:avLst/>
                <a:gdLst>
                  <a:gd name="connsiteX0" fmla="*/ 0 w 200596"/>
                  <a:gd name="connsiteY0" fmla="*/ 0 h 139827"/>
                  <a:gd name="connsiteX1" fmla="*/ 200596 w 200596"/>
                  <a:gd name="connsiteY1" fmla="*/ 139827 h 13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596" h="139827">
                    <a:moveTo>
                      <a:pt x="0" y="0"/>
                    </a:moveTo>
                    <a:cubicBezTo>
                      <a:pt x="0" y="0"/>
                      <a:pt x="164973" y="78391"/>
                      <a:pt x="200596" y="139827"/>
                    </a:cubicBezTo>
                  </a:path>
                </a:pathLst>
              </a:custGeom>
              <a:noFill/>
              <a:ln w="6954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C427E1FB-315C-44D6-B420-955C7B7A6FC1}"/>
                  </a:ext>
                </a:extLst>
              </p:cNvPr>
              <p:cNvSpPr/>
              <p:nvPr/>
            </p:nvSpPr>
            <p:spPr>
              <a:xfrm>
                <a:off x="1175324" y="4829731"/>
                <a:ext cx="278987" cy="222793"/>
              </a:xfrm>
              <a:custGeom>
                <a:avLst/>
                <a:gdLst>
                  <a:gd name="connsiteX0" fmla="*/ 66294 w 278987"/>
                  <a:gd name="connsiteY0" fmla="*/ 4 h 222793"/>
                  <a:gd name="connsiteX1" fmla="*/ 0 w 278987"/>
                  <a:gd name="connsiteY1" fmla="*/ 104589 h 222793"/>
                  <a:gd name="connsiteX2" fmla="*/ 189547 w 278987"/>
                  <a:gd name="connsiteY2" fmla="*/ 222794 h 222793"/>
                  <a:gd name="connsiteX3" fmla="*/ 278987 w 278987"/>
                  <a:gd name="connsiteY3" fmla="*/ 104398 h 222793"/>
                  <a:gd name="connsiteX4" fmla="*/ 66294 w 278987"/>
                  <a:gd name="connsiteY4" fmla="*/ 4 h 22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8987" h="222793">
                    <a:moveTo>
                      <a:pt x="66294" y="4"/>
                    </a:moveTo>
                    <a:lnTo>
                      <a:pt x="0" y="104589"/>
                    </a:lnTo>
                    <a:cubicBezTo>
                      <a:pt x="0" y="104589"/>
                      <a:pt x="150304" y="171549"/>
                      <a:pt x="189547" y="222794"/>
                    </a:cubicBezTo>
                    <a:lnTo>
                      <a:pt x="278987" y="104398"/>
                    </a:lnTo>
                    <a:cubicBezTo>
                      <a:pt x="278987" y="104398"/>
                      <a:pt x="217932" y="-758"/>
                      <a:pt x="66294" y="4"/>
                    </a:cubicBezTo>
                    <a:close/>
                  </a:path>
                </a:pathLst>
              </a:custGeom>
              <a:solidFill>
                <a:srgbClr val="EDB86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F74BB44C-2DC5-4522-9D37-6D22943833A9}"/>
                  </a:ext>
                </a:extLst>
              </p:cNvPr>
              <p:cNvSpPr/>
              <p:nvPr/>
            </p:nvSpPr>
            <p:spPr>
              <a:xfrm>
                <a:off x="831289" y="4780388"/>
                <a:ext cx="256889" cy="223361"/>
              </a:xfrm>
              <a:custGeom>
                <a:avLst/>
                <a:gdLst>
                  <a:gd name="connsiteX0" fmla="*/ 256889 w 256889"/>
                  <a:gd name="connsiteY0" fmla="*/ 146114 h 223361"/>
                  <a:gd name="connsiteX1" fmla="*/ 193643 w 256889"/>
                  <a:gd name="connsiteY1" fmla="*/ 223361 h 223361"/>
                  <a:gd name="connsiteX2" fmla="*/ 0 w 256889"/>
                  <a:gd name="connsiteY2" fmla="*/ 86582 h 223361"/>
                  <a:gd name="connsiteX3" fmla="*/ 64008 w 256889"/>
                  <a:gd name="connsiteY3" fmla="*/ 0 h 223361"/>
                  <a:gd name="connsiteX4" fmla="*/ 256889 w 256889"/>
                  <a:gd name="connsiteY4" fmla="*/ 146114 h 223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889" h="223361">
                    <a:moveTo>
                      <a:pt x="256889" y="146114"/>
                    </a:moveTo>
                    <a:lnTo>
                      <a:pt x="193643" y="223361"/>
                    </a:lnTo>
                    <a:cubicBezTo>
                      <a:pt x="193643" y="223361"/>
                      <a:pt x="63246" y="100013"/>
                      <a:pt x="0" y="86582"/>
                    </a:cubicBezTo>
                    <a:lnTo>
                      <a:pt x="64008" y="0"/>
                    </a:lnTo>
                    <a:cubicBezTo>
                      <a:pt x="63913" y="0"/>
                      <a:pt x="192119" y="9049"/>
                      <a:pt x="256889" y="146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grpSp>
        <p:nvGrpSpPr>
          <p:cNvPr id="109" name="Graphic 2">
            <a:extLst>
              <a:ext uri="{FF2B5EF4-FFF2-40B4-BE49-F238E27FC236}">
                <a16:creationId xmlns:a16="http://schemas.microsoft.com/office/drawing/2014/main" xmlns="" id="{3F9CEC03-8524-40E0-BE7A-9B373FCBC94B}"/>
              </a:ext>
            </a:extLst>
          </p:cNvPr>
          <p:cNvGrpSpPr/>
          <p:nvPr/>
        </p:nvGrpSpPr>
        <p:grpSpPr>
          <a:xfrm>
            <a:off x="190052" y="2600268"/>
            <a:ext cx="977497" cy="1197277"/>
            <a:chOff x="5881684" y="3147949"/>
            <a:chExt cx="428090" cy="557286"/>
          </a:xfrm>
        </p:grpSpPr>
        <p:grpSp>
          <p:nvGrpSpPr>
            <p:cNvPr id="110" name="Graphic 2">
              <a:extLst>
                <a:ext uri="{FF2B5EF4-FFF2-40B4-BE49-F238E27FC236}">
                  <a16:creationId xmlns:a16="http://schemas.microsoft.com/office/drawing/2014/main" xmlns="" id="{3F9CEC03-8524-40E0-BE7A-9B373FCBC94B}"/>
                </a:ext>
              </a:extLst>
            </p:cNvPr>
            <p:cNvGrpSpPr/>
            <p:nvPr/>
          </p:nvGrpSpPr>
          <p:grpSpPr>
            <a:xfrm>
              <a:off x="5881684" y="3147949"/>
              <a:ext cx="428090" cy="557286"/>
              <a:chOff x="5881684" y="3147949"/>
              <a:chExt cx="428090" cy="557286"/>
            </a:xfrm>
          </p:grpSpPr>
          <p:sp>
            <p:nvSpPr>
              <p:cNvPr id="112" name="Freeform: Shape 10">
                <a:extLst>
                  <a:ext uri="{FF2B5EF4-FFF2-40B4-BE49-F238E27FC236}">
                    <a16:creationId xmlns:a16="http://schemas.microsoft.com/office/drawing/2014/main" xmlns="" id="{F8EF85D1-324E-4F15-AF40-FF0EF8EAFA0B}"/>
                  </a:ext>
                </a:extLst>
              </p:cNvPr>
              <p:cNvSpPr/>
              <p:nvPr/>
            </p:nvSpPr>
            <p:spPr>
              <a:xfrm rot="-2985213">
                <a:off x="5934573" y="3280506"/>
                <a:ext cx="14097" cy="66867"/>
              </a:xfrm>
              <a:custGeom>
                <a:avLst/>
                <a:gdLst>
                  <a:gd name="connsiteX0" fmla="*/ 0 w 14097"/>
                  <a:gd name="connsiteY0" fmla="*/ 0 h 66867"/>
                  <a:gd name="connsiteX1" fmla="*/ 14098 w 14097"/>
                  <a:gd name="connsiteY1" fmla="*/ 0 h 66867"/>
                  <a:gd name="connsiteX2" fmla="*/ 14098 w 14097"/>
                  <a:gd name="connsiteY2" fmla="*/ 66868 h 66867"/>
                  <a:gd name="connsiteX3" fmla="*/ 0 w 14097"/>
                  <a:gd name="connsiteY3" fmla="*/ 66868 h 66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097" h="66867">
                    <a:moveTo>
                      <a:pt x="0" y="0"/>
                    </a:moveTo>
                    <a:lnTo>
                      <a:pt x="14098" y="0"/>
                    </a:lnTo>
                    <a:lnTo>
                      <a:pt x="14098" y="66868"/>
                    </a:lnTo>
                    <a:lnTo>
                      <a:pt x="0" y="6686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3" name="Freeform: Shape 11">
                <a:extLst>
                  <a:ext uri="{FF2B5EF4-FFF2-40B4-BE49-F238E27FC236}">
                    <a16:creationId xmlns:a16="http://schemas.microsoft.com/office/drawing/2014/main" xmlns="" id="{E7EBB8B6-3292-4257-B9CB-01152F497819}"/>
                  </a:ext>
                </a:extLst>
              </p:cNvPr>
              <p:cNvSpPr/>
              <p:nvPr/>
            </p:nvSpPr>
            <p:spPr>
              <a:xfrm rot="1034454">
                <a:off x="6142876" y="3215240"/>
                <a:ext cx="14097" cy="66963"/>
              </a:xfrm>
              <a:custGeom>
                <a:avLst/>
                <a:gdLst>
                  <a:gd name="connsiteX0" fmla="*/ 0 w 14097"/>
                  <a:gd name="connsiteY0" fmla="*/ 0 h 66963"/>
                  <a:gd name="connsiteX1" fmla="*/ 14097 w 14097"/>
                  <a:gd name="connsiteY1" fmla="*/ 0 h 66963"/>
                  <a:gd name="connsiteX2" fmla="*/ 14097 w 14097"/>
                  <a:gd name="connsiteY2" fmla="*/ 66963 h 66963"/>
                  <a:gd name="connsiteX3" fmla="*/ 0 w 14097"/>
                  <a:gd name="connsiteY3" fmla="*/ 66963 h 66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097" h="66963">
                    <a:moveTo>
                      <a:pt x="0" y="0"/>
                    </a:moveTo>
                    <a:lnTo>
                      <a:pt x="14097" y="0"/>
                    </a:lnTo>
                    <a:lnTo>
                      <a:pt x="14097" y="66963"/>
                    </a:lnTo>
                    <a:lnTo>
                      <a:pt x="0" y="6696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4" name="Freeform: Shape 12">
                <a:extLst>
                  <a:ext uri="{FF2B5EF4-FFF2-40B4-BE49-F238E27FC236}">
                    <a16:creationId xmlns:a16="http://schemas.microsoft.com/office/drawing/2014/main" xmlns="" id="{2D9B73D0-EED9-449A-9068-4CD34E7E5A08}"/>
                  </a:ext>
                </a:extLst>
              </p:cNvPr>
              <p:cNvSpPr/>
              <p:nvPr/>
            </p:nvSpPr>
            <p:spPr>
              <a:xfrm>
                <a:off x="6239866" y="3559977"/>
                <a:ext cx="67243" cy="60487"/>
              </a:xfrm>
              <a:custGeom>
                <a:avLst/>
                <a:gdLst>
                  <a:gd name="connsiteX0" fmla="*/ 1580 w 67243"/>
                  <a:gd name="connsiteY0" fmla="*/ 8087 h 60487"/>
                  <a:gd name="connsiteX1" fmla="*/ 6056 w 67243"/>
                  <a:gd name="connsiteY1" fmla="*/ 2562 h 60487"/>
                  <a:gd name="connsiteX2" fmla="*/ 16153 w 67243"/>
                  <a:gd name="connsiteY2" fmla="*/ 1896 h 60487"/>
                  <a:gd name="connsiteX3" fmla="*/ 65111 w 67243"/>
                  <a:gd name="connsiteY3" fmla="*/ 48568 h 60487"/>
                  <a:gd name="connsiteX4" fmla="*/ 62349 w 67243"/>
                  <a:gd name="connsiteY4" fmla="*/ 60189 h 60487"/>
                  <a:gd name="connsiteX5" fmla="*/ 62349 w 67243"/>
                  <a:gd name="connsiteY5" fmla="*/ 60189 h 60487"/>
                  <a:gd name="connsiteX6" fmla="*/ 56158 w 67243"/>
                  <a:gd name="connsiteY6" fmla="*/ 59046 h 60487"/>
                  <a:gd name="connsiteX7" fmla="*/ 2723 w 67243"/>
                  <a:gd name="connsiteY7" fmla="*/ 17802 h 60487"/>
                  <a:gd name="connsiteX8" fmla="*/ 1580 w 67243"/>
                  <a:gd name="connsiteY8" fmla="*/ 8087 h 60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243" h="60487">
                    <a:moveTo>
                      <a:pt x="1580" y="8087"/>
                    </a:moveTo>
                    <a:lnTo>
                      <a:pt x="6056" y="2562"/>
                    </a:lnTo>
                    <a:cubicBezTo>
                      <a:pt x="8628" y="-581"/>
                      <a:pt x="13295" y="-867"/>
                      <a:pt x="16153" y="1896"/>
                    </a:cubicBezTo>
                    <a:lnTo>
                      <a:pt x="65111" y="48568"/>
                    </a:lnTo>
                    <a:cubicBezTo>
                      <a:pt x="68921" y="52188"/>
                      <a:pt x="67397" y="58665"/>
                      <a:pt x="62349" y="60189"/>
                    </a:cubicBezTo>
                    <a:lnTo>
                      <a:pt x="62349" y="60189"/>
                    </a:lnTo>
                    <a:cubicBezTo>
                      <a:pt x="60254" y="60855"/>
                      <a:pt x="57872" y="60379"/>
                      <a:pt x="56158" y="59046"/>
                    </a:cubicBezTo>
                    <a:lnTo>
                      <a:pt x="2723" y="17802"/>
                    </a:lnTo>
                    <a:cubicBezTo>
                      <a:pt x="-421" y="15516"/>
                      <a:pt x="-897" y="11040"/>
                      <a:pt x="1580" y="8087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5" name="Freeform: Shape 13">
                <a:extLst>
                  <a:ext uri="{FF2B5EF4-FFF2-40B4-BE49-F238E27FC236}">
                    <a16:creationId xmlns:a16="http://schemas.microsoft.com/office/drawing/2014/main" xmlns="" id="{0C8AF630-66B8-4A01-B77C-359FD1EB1712}"/>
                  </a:ext>
                </a:extLst>
              </p:cNvPr>
              <p:cNvSpPr/>
              <p:nvPr/>
            </p:nvSpPr>
            <p:spPr>
              <a:xfrm>
                <a:off x="6011531" y="3625456"/>
                <a:ext cx="35589" cy="79779"/>
              </a:xfrm>
              <a:custGeom>
                <a:avLst/>
                <a:gdLst>
                  <a:gd name="connsiteX0" fmla="*/ 30747 w 35589"/>
                  <a:gd name="connsiteY0" fmla="*/ 2425 h 79779"/>
                  <a:gd name="connsiteX1" fmla="*/ 23984 w 35589"/>
                  <a:gd name="connsiteY1" fmla="*/ 329 h 79779"/>
                  <a:gd name="connsiteX2" fmla="*/ 15221 w 35589"/>
                  <a:gd name="connsiteY2" fmla="*/ 5377 h 79779"/>
                  <a:gd name="connsiteX3" fmla="*/ 171 w 35589"/>
                  <a:gd name="connsiteY3" fmla="*/ 71290 h 79779"/>
                  <a:gd name="connsiteX4" fmla="*/ 8839 w 35589"/>
                  <a:gd name="connsiteY4" fmla="*/ 79482 h 79779"/>
                  <a:gd name="connsiteX5" fmla="*/ 8839 w 35589"/>
                  <a:gd name="connsiteY5" fmla="*/ 79482 h 79779"/>
                  <a:gd name="connsiteX6" fmla="*/ 13411 w 35589"/>
                  <a:gd name="connsiteY6" fmla="*/ 75100 h 79779"/>
                  <a:gd name="connsiteX7" fmla="*/ 35223 w 35589"/>
                  <a:gd name="connsiteY7" fmla="*/ 11283 h 79779"/>
                  <a:gd name="connsiteX8" fmla="*/ 30747 w 35589"/>
                  <a:gd name="connsiteY8" fmla="*/ 2425 h 79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589" h="79779">
                    <a:moveTo>
                      <a:pt x="30747" y="2425"/>
                    </a:moveTo>
                    <a:lnTo>
                      <a:pt x="23984" y="329"/>
                    </a:lnTo>
                    <a:cubicBezTo>
                      <a:pt x="20079" y="-909"/>
                      <a:pt x="16078" y="1472"/>
                      <a:pt x="15221" y="5377"/>
                    </a:cubicBezTo>
                    <a:lnTo>
                      <a:pt x="171" y="71290"/>
                    </a:lnTo>
                    <a:cubicBezTo>
                      <a:pt x="-972" y="76434"/>
                      <a:pt x="3791" y="81006"/>
                      <a:pt x="8839" y="79482"/>
                    </a:cubicBezTo>
                    <a:lnTo>
                      <a:pt x="8839" y="79482"/>
                    </a:lnTo>
                    <a:cubicBezTo>
                      <a:pt x="10935" y="78815"/>
                      <a:pt x="12649" y="77196"/>
                      <a:pt x="13411" y="75100"/>
                    </a:cubicBezTo>
                    <a:lnTo>
                      <a:pt x="35223" y="11283"/>
                    </a:lnTo>
                    <a:cubicBezTo>
                      <a:pt x="36462" y="7663"/>
                      <a:pt x="34461" y="3568"/>
                      <a:pt x="30747" y="2425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116" name="Freeform: Shape 14">
                <a:extLst>
                  <a:ext uri="{FF2B5EF4-FFF2-40B4-BE49-F238E27FC236}">
                    <a16:creationId xmlns:a16="http://schemas.microsoft.com/office/drawing/2014/main" xmlns="" id="{68CEB605-E147-4722-B8C7-EE3B45243AC3}"/>
                  </a:ext>
                </a:extLst>
              </p:cNvPr>
              <p:cNvSpPr/>
              <p:nvPr/>
            </p:nvSpPr>
            <p:spPr>
              <a:xfrm>
                <a:off x="5913663" y="3147949"/>
                <a:ext cx="250053" cy="157312"/>
              </a:xfrm>
              <a:custGeom>
                <a:avLst/>
                <a:gdLst>
                  <a:gd name="connsiteX0" fmla="*/ 8791 w 250053"/>
                  <a:gd name="connsiteY0" fmla="*/ 157034 h 157312"/>
                  <a:gd name="connsiteX1" fmla="*/ 28 w 250053"/>
                  <a:gd name="connsiteY1" fmla="*/ 152462 h 157312"/>
                  <a:gd name="connsiteX2" fmla="*/ 15458 w 250053"/>
                  <a:gd name="connsiteY2" fmla="*/ 57403 h 157312"/>
                  <a:gd name="connsiteX3" fmla="*/ 26888 w 250053"/>
                  <a:gd name="connsiteY3" fmla="*/ 44449 h 157312"/>
                  <a:gd name="connsiteX4" fmla="*/ 172335 w 250053"/>
                  <a:gd name="connsiteY4" fmla="*/ 729 h 157312"/>
                  <a:gd name="connsiteX5" fmla="*/ 188718 w 250053"/>
                  <a:gd name="connsiteY5" fmla="*/ 4920 h 157312"/>
                  <a:gd name="connsiteX6" fmla="*/ 247964 w 250053"/>
                  <a:gd name="connsiteY6" fmla="*/ 64928 h 157312"/>
                  <a:gd name="connsiteX7" fmla="*/ 247106 w 250053"/>
                  <a:gd name="connsiteY7" fmla="*/ 75691 h 157312"/>
                  <a:gd name="connsiteX8" fmla="*/ 237391 w 250053"/>
                  <a:gd name="connsiteY8" fmla="*/ 74548 h 157312"/>
                  <a:gd name="connsiteX9" fmla="*/ 188242 w 250053"/>
                  <a:gd name="connsiteY9" fmla="*/ 24827 h 157312"/>
                  <a:gd name="connsiteX10" fmla="*/ 163191 w 250053"/>
                  <a:gd name="connsiteY10" fmla="*/ 18446 h 157312"/>
                  <a:gd name="connsiteX11" fmla="*/ 44319 w 250053"/>
                  <a:gd name="connsiteY11" fmla="*/ 54164 h 157312"/>
                  <a:gd name="connsiteX12" fmla="*/ 26888 w 250053"/>
                  <a:gd name="connsiteY12" fmla="*/ 73691 h 157312"/>
                  <a:gd name="connsiteX13" fmla="*/ 13934 w 250053"/>
                  <a:gd name="connsiteY13" fmla="*/ 149605 h 157312"/>
                  <a:gd name="connsiteX14" fmla="*/ 9172 w 250053"/>
                  <a:gd name="connsiteY14" fmla="*/ 156844 h 157312"/>
                  <a:gd name="connsiteX15" fmla="*/ 8791 w 250053"/>
                  <a:gd name="connsiteY15" fmla="*/ 157034 h 157312"/>
                  <a:gd name="connsiteX16" fmla="*/ 13553 w 250053"/>
                  <a:gd name="connsiteY16" fmla="*/ 147795 h 157312"/>
                  <a:gd name="connsiteX17" fmla="*/ 13553 w 250053"/>
                  <a:gd name="connsiteY17" fmla="*/ 147795 h 157312"/>
                  <a:gd name="connsiteX18" fmla="*/ 13553 w 250053"/>
                  <a:gd name="connsiteY18" fmla="*/ 147795 h 157312"/>
                  <a:gd name="connsiteX19" fmla="*/ 13553 w 250053"/>
                  <a:gd name="connsiteY19" fmla="*/ 147795 h 157312"/>
                  <a:gd name="connsiteX20" fmla="*/ 13553 w 250053"/>
                  <a:gd name="connsiteY20" fmla="*/ 147795 h 157312"/>
                  <a:gd name="connsiteX21" fmla="*/ 13553 w 250053"/>
                  <a:gd name="connsiteY21" fmla="*/ 147795 h 157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0053" h="157312">
                    <a:moveTo>
                      <a:pt x="8791" y="157034"/>
                    </a:moveTo>
                    <a:cubicBezTo>
                      <a:pt x="5171" y="158082"/>
                      <a:pt x="1266" y="156082"/>
                      <a:pt x="28" y="152462"/>
                    </a:cubicBezTo>
                    <a:cubicBezTo>
                      <a:pt x="-639" y="150653"/>
                      <a:pt x="10886" y="83311"/>
                      <a:pt x="15458" y="57403"/>
                    </a:cubicBezTo>
                    <a:cubicBezTo>
                      <a:pt x="16506" y="51307"/>
                      <a:pt x="20888" y="46259"/>
                      <a:pt x="26888" y="44449"/>
                    </a:cubicBezTo>
                    <a:lnTo>
                      <a:pt x="172335" y="729"/>
                    </a:lnTo>
                    <a:cubicBezTo>
                      <a:pt x="178145" y="-1081"/>
                      <a:pt x="184527" y="539"/>
                      <a:pt x="188718" y="4920"/>
                    </a:cubicBezTo>
                    <a:lnTo>
                      <a:pt x="247964" y="64928"/>
                    </a:lnTo>
                    <a:cubicBezTo>
                      <a:pt x="251012" y="67976"/>
                      <a:pt x="250726" y="73119"/>
                      <a:pt x="247106" y="75691"/>
                    </a:cubicBezTo>
                    <a:cubicBezTo>
                      <a:pt x="244154" y="77882"/>
                      <a:pt x="239963" y="77120"/>
                      <a:pt x="237391" y="74548"/>
                    </a:cubicBezTo>
                    <a:lnTo>
                      <a:pt x="188242" y="24827"/>
                    </a:lnTo>
                    <a:cubicBezTo>
                      <a:pt x="181765" y="18160"/>
                      <a:pt x="172049" y="15779"/>
                      <a:pt x="163191" y="18446"/>
                    </a:cubicBezTo>
                    <a:lnTo>
                      <a:pt x="44319" y="54164"/>
                    </a:lnTo>
                    <a:cubicBezTo>
                      <a:pt x="35270" y="56927"/>
                      <a:pt x="28603" y="64451"/>
                      <a:pt x="26888" y="73691"/>
                    </a:cubicBezTo>
                    <a:cubicBezTo>
                      <a:pt x="21078" y="105885"/>
                      <a:pt x="14315" y="144176"/>
                      <a:pt x="13934" y="149605"/>
                    </a:cubicBezTo>
                    <a:cubicBezTo>
                      <a:pt x="14125" y="152748"/>
                      <a:pt x="12315" y="155796"/>
                      <a:pt x="9172" y="156844"/>
                    </a:cubicBezTo>
                    <a:cubicBezTo>
                      <a:pt x="8981" y="156939"/>
                      <a:pt x="8886" y="156939"/>
                      <a:pt x="8791" y="157034"/>
                    </a:cubicBezTo>
                    <a:close/>
                    <a:moveTo>
                      <a:pt x="13553" y="147795"/>
                    </a:moveTo>
                    <a:lnTo>
                      <a:pt x="13553" y="147795"/>
                    </a:lnTo>
                    <a:lnTo>
                      <a:pt x="13553" y="147795"/>
                    </a:lnTo>
                    <a:close/>
                    <a:moveTo>
                      <a:pt x="13553" y="147795"/>
                    </a:moveTo>
                    <a:lnTo>
                      <a:pt x="13553" y="147795"/>
                    </a:lnTo>
                    <a:lnTo>
                      <a:pt x="13553" y="147795"/>
                    </a:ln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117" name="Freeform: Shape 15">
                <a:extLst>
                  <a:ext uri="{FF2B5EF4-FFF2-40B4-BE49-F238E27FC236}">
                    <a16:creationId xmlns:a16="http://schemas.microsoft.com/office/drawing/2014/main" xmlns="" id="{D361AC83-5076-42C7-A70F-301140A0ED95}"/>
                  </a:ext>
                </a:extLst>
              </p:cNvPr>
              <p:cNvSpPr/>
              <p:nvPr/>
            </p:nvSpPr>
            <p:spPr>
              <a:xfrm>
                <a:off x="5899017" y="3272083"/>
                <a:ext cx="24428" cy="24033"/>
              </a:xfrm>
              <a:custGeom>
                <a:avLst/>
                <a:gdLst>
                  <a:gd name="connsiteX0" fmla="*/ 22294 w 24428"/>
                  <a:gd name="connsiteY0" fmla="*/ 21566 h 24033"/>
                  <a:gd name="connsiteX1" fmla="*/ 22294 w 24428"/>
                  <a:gd name="connsiteY1" fmla="*/ 21566 h 24033"/>
                  <a:gd name="connsiteX2" fmla="*/ 11054 w 24428"/>
                  <a:gd name="connsiteY2" fmla="*/ 21851 h 24033"/>
                  <a:gd name="connsiteX3" fmla="*/ 2482 w 24428"/>
                  <a:gd name="connsiteY3" fmla="*/ 13755 h 24033"/>
                  <a:gd name="connsiteX4" fmla="*/ 2101 w 24428"/>
                  <a:gd name="connsiteY4" fmla="*/ 2516 h 24033"/>
                  <a:gd name="connsiteX5" fmla="*/ 2101 w 24428"/>
                  <a:gd name="connsiteY5" fmla="*/ 2516 h 24033"/>
                  <a:gd name="connsiteX6" fmla="*/ 13340 w 24428"/>
                  <a:gd name="connsiteY6" fmla="*/ 2135 h 24033"/>
                  <a:gd name="connsiteX7" fmla="*/ 21913 w 24428"/>
                  <a:gd name="connsiteY7" fmla="*/ 10231 h 24033"/>
                  <a:gd name="connsiteX8" fmla="*/ 22294 w 24428"/>
                  <a:gd name="connsiteY8" fmla="*/ 21566 h 24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428" h="24033">
                    <a:moveTo>
                      <a:pt x="22294" y="21566"/>
                    </a:moveTo>
                    <a:lnTo>
                      <a:pt x="22294" y="21566"/>
                    </a:lnTo>
                    <a:cubicBezTo>
                      <a:pt x="19246" y="24709"/>
                      <a:pt x="14293" y="24899"/>
                      <a:pt x="11054" y="21851"/>
                    </a:cubicBezTo>
                    <a:lnTo>
                      <a:pt x="2482" y="13755"/>
                    </a:lnTo>
                    <a:cubicBezTo>
                      <a:pt x="-662" y="10707"/>
                      <a:pt x="-852" y="5754"/>
                      <a:pt x="2101" y="2516"/>
                    </a:cubicBezTo>
                    <a:lnTo>
                      <a:pt x="2101" y="2516"/>
                    </a:lnTo>
                    <a:cubicBezTo>
                      <a:pt x="5149" y="-723"/>
                      <a:pt x="10197" y="-818"/>
                      <a:pt x="13340" y="2135"/>
                    </a:cubicBezTo>
                    <a:lnTo>
                      <a:pt x="21913" y="10231"/>
                    </a:lnTo>
                    <a:cubicBezTo>
                      <a:pt x="25151" y="13279"/>
                      <a:pt x="25246" y="18327"/>
                      <a:pt x="22294" y="21566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8" name="Freeform: Shape 16">
                <a:extLst>
                  <a:ext uri="{FF2B5EF4-FFF2-40B4-BE49-F238E27FC236}">
                    <a16:creationId xmlns:a16="http://schemas.microsoft.com/office/drawing/2014/main" xmlns="" id="{400DD755-90D9-4EC2-963E-F673F508E7B9}"/>
                  </a:ext>
                </a:extLst>
              </p:cNvPr>
              <p:cNvSpPr/>
              <p:nvPr/>
            </p:nvSpPr>
            <p:spPr>
              <a:xfrm>
                <a:off x="5898477" y="3251384"/>
                <a:ext cx="411297" cy="411331"/>
              </a:xfrm>
              <a:custGeom>
                <a:avLst/>
                <a:gdLst>
                  <a:gd name="connsiteX0" fmla="*/ 264864 w 411297"/>
                  <a:gd name="connsiteY0" fmla="*/ 402595 h 411331"/>
                  <a:gd name="connsiteX1" fmla="*/ 8737 w 411297"/>
                  <a:gd name="connsiteY1" fmla="*/ 264864 h 411331"/>
                  <a:gd name="connsiteX2" fmla="*/ 146468 w 411297"/>
                  <a:gd name="connsiteY2" fmla="*/ 8737 h 411331"/>
                  <a:gd name="connsiteX3" fmla="*/ 402595 w 411297"/>
                  <a:gd name="connsiteY3" fmla="*/ 146468 h 411331"/>
                  <a:gd name="connsiteX4" fmla="*/ 264864 w 411297"/>
                  <a:gd name="connsiteY4" fmla="*/ 402595 h 411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1297" h="411331">
                    <a:moveTo>
                      <a:pt x="264864" y="402595"/>
                    </a:moveTo>
                    <a:cubicBezTo>
                      <a:pt x="156279" y="435266"/>
                      <a:pt x="41407" y="373449"/>
                      <a:pt x="8737" y="264864"/>
                    </a:cubicBezTo>
                    <a:cubicBezTo>
                      <a:pt x="-23934" y="156279"/>
                      <a:pt x="37883" y="41407"/>
                      <a:pt x="146468" y="8737"/>
                    </a:cubicBezTo>
                    <a:cubicBezTo>
                      <a:pt x="255053" y="-23934"/>
                      <a:pt x="369925" y="37883"/>
                      <a:pt x="402595" y="146468"/>
                    </a:cubicBezTo>
                    <a:cubicBezTo>
                      <a:pt x="435171" y="255053"/>
                      <a:pt x="373449" y="369925"/>
                      <a:pt x="264864" y="402595"/>
                    </a:cubicBezTo>
                    <a:close/>
                  </a:path>
                </a:pathLst>
              </a:custGeom>
              <a:solidFill>
                <a:srgbClr val="F2833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9" name="Freeform: Shape 17">
                <a:extLst>
                  <a:ext uri="{FF2B5EF4-FFF2-40B4-BE49-F238E27FC236}">
                    <a16:creationId xmlns:a16="http://schemas.microsoft.com/office/drawing/2014/main" xmlns="" id="{02AEA836-F1E2-4372-B4E7-66047B39C301}"/>
                  </a:ext>
                </a:extLst>
              </p:cNvPr>
              <p:cNvSpPr/>
              <p:nvPr/>
            </p:nvSpPr>
            <p:spPr>
              <a:xfrm>
                <a:off x="5912990" y="3265932"/>
                <a:ext cx="382263" cy="382271"/>
              </a:xfrm>
              <a:custGeom>
                <a:avLst/>
                <a:gdLst>
                  <a:gd name="connsiteX0" fmla="*/ 246160 w 382263"/>
                  <a:gd name="connsiteY0" fmla="*/ 374141 h 382271"/>
                  <a:gd name="connsiteX1" fmla="*/ 8130 w 382263"/>
                  <a:gd name="connsiteY1" fmla="*/ 246125 h 382271"/>
                  <a:gd name="connsiteX2" fmla="*/ 136146 w 382263"/>
                  <a:gd name="connsiteY2" fmla="*/ 8096 h 382271"/>
                  <a:gd name="connsiteX3" fmla="*/ 374176 w 382263"/>
                  <a:gd name="connsiteY3" fmla="*/ 136112 h 382271"/>
                  <a:gd name="connsiteX4" fmla="*/ 246160 w 382263"/>
                  <a:gd name="connsiteY4" fmla="*/ 374141 h 382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2263" h="382271">
                    <a:moveTo>
                      <a:pt x="246160" y="374141"/>
                    </a:moveTo>
                    <a:cubicBezTo>
                      <a:pt x="145290" y="404526"/>
                      <a:pt x="38515" y="347090"/>
                      <a:pt x="8130" y="246125"/>
                    </a:cubicBezTo>
                    <a:cubicBezTo>
                      <a:pt x="-22254" y="145256"/>
                      <a:pt x="35181" y="38480"/>
                      <a:pt x="136146" y="8096"/>
                    </a:cubicBezTo>
                    <a:cubicBezTo>
                      <a:pt x="237016" y="-22194"/>
                      <a:pt x="343791" y="35147"/>
                      <a:pt x="374176" y="136112"/>
                    </a:cubicBezTo>
                    <a:cubicBezTo>
                      <a:pt x="404466" y="236981"/>
                      <a:pt x="347030" y="343757"/>
                      <a:pt x="246160" y="374141"/>
                    </a:cubicBezTo>
                    <a:close/>
                  </a:path>
                </a:pathLst>
              </a:custGeom>
              <a:solidFill>
                <a:srgbClr val="F9B933">
                  <a:alpha val="6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0" name="Freeform: Shape 18">
                <a:extLst>
                  <a:ext uri="{FF2B5EF4-FFF2-40B4-BE49-F238E27FC236}">
                    <a16:creationId xmlns:a16="http://schemas.microsoft.com/office/drawing/2014/main" xmlns="" id="{BB710D25-832E-4D57-8E9A-73ED24955077}"/>
                  </a:ext>
                </a:extLst>
              </p:cNvPr>
              <p:cNvSpPr/>
              <p:nvPr/>
            </p:nvSpPr>
            <p:spPr>
              <a:xfrm>
                <a:off x="5951292" y="3304294"/>
                <a:ext cx="305572" cy="305511"/>
              </a:xfrm>
              <a:custGeom>
                <a:avLst/>
                <a:gdLst>
                  <a:gd name="connsiteX0" fmla="*/ 196809 w 305572"/>
                  <a:gd name="connsiteY0" fmla="*/ 299012 h 305511"/>
                  <a:gd name="connsiteX1" fmla="*/ 6500 w 305572"/>
                  <a:gd name="connsiteY1" fmla="*/ 196714 h 305511"/>
                  <a:gd name="connsiteX2" fmla="*/ 108798 w 305572"/>
                  <a:gd name="connsiteY2" fmla="*/ 6500 h 305511"/>
                  <a:gd name="connsiteX3" fmla="*/ 299108 w 305572"/>
                  <a:gd name="connsiteY3" fmla="*/ 108798 h 305511"/>
                  <a:gd name="connsiteX4" fmla="*/ 196809 w 305572"/>
                  <a:gd name="connsiteY4" fmla="*/ 299012 h 305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572" h="305511">
                    <a:moveTo>
                      <a:pt x="196809" y="299012"/>
                    </a:moveTo>
                    <a:cubicBezTo>
                      <a:pt x="116132" y="323301"/>
                      <a:pt x="30788" y="277391"/>
                      <a:pt x="6500" y="196714"/>
                    </a:cubicBezTo>
                    <a:cubicBezTo>
                      <a:pt x="-17789" y="116132"/>
                      <a:pt x="28121" y="30693"/>
                      <a:pt x="108798" y="6500"/>
                    </a:cubicBezTo>
                    <a:cubicBezTo>
                      <a:pt x="189475" y="-17789"/>
                      <a:pt x="274819" y="28121"/>
                      <a:pt x="299108" y="108798"/>
                    </a:cubicBezTo>
                    <a:cubicBezTo>
                      <a:pt x="323301" y="189475"/>
                      <a:pt x="277486" y="274819"/>
                      <a:pt x="196809" y="2990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1" name="Freeform: Shape 19">
                <a:extLst>
                  <a:ext uri="{FF2B5EF4-FFF2-40B4-BE49-F238E27FC236}">
                    <a16:creationId xmlns:a16="http://schemas.microsoft.com/office/drawing/2014/main" xmlns="" id="{26B571A8-1D64-4F8F-B178-703C07E4CD9F}"/>
                  </a:ext>
                </a:extLst>
              </p:cNvPr>
              <p:cNvSpPr/>
              <p:nvPr/>
            </p:nvSpPr>
            <p:spPr>
              <a:xfrm>
                <a:off x="6075044" y="3304352"/>
                <a:ext cx="181824" cy="287048"/>
              </a:xfrm>
              <a:custGeom>
                <a:avLst/>
                <a:gdLst>
                  <a:gd name="connsiteX0" fmla="*/ 175355 w 181824"/>
                  <a:gd name="connsiteY0" fmla="*/ 108740 h 287048"/>
                  <a:gd name="connsiteX1" fmla="*/ 0 w 181824"/>
                  <a:gd name="connsiteY1" fmla="*/ 2822 h 287048"/>
                  <a:gd name="connsiteX2" fmla="*/ 140875 w 181824"/>
                  <a:gd name="connsiteY2" fmla="*/ 175034 h 287048"/>
                  <a:gd name="connsiteX3" fmla="*/ 101822 w 181824"/>
                  <a:gd name="connsiteY3" fmla="*/ 287048 h 287048"/>
                  <a:gd name="connsiteX4" fmla="*/ 175355 w 181824"/>
                  <a:gd name="connsiteY4" fmla="*/ 108740 h 287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824" h="287048">
                    <a:moveTo>
                      <a:pt x="175355" y="108740"/>
                    </a:moveTo>
                    <a:cubicBezTo>
                      <a:pt x="152591" y="33017"/>
                      <a:pt x="76010" y="-12037"/>
                      <a:pt x="0" y="2822"/>
                    </a:cubicBezTo>
                    <a:cubicBezTo>
                      <a:pt x="87344" y="21301"/>
                      <a:pt x="139732" y="85880"/>
                      <a:pt x="140875" y="175034"/>
                    </a:cubicBezTo>
                    <a:cubicBezTo>
                      <a:pt x="142970" y="220183"/>
                      <a:pt x="128111" y="257521"/>
                      <a:pt x="101822" y="287048"/>
                    </a:cubicBezTo>
                    <a:cubicBezTo>
                      <a:pt x="164211" y="253235"/>
                      <a:pt x="196501" y="179225"/>
                      <a:pt x="175355" y="108740"/>
                    </a:cubicBezTo>
                    <a:close/>
                  </a:path>
                </a:pathLst>
              </a:custGeom>
              <a:solidFill>
                <a:srgbClr val="C8C8C8">
                  <a:alpha val="3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22" name="Graphic 2">
                <a:extLst>
                  <a:ext uri="{FF2B5EF4-FFF2-40B4-BE49-F238E27FC236}">
                    <a16:creationId xmlns:a16="http://schemas.microsoft.com/office/drawing/2014/main" xmlns="" id="{3F9CEC03-8524-40E0-BE7A-9B373FCBC94B}"/>
                  </a:ext>
                </a:extLst>
              </p:cNvPr>
              <p:cNvGrpSpPr/>
              <p:nvPr/>
            </p:nvGrpSpPr>
            <p:grpSpPr>
              <a:xfrm>
                <a:off x="5881684" y="3256226"/>
                <a:ext cx="96300" cy="100097"/>
                <a:chOff x="5881684" y="3256226"/>
                <a:chExt cx="96300" cy="100097"/>
              </a:xfrm>
            </p:grpSpPr>
            <p:sp>
              <p:nvSpPr>
                <p:cNvPr id="140" name="Freeform: Shape 21">
                  <a:extLst>
                    <a:ext uri="{FF2B5EF4-FFF2-40B4-BE49-F238E27FC236}">
                      <a16:creationId xmlns:a16="http://schemas.microsoft.com/office/drawing/2014/main" xmlns="" id="{B0B96F0B-4D62-483A-87AA-B43ED7C6752B}"/>
                    </a:ext>
                  </a:extLst>
                </p:cNvPr>
                <p:cNvSpPr/>
                <p:nvPr/>
              </p:nvSpPr>
              <p:spPr>
                <a:xfrm>
                  <a:off x="5881684" y="3256226"/>
                  <a:ext cx="96300" cy="100097"/>
                </a:xfrm>
                <a:custGeom>
                  <a:avLst/>
                  <a:gdLst>
                    <a:gd name="connsiteX0" fmla="*/ 96300 w 96300"/>
                    <a:gd name="connsiteY0" fmla="*/ 15991 h 100097"/>
                    <a:gd name="connsiteX1" fmla="*/ 49437 w 96300"/>
                    <a:gd name="connsiteY1" fmla="*/ 3990 h 100097"/>
                    <a:gd name="connsiteX2" fmla="*/ 860 w 96300"/>
                    <a:gd name="connsiteY2" fmla="*/ 60283 h 100097"/>
                    <a:gd name="connsiteX3" fmla="*/ 21053 w 96300"/>
                    <a:gd name="connsiteY3" fmla="*/ 100097 h 100097"/>
                    <a:gd name="connsiteX4" fmla="*/ 96300 w 96300"/>
                    <a:gd name="connsiteY4" fmla="*/ 15991 h 100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6300" h="100097">
                      <a:moveTo>
                        <a:pt x="96300" y="15991"/>
                      </a:moveTo>
                      <a:cubicBezTo>
                        <a:pt x="96300" y="15991"/>
                        <a:pt x="72202" y="-9631"/>
                        <a:pt x="49437" y="3990"/>
                      </a:cubicBezTo>
                      <a:cubicBezTo>
                        <a:pt x="26672" y="17611"/>
                        <a:pt x="3431" y="50662"/>
                        <a:pt x="860" y="60283"/>
                      </a:cubicBezTo>
                      <a:cubicBezTo>
                        <a:pt x="-2474" y="72951"/>
                        <a:pt x="3812" y="90382"/>
                        <a:pt x="21053" y="100097"/>
                      </a:cubicBezTo>
                      <a:cubicBezTo>
                        <a:pt x="28958" y="92001"/>
                        <a:pt x="96300" y="15991"/>
                        <a:pt x="96300" y="15991"/>
                      </a:cubicBezTo>
                      <a:close/>
                    </a:path>
                  </a:pathLst>
                </a:custGeom>
                <a:solidFill>
                  <a:srgbClr val="F9B93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41" name="Freeform: Shape 22">
                  <a:extLst>
                    <a:ext uri="{FF2B5EF4-FFF2-40B4-BE49-F238E27FC236}">
                      <a16:creationId xmlns:a16="http://schemas.microsoft.com/office/drawing/2014/main" xmlns="" id="{38F80628-E8BE-439A-AF3E-60A9F807DA86}"/>
                    </a:ext>
                  </a:extLst>
                </p:cNvPr>
                <p:cNvSpPr/>
                <p:nvPr/>
              </p:nvSpPr>
              <p:spPr>
                <a:xfrm>
                  <a:off x="5917786" y="3259830"/>
                  <a:ext cx="53610" cy="26580"/>
                </a:xfrm>
                <a:custGeom>
                  <a:avLst/>
                  <a:gdLst>
                    <a:gd name="connsiteX0" fmla="*/ 14002 w 53610"/>
                    <a:gd name="connsiteY0" fmla="*/ 3434 h 26580"/>
                    <a:gd name="connsiteX1" fmla="*/ 0 w 53610"/>
                    <a:gd name="connsiteY1" fmla="*/ 14483 h 26580"/>
                    <a:gd name="connsiteX2" fmla="*/ 42863 w 53610"/>
                    <a:gd name="connsiteY2" fmla="*/ 26580 h 26580"/>
                    <a:gd name="connsiteX3" fmla="*/ 53245 w 53610"/>
                    <a:gd name="connsiteY3" fmla="*/ 13626 h 26580"/>
                    <a:gd name="connsiteX4" fmla="*/ 14002 w 53610"/>
                    <a:gd name="connsiteY4" fmla="*/ 3434 h 265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610" h="26580">
                      <a:moveTo>
                        <a:pt x="14002" y="3434"/>
                      </a:moveTo>
                      <a:cubicBezTo>
                        <a:pt x="9239" y="6292"/>
                        <a:pt x="4572" y="10197"/>
                        <a:pt x="0" y="14483"/>
                      </a:cubicBezTo>
                      <a:cubicBezTo>
                        <a:pt x="17812" y="7530"/>
                        <a:pt x="36576" y="13626"/>
                        <a:pt x="42863" y="26580"/>
                      </a:cubicBezTo>
                      <a:cubicBezTo>
                        <a:pt x="49911" y="19913"/>
                        <a:pt x="55054" y="16674"/>
                        <a:pt x="53245" y="13626"/>
                      </a:cubicBezTo>
                      <a:cubicBezTo>
                        <a:pt x="51435" y="10673"/>
                        <a:pt x="32290" y="-7424"/>
                        <a:pt x="14002" y="3434"/>
                      </a:cubicBezTo>
                      <a:close/>
                    </a:path>
                  </a:pathLst>
                </a:custGeom>
                <a:solidFill>
                  <a:srgbClr val="FFD76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123" name="Freeform: Shape 23">
                <a:extLst>
                  <a:ext uri="{FF2B5EF4-FFF2-40B4-BE49-F238E27FC236}">
                    <a16:creationId xmlns:a16="http://schemas.microsoft.com/office/drawing/2014/main" xmlns="" id="{FE1507FB-568F-4250-A196-28411B9AD77C}"/>
                  </a:ext>
                </a:extLst>
              </p:cNvPr>
              <p:cNvSpPr/>
              <p:nvPr/>
            </p:nvSpPr>
            <p:spPr>
              <a:xfrm>
                <a:off x="6151603" y="3190349"/>
                <a:ext cx="18930" cy="28863"/>
              </a:xfrm>
              <a:custGeom>
                <a:avLst/>
                <a:gdLst>
                  <a:gd name="connsiteX0" fmla="*/ 6880 w 18930"/>
                  <a:gd name="connsiteY0" fmla="*/ 28719 h 28863"/>
                  <a:gd name="connsiteX1" fmla="*/ 6880 w 18930"/>
                  <a:gd name="connsiteY1" fmla="*/ 28719 h 28863"/>
                  <a:gd name="connsiteX2" fmla="*/ 16595 w 18930"/>
                  <a:gd name="connsiteY2" fmla="*/ 21957 h 28863"/>
                  <a:gd name="connsiteX3" fmla="*/ 18786 w 18930"/>
                  <a:gd name="connsiteY3" fmla="*/ 9860 h 28863"/>
                  <a:gd name="connsiteX4" fmla="*/ 12023 w 18930"/>
                  <a:gd name="connsiteY4" fmla="*/ 144 h 28863"/>
                  <a:gd name="connsiteX5" fmla="*/ 12023 w 18930"/>
                  <a:gd name="connsiteY5" fmla="*/ 144 h 28863"/>
                  <a:gd name="connsiteX6" fmla="*/ 2308 w 18930"/>
                  <a:gd name="connsiteY6" fmla="*/ 6907 h 28863"/>
                  <a:gd name="connsiteX7" fmla="*/ 117 w 18930"/>
                  <a:gd name="connsiteY7" fmla="*/ 19004 h 28863"/>
                  <a:gd name="connsiteX8" fmla="*/ 6880 w 18930"/>
                  <a:gd name="connsiteY8" fmla="*/ 28719 h 28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930" h="28863">
                    <a:moveTo>
                      <a:pt x="6880" y="28719"/>
                    </a:moveTo>
                    <a:lnTo>
                      <a:pt x="6880" y="28719"/>
                    </a:lnTo>
                    <a:cubicBezTo>
                      <a:pt x="11452" y="29577"/>
                      <a:pt x="15738" y="26529"/>
                      <a:pt x="16595" y="21957"/>
                    </a:cubicBezTo>
                    <a:lnTo>
                      <a:pt x="18786" y="9860"/>
                    </a:lnTo>
                    <a:cubicBezTo>
                      <a:pt x="19643" y="5288"/>
                      <a:pt x="16595" y="1002"/>
                      <a:pt x="12023" y="144"/>
                    </a:cubicBezTo>
                    <a:lnTo>
                      <a:pt x="12023" y="144"/>
                    </a:lnTo>
                    <a:cubicBezTo>
                      <a:pt x="7451" y="-713"/>
                      <a:pt x="3165" y="2335"/>
                      <a:pt x="2308" y="6907"/>
                    </a:cubicBezTo>
                    <a:lnTo>
                      <a:pt x="117" y="19004"/>
                    </a:lnTo>
                    <a:cubicBezTo>
                      <a:pt x="-645" y="23576"/>
                      <a:pt x="2403" y="27957"/>
                      <a:pt x="6880" y="28719"/>
                    </a:cubicBez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4" name="Freeform: Shape 24">
                <a:extLst>
                  <a:ext uri="{FF2B5EF4-FFF2-40B4-BE49-F238E27FC236}">
                    <a16:creationId xmlns:a16="http://schemas.microsoft.com/office/drawing/2014/main" xmlns="" id="{48DC7DF9-EE15-44A9-A2A6-E2A89494E7E6}"/>
                  </a:ext>
                </a:extLst>
              </p:cNvPr>
              <p:cNvSpPr/>
              <p:nvPr/>
            </p:nvSpPr>
            <p:spPr>
              <a:xfrm rot="-1015751">
                <a:off x="6060082" y="3310337"/>
                <a:ext cx="6096" cy="21146"/>
              </a:xfrm>
              <a:custGeom>
                <a:avLst/>
                <a:gdLst>
                  <a:gd name="connsiteX0" fmla="*/ 0 w 6096"/>
                  <a:gd name="connsiteY0" fmla="*/ 0 h 21146"/>
                  <a:gd name="connsiteX1" fmla="*/ 6096 w 6096"/>
                  <a:gd name="connsiteY1" fmla="*/ 0 h 21146"/>
                  <a:gd name="connsiteX2" fmla="*/ 6096 w 6096"/>
                  <a:gd name="connsiteY2" fmla="*/ 21146 h 21146"/>
                  <a:gd name="connsiteX3" fmla="*/ 0 w 6096"/>
                  <a:gd name="connsiteY3" fmla="*/ 21146 h 21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21146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21146"/>
                    </a:lnTo>
                    <a:lnTo>
                      <a:pt x="0" y="21146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5" name="Freeform: Shape 25">
                <a:extLst>
                  <a:ext uri="{FF2B5EF4-FFF2-40B4-BE49-F238E27FC236}">
                    <a16:creationId xmlns:a16="http://schemas.microsoft.com/office/drawing/2014/main" xmlns="" id="{806DB7E8-58F4-408E-B207-0CE8F130F9F2}"/>
                  </a:ext>
                </a:extLst>
              </p:cNvPr>
              <p:cNvSpPr/>
              <p:nvPr/>
            </p:nvSpPr>
            <p:spPr>
              <a:xfrm rot="-1004655">
                <a:off x="6137628" y="3552713"/>
                <a:ext cx="6095" cy="51720"/>
              </a:xfrm>
              <a:custGeom>
                <a:avLst/>
                <a:gdLst>
                  <a:gd name="connsiteX0" fmla="*/ 0 w 6095"/>
                  <a:gd name="connsiteY0" fmla="*/ 0 h 51720"/>
                  <a:gd name="connsiteX1" fmla="*/ 6096 w 6095"/>
                  <a:gd name="connsiteY1" fmla="*/ 0 h 51720"/>
                  <a:gd name="connsiteX2" fmla="*/ 6096 w 6095"/>
                  <a:gd name="connsiteY2" fmla="*/ 51721 h 51720"/>
                  <a:gd name="connsiteX3" fmla="*/ 0 w 6095"/>
                  <a:gd name="connsiteY3" fmla="*/ 51721 h 51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5" h="51720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51721"/>
                    </a:lnTo>
                    <a:lnTo>
                      <a:pt x="0" y="51721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6" name="Freeform: Shape 26">
                <a:extLst>
                  <a:ext uri="{FF2B5EF4-FFF2-40B4-BE49-F238E27FC236}">
                    <a16:creationId xmlns:a16="http://schemas.microsoft.com/office/drawing/2014/main" xmlns="" id="{B7A8234B-E792-4311-8030-85C7EBF0B8D2}"/>
                  </a:ext>
                </a:extLst>
              </p:cNvPr>
              <p:cNvSpPr/>
              <p:nvPr/>
            </p:nvSpPr>
            <p:spPr>
              <a:xfrm>
                <a:off x="5956934" y="3484149"/>
                <a:ext cx="48386" cy="19811"/>
              </a:xfrm>
              <a:custGeom>
                <a:avLst/>
                <a:gdLst>
                  <a:gd name="connsiteX0" fmla="*/ 46577 w 48386"/>
                  <a:gd name="connsiteY0" fmla="*/ 0 h 19811"/>
                  <a:gd name="connsiteX1" fmla="*/ 48387 w 48386"/>
                  <a:gd name="connsiteY1" fmla="*/ 5810 h 19811"/>
                  <a:gd name="connsiteX2" fmla="*/ 1714 w 48386"/>
                  <a:gd name="connsiteY2" fmla="*/ 19812 h 19811"/>
                  <a:gd name="connsiteX3" fmla="*/ 0 w 48386"/>
                  <a:gd name="connsiteY3" fmla="*/ 14002 h 1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386" h="19811">
                    <a:moveTo>
                      <a:pt x="46577" y="0"/>
                    </a:moveTo>
                    <a:lnTo>
                      <a:pt x="48387" y="5810"/>
                    </a:lnTo>
                    <a:lnTo>
                      <a:pt x="1714" y="19812"/>
                    </a:lnTo>
                    <a:lnTo>
                      <a:pt x="0" y="14002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7" name="Freeform: Shape 27">
                <a:extLst>
                  <a:ext uri="{FF2B5EF4-FFF2-40B4-BE49-F238E27FC236}">
                    <a16:creationId xmlns:a16="http://schemas.microsoft.com/office/drawing/2014/main" xmlns="" id="{C460F3EB-DEC0-4D37-AE5C-6C4F6CE8B4A5}"/>
                  </a:ext>
                </a:extLst>
              </p:cNvPr>
              <p:cNvSpPr/>
              <p:nvPr/>
            </p:nvSpPr>
            <p:spPr>
              <a:xfrm rot="-6411075">
                <a:off x="6221071" y="3393512"/>
                <a:ext cx="6096" cy="54771"/>
              </a:xfrm>
              <a:custGeom>
                <a:avLst/>
                <a:gdLst>
                  <a:gd name="connsiteX0" fmla="*/ 0 w 6096"/>
                  <a:gd name="connsiteY0" fmla="*/ 0 h 54771"/>
                  <a:gd name="connsiteX1" fmla="*/ 6096 w 6096"/>
                  <a:gd name="connsiteY1" fmla="*/ 0 h 54771"/>
                  <a:gd name="connsiteX2" fmla="*/ 6096 w 6096"/>
                  <a:gd name="connsiteY2" fmla="*/ 54771 h 54771"/>
                  <a:gd name="connsiteX3" fmla="*/ 0 w 6096"/>
                  <a:gd name="connsiteY3" fmla="*/ 54771 h 54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54771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54771"/>
                    </a:lnTo>
                    <a:lnTo>
                      <a:pt x="0" y="54771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8" name="Freeform: Shape 28">
                <a:extLst>
                  <a:ext uri="{FF2B5EF4-FFF2-40B4-BE49-F238E27FC236}">
                    <a16:creationId xmlns:a16="http://schemas.microsoft.com/office/drawing/2014/main" xmlns="" id="{CF5D41AC-79E7-42E4-B556-C49B6163D25A}"/>
                  </a:ext>
                </a:extLst>
              </p:cNvPr>
              <p:cNvSpPr/>
              <p:nvPr/>
            </p:nvSpPr>
            <p:spPr>
              <a:xfrm rot="-3707380">
                <a:off x="5982838" y="3374974"/>
                <a:ext cx="6095" cy="37051"/>
              </a:xfrm>
              <a:custGeom>
                <a:avLst/>
                <a:gdLst>
                  <a:gd name="connsiteX0" fmla="*/ 0 w 6095"/>
                  <a:gd name="connsiteY0" fmla="*/ 0 h 37051"/>
                  <a:gd name="connsiteX1" fmla="*/ 6096 w 6095"/>
                  <a:gd name="connsiteY1" fmla="*/ 0 h 37051"/>
                  <a:gd name="connsiteX2" fmla="*/ 6096 w 6095"/>
                  <a:gd name="connsiteY2" fmla="*/ 37051 h 37051"/>
                  <a:gd name="connsiteX3" fmla="*/ 0 w 6095"/>
                  <a:gd name="connsiteY3" fmla="*/ 37051 h 37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5" h="37051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37051"/>
                    </a:lnTo>
                    <a:lnTo>
                      <a:pt x="0" y="37051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9" name="Freeform: Shape 29">
                <a:extLst>
                  <a:ext uri="{FF2B5EF4-FFF2-40B4-BE49-F238E27FC236}">
                    <a16:creationId xmlns:a16="http://schemas.microsoft.com/office/drawing/2014/main" xmlns="" id="{07671037-6639-40EB-9BBB-238C559ED469}"/>
                  </a:ext>
                </a:extLst>
              </p:cNvPr>
              <p:cNvSpPr/>
              <p:nvPr/>
            </p:nvSpPr>
            <p:spPr>
              <a:xfrm rot="-3688311">
                <a:off x="6219917" y="3503223"/>
                <a:ext cx="6096" cy="35528"/>
              </a:xfrm>
              <a:custGeom>
                <a:avLst/>
                <a:gdLst>
                  <a:gd name="connsiteX0" fmla="*/ 0 w 6096"/>
                  <a:gd name="connsiteY0" fmla="*/ 0 h 35528"/>
                  <a:gd name="connsiteX1" fmla="*/ 6096 w 6096"/>
                  <a:gd name="connsiteY1" fmla="*/ 0 h 35528"/>
                  <a:gd name="connsiteX2" fmla="*/ 6096 w 6096"/>
                  <a:gd name="connsiteY2" fmla="*/ 35529 h 35528"/>
                  <a:gd name="connsiteX3" fmla="*/ 0 w 6096"/>
                  <a:gd name="connsiteY3" fmla="*/ 35529 h 3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35528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35529"/>
                    </a:lnTo>
                    <a:lnTo>
                      <a:pt x="0" y="35529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0" name="Freeform: Shape 30">
                <a:extLst>
                  <a:ext uri="{FF2B5EF4-FFF2-40B4-BE49-F238E27FC236}">
                    <a16:creationId xmlns:a16="http://schemas.microsoft.com/office/drawing/2014/main" xmlns="" id="{004386D6-E30B-4071-A662-6474C1A08442}"/>
                  </a:ext>
                </a:extLst>
              </p:cNvPr>
              <p:cNvSpPr/>
              <p:nvPr/>
            </p:nvSpPr>
            <p:spPr>
              <a:xfrm>
                <a:off x="6029133" y="3556253"/>
                <a:ext cx="23526" cy="36766"/>
              </a:xfrm>
              <a:custGeom>
                <a:avLst/>
                <a:gdLst>
                  <a:gd name="connsiteX0" fmla="*/ 18193 w 23526"/>
                  <a:gd name="connsiteY0" fmla="*/ 0 h 36766"/>
                  <a:gd name="connsiteX1" fmla="*/ 23527 w 23526"/>
                  <a:gd name="connsiteY1" fmla="*/ 2857 h 36766"/>
                  <a:gd name="connsiteX2" fmla="*/ 5334 w 23526"/>
                  <a:gd name="connsiteY2" fmla="*/ 36767 h 36766"/>
                  <a:gd name="connsiteX3" fmla="*/ 0 w 23526"/>
                  <a:gd name="connsiteY3" fmla="*/ 33909 h 36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526" h="36766">
                    <a:moveTo>
                      <a:pt x="18193" y="0"/>
                    </a:moveTo>
                    <a:lnTo>
                      <a:pt x="23527" y="2857"/>
                    </a:lnTo>
                    <a:lnTo>
                      <a:pt x="5334" y="36767"/>
                    </a:lnTo>
                    <a:lnTo>
                      <a:pt x="0" y="33909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1" name="Freeform: Shape 31">
                <a:extLst>
                  <a:ext uri="{FF2B5EF4-FFF2-40B4-BE49-F238E27FC236}">
                    <a16:creationId xmlns:a16="http://schemas.microsoft.com/office/drawing/2014/main" xmlns="" id="{A0343D8A-8210-4204-99CA-BA0F206EA775}"/>
                  </a:ext>
                </a:extLst>
              </p:cNvPr>
              <p:cNvSpPr/>
              <p:nvPr/>
            </p:nvSpPr>
            <p:spPr>
              <a:xfrm rot="-9104307">
                <a:off x="6165045" y="3320415"/>
                <a:ext cx="6096" cy="35242"/>
              </a:xfrm>
              <a:custGeom>
                <a:avLst/>
                <a:gdLst>
                  <a:gd name="connsiteX0" fmla="*/ 0 w 6096"/>
                  <a:gd name="connsiteY0" fmla="*/ 0 h 35242"/>
                  <a:gd name="connsiteX1" fmla="*/ 6096 w 6096"/>
                  <a:gd name="connsiteY1" fmla="*/ 0 h 35242"/>
                  <a:gd name="connsiteX2" fmla="*/ 6096 w 6096"/>
                  <a:gd name="connsiteY2" fmla="*/ 35243 h 35242"/>
                  <a:gd name="connsiteX3" fmla="*/ 0 w 6096"/>
                  <a:gd name="connsiteY3" fmla="*/ 35243 h 3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6" h="35242">
                    <a:moveTo>
                      <a:pt x="0" y="0"/>
                    </a:moveTo>
                    <a:lnTo>
                      <a:pt x="6096" y="0"/>
                    </a:lnTo>
                    <a:lnTo>
                      <a:pt x="6096" y="35243"/>
                    </a:lnTo>
                    <a:lnTo>
                      <a:pt x="0" y="35243"/>
                    </a:lnTo>
                    <a:close/>
                  </a:path>
                </a:pathLst>
              </a:custGeom>
              <a:solidFill>
                <a:srgbClr val="C8C8C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2" name="Freeform: Shape 32">
                <a:extLst>
                  <a:ext uri="{FF2B5EF4-FFF2-40B4-BE49-F238E27FC236}">
                    <a16:creationId xmlns:a16="http://schemas.microsoft.com/office/drawing/2014/main" xmlns="" id="{CE96A6BF-78D9-4A6C-87B5-C2CAF5B40FAC}"/>
                  </a:ext>
                </a:extLst>
              </p:cNvPr>
              <p:cNvSpPr/>
              <p:nvPr/>
            </p:nvSpPr>
            <p:spPr>
              <a:xfrm>
                <a:off x="6070853" y="3358800"/>
                <a:ext cx="33813" cy="100107"/>
              </a:xfrm>
              <a:custGeom>
                <a:avLst/>
                <a:gdLst>
                  <a:gd name="connsiteX0" fmla="*/ 2857 w 33813"/>
                  <a:gd name="connsiteY0" fmla="*/ 0 h 100107"/>
                  <a:gd name="connsiteX1" fmla="*/ 0 w 33813"/>
                  <a:gd name="connsiteY1" fmla="*/ 47625 h 100107"/>
                  <a:gd name="connsiteX2" fmla="*/ 33814 w 33813"/>
                  <a:gd name="connsiteY2" fmla="*/ 100108 h 100107"/>
                  <a:gd name="connsiteX3" fmla="*/ 30956 w 33813"/>
                  <a:gd name="connsiteY3" fmla="*/ 36481 h 100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813" h="100107">
                    <a:moveTo>
                      <a:pt x="2857" y="0"/>
                    </a:moveTo>
                    <a:lnTo>
                      <a:pt x="0" y="47625"/>
                    </a:lnTo>
                    <a:lnTo>
                      <a:pt x="33814" y="100108"/>
                    </a:lnTo>
                    <a:lnTo>
                      <a:pt x="30956" y="36481"/>
                    </a:lnTo>
                    <a:close/>
                  </a:path>
                </a:pathLst>
              </a:custGeom>
              <a:solidFill>
                <a:srgbClr val="D759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3" name="Freeform: Shape 33">
                <a:extLst>
                  <a:ext uri="{FF2B5EF4-FFF2-40B4-BE49-F238E27FC236}">
                    <a16:creationId xmlns:a16="http://schemas.microsoft.com/office/drawing/2014/main" xmlns="" id="{539E3B99-3C23-4841-B11A-E823ABB6D8FD}"/>
                  </a:ext>
                </a:extLst>
              </p:cNvPr>
              <p:cNvSpPr/>
              <p:nvPr/>
            </p:nvSpPr>
            <p:spPr>
              <a:xfrm>
                <a:off x="6104095" y="3418331"/>
                <a:ext cx="127063" cy="38957"/>
              </a:xfrm>
              <a:custGeom>
                <a:avLst/>
                <a:gdLst>
                  <a:gd name="connsiteX0" fmla="*/ 127063 w 127063"/>
                  <a:gd name="connsiteY0" fmla="*/ 0 h 38957"/>
                  <a:gd name="connsiteX1" fmla="*/ 51530 w 127063"/>
                  <a:gd name="connsiteY1" fmla="*/ 12192 h 38957"/>
                  <a:gd name="connsiteX2" fmla="*/ 0 w 127063"/>
                  <a:gd name="connsiteY2" fmla="*/ 38957 h 38957"/>
                  <a:gd name="connsiteX3" fmla="*/ 59150 w 127063"/>
                  <a:gd name="connsiteY3" fmla="*/ 32576 h 38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7063" h="38957">
                    <a:moveTo>
                      <a:pt x="127063" y="0"/>
                    </a:moveTo>
                    <a:lnTo>
                      <a:pt x="51530" y="12192"/>
                    </a:lnTo>
                    <a:lnTo>
                      <a:pt x="0" y="38957"/>
                    </a:lnTo>
                    <a:lnTo>
                      <a:pt x="59150" y="32576"/>
                    </a:lnTo>
                    <a:close/>
                  </a:path>
                </a:pathLst>
              </a:custGeom>
              <a:solidFill>
                <a:srgbClr val="D759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34" name="Graphic 2">
                <a:extLst>
                  <a:ext uri="{FF2B5EF4-FFF2-40B4-BE49-F238E27FC236}">
                    <a16:creationId xmlns:a16="http://schemas.microsoft.com/office/drawing/2014/main" xmlns="" id="{3F9CEC03-8524-40E0-BE7A-9B373FCBC94B}"/>
                  </a:ext>
                </a:extLst>
              </p:cNvPr>
              <p:cNvGrpSpPr/>
              <p:nvPr/>
            </p:nvGrpSpPr>
            <p:grpSpPr>
              <a:xfrm>
                <a:off x="6089575" y="3442542"/>
                <a:ext cx="29041" cy="29075"/>
                <a:chOff x="6089575" y="3442542"/>
                <a:chExt cx="29041" cy="29075"/>
              </a:xfrm>
            </p:grpSpPr>
            <p:sp>
              <p:nvSpPr>
                <p:cNvPr id="138" name="Freeform: Shape 35">
                  <a:extLst>
                    <a:ext uri="{FF2B5EF4-FFF2-40B4-BE49-F238E27FC236}">
                      <a16:creationId xmlns:a16="http://schemas.microsoft.com/office/drawing/2014/main" xmlns="" id="{C5BA4BD3-9426-4AB7-81A9-90668C15BBD4}"/>
                    </a:ext>
                  </a:extLst>
                </p:cNvPr>
                <p:cNvSpPr/>
                <p:nvPr/>
              </p:nvSpPr>
              <p:spPr>
                <a:xfrm>
                  <a:off x="6089575" y="3442542"/>
                  <a:ext cx="29041" cy="29075"/>
                </a:xfrm>
                <a:custGeom>
                  <a:avLst/>
                  <a:gdLst>
                    <a:gd name="connsiteX0" fmla="*/ 28427 w 29041"/>
                    <a:gd name="connsiteY0" fmla="*/ 10364 h 29075"/>
                    <a:gd name="connsiteX1" fmla="*/ 18712 w 29041"/>
                    <a:gd name="connsiteY1" fmla="*/ 28462 h 29075"/>
                    <a:gd name="connsiteX2" fmla="*/ 614 w 29041"/>
                    <a:gd name="connsiteY2" fmla="*/ 18746 h 29075"/>
                    <a:gd name="connsiteX3" fmla="*/ 10330 w 29041"/>
                    <a:gd name="connsiteY3" fmla="*/ 649 h 29075"/>
                    <a:gd name="connsiteX4" fmla="*/ 28427 w 29041"/>
                    <a:gd name="connsiteY4" fmla="*/ 10364 h 29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041" h="29075">
                      <a:moveTo>
                        <a:pt x="28427" y="10364"/>
                      </a:moveTo>
                      <a:cubicBezTo>
                        <a:pt x="30713" y="18080"/>
                        <a:pt x="26427" y="26176"/>
                        <a:pt x="18712" y="28462"/>
                      </a:cubicBezTo>
                      <a:cubicBezTo>
                        <a:pt x="10996" y="30748"/>
                        <a:pt x="2995" y="26462"/>
                        <a:pt x="614" y="18746"/>
                      </a:cubicBezTo>
                      <a:cubicBezTo>
                        <a:pt x="-1672" y="11031"/>
                        <a:pt x="2614" y="2935"/>
                        <a:pt x="10330" y="649"/>
                      </a:cubicBezTo>
                      <a:cubicBezTo>
                        <a:pt x="18045" y="-1732"/>
                        <a:pt x="26141" y="2649"/>
                        <a:pt x="28427" y="10364"/>
                      </a:cubicBezTo>
                      <a:close/>
                    </a:path>
                  </a:pathLst>
                </a:custGeom>
                <a:solidFill>
                  <a:srgbClr val="D7590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39" name="Freeform: Shape 36">
                  <a:extLst>
                    <a:ext uri="{FF2B5EF4-FFF2-40B4-BE49-F238E27FC236}">
                      <a16:creationId xmlns:a16="http://schemas.microsoft.com/office/drawing/2014/main" xmlns="" id="{52234E53-32FB-4F95-AAA3-38DE14169821}"/>
                    </a:ext>
                  </a:extLst>
                </p:cNvPr>
                <p:cNvSpPr/>
                <p:nvPr/>
              </p:nvSpPr>
              <p:spPr>
                <a:xfrm>
                  <a:off x="6091001" y="3449573"/>
                  <a:ext cx="6808" cy="19145"/>
                </a:xfrm>
                <a:custGeom>
                  <a:avLst/>
                  <a:gdLst>
                    <a:gd name="connsiteX0" fmla="*/ 2617 w 6808"/>
                    <a:gd name="connsiteY0" fmla="*/ 0 h 19145"/>
                    <a:gd name="connsiteX1" fmla="*/ 6808 w 6808"/>
                    <a:gd name="connsiteY1" fmla="*/ 19145 h 19145"/>
                    <a:gd name="connsiteX2" fmla="*/ 2617 w 6808"/>
                    <a:gd name="connsiteY2" fmla="*/ 0 h 191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08" h="19145">
                      <a:moveTo>
                        <a:pt x="2617" y="0"/>
                      </a:moveTo>
                      <a:cubicBezTo>
                        <a:pt x="2617" y="0"/>
                        <a:pt x="-5479" y="10382"/>
                        <a:pt x="6808" y="19145"/>
                      </a:cubicBezTo>
                      <a:cubicBezTo>
                        <a:pt x="6046" y="17240"/>
                        <a:pt x="1284" y="6668"/>
                        <a:pt x="2617" y="0"/>
                      </a:cubicBezTo>
                      <a:close/>
                    </a:path>
                  </a:pathLst>
                </a:custGeom>
                <a:solidFill>
                  <a:srgbClr val="FFFFFF">
                    <a:alpha val="3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35" name="Graphic 2">
                <a:extLst>
                  <a:ext uri="{FF2B5EF4-FFF2-40B4-BE49-F238E27FC236}">
                    <a16:creationId xmlns:a16="http://schemas.microsoft.com/office/drawing/2014/main" xmlns="" id="{3F9CEC03-8524-40E0-BE7A-9B373FCBC94B}"/>
                  </a:ext>
                </a:extLst>
              </p:cNvPr>
              <p:cNvGrpSpPr/>
              <p:nvPr/>
            </p:nvGrpSpPr>
            <p:grpSpPr>
              <a:xfrm>
                <a:off x="6097142" y="3196401"/>
                <a:ext cx="112446" cy="63243"/>
                <a:chOff x="6097142" y="3196401"/>
                <a:chExt cx="112446" cy="63243"/>
              </a:xfrm>
            </p:grpSpPr>
            <p:sp>
              <p:nvSpPr>
                <p:cNvPr id="136" name="Freeform: Shape 38">
                  <a:extLst>
                    <a:ext uri="{FF2B5EF4-FFF2-40B4-BE49-F238E27FC236}">
                      <a16:creationId xmlns:a16="http://schemas.microsoft.com/office/drawing/2014/main" xmlns="" id="{BF355EC4-D71C-4374-8FD9-0EC992A16406}"/>
                    </a:ext>
                  </a:extLst>
                </p:cNvPr>
                <p:cNvSpPr/>
                <p:nvPr/>
              </p:nvSpPr>
              <p:spPr>
                <a:xfrm>
                  <a:off x="6097142" y="3196401"/>
                  <a:ext cx="112446" cy="63243"/>
                </a:xfrm>
                <a:custGeom>
                  <a:avLst/>
                  <a:gdLst>
                    <a:gd name="connsiteX0" fmla="*/ 109823 w 112446"/>
                    <a:gd name="connsiteY0" fmla="*/ 63243 h 63243"/>
                    <a:gd name="connsiteX1" fmla="*/ 97917 w 112446"/>
                    <a:gd name="connsiteY1" fmla="*/ 16285 h 63243"/>
                    <a:gd name="connsiteX2" fmla="*/ 25241 w 112446"/>
                    <a:gd name="connsiteY2" fmla="*/ 569 h 63243"/>
                    <a:gd name="connsiteX3" fmla="*/ 0 w 112446"/>
                    <a:gd name="connsiteY3" fmla="*/ 37335 h 63243"/>
                    <a:gd name="connsiteX4" fmla="*/ 109823 w 112446"/>
                    <a:gd name="connsiteY4" fmla="*/ 63243 h 63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2446" h="63243">
                      <a:moveTo>
                        <a:pt x="109823" y="63243"/>
                      </a:moveTo>
                      <a:cubicBezTo>
                        <a:pt x="109823" y="63243"/>
                        <a:pt x="120777" y="29811"/>
                        <a:pt x="97917" y="16285"/>
                      </a:cubicBezTo>
                      <a:cubicBezTo>
                        <a:pt x="75057" y="2760"/>
                        <a:pt x="34957" y="-1717"/>
                        <a:pt x="25241" y="569"/>
                      </a:cubicBezTo>
                      <a:cubicBezTo>
                        <a:pt x="12478" y="3712"/>
                        <a:pt x="286" y="17619"/>
                        <a:pt x="0" y="37335"/>
                      </a:cubicBezTo>
                      <a:cubicBezTo>
                        <a:pt x="10858" y="40479"/>
                        <a:pt x="109823" y="63243"/>
                        <a:pt x="109823" y="63243"/>
                      </a:cubicBezTo>
                      <a:close/>
                    </a:path>
                  </a:pathLst>
                </a:custGeom>
                <a:solidFill>
                  <a:srgbClr val="F9B93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37" name="Freeform: Shape 39">
                  <a:extLst>
                    <a:ext uri="{FF2B5EF4-FFF2-40B4-BE49-F238E27FC236}">
                      <a16:creationId xmlns:a16="http://schemas.microsoft.com/office/drawing/2014/main" xmlns="" id="{4FB8E5F7-4C67-437D-94BD-53095C73CF4D}"/>
                    </a:ext>
                  </a:extLst>
                </p:cNvPr>
                <p:cNvSpPr/>
                <p:nvPr/>
              </p:nvSpPr>
              <p:spPr>
                <a:xfrm>
                  <a:off x="6176295" y="3207829"/>
                  <a:ext cx="28905" cy="47556"/>
                </a:xfrm>
                <a:custGeom>
                  <a:avLst/>
                  <a:gdLst>
                    <a:gd name="connsiteX0" fmla="*/ 16383 w 28905"/>
                    <a:gd name="connsiteY0" fmla="*/ 6953 h 47556"/>
                    <a:gd name="connsiteX1" fmla="*/ 0 w 28905"/>
                    <a:gd name="connsiteY1" fmla="*/ 0 h 47556"/>
                    <a:gd name="connsiteX2" fmla="*/ 9906 w 28905"/>
                    <a:gd name="connsiteY2" fmla="*/ 43339 h 47556"/>
                    <a:gd name="connsiteX3" fmla="*/ 26194 w 28905"/>
                    <a:gd name="connsiteY3" fmla="*/ 46292 h 47556"/>
                    <a:gd name="connsiteX4" fmla="*/ 16383 w 28905"/>
                    <a:gd name="connsiteY4" fmla="*/ 6953 h 47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905" h="47556">
                      <a:moveTo>
                        <a:pt x="16383" y="6953"/>
                      </a:moveTo>
                      <a:cubicBezTo>
                        <a:pt x="11621" y="4191"/>
                        <a:pt x="6001" y="1810"/>
                        <a:pt x="0" y="0"/>
                      </a:cubicBezTo>
                      <a:cubicBezTo>
                        <a:pt x="14669" y="12382"/>
                        <a:pt x="18288" y="31718"/>
                        <a:pt x="9906" y="43339"/>
                      </a:cubicBezTo>
                      <a:cubicBezTo>
                        <a:pt x="19145" y="46292"/>
                        <a:pt x="24384" y="49340"/>
                        <a:pt x="26194" y="46292"/>
                      </a:cubicBezTo>
                      <a:cubicBezTo>
                        <a:pt x="28003" y="43243"/>
                        <a:pt x="34766" y="17812"/>
                        <a:pt x="16383" y="6953"/>
                      </a:cubicBezTo>
                      <a:close/>
                    </a:path>
                  </a:pathLst>
                </a:custGeom>
                <a:solidFill>
                  <a:srgbClr val="FFD76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</p:grpSp>
        <p:sp>
          <p:nvSpPr>
            <p:cNvPr id="111" name="Freeform: Shape 40">
              <a:extLst>
                <a:ext uri="{FF2B5EF4-FFF2-40B4-BE49-F238E27FC236}">
                  <a16:creationId xmlns:a16="http://schemas.microsoft.com/office/drawing/2014/main" xmlns="" id="{956E862F-D936-483F-B3E2-E6E3D00A3098}"/>
                </a:ext>
              </a:extLst>
            </p:cNvPr>
            <p:cNvSpPr/>
            <p:nvPr/>
          </p:nvSpPr>
          <p:spPr>
            <a:xfrm>
              <a:off x="5970306" y="3348608"/>
              <a:ext cx="87497" cy="232124"/>
            </a:xfrm>
            <a:custGeom>
              <a:avLst/>
              <a:gdLst>
                <a:gd name="connsiteX0" fmla="*/ 55684 w 87497"/>
                <a:gd name="connsiteY0" fmla="*/ 0 h 232124"/>
                <a:gd name="connsiteX1" fmla="*/ 1106 w 87497"/>
                <a:gd name="connsiteY1" fmla="*/ 125063 h 232124"/>
                <a:gd name="connsiteX2" fmla="*/ 87498 w 87497"/>
                <a:gd name="connsiteY2" fmla="*/ 232124 h 232124"/>
                <a:gd name="connsiteX3" fmla="*/ 31872 w 87497"/>
                <a:gd name="connsiteY3" fmla="*/ 120491 h 232124"/>
                <a:gd name="connsiteX4" fmla="*/ 55684 w 87497"/>
                <a:gd name="connsiteY4" fmla="*/ 0 h 23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497" h="232124">
                  <a:moveTo>
                    <a:pt x="55684" y="0"/>
                  </a:moveTo>
                  <a:cubicBezTo>
                    <a:pt x="55684" y="0"/>
                    <a:pt x="-9181" y="48197"/>
                    <a:pt x="1106" y="125063"/>
                  </a:cubicBezTo>
                  <a:cubicBezTo>
                    <a:pt x="6249" y="163735"/>
                    <a:pt x="34539" y="206121"/>
                    <a:pt x="87498" y="232124"/>
                  </a:cubicBezTo>
                  <a:cubicBezTo>
                    <a:pt x="66352" y="203168"/>
                    <a:pt x="38920" y="162782"/>
                    <a:pt x="31872" y="120491"/>
                  </a:cubicBezTo>
                  <a:cubicBezTo>
                    <a:pt x="25680" y="83249"/>
                    <a:pt x="32157" y="43434"/>
                    <a:pt x="55684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42" name="Graphic 837">
            <a:extLst>
              <a:ext uri="{FF2B5EF4-FFF2-40B4-BE49-F238E27FC236}">
                <a16:creationId xmlns:a16="http://schemas.microsoft.com/office/drawing/2014/main" xmlns="" id="{A70F7C4F-2341-441F-BF0A-5E899662CAE0}"/>
              </a:ext>
            </a:extLst>
          </p:cNvPr>
          <p:cNvGrpSpPr/>
          <p:nvPr/>
        </p:nvGrpSpPr>
        <p:grpSpPr>
          <a:xfrm>
            <a:off x="8845255" y="5865224"/>
            <a:ext cx="969490" cy="1048470"/>
            <a:chOff x="5681545" y="3195637"/>
            <a:chExt cx="2191520" cy="2054559"/>
          </a:xfrm>
        </p:grpSpPr>
        <p:grpSp>
          <p:nvGrpSpPr>
            <p:cNvPr id="143" name="Graphic 837">
              <a:extLst>
                <a:ext uri="{FF2B5EF4-FFF2-40B4-BE49-F238E27FC236}">
                  <a16:creationId xmlns:a16="http://schemas.microsoft.com/office/drawing/2014/main" xmlns="" id="{98F80D56-1C19-4FFA-A785-B31BBE33B5B7}"/>
                </a:ext>
              </a:extLst>
            </p:cNvPr>
            <p:cNvGrpSpPr/>
            <p:nvPr/>
          </p:nvGrpSpPr>
          <p:grpSpPr>
            <a:xfrm>
              <a:off x="6845610" y="3195637"/>
              <a:ext cx="1027455" cy="1424085"/>
              <a:chOff x="6845610" y="3195637"/>
              <a:chExt cx="1027455" cy="1424085"/>
            </a:xfrm>
          </p:grpSpPr>
          <p:sp>
            <p:nvSpPr>
              <p:cNvPr id="147" name="Freeform: Shape 1069">
                <a:extLst>
                  <a:ext uri="{FF2B5EF4-FFF2-40B4-BE49-F238E27FC236}">
                    <a16:creationId xmlns:a16="http://schemas.microsoft.com/office/drawing/2014/main" xmlns="" id="{E08CD64B-3C1C-4C9E-B920-EFE279C1DA15}"/>
                  </a:ext>
                </a:extLst>
              </p:cNvPr>
              <p:cNvSpPr/>
              <p:nvPr/>
            </p:nvSpPr>
            <p:spPr>
              <a:xfrm>
                <a:off x="6929729" y="3341583"/>
                <a:ext cx="943335" cy="1278138"/>
              </a:xfrm>
              <a:custGeom>
                <a:avLst/>
                <a:gdLst>
                  <a:gd name="connsiteX0" fmla="*/ 939035 w 943335"/>
                  <a:gd name="connsiteY0" fmla="*/ 860541 h 1278138"/>
                  <a:gd name="connsiteX1" fmla="*/ 909593 w 943335"/>
                  <a:gd name="connsiteY1" fmla="*/ 232169 h 1278138"/>
                  <a:gd name="connsiteX2" fmla="*/ 907490 w 943335"/>
                  <a:gd name="connsiteY2" fmla="*/ 191371 h 1278138"/>
                  <a:gd name="connsiteX3" fmla="*/ 898658 w 943335"/>
                  <a:gd name="connsiteY3" fmla="*/ 0 h 1278138"/>
                  <a:gd name="connsiteX4" fmla="*/ 246312 w 943335"/>
                  <a:gd name="connsiteY4" fmla="*/ 234272 h 1278138"/>
                  <a:gd name="connsiteX5" fmla="*/ 254724 w 943335"/>
                  <a:gd name="connsiteY5" fmla="*/ 417232 h 1278138"/>
                  <a:gd name="connsiteX6" fmla="*/ 257248 w 943335"/>
                  <a:gd name="connsiteY6" fmla="*/ 466442 h 1278138"/>
                  <a:gd name="connsiteX7" fmla="*/ 279539 w 943335"/>
                  <a:gd name="connsiteY7" fmla="*/ 936248 h 1278138"/>
                  <a:gd name="connsiteX8" fmla="*/ 74709 w 943335"/>
                  <a:gd name="connsiteY8" fmla="*/ 981252 h 1278138"/>
                  <a:gd name="connsiteX9" fmla="*/ 34752 w 943335"/>
                  <a:gd name="connsiteY9" fmla="*/ 1231507 h 1278138"/>
                  <a:gd name="connsiteX10" fmla="*/ 287951 w 943335"/>
                  <a:gd name="connsiteY10" fmla="*/ 1220992 h 1278138"/>
                  <a:gd name="connsiteX11" fmla="*/ 353144 w 943335"/>
                  <a:gd name="connsiteY11" fmla="*/ 1011955 h 1278138"/>
                  <a:gd name="connsiteX12" fmla="*/ 327487 w 943335"/>
                  <a:gd name="connsiteY12" fmla="*/ 465600 h 1278138"/>
                  <a:gd name="connsiteX13" fmla="*/ 843139 w 943335"/>
                  <a:gd name="connsiteY13" fmla="*/ 287267 h 1278138"/>
                  <a:gd name="connsiteX14" fmla="*/ 865851 w 943335"/>
                  <a:gd name="connsiteY14" fmla="*/ 768430 h 1278138"/>
                  <a:gd name="connsiteX15" fmla="*/ 656394 w 943335"/>
                  <a:gd name="connsiteY15" fmla="*/ 811331 h 1278138"/>
                  <a:gd name="connsiteX16" fmla="*/ 616437 w 943335"/>
                  <a:gd name="connsiteY16" fmla="*/ 1061586 h 1278138"/>
                  <a:gd name="connsiteX17" fmla="*/ 869636 w 943335"/>
                  <a:gd name="connsiteY17" fmla="*/ 1051071 h 1278138"/>
                  <a:gd name="connsiteX18" fmla="*/ 939035 w 943335"/>
                  <a:gd name="connsiteY18" fmla="*/ 860541 h 127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43335" h="1278138">
                    <a:moveTo>
                      <a:pt x="939035" y="860541"/>
                    </a:moveTo>
                    <a:lnTo>
                      <a:pt x="909593" y="232169"/>
                    </a:lnTo>
                    <a:lnTo>
                      <a:pt x="907490" y="191371"/>
                    </a:lnTo>
                    <a:lnTo>
                      <a:pt x="898658" y="0"/>
                    </a:lnTo>
                    <a:lnTo>
                      <a:pt x="246312" y="234272"/>
                    </a:lnTo>
                    <a:lnTo>
                      <a:pt x="254724" y="417232"/>
                    </a:lnTo>
                    <a:lnTo>
                      <a:pt x="257248" y="466442"/>
                    </a:lnTo>
                    <a:lnTo>
                      <a:pt x="279539" y="936248"/>
                    </a:lnTo>
                    <a:cubicBezTo>
                      <a:pt x="218553" y="910171"/>
                      <a:pt x="136957" y="925733"/>
                      <a:pt x="74709" y="981252"/>
                    </a:cubicBezTo>
                    <a:cubicBezTo>
                      <a:pt x="-6466" y="1053174"/>
                      <a:pt x="-24131" y="1165473"/>
                      <a:pt x="34752" y="1231507"/>
                    </a:cubicBezTo>
                    <a:cubicBezTo>
                      <a:pt x="93636" y="1297540"/>
                      <a:pt x="207197" y="1292914"/>
                      <a:pt x="287951" y="1220992"/>
                    </a:cubicBezTo>
                    <a:cubicBezTo>
                      <a:pt x="353564" y="1162529"/>
                      <a:pt x="377959" y="1077568"/>
                      <a:pt x="353144" y="1011955"/>
                    </a:cubicBezTo>
                    <a:lnTo>
                      <a:pt x="327487" y="465600"/>
                    </a:lnTo>
                    <a:lnTo>
                      <a:pt x="843139" y="287267"/>
                    </a:lnTo>
                    <a:lnTo>
                      <a:pt x="865851" y="768430"/>
                    </a:lnTo>
                    <a:cubicBezTo>
                      <a:pt x="804444" y="739829"/>
                      <a:pt x="720324" y="754550"/>
                      <a:pt x="656394" y="811331"/>
                    </a:cubicBezTo>
                    <a:cubicBezTo>
                      <a:pt x="575219" y="883253"/>
                      <a:pt x="557554" y="995552"/>
                      <a:pt x="616437" y="1061586"/>
                    </a:cubicBezTo>
                    <a:cubicBezTo>
                      <a:pt x="675321" y="1127619"/>
                      <a:pt x="788882" y="1122993"/>
                      <a:pt x="869636" y="1051071"/>
                    </a:cubicBezTo>
                    <a:cubicBezTo>
                      <a:pt x="928940" y="998076"/>
                      <a:pt x="954176" y="922789"/>
                      <a:pt x="939035" y="860541"/>
                    </a:cubicBezTo>
                    <a:close/>
                  </a:path>
                </a:pathLst>
              </a:custGeom>
              <a:solidFill>
                <a:srgbClr val="DC755A">
                  <a:alpha val="43000"/>
                </a:srgbClr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48" name="Freeform: Shape 1070">
                <a:extLst>
                  <a:ext uri="{FF2B5EF4-FFF2-40B4-BE49-F238E27FC236}">
                    <a16:creationId xmlns:a16="http://schemas.microsoft.com/office/drawing/2014/main" xmlns="" id="{B3355AF7-30EB-465C-B73F-3823DA7ED00A}"/>
                  </a:ext>
                </a:extLst>
              </p:cNvPr>
              <p:cNvSpPr/>
              <p:nvPr/>
            </p:nvSpPr>
            <p:spPr>
              <a:xfrm>
                <a:off x="6845610" y="3195637"/>
                <a:ext cx="943329" cy="1278138"/>
              </a:xfrm>
              <a:custGeom>
                <a:avLst/>
                <a:gdLst>
                  <a:gd name="connsiteX0" fmla="*/ 939035 w 943329"/>
                  <a:gd name="connsiteY0" fmla="*/ 860540 h 1278138"/>
                  <a:gd name="connsiteX1" fmla="*/ 909593 w 943329"/>
                  <a:gd name="connsiteY1" fmla="*/ 232169 h 1278138"/>
                  <a:gd name="connsiteX2" fmla="*/ 907490 w 943329"/>
                  <a:gd name="connsiteY2" fmla="*/ 191371 h 1278138"/>
                  <a:gd name="connsiteX3" fmla="*/ 898658 w 943329"/>
                  <a:gd name="connsiteY3" fmla="*/ 0 h 1278138"/>
                  <a:gd name="connsiteX4" fmla="*/ 246312 w 943329"/>
                  <a:gd name="connsiteY4" fmla="*/ 234272 h 1278138"/>
                  <a:gd name="connsiteX5" fmla="*/ 254724 w 943329"/>
                  <a:gd name="connsiteY5" fmla="*/ 417232 h 1278138"/>
                  <a:gd name="connsiteX6" fmla="*/ 257248 w 943329"/>
                  <a:gd name="connsiteY6" fmla="*/ 466442 h 1278138"/>
                  <a:gd name="connsiteX7" fmla="*/ 279539 w 943329"/>
                  <a:gd name="connsiteY7" fmla="*/ 936248 h 1278138"/>
                  <a:gd name="connsiteX8" fmla="*/ 74709 w 943329"/>
                  <a:gd name="connsiteY8" fmla="*/ 981252 h 1278138"/>
                  <a:gd name="connsiteX9" fmla="*/ 34752 w 943329"/>
                  <a:gd name="connsiteY9" fmla="*/ 1231507 h 1278138"/>
                  <a:gd name="connsiteX10" fmla="*/ 287951 w 943329"/>
                  <a:gd name="connsiteY10" fmla="*/ 1220992 h 1278138"/>
                  <a:gd name="connsiteX11" fmla="*/ 353144 w 943329"/>
                  <a:gd name="connsiteY11" fmla="*/ 1011955 h 1278138"/>
                  <a:gd name="connsiteX12" fmla="*/ 327487 w 943329"/>
                  <a:gd name="connsiteY12" fmla="*/ 465600 h 1278138"/>
                  <a:gd name="connsiteX13" fmla="*/ 842298 w 943329"/>
                  <a:gd name="connsiteY13" fmla="*/ 288109 h 1278138"/>
                  <a:gd name="connsiteX14" fmla="*/ 865010 w 943329"/>
                  <a:gd name="connsiteY14" fmla="*/ 769271 h 1278138"/>
                  <a:gd name="connsiteX15" fmla="*/ 655553 w 943329"/>
                  <a:gd name="connsiteY15" fmla="*/ 812172 h 1278138"/>
                  <a:gd name="connsiteX16" fmla="*/ 615596 w 943329"/>
                  <a:gd name="connsiteY16" fmla="*/ 1062427 h 1278138"/>
                  <a:gd name="connsiteX17" fmla="*/ 868795 w 943329"/>
                  <a:gd name="connsiteY17" fmla="*/ 1051912 h 1278138"/>
                  <a:gd name="connsiteX18" fmla="*/ 939035 w 943329"/>
                  <a:gd name="connsiteY18" fmla="*/ 860540 h 127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43329" h="1278138">
                    <a:moveTo>
                      <a:pt x="939035" y="860540"/>
                    </a:moveTo>
                    <a:lnTo>
                      <a:pt x="909593" y="232169"/>
                    </a:lnTo>
                    <a:lnTo>
                      <a:pt x="907490" y="191371"/>
                    </a:lnTo>
                    <a:lnTo>
                      <a:pt x="898658" y="0"/>
                    </a:lnTo>
                    <a:lnTo>
                      <a:pt x="246312" y="234272"/>
                    </a:lnTo>
                    <a:lnTo>
                      <a:pt x="254724" y="417232"/>
                    </a:lnTo>
                    <a:lnTo>
                      <a:pt x="257248" y="466442"/>
                    </a:lnTo>
                    <a:lnTo>
                      <a:pt x="279539" y="936248"/>
                    </a:lnTo>
                    <a:cubicBezTo>
                      <a:pt x="218553" y="910171"/>
                      <a:pt x="136957" y="925733"/>
                      <a:pt x="74709" y="981252"/>
                    </a:cubicBezTo>
                    <a:cubicBezTo>
                      <a:pt x="-6466" y="1053174"/>
                      <a:pt x="-24131" y="1165473"/>
                      <a:pt x="34752" y="1231507"/>
                    </a:cubicBezTo>
                    <a:cubicBezTo>
                      <a:pt x="93636" y="1297540"/>
                      <a:pt x="207197" y="1292914"/>
                      <a:pt x="287951" y="1220992"/>
                    </a:cubicBezTo>
                    <a:cubicBezTo>
                      <a:pt x="353564" y="1162529"/>
                      <a:pt x="377959" y="1077568"/>
                      <a:pt x="353144" y="1011955"/>
                    </a:cubicBezTo>
                    <a:lnTo>
                      <a:pt x="327487" y="465600"/>
                    </a:lnTo>
                    <a:lnTo>
                      <a:pt x="842298" y="288109"/>
                    </a:lnTo>
                    <a:lnTo>
                      <a:pt x="865010" y="769271"/>
                    </a:lnTo>
                    <a:cubicBezTo>
                      <a:pt x="803603" y="740671"/>
                      <a:pt x="719483" y="755391"/>
                      <a:pt x="655553" y="812172"/>
                    </a:cubicBezTo>
                    <a:cubicBezTo>
                      <a:pt x="574378" y="884094"/>
                      <a:pt x="556712" y="996393"/>
                      <a:pt x="615596" y="1062427"/>
                    </a:cubicBezTo>
                    <a:cubicBezTo>
                      <a:pt x="674479" y="1128461"/>
                      <a:pt x="788041" y="1123834"/>
                      <a:pt x="868795" y="1051912"/>
                    </a:cubicBezTo>
                    <a:cubicBezTo>
                      <a:pt x="928940" y="998496"/>
                      <a:pt x="954176" y="923209"/>
                      <a:pt x="939035" y="860540"/>
                    </a:cubicBezTo>
                    <a:close/>
                  </a:path>
                </a:pathLst>
              </a:custGeom>
              <a:solidFill>
                <a:srgbClr val="D75903"/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</p:grpSp>
        <p:grpSp>
          <p:nvGrpSpPr>
            <p:cNvPr id="144" name="Graphic 837">
              <a:extLst>
                <a:ext uri="{FF2B5EF4-FFF2-40B4-BE49-F238E27FC236}">
                  <a16:creationId xmlns:a16="http://schemas.microsoft.com/office/drawing/2014/main" xmlns="" id="{48C0670C-DE04-47FD-8173-85829F8B6C75}"/>
                </a:ext>
              </a:extLst>
            </p:cNvPr>
            <p:cNvGrpSpPr/>
            <p:nvPr/>
          </p:nvGrpSpPr>
          <p:grpSpPr>
            <a:xfrm>
              <a:off x="5681545" y="3873218"/>
              <a:ext cx="837945" cy="1376978"/>
              <a:chOff x="5681545" y="3873218"/>
              <a:chExt cx="837945" cy="1376978"/>
            </a:xfrm>
          </p:grpSpPr>
          <p:sp>
            <p:nvSpPr>
              <p:cNvPr id="145" name="Freeform: Shape 1067">
                <a:extLst>
                  <a:ext uri="{FF2B5EF4-FFF2-40B4-BE49-F238E27FC236}">
                    <a16:creationId xmlns:a16="http://schemas.microsoft.com/office/drawing/2014/main" xmlns="" id="{A0207808-27B7-4D80-812E-B0AF2B706F34}"/>
                  </a:ext>
                </a:extLst>
              </p:cNvPr>
              <p:cNvSpPr/>
              <p:nvPr/>
            </p:nvSpPr>
            <p:spPr>
              <a:xfrm>
                <a:off x="5765690" y="4018744"/>
                <a:ext cx="753799" cy="1231452"/>
              </a:xfrm>
              <a:custGeom>
                <a:avLst/>
                <a:gdLst>
                  <a:gd name="connsiteX0" fmla="*/ 34579 w 753799"/>
                  <a:gd name="connsiteY0" fmla="*/ 1184821 h 1231452"/>
                  <a:gd name="connsiteX1" fmla="*/ 287779 w 753799"/>
                  <a:gd name="connsiteY1" fmla="*/ 1174306 h 1231452"/>
                  <a:gd name="connsiteX2" fmla="*/ 352971 w 753799"/>
                  <a:gd name="connsiteY2" fmla="*/ 965269 h 1231452"/>
                  <a:gd name="connsiteX3" fmla="*/ 327735 w 753799"/>
                  <a:gd name="connsiteY3" fmla="*/ 418914 h 1231452"/>
                  <a:gd name="connsiteX4" fmla="*/ 753800 w 753799"/>
                  <a:gd name="connsiteY4" fmla="*/ 266238 h 1231452"/>
                  <a:gd name="connsiteX5" fmla="*/ 751276 w 753799"/>
                  <a:gd name="connsiteY5" fmla="*/ 0 h 1231452"/>
                  <a:gd name="connsiteX6" fmla="*/ 246981 w 753799"/>
                  <a:gd name="connsiteY6" fmla="*/ 187165 h 1231452"/>
                  <a:gd name="connsiteX7" fmla="*/ 255393 w 753799"/>
                  <a:gd name="connsiteY7" fmla="*/ 370125 h 1231452"/>
                  <a:gd name="connsiteX8" fmla="*/ 257916 w 753799"/>
                  <a:gd name="connsiteY8" fmla="*/ 419335 h 1231452"/>
                  <a:gd name="connsiteX9" fmla="*/ 280208 w 753799"/>
                  <a:gd name="connsiteY9" fmla="*/ 889141 h 1231452"/>
                  <a:gd name="connsiteX10" fmla="*/ 75377 w 753799"/>
                  <a:gd name="connsiteY10" fmla="*/ 934145 h 1231452"/>
                  <a:gd name="connsiteX11" fmla="*/ 34579 w 753799"/>
                  <a:gd name="connsiteY11" fmla="*/ 1184821 h 1231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3799" h="1231452">
                    <a:moveTo>
                      <a:pt x="34579" y="1184821"/>
                    </a:moveTo>
                    <a:cubicBezTo>
                      <a:pt x="93463" y="1250854"/>
                      <a:pt x="207024" y="1246228"/>
                      <a:pt x="287779" y="1174306"/>
                    </a:cubicBezTo>
                    <a:cubicBezTo>
                      <a:pt x="353812" y="1115843"/>
                      <a:pt x="377786" y="1030882"/>
                      <a:pt x="352971" y="965269"/>
                    </a:cubicBezTo>
                    <a:lnTo>
                      <a:pt x="327735" y="418914"/>
                    </a:lnTo>
                    <a:lnTo>
                      <a:pt x="753800" y="266238"/>
                    </a:lnTo>
                    <a:lnTo>
                      <a:pt x="751276" y="0"/>
                    </a:lnTo>
                    <a:lnTo>
                      <a:pt x="246981" y="187165"/>
                    </a:lnTo>
                    <a:lnTo>
                      <a:pt x="255393" y="370125"/>
                    </a:lnTo>
                    <a:lnTo>
                      <a:pt x="257916" y="419335"/>
                    </a:lnTo>
                    <a:lnTo>
                      <a:pt x="280208" y="889141"/>
                    </a:lnTo>
                    <a:cubicBezTo>
                      <a:pt x="219221" y="863064"/>
                      <a:pt x="137626" y="878626"/>
                      <a:pt x="75377" y="934145"/>
                    </a:cubicBezTo>
                    <a:cubicBezTo>
                      <a:pt x="-6218" y="1006488"/>
                      <a:pt x="-24304" y="1118366"/>
                      <a:pt x="34579" y="1184821"/>
                    </a:cubicBezTo>
                    <a:close/>
                  </a:path>
                </a:pathLst>
              </a:custGeom>
              <a:solidFill>
                <a:srgbClr val="DC755A">
                  <a:alpha val="43000"/>
                </a:srgbClr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46" name="Freeform: Shape 1068">
                <a:extLst>
                  <a:ext uri="{FF2B5EF4-FFF2-40B4-BE49-F238E27FC236}">
                    <a16:creationId xmlns:a16="http://schemas.microsoft.com/office/drawing/2014/main" xmlns="" id="{35E365B2-E932-47B3-BA06-7215BF7D51A9}"/>
                  </a:ext>
                </a:extLst>
              </p:cNvPr>
              <p:cNvSpPr/>
              <p:nvPr/>
            </p:nvSpPr>
            <p:spPr>
              <a:xfrm>
                <a:off x="5681545" y="3873218"/>
                <a:ext cx="753825" cy="1231031"/>
              </a:xfrm>
              <a:custGeom>
                <a:avLst/>
                <a:gdLst>
                  <a:gd name="connsiteX0" fmla="*/ 34606 w 753825"/>
                  <a:gd name="connsiteY0" fmla="*/ 1184400 h 1231031"/>
                  <a:gd name="connsiteX1" fmla="*/ 287805 w 753825"/>
                  <a:gd name="connsiteY1" fmla="*/ 1173885 h 1231031"/>
                  <a:gd name="connsiteX2" fmla="*/ 352997 w 753825"/>
                  <a:gd name="connsiteY2" fmla="*/ 964848 h 1231031"/>
                  <a:gd name="connsiteX3" fmla="*/ 327761 w 753825"/>
                  <a:gd name="connsiteY3" fmla="*/ 418914 h 1231031"/>
                  <a:gd name="connsiteX4" fmla="*/ 753826 w 753825"/>
                  <a:gd name="connsiteY4" fmla="*/ 266238 h 1231031"/>
                  <a:gd name="connsiteX5" fmla="*/ 751302 w 753825"/>
                  <a:gd name="connsiteY5" fmla="*/ 0 h 1231031"/>
                  <a:gd name="connsiteX6" fmla="*/ 247007 w 753825"/>
                  <a:gd name="connsiteY6" fmla="*/ 186745 h 1231031"/>
                  <a:gd name="connsiteX7" fmla="*/ 255419 w 753825"/>
                  <a:gd name="connsiteY7" fmla="*/ 369704 h 1231031"/>
                  <a:gd name="connsiteX8" fmla="*/ 257942 w 753825"/>
                  <a:gd name="connsiteY8" fmla="*/ 418914 h 1231031"/>
                  <a:gd name="connsiteX9" fmla="*/ 280234 w 753825"/>
                  <a:gd name="connsiteY9" fmla="*/ 888721 h 1231031"/>
                  <a:gd name="connsiteX10" fmla="*/ 74983 w 753825"/>
                  <a:gd name="connsiteY10" fmla="*/ 934145 h 1231031"/>
                  <a:gd name="connsiteX11" fmla="*/ 34606 w 753825"/>
                  <a:gd name="connsiteY11" fmla="*/ 1184400 h 1231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3825" h="1231031">
                    <a:moveTo>
                      <a:pt x="34606" y="1184400"/>
                    </a:moveTo>
                    <a:cubicBezTo>
                      <a:pt x="93489" y="1250434"/>
                      <a:pt x="207050" y="1245807"/>
                      <a:pt x="287805" y="1173885"/>
                    </a:cubicBezTo>
                    <a:cubicBezTo>
                      <a:pt x="353838" y="1115422"/>
                      <a:pt x="377812" y="1030462"/>
                      <a:pt x="352997" y="964848"/>
                    </a:cubicBezTo>
                    <a:lnTo>
                      <a:pt x="327761" y="418914"/>
                    </a:lnTo>
                    <a:lnTo>
                      <a:pt x="753826" y="266238"/>
                    </a:lnTo>
                    <a:lnTo>
                      <a:pt x="751302" y="0"/>
                    </a:lnTo>
                    <a:lnTo>
                      <a:pt x="247007" y="186745"/>
                    </a:lnTo>
                    <a:lnTo>
                      <a:pt x="255419" y="369704"/>
                    </a:lnTo>
                    <a:lnTo>
                      <a:pt x="257942" y="418914"/>
                    </a:lnTo>
                    <a:lnTo>
                      <a:pt x="280234" y="888721"/>
                    </a:lnTo>
                    <a:cubicBezTo>
                      <a:pt x="218827" y="863064"/>
                      <a:pt x="137231" y="878626"/>
                      <a:pt x="74983" y="934145"/>
                    </a:cubicBezTo>
                    <a:cubicBezTo>
                      <a:pt x="-6192" y="1006067"/>
                      <a:pt x="-24278" y="1118366"/>
                      <a:pt x="34606" y="1184400"/>
                    </a:cubicBezTo>
                    <a:close/>
                  </a:path>
                </a:pathLst>
              </a:custGeom>
              <a:solidFill>
                <a:srgbClr val="D75903"/>
              </a:solidFill>
              <a:ln w="4204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</p:grpSp>
      <p:grpSp>
        <p:nvGrpSpPr>
          <p:cNvPr id="149" name="Graphic 44260">
            <a:extLst>
              <a:ext uri="{FF2B5EF4-FFF2-40B4-BE49-F238E27FC236}">
                <a16:creationId xmlns:a16="http://schemas.microsoft.com/office/drawing/2014/main" xmlns="" id="{95DBC3B3-B454-42DA-A1F8-4242A2B28FD2}"/>
              </a:ext>
            </a:extLst>
          </p:cNvPr>
          <p:cNvGrpSpPr/>
          <p:nvPr/>
        </p:nvGrpSpPr>
        <p:grpSpPr>
          <a:xfrm>
            <a:off x="52500" y="5805795"/>
            <a:ext cx="969040" cy="960328"/>
            <a:chOff x="5972175" y="3276600"/>
            <a:chExt cx="245554" cy="304990"/>
          </a:xfrm>
        </p:grpSpPr>
        <p:sp>
          <p:nvSpPr>
            <p:cNvPr id="150" name="Freeform: Shape 11">
              <a:extLst>
                <a:ext uri="{FF2B5EF4-FFF2-40B4-BE49-F238E27FC236}">
                  <a16:creationId xmlns:a16="http://schemas.microsoft.com/office/drawing/2014/main" xmlns="" id="{8675C8A9-AFCC-4845-9FF4-C0C4E29E1B9C}"/>
                </a:ext>
              </a:extLst>
            </p:cNvPr>
            <p:cNvSpPr/>
            <p:nvPr/>
          </p:nvSpPr>
          <p:spPr>
            <a:xfrm>
              <a:off x="5991225" y="3309651"/>
              <a:ext cx="226504" cy="271938"/>
            </a:xfrm>
            <a:custGeom>
              <a:avLst/>
              <a:gdLst>
                <a:gd name="connsiteX0" fmla="*/ 0 w 226504"/>
                <a:gd name="connsiteY0" fmla="*/ 163830 h 271938"/>
                <a:gd name="connsiteX1" fmla="*/ 21241 w 226504"/>
                <a:gd name="connsiteY1" fmla="*/ 122015 h 271938"/>
                <a:gd name="connsiteX2" fmla="*/ 42101 w 226504"/>
                <a:gd name="connsiteY2" fmla="*/ 129159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830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830"/>
                  </a:moveTo>
                  <a:cubicBezTo>
                    <a:pt x="1429" y="153162"/>
                    <a:pt x="21241" y="122015"/>
                    <a:pt x="21241" y="122015"/>
                  </a:cubicBezTo>
                  <a:lnTo>
                    <a:pt x="42101" y="129159"/>
                  </a:lnTo>
                  <a:cubicBezTo>
                    <a:pt x="97155" y="69342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830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1" name="Freeform: Shape 12">
              <a:extLst>
                <a:ext uri="{FF2B5EF4-FFF2-40B4-BE49-F238E27FC236}">
                  <a16:creationId xmlns:a16="http://schemas.microsoft.com/office/drawing/2014/main" xmlns="" id="{98AED41A-6947-4563-A969-2D227CB9DAD6}"/>
                </a:ext>
              </a:extLst>
            </p:cNvPr>
            <p:cNvSpPr/>
            <p:nvPr/>
          </p:nvSpPr>
          <p:spPr>
            <a:xfrm>
              <a:off x="5972175" y="3276600"/>
              <a:ext cx="226504" cy="271938"/>
            </a:xfrm>
            <a:custGeom>
              <a:avLst/>
              <a:gdLst>
                <a:gd name="connsiteX0" fmla="*/ 0 w 226504"/>
                <a:gd name="connsiteY0" fmla="*/ 163925 h 271938"/>
                <a:gd name="connsiteX1" fmla="*/ 21241 w 226504"/>
                <a:gd name="connsiteY1" fmla="*/ 122111 h 271938"/>
                <a:gd name="connsiteX2" fmla="*/ 42101 w 226504"/>
                <a:gd name="connsiteY2" fmla="*/ 129254 h 271938"/>
                <a:gd name="connsiteX3" fmla="*/ 172117 w 226504"/>
                <a:gd name="connsiteY3" fmla="*/ 0 h 271938"/>
                <a:gd name="connsiteX4" fmla="*/ 226505 w 226504"/>
                <a:gd name="connsiteY4" fmla="*/ 37052 h 271938"/>
                <a:gd name="connsiteX5" fmla="*/ 183833 w 226504"/>
                <a:gd name="connsiteY5" fmla="*/ 221647 h 271938"/>
                <a:gd name="connsiteX6" fmla="*/ 199644 w 226504"/>
                <a:gd name="connsiteY6" fmla="*/ 231743 h 271938"/>
                <a:gd name="connsiteX7" fmla="*/ 174022 w 226504"/>
                <a:gd name="connsiteY7" fmla="*/ 271939 h 271938"/>
                <a:gd name="connsiteX8" fmla="*/ 96298 w 226504"/>
                <a:gd name="connsiteY8" fmla="*/ 225076 h 271938"/>
                <a:gd name="connsiteX9" fmla="*/ 117348 w 226504"/>
                <a:gd name="connsiteY9" fmla="*/ 183547 h 271938"/>
                <a:gd name="connsiteX10" fmla="*/ 131826 w 226504"/>
                <a:gd name="connsiteY10" fmla="*/ 191643 h 271938"/>
                <a:gd name="connsiteX11" fmla="*/ 138589 w 226504"/>
                <a:gd name="connsiteY11" fmla="*/ 164783 h 271938"/>
                <a:gd name="connsiteX12" fmla="*/ 102013 w 226504"/>
                <a:gd name="connsiteY12" fmla="*/ 140684 h 271938"/>
                <a:gd name="connsiteX13" fmla="*/ 86963 w 226504"/>
                <a:gd name="connsiteY13" fmla="*/ 156496 h 271938"/>
                <a:gd name="connsiteX14" fmla="*/ 104013 w 226504"/>
                <a:gd name="connsiteY14" fmla="*/ 170783 h 271938"/>
                <a:gd name="connsiteX15" fmla="*/ 81629 w 226504"/>
                <a:gd name="connsiteY15" fmla="*/ 210693 h 271938"/>
                <a:gd name="connsiteX16" fmla="*/ 0 w 226504"/>
                <a:gd name="connsiteY16" fmla="*/ 163925 h 271938"/>
                <a:gd name="connsiteX17" fmla="*/ 162401 w 226504"/>
                <a:gd name="connsiteY17" fmla="*/ 79820 h 271938"/>
                <a:gd name="connsiteX18" fmla="*/ 128207 w 226504"/>
                <a:gd name="connsiteY18" fmla="*/ 109919 h 271938"/>
                <a:gd name="connsiteX19" fmla="*/ 153353 w 226504"/>
                <a:gd name="connsiteY19" fmla="*/ 124016 h 271938"/>
                <a:gd name="connsiteX20" fmla="*/ 162401 w 226504"/>
                <a:gd name="connsiteY20" fmla="*/ 79820 h 27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6504" h="271938">
                  <a:moveTo>
                    <a:pt x="0" y="163925"/>
                  </a:moveTo>
                  <a:cubicBezTo>
                    <a:pt x="1429" y="153257"/>
                    <a:pt x="21241" y="122111"/>
                    <a:pt x="21241" y="122111"/>
                  </a:cubicBezTo>
                  <a:lnTo>
                    <a:pt x="42101" y="129254"/>
                  </a:lnTo>
                  <a:cubicBezTo>
                    <a:pt x="97155" y="69437"/>
                    <a:pt x="172117" y="0"/>
                    <a:pt x="172117" y="0"/>
                  </a:cubicBezTo>
                  <a:cubicBezTo>
                    <a:pt x="184404" y="2477"/>
                    <a:pt x="226505" y="37052"/>
                    <a:pt x="226505" y="37052"/>
                  </a:cubicBezTo>
                  <a:lnTo>
                    <a:pt x="183833" y="221647"/>
                  </a:lnTo>
                  <a:lnTo>
                    <a:pt x="199644" y="231743"/>
                  </a:lnTo>
                  <a:lnTo>
                    <a:pt x="174022" y="271939"/>
                  </a:lnTo>
                  <a:cubicBezTo>
                    <a:pt x="174022" y="271939"/>
                    <a:pt x="98203" y="228600"/>
                    <a:pt x="96298" y="225076"/>
                  </a:cubicBezTo>
                  <a:cubicBezTo>
                    <a:pt x="94774" y="221456"/>
                    <a:pt x="115348" y="183071"/>
                    <a:pt x="117348" y="183547"/>
                  </a:cubicBezTo>
                  <a:cubicBezTo>
                    <a:pt x="119539" y="183737"/>
                    <a:pt x="131826" y="191643"/>
                    <a:pt x="131826" y="191643"/>
                  </a:cubicBezTo>
                  <a:lnTo>
                    <a:pt x="138589" y="164783"/>
                  </a:lnTo>
                  <a:lnTo>
                    <a:pt x="102013" y="140684"/>
                  </a:lnTo>
                  <a:lnTo>
                    <a:pt x="86963" y="156496"/>
                  </a:lnTo>
                  <a:lnTo>
                    <a:pt x="104013" y="170783"/>
                  </a:lnTo>
                  <a:cubicBezTo>
                    <a:pt x="104013" y="170783"/>
                    <a:pt x="82487" y="211265"/>
                    <a:pt x="81629" y="210693"/>
                  </a:cubicBezTo>
                  <a:lnTo>
                    <a:pt x="0" y="163925"/>
                  </a:lnTo>
                  <a:close/>
                  <a:moveTo>
                    <a:pt x="162401" y="79820"/>
                  </a:moveTo>
                  <a:lnTo>
                    <a:pt x="128207" y="109919"/>
                  </a:lnTo>
                  <a:lnTo>
                    <a:pt x="153353" y="124016"/>
                  </a:lnTo>
                  <a:lnTo>
                    <a:pt x="162401" y="79820"/>
                  </a:lnTo>
                  <a:close/>
                </a:path>
              </a:pathLst>
            </a:custGeom>
            <a:solidFill>
              <a:srgbClr val="DC755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52" name="Graphic 44264">
            <a:extLst>
              <a:ext uri="{FF2B5EF4-FFF2-40B4-BE49-F238E27FC236}">
                <a16:creationId xmlns:a16="http://schemas.microsoft.com/office/drawing/2014/main" xmlns="" id="{5C25F421-5298-425A-8446-012AAC86B806}"/>
              </a:ext>
            </a:extLst>
          </p:cNvPr>
          <p:cNvGrpSpPr/>
          <p:nvPr/>
        </p:nvGrpSpPr>
        <p:grpSpPr>
          <a:xfrm rot="2449016">
            <a:off x="1043508" y="5895239"/>
            <a:ext cx="935517" cy="848000"/>
            <a:chOff x="5948362" y="3286088"/>
            <a:chExt cx="293127" cy="288168"/>
          </a:xfrm>
        </p:grpSpPr>
        <p:sp>
          <p:nvSpPr>
            <p:cNvPr id="153" name="Freeform: Shape 21">
              <a:extLst>
                <a:ext uri="{FF2B5EF4-FFF2-40B4-BE49-F238E27FC236}">
                  <a16:creationId xmlns:a16="http://schemas.microsoft.com/office/drawing/2014/main" xmlns="" id="{718D76B9-D4F3-4F47-AAEA-535FF4CD7D0F}"/>
                </a:ext>
              </a:extLst>
            </p:cNvPr>
            <p:cNvSpPr/>
            <p:nvPr/>
          </p:nvSpPr>
          <p:spPr>
            <a:xfrm>
              <a:off x="5967412" y="3319139"/>
              <a:ext cx="274077" cy="255117"/>
            </a:xfrm>
            <a:custGeom>
              <a:avLst/>
              <a:gdLst>
                <a:gd name="connsiteX0" fmla="*/ 142589 w 274077"/>
                <a:gd name="connsiteY0" fmla="*/ 224256 h 255117"/>
                <a:gd name="connsiteX1" fmla="*/ 155353 w 274077"/>
                <a:gd name="connsiteY1" fmla="*/ 204635 h 255117"/>
                <a:gd name="connsiteX2" fmla="*/ 57722 w 274077"/>
                <a:gd name="connsiteY2" fmla="*/ 129959 h 255117"/>
                <a:gd name="connsiteX3" fmla="*/ 41148 w 274077"/>
                <a:gd name="connsiteY3" fmla="*/ 152723 h 255117"/>
                <a:gd name="connsiteX4" fmla="*/ 0 w 274077"/>
                <a:gd name="connsiteY4" fmla="*/ 124434 h 255117"/>
                <a:gd name="connsiteX5" fmla="*/ 51435 w 274077"/>
                <a:gd name="connsiteY5" fmla="*/ 46520 h 255117"/>
                <a:gd name="connsiteX6" fmla="*/ 151829 w 274077"/>
                <a:gd name="connsiteY6" fmla="*/ 10515 h 255117"/>
                <a:gd name="connsiteX7" fmla="*/ 174403 w 274077"/>
                <a:gd name="connsiteY7" fmla="*/ 71570 h 255117"/>
                <a:gd name="connsiteX8" fmla="*/ 247650 w 274077"/>
                <a:gd name="connsiteY8" fmla="*/ 67094 h 255117"/>
                <a:gd name="connsiteX9" fmla="*/ 243078 w 274077"/>
                <a:gd name="connsiteY9" fmla="*/ 180822 h 255117"/>
                <a:gd name="connsiteX10" fmla="*/ 184214 w 274077"/>
                <a:gd name="connsiteY10" fmla="*/ 255117 h 255117"/>
                <a:gd name="connsiteX11" fmla="*/ 142589 w 274077"/>
                <a:gd name="connsiteY11" fmla="*/ 224256 h 255117"/>
                <a:gd name="connsiteX12" fmla="*/ 126397 w 274077"/>
                <a:gd name="connsiteY12" fmla="*/ 66427 h 255117"/>
                <a:gd name="connsiteX13" fmla="*/ 89821 w 274077"/>
                <a:gd name="connsiteY13" fmla="*/ 83762 h 255117"/>
                <a:gd name="connsiteX14" fmla="*/ 122682 w 274077"/>
                <a:gd name="connsiteY14" fmla="*/ 107956 h 255117"/>
                <a:gd name="connsiteX15" fmla="*/ 126397 w 274077"/>
                <a:gd name="connsiteY15" fmla="*/ 66427 h 255117"/>
                <a:gd name="connsiteX16" fmla="*/ 202311 w 274077"/>
                <a:gd name="connsiteY16" fmla="*/ 112433 h 255117"/>
                <a:gd name="connsiteX17" fmla="*/ 163640 w 274077"/>
                <a:gd name="connsiteY17" fmla="*/ 135483 h 255117"/>
                <a:gd name="connsiteX18" fmla="*/ 193834 w 274077"/>
                <a:gd name="connsiteY18" fmla="*/ 157391 h 255117"/>
                <a:gd name="connsiteX19" fmla="*/ 202311 w 274077"/>
                <a:gd name="connsiteY19" fmla="*/ 112433 h 2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4077" h="255117">
                  <a:moveTo>
                    <a:pt x="142589" y="224256"/>
                  </a:moveTo>
                  <a:cubicBezTo>
                    <a:pt x="141637" y="221208"/>
                    <a:pt x="155353" y="204635"/>
                    <a:pt x="155353" y="204635"/>
                  </a:cubicBezTo>
                  <a:cubicBezTo>
                    <a:pt x="155353" y="204635"/>
                    <a:pt x="60484" y="128339"/>
                    <a:pt x="57722" y="129959"/>
                  </a:cubicBezTo>
                  <a:cubicBezTo>
                    <a:pt x="54864" y="131102"/>
                    <a:pt x="41148" y="152723"/>
                    <a:pt x="41148" y="152723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650" y="67094"/>
                  </a:cubicBezTo>
                  <a:cubicBezTo>
                    <a:pt x="290132" y="97383"/>
                    <a:pt x="276035" y="134626"/>
                    <a:pt x="243078" y="180822"/>
                  </a:cubicBezTo>
                  <a:cubicBezTo>
                    <a:pt x="225933" y="204825"/>
                    <a:pt x="202121" y="234448"/>
                    <a:pt x="184214" y="255117"/>
                  </a:cubicBezTo>
                  <a:cubicBezTo>
                    <a:pt x="170212" y="247497"/>
                    <a:pt x="143732" y="227114"/>
                    <a:pt x="142589" y="224256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4" name="Freeform: Shape 22">
              <a:extLst>
                <a:ext uri="{FF2B5EF4-FFF2-40B4-BE49-F238E27FC236}">
                  <a16:creationId xmlns:a16="http://schemas.microsoft.com/office/drawing/2014/main" xmlns="" id="{9DE0FFA5-24C2-4964-938F-0AA7E9F41EAE}"/>
                </a:ext>
              </a:extLst>
            </p:cNvPr>
            <p:cNvSpPr/>
            <p:nvPr/>
          </p:nvSpPr>
          <p:spPr>
            <a:xfrm>
              <a:off x="5948362" y="3286088"/>
              <a:ext cx="273982" cy="255212"/>
            </a:xfrm>
            <a:custGeom>
              <a:avLst/>
              <a:gdLst>
                <a:gd name="connsiteX0" fmla="*/ 142589 w 273982"/>
                <a:gd name="connsiteY0" fmla="*/ 224351 h 255212"/>
                <a:gd name="connsiteX1" fmla="*/ 155353 w 273982"/>
                <a:gd name="connsiteY1" fmla="*/ 204730 h 255212"/>
                <a:gd name="connsiteX2" fmla="*/ 57722 w 273982"/>
                <a:gd name="connsiteY2" fmla="*/ 130054 h 255212"/>
                <a:gd name="connsiteX3" fmla="*/ 41148 w 273982"/>
                <a:gd name="connsiteY3" fmla="*/ 152819 h 255212"/>
                <a:gd name="connsiteX4" fmla="*/ 0 w 273982"/>
                <a:gd name="connsiteY4" fmla="*/ 124434 h 255212"/>
                <a:gd name="connsiteX5" fmla="*/ 51435 w 273982"/>
                <a:gd name="connsiteY5" fmla="*/ 46520 h 255212"/>
                <a:gd name="connsiteX6" fmla="*/ 151829 w 273982"/>
                <a:gd name="connsiteY6" fmla="*/ 10515 h 255212"/>
                <a:gd name="connsiteX7" fmla="*/ 174403 w 273982"/>
                <a:gd name="connsiteY7" fmla="*/ 71570 h 255212"/>
                <a:gd name="connsiteX8" fmla="*/ 247555 w 273982"/>
                <a:gd name="connsiteY8" fmla="*/ 67189 h 255212"/>
                <a:gd name="connsiteX9" fmla="*/ 242983 w 273982"/>
                <a:gd name="connsiteY9" fmla="*/ 180917 h 255212"/>
                <a:gd name="connsiteX10" fmla="*/ 184118 w 273982"/>
                <a:gd name="connsiteY10" fmla="*/ 255212 h 255212"/>
                <a:gd name="connsiteX11" fmla="*/ 142589 w 273982"/>
                <a:gd name="connsiteY11" fmla="*/ 224351 h 255212"/>
                <a:gd name="connsiteX12" fmla="*/ 126397 w 273982"/>
                <a:gd name="connsiteY12" fmla="*/ 66427 h 255212"/>
                <a:gd name="connsiteX13" fmla="*/ 89821 w 273982"/>
                <a:gd name="connsiteY13" fmla="*/ 83762 h 255212"/>
                <a:gd name="connsiteX14" fmla="*/ 122682 w 273982"/>
                <a:gd name="connsiteY14" fmla="*/ 107956 h 255212"/>
                <a:gd name="connsiteX15" fmla="*/ 126397 w 273982"/>
                <a:gd name="connsiteY15" fmla="*/ 66427 h 255212"/>
                <a:gd name="connsiteX16" fmla="*/ 202311 w 273982"/>
                <a:gd name="connsiteY16" fmla="*/ 112433 h 255212"/>
                <a:gd name="connsiteX17" fmla="*/ 163640 w 273982"/>
                <a:gd name="connsiteY17" fmla="*/ 135483 h 255212"/>
                <a:gd name="connsiteX18" fmla="*/ 193834 w 273982"/>
                <a:gd name="connsiteY18" fmla="*/ 157391 h 255212"/>
                <a:gd name="connsiteX19" fmla="*/ 202311 w 273982"/>
                <a:gd name="connsiteY19" fmla="*/ 112433 h 25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3982" h="255212">
                  <a:moveTo>
                    <a:pt x="142589" y="224351"/>
                  </a:moveTo>
                  <a:cubicBezTo>
                    <a:pt x="141637" y="221303"/>
                    <a:pt x="155353" y="204730"/>
                    <a:pt x="155353" y="204730"/>
                  </a:cubicBezTo>
                  <a:cubicBezTo>
                    <a:pt x="155353" y="204730"/>
                    <a:pt x="60484" y="128435"/>
                    <a:pt x="57722" y="130054"/>
                  </a:cubicBezTo>
                  <a:cubicBezTo>
                    <a:pt x="54864" y="131197"/>
                    <a:pt x="41148" y="152819"/>
                    <a:pt x="41148" y="152819"/>
                  </a:cubicBezTo>
                  <a:cubicBezTo>
                    <a:pt x="28099" y="149199"/>
                    <a:pt x="0" y="124434"/>
                    <a:pt x="0" y="124434"/>
                  </a:cubicBezTo>
                  <a:cubicBezTo>
                    <a:pt x="0" y="124434"/>
                    <a:pt x="30956" y="75285"/>
                    <a:pt x="51435" y="46520"/>
                  </a:cubicBezTo>
                  <a:cubicBezTo>
                    <a:pt x="62484" y="30899"/>
                    <a:pt x="105632" y="-22346"/>
                    <a:pt x="151829" y="10515"/>
                  </a:cubicBezTo>
                  <a:cubicBezTo>
                    <a:pt x="184023" y="33470"/>
                    <a:pt x="173069" y="70618"/>
                    <a:pt x="174403" y="71570"/>
                  </a:cubicBezTo>
                  <a:cubicBezTo>
                    <a:pt x="174689" y="71761"/>
                    <a:pt x="213265" y="42710"/>
                    <a:pt x="247555" y="67189"/>
                  </a:cubicBezTo>
                  <a:cubicBezTo>
                    <a:pt x="290036" y="97478"/>
                    <a:pt x="275939" y="134721"/>
                    <a:pt x="242983" y="180917"/>
                  </a:cubicBezTo>
                  <a:cubicBezTo>
                    <a:pt x="225838" y="204920"/>
                    <a:pt x="202025" y="234543"/>
                    <a:pt x="184118" y="255212"/>
                  </a:cubicBezTo>
                  <a:cubicBezTo>
                    <a:pt x="170212" y="247592"/>
                    <a:pt x="143732" y="227114"/>
                    <a:pt x="142589" y="224351"/>
                  </a:cubicBezTo>
                  <a:close/>
                  <a:moveTo>
                    <a:pt x="126397" y="66427"/>
                  </a:moveTo>
                  <a:cubicBezTo>
                    <a:pt x="104299" y="49949"/>
                    <a:pt x="89821" y="83762"/>
                    <a:pt x="89821" y="83762"/>
                  </a:cubicBezTo>
                  <a:lnTo>
                    <a:pt x="122682" y="107956"/>
                  </a:lnTo>
                  <a:cubicBezTo>
                    <a:pt x="122968" y="108146"/>
                    <a:pt x="143923" y="79286"/>
                    <a:pt x="126397" y="66427"/>
                  </a:cubicBezTo>
                  <a:close/>
                  <a:moveTo>
                    <a:pt x="202311" y="112433"/>
                  </a:moveTo>
                  <a:cubicBezTo>
                    <a:pt x="183547" y="99098"/>
                    <a:pt x="163640" y="135483"/>
                    <a:pt x="163640" y="135483"/>
                  </a:cubicBezTo>
                  <a:lnTo>
                    <a:pt x="193834" y="157391"/>
                  </a:lnTo>
                  <a:cubicBezTo>
                    <a:pt x="193453" y="157867"/>
                    <a:pt x="220218" y="125196"/>
                    <a:pt x="202311" y="112433"/>
                  </a:cubicBezTo>
                  <a:close/>
                </a:path>
              </a:pathLst>
            </a:custGeom>
            <a:solidFill>
              <a:srgbClr val="E968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55" name="Graphic 44268">
            <a:extLst>
              <a:ext uri="{FF2B5EF4-FFF2-40B4-BE49-F238E27FC236}">
                <a16:creationId xmlns:a16="http://schemas.microsoft.com/office/drawing/2014/main" xmlns="" id="{5968CD3F-6252-4A78-9964-A239577DD517}"/>
              </a:ext>
            </a:extLst>
          </p:cNvPr>
          <p:cNvGrpSpPr/>
          <p:nvPr/>
        </p:nvGrpSpPr>
        <p:grpSpPr>
          <a:xfrm rot="21000767">
            <a:off x="52290" y="4824944"/>
            <a:ext cx="821499" cy="1060982"/>
            <a:chOff x="5976918" y="3286115"/>
            <a:chExt cx="237163" cy="282320"/>
          </a:xfrm>
          <a:solidFill>
            <a:srgbClr val="DC755A"/>
          </a:solidFill>
        </p:grpSpPr>
        <p:sp>
          <p:nvSpPr>
            <p:cNvPr id="156" name="Freeform: Shape 24">
              <a:extLst>
                <a:ext uri="{FF2B5EF4-FFF2-40B4-BE49-F238E27FC236}">
                  <a16:creationId xmlns:a16="http://schemas.microsoft.com/office/drawing/2014/main" xmlns="" id="{FF1E6618-BDA2-4C06-A95C-E513E61D1B9D}"/>
                </a:ext>
              </a:extLst>
            </p:cNvPr>
            <p:cNvSpPr/>
            <p:nvPr/>
          </p:nvSpPr>
          <p:spPr>
            <a:xfrm>
              <a:off x="5995945" y="3319163"/>
              <a:ext cx="218136" cy="249272"/>
            </a:xfrm>
            <a:custGeom>
              <a:avLst/>
              <a:gdLst>
                <a:gd name="connsiteX0" fmla="*/ 127867 w 218136"/>
                <a:gd name="connsiteY0" fmla="*/ 13 h 249272"/>
                <a:gd name="connsiteX1" fmla="*/ 167205 w 218136"/>
                <a:gd name="connsiteY1" fmla="*/ 70498 h 249272"/>
                <a:gd name="connsiteX2" fmla="*/ 125391 w 218136"/>
                <a:gd name="connsiteY2" fmla="*/ 102407 h 249272"/>
                <a:gd name="connsiteX3" fmla="*/ 77766 w 218136"/>
                <a:gd name="connsiteY3" fmla="*/ 91549 h 249272"/>
                <a:gd name="connsiteX4" fmla="*/ 78051 w 218136"/>
                <a:gd name="connsiteY4" fmla="*/ 153652 h 249272"/>
                <a:gd name="connsiteX5" fmla="*/ 137868 w 218136"/>
                <a:gd name="connsiteY5" fmla="*/ 178321 h 249272"/>
                <a:gd name="connsiteX6" fmla="*/ 160919 w 218136"/>
                <a:gd name="connsiteY6" fmla="*/ 139364 h 249272"/>
                <a:gd name="connsiteX7" fmla="*/ 217878 w 218136"/>
                <a:gd name="connsiteY7" fmla="*/ 152604 h 249272"/>
                <a:gd name="connsiteX8" fmla="*/ 171301 w 218136"/>
                <a:gd name="connsiteY8" fmla="*/ 235376 h 249272"/>
                <a:gd name="connsiteX9" fmla="*/ 20711 w 218136"/>
                <a:gd name="connsiteY9" fmla="*/ 187084 h 249272"/>
                <a:gd name="connsiteX10" fmla="*/ 45571 w 218136"/>
                <a:gd name="connsiteY10" fmla="*/ 42685 h 249272"/>
                <a:gd name="connsiteX11" fmla="*/ 85481 w 218136"/>
                <a:gd name="connsiteY11" fmla="*/ 35161 h 249272"/>
                <a:gd name="connsiteX12" fmla="*/ 78909 w 218136"/>
                <a:gd name="connsiteY12" fmla="*/ 16873 h 249272"/>
                <a:gd name="connsiteX13" fmla="*/ 127867 w 218136"/>
                <a:gd name="connsiteY13" fmla="*/ 13 h 24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36" h="249272">
                  <a:moveTo>
                    <a:pt x="127867" y="13"/>
                  </a:moveTo>
                  <a:cubicBezTo>
                    <a:pt x="130629" y="299"/>
                    <a:pt x="167205" y="70498"/>
                    <a:pt x="167205" y="70498"/>
                  </a:cubicBezTo>
                  <a:lnTo>
                    <a:pt x="125391" y="102407"/>
                  </a:lnTo>
                  <a:cubicBezTo>
                    <a:pt x="125391" y="102407"/>
                    <a:pt x="102912" y="76880"/>
                    <a:pt x="77766" y="91549"/>
                  </a:cubicBezTo>
                  <a:cubicBezTo>
                    <a:pt x="63192" y="100026"/>
                    <a:pt x="59859" y="122600"/>
                    <a:pt x="78051" y="153652"/>
                  </a:cubicBezTo>
                  <a:cubicBezTo>
                    <a:pt x="97387" y="186703"/>
                    <a:pt x="123962" y="186513"/>
                    <a:pt x="137868" y="178321"/>
                  </a:cubicBezTo>
                  <a:cubicBezTo>
                    <a:pt x="155775" y="167844"/>
                    <a:pt x="160347" y="144889"/>
                    <a:pt x="160919" y="139364"/>
                  </a:cubicBezTo>
                  <a:cubicBezTo>
                    <a:pt x="181207" y="145174"/>
                    <a:pt x="217878" y="152604"/>
                    <a:pt x="217878" y="152604"/>
                  </a:cubicBezTo>
                  <a:cubicBezTo>
                    <a:pt x="217878" y="152604"/>
                    <a:pt x="224451" y="204325"/>
                    <a:pt x="171301" y="235376"/>
                  </a:cubicBezTo>
                  <a:cubicBezTo>
                    <a:pt x="127677" y="260903"/>
                    <a:pt x="60335" y="254807"/>
                    <a:pt x="20711" y="187084"/>
                  </a:cubicBezTo>
                  <a:cubicBezTo>
                    <a:pt x="-20628" y="116314"/>
                    <a:pt x="6328" y="65545"/>
                    <a:pt x="45571" y="42685"/>
                  </a:cubicBezTo>
                  <a:cubicBezTo>
                    <a:pt x="66812" y="30208"/>
                    <a:pt x="85481" y="35161"/>
                    <a:pt x="85481" y="35161"/>
                  </a:cubicBezTo>
                  <a:lnTo>
                    <a:pt x="78909" y="16873"/>
                  </a:lnTo>
                  <a:cubicBezTo>
                    <a:pt x="79194" y="17539"/>
                    <a:pt x="111484" y="-558"/>
                    <a:pt x="127867" y="1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157" name="Freeform: Shape 25">
              <a:extLst>
                <a:ext uri="{FF2B5EF4-FFF2-40B4-BE49-F238E27FC236}">
                  <a16:creationId xmlns:a16="http://schemas.microsoft.com/office/drawing/2014/main" xmlns="" id="{C56A2567-9390-4D0F-858F-8D8932060EB4}"/>
                </a:ext>
              </a:extLst>
            </p:cNvPr>
            <p:cNvSpPr/>
            <p:nvPr/>
          </p:nvSpPr>
          <p:spPr>
            <a:xfrm>
              <a:off x="5976918" y="3286115"/>
              <a:ext cx="218113" cy="249268"/>
            </a:xfrm>
            <a:custGeom>
              <a:avLst/>
              <a:gdLst>
                <a:gd name="connsiteX0" fmla="*/ 127844 w 218113"/>
                <a:gd name="connsiteY0" fmla="*/ 9 h 249268"/>
                <a:gd name="connsiteX1" fmla="*/ 167182 w 218113"/>
                <a:gd name="connsiteY1" fmla="*/ 70494 h 249268"/>
                <a:gd name="connsiteX2" fmla="*/ 125368 w 218113"/>
                <a:gd name="connsiteY2" fmla="*/ 102403 h 249268"/>
                <a:gd name="connsiteX3" fmla="*/ 77743 w 218113"/>
                <a:gd name="connsiteY3" fmla="*/ 91544 h 249268"/>
                <a:gd name="connsiteX4" fmla="*/ 78028 w 218113"/>
                <a:gd name="connsiteY4" fmla="*/ 153647 h 249268"/>
                <a:gd name="connsiteX5" fmla="*/ 137845 w 218113"/>
                <a:gd name="connsiteY5" fmla="*/ 178317 h 249268"/>
                <a:gd name="connsiteX6" fmla="*/ 160896 w 218113"/>
                <a:gd name="connsiteY6" fmla="*/ 139360 h 249268"/>
                <a:gd name="connsiteX7" fmla="*/ 217855 w 218113"/>
                <a:gd name="connsiteY7" fmla="*/ 152600 h 249268"/>
                <a:gd name="connsiteX8" fmla="*/ 171278 w 218113"/>
                <a:gd name="connsiteY8" fmla="*/ 235372 h 249268"/>
                <a:gd name="connsiteX9" fmla="*/ 20688 w 218113"/>
                <a:gd name="connsiteY9" fmla="*/ 187080 h 249268"/>
                <a:gd name="connsiteX10" fmla="*/ 45548 w 218113"/>
                <a:gd name="connsiteY10" fmla="*/ 42872 h 249268"/>
                <a:gd name="connsiteX11" fmla="*/ 85458 w 218113"/>
                <a:gd name="connsiteY11" fmla="*/ 35347 h 249268"/>
                <a:gd name="connsiteX12" fmla="*/ 78886 w 218113"/>
                <a:gd name="connsiteY12" fmla="*/ 17059 h 249268"/>
                <a:gd name="connsiteX13" fmla="*/ 127844 w 218113"/>
                <a:gd name="connsiteY13" fmla="*/ 9 h 249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8113" h="249268">
                  <a:moveTo>
                    <a:pt x="127844" y="9"/>
                  </a:moveTo>
                  <a:cubicBezTo>
                    <a:pt x="130606" y="295"/>
                    <a:pt x="167182" y="70494"/>
                    <a:pt x="167182" y="70494"/>
                  </a:cubicBezTo>
                  <a:lnTo>
                    <a:pt x="125368" y="102403"/>
                  </a:lnTo>
                  <a:cubicBezTo>
                    <a:pt x="125368" y="102403"/>
                    <a:pt x="102889" y="76876"/>
                    <a:pt x="77743" y="91544"/>
                  </a:cubicBezTo>
                  <a:cubicBezTo>
                    <a:pt x="63169" y="100022"/>
                    <a:pt x="59836" y="122596"/>
                    <a:pt x="78028" y="153647"/>
                  </a:cubicBezTo>
                  <a:cubicBezTo>
                    <a:pt x="97364" y="186699"/>
                    <a:pt x="123939" y="186509"/>
                    <a:pt x="137845" y="178317"/>
                  </a:cubicBezTo>
                  <a:cubicBezTo>
                    <a:pt x="155752" y="167840"/>
                    <a:pt x="160324" y="144884"/>
                    <a:pt x="160896" y="139360"/>
                  </a:cubicBezTo>
                  <a:cubicBezTo>
                    <a:pt x="181184" y="145170"/>
                    <a:pt x="217855" y="152600"/>
                    <a:pt x="217855" y="152600"/>
                  </a:cubicBezTo>
                  <a:cubicBezTo>
                    <a:pt x="217855" y="152600"/>
                    <a:pt x="224428" y="204321"/>
                    <a:pt x="171278" y="235372"/>
                  </a:cubicBezTo>
                  <a:cubicBezTo>
                    <a:pt x="127654" y="260899"/>
                    <a:pt x="60312" y="254803"/>
                    <a:pt x="20688" y="187080"/>
                  </a:cubicBezTo>
                  <a:cubicBezTo>
                    <a:pt x="-20651" y="116500"/>
                    <a:pt x="6400" y="65827"/>
                    <a:pt x="45548" y="42872"/>
                  </a:cubicBezTo>
                  <a:cubicBezTo>
                    <a:pt x="66789" y="30489"/>
                    <a:pt x="85458" y="35347"/>
                    <a:pt x="85458" y="35347"/>
                  </a:cubicBezTo>
                  <a:lnTo>
                    <a:pt x="78886" y="17059"/>
                  </a:lnTo>
                  <a:cubicBezTo>
                    <a:pt x="79171" y="17630"/>
                    <a:pt x="111461" y="-467"/>
                    <a:pt x="127844" y="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</p:grpSp>
      <p:grpSp>
        <p:nvGrpSpPr>
          <p:cNvPr id="158" name="Graphic 27">
            <a:extLst>
              <a:ext uri="{FF2B5EF4-FFF2-40B4-BE49-F238E27FC236}">
                <a16:creationId xmlns:a16="http://schemas.microsoft.com/office/drawing/2014/main" xmlns="" id="{0C188F39-B2DF-4AD6-912A-E707662D5502}"/>
              </a:ext>
            </a:extLst>
          </p:cNvPr>
          <p:cNvGrpSpPr/>
          <p:nvPr/>
        </p:nvGrpSpPr>
        <p:grpSpPr>
          <a:xfrm rot="21423545">
            <a:off x="1838375" y="376534"/>
            <a:ext cx="1048133" cy="864334"/>
            <a:chOff x="5791019" y="2906982"/>
            <a:chExt cx="3178793" cy="2621364"/>
          </a:xfrm>
        </p:grpSpPr>
        <p:grpSp>
          <p:nvGrpSpPr>
            <p:cNvPr id="159" name="Graphic 27">
              <a:extLst>
                <a:ext uri="{FF2B5EF4-FFF2-40B4-BE49-F238E27FC236}">
                  <a16:creationId xmlns:a16="http://schemas.microsoft.com/office/drawing/2014/main" xmlns="" id="{0C188F39-B2DF-4AD6-912A-E707662D5502}"/>
                </a:ext>
              </a:extLst>
            </p:cNvPr>
            <p:cNvGrpSpPr/>
            <p:nvPr/>
          </p:nvGrpSpPr>
          <p:grpSpPr>
            <a:xfrm>
              <a:off x="6080076" y="2906982"/>
              <a:ext cx="2621364" cy="2621364"/>
              <a:chOff x="6080076" y="2906982"/>
              <a:chExt cx="2621364" cy="2621364"/>
            </a:xfrm>
          </p:grpSpPr>
          <p:sp>
            <p:nvSpPr>
              <p:cNvPr id="161" name="Freeform: Shape 8064">
                <a:extLst>
                  <a:ext uri="{FF2B5EF4-FFF2-40B4-BE49-F238E27FC236}">
                    <a16:creationId xmlns:a16="http://schemas.microsoft.com/office/drawing/2014/main" xmlns="" id="{74DB872B-8D91-4BEF-A1E0-12FBF3A95950}"/>
                  </a:ext>
                </a:extLst>
              </p:cNvPr>
              <p:cNvSpPr/>
              <p:nvPr/>
            </p:nvSpPr>
            <p:spPr>
              <a:xfrm rot="-3777192">
                <a:off x="6416529" y="3243435"/>
                <a:ext cx="1948457" cy="1948457"/>
              </a:xfrm>
              <a:custGeom>
                <a:avLst/>
                <a:gdLst>
                  <a:gd name="connsiteX0" fmla="*/ 1948458 w 1948457"/>
                  <a:gd name="connsiteY0" fmla="*/ 974229 h 1948457"/>
                  <a:gd name="connsiteX1" fmla="*/ 974229 w 1948457"/>
                  <a:gd name="connsiteY1" fmla="*/ 1948458 h 1948457"/>
                  <a:gd name="connsiteX2" fmla="*/ 0 w 1948457"/>
                  <a:gd name="connsiteY2" fmla="*/ 974229 h 1948457"/>
                  <a:gd name="connsiteX3" fmla="*/ 974229 w 1948457"/>
                  <a:gd name="connsiteY3" fmla="*/ 0 h 1948457"/>
                  <a:gd name="connsiteX4" fmla="*/ 1948458 w 1948457"/>
                  <a:gd name="connsiteY4" fmla="*/ 974229 h 1948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8457" h="1948457">
                    <a:moveTo>
                      <a:pt x="1948458" y="974229"/>
                    </a:moveTo>
                    <a:cubicBezTo>
                      <a:pt x="1948458" y="1512281"/>
                      <a:pt x="1512281" y="1948458"/>
                      <a:pt x="974229" y="1948458"/>
                    </a:cubicBezTo>
                    <a:cubicBezTo>
                      <a:pt x="436177" y="1948458"/>
                      <a:pt x="0" y="1512281"/>
                      <a:pt x="0" y="974229"/>
                    </a:cubicBezTo>
                    <a:cubicBezTo>
                      <a:pt x="0" y="436177"/>
                      <a:pt x="436177" y="0"/>
                      <a:pt x="974229" y="0"/>
                    </a:cubicBezTo>
                    <a:cubicBezTo>
                      <a:pt x="1512281" y="0"/>
                      <a:pt x="1948458" y="436177"/>
                      <a:pt x="1948458" y="974229"/>
                    </a:cubicBezTo>
                    <a:close/>
                  </a:path>
                </a:pathLst>
              </a:custGeom>
              <a:solidFill>
                <a:srgbClr val="E9D2AE"/>
              </a:solidFill>
              <a:ln w="495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62" name="Graphic 27">
                <a:extLst>
                  <a:ext uri="{FF2B5EF4-FFF2-40B4-BE49-F238E27FC236}">
                    <a16:creationId xmlns:a16="http://schemas.microsoft.com/office/drawing/2014/main" xmlns="" id="{0C188F39-B2DF-4AD6-912A-E707662D5502}"/>
                  </a:ext>
                </a:extLst>
              </p:cNvPr>
              <p:cNvGrpSpPr/>
              <p:nvPr/>
            </p:nvGrpSpPr>
            <p:grpSpPr>
              <a:xfrm>
                <a:off x="6416094" y="3620276"/>
                <a:ext cx="1948769" cy="1252724"/>
                <a:chOff x="6416094" y="3620276"/>
                <a:chExt cx="1948769" cy="1252724"/>
              </a:xfrm>
              <a:solidFill>
                <a:srgbClr val="D3AB05"/>
              </a:solidFill>
            </p:grpSpPr>
            <p:sp>
              <p:nvSpPr>
                <p:cNvPr id="163" name="Freeform: Shape 8066">
                  <a:extLst>
                    <a:ext uri="{FF2B5EF4-FFF2-40B4-BE49-F238E27FC236}">
                      <a16:creationId xmlns:a16="http://schemas.microsoft.com/office/drawing/2014/main" xmlns="" id="{9311198C-8015-4C74-B9A2-B48742CDB284}"/>
                    </a:ext>
                  </a:extLst>
                </p:cNvPr>
                <p:cNvSpPr/>
                <p:nvPr/>
              </p:nvSpPr>
              <p:spPr>
                <a:xfrm>
                  <a:off x="6416094" y="3620276"/>
                  <a:ext cx="1309412" cy="930777"/>
                </a:xfrm>
                <a:custGeom>
                  <a:avLst/>
                  <a:gdLst>
                    <a:gd name="connsiteX0" fmla="*/ 612916 w 1309412"/>
                    <a:gd name="connsiteY0" fmla="*/ 369444 h 930777"/>
                    <a:gd name="connsiteX1" fmla="*/ 985649 w 1309412"/>
                    <a:gd name="connsiteY1" fmla="*/ 147095 h 930777"/>
                    <a:gd name="connsiteX2" fmla="*/ 239191 w 1309412"/>
                    <a:gd name="connsiteY2" fmla="*/ 266210 h 930777"/>
                    <a:gd name="connsiteX3" fmla="*/ 596538 w 1309412"/>
                    <a:gd name="connsiteY3" fmla="*/ 25001 h 930777"/>
                    <a:gd name="connsiteX4" fmla="*/ 144891 w 1309412"/>
                    <a:gd name="connsiteY4" fmla="*/ 86544 h 930777"/>
                    <a:gd name="connsiteX5" fmla="*/ 41161 w 1309412"/>
                    <a:gd name="connsiteY5" fmla="*/ 876182 h 930777"/>
                    <a:gd name="connsiteX6" fmla="*/ 59524 w 1309412"/>
                    <a:gd name="connsiteY6" fmla="*/ 930777 h 930777"/>
                    <a:gd name="connsiteX7" fmla="*/ 744440 w 1309412"/>
                    <a:gd name="connsiteY7" fmla="*/ 708924 h 930777"/>
                    <a:gd name="connsiteX8" fmla="*/ 240183 w 1309412"/>
                    <a:gd name="connsiteY8" fmla="*/ 691553 h 930777"/>
                    <a:gd name="connsiteX9" fmla="*/ 1308751 w 1309412"/>
                    <a:gd name="connsiteY9" fmla="*/ 275640 h 930777"/>
                    <a:gd name="connsiteX10" fmla="*/ 612916 w 1309412"/>
                    <a:gd name="connsiteY10" fmla="*/ 369444 h 9307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09412" h="930777">
                      <a:moveTo>
                        <a:pt x="612916" y="369444"/>
                      </a:moveTo>
                      <a:cubicBezTo>
                        <a:pt x="594553" y="308894"/>
                        <a:pt x="1000043" y="235439"/>
                        <a:pt x="985649" y="147095"/>
                      </a:cubicBezTo>
                      <a:cubicBezTo>
                        <a:pt x="971256" y="58750"/>
                        <a:pt x="255073" y="338176"/>
                        <a:pt x="239191" y="266210"/>
                      </a:cubicBezTo>
                      <a:cubicBezTo>
                        <a:pt x="223805" y="194245"/>
                        <a:pt x="629791" y="123768"/>
                        <a:pt x="596538" y="25001"/>
                      </a:cubicBezTo>
                      <a:cubicBezTo>
                        <a:pt x="575693" y="-37038"/>
                        <a:pt x="326046" y="28972"/>
                        <a:pt x="144891" y="86544"/>
                      </a:cubicBezTo>
                      <a:cubicBezTo>
                        <a:pt x="4433" y="314849"/>
                        <a:pt x="-41724" y="599238"/>
                        <a:pt x="41161" y="876182"/>
                      </a:cubicBezTo>
                      <a:cubicBezTo>
                        <a:pt x="46620" y="894546"/>
                        <a:pt x="53072" y="912910"/>
                        <a:pt x="59524" y="930777"/>
                      </a:cubicBezTo>
                      <a:cubicBezTo>
                        <a:pt x="295274" y="889583"/>
                        <a:pt x="774715" y="795283"/>
                        <a:pt x="744440" y="708924"/>
                      </a:cubicBezTo>
                      <a:cubicBezTo>
                        <a:pt x="704238" y="594771"/>
                        <a:pt x="261525" y="763022"/>
                        <a:pt x="240183" y="691553"/>
                      </a:cubicBezTo>
                      <a:cubicBezTo>
                        <a:pt x="218842" y="620083"/>
                        <a:pt x="1340515" y="368451"/>
                        <a:pt x="1308751" y="275640"/>
                      </a:cubicBezTo>
                      <a:cubicBezTo>
                        <a:pt x="1276490" y="182829"/>
                        <a:pt x="631280" y="430491"/>
                        <a:pt x="612916" y="369444"/>
                      </a:cubicBezTo>
                      <a:close/>
                    </a:path>
                  </a:pathLst>
                </a:custGeom>
                <a:solidFill>
                  <a:srgbClr val="EDB863"/>
                </a:solidFill>
                <a:ln w="495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64" name="Freeform: Shape 8067">
                  <a:extLst>
                    <a:ext uri="{FF2B5EF4-FFF2-40B4-BE49-F238E27FC236}">
                      <a16:creationId xmlns:a16="http://schemas.microsoft.com/office/drawing/2014/main" xmlns="" id="{911FA44C-4A21-4F70-BE46-2210B86906BC}"/>
                    </a:ext>
                  </a:extLst>
                </p:cNvPr>
                <p:cNvSpPr/>
                <p:nvPr/>
              </p:nvSpPr>
              <p:spPr>
                <a:xfrm>
                  <a:off x="7333743" y="3857700"/>
                  <a:ext cx="1031121" cy="1015300"/>
                </a:xfrm>
                <a:custGeom>
                  <a:avLst/>
                  <a:gdLst>
                    <a:gd name="connsiteX0" fmla="*/ 961866 w 1031121"/>
                    <a:gd name="connsiteY0" fmla="*/ 0 h 1015300"/>
                    <a:gd name="connsiteX1" fmla="*/ 403014 w 1031121"/>
                    <a:gd name="connsiteY1" fmla="*/ 227313 h 1015300"/>
                    <a:gd name="connsiteX2" fmla="*/ 821408 w 1031121"/>
                    <a:gd name="connsiteY2" fmla="*/ 198526 h 1015300"/>
                    <a:gd name="connsiteX3" fmla="*/ 223844 w 1031121"/>
                    <a:gd name="connsiteY3" fmla="*/ 533539 h 1015300"/>
                    <a:gd name="connsiteX4" fmla="*/ 738027 w 1031121"/>
                    <a:gd name="connsiteY4" fmla="*/ 503264 h 1015300"/>
                    <a:gd name="connsiteX5" fmla="*/ 999 w 1031121"/>
                    <a:gd name="connsiteY5" fmla="*/ 865078 h 1015300"/>
                    <a:gd name="connsiteX6" fmla="*/ 699811 w 1031121"/>
                    <a:gd name="connsiteY6" fmla="*/ 776238 h 1015300"/>
                    <a:gd name="connsiteX7" fmla="*/ 446690 w 1031121"/>
                    <a:gd name="connsiteY7" fmla="*/ 996602 h 1015300"/>
                    <a:gd name="connsiteX8" fmla="*/ 832824 w 1031121"/>
                    <a:gd name="connsiteY8" fmla="*/ 948956 h 1015300"/>
                    <a:gd name="connsiteX9" fmla="*/ 990156 w 1031121"/>
                    <a:gd name="connsiteY9" fmla="*/ 80899 h 1015300"/>
                    <a:gd name="connsiteX10" fmla="*/ 961866 w 1031121"/>
                    <a:gd name="connsiteY10" fmla="*/ 0 h 101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31121" h="1015300">
                      <a:moveTo>
                        <a:pt x="961866" y="0"/>
                      </a:moveTo>
                      <a:cubicBezTo>
                        <a:pt x="712219" y="77922"/>
                        <a:pt x="391103" y="186615"/>
                        <a:pt x="403014" y="227313"/>
                      </a:cubicBezTo>
                      <a:cubicBezTo>
                        <a:pt x="422867" y="293323"/>
                        <a:pt x="796593" y="115642"/>
                        <a:pt x="821408" y="198526"/>
                      </a:cubicBezTo>
                      <a:cubicBezTo>
                        <a:pt x="846224" y="281411"/>
                        <a:pt x="197043" y="463559"/>
                        <a:pt x="223844" y="533539"/>
                      </a:cubicBezTo>
                      <a:cubicBezTo>
                        <a:pt x="250645" y="603520"/>
                        <a:pt x="724130" y="443706"/>
                        <a:pt x="738027" y="503264"/>
                      </a:cubicBezTo>
                      <a:cubicBezTo>
                        <a:pt x="752420" y="562822"/>
                        <a:pt x="-31758" y="784675"/>
                        <a:pt x="999" y="865078"/>
                      </a:cubicBezTo>
                      <a:cubicBezTo>
                        <a:pt x="33755" y="945481"/>
                        <a:pt x="670032" y="676975"/>
                        <a:pt x="699811" y="776238"/>
                      </a:cubicBezTo>
                      <a:cubicBezTo>
                        <a:pt x="729590" y="875501"/>
                        <a:pt x="421874" y="913717"/>
                        <a:pt x="446690" y="996602"/>
                      </a:cubicBezTo>
                      <a:cubicBezTo>
                        <a:pt x="460090" y="1041270"/>
                        <a:pt x="655639" y="998091"/>
                        <a:pt x="832824" y="948956"/>
                      </a:cubicBezTo>
                      <a:cubicBezTo>
                        <a:pt x="1013979" y="709731"/>
                        <a:pt x="1082470" y="390600"/>
                        <a:pt x="990156" y="80899"/>
                      </a:cubicBezTo>
                      <a:cubicBezTo>
                        <a:pt x="982214" y="53106"/>
                        <a:pt x="972288" y="26305"/>
                        <a:pt x="961866" y="0"/>
                      </a:cubicBezTo>
                      <a:close/>
                    </a:path>
                  </a:pathLst>
                </a:custGeom>
                <a:solidFill>
                  <a:srgbClr val="EDB863"/>
                </a:solidFill>
                <a:ln w="4956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</p:grpSp>
        <p:sp>
          <p:nvSpPr>
            <p:cNvPr id="160" name="Freeform: Shape 8068">
              <a:extLst>
                <a:ext uri="{FF2B5EF4-FFF2-40B4-BE49-F238E27FC236}">
                  <a16:creationId xmlns:a16="http://schemas.microsoft.com/office/drawing/2014/main" xmlns="" id="{45142ED9-65F5-4F83-8ACD-2979FA27C7F2}"/>
                </a:ext>
              </a:extLst>
            </p:cNvPr>
            <p:cNvSpPr/>
            <p:nvPr/>
          </p:nvSpPr>
          <p:spPr>
            <a:xfrm>
              <a:off x="5791019" y="3485774"/>
              <a:ext cx="3178793" cy="1586309"/>
            </a:xfrm>
            <a:custGeom>
              <a:avLst/>
              <a:gdLst>
                <a:gd name="connsiteX0" fmla="*/ 2246505 w 3178793"/>
                <a:gd name="connsiteY0" fmla="*/ 3164 h 1586309"/>
                <a:gd name="connsiteX1" fmla="*/ 2371080 w 3178793"/>
                <a:gd name="connsiteY1" fmla="*/ 136673 h 1586309"/>
                <a:gd name="connsiteX2" fmla="*/ 2725946 w 3178793"/>
                <a:gd name="connsiteY2" fmla="*/ 309391 h 1586309"/>
                <a:gd name="connsiteX3" fmla="*/ 1668794 w 3178793"/>
                <a:gd name="connsiteY3" fmla="*/ 1058331 h 1586309"/>
                <a:gd name="connsiteX4" fmla="*/ 373906 w 3178793"/>
                <a:gd name="connsiteY4" fmla="*/ 1013663 h 1586309"/>
                <a:gd name="connsiteX5" fmla="*/ 630501 w 3178793"/>
                <a:gd name="connsiteY5" fmla="*/ 632989 h 1586309"/>
                <a:gd name="connsiteX6" fmla="*/ 664251 w 3178793"/>
                <a:gd name="connsiteY6" fmla="*/ 461263 h 1586309"/>
                <a:gd name="connsiteX7" fmla="*/ 11596 w 3178793"/>
                <a:gd name="connsiteY7" fmla="*/ 1265295 h 1586309"/>
                <a:gd name="connsiteX8" fmla="*/ 1779968 w 3178793"/>
                <a:gd name="connsiteY8" fmla="*/ 1430568 h 1586309"/>
                <a:gd name="connsiteX9" fmla="*/ 3167171 w 3178793"/>
                <a:gd name="connsiteY9" fmla="*/ 320806 h 1586309"/>
                <a:gd name="connsiteX10" fmla="*/ 2246505 w 3178793"/>
                <a:gd name="connsiteY10" fmla="*/ 3164 h 158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78793" h="1586309">
                  <a:moveTo>
                    <a:pt x="2246505" y="3164"/>
                  </a:moveTo>
                  <a:cubicBezTo>
                    <a:pt x="2291670" y="43366"/>
                    <a:pt x="2333360" y="88034"/>
                    <a:pt x="2371080" y="136673"/>
                  </a:cubicBezTo>
                  <a:cubicBezTo>
                    <a:pt x="2565140" y="154044"/>
                    <a:pt x="2697160" y="212113"/>
                    <a:pt x="2725946" y="309391"/>
                  </a:cubicBezTo>
                  <a:cubicBezTo>
                    <a:pt x="2791460" y="528762"/>
                    <a:pt x="2317975" y="863775"/>
                    <a:pt x="1668794" y="1058331"/>
                  </a:cubicBezTo>
                  <a:cubicBezTo>
                    <a:pt x="1019117" y="1252887"/>
                    <a:pt x="439916" y="1232538"/>
                    <a:pt x="373906" y="1013663"/>
                  </a:cubicBezTo>
                  <a:cubicBezTo>
                    <a:pt x="341149" y="904970"/>
                    <a:pt x="441901" y="767490"/>
                    <a:pt x="630501" y="632989"/>
                  </a:cubicBezTo>
                  <a:cubicBezTo>
                    <a:pt x="636457" y="574423"/>
                    <a:pt x="647872" y="517347"/>
                    <a:pt x="664251" y="461263"/>
                  </a:cubicBezTo>
                  <a:cubicBezTo>
                    <a:pt x="208137" y="715377"/>
                    <a:pt x="-60370" y="1024582"/>
                    <a:pt x="11596" y="1265295"/>
                  </a:cubicBezTo>
                  <a:cubicBezTo>
                    <a:pt x="116815" y="1617183"/>
                    <a:pt x="908934" y="1691134"/>
                    <a:pt x="1779968" y="1430568"/>
                  </a:cubicBezTo>
                  <a:cubicBezTo>
                    <a:pt x="2651499" y="1170002"/>
                    <a:pt x="3272390" y="673190"/>
                    <a:pt x="3167171" y="320806"/>
                  </a:cubicBezTo>
                  <a:cubicBezTo>
                    <a:pt x="3098183" y="90516"/>
                    <a:pt x="2734383" y="-20659"/>
                    <a:pt x="2246505" y="3164"/>
                  </a:cubicBezTo>
                  <a:close/>
                </a:path>
              </a:pathLst>
            </a:custGeom>
            <a:solidFill>
              <a:srgbClr val="D75903"/>
            </a:solidFill>
            <a:ln w="495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 dirty="0"/>
            </a:p>
          </p:txBody>
        </p:sp>
      </p:grpSp>
      <p:sp>
        <p:nvSpPr>
          <p:cNvPr id="166" name="Graphic 19325">
            <a:extLst>
              <a:ext uri="{FF2B5EF4-FFF2-40B4-BE49-F238E27FC236}">
                <a16:creationId xmlns:a16="http://schemas.microsoft.com/office/drawing/2014/main" xmlns="" id="{37D24EFC-44AA-4D05-9623-D17FC6E09843}"/>
              </a:ext>
            </a:extLst>
          </p:cNvPr>
          <p:cNvSpPr/>
          <p:nvPr/>
        </p:nvSpPr>
        <p:spPr>
          <a:xfrm>
            <a:off x="10715962" y="192313"/>
            <a:ext cx="450166" cy="40152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167" name="Graphic 19325">
            <a:extLst>
              <a:ext uri="{FF2B5EF4-FFF2-40B4-BE49-F238E27FC236}">
                <a16:creationId xmlns:a16="http://schemas.microsoft.com/office/drawing/2014/main" xmlns="" id="{3E4598FB-3287-41B3-8869-C2EEFCA3FEDC}"/>
              </a:ext>
            </a:extLst>
          </p:cNvPr>
          <p:cNvSpPr/>
          <p:nvPr/>
        </p:nvSpPr>
        <p:spPr>
          <a:xfrm flipH="1">
            <a:off x="11804646" y="3718442"/>
            <a:ext cx="45719" cy="79103"/>
          </a:xfrm>
          <a:custGeom>
            <a:avLst/>
            <a:gdLst>
              <a:gd name="connsiteX0" fmla="*/ 146880 w 205159"/>
              <a:gd name="connsiteY0" fmla="*/ 9822 h 208179"/>
              <a:gd name="connsiteX1" fmla="*/ 148976 w 205159"/>
              <a:gd name="connsiteY1" fmla="*/ 64971 h 208179"/>
              <a:gd name="connsiteX2" fmla="*/ 153738 w 205159"/>
              <a:gd name="connsiteY2" fmla="*/ 73163 h 208179"/>
              <a:gd name="connsiteX3" fmla="*/ 200411 w 205159"/>
              <a:gd name="connsiteY3" fmla="*/ 102690 h 208179"/>
              <a:gd name="connsiteX4" fmla="*/ 198506 w 205159"/>
              <a:gd name="connsiteY4" fmla="*/ 120883 h 208179"/>
              <a:gd name="connsiteX5" fmla="*/ 146690 w 205159"/>
              <a:gd name="connsiteY5" fmla="*/ 139933 h 208179"/>
              <a:gd name="connsiteX6" fmla="*/ 140308 w 205159"/>
              <a:gd name="connsiteY6" fmla="*/ 146982 h 208179"/>
              <a:gd name="connsiteX7" fmla="*/ 126687 w 205159"/>
              <a:gd name="connsiteY7" fmla="*/ 200512 h 208179"/>
              <a:gd name="connsiteX8" fmla="*/ 108780 w 205159"/>
              <a:gd name="connsiteY8" fmla="*/ 204322 h 208179"/>
              <a:gd name="connsiteX9" fmla="*/ 74586 w 205159"/>
              <a:gd name="connsiteY9" fmla="*/ 160888 h 208179"/>
              <a:gd name="connsiteX10" fmla="*/ 65918 w 205159"/>
              <a:gd name="connsiteY10" fmla="*/ 156983 h 208179"/>
              <a:gd name="connsiteX11" fmla="*/ 10863 w 205159"/>
              <a:gd name="connsiteY11" fmla="*/ 160507 h 208179"/>
              <a:gd name="connsiteX12" fmla="*/ 1719 w 205159"/>
              <a:gd name="connsiteY12" fmla="*/ 144696 h 208179"/>
              <a:gd name="connsiteX13" fmla="*/ 32390 w 205159"/>
              <a:gd name="connsiteY13" fmla="*/ 98785 h 208179"/>
              <a:gd name="connsiteX14" fmla="*/ 33438 w 205159"/>
              <a:gd name="connsiteY14" fmla="*/ 89355 h 208179"/>
              <a:gd name="connsiteX15" fmla="*/ 13054 w 205159"/>
              <a:gd name="connsiteY15" fmla="*/ 38111 h 208179"/>
              <a:gd name="connsiteX16" fmla="*/ 25341 w 205159"/>
              <a:gd name="connsiteY16" fmla="*/ 24585 h 208179"/>
              <a:gd name="connsiteX17" fmla="*/ 78491 w 205159"/>
              <a:gd name="connsiteY17" fmla="*/ 39635 h 208179"/>
              <a:gd name="connsiteX18" fmla="*/ 87730 w 205159"/>
              <a:gd name="connsiteY18" fmla="*/ 37635 h 208179"/>
              <a:gd name="connsiteX19" fmla="*/ 130212 w 205159"/>
              <a:gd name="connsiteY19" fmla="*/ 2392 h 208179"/>
              <a:gd name="connsiteX20" fmla="*/ 146880 w 205159"/>
              <a:gd name="connsiteY20" fmla="*/ 9822 h 20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159" h="208179">
                <a:moveTo>
                  <a:pt x="146880" y="9822"/>
                </a:moveTo>
                <a:lnTo>
                  <a:pt x="148976" y="64971"/>
                </a:lnTo>
                <a:cubicBezTo>
                  <a:pt x="149071" y="68305"/>
                  <a:pt x="150881" y="71353"/>
                  <a:pt x="153738" y="73163"/>
                </a:cubicBezTo>
                <a:lnTo>
                  <a:pt x="200411" y="102690"/>
                </a:lnTo>
                <a:cubicBezTo>
                  <a:pt x="207555" y="107167"/>
                  <a:pt x="206412" y="117930"/>
                  <a:pt x="198506" y="120883"/>
                </a:cubicBezTo>
                <a:lnTo>
                  <a:pt x="146690" y="139933"/>
                </a:lnTo>
                <a:cubicBezTo>
                  <a:pt x="143547" y="141076"/>
                  <a:pt x="141165" y="143743"/>
                  <a:pt x="140308" y="146982"/>
                </a:cubicBezTo>
                <a:lnTo>
                  <a:pt x="126687" y="200512"/>
                </a:lnTo>
                <a:cubicBezTo>
                  <a:pt x="124592" y="208704"/>
                  <a:pt x="114019" y="210894"/>
                  <a:pt x="108780" y="204322"/>
                </a:cubicBezTo>
                <a:lnTo>
                  <a:pt x="74586" y="160888"/>
                </a:lnTo>
                <a:cubicBezTo>
                  <a:pt x="72490" y="158221"/>
                  <a:pt x="69252" y="156792"/>
                  <a:pt x="65918" y="156983"/>
                </a:cubicBezTo>
                <a:lnTo>
                  <a:pt x="10863" y="160507"/>
                </a:lnTo>
                <a:cubicBezTo>
                  <a:pt x="2481" y="161079"/>
                  <a:pt x="-2948" y="151649"/>
                  <a:pt x="1719" y="144696"/>
                </a:cubicBezTo>
                <a:lnTo>
                  <a:pt x="32390" y="98785"/>
                </a:lnTo>
                <a:cubicBezTo>
                  <a:pt x="34295" y="96023"/>
                  <a:pt x="34676" y="92499"/>
                  <a:pt x="33438" y="89355"/>
                </a:cubicBezTo>
                <a:lnTo>
                  <a:pt x="13054" y="38111"/>
                </a:lnTo>
                <a:cubicBezTo>
                  <a:pt x="9911" y="30300"/>
                  <a:pt x="17150" y="22299"/>
                  <a:pt x="25341" y="24585"/>
                </a:cubicBezTo>
                <a:lnTo>
                  <a:pt x="78491" y="39635"/>
                </a:lnTo>
                <a:cubicBezTo>
                  <a:pt x="81729" y="40587"/>
                  <a:pt x="85158" y="39825"/>
                  <a:pt x="87730" y="37635"/>
                </a:cubicBezTo>
                <a:lnTo>
                  <a:pt x="130212" y="2392"/>
                </a:lnTo>
                <a:cubicBezTo>
                  <a:pt x="136689" y="-3037"/>
                  <a:pt x="146595" y="1344"/>
                  <a:pt x="146880" y="9822"/>
                </a:cubicBezTo>
                <a:close/>
              </a:path>
            </a:pathLst>
          </a:custGeom>
          <a:solidFill>
            <a:srgbClr val="EDB86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1727097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3614</TotalTime>
  <Words>1044</Words>
  <Application>Microsoft Office PowerPoint</Application>
  <PresentationFormat>กำหนดเอง</PresentationFormat>
  <Paragraphs>22</Paragraphs>
  <Slides>10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อัญฌิรา ผลนิมิตรสกุล</dc:creator>
  <cp:lastModifiedBy>User</cp:lastModifiedBy>
  <cp:revision>166</cp:revision>
  <dcterms:created xsi:type="dcterms:W3CDTF">2020-09-11T06:51:53Z</dcterms:created>
  <dcterms:modified xsi:type="dcterms:W3CDTF">2022-12-21T20:43:20Z</dcterms:modified>
</cp:coreProperties>
</file>