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D056-DD7B-3A32-2DF4-7DB1C179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F2F71-FCFC-609E-D76E-D9BEC9F16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D0C3-C69E-B34D-F13D-958871D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1D5F9-81B4-7215-1AE9-A572CD47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D530-DF45-FAF3-FB99-CF644DF9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5ED6-69B5-1FFE-06E9-F8A272FD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A01DA-20C0-4956-9134-2AAD0E646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BF46-549A-AF3E-5472-C6F37755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BE4CE-8380-B788-9723-D3C18A60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6F459-7344-2920-5B2E-51B8A119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A3C00-9C0D-88CD-8973-473CB481E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13E7E-4D4B-7018-FCFA-A008FD86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2F69-0742-884E-352A-5D59CFDF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2D32-54B7-EFA7-5805-07681E11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F978-87AF-0483-340E-4ED4C1DD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B9EA-6668-264D-23C2-1AF3BF3C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4953-A406-B249-58CF-2B314A3EA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38B21-040C-49AE-3CDD-F7166079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1C9D0-2081-F975-133D-891B0E15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717A8-184B-3E6D-1C98-1C6DE54C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6510-06FB-ED59-0031-B0F6BEC3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372E0-8F3E-9E18-C3FB-3629421B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2879-2DB6-874A-5390-6D02235D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00E4-DC97-9493-E68D-186F9345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95EA9-D636-7618-EC9B-7C2621C5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1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BA87-18E5-34CD-E8A3-C1F2ACA8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9B16-F2A3-2B6E-F14B-9BCDB6A1B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05D1A-59C8-32BC-97CA-C584548C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EFAC-17A3-2525-FD25-C8DDC4AE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17D26-C33A-A98C-5748-0DC1B4B7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F3C01-6F27-9932-342A-381A1739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0FE8-14C1-0A4C-18AE-D781D444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B7F0A-100C-6209-EFE2-B8EB7B62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A6CF9-78D4-F694-E3D6-B8AF3380B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E24B9-320F-AA97-6F6F-96749AF07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12EA1-F3F6-DF62-4CBA-8D98675E0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FE7E9-F4EA-989B-B7D0-2CFA9F9B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B7F5C-7443-5F66-5C96-63EC8F01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AEFCB-4A3F-BCEC-66A8-A6754C6F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62A0-DCE6-B218-385B-4EA04B9D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7B7B1-F9CC-3364-BED4-D3ED31AD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5A1A5-4B41-6274-238F-4A30CC42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B78B2-992D-9897-89FE-0166951A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9A03F-326B-F7EB-84CD-86D481BD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398A2-01DB-5C3B-B536-61FC092B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38594-2F52-E3C6-E471-0B58B496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B39E-B70A-88E4-E3B3-3DC40FC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075A-BDA0-6508-A701-2003C100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5B32-612F-35C5-29A1-78B5F83E2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E4ECC-0344-1D89-EE11-486AA487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2452F-C986-2C62-16BC-572957E6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D8C47-F051-905B-199A-D37FB955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5BF4-85CC-0FAB-84D0-F7A44725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FAAD8-A684-F115-181C-32E47F148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0E994-C01C-AE4B-A2A7-09DE0B6D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9B4EB-879E-9C3A-A2CD-198F9DBF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58A16-0260-035B-4F4D-B9641210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5045-F234-B559-0725-09D59B6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4941A-44A8-4162-EFFB-4236230A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B88E4-8538-CB73-BDEA-EA0175838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E16C-DB7F-00F1-850A-7E14BF9A8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4E38-2829-41D2-8BD5-63B70E841D85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C80E-BC41-FF1E-55EF-89F1FF27A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FECE0-5854-2384-9B96-01B45FEC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E278-CC72-4A62-9D54-BD428C1E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E40D-878B-9B58-7F51-1969073C4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Thai Values &amp; US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A0227-F433-EB72-EE4F-0167BDD09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2342"/>
            <a:ext cx="9144000" cy="84545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Devora Manier</a:t>
            </a:r>
          </a:p>
        </p:txBody>
      </p:sp>
    </p:spTree>
    <p:extLst>
      <p:ext uri="{BB962C8B-B14F-4D97-AF65-F5344CB8AC3E}">
        <p14:creationId xmlns:p14="http://schemas.microsoft.com/office/powerpoint/2010/main" val="269066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B154-A822-0B72-CDC9-8489F824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to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EBAA0-A8E5-E1DC-859C-1753AB9BB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28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Collectivism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0CABD-34E8-FA6F-8FB9-8748ED555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7771"/>
            <a:ext cx="5157787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Thai people care more about the group than themselves.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Thai people might seem self-sacrificing and really focused on the group.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B507D-A88E-FA4F-1C2F-9997E2097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Individualism and Privacy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C0624-7BB3-F573-2029-C0D228F55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771"/>
            <a:ext cx="5183188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In America, people think it's important to be themselves and have personal space. 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Americans like being independent, but it might make them seem a bit self-centered.</a:t>
            </a:r>
          </a:p>
          <a:p>
            <a:endParaRPr lang="en-US" sz="2000" dirty="0"/>
          </a:p>
        </p:txBody>
      </p:sp>
      <p:pic>
        <p:nvPicPr>
          <p:cNvPr id="8" name="Picture 7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C0967F55-90AB-C61F-EC96-F79984C38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9" y="3992228"/>
            <a:ext cx="4016375" cy="2660419"/>
          </a:xfrm>
          <a:prstGeom prst="rect">
            <a:avLst/>
          </a:prstGeom>
        </p:spPr>
      </p:pic>
      <p:pic>
        <p:nvPicPr>
          <p:cNvPr id="10" name="Picture 9" descr="A group of houses on a hill&#10;&#10;Description automatically generated">
            <a:extLst>
              <a:ext uri="{FF2B5EF4-FFF2-40B4-BE49-F238E27FC236}">
                <a16:creationId xmlns:a16="http://schemas.microsoft.com/office/drawing/2014/main" id="{E91FCA1A-BF2A-66EE-B71B-AC2DA299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6" y="3991743"/>
            <a:ext cx="3986630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DF57F-6B3E-72D6-4ED4-C8DC6B3A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80FB-DDAF-09DE-7E39-2909D8C0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Formality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9ED27-CAD6-F246-3636-614713B7E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28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Formality and Saving 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72B06-A95A-98D6-3D5C-DF8BF2644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7771"/>
            <a:ext cx="5157787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Thais respect older people and follow proper etiquette. They avoid causing problems or embarrassing others.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Thais care a lot about how they appear to others and try to avoid confrontation.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47BE7-CF42-45CB-8304-4A74F3E99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Informality and Directness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6F251-F0F3-6B0F-6D0F-D363586A0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771"/>
            <a:ext cx="5183188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Explanation: </a:t>
            </a:r>
            <a:r>
              <a:rPr lang="en-US" sz="2000" dirty="0"/>
              <a:t>Americans don't like being too formal. They prefer being straightforward and telling the truth. They believe in honesty and not worrying about impressing others.</a:t>
            </a:r>
          </a:p>
          <a:p>
            <a:r>
              <a:rPr lang="en-US" sz="2000" b="1" dirty="0"/>
              <a:t>Result: </a:t>
            </a:r>
            <a:r>
              <a:rPr lang="en-US" sz="2000" dirty="0"/>
              <a:t>Americans are casual and treat everyone equally. They value honesty over being overly formal.</a:t>
            </a:r>
          </a:p>
          <a:p>
            <a:endParaRPr lang="en-US" sz="2000" dirty="0"/>
          </a:p>
        </p:txBody>
      </p:sp>
      <p:pic>
        <p:nvPicPr>
          <p:cNvPr id="1026" name="Picture 2" descr="How to Handle Confrontation in the Workplace">
            <a:extLst>
              <a:ext uri="{FF2B5EF4-FFF2-40B4-BE49-F238E27FC236}">
                <a16:creationId xmlns:a16="http://schemas.microsoft.com/office/drawing/2014/main" id="{4F14EFBC-70C3-44A2-5844-E9BB6F02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61" y="4485474"/>
            <a:ext cx="4027066" cy="22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iquette in Thailand | Globetrotting with Goway">
            <a:extLst>
              <a:ext uri="{FF2B5EF4-FFF2-40B4-BE49-F238E27FC236}">
                <a16:creationId xmlns:a16="http://schemas.microsoft.com/office/drawing/2014/main" id="{E17BD491-02F3-0909-451E-E2083D73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71" y="4436267"/>
            <a:ext cx="3388897" cy="22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29D92-2C70-CEC7-6B38-9CD012657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87DD-127B-DFAE-4E9F-F1D8AACF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F538B-CDC5-C72A-E2CD-EDD3082C9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285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Social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40BF-7687-2EC4-F61C-5EE2BDAB9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7771"/>
            <a:ext cx="5157787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Thais value being good, generous, and having good connections, so they don't show strong negative emotions often.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Thais prefer working cooperatively with people they know and trust. Social events are important.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ABB65-5345-B3F2-0F6F-B4FB09A3A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3970"/>
            <a:ext cx="5399314" cy="82391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Competition &amp; Work Orientation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2BF2C-0218-2AB6-46DD-21A51D591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771"/>
            <a:ext cx="5183188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Americans believe competition is good and working hard is important. They think it's wrong to waste time.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Americans focus on getting things done and competing with others. They think work is essential for success. Social events are just another time for business.</a:t>
            </a:r>
          </a:p>
          <a:p>
            <a:endParaRPr lang="en-US" sz="2000" dirty="0"/>
          </a:p>
        </p:txBody>
      </p:sp>
      <p:pic>
        <p:nvPicPr>
          <p:cNvPr id="2050" name="Picture 2" descr="Politics and Policies Are About Everybody, Including the Youth - Thailand  Policy Lab">
            <a:extLst>
              <a:ext uri="{FF2B5EF4-FFF2-40B4-BE49-F238E27FC236}">
                <a16:creationId xmlns:a16="http://schemas.microsoft.com/office/drawing/2014/main" id="{A2A680F0-EDBE-6421-3076-0F21525B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12" y="4492967"/>
            <a:ext cx="4356338" cy="22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ws Post">
            <a:extLst>
              <a:ext uri="{FF2B5EF4-FFF2-40B4-BE49-F238E27FC236}">
                <a16:creationId xmlns:a16="http://schemas.microsoft.com/office/drawing/2014/main" id="{BC70C796-C965-04A5-16C9-324765FD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31" y="4494473"/>
            <a:ext cx="2843526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678E9B-71F9-5CDF-B5E0-43AC7442F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B1B-9AC5-D025-ED6F-FA62E7CA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DE07-83F0-6E22-7F0E-3F60981F5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28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The King &amp; 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08950-4809-3188-1759-0BEBF01D2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7771"/>
            <a:ext cx="5157787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The king is very important in Thai culture, and disrespecting the king is not allowed. Thais are focused on supporting the national identity.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It's against the law and socially wrong to disrespect the king or the royal family. He sets the tone for the national identity.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D7936-377B-D06F-1E34-97E4B8938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3970"/>
            <a:ext cx="5399314" cy="823912"/>
          </a:xfrm>
        </p:spPr>
        <p:txBody>
          <a:bodyPr>
            <a:normAutofit/>
          </a:bodyPr>
          <a:lstStyle/>
          <a:p>
            <a:r>
              <a:rPr lang="en-US" sz="3200" dirty="0"/>
              <a:t>Equality and Diversity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6B922-2E67-BBFC-AFBB-48CC95573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771"/>
            <a:ext cx="5323114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In America, everyone is supposed to have the same chances. People are important for who they are, not where they come from.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Americans treat everyone fairly &amp; accept different traditions &amp; perspectives. Even the president is subject to public criticism.</a:t>
            </a:r>
          </a:p>
          <a:p>
            <a:endParaRPr lang="en-US" sz="2000" dirty="0"/>
          </a:p>
        </p:txBody>
      </p:sp>
      <p:pic>
        <p:nvPicPr>
          <p:cNvPr id="3074" name="Picture 2" descr="Thai king calls for unity in rare speech | Thailand | The Guardian">
            <a:extLst>
              <a:ext uri="{FF2B5EF4-FFF2-40B4-BE49-F238E27FC236}">
                <a16:creationId xmlns:a16="http://schemas.microsoft.com/office/drawing/2014/main" id="{7ADEC02A-50ED-4F6E-C78B-D4EDBF5E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07" y="4434859"/>
            <a:ext cx="3779520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e Biden Joins Protesting United Auto Workers Union, First For Sitting US  President">
            <a:extLst>
              <a:ext uri="{FF2B5EF4-FFF2-40B4-BE49-F238E27FC236}">
                <a16:creationId xmlns:a16="http://schemas.microsoft.com/office/drawing/2014/main" id="{06A9CDEA-F0D4-F47D-82BD-83E5450D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91" y="4434859"/>
            <a:ext cx="3687132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4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BF187-7A08-51F2-A6F6-302D11A2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A873-68D6-836C-23E2-3BC048A3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F1B4C-B568-D861-7A8E-F8DFED8FE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28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Filial Piety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FE059-7447-253C-52F1-A722495EC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7771"/>
            <a:ext cx="5157787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Thais are grateful to their parents, guardians, and teachers.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Family is important, and decisions are made considering the family's best interests.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E39F2-C497-EEE3-C73F-9B5854652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3970"/>
            <a:ext cx="5399314" cy="823912"/>
          </a:xfrm>
        </p:spPr>
        <p:txBody>
          <a:bodyPr>
            <a:normAutofit/>
          </a:bodyPr>
          <a:lstStyle/>
          <a:p>
            <a:r>
              <a:rPr lang="en-US" sz="3200" dirty="0"/>
              <a:t>Time and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7469-962B-E5DF-174B-350AE1659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771"/>
            <a:ext cx="5183188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Time is valuable. Change is seen as good. Progress and improvement are important. Young people often reject the beliefs of their parents &amp; grandparents.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Americans like making progress, even if it means not spending as much time with family.</a:t>
            </a:r>
          </a:p>
          <a:p>
            <a:endParaRPr lang="en-US" sz="2000" dirty="0"/>
          </a:p>
        </p:txBody>
      </p:sp>
      <p:pic>
        <p:nvPicPr>
          <p:cNvPr id="4098" name="Picture 2" descr="Discover Uniquely Thai Experiences for MICE Travellers">
            <a:extLst>
              <a:ext uri="{FF2B5EF4-FFF2-40B4-BE49-F238E27FC236}">
                <a16:creationId xmlns:a16="http://schemas.microsoft.com/office/drawing/2014/main" id="{8E23844C-95EA-600D-84C2-A7066D07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4434859"/>
            <a:ext cx="3407764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dentifying Rebellion in Your Teenager - Shepherd's Hill Academy">
            <a:extLst>
              <a:ext uri="{FF2B5EF4-FFF2-40B4-BE49-F238E27FC236}">
                <a16:creationId xmlns:a16="http://schemas.microsoft.com/office/drawing/2014/main" id="{82BBF9A1-DED2-899A-21A9-19E173143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24" y="4421146"/>
            <a:ext cx="3407764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1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C2650-6D77-2A5F-2D39-CF7EC07E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04D3-FC35-DBD1-3D52-4994623B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&amp; Earning Respect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7F79-A930-9C20-090D-00B09B134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285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Respect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86560-42FF-2092-D0C1-5049A818A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7771"/>
            <a:ext cx="5157787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Thais show respect by being honest, patient, and using polite language. They bring gifts when visiting someone's home and remove their shoes.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Thais show respect by using proper titles and polite language. Disrespecting someone's home is not acceptable.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E81BE-CF1C-435D-DE9F-F99BD96C4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3970"/>
            <a:ext cx="5399314" cy="823912"/>
          </a:xfrm>
        </p:spPr>
        <p:txBody>
          <a:bodyPr>
            <a:normAutofit/>
          </a:bodyPr>
          <a:lstStyle/>
          <a:p>
            <a:r>
              <a:rPr lang="en-US" sz="3200" dirty="0"/>
              <a:t>Personal Responsibility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959E7-8799-8B84-A863-760BD7EC0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771"/>
            <a:ext cx="5183188" cy="3881892"/>
          </a:xfrm>
        </p:spPr>
        <p:txBody>
          <a:bodyPr>
            <a:norm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Americans take pride in what they achieve on their own. They respect the achievements of others.</a:t>
            </a:r>
          </a:p>
          <a:p>
            <a:r>
              <a:rPr lang="en-US" sz="2000" b="1" dirty="0"/>
              <a:t>Result</a:t>
            </a:r>
            <a:r>
              <a:rPr lang="en-US" sz="2000" dirty="0"/>
              <a:t>: Americans respect people for what they achieve, not just because of their family or their position.</a:t>
            </a:r>
          </a:p>
          <a:p>
            <a:endParaRPr lang="en-US" sz="2000" dirty="0"/>
          </a:p>
        </p:txBody>
      </p:sp>
      <p:pic>
        <p:nvPicPr>
          <p:cNvPr id="5122" name="Picture 2" descr="Comprehensive Handbook on Thai Culture [2024]">
            <a:extLst>
              <a:ext uri="{FF2B5EF4-FFF2-40B4-BE49-F238E27FC236}">
                <a16:creationId xmlns:a16="http://schemas.microsoft.com/office/drawing/2014/main" id="{EEDFDB3F-8BA1-2FA9-A3FC-F087619E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97" y="4478401"/>
            <a:ext cx="3401568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gratulations Quotes, Messages, &amp; Ideas | Memento Blog">
            <a:extLst>
              <a:ext uri="{FF2B5EF4-FFF2-40B4-BE49-F238E27FC236}">
                <a16:creationId xmlns:a16="http://schemas.microsoft.com/office/drawing/2014/main" id="{811BF030-0A92-B4A5-57E5-9E9218F1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10" y="4454482"/>
            <a:ext cx="3401568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3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Thai Values &amp; US Values</vt:lpstr>
      <vt:lpstr>Relationships to Others</vt:lpstr>
      <vt:lpstr>Level of Formality</vt:lpstr>
      <vt:lpstr>Work Relationships</vt:lpstr>
      <vt:lpstr>National Identity</vt:lpstr>
      <vt:lpstr>Family Relationships</vt:lpstr>
      <vt:lpstr>Showing &amp; Earning Respect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 Values &amp; US Values</dc:title>
  <dc:creator>Devora Manier</dc:creator>
  <cp:lastModifiedBy>Devora Manier</cp:lastModifiedBy>
  <cp:revision>4</cp:revision>
  <dcterms:created xsi:type="dcterms:W3CDTF">2024-02-04T20:09:43Z</dcterms:created>
  <dcterms:modified xsi:type="dcterms:W3CDTF">2024-02-04T21:58:06Z</dcterms:modified>
</cp:coreProperties>
</file>