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รูปแบบอิสระ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8" name="ตัวยึดหมายเลขภาพนิ่ง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ยึดท้ายกระดา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รูปแบบอิสระ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6FCF5C-8347-4C84-AD64-A226D11F1DA3}" type="datetimeFigureOut">
              <a:rPr lang="th-TH" smtClean="0"/>
              <a:t>20/03/61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4614B31-EF0F-4607-B0C9-905BB7D39BB7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Pengguguran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yang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digugurkan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dituturkan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. </a:t>
            </a:r>
            <a:r>
              <a:rPr lang="en-US" dirty="0" err="1" smtClean="0"/>
              <a:t>Pengguguran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i="1" dirty="0" err="1" smtClean="0"/>
              <a:t>afesis</a:t>
            </a:r>
            <a:r>
              <a:rPr lang="en-US" i="1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	BAP				BM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hubi</a:t>
            </a:r>
            <a:r>
              <a:rPr lang="en-US" dirty="0" smtClean="0"/>
              <a:t>				</a:t>
            </a:r>
            <a:r>
              <a:rPr lang="en-US" dirty="0" err="1" smtClean="0"/>
              <a:t>ubi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hudun</a:t>
            </a:r>
            <a:r>
              <a:rPr lang="en-US" dirty="0" smtClean="0"/>
              <a:t>			</a:t>
            </a:r>
            <a:r>
              <a:rPr lang="en-US" dirty="0" err="1" smtClean="0"/>
              <a:t>udang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hatul</a:t>
            </a:r>
            <a:r>
              <a:rPr lang="en-US" dirty="0" smtClean="0"/>
              <a:t>				</a:t>
            </a:r>
            <a:r>
              <a:rPr lang="en-US" dirty="0" err="1" smtClean="0"/>
              <a:t>atur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Rumus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       h          </a:t>
            </a:r>
            <a:r>
              <a:rPr lang="en-US" dirty="0" smtClean="0">
                <a:sym typeface="SILDoulos IPA93"/>
              </a:rPr>
              <a:t> /#_____V</a:t>
            </a:r>
            <a:endParaRPr lang="th-TH" dirty="0"/>
          </a:p>
        </p:txBody>
      </p:sp>
      <p:cxnSp>
        <p:nvCxnSpPr>
          <p:cNvPr id="4" name="ลูกศรเชื่อมต่อแบบตรง 3"/>
          <p:cNvCxnSpPr/>
          <p:nvPr/>
        </p:nvCxnSpPr>
        <p:spPr>
          <a:xfrm>
            <a:off x="2786050" y="571501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357298"/>
            <a:ext cx="7467600" cy="476886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BS				MP</a:t>
            </a:r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bandar</a:t>
            </a:r>
            <a:r>
              <a:rPr lang="en-US" dirty="0" smtClean="0"/>
              <a:t>				</a:t>
            </a:r>
            <a:r>
              <a:rPr lang="en-US" dirty="0" err="1" smtClean="0"/>
              <a:t>bana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</a:t>
            </a:r>
            <a:r>
              <a:rPr lang="en-US" dirty="0" err="1" smtClean="0"/>
              <a:t>tanda</a:t>
            </a:r>
            <a:r>
              <a:rPr lang="en-US" dirty="0" smtClean="0"/>
              <a:t>				</a:t>
            </a:r>
            <a:r>
              <a:rPr lang="en-US" dirty="0" err="1" smtClean="0"/>
              <a:t>tana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 </a:t>
            </a:r>
            <a:r>
              <a:rPr lang="en-US" dirty="0" err="1" smtClean="0"/>
              <a:t>pandai</a:t>
            </a:r>
            <a:r>
              <a:rPr lang="en-US" dirty="0" smtClean="0"/>
              <a:t>				</a:t>
            </a:r>
            <a:r>
              <a:rPr lang="en-US" dirty="0" err="1" smtClean="0"/>
              <a:t>bana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Rumus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     d         </a:t>
            </a:r>
            <a:r>
              <a:rPr lang="en-US" dirty="0" smtClean="0">
                <a:sym typeface="SILDoulos IPA93"/>
              </a:rPr>
              <a:t>/ n___</a:t>
            </a:r>
            <a:endParaRPr lang="en-US" dirty="0" smtClean="0"/>
          </a:p>
        </p:txBody>
      </p:sp>
      <p:cxnSp>
        <p:nvCxnSpPr>
          <p:cNvPr id="4" name="ลูกศรเชื่อมต่อแบบตรง 3"/>
          <p:cNvCxnSpPr/>
          <p:nvPr/>
        </p:nvCxnSpPr>
        <p:spPr>
          <a:xfrm>
            <a:off x="2786050" y="492919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Bersyarat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lingkungan-lingkungan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dibahagikan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Asimilasi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berubahan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fonem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mengikut</a:t>
            </a:r>
            <a:r>
              <a:rPr lang="en-US" dirty="0" smtClean="0"/>
              <a:t> </a:t>
            </a:r>
            <a:r>
              <a:rPr lang="en-US" dirty="0" err="1" smtClean="0"/>
              <a:t>pengaruh-pengaruh</a:t>
            </a:r>
            <a:r>
              <a:rPr lang="en-US" dirty="0" smtClean="0"/>
              <a:t> </a:t>
            </a:r>
            <a:r>
              <a:rPr lang="en-US" dirty="0" err="1" smtClean="0"/>
              <a:t>fonem</a:t>
            </a:r>
            <a:r>
              <a:rPr lang="en-US" dirty="0" smtClean="0"/>
              <a:t> lain yang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mirip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Asimilasi</a:t>
            </a:r>
            <a:r>
              <a:rPr lang="en-US" dirty="0" smtClean="0"/>
              <a:t> </a:t>
            </a:r>
            <a:r>
              <a:rPr lang="en-US" dirty="0" err="1" smtClean="0"/>
              <a:t>sebahagian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4697427"/>
          </a:xfrm>
        </p:spPr>
        <p:txBody>
          <a:bodyPr/>
          <a:lstStyle/>
          <a:p>
            <a:r>
              <a:rPr lang="en-US" dirty="0" smtClean="0"/>
              <a:t>B. Latin			B. </a:t>
            </a:r>
            <a:r>
              <a:rPr lang="en-US" dirty="0" err="1" smtClean="0"/>
              <a:t>Spanyol</a:t>
            </a:r>
            <a:r>
              <a:rPr lang="en-US" dirty="0" smtClean="0"/>
              <a:t> 	</a:t>
            </a:r>
            <a:r>
              <a:rPr lang="en-US" dirty="0" err="1" smtClean="0"/>
              <a:t>Makna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ripa</a:t>
            </a:r>
            <a:r>
              <a:rPr lang="en-US" dirty="0" smtClean="0"/>
              <a:t>			      </a:t>
            </a:r>
            <a:r>
              <a:rPr lang="en-US" dirty="0" err="1" smtClean="0"/>
              <a:t>riba</a:t>
            </a:r>
            <a:r>
              <a:rPr lang="en-US" dirty="0" smtClean="0"/>
              <a:t>		</a:t>
            </a:r>
            <a:r>
              <a:rPr lang="en-US" dirty="0" err="1" smtClean="0"/>
              <a:t>tebing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mutare</a:t>
            </a:r>
            <a:r>
              <a:rPr lang="en-US" dirty="0" smtClean="0"/>
              <a:t>                         </a:t>
            </a:r>
            <a:r>
              <a:rPr lang="en-US" dirty="0" err="1" smtClean="0"/>
              <a:t>mudar</a:t>
            </a:r>
            <a:r>
              <a:rPr lang="en-US" dirty="0" smtClean="0"/>
              <a:t>		</a:t>
            </a:r>
            <a:r>
              <a:rPr lang="en-US" dirty="0" err="1" smtClean="0"/>
              <a:t>tukar</a:t>
            </a:r>
            <a:r>
              <a:rPr lang="en-US" dirty="0" smtClean="0"/>
              <a:t>/</a:t>
            </a:r>
            <a:r>
              <a:rPr lang="en-US" dirty="0" err="1" smtClean="0"/>
              <a:t>ubah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fata</a:t>
            </a:r>
            <a:r>
              <a:rPr lang="en-US" dirty="0" smtClean="0"/>
              <a:t>		              </a:t>
            </a:r>
            <a:r>
              <a:rPr lang="en-US" dirty="0" err="1" smtClean="0"/>
              <a:t>fada</a:t>
            </a:r>
            <a:r>
              <a:rPr lang="en-US" dirty="0" smtClean="0"/>
              <a:t>		</a:t>
            </a:r>
            <a:r>
              <a:rPr lang="en-US" dirty="0" err="1" smtClean="0"/>
              <a:t>nasib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amica</a:t>
            </a:r>
            <a:r>
              <a:rPr lang="en-US" dirty="0" smtClean="0"/>
              <a:t>			      </a:t>
            </a:r>
            <a:r>
              <a:rPr lang="en-US" dirty="0" err="1" smtClean="0"/>
              <a:t>amiga</a:t>
            </a:r>
            <a:r>
              <a:rPr lang="en-US" dirty="0" smtClean="0"/>
              <a:t>		</a:t>
            </a:r>
            <a:r>
              <a:rPr lang="en-US" dirty="0" err="1" smtClean="0"/>
              <a:t>teman</a:t>
            </a:r>
            <a:r>
              <a:rPr lang="en-US" dirty="0" smtClean="0"/>
              <a:t>		</a:t>
            </a:r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>
            <a:off x="2500298" y="2357430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ลูกศรขวา 4"/>
          <p:cNvSpPr/>
          <p:nvPr/>
        </p:nvSpPr>
        <p:spPr>
          <a:xfrm>
            <a:off x="2500298" y="2857496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ลูกศรขวา 5"/>
          <p:cNvSpPr/>
          <p:nvPr/>
        </p:nvSpPr>
        <p:spPr>
          <a:xfrm>
            <a:off x="2500298" y="3357562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วา 6"/>
          <p:cNvSpPr/>
          <p:nvPr/>
        </p:nvSpPr>
        <p:spPr>
          <a:xfrm>
            <a:off x="2500298" y="3857628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85728"/>
            <a:ext cx="7467600" cy="5840435"/>
          </a:xfrm>
        </p:spPr>
        <p:txBody>
          <a:bodyPr/>
          <a:lstStyle/>
          <a:p>
            <a:r>
              <a:rPr lang="en-US" dirty="0" smtClean="0"/>
              <a:t>Dari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letupan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bersuaara</a:t>
            </a:r>
            <a:r>
              <a:rPr lang="en-US" dirty="0" smtClean="0"/>
              <a:t> [p], [t] </a:t>
            </a:r>
            <a:r>
              <a:rPr lang="en-US" dirty="0" err="1" smtClean="0"/>
              <a:t>dan</a:t>
            </a:r>
            <a:r>
              <a:rPr lang="en-US" dirty="0" smtClean="0"/>
              <a:t> [k]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Latin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letupan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 [b], [d] </a:t>
            </a:r>
            <a:r>
              <a:rPr lang="en-US" dirty="0" err="1" smtClean="0"/>
              <a:t>dan</a:t>
            </a:r>
            <a:r>
              <a:rPr lang="en-US" dirty="0" smtClean="0"/>
              <a:t> [g]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Spanyol</a:t>
            </a:r>
            <a:r>
              <a:rPr lang="en-US" dirty="0" smtClean="0"/>
              <a:t> </a:t>
            </a:r>
            <a:r>
              <a:rPr lang="en-US" dirty="0" err="1" smtClean="0"/>
              <a:t>kerana</a:t>
            </a:r>
            <a:r>
              <a:rPr lang="en-US" dirty="0" smtClean="0"/>
              <a:t> </a:t>
            </a:r>
            <a:r>
              <a:rPr lang="en-US" dirty="0" err="1" smtClean="0"/>
              <a:t>terpengaruh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bersuara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vokal</a:t>
            </a:r>
            <a:r>
              <a:rPr lang="en-US" dirty="0" smtClean="0"/>
              <a:t> [a] yang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konsonan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	p			b</a:t>
            </a:r>
          </a:p>
          <a:p>
            <a:pPr lvl="1">
              <a:buNone/>
            </a:pPr>
            <a:r>
              <a:rPr lang="en-US" dirty="0" smtClean="0"/>
              <a:t>		t			d          ____a  </a:t>
            </a:r>
          </a:p>
          <a:p>
            <a:pPr lvl="1">
              <a:buNone/>
            </a:pPr>
            <a:r>
              <a:rPr lang="en-US" dirty="0" smtClean="0"/>
              <a:t>		k			g</a:t>
            </a:r>
            <a:endParaRPr lang="th-TH" dirty="0"/>
          </a:p>
        </p:txBody>
      </p:sp>
      <p:sp>
        <p:nvSpPr>
          <p:cNvPr id="4" name="ลูกศรขวา 3"/>
          <p:cNvSpPr/>
          <p:nvPr/>
        </p:nvSpPr>
        <p:spPr>
          <a:xfrm>
            <a:off x="2214546" y="3786190"/>
            <a:ext cx="85725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6" name="ตัวเชื่อมต่อตรง 5"/>
          <p:cNvCxnSpPr/>
          <p:nvPr/>
        </p:nvCxnSpPr>
        <p:spPr>
          <a:xfrm rot="5400000">
            <a:off x="4607719" y="3607595"/>
            <a:ext cx="857256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Disimilasi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perubaahan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sepasang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fitu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diganti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fitu-fiturvyang</a:t>
            </a:r>
            <a:r>
              <a:rPr lang="en-US" dirty="0" smtClean="0"/>
              <a:t> lain.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likuida</a:t>
            </a:r>
            <a:r>
              <a:rPr lang="en-US" dirty="0" smtClean="0"/>
              <a:t>, nasal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</a:t>
            </a:r>
            <a:r>
              <a:rPr lang="en-US" dirty="0" err="1" smtClean="0"/>
              <a:t>glotis</a:t>
            </a:r>
            <a:r>
              <a:rPr lang="en-US" dirty="0" smtClean="0"/>
              <a:t>. 	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504351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B.Latin</a:t>
            </a:r>
            <a:r>
              <a:rPr lang="en-US" dirty="0" smtClean="0"/>
              <a:t>	 </a:t>
            </a:r>
            <a:r>
              <a:rPr lang="en-US" dirty="0" err="1" smtClean="0"/>
              <a:t>B.Spanyol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   </a:t>
            </a:r>
            <a:r>
              <a:rPr lang="en-US" dirty="0" err="1" smtClean="0"/>
              <a:t>anma</a:t>
            </a:r>
            <a:r>
              <a:rPr lang="en-US" dirty="0" smtClean="0"/>
              <a:t>		alma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</a:t>
            </a:r>
            <a:r>
              <a:rPr lang="en-US" smtClean="0"/>
              <a:t>n           </a:t>
            </a:r>
            <a:r>
              <a:rPr lang="en-US" smtClean="0"/>
              <a:t>l </a:t>
            </a:r>
            <a:r>
              <a:rPr lang="en-US" dirty="0" smtClean="0"/>
              <a:t>/ ___</a:t>
            </a:r>
            <a:r>
              <a:rPr lang="en-US" dirty="0" err="1" smtClean="0"/>
              <a:t>Kon</a:t>
            </a:r>
            <a:r>
              <a:rPr lang="en-US" dirty="0" smtClean="0"/>
              <a:t> [+nasal]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B. Sanskrit	</a:t>
            </a:r>
            <a:r>
              <a:rPr lang="en-US" dirty="0" err="1" smtClean="0"/>
              <a:t>B.Melayu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     	      </a:t>
            </a:r>
            <a:r>
              <a:rPr lang="en-US" dirty="0" err="1" smtClean="0"/>
              <a:t>citta</a:t>
            </a:r>
            <a:r>
              <a:rPr lang="en-US" dirty="0" smtClean="0"/>
              <a:t>		    </a:t>
            </a:r>
            <a:r>
              <a:rPr lang="en-US" dirty="0" err="1" smtClean="0"/>
              <a:t>cipta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t          p /____t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cxnSp>
        <p:nvCxnSpPr>
          <p:cNvPr id="5" name="ลูกศรเชื่อมต่อแบบตรง 4"/>
          <p:cNvCxnSpPr/>
          <p:nvPr/>
        </p:nvCxnSpPr>
        <p:spPr>
          <a:xfrm>
            <a:off x="2571736" y="350043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ลูกศรเชื่อมต่อแบบตรง 5"/>
          <p:cNvCxnSpPr/>
          <p:nvPr/>
        </p:nvCxnSpPr>
        <p:spPr>
          <a:xfrm>
            <a:off x="2786050" y="571501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Metatesis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1600200"/>
            <a:ext cx="8929718" cy="4525963"/>
          </a:xfrm>
        </p:spPr>
        <p:txBody>
          <a:bodyPr/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bunyi</a:t>
            </a:r>
            <a:r>
              <a:rPr lang="en-US" dirty="0" smtClean="0"/>
              <a:t> yang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suku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sepertii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BI.Kuno</a:t>
            </a:r>
            <a:r>
              <a:rPr lang="en-US" dirty="0" smtClean="0"/>
              <a:t>		</a:t>
            </a:r>
            <a:r>
              <a:rPr lang="en-US" dirty="0" err="1" smtClean="0"/>
              <a:t>BI.pertengahan</a:t>
            </a:r>
            <a:r>
              <a:rPr lang="en-US" dirty="0" smtClean="0"/>
              <a:t>  	</a:t>
            </a:r>
            <a:r>
              <a:rPr lang="en-US" dirty="0" err="1" smtClean="0"/>
              <a:t>Makna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brid</a:t>
            </a:r>
            <a:r>
              <a:rPr lang="en-US" dirty="0" smtClean="0"/>
              <a:t>				bird			</a:t>
            </a:r>
            <a:r>
              <a:rPr lang="en-US" dirty="0" err="1" smtClean="0"/>
              <a:t>burung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hros</a:t>
            </a:r>
            <a:r>
              <a:rPr lang="en-US" dirty="0" smtClean="0"/>
              <a:t>				hors			</a:t>
            </a:r>
            <a:r>
              <a:rPr lang="en-US" dirty="0" err="1" smtClean="0"/>
              <a:t>kuda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thridda</a:t>
            </a:r>
            <a:r>
              <a:rPr lang="en-US" dirty="0" smtClean="0"/>
              <a:t>			</a:t>
            </a:r>
            <a:r>
              <a:rPr lang="en-US" dirty="0" err="1" smtClean="0"/>
              <a:t>thirde</a:t>
            </a:r>
            <a:r>
              <a:rPr lang="en-US" dirty="0" smtClean="0"/>
              <a:t>		</a:t>
            </a:r>
            <a:r>
              <a:rPr lang="en-US" dirty="0" err="1" smtClean="0"/>
              <a:t>tiga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เทคนิค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เทคนิค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เทคนิค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152</TotalTime>
  <Words>221</Words>
  <Application>Microsoft Office PowerPoint</Application>
  <PresentationFormat>นำเสนอทางหน้าจอ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เทคนิค</vt:lpstr>
      <vt:lpstr>Proses Pergeseran Bunyi Bahasa</vt:lpstr>
      <vt:lpstr>Pergeseran Bunyi Bersyarat</vt:lpstr>
      <vt:lpstr>1. Asimilasi</vt:lpstr>
      <vt:lpstr>Contoh Asimilasi sebahagian</vt:lpstr>
      <vt:lpstr>งานนำเสนอ PowerPoint</vt:lpstr>
      <vt:lpstr>Rumus perubahan</vt:lpstr>
      <vt:lpstr>2. Disimilasi</vt:lpstr>
      <vt:lpstr>contoh</vt:lpstr>
      <vt:lpstr>3. Metatesis</vt:lpstr>
      <vt:lpstr>4. Pengguguran Bunyi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 Pergeseran Bunyi Bahasa</dc:title>
  <dc:creator>lenovo</dc:creator>
  <cp:lastModifiedBy>Windows User</cp:lastModifiedBy>
  <cp:revision>8</cp:revision>
  <dcterms:created xsi:type="dcterms:W3CDTF">2015-04-28T23:16:08Z</dcterms:created>
  <dcterms:modified xsi:type="dcterms:W3CDTF">2018-03-20T03:57:21Z</dcterms:modified>
</cp:coreProperties>
</file>