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48" y="2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C3CD3-52EB-4792-A9D9-987CD03511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441324"/>
            <a:ext cx="11306175" cy="2485349"/>
          </a:xfrm>
        </p:spPr>
        <p:txBody>
          <a:bodyPr wrap="square" lIns="0" tIns="0" rIns="0" bIns="0" anchor="b" anchorCtr="0">
            <a:normAutofit/>
          </a:bodyPr>
          <a:lstStyle>
            <a:lvl1pPr algn="l"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37AA7E-2193-4D1B-A896-BA7E306494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3070799"/>
            <a:ext cx="11306175" cy="2445758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4000"/>
              </a:lnSpc>
              <a:buNone/>
              <a:defRPr sz="4600">
                <a:solidFill>
                  <a:schemeClr val="tx2">
                    <a:alpha val="56000"/>
                  </a:schemeClr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4A14B1-115B-40A3-9D71-3DE33E9DCE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fld id="{8994394A-E95D-49DE-8614-F37E1FCF0AC3}" type="datetime2">
              <a:rPr lang="en-US" smtClean="0"/>
              <a:pPr/>
              <a:t>Tuesday, April 6, 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BC9B78-0E13-48BD-A3A2-B7E3C6090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4484B9-0F7E-4817-BA9A-C43684759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200" y="5957999"/>
            <a:ext cx="1476375" cy="900000"/>
          </a:xfrm>
          <a:prstGeom prst="rect">
            <a:avLst/>
          </a:prstGeom>
        </p:spPr>
        <p:txBody>
          <a:bodyPr tIns="72000" bIns="72000"/>
          <a:lstStyle>
            <a:lvl1pPr algn="r">
              <a:defRPr sz="3600" b="0">
                <a:ln w="6350">
                  <a:solidFill>
                    <a:schemeClr val="tx2">
                      <a:alpha val="80000"/>
                    </a:schemeClr>
                  </a:solidFill>
                </a:ln>
                <a:noFill/>
                <a:latin typeface="+mn-lt"/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506D940-CD1A-46A6-8495-AD6F6CF8B13C}"/>
              </a:ext>
            </a:extLst>
          </p:cNvPr>
          <p:cNvCxnSpPr>
            <a:cxnSpLocks/>
          </p:cNvCxnSpPr>
          <p:nvPr/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6979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8E95E-B3FC-4D66-AAC3-CE9FD633E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D0FFAF-EB02-4979-83B6-66AD148451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AB40A8D-7F5B-455D-B9AC-EAFE05F87B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-936000" y="1378800"/>
            <a:ext cx="2772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6D51179E-60E8-4F2A-A3F9-6F3CE2ABCAF9}" type="datetime2">
              <a:rPr lang="en-US" smtClean="0"/>
              <a:pPr/>
              <a:t>Tuesday, April 6, 2021</a:t>
            </a:fld>
            <a:endParaRPr lang="en-US" dirty="0">
              <a:latin typeface="+mn-lt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45360FA1-A0D1-4CA7-BAC8-9C20FBB59E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810000" y="4240800"/>
            <a:ext cx="2520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/>
              <a:t>Sample Footer Text</a:t>
            </a:r>
            <a:endParaRPr lang="en-US" dirty="0">
              <a:latin typeface="+mn-lt"/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2494D40-34C6-48DD-A14E-8065BE4F34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958000"/>
            <a:ext cx="900000" cy="90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3600" b="0">
                <a:ln w="6350">
                  <a:solidFill>
                    <a:schemeClr val="tx2">
                      <a:alpha val="80000"/>
                    </a:schemeClr>
                  </a:solidFill>
                </a:ln>
                <a:noFill/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C9D7C2D-6B7C-4FBF-9665-A9282DF48F83}"/>
              </a:ext>
            </a:extLst>
          </p:cNvPr>
          <p:cNvCxnSpPr>
            <a:cxnSpLocks/>
          </p:cNvCxnSpPr>
          <p:nvPr/>
        </p:nvCxnSpPr>
        <p:spPr>
          <a:xfrm>
            <a:off x="900000" y="0"/>
            <a:ext cx="0" cy="685800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349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1495EC-612C-4307-A7A6-017829B8C8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12127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E33132-1A8F-43A9-9321-6FCF01B0F3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121270"/>
          </a:xfrm>
        </p:spPr>
        <p:txBody>
          <a:bodyPr vert="eaVert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BF2CA1B-9192-487B-96D3-6D389608F1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32B061-4DDF-403A-A7DB-3B6FD0BE9165}" type="datetime2">
              <a:rPr lang="en-US" smtClean="0"/>
              <a:t>Tuesday, April 6, 2021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B1C9EA4-CA0A-4396-B4AF-4523CD1B2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CDDF132-C1DB-4EE0-85DA-1FFAC2835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200" y="5957999"/>
            <a:ext cx="1476375" cy="900000"/>
          </a:xfrm>
          <a:prstGeom prst="rect">
            <a:avLst/>
          </a:prstGeom>
        </p:spPr>
        <p:txBody>
          <a:bodyPr tIns="72000" bIns="72000"/>
          <a:lstStyle>
            <a:lvl1pPr algn="r">
              <a:defRPr sz="3600" b="0">
                <a:ln w="6350">
                  <a:solidFill>
                    <a:schemeClr val="tx2">
                      <a:alpha val="80000"/>
                    </a:schemeClr>
                  </a:solidFill>
                </a:ln>
                <a:noFill/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8ECED4D-938A-4085-B475-DD4ED90A181B}"/>
              </a:ext>
            </a:extLst>
          </p:cNvPr>
          <p:cNvCxnSpPr>
            <a:cxnSpLocks/>
          </p:cNvCxnSpPr>
          <p:nvPr/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7687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2696C-4B86-4CA0-A733-55338D7B1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025" y="328839"/>
            <a:ext cx="10406063" cy="1263423"/>
          </a:xfrm>
        </p:spPr>
        <p:txBody>
          <a:bodyPr wrap="square">
            <a:normAutofit/>
          </a:bodyPr>
          <a:lstStyle>
            <a:lvl1pPr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B26C1-D742-4B12-B5E3-153A24D0A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025" y="2060575"/>
            <a:ext cx="10406063" cy="4356100"/>
          </a:xfrm>
        </p:spPr>
        <p:txBody>
          <a:bodyPr lIns="0" tIns="0" rIns="0" bIns="0">
            <a:noAutofit/>
          </a:bodyPr>
          <a:lstStyle>
            <a:lvl1pPr marL="360000" indent="-360000">
              <a:lnSpc>
                <a:spcPct val="120000"/>
              </a:lnSpc>
              <a:buSzPct val="70000"/>
              <a:buFont typeface="Wingdings 2" panose="05020102010507070707" pitchFamily="18" charset="2"/>
              <a:buChar char="à"/>
              <a:defRPr sz="2000">
                <a:solidFill>
                  <a:schemeClr val="tx2">
                    <a:alpha val="77000"/>
                  </a:schemeClr>
                </a:solidFill>
              </a:defRPr>
            </a:lvl1pPr>
            <a:lvl2pPr marL="720000" indent="-360000">
              <a:lnSpc>
                <a:spcPct val="120000"/>
              </a:lnSpc>
              <a:buSzPct val="70000"/>
              <a:buFont typeface="Wingdings 2" panose="05020102010507070707" pitchFamily="18" charset="2"/>
              <a:buChar char="à"/>
              <a:defRPr sz="2000">
                <a:solidFill>
                  <a:schemeClr val="tx2">
                    <a:alpha val="77000"/>
                  </a:schemeClr>
                </a:solidFill>
              </a:defRPr>
            </a:lvl2pPr>
            <a:lvl3pPr marL="1080000" indent="-288000">
              <a:lnSpc>
                <a:spcPct val="120000"/>
              </a:lnSpc>
              <a:buSzPct val="70000"/>
              <a:buFont typeface="Wingdings 2" panose="05020102010507070707" pitchFamily="18" charset="2"/>
              <a:buChar char="à"/>
              <a:defRPr sz="1600">
                <a:solidFill>
                  <a:schemeClr val="tx2">
                    <a:alpha val="77000"/>
                  </a:schemeClr>
                </a:solidFill>
              </a:defRPr>
            </a:lvl3pPr>
            <a:lvl4pPr marL="1440000" indent="-288000">
              <a:lnSpc>
                <a:spcPct val="120000"/>
              </a:lnSpc>
              <a:buSzPct val="70000"/>
              <a:buFont typeface="Wingdings 2" panose="05020102010507070707" pitchFamily="18" charset="2"/>
              <a:buChar char="à"/>
              <a:defRPr sz="1600">
                <a:solidFill>
                  <a:schemeClr val="tx2">
                    <a:alpha val="77000"/>
                  </a:schemeClr>
                </a:solidFill>
              </a:defRPr>
            </a:lvl4pPr>
            <a:lvl5pPr marL="1800000" indent="-288000">
              <a:lnSpc>
                <a:spcPct val="120000"/>
              </a:lnSpc>
              <a:buSzPct val="70000"/>
              <a:buFont typeface="Wingdings 2" panose="05020102010507070707" pitchFamily="18" charset="2"/>
              <a:buChar char="à"/>
              <a:defRPr sz="1600">
                <a:solidFill>
                  <a:schemeClr val="tx2">
                    <a:alpha val="77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06243987-D9E3-40C9-94D4-B3CCFE71A4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-936000" y="1378800"/>
            <a:ext cx="2772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58D82CC3-100B-41FC-9DB0-99A6D4849F72}" type="datetime2">
              <a:rPr lang="en-US" smtClean="0"/>
              <a:pPr/>
              <a:t>Tuesday, April 6, 2021</a:t>
            </a:fld>
            <a:endParaRPr lang="en-US" dirty="0">
              <a:latin typeface="+mn-lt"/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BF37532-63DB-40A9-90C9-9B3BB694D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810000" y="4240800"/>
            <a:ext cx="2520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/>
              <a:t>Sample Footer Text</a:t>
            </a:r>
            <a:endParaRPr lang="en-US" dirty="0">
              <a:latin typeface="+mn-lt"/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007CCEE-A736-4DEE-982A-45CDF794F3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958000"/>
            <a:ext cx="900000" cy="90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3600" b="0">
                <a:ln w="6350">
                  <a:solidFill>
                    <a:schemeClr val="tx2">
                      <a:alpha val="80000"/>
                    </a:schemeClr>
                  </a:solidFill>
                </a:ln>
                <a:noFill/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6386491-6F13-4235-A32F-9F6D67F13D05}"/>
              </a:ext>
            </a:extLst>
          </p:cNvPr>
          <p:cNvCxnSpPr>
            <a:cxnSpLocks/>
          </p:cNvCxnSpPr>
          <p:nvPr/>
        </p:nvCxnSpPr>
        <p:spPr>
          <a:xfrm>
            <a:off x="900000" y="0"/>
            <a:ext cx="0" cy="685800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469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54A12-D27E-4943-9C01-3BAB8E6F3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35429"/>
            <a:ext cx="11269661" cy="331730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7C9FB4-A15D-4A4C-9518-2A54AAF12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3" y="3832563"/>
            <a:ext cx="11269661" cy="1527175"/>
          </a:xfrm>
        </p:spPr>
        <p:txBody>
          <a:bodyPr lIns="0" tIns="0" rIns="0" bIns="0"/>
          <a:lstStyle>
            <a:lvl1pPr marL="0" indent="0">
              <a:buNone/>
              <a:defRPr sz="2400">
                <a:solidFill>
                  <a:schemeClr val="tx2">
                    <a:alpha val="56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8F31430D-78C1-413D-9D0E-779491324E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E58FDCC-AC46-4D9F-98DC-C163BFA43704}" type="datetime2">
              <a:rPr lang="en-US" smtClean="0"/>
              <a:t>Tuesday, April 6, 2021</a:t>
            </a:fld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F437B06F-6E01-48C4-A79E-B8559775E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3C4C198-D899-4BDA-877C-D8A3CAD32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200" y="5957999"/>
            <a:ext cx="1476375" cy="900000"/>
          </a:xfrm>
          <a:prstGeom prst="rect">
            <a:avLst/>
          </a:prstGeom>
        </p:spPr>
        <p:txBody>
          <a:bodyPr tIns="72000" bIns="72000"/>
          <a:lstStyle>
            <a:lvl1pPr algn="r">
              <a:defRPr sz="3600" b="0">
                <a:ln w="6350">
                  <a:solidFill>
                    <a:schemeClr val="tx2">
                      <a:alpha val="80000"/>
                    </a:schemeClr>
                  </a:solidFill>
                </a:ln>
                <a:noFill/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7955689-FF51-4F45-9ABB-35CEF1E96A0C}"/>
              </a:ext>
            </a:extLst>
          </p:cNvPr>
          <p:cNvCxnSpPr>
            <a:cxnSpLocks/>
          </p:cNvCxnSpPr>
          <p:nvPr/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3858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76EFA-DCD1-439C-848B-9465217A6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800" y="327600"/>
            <a:ext cx="11269660" cy="11412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FE0590-915B-4BD8-8660-C5BE9D1756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2914" y="1825625"/>
            <a:ext cx="5400675" cy="3698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1B82F1-F0AC-48D5-9F1C-5141E4C177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1899" y="1825625"/>
            <a:ext cx="5400675" cy="3698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51D4ED8D-AAB0-42B0-91B5-93260AC18F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832F11-C374-493A-BB7E-11B09A67FAD0}" type="datetime2">
              <a:rPr lang="en-US" smtClean="0"/>
              <a:t>Tuesday, April 6, 2021</a:t>
            </a:fld>
            <a:endParaRPr lang="en-US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6C7CAD99-5F8F-43D0-83F2-E1F53021D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5A52DE47-9FB8-4EF9-B8CE-368912600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200" y="5957999"/>
            <a:ext cx="1476375" cy="900000"/>
          </a:xfrm>
          <a:prstGeom prst="rect">
            <a:avLst/>
          </a:prstGeom>
        </p:spPr>
        <p:txBody>
          <a:bodyPr tIns="72000" bIns="72000"/>
          <a:lstStyle>
            <a:lvl1pPr algn="r">
              <a:defRPr sz="3600" b="0">
                <a:ln w="6350">
                  <a:solidFill>
                    <a:schemeClr val="tx2">
                      <a:alpha val="80000"/>
                    </a:schemeClr>
                  </a:solidFill>
                </a:ln>
                <a:noFill/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BC5E49A-E440-42D6-8B0F-D4B5BAD8CAB8}"/>
              </a:ext>
            </a:extLst>
          </p:cNvPr>
          <p:cNvCxnSpPr>
            <a:cxnSpLocks/>
          </p:cNvCxnSpPr>
          <p:nvPr/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5346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782FF-2A32-49DE-8CD8-110B86565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99" y="327598"/>
            <a:ext cx="11269775" cy="1363091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8169D-3731-4C94-88AE-B0A6F9E0B5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797" y="1790700"/>
            <a:ext cx="5437187" cy="615950"/>
          </a:xfrm>
        </p:spPr>
        <p:txBody>
          <a:bodyPr anchor="b">
            <a:normAutofit/>
          </a:bodyPr>
          <a:lstStyle>
            <a:lvl1pPr marL="0" indent="0">
              <a:buNone/>
              <a:defRPr sz="1200" b="1" cap="all" spc="2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0F9D0F-6C05-441B-9D94-466C79598B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797" y="2505075"/>
            <a:ext cx="5437187" cy="30114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F90129-65EC-4BFC-B51F-3F21746443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1786" y="1790700"/>
            <a:ext cx="5437187" cy="615950"/>
          </a:xfrm>
        </p:spPr>
        <p:txBody>
          <a:bodyPr anchor="b">
            <a:normAutofit/>
          </a:bodyPr>
          <a:lstStyle>
            <a:lvl1pPr marL="0" indent="0">
              <a:buNone/>
              <a:defRPr sz="1200" b="1" cap="all" spc="2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1AAB39-390C-4C6E-90BC-E2A2548658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1786" y="2505075"/>
            <a:ext cx="5437187" cy="30114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13E94383-11E6-486C-8325-BE8B447AA7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36546C-EE55-422E-9D57-50E6C4234F80}" type="datetime2">
              <a:rPr lang="en-US" smtClean="0"/>
              <a:t>Tuesday, April 6, 2021</a:t>
            </a:fld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6F62069A-7C14-42BA-A1F2-AE00A6BC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92246C7-481F-434A-A687-C6734C2FA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200" y="5957999"/>
            <a:ext cx="1476375" cy="900000"/>
          </a:xfrm>
          <a:prstGeom prst="rect">
            <a:avLst/>
          </a:prstGeom>
        </p:spPr>
        <p:txBody>
          <a:bodyPr tIns="72000" bIns="72000"/>
          <a:lstStyle>
            <a:lvl1pPr algn="r">
              <a:defRPr sz="3600" b="0">
                <a:ln w="6350">
                  <a:solidFill>
                    <a:schemeClr val="tx2">
                      <a:alpha val="80000"/>
                    </a:schemeClr>
                  </a:solidFill>
                </a:ln>
                <a:noFill/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30E56EE-505D-4420-971C-982EA4EF0564}"/>
              </a:ext>
            </a:extLst>
          </p:cNvPr>
          <p:cNvCxnSpPr>
            <a:cxnSpLocks/>
          </p:cNvCxnSpPr>
          <p:nvPr/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6304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2FFBA-B7FA-43C2-A543-187E29A62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B4886C6-7F2A-4A13-85F1-EFDA370C5B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-936000" y="1378800"/>
            <a:ext cx="2772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83685C8A-A1A1-423D-82D7-1ACC187CCA77}" type="datetime2">
              <a:rPr lang="en-US" smtClean="0"/>
              <a:pPr/>
              <a:t>Tuesday, April 6, 2021</a:t>
            </a:fld>
            <a:endParaRPr lang="en-US" dirty="0">
              <a:latin typeface="+mn-lt"/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69FAAFC2-F91B-4189-A9FA-0696BF84D6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810000" y="4240800"/>
            <a:ext cx="2520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/>
              <a:t>Sample Footer Text</a:t>
            </a:r>
            <a:endParaRPr lang="en-US" dirty="0">
              <a:latin typeface="+mn-lt"/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5B673D0-3765-46AD-B094-DDF79E463D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958000"/>
            <a:ext cx="900000" cy="90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3600" b="0">
                <a:ln w="6350">
                  <a:solidFill>
                    <a:schemeClr val="tx2">
                      <a:alpha val="80000"/>
                    </a:schemeClr>
                  </a:solidFill>
                </a:ln>
                <a:noFill/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EA31187-FB8B-4DDF-A5A9-69AB1359F0E9}"/>
              </a:ext>
            </a:extLst>
          </p:cNvPr>
          <p:cNvCxnSpPr>
            <a:cxnSpLocks/>
          </p:cNvCxnSpPr>
          <p:nvPr/>
        </p:nvCxnSpPr>
        <p:spPr>
          <a:xfrm>
            <a:off x="900000" y="0"/>
            <a:ext cx="0" cy="685800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7604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09A0147-2421-4881-958A-681569CD75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-936000" y="1378800"/>
            <a:ext cx="2772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325DF798-D264-4BC9-8824-70A25106E4C6}" type="datetime2">
              <a:rPr lang="en-US" smtClean="0"/>
              <a:pPr/>
              <a:t>Tuesday, April 6, 2021</a:t>
            </a:fld>
            <a:endParaRPr lang="en-US" dirty="0">
              <a:latin typeface="+mn-lt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14BF4BE-E699-4D5B-AD90-3918DA32EE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810000" y="4240800"/>
            <a:ext cx="2520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/>
              <a:t>Sample Footer Text</a:t>
            </a:r>
            <a:endParaRPr lang="en-US" dirty="0">
              <a:latin typeface="+mn-lt"/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849F009-8335-40E3-B8F6-E0C944D9FD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958000"/>
            <a:ext cx="900000" cy="90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3600" b="0">
                <a:ln w="6350">
                  <a:solidFill>
                    <a:schemeClr val="tx2">
                      <a:alpha val="80000"/>
                    </a:schemeClr>
                  </a:solidFill>
                </a:ln>
                <a:noFill/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1AA0935-460F-4638-9E37-D59F2DEC0AC4}"/>
              </a:ext>
            </a:extLst>
          </p:cNvPr>
          <p:cNvCxnSpPr>
            <a:cxnSpLocks/>
          </p:cNvCxnSpPr>
          <p:nvPr/>
        </p:nvCxnSpPr>
        <p:spPr>
          <a:xfrm>
            <a:off x="900000" y="0"/>
            <a:ext cx="0" cy="685800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6370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0A843-22A2-45CD-8189-8D0947C04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5" y="383270"/>
            <a:ext cx="3457573" cy="1373076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AAB4C-B3C9-4E63-8A1B-082C0F492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7213" y="349369"/>
            <a:ext cx="7345362" cy="5167187"/>
          </a:xfrm>
        </p:spPr>
        <p:txBody>
          <a:bodyPr/>
          <a:lstStyle>
            <a:lvl1pPr>
              <a:lnSpc>
                <a:spcPct val="112000"/>
              </a:lnSpc>
              <a:defRPr sz="3200">
                <a:solidFill>
                  <a:schemeClr val="tx2">
                    <a:alpha val="77000"/>
                  </a:schemeClr>
                </a:solidFill>
              </a:defRPr>
            </a:lvl1pPr>
            <a:lvl2pPr>
              <a:lnSpc>
                <a:spcPct val="112000"/>
              </a:lnSpc>
              <a:defRPr sz="3200">
                <a:solidFill>
                  <a:schemeClr val="tx2">
                    <a:alpha val="77000"/>
                  </a:schemeClr>
                </a:solidFill>
              </a:defRPr>
            </a:lvl2pPr>
            <a:lvl3pPr>
              <a:lnSpc>
                <a:spcPct val="120000"/>
              </a:lnSpc>
              <a:defRPr sz="2000">
                <a:solidFill>
                  <a:schemeClr val="tx2">
                    <a:alpha val="77000"/>
                  </a:schemeClr>
                </a:solidFill>
              </a:defRPr>
            </a:lvl3pPr>
            <a:lvl4pPr>
              <a:lnSpc>
                <a:spcPct val="120000"/>
              </a:lnSpc>
              <a:defRPr sz="2000">
                <a:solidFill>
                  <a:schemeClr val="tx2">
                    <a:alpha val="77000"/>
                  </a:schemeClr>
                </a:solidFill>
              </a:defRPr>
            </a:lvl4pPr>
            <a:lvl5pPr>
              <a:lnSpc>
                <a:spcPct val="120000"/>
              </a:lnSpc>
              <a:defRPr sz="1600">
                <a:solidFill>
                  <a:schemeClr val="tx2">
                    <a:alpha val="77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EDF08E-8814-4AB5-9EEC-0052256A70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2915" y="2264229"/>
            <a:ext cx="3457573" cy="317137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>
                    <a:alpha val="77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65940B35-2B52-4835-9F7F-6AB86A1212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9ACAD25-C1CF-4F11-8692-066E6505443C}" type="datetime2">
              <a:rPr lang="en-US" smtClean="0"/>
              <a:t>Tuesday, April 6, 2021</a:t>
            </a:fld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BAE5D7E-7CFE-48B9-836B-640E4E881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507FA91D-E0EF-4D4B-9E56-5E0033042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200" y="5957999"/>
            <a:ext cx="1476375" cy="900000"/>
          </a:xfrm>
          <a:prstGeom prst="rect">
            <a:avLst/>
          </a:prstGeom>
        </p:spPr>
        <p:txBody>
          <a:bodyPr tIns="72000" bIns="72000"/>
          <a:lstStyle>
            <a:lvl1pPr algn="r">
              <a:defRPr sz="3600" b="0">
                <a:ln w="6350">
                  <a:solidFill>
                    <a:schemeClr val="tx2">
                      <a:alpha val="80000"/>
                    </a:schemeClr>
                  </a:solidFill>
                </a:ln>
                <a:noFill/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703507D-4779-4D32-85CB-0A8040B6E552}"/>
              </a:ext>
            </a:extLst>
          </p:cNvPr>
          <p:cNvCxnSpPr>
            <a:cxnSpLocks/>
          </p:cNvCxnSpPr>
          <p:nvPr/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3392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869B5-6EAD-4108-B9E2-9CABAB9DE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088" y="441324"/>
            <a:ext cx="3932237" cy="95204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75599E-B10D-4308-A5CB-CC7D487B49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78488" y="441324"/>
            <a:ext cx="6078083" cy="5508626"/>
          </a:xfrm>
        </p:spPr>
        <p:txBody>
          <a:bodyPr/>
          <a:lstStyle>
            <a:lvl1pPr marL="0" indent="0">
              <a:buNone/>
              <a:defRPr sz="3200">
                <a:solidFill>
                  <a:schemeClr val="tx2">
                    <a:alpha val="77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034C18-5042-469D-BCF7-26AD9FDCCC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35088" y="1778000"/>
            <a:ext cx="3932237" cy="417195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2">
                    <a:alpha val="77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9FB01925-1670-4C63-8B44-2B14B7BE9D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-935887" y="1377212"/>
            <a:ext cx="2771775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688A1C-01B8-42B6-BBF1-2BCF5E311248}" type="datetime2">
              <a:rPr lang="en-US" smtClean="0"/>
              <a:t>Tuesday, April 6, 2021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CE1A673-960F-4A50-AE54-70AE0DA3B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810475" y="4239475"/>
            <a:ext cx="2520950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DEF9E6C-740A-4B36-BA9F-32AF986ED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5949950"/>
            <a:ext cx="900000" cy="900000"/>
          </a:xfrm>
          <a:prstGeom prst="rect">
            <a:avLst/>
          </a:prstGeom>
        </p:spPr>
        <p:txBody>
          <a:bodyPr lIns="72000" rIns="72000">
            <a:normAutofit/>
          </a:bodyPr>
          <a:lstStyle>
            <a:lvl1pPr algn="ctr">
              <a:defRPr sz="3600" b="0">
                <a:ln w="6350">
                  <a:solidFill>
                    <a:schemeClr val="tx2"/>
                  </a:solidFill>
                </a:ln>
                <a:noFill/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D31C920-29CA-4744-9814-A4FCF4554907}"/>
              </a:ext>
            </a:extLst>
          </p:cNvPr>
          <p:cNvCxnSpPr>
            <a:cxnSpLocks/>
          </p:cNvCxnSpPr>
          <p:nvPr/>
        </p:nvCxnSpPr>
        <p:spPr>
          <a:xfrm>
            <a:off x="900000" y="0"/>
            <a:ext cx="0" cy="685800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1610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086052-6759-46BD-9531-D65FD9551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2800" y="327600"/>
            <a:ext cx="10407600" cy="11412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E3C3A5-7533-48B0-9C15-F01656766E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2800" y="2059199"/>
            <a:ext cx="10407600" cy="435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135256E-21FA-473A-8EAF-34CE9AD372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-936000" y="1378800"/>
            <a:ext cx="2772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6C03BBDD-218C-4B2A-98A0-F5F369754705}" type="datetime2">
              <a:rPr lang="en-US" smtClean="0"/>
              <a:pPr/>
              <a:t>Tuesday, April 6, 2021</a:t>
            </a:fld>
            <a:endParaRPr lang="en-US" dirty="0">
              <a:latin typeface="+mn-lt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8A99857-D06D-4AFF-8777-07EF0A15F6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810000" y="4240800"/>
            <a:ext cx="2520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/>
              <a:t>Sample Footer Text</a:t>
            </a:r>
            <a:endParaRPr lang="en-US" dirty="0">
              <a:latin typeface="+mn-lt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172703B-0DDF-46CE-AC34-6233579943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958000"/>
            <a:ext cx="900000" cy="90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3600" b="0">
                <a:ln w="6350">
                  <a:solidFill>
                    <a:schemeClr val="tx2">
                      <a:alpha val="80000"/>
                    </a:schemeClr>
                  </a:solidFill>
                </a:ln>
                <a:noFill/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46960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18" r:id="rId6"/>
    <p:sldLayoutId id="2147483714" r:id="rId7"/>
    <p:sldLayoutId id="2147483715" r:id="rId8"/>
    <p:sldLayoutId id="2147483716" r:id="rId9"/>
    <p:sldLayoutId id="2147483717" r:id="rId10"/>
    <p:sldLayoutId id="2147483719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2"/>
          </a:solidFill>
          <a:latin typeface="+mj-lt"/>
          <a:ea typeface="Microsoft Sans Serif" panose="020B0604020202020204" pitchFamily="34" charset="0"/>
          <a:cs typeface="Microsoft Sans Serif" panose="020B0604020202020204" pitchFamily="34" charset="0"/>
        </a:defRPr>
      </a:lvl1pPr>
    </p:titleStyle>
    <p:bodyStyle>
      <a:lvl1pPr marL="360000" indent="-360000" algn="l" defTabSz="914400" rtl="0" eaLnBrk="1" latinLnBrk="0" hangingPunct="1">
        <a:lnSpc>
          <a:spcPct val="120000"/>
        </a:lnSpc>
        <a:spcBef>
          <a:spcPts val="800"/>
        </a:spcBef>
        <a:buSzPct val="70000"/>
        <a:buFont typeface="Wingdings 2" panose="05020102010507070707" pitchFamily="18" charset="2"/>
        <a:buChar char="à"/>
        <a:defRPr sz="2000" kern="1200">
          <a:solidFill>
            <a:schemeClr val="tx2">
              <a:alpha val="77000"/>
            </a:schemeClr>
          </a:solidFill>
          <a:latin typeface="+mn-lt"/>
          <a:ea typeface="Microsoft Sans Serif" panose="020B0604020202020204" pitchFamily="34" charset="0"/>
          <a:cs typeface="Microsoft Sans Serif" panose="020B0604020202020204" pitchFamily="34" charset="0"/>
        </a:defRPr>
      </a:lvl1pPr>
      <a:lvl2pPr marL="720000" indent="-360000" algn="l" defTabSz="914400" rtl="0" eaLnBrk="1" latinLnBrk="0" hangingPunct="1">
        <a:lnSpc>
          <a:spcPct val="120000"/>
        </a:lnSpc>
        <a:spcBef>
          <a:spcPts val="800"/>
        </a:spcBef>
        <a:buSzPct val="70000"/>
        <a:buFont typeface="Wingdings 2" panose="05020102010507070707" pitchFamily="18" charset="2"/>
        <a:buChar char="à"/>
        <a:defRPr sz="2000" kern="1200">
          <a:solidFill>
            <a:schemeClr val="tx2">
              <a:alpha val="77000"/>
            </a:schemeClr>
          </a:solidFill>
          <a:latin typeface="+mn-lt"/>
          <a:ea typeface="Microsoft Sans Serif" panose="020B0604020202020204" pitchFamily="34" charset="0"/>
          <a:cs typeface="Microsoft Sans Serif" panose="020B0604020202020204" pitchFamily="34" charset="0"/>
        </a:defRPr>
      </a:lvl2pPr>
      <a:lvl3pPr marL="1143000" indent="-288000" algn="l" defTabSz="914400" rtl="0" eaLnBrk="1" latinLnBrk="0" hangingPunct="1">
        <a:lnSpc>
          <a:spcPct val="120000"/>
        </a:lnSpc>
        <a:spcBef>
          <a:spcPts val="800"/>
        </a:spcBef>
        <a:buSzPct val="70000"/>
        <a:buFont typeface="Wingdings 2" panose="05020102010507070707" pitchFamily="18" charset="2"/>
        <a:buChar char="à"/>
        <a:defRPr sz="1600" kern="1200">
          <a:solidFill>
            <a:schemeClr val="tx2">
              <a:alpha val="77000"/>
            </a:schemeClr>
          </a:solidFill>
          <a:latin typeface="+mn-lt"/>
          <a:ea typeface="Microsoft Sans Serif" panose="020B0604020202020204" pitchFamily="34" charset="0"/>
          <a:cs typeface="Microsoft Sans Serif" panose="020B0604020202020204" pitchFamily="34" charset="0"/>
        </a:defRPr>
      </a:lvl3pPr>
      <a:lvl4pPr marL="1600200" indent="-288000" algn="l" defTabSz="914400" rtl="0" eaLnBrk="1" latinLnBrk="0" hangingPunct="1">
        <a:lnSpc>
          <a:spcPct val="120000"/>
        </a:lnSpc>
        <a:spcBef>
          <a:spcPts val="800"/>
        </a:spcBef>
        <a:buSzPct val="70000"/>
        <a:buFont typeface="Wingdings 2" panose="05020102010507070707" pitchFamily="18" charset="2"/>
        <a:buChar char="à"/>
        <a:defRPr sz="1600" kern="1200">
          <a:solidFill>
            <a:schemeClr val="tx2">
              <a:alpha val="77000"/>
            </a:schemeClr>
          </a:solidFill>
          <a:latin typeface="+mn-lt"/>
          <a:ea typeface="Microsoft Sans Serif" panose="020B0604020202020204" pitchFamily="34" charset="0"/>
          <a:cs typeface="Microsoft Sans Serif" panose="020B0604020202020204" pitchFamily="34" charset="0"/>
        </a:defRPr>
      </a:lvl4pPr>
      <a:lvl5pPr marL="2057400" indent="-288000" algn="l" defTabSz="914400" rtl="0" eaLnBrk="1" latinLnBrk="0" hangingPunct="1">
        <a:lnSpc>
          <a:spcPct val="120000"/>
        </a:lnSpc>
        <a:spcBef>
          <a:spcPts val="800"/>
        </a:spcBef>
        <a:buSzPct val="70000"/>
        <a:buFont typeface="Wingdings 2" panose="05020102010507070707" pitchFamily="18" charset="2"/>
        <a:buChar char="à"/>
        <a:defRPr sz="1600" kern="1200">
          <a:solidFill>
            <a:schemeClr val="tx2">
              <a:alpha val="77000"/>
            </a:schemeClr>
          </a:solidFill>
          <a:latin typeface="+mn-lt"/>
          <a:ea typeface="Microsoft Sans Serif" panose="020B0604020202020204" pitchFamily="34" charset="0"/>
          <a:cs typeface="Microsoft Sans Serif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ic.or.th/th/node/86888" TargetMode="External"/><Relationship Id="rId3" Type="http://schemas.openxmlformats.org/officeDocument/2006/relationships/hyperlink" Target="http://www.oic.or.th/th/node/86929" TargetMode="External"/><Relationship Id="rId7" Type="http://schemas.openxmlformats.org/officeDocument/2006/relationships/hyperlink" Target="http://www.oic.or.th/th/node/86920" TargetMode="External"/><Relationship Id="rId2" Type="http://schemas.openxmlformats.org/officeDocument/2006/relationships/hyperlink" Target="http://www.oic.or.th/th/node/86889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oic.or.th/th/node/86950" TargetMode="External"/><Relationship Id="rId5" Type="http://schemas.openxmlformats.org/officeDocument/2006/relationships/hyperlink" Target="http://www.oic.or.th/th/node/86927" TargetMode="External"/><Relationship Id="rId4" Type="http://schemas.openxmlformats.org/officeDocument/2006/relationships/hyperlink" Target="http://www.oic.or.th/th/node/86928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C0E59EF-F8DF-488B-B09D-66E4CF18AF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37F6D3-FE46-4C02-A22C-3045834BF6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1194280"/>
            <a:ext cx="7381875" cy="4322275"/>
          </a:xfrm>
        </p:spPr>
        <p:txBody>
          <a:bodyPr>
            <a:normAutofit/>
          </a:bodyPr>
          <a:lstStyle/>
          <a:p>
            <a:r>
              <a:rPr lang="th-TH" b="1" dirty="0">
                <a:solidFill>
                  <a:schemeClr val="tx1">
                    <a:alpha val="56000"/>
                  </a:schemeClr>
                </a:solidFill>
              </a:rPr>
              <a:t>บทที่ </a:t>
            </a:r>
            <a:r>
              <a:rPr lang="en-US" b="1" dirty="0">
                <a:solidFill>
                  <a:schemeClr val="tx1">
                    <a:alpha val="56000"/>
                  </a:schemeClr>
                </a:solidFill>
              </a:rPr>
              <a:t>14 </a:t>
            </a:r>
            <a:r>
              <a:rPr lang="th-TH" b="1" dirty="0">
                <a:solidFill>
                  <a:schemeClr val="tx1">
                    <a:alpha val="56000"/>
                  </a:schemeClr>
                </a:solidFill>
              </a:rPr>
              <a:t>ตัวแทน นายหน้า และประกันภัย</a:t>
            </a:r>
          </a:p>
        </p:txBody>
      </p:sp>
      <p:pic>
        <p:nvPicPr>
          <p:cNvPr id="5" name="Picture 1" descr="Color pencils drawing curves on background">
            <a:extLst>
              <a:ext uri="{FF2B5EF4-FFF2-40B4-BE49-F238E27FC236}">
                <a16:creationId xmlns:a16="http://schemas.microsoft.com/office/drawing/2014/main" id="{18241A98-FDBB-4DEB-9F08-CD62B6799C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300" r="2" b="2"/>
          <a:stretch/>
        </p:blipFill>
        <p:spPr>
          <a:xfrm>
            <a:off x="8291513" y="1"/>
            <a:ext cx="3900486" cy="5957989"/>
          </a:xfrm>
          <a:custGeom>
            <a:avLst/>
            <a:gdLst/>
            <a:ahLst/>
            <a:cxnLst/>
            <a:rect l="l" t="t" r="r" b="b"/>
            <a:pathLst>
              <a:path w="3900486" h="5957989">
                <a:moveTo>
                  <a:pt x="0" y="0"/>
                </a:moveTo>
                <a:lnTo>
                  <a:pt x="3900486" y="0"/>
                </a:lnTo>
                <a:lnTo>
                  <a:pt x="3900486" y="5957989"/>
                </a:lnTo>
                <a:lnTo>
                  <a:pt x="0" y="5957989"/>
                </a:lnTo>
                <a:close/>
              </a:path>
            </a:pathLst>
          </a:cu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B976E8F-94D0-4FE8-9216-678FE0F28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91513" y="0"/>
            <a:ext cx="0" cy="595800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8A6AB34-DF8B-4197-B131-7A005D2951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8147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DA7BB0-6C98-4BCB-9292-46D5439BA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900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CAF6B5-090E-4B29-92A8-BDF05ECD1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644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B48AD3-8B15-4F9D-8517-16A7288D9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627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4C6DA3-C648-493F-BB36-08DF2D2466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8581" y="0"/>
            <a:ext cx="122705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416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C8A0118-6B13-4D06-A085-1C672DBB5FC3}"/>
              </a:ext>
            </a:extLst>
          </p:cNvPr>
          <p:cNvSpPr txBox="1"/>
          <p:nvPr/>
        </p:nvSpPr>
        <p:spPr>
          <a:xfrm>
            <a:off x="914402" y="0"/>
            <a:ext cx="10759626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h-TH" sz="1800" b="1" i="0" dirty="0">
                <a:solidFill>
                  <a:srgbClr val="114F84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ประเภทของการประกันภัย</a:t>
            </a:r>
          </a:p>
          <a:p>
            <a:pPr algn="l"/>
            <a:r>
              <a:rPr lang="th-TH" sz="1800" b="0" i="0" dirty="0">
                <a:solidFill>
                  <a:srgbClr val="444444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การประกันภัยตามประมวลกฎหมายแพ่งและพาณิชย์ แบ่งเป็น 2 ประเภท คือ การประกันชีวิต (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Life Insurance) (click </a:t>
            </a:r>
            <a:r>
              <a:rPr lang="th-TH" sz="1800" b="0" i="0" dirty="0">
                <a:solidFill>
                  <a:srgbClr val="444444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ชื่อแล้วให้ 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link </a:t>
            </a:r>
            <a:r>
              <a:rPr lang="th-TH" sz="1800" b="0" i="0" dirty="0">
                <a:solidFill>
                  <a:srgbClr val="444444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ไปยังหัวข้อ ประกันชีวิต)และการประกันวินาศภัย (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Non-Life Insurance) (click </a:t>
            </a:r>
            <a:r>
              <a:rPr lang="th-TH" sz="1800" b="0" i="0" dirty="0">
                <a:solidFill>
                  <a:srgbClr val="444444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ชื่อแล้วให้ 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link </a:t>
            </a:r>
            <a:r>
              <a:rPr lang="th-TH" sz="1800" b="0" i="0" dirty="0">
                <a:solidFill>
                  <a:srgbClr val="444444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ไปยังหัวข้อ การประกันวินาศภัย) โดยธุรกิจการประกันภัยทั้ง 2 ประเภท มีหลักเกณฑ์และมีการกำกับดูแลภายใต้กฎหมายที่แตกต่างกัน การประกอบธุรกิจประกันชีวิตอยู่ภายใต้การกำกับดูแลของ พ.ร.บ. ประกันชีวิต พ.ศ. 2535 สำหรับการประกอบธุรกิจประกันวินาศภัยอยู่ภายใต้การกำกับดูแลของ พ.ร.บ. ประกันวินาศภัย พ.ศ. 2535</a:t>
            </a:r>
          </a:p>
          <a:p>
            <a:pPr algn="l"/>
            <a:r>
              <a:rPr lang="th-TH" sz="1800" b="0" i="0" dirty="0">
                <a:solidFill>
                  <a:srgbClr val="444444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ตามหลักการวิชาการประกันภัย ได้แบ่งประเภทของการประกันภัยออกเป็น 3 ประเภท ดังนี้</a:t>
            </a:r>
          </a:p>
          <a:p>
            <a:pPr algn="l"/>
            <a:r>
              <a:rPr lang="th-TH" sz="1800" b="0" i="0" dirty="0">
                <a:solidFill>
                  <a:srgbClr val="114F84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	1. การประกันภัยบุคคล (</a:t>
            </a:r>
            <a:r>
              <a:rPr lang="en-US" sz="1800" b="0" i="0" dirty="0">
                <a:solidFill>
                  <a:srgbClr val="114F84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Insurance of the person)</a:t>
            </a:r>
          </a:p>
          <a:p>
            <a:pPr algn="l"/>
            <a:r>
              <a:rPr lang="th-TH" sz="1800" b="0" i="0" dirty="0">
                <a:solidFill>
                  <a:srgbClr val="444444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เป็นการประกันภัยเกี่ยวกับภัยที่ก่อให้เกิดความเสียหายแก่บุคคลหรือที่เกิดกับบุคคล ได้แก่</a:t>
            </a:r>
          </a:p>
          <a:p>
            <a:pPr algn="l"/>
            <a:r>
              <a:rPr lang="th-TH" sz="1800" b="0" i="0" dirty="0">
                <a:solidFill>
                  <a:srgbClr val="444444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1.1 </a:t>
            </a:r>
            <a:r>
              <a:rPr lang="th-TH" sz="1800" b="0" i="0" strike="noStrike" dirty="0">
                <a:solidFill>
                  <a:srgbClr val="337AB7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  <a:hlinkClick r:id="rId2"/>
              </a:rPr>
              <a:t>การประกันชีวิต</a:t>
            </a:r>
            <a:endParaRPr lang="th-TH" sz="1800" b="0" i="0" dirty="0">
              <a:solidFill>
                <a:srgbClr val="444444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l"/>
            <a:r>
              <a:rPr lang="th-TH" sz="1800" b="0" i="0" dirty="0">
                <a:solidFill>
                  <a:srgbClr val="444444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1.2 </a:t>
            </a:r>
            <a:r>
              <a:rPr lang="th-TH" sz="1800" b="0" i="0" strike="noStrike" dirty="0">
                <a:solidFill>
                  <a:srgbClr val="337AB7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  <a:hlinkClick r:id="rId3"/>
              </a:rPr>
              <a:t>การประกันอุบัติเหตุ</a:t>
            </a:r>
            <a:endParaRPr lang="th-TH" sz="1800" b="0" i="0" dirty="0">
              <a:solidFill>
                <a:srgbClr val="444444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l"/>
            <a:r>
              <a:rPr lang="th-TH" sz="1800" b="0" i="0" dirty="0">
                <a:solidFill>
                  <a:srgbClr val="444444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1.3 </a:t>
            </a:r>
            <a:r>
              <a:rPr lang="th-TH" sz="1800" b="0" i="0" strike="noStrike" dirty="0">
                <a:solidFill>
                  <a:srgbClr val="337AB7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  <a:hlinkClick r:id="rId4"/>
              </a:rPr>
              <a:t>การประกันสุขภาพ</a:t>
            </a:r>
            <a:endParaRPr lang="th-TH" sz="1800" b="0" i="0" dirty="0">
              <a:solidFill>
                <a:srgbClr val="444444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l"/>
            <a:r>
              <a:rPr lang="th-TH" sz="1800" b="0" i="0" dirty="0">
                <a:solidFill>
                  <a:srgbClr val="114F84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	2. การประกันภัยทรัพย์สิน (</a:t>
            </a:r>
            <a:r>
              <a:rPr lang="en-US" sz="1800" b="0" i="0" dirty="0">
                <a:solidFill>
                  <a:srgbClr val="114F84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Property Insurance)</a:t>
            </a:r>
          </a:p>
          <a:p>
            <a:pPr algn="l"/>
            <a:r>
              <a:rPr lang="th-TH" sz="1800" b="0" i="0" dirty="0">
                <a:solidFill>
                  <a:srgbClr val="444444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เป็นการประกันที่บริษัทผู้รับประกันภัยทำสัญญายินยอมที่จะชดใช้ค่าสินไหมทดแทนหรือชดใช้เงินจำนวนหนึ่งให้กับผู้เอาประกันภัย ในกรณีที่เกิดความเสียหายเกี่ยวกับทรัพย์สินที่เอาประกัน ได้แก่เป็นการประกันที่บริษัทผู้รับประกันภัยทำสัญญายินยอมที่จะชดใช้ค่าสินไหมทดแทนหรือชดใช้เงินจำนวนหนึ่งให้กับผู้เอาประกันภัย ในกรณีที่เกิดความเสียหายเกี่ยวกับทรัพย์สินที่เอาประกัน ได้แก่</a:t>
            </a:r>
          </a:p>
          <a:p>
            <a:pPr algn="l"/>
            <a:r>
              <a:rPr lang="th-TH" sz="1800" b="0" i="0" dirty="0">
                <a:solidFill>
                  <a:srgbClr val="444444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2.1 </a:t>
            </a:r>
            <a:r>
              <a:rPr lang="th-TH" sz="1800" b="0" i="0" u="none" strike="noStrike" dirty="0">
                <a:solidFill>
                  <a:srgbClr val="337AB7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  <a:hlinkClick r:id="rId5"/>
              </a:rPr>
              <a:t>การประกันอัคคีภัย</a:t>
            </a:r>
            <a:endParaRPr lang="th-TH" sz="1800" b="0" i="0" dirty="0">
              <a:solidFill>
                <a:srgbClr val="444444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l"/>
            <a:r>
              <a:rPr lang="th-TH" sz="1800" b="0" i="0" dirty="0">
                <a:solidFill>
                  <a:srgbClr val="444444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2.2 </a:t>
            </a:r>
            <a:r>
              <a:rPr lang="th-TH" sz="1800" b="0" i="0" u="none" strike="noStrike" dirty="0">
                <a:solidFill>
                  <a:srgbClr val="337AB7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  <a:hlinkClick r:id="rId6"/>
              </a:rPr>
              <a:t>การประกันภัยทางทะเลและขนส่ง</a:t>
            </a:r>
            <a:endParaRPr lang="th-TH" sz="1800" b="0" i="0" dirty="0">
              <a:solidFill>
                <a:srgbClr val="444444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l"/>
            <a:r>
              <a:rPr lang="th-TH" sz="1800" b="0" i="0" dirty="0">
                <a:solidFill>
                  <a:srgbClr val="444444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2.3 </a:t>
            </a:r>
            <a:r>
              <a:rPr lang="th-TH" sz="1800" b="0" i="0" u="none" strike="noStrike" dirty="0">
                <a:solidFill>
                  <a:srgbClr val="337AB7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  <a:hlinkClick r:id="rId7"/>
              </a:rPr>
              <a:t>การประกันภัยรถยนต์</a:t>
            </a:r>
            <a:endParaRPr lang="th-TH" sz="1800" b="0" i="0" dirty="0">
              <a:solidFill>
                <a:srgbClr val="444444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l"/>
            <a:r>
              <a:rPr lang="th-TH" sz="1800" b="0" i="0" dirty="0">
                <a:solidFill>
                  <a:srgbClr val="444444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2.4 </a:t>
            </a:r>
            <a:r>
              <a:rPr lang="th-TH" sz="1800" b="0" i="0" u="none" strike="noStrike" dirty="0">
                <a:solidFill>
                  <a:srgbClr val="337AB7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  <a:hlinkClick r:id="rId8"/>
              </a:rPr>
              <a:t>การประกันภัยเบ็ดเตล็ด</a:t>
            </a:r>
            <a:endParaRPr lang="th-TH" sz="1800" b="0" i="0" dirty="0">
              <a:solidFill>
                <a:srgbClr val="444444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l"/>
            <a:r>
              <a:rPr lang="th-TH" sz="1800" b="0" i="0" dirty="0">
                <a:solidFill>
                  <a:srgbClr val="114F84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	3. การประกันภัยเกี่ยวกับความรับผิดตามกฎหมาย (</a:t>
            </a:r>
            <a:r>
              <a:rPr lang="en-US" sz="1800" b="0" i="0" dirty="0">
                <a:solidFill>
                  <a:srgbClr val="114F84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Liability Insurance)</a:t>
            </a:r>
          </a:p>
          <a:p>
            <a:pPr algn="l"/>
            <a:r>
              <a:rPr lang="th-TH" sz="1800" b="0" i="0" dirty="0">
                <a:solidFill>
                  <a:srgbClr val="444444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เป็นการประกันภัยที่เกิดขึ้นโดยผลของกฎหมาย ที่เกิดจากการประมาทเลินเล่อของผู้เอาประกันภัย บุคคลในครอบครัว หรือลูกจ้างของผู้เอาประกันภัยที่ทำให้ผู้อื่นเสียชีวิต ได้รับบาดเจ็บ เจ็บป่วย หรือทรัพย์สินเสียหาย ซึ่งสามารถแบ่งประเภทการประกันภัยเกี่ยวกับความรับผิดตามกฎหมาย แบ่งออกได้กว้างๆ ดังนี้</a:t>
            </a:r>
          </a:p>
          <a:p>
            <a:pPr algn="l"/>
            <a:r>
              <a:rPr lang="th-TH" sz="1800" b="0" i="0" dirty="0">
                <a:solidFill>
                  <a:srgbClr val="444444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3.1 การประกันภัยความรับผิดต่อสาธารณะ (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Public Liability Insurance)</a:t>
            </a:r>
          </a:p>
          <a:p>
            <a:pPr algn="l"/>
            <a:r>
              <a:rPr lang="en-US" sz="1800" b="0" i="0" dirty="0">
                <a:solidFill>
                  <a:srgbClr val="444444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3.2 </a:t>
            </a:r>
            <a:r>
              <a:rPr lang="th-TH" sz="1800" b="0" i="0" dirty="0">
                <a:solidFill>
                  <a:srgbClr val="444444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การประกันภัยความรับผิดจากผลิตภัณฑ์ (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Product Liability Insurance)</a:t>
            </a:r>
          </a:p>
          <a:p>
            <a:pPr algn="l"/>
            <a:r>
              <a:rPr lang="en-US" sz="1800" b="0" i="0" dirty="0">
                <a:solidFill>
                  <a:srgbClr val="444444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3.3 </a:t>
            </a:r>
            <a:r>
              <a:rPr lang="th-TH" sz="1800" b="0" i="0" dirty="0">
                <a:solidFill>
                  <a:srgbClr val="444444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การประกันภัยความรับผิดจากวิชาชีพ (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Professional Liability Insurance)</a:t>
            </a:r>
          </a:p>
        </p:txBody>
      </p:sp>
    </p:spTree>
    <p:extLst>
      <p:ext uri="{BB962C8B-B14F-4D97-AF65-F5344CB8AC3E}">
        <p14:creationId xmlns:p14="http://schemas.microsoft.com/office/powerpoint/2010/main" val="3039337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06CD1B86-D6C9-4719-B09C-ABD39534E5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136" y="235611"/>
            <a:ext cx="9553517" cy="644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048515"/>
      </p:ext>
    </p:extLst>
  </p:cSld>
  <p:clrMapOvr>
    <a:masterClrMapping/>
  </p:clrMapOvr>
</p:sld>
</file>

<file path=ppt/theme/theme1.xml><?xml version="1.0" encoding="utf-8"?>
<a:theme xmlns:a="http://schemas.openxmlformats.org/drawingml/2006/main" name="LinesVTI">
  <a:themeElements>
    <a:clrScheme name="AnalogousFromLightSeedRightStep">
      <a:dk1>
        <a:srgbClr val="000000"/>
      </a:dk1>
      <a:lt1>
        <a:srgbClr val="FFFFFF"/>
      </a:lt1>
      <a:dk2>
        <a:srgbClr val="303920"/>
      </a:dk2>
      <a:lt2>
        <a:srgbClr val="E2E7E8"/>
      </a:lt2>
      <a:accent1>
        <a:srgbClr val="C49791"/>
      </a:accent1>
      <a:accent2>
        <a:srgbClr val="BA9E7F"/>
      </a:accent2>
      <a:accent3>
        <a:srgbClr val="A7A57E"/>
      </a:accent3>
      <a:accent4>
        <a:srgbClr val="97AB75"/>
      </a:accent4>
      <a:accent5>
        <a:srgbClr val="8CAD83"/>
      </a:accent5>
      <a:accent6>
        <a:srgbClr val="78AF83"/>
      </a:accent6>
      <a:hlink>
        <a:srgbClr val="598C93"/>
      </a:hlink>
      <a:folHlink>
        <a:srgbClr val="7F7F7F"/>
      </a:folHlink>
    </a:clrScheme>
    <a:fontScheme name="NH Grotesk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nesVTI" id="{6E3869FE-86F4-49DA-A8B9-3320C89167F7}" vid="{3A76BC48-4881-4AE8-821D-8B9CC9A08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387</Words>
  <Application>Microsoft Office PowerPoint</Application>
  <PresentationFormat>Widescreen</PresentationFormat>
  <Paragraphs>20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Angsana New</vt:lpstr>
      <vt:lpstr>Arial</vt:lpstr>
      <vt:lpstr>Neue Haas Grotesk Text Pro</vt:lpstr>
      <vt:lpstr>Wingdings 2</vt:lpstr>
      <vt:lpstr>LinesVTI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Lily Lawan</dc:creator>
  <cp:lastModifiedBy>Lily Lawan</cp:lastModifiedBy>
  <cp:revision>2</cp:revision>
  <dcterms:created xsi:type="dcterms:W3CDTF">2021-04-06T03:31:19Z</dcterms:created>
  <dcterms:modified xsi:type="dcterms:W3CDTF">2021-04-06T03:40:17Z</dcterms:modified>
</cp:coreProperties>
</file>