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715" r:id="rId2"/>
    <p:sldId id="258" r:id="rId3"/>
    <p:sldId id="264" r:id="rId4"/>
    <p:sldId id="257" r:id="rId5"/>
    <p:sldId id="265" r:id="rId6"/>
    <p:sldId id="272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7E858-6555-442D-BD52-3FAAC91F380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B379EBE8-DE3C-408B-A75A-4046D4FF0D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th-TH" b="1" i="0" u="none" strike="noStrike" cap="none" normalizeH="0" baseline="0">
              <a:ln>
                <a:noFill/>
              </a:ln>
              <a:solidFill>
                <a:srgbClr val="00FF00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ISO 22000</a:t>
          </a:r>
          <a:endParaRPr kumimoji="0" lang="th-TH" altLang="th-TH" b="1" i="0" u="none" strike="noStrike" cap="none" normalizeH="0" baseline="0">
            <a:ln>
              <a:noFill/>
            </a:ln>
            <a:solidFill>
              <a:srgbClr val="00FF00"/>
            </a:solidFill>
            <a:effectLst/>
            <a:latin typeface="Angsana New" panose="02020603050405020304" pitchFamily="18" charset="-34"/>
            <a:ea typeface="Angsana New" panose="02020603050405020304" pitchFamily="18" charset="-34"/>
          </a:endParaRPr>
        </a:p>
      </dgm:t>
    </dgm:pt>
    <dgm:pt modelId="{56182CFA-FD33-4C7A-9909-5952E3572D55}" type="parTrans" cxnId="{0822FA80-7A1E-40DC-9693-7E5677440FBC}">
      <dgm:prSet/>
      <dgm:spPr/>
    </dgm:pt>
    <dgm:pt modelId="{E73E9468-8304-48DE-9018-8CB8E7113997}" type="sibTrans" cxnId="{0822FA80-7A1E-40DC-9693-7E5677440FBC}">
      <dgm:prSet/>
      <dgm:spPr/>
    </dgm:pt>
    <dgm:pt modelId="{AA4519C7-0291-421A-854D-9491D8D656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ISO 9000</a:t>
          </a:r>
          <a:endParaRPr kumimoji="0" lang="th-TH" altLang="th-TH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ngsana New" panose="02020603050405020304" pitchFamily="18" charset="-34"/>
            <a:ea typeface="Angsana New" panose="02020603050405020304" pitchFamily="18" charset="-34"/>
          </a:endParaRPr>
        </a:p>
      </dgm:t>
    </dgm:pt>
    <dgm:pt modelId="{EF4ACFE1-62D3-47C6-8235-75379B51EB6C}" type="parTrans" cxnId="{EEA24B64-15E4-45C8-8DF9-20871FB7C716}">
      <dgm:prSet/>
      <dgm:spPr/>
    </dgm:pt>
    <dgm:pt modelId="{0BC33403-97F1-488D-9DBB-755DE62EF1E6}" type="sibTrans" cxnId="{EEA24B64-15E4-45C8-8DF9-20871FB7C716}">
      <dgm:prSet/>
      <dgm:spPr/>
    </dgm:pt>
    <dgm:pt modelId="{81A35978-608D-470F-86CC-CB2072F6FE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HACCP</a:t>
          </a:r>
          <a:endParaRPr kumimoji="0" lang="th-TH" altLang="th-TH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ngsana New" panose="02020603050405020304" pitchFamily="18" charset="-34"/>
            <a:ea typeface="Angsana New" panose="02020603050405020304" pitchFamily="18" charset="-34"/>
          </a:endParaRPr>
        </a:p>
      </dgm:t>
    </dgm:pt>
    <dgm:pt modelId="{E40E9C0C-30E0-44E7-9F8A-5835F7C4FAF9}" type="parTrans" cxnId="{DD423FB6-1DC1-4555-AB4A-EB3DE1D9C3E5}">
      <dgm:prSet/>
      <dgm:spPr/>
    </dgm:pt>
    <dgm:pt modelId="{1CD24B47-9805-409E-BE4A-28F3A44F5118}" type="sibTrans" cxnId="{DD423FB6-1DC1-4555-AB4A-EB3DE1D9C3E5}">
      <dgm:prSet/>
      <dgm:spPr/>
    </dgm:pt>
    <dgm:pt modelId="{FE6C8F55-B538-4CFF-A288-BDD607BCBB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th-TH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GMP สากล</a:t>
          </a:r>
        </a:p>
      </dgm:t>
    </dgm:pt>
    <dgm:pt modelId="{56D2A4FF-233F-4A9C-9C8B-00D815ADC95D}" type="parTrans" cxnId="{DC070B47-A25F-45DE-9CB9-FA1002EFFE16}">
      <dgm:prSet/>
      <dgm:spPr/>
    </dgm:pt>
    <dgm:pt modelId="{99E62B5D-6A01-4946-9D55-EFA2EAF04C80}" type="sibTrans" cxnId="{DC070B47-A25F-45DE-9CB9-FA1002EFFE16}">
      <dgm:prSet/>
      <dgm:spPr/>
    </dgm:pt>
    <dgm:pt modelId="{3236D005-AE98-40E2-BF9A-BB7D541753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th-TH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GMP กฎหมาย</a:t>
          </a:r>
        </a:p>
      </dgm:t>
    </dgm:pt>
    <dgm:pt modelId="{23A065BD-B330-4C04-AD16-FC75C94F3EFD}" type="parTrans" cxnId="{F7AF1A41-6B72-4BA3-8F03-746B2A176F26}">
      <dgm:prSet/>
      <dgm:spPr/>
    </dgm:pt>
    <dgm:pt modelId="{4CE60E09-2ED4-4120-806E-82A4AB1FA424}" type="sibTrans" cxnId="{F7AF1A41-6B72-4BA3-8F03-746B2A176F26}">
      <dgm:prSet/>
      <dgm:spPr/>
    </dgm:pt>
    <dgm:pt modelId="{4843C574-ED0B-4CF9-9C3F-A7B80827F5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th-TH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Minimum Requirement</a:t>
          </a:r>
        </a:p>
      </dgm:t>
    </dgm:pt>
    <dgm:pt modelId="{41BCE044-6BC6-4F73-9A34-2D438C69C1FC}" type="parTrans" cxnId="{6258D56A-9608-4B30-853E-ADD900A308AB}">
      <dgm:prSet/>
      <dgm:spPr/>
    </dgm:pt>
    <dgm:pt modelId="{617CB325-F0AD-4B6D-98F3-F3C0E5ABD068}" type="sibTrans" cxnId="{6258D56A-9608-4B30-853E-ADD900A308AB}">
      <dgm:prSet/>
      <dgm:spPr/>
    </dgm:pt>
    <dgm:pt modelId="{3DA01155-16C4-4E43-8339-D14BFF6BC7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5 </a:t>
          </a:r>
          <a:r>
            <a:rPr kumimoji="0" lang="th-TH" altLang="th-TH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ส.</a:t>
          </a:r>
        </a:p>
      </dgm:t>
    </dgm:pt>
    <dgm:pt modelId="{200C5EF5-1ACD-4AD9-8EC7-A8919415E832}" type="parTrans" cxnId="{73265B76-6357-4413-9FEF-3F26D5F90CFC}">
      <dgm:prSet/>
      <dgm:spPr/>
    </dgm:pt>
    <dgm:pt modelId="{D96C62E4-5057-4E85-91E3-7DCE758CEA7F}" type="sibTrans" cxnId="{73265B76-6357-4413-9FEF-3F26D5F90CFC}">
      <dgm:prSet/>
      <dgm:spPr/>
    </dgm:pt>
    <dgm:pt modelId="{6D0147C3-C465-492E-A9B8-AB8D531AB121}" type="pres">
      <dgm:prSet presAssocID="{7187E858-6555-442D-BD52-3FAAC91F3808}" presName="Name0" presStyleCnt="0">
        <dgm:presLayoutVars>
          <dgm:dir/>
          <dgm:animLvl val="lvl"/>
          <dgm:resizeHandles val="exact"/>
        </dgm:presLayoutVars>
      </dgm:prSet>
      <dgm:spPr/>
    </dgm:pt>
    <dgm:pt modelId="{74B7D74C-DA87-46D9-938F-4295529CAEB6}" type="pres">
      <dgm:prSet presAssocID="{B379EBE8-DE3C-408B-A75A-4046D4FF0D34}" presName="Name8" presStyleCnt="0"/>
      <dgm:spPr/>
    </dgm:pt>
    <dgm:pt modelId="{6D0A17F7-9FCD-470E-818D-22AEAE32E868}" type="pres">
      <dgm:prSet presAssocID="{B379EBE8-DE3C-408B-A75A-4046D4FF0D34}" presName="level" presStyleLbl="node1" presStyleIdx="0" presStyleCnt="7">
        <dgm:presLayoutVars>
          <dgm:chMax val="1"/>
          <dgm:bulletEnabled val="1"/>
        </dgm:presLayoutVars>
      </dgm:prSet>
      <dgm:spPr/>
    </dgm:pt>
    <dgm:pt modelId="{ED112E03-2E7A-419D-8F4E-45D668160253}" type="pres">
      <dgm:prSet presAssocID="{B379EBE8-DE3C-408B-A75A-4046D4FF0D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391C5A4-31B2-4474-96AF-0649AA542325}" type="pres">
      <dgm:prSet presAssocID="{AA4519C7-0291-421A-854D-9491D8D656DC}" presName="Name8" presStyleCnt="0"/>
      <dgm:spPr/>
    </dgm:pt>
    <dgm:pt modelId="{E04AD469-A840-4A72-AAB6-0AB1865EE6DC}" type="pres">
      <dgm:prSet presAssocID="{AA4519C7-0291-421A-854D-9491D8D656DC}" presName="level" presStyleLbl="node1" presStyleIdx="1" presStyleCnt="7">
        <dgm:presLayoutVars>
          <dgm:chMax val="1"/>
          <dgm:bulletEnabled val="1"/>
        </dgm:presLayoutVars>
      </dgm:prSet>
      <dgm:spPr/>
    </dgm:pt>
    <dgm:pt modelId="{75BBFADE-0C4D-4763-A173-0701D2220331}" type="pres">
      <dgm:prSet presAssocID="{AA4519C7-0291-421A-854D-9491D8D656D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01D5291-AE57-44A1-81E9-575E98193C6A}" type="pres">
      <dgm:prSet presAssocID="{81A35978-608D-470F-86CC-CB2072F6FE16}" presName="Name8" presStyleCnt="0"/>
      <dgm:spPr/>
    </dgm:pt>
    <dgm:pt modelId="{65492106-5AB0-411A-80BB-6D6D0DF2597D}" type="pres">
      <dgm:prSet presAssocID="{81A35978-608D-470F-86CC-CB2072F6FE16}" presName="level" presStyleLbl="node1" presStyleIdx="2" presStyleCnt="7">
        <dgm:presLayoutVars>
          <dgm:chMax val="1"/>
          <dgm:bulletEnabled val="1"/>
        </dgm:presLayoutVars>
      </dgm:prSet>
      <dgm:spPr/>
    </dgm:pt>
    <dgm:pt modelId="{180D39E4-6ACD-4925-868D-6DC8128DE8AA}" type="pres">
      <dgm:prSet presAssocID="{81A35978-608D-470F-86CC-CB2072F6FE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CAB11A9-904C-448C-A5F1-4A4AE70413D8}" type="pres">
      <dgm:prSet presAssocID="{FE6C8F55-B538-4CFF-A288-BDD607BCBBA8}" presName="Name8" presStyleCnt="0"/>
      <dgm:spPr/>
    </dgm:pt>
    <dgm:pt modelId="{C8C4BDAF-D92E-4EC1-B35D-27512E12A951}" type="pres">
      <dgm:prSet presAssocID="{FE6C8F55-B538-4CFF-A288-BDD607BCBBA8}" presName="level" presStyleLbl="node1" presStyleIdx="3" presStyleCnt="7">
        <dgm:presLayoutVars>
          <dgm:chMax val="1"/>
          <dgm:bulletEnabled val="1"/>
        </dgm:presLayoutVars>
      </dgm:prSet>
      <dgm:spPr/>
    </dgm:pt>
    <dgm:pt modelId="{A30C5B95-838A-4A4B-A2DE-69B199E00E4B}" type="pres">
      <dgm:prSet presAssocID="{FE6C8F55-B538-4CFF-A288-BDD607BCBBA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06B44BE-C228-413E-A86E-6A58C82AE357}" type="pres">
      <dgm:prSet presAssocID="{3236D005-AE98-40E2-BF9A-BB7D541753EB}" presName="Name8" presStyleCnt="0"/>
      <dgm:spPr/>
    </dgm:pt>
    <dgm:pt modelId="{36922B35-9F8F-4369-A071-8FD3B1D79B51}" type="pres">
      <dgm:prSet presAssocID="{3236D005-AE98-40E2-BF9A-BB7D541753EB}" presName="level" presStyleLbl="node1" presStyleIdx="4" presStyleCnt="7">
        <dgm:presLayoutVars>
          <dgm:chMax val="1"/>
          <dgm:bulletEnabled val="1"/>
        </dgm:presLayoutVars>
      </dgm:prSet>
      <dgm:spPr/>
    </dgm:pt>
    <dgm:pt modelId="{554462FD-3C4B-4E78-94F9-36C1FCE5F754}" type="pres">
      <dgm:prSet presAssocID="{3236D005-AE98-40E2-BF9A-BB7D541753E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C9DCDA0-628B-48B9-A453-FFEE828109B3}" type="pres">
      <dgm:prSet presAssocID="{4843C574-ED0B-4CF9-9C3F-A7B80827F5E6}" presName="Name8" presStyleCnt="0"/>
      <dgm:spPr/>
    </dgm:pt>
    <dgm:pt modelId="{726DE319-CA7A-4D89-B4B0-41808390E1B0}" type="pres">
      <dgm:prSet presAssocID="{4843C574-ED0B-4CF9-9C3F-A7B80827F5E6}" presName="level" presStyleLbl="node1" presStyleIdx="5" presStyleCnt="7">
        <dgm:presLayoutVars>
          <dgm:chMax val="1"/>
          <dgm:bulletEnabled val="1"/>
        </dgm:presLayoutVars>
      </dgm:prSet>
      <dgm:spPr/>
    </dgm:pt>
    <dgm:pt modelId="{D310EC64-69EF-4BF1-BD21-F04ABCC1B961}" type="pres">
      <dgm:prSet presAssocID="{4843C574-ED0B-4CF9-9C3F-A7B80827F5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F0AD09-679D-4FDE-97EE-EDCDF98774C3}" type="pres">
      <dgm:prSet presAssocID="{3DA01155-16C4-4E43-8339-D14BFF6BC7C2}" presName="Name8" presStyleCnt="0"/>
      <dgm:spPr/>
    </dgm:pt>
    <dgm:pt modelId="{DA1BED76-2849-4E10-B545-98F5E5145464}" type="pres">
      <dgm:prSet presAssocID="{3DA01155-16C4-4E43-8339-D14BFF6BC7C2}" presName="level" presStyleLbl="node1" presStyleIdx="6" presStyleCnt="7">
        <dgm:presLayoutVars>
          <dgm:chMax val="1"/>
          <dgm:bulletEnabled val="1"/>
        </dgm:presLayoutVars>
      </dgm:prSet>
      <dgm:spPr/>
    </dgm:pt>
    <dgm:pt modelId="{F16E1FE1-701E-4693-97D4-C1F4B3816B9B}" type="pres">
      <dgm:prSet presAssocID="{3DA01155-16C4-4E43-8339-D14BFF6BC7C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9061415-E194-47F4-9A9D-4BC5F2B29E9D}" type="presOf" srcId="{3DA01155-16C4-4E43-8339-D14BFF6BC7C2}" destId="{DA1BED76-2849-4E10-B545-98F5E5145464}" srcOrd="0" destOrd="0" presId="urn:microsoft.com/office/officeart/2005/8/layout/pyramid1"/>
    <dgm:cxn modelId="{FBA4EF16-6FD8-4752-ACD5-4A5CFF5D90F1}" type="presOf" srcId="{3236D005-AE98-40E2-BF9A-BB7D541753EB}" destId="{36922B35-9F8F-4369-A071-8FD3B1D79B51}" srcOrd="0" destOrd="0" presId="urn:microsoft.com/office/officeart/2005/8/layout/pyramid1"/>
    <dgm:cxn modelId="{299F952B-D5D6-4663-A1B0-960CEEE3DD0A}" type="presOf" srcId="{81A35978-608D-470F-86CC-CB2072F6FE16}" destId="{65492106-5AB0-411A-80BB-6D6D0DF2597D}" srcOrd="0" destOrd="0" presId="urn:microsoft.com/office/officeart/2005/8/layout/pyramid1"/>
    <dgm:cxn modelId="{F7AF1A41-6B72-4BA3-8F03-746B2A176F26}" srcId="{7187E858-6555-442D-BD52-3FAAC91F3808}" destId="{3236D005-AE98-40E2-BF9A-BB7D541753EB}" srcOrd="4" destOrd="0" parTransId="{23A065BD-B330-4C04-AD16-FC75C94F3EFD}" sibTransId="{4CE60E09-2ED4-4120-806E-82A4AB1FA424}"/>
    <dgm:cxn modelId="{188BFE41-4043-4F6E-ABCB-61ED6F002168}" type="presOf" srcId="{81A35978-608D-470F-86CC-CB2072F6FE16}" destId="{180D39E4-6ACD-4925-868D-6DC8128DE8AA}" srcOrd="1" destOrd="0" presId="urn:microsoft.com/office/officeart/2005/8/layout/pyramid1"/>
    <dgm:cxn modelId="{EEA24B64-15E4-45C8-8DF9-20871FB7C716}" srcId="{7187E858-6555-442D-BD52-3FAAC91F3808}" destId="{AA4519C7-0291-421A-854D-9491D8D656DC}" srcOrd="1" destOrd="0" parTransId="{EF4ACFE1-62D3-47C6-8235-75379B51EB6C}" sibTransId="{0BC33403-97F1-488D-9DBB-755DE62EF1E6}"/>
    <dgm:cxn modelId="{DC070B47-A25F-45DE-9CB9-FA1002EFFE16}" srcId="{7187E858-6555-442D-BD52-3FAAC91F3808}" destId="{FE6C8F55-B538-4CFF-A288-BDD607BCBBA8}" srcOrd="3" destOrd="0" parTransId="{56D2A4FF-233F-4A9C-9C8B-00D815ADC95D}" sibTransId="{99E62B5D-6A01-4946-9D55-EFA2EAF04C80}"/>
    <dgm:cxn modelId="{6258D56A-9608-4B30-853E-ADD900A308AB}" srcId="{7187E858-6555-442D-BD52-3FAAC91F3808}" destId="{4843C574-ED0B-4CF9-9C3F-A7B80827F5E6}" srcOrd="5" destOrd="0" parTransId="{41BCE044-6BC6-4F73-9A34-2D438C69C1FC}" sibTransId="{617CB325-F0AD-4B6D-98F3-F3C0E5ABD068}"/>
    <dgm:cxn modelId="{F7CC276F-F3C6-4408-AEF8-2B3C948E5DCC}" type="presOf" srcId="{4843C574-ED0B-4CF9-9C3F-A7B80827F5E6}" destId="{D310EC64-69EF-4BF1-BD21-F04ABCC1B961}" srcOrd="1" destOrd="0" presId="urn:microsoft.com/office/officeart/2005/8/layout/pyramid1"/>
    <dgm:cxn modelId="{D2F2CD54-25E6-41BC-BF88-3AC744163D48}" type="presOf" srcId="{7187E858-6555-442D-BD52-3FAAC91F3808}" destId="{6D0147C3-C465-492E-A9B8-AB8D531AB121}" srcOrd="0" destOrd="0" presId="urn:microsoft.com/office/officeart/2005/8/layout/pyramid1"/>
    <dgm:cxn modelId="{73265B76-6357-4413-9FEF-3F26D5F90CFC}" srcId="{7187E858-6555-442D-BD52-3FAAC91F3808}" destId="{3DA01155-16C4-4E43-8339-D14BFF6BC7C2}" srcOrd="6" destOrd="0" parTransId="{200C5EF5-1ACD-4AD9-8EC7-A8919415E832}" sibTransId="{D96C62E4-5057-4E85-91E3-7DCE758CEA7F}"/>
    <dgm:cxn modelId="{A31F1E5A-4818-4885-9AB6-2F8BBC58C344}" type="presOf" srcId="{B379EBE8-DE3C-408B-A75A-4046D4FF0D34}" destId="{ED112E03-2E7A-419D-8F4E-45D668160253}" srcOrd="1" destOrd="0" presId="urn:microsoft.com/office/officeart/2005/8/layout/pyramid1"/>
    <dgm:cxn modelId="{0822FA80-7A1E-40DC-9693-7E5677440FBC}" srcId="{7187E858-6555-442D-BD52-3FAAC91F3808}" destId="{B379EBE8-DE3C-408B-A75A-4046D4FF0D34}" srcOrd="0" destOrd="0" parTransId="{56182CFA-FD33-4C7A-9909-5952E3572D55}" sibTransId="{E73E9468-8304-48DE-9018-8CB8E7113997}"/>
    <dgm:cxn modelId="{5F065F94-D7D8-467F-92CE-6134F0290E72}" type="presOf" srcId="{3DA01155-16C4-4E43-8339-D14BFF6BC7C2}" destId="{F16E1FE1-701E-4693-97D4-C1F4B3816B9B}" srcOrd="1" destOrd="0" presId="urn:microsoft.com/office/officeart/2005/8/layout/pyramid1"/>
    <dgm:cxn modelId="{27E09AA3-3DE6-4823-9D04-777E9854F518}" type="presOf" srcId="{FE6C8F55-B538-4CFF-A288-BDD607BCBBA8}" destId="{C8C4BDAF-D92E-4EC1-B35D-27512E12A951}" srcOrd="0" destOrd="0" presId="urn:microsoft.com/office/officeart/2005/8/layout/pyramid1"/>
    <dgm:cxn modelId="{DD423FB6-1DC1-4555-AB4A-EB3DE1D9C3E5}" srcId="{7187E858-6555-442D-BD52-3FAAC91F3808}" destId="{81A35978-608D-470F-86CC-CB2072F6FE16}" srcOrd="2" destOrd="0" parTransId="{E40E9C0C-30E0-44E7-9F8A-5835F7C4FAF9}" sibTransId="{1CD24B47-9805-409E-BE4A-28F3A44F5118}"/>
    <dgm:cxn modelId="{8958C9B7-9A64-4D61-B7A0-0F7785060428}" type="presOf" srcId="{4843C574-ED0B-4CF9-9C3F-A7B80827F5E6}" destId="{726DE319-CA7A-4D89-B4B0-41808390E1B0}" srcOrd="0" destOrd="0" presId="urn:microsoft.com/office/officeart/2005/8/layout/pyramid1"/>
    <dgm:cxn modelId="{D7F09ED9-E17D-4C9D-BB90-44800C022CF3}" type="presOf" srcId="{AA4519C7-0291-421A-854D-9491D8D656DC}" destId="{E04AD469-A840-4A72-AAB6-0AB1865EE6DC}" srcOrd="0" destOrd="0" presId="urn:microsoft.com/office/officeart/2005/8/layout/pyramid1"/>
    <dgm:cxn modelId="{6AD22AE5-C300-482A-9158-939248FED9F4}" type="presOf" srcId="{FE6C8F55-B538-4CFF-A288-BDD607BCBBA8}" destId="{A30C5B95-838A-4A4B-A2DE-69B199E00E4B}" srcOrd="1" destOrd="0" presId="urn:microsoft.com/office/officeart/2005/8/layout/pyramid1"/>
    <dgm:cxn modelId="{25072AE7-D6ED-4B45-90D8-794FB8359578}" type="presOf" srcId="{AA4519C7-0291-421A-854D-9491D8D656DC}" destId="{75BBFADE-0C4D-4763-A173-0701D2220331}" srcOrd="1" destOrd="0" presId="urn:microsoft.com/office/officeart/2005/8/layout/pyramid1"/>
    <dgm:cxn modelId="{B4DD7BF0-9323-4A29-B4C6-56CC4136DC81}" type="presOf" srcId="{B379EBE8-DE3C-408B-A75A-4046D4FF0D34}" destId="{6D0A17F7-9FCD-470E-818D-22AEAE32E868}" srcOrd="0" destOrd="0" presId="urn:microsoft.com/office/officeart/2005/8/layout/pyramid1"/>
    <dgm:cxn modelId="{32B302F8-7D2D-4BBB-9A46-A84557A4F66A}" type="presOf" srcId="{3236D005-AE98-40E2-BF9A-BB7D541753EB}" destId="{554462FD-3C4B-4E78-94F9-36C1FCE5F754}" srcOrd="1" destOrd="0" presId="urn:microsoft.com/office/officeart/2005/8/layout/pyramid1"/>
    <dgm:cxn modelId="{C592139D-143F-4461-A813-0E71D32137F7}" type="presParOf" srcId="{6D0147C3-C465-492E-A9B8-AB8D531AB121}" destId="{74B7D74C-DA87-46D9-938F-4295529CAEB6}" srcOrd="0" destOrd="0" presId="urn:microsoft.com/office/officeart/2005/8/layout/pyramid1"/>
    <dgm:cxn modelId="{48281B36-8DC4-482C-9F10-61AC7A09BC64}" type="presParOf" srcId="{74B7D74C-DA87-46D9-938F-4295529CAEB6}" destId="{6D0A17F7-9FCD-470E-818D-22AEAE32E868}" srcOrd="0" destOrd="0" presId="urn:microsoft.com/office/officeart/2005/8/layout/pyramid1"/>
    <dgm:cxn modelId="{EDA2DDDD-0223-47BC-BFF2-4013CBAE942A}" type="presParOf" srcId="{74B7D74C-DA87-46D9-938F-4295529CAEB6}" destId="{ED112E03-2E7A-419D-8F4E-45D668160253}" srcOrd="1" destOrd="0" presId="urn:microsoft.com/office/officeart/2005/8/layout/pyramid1"/>
    <dgm:cxn modelId="{94A29E58-CCD7-453D-A21F-8AAA20175A1A}" type="presParOf" srcId="{6D0147C3-C465-492E-A9B8-AB8D531AB121}" destId="{5391C5A4-31B2-4474-96AF-0649AA542325}" srcOrd="1" destOrd="0" presId="urn:microsoft.com/office/officeart/2005/8/layout/pyramid1"/>
    <dgm:cxn modelId="{99C69D88-26F8-412E-B73B-0901BCC3BCF3}" type="presParOf" srcId="{5391C5A4-31B2-4474-96AF-0649AA542325}" destId="{E04AD469-A840-4A72-AAB6-0AB1865EE6DC}" srcOrd="0" destOrd="0" presId="urn:microsoft.com/office/officeart/2005/8/layout/pyramid1"/>
    <dgm:cxn modelId="{07F362D8-C79F-4528-AF89-9DF988B86436}" type="presParOf" srcId="{5391C5A4-31B2-4474-96AF-0649AA542325}" destId="{75BBFADE-0C4D-4763-A173-0701D2220331}" srcOrd="1" destOrd="0" presId="urn:microsoft.com/office/officeart/2005/8/layout/pyramid1"/>
    <dgm:cxn modelId="{D4DE8D2F-C494-41F9-9DC8-17F5D866D01E}" type="presParOf" srcId="{6D0147C3-C465-492E-A9B8-AB8D531AB121}" destId="{C01D5291-AE57-44A1-81E9-575E98193C6A}" srcOrd="2" destOrd="0" presId="urn:microsoft.com/office/officeart/2005/8/layout/pyramid1"/>
    <dgm:cxn modelId="{54F5062D-5075-4F0C-92E8-610444DBB2C4}" type="presParOf" srcId="{C01D5291-AE57-44A1-81E9-575E98193C6A}" destId="{65492106-5AB0-411A-80BB-6D6D0DF2597D}" srcOrd="0" destOrd="0" presId="urn:microsoft.com/office/officeart/2005/8/layout/pyramid1"/>
    <dgm:cxn modelId="{1ED6E816-49FB-4416-93E5-1234D4401622}" type="presParOf" srcId="{C01D5291-AE57-44A1-81E9-575E98193C6A}" destId="{180D39E4-6ACD-4925-868D-6DC8128DE8AA}" srcOrd="1" destOrd="0" presId="urn:microsoft.com/office/officeart/2005/8/layout/pyramid1"/>
    <dgm:cxn modelId="{C7E5CF41-FCA6-45B5-9F76-31FCC939131B}" type="presParOf" srcId="{6D0147C3-C465-492E-A9B8-AB8D531AB121}" destId="{6CAB11A9-904C-448C-A5F1-4A4AE70413D8}" srcOrd="3" destOrd="0" presId="urn:microsoft.com/office/officeart/2005/8/layout/pyramid1"/>
    <dgm:cxn modelId="{B4822356-7D82-4940-A4DA-1F020F91FE17}" type="presParOf" srcId="{6CAB11A9-904C-448C-A5F1-4A4AE70413D8}" destId="{C8C4BDAF-D92E-4EC1-B35D-27512E12A951}" srcOrd="0" destOrd="0" presId="urn:microsoft.com/office/officeart/2005/8/layout/pyramid1"/>
    <dgm:cxn modelId="{B16BAAB1-49ED-49E3-8B7D-961CAA5E3D4E}" type="presParOf" srcId="{6CAB11A9-904C-448C-A5F1-4A4AE70413D8}" destId="{A30C5B95-838A-4A4B-A2DE-69B199E00E4B}" srcOrd="1" destOrd="0" presId="urn:microsoft.com/office/officeart/2005/8/layout/pyramid1"/>
    <dgm:cxn modelId="{82DA38AA-783D-4846-BB3D-3F3F591DBC77}" type="presParOf" srcId="{6D0147C3-C465-492E-A9B8-AB8D531AB121}" destId="{906B44BE-C228-413E-A86E-6A58C82AE357}" srcOrd="4" destOrd="0" presId="urn:microsoft.com/office/officeart/2005/8/layout/pyramid1"/>
    <dgm:cxn modelId="{9A9284E2-4691-4619-A7E3-70BD620EB36D}" type="presParOf" srcId="{906B44BE-C228-413E-A86E-6A58C82AE357}" destId="{36922B35-9F8F-4369-A071-8FD3B1D79B51}" srcOrd="0" destOrd="0" presId="urn:microsoft.com/office/officeart/2005/8/layout/pyramid1"/>
    <dgm:cxn modelId="{BB107D02-A3AB-4908-8260-BC62ED61DB44}" type="presParOf" srcId="{906B44BE-C228-413E-A86E-6A58C82AE357}" destId="{554462FD-3C4B-4E78-94F9-36C1FCE5F754}" srcOrd="1" destOrd="0" presId="urn:microsoft.com/office/officeart/2005/8/layout/pyramid1"/>
    <dgm:cxn modelId="{87A1473D-A345-40CB-AB5B-9B73EE7691A5}" type="presParOf" srcId="{6D0147C3-C465-492E-A9B8-AB8D531AB121}" destId="{1C9DCDA0-628B-48B9-A453-FFEE828109B3}" srcOrd="5" destOrd="0" presId="urn:microsoft.com/office/officeart/2005/8/layout/pyramid1"/>
    <dgm:cxn modelId="{EFB29BA0-0C12-4EA2-BF34-BB357A954190}" type="presParOf" srcId="{1C9DCDA0-628B-48B9-A453-FFEE828109B3}" destId="{726DE319-CA7A-4D89-B4B0-41808390E1B0}" srcOrd="0" destOrd="0" presId="urn:microsoft.com/office/officeart/2005/8/layout/pyramid1"/>
    <dgm:cxn modelId="{599F78BE-2AED-4897-BAC9-1FC0E28E5264}" type="presParOf" srcId="{1C9DCDA0-628B-48B9-A453-FFEE828109B3}" destId="{D310EC64-69EF-4BF1-BD21-F04ABCC1B961}" srcOrd="1" destOrd="0" presId="urn:microsoft.com/office/officeart/2005/8/layout/pyramid1"/>
    <dgm:cxn modelId="{22F6AE38-2A39-4DA4-B0CD-E2D8BBF34945}" type="presParOf" srcId="{6D0147C3-C465-492E-A9B8-AB8D531AB121}" destId="{98F0AD09-679D-4FDE-97EE-EDCDF98774C3}" srcOrd="6" destOrd="0" presId="urn:microsoft.com/office/officeart/2005/8/layout/pyramid1"/>
    <dgm:cxn modelId="{E0A2361C-1144-4204-8378-2995154F71E0}" type="presParOf" srcId="{98F0AD09-679D-4FDE-97EE-EDCDF98774C3}" destId="{DA1BED76-2849-4E10-B545-98F5E5145464}" srcOrd="0" destOrd="0" presId="urn:microsoft.com/office/officeart/2005/8/layout/pyramid1"/>
    <dgm:cxn modelId="{AEB60CD1-D678-4814-99F6-2451A56F36D2}" type="presParOf" srcId="{98F0AD09-679D-4FDE-97EE-EDCDF98774C3}" destId="{F16E1FE1-701E-4693-97D4-C1F4B3816B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A17F7-9FCD-470E-818D-22AEAE32E868}">
      <dsp:nvSpPr>
        <dsp:cNvPr id="0" name=""/>
        <dsp:cNvSpPr/>
      </dsp:nvSpPr>
      <dsp:spPr>
        <a:xfrm>
          <a:off x="2656393" y="0"/>
          <a:ext cx="885464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h-TH" sz="2200" b="1" i="0" u="none" strike="noStrike" kern="1200" cap="none" normalizeH="0" baseline="0">
              <a:ln>
                <a:noFill/>
              </a:ln>
              <a:solidFill>
                <a:srgbClr val="00FF00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ISO 22000</a:t>
          </a:r>
          <a:endParaRPr kumimoji="0" lang="th-TH" altLang="th-TH" sz="2200" b="1" i="0" u="none" strike="noStrike" kern="1200" cap="none" normalizeH="0" baseline="0">
            <a:ln>
              <a:noFill/>
            </a:ln>
            <a:solidFill>
              <a:srgbClr val="00FF00"/>
            </a:solidFill>
            <a:effectLst/>
            <a:latin typeface="Angsana New" panose="02020603050405020304" pitchFamily="18" charset="-34"/>
            <a:ea typeface="Angsana New" panose="02020603050405020304" pitchFamily="18" charset="-34"/>
          </a:endParaRPr>
        </a:p>
      </dsp:txBody>
      <dsp:txXfrm>
        <a:off x="2656393" y="0"/>
        <a:ext cx="885464" cy="701901"/>
      </dsp:txXfrm>
    </dsp:sp>
    <dsp:sp modelId="{E04AD469-A840-4A72-AAB6-0AB1865EE6DC}">
      <dsp:nvSpPr>
        <dsp:cNvPr id="0" name=""/>
        <dsp:cNvSpPr/>
      </dsp:nvSpPr>
      <dsp:spPr>
        <a:xfrm>
          <a:off x="2213661" y="701901"/>
          <a:ext cx="1770928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ISO 9000</a:t>
          </a:r>
          <a:endParaRPr kumimoji="0" lang="th-TH" altLang="th-TH" sz="2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ngsana New" panose="02020603050405020304" pitchFamily="18" charset="-34"/>
            <a:ea typeface="Angsana New" panose="02020603050405020304" pitchFamily="18" charset="-34"/>
          </a:endParaRPr>
        </a:p>
      </dsp:txBody>
      <dsp:txXfrm>
        <a:off x="2523573" y="701901"/>
        <a:ext cx="1151103" cy="701901"/>
      </dsp:txXfrm>
    </dsp:sp>
    <dsp:sp modelId="{65492106-5AB0-411A-80BB-6D6D0DF2597D}">
      <dsp:nvSpPr>
        <dsp:cNvPr id="0" name=""/>
        <dsp:cNvSpPr/>
      </dsp:nvSpPr>
      <dsp:spPr>
        <a:xfrm>
          <a:off x="1770928" y="1403803"/>
          <a:ext cx="2656393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HACCP</a:t>
          </a:r>
          <a:endParaRPr kumimoji="0" lang="th-TH" altLang="th-TH" sz="2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ngsana New" panose="02020603050405020304" pitchFamily="18" charset="-34"/>
            <a:ea typeface="Angsana New" panose="02020603050405020304" pitchFamily="18" charset="-34"/>
          </a:endParaRPr>
        </a:p>
      </dsp:txBody>
      <dsp:txXfrm>
        <a:off x="2235797" y="1403803"/>
        <a:ext cx="1726655" cy="701901"/>
      </dsp:txXfrm>
    </dsp:sp>
    <dsp:sp modelId="{C8C4BDAF-D92E-4EC1-B35D-27512E12A951}">
      <dsp:nvSpPr>
        <dsp:cNvPr id="0" name=""/>
        <dsp:cNvSpPr/>
      </dsp:nvSpPr>
      <dsp:spPr>
        <a:xfrm>
          <a:off x="1328196" y="2105705"/>
          <a:ext cx="3541857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GMP สากล</a:t>
          </a:r>
        </a:p>
      </dsp:txBody>
      <dsp:txXfrm>
        <a:off x="1948021" y="2105705"/>
        <a:ext cx="2302207" cy="701901"/>
      </dsp:txXfrm>
    </dsp:sp>
    <dsp:sp modelId="{36922B35-9F8F-4369-A071-8FD3B1D79B51}">
      <dsp:nvSpPr>
        <dsp:cNvPr id="0" name=""/>
        <dsp:cNvSpPr/>
      </dsp:nvSpPr>
      <dsp:spPr>
        <a:xfrm>
          <a:off x="885464" y="2807607"/>
          <a:ext cx="4427322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GMP กฎหมาย</a:t>
          </a:r>
        </a:p>
      </dsp:txBody>
      <dsp:txXfrm>
        <a:off x="1660245" y="2807607"/>
        <a:ext cx="2877759" cy="701901"/>
      </dsp:txXfrm>
    </dsp:sp>
    <dsp:sp modelId="{726DE319-CA7A-4D89-B4B0-41808390E1B0}">
      <dsp:nvSpPr>
        <dsp:cNvPr id="0" name=""/>
        <dsp:cNvSpPr/>
      </dsp:nvSpPr>
      <dsp:spPr>
        <a:xfrm>
          <a:off x="442732" y="3509509"/>
          <a:ext cx="5312786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Minimum Requirement</a:t>
          </a:r>
        </a:p>
      </dsp:txBody>
      <dsp:txXfrm>
        <a:off x="1372469" y="3509509"/>
        <a:ext cx="3453311" cy="701901"/>
      </dsp:txXfrm>
    </dsp:sp>
    <dsp:sp modelId="{DA1BED76-2849-4E10-B545-98F5E5145464}">
      <dsp:nvSpPr>
        <dsp:cNvPr id="0" name=""/>
        <dsp:cNvSpPr/>
      </dsp:nvSpPr>
      <dsp:spPr>
        <a:xfrm>
          <a:off x="0" y="4211411"/>
          <a:ext cx="6198251" cy="701901"/>
        </a:xfrm>
        <a:prstGeom prst="trapezoid">
          <a:avLst>
            <a:gd name="adj" fmla="val 630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5 </a:t>
          </a:r>
          <a:r>
            <a:rPr kumimoji="0" lang="th-TH" altLang="th-TH" sz="2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Angsana New" panose="02020603050405020304" pitchFamily="18" charset="-34"/>
            </a:rPr>
            <a:t>ส.</a:t>
          </a:r>
        </a:p>
      </dsp:txBody>
      <dsp:txXfrm>
        <a:off x="1084693" y="4211411"/>
        <a:ext cx="4028863" cy="701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8F8D7E-197F-4EF4-8D5D-0DE4BD820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3A28FD-9CF5-4B77-B160-D3AFBDF34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5B622D-DB84-4924-8424-35EFBAEDD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343E-2B3A-44AD-A3B9-E39DB8E29D7F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8462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>
            <a:extLst>
              <a:ext uri="{FF2B5EF4-FFF2-40B4-BE49-F238E27FC236}">
                <a16:creationId xmlns:a16="http://schemas.microsoft.com/office/drawing/2014/main" id="{4329C31E-4CC4-4DC7-877C-F75021F02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88913"/>
            <a:ext cx="9144000" cy="8509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ระบบประกันคุณภาพ</a:t>
            </a:r>
            <a:endParaRPr lang="th-TH" altLang="th-TH" sz="4400" b="1" dirty="0">
              <a:solidFill>
                <a:srgbClr val="F8F8F8"/>
              </a:solidFill>
              <a:latin typeface="Angsana New" panose="02020603050405020304" pitchFamily="18" charset="-34"/>
            </a:endParaRPr>
          </a:p>
        </p:txBody>
      </p:sp>
      <p:graphicFrame>
        <p:nvGraphicFramePr>
          <p:cNvPr id="2" name="ไดอะแกรม 1">
            <a:extLst>
              <a:ext uri="{FF2B5EF4-FFF2-40B4-BE49-F238E27FC236}">
                <a16:creationId xmlns:a16="http://schemas.microsoft.com/office/drawing/2014/main" id="{944C5C82-4F56-4E49-AA4C-1375E05B461A}"/>
              </a:ext>
            </a:extLst>
          </p:cNvPr>
          <p:cNvGraphicFramePr/>
          <p:nvPr/>
        </p:nvGraphicFramePr>
        <p:xfrm>
          <a:off x="2723949" y="1337911"/>
          <a:ext cx="6198251" cy="4913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7DB00B-46BF-4005-A3A3-206F6C2F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FA3E4A-4E05-4192-8297-DF95A21AFF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</a:t>
            </a:r>
            <a:r>
              <a:rPr lang="th-TH" sz="32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สําคัญ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มาตรฐาน </a:t>
            </a: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ประกอบด้วยการวางแผน, การนําไปปฏิบัติ, </a:t>
            </a:r>
            <a:r>
              <a:rPr lang="th-TH" sz="32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ดําเนินการ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การบํารุงรักษา และการปรับปรุงระบบบริหารงานด้านความปลอดภัยอาหารให้ทันสมัย เพื่อการผลิตสินค้าที่สอดคล้องตามการนําไปใช้ และปลอดภัยต่อผู้บริโภค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1566291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124431-EB9F-4210-B697-97F602D9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</a:t>
            </a:r>
            <a:r>
              <a:rPr lang="th-TH" sz="36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สําคัญ</a:t>
            </a: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มาตรฐาน </a:t>
            </a:r>
            <a:r>
              <a:rPr lang="en-US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763284-02B9-4414-A9A3-ECF27FD40A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1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แสดงให้เห็นถึงความสามารถในการนําไปประยุกต์ใช้ได้ในสถานการณ์ปัจจุบัน และ  ข้อกําหนดเกี่ยวกับกฎหมายด้านความปลอดภัยอาหาร</a:t>
            </a:r>
          </a:p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2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พิจารณาและประเมินข้อเรียกร้องของลูกค้า และแสดงให้เห็นถึงการดําเนินงานที่ตรงตามข้อเรียกร้องของลูกค้า และเป็นข้อตกลงของทั้งสองฝ่าย ที่เกี่ยวข้องกับงานความปลอดภัยอาหาร เพื่อส่งเสริมความพึงพอใจของลูกค้าให้มีมากขึ้น</a:t>
            </a:r>
          </a:p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3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มีการสื่อสารประเด็นที่เกี่ยวกับด้านความปลอดภัยอาหารไปยังผู้ส่งมอบสินค้า ลูกค้า และผู้ที่มีส่วนเกี่ยวข้องที่สนใจที่อยู่ในห่วงโซ่การผลิตอาหารได้อย่างมีประสิทธิผล</a:t>
            </a:r>
          </a:p>
        </p:txBody>
      </p:sp>
    </p:spTree>
    <p:extLst>
      <p:ext uri="{BB962C8B-B14F-4D97-AF65-F5344CB8AC3E}">
        <p14:creationId xmlns:p14="http://schemas.microsoft.com/office/powerpoint/2010/main" val="425142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5396C5-E738-46A8-9DAB-AF4F2FF5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</a:t>
            </a:r>
            <a:r>
              <a:rPr lang="th-TH" sz="36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สําคัญ</a:t>
            </a: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มาตรฐาน </a:t>
            </a:r>
            <a:r>
              <a:rPr lang="en-US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3176516-1C3F-4221-9562-E706E22522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4 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ทําให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้เกิดความมั่นใจว่าองค์กรมีความสอดคล้องกับนโยบายด้านความปลอดภัย อาหารที่ได้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</a:t>
            </a:r>
          </a:p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5 แสดงให้ผู้ที่มีส่วน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เกียวข้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องที่สนใจได้ทราบถึงความสอดคล้องดังกล่าว </a:t>
            </a:r>
          </a:p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6 ได้รับการรับรอง หรือการขึ้นทะเบียนระบบบริหารงานด้านความปลอดภัยอาหาร โดยหน่วยงานภายนอก หรือ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ดําเนินการ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ประเมินด้วยตนเอง หรือการระบุด้วยตนเองว่าองค์กรมีการดําเนินงานที่ตรงตามความสอดคล้องกับมาตรฐานสากล</a:t>
            </a:r>
          </a:p>
        </p:txBody>
      </p:sp>
    </p:spTree>
    <p:extLst>
      <p:ext uri="{BB962C8B-B14F-4D97-AF65-F5344CB8AC3E}">
        <p14:creationId xmlns:p14="http://schemas.microsoft.com/office/powerpoint/2010/main" val="80052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1D65ED-8177-4EF6-BBC1-216342BF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ระบบ </a:t>
            </a:r>
            <a:r>
              <a:rPr lang="en-US" sz="44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sz="4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8461BE0-C0C6-47F1-8F41-DD7B85E376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1638" y="2367092"/>
            <a:ext cx="11511815" cy="3424107"/>
          </a:xfrm>
        </p:spPr>
        <p:txBody>
          <a:bodyPr>
            <a:normAutofit/>
          </a:bodyPr>
          <a:lstStyle/>
          <a:p>
            <a:r>
              <a:rPr lang="th-TH" sz="32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ระบบ </a:t>
            </a:r>
            <a:r>
              <a:rPr lang="en-US" sz="32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ISO 22000 </a:t>
            </a:r>
            <a:r>
              <a:rPr lang="th-TH" sz="32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ถูกกำหนดเป็นประกาศกระทรวงอุตสาหกรรมฉบับที่ 3441 (พ.ศ.2548) เรื่อง กำหนดมาตรฐานผลิตภัณฑ์อุตสาหกรรมระบบการจัดการความปลอดภัยของอาหารข้อกำหนดสำหรับองค์กรในห่วงโซ่อาหารมาตรฐานเลขที่ มอก 22000-2548 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6666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sz="32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ลงวันที่ 21 พฤศจิกายน 2548</a:t>
            </a:r>
            <a:endParaRPr lang="th-TH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117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D9ECD3-5F93-4C8B-937E-E2DD3ABCC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030DC4-1BBD-43AA-82BE-C136C62A7B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22000: Requirements for a Food Safety Management System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ข้อกําหนดของระบบการบริหารงานความปลอดภัยด้านอาหาร เป็นข้อกําหนดเฉพาะ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สําหรับ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ระบบการจัดการความปลอดภัยด้านอาหารในห่วงโซ่อาหาร โดยเพื่อให้เป็นมาตรฐานกลางที ครอบคลุมข้อกําหนดทุกมาตรฐานทีเกี่ยวข้องกับคุณภาพและความปลอดภัยของอาหาร ที่มีการ บังคับใช้ในทางการค้าสินค้าอาหารอยู่ในปัจจุบัน  ซึ่งจะ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ทําให้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ธุรกิจที่อยู่ในห่วงโซ่อาหารมีมาตรฐานเดียวที่สอดคล้องกัน และเป็นมาตรฐานที่ตรวจประเมินได้ เป็นที่ยอมรับในระดับสากล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Auditable standard)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รวมทั้งจะช่วยผลักดันให้องค์กรให้ความสําคัญต่อการ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ธุรกิจให้สอดคล้องกับข้อกําหนดของกฎหมาย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50537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559D61-711A-440E-9799-BF95AB54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>
                <a:solidFill>
                  <a:srgbClr val="666666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sz="4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A27520-20E7-48D2-A3F2-62089453AA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 4 ส่วน</a:t>
            </a:r>
            <a:b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1. </a:t>
            </a:r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    โปรแกรมขั้นพื้นฐาน</a:t>
            </a:r>
            <a:b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 </a:t>
            </a:r>
            <a:r>
              <a:rPr lang="en-US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2.    </a:t>
            </a:r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หลักการวิเคราะห์อันตรายและจุดวิกฤตที่ต้องควบคุม</a:t>
            </a:r>
            <a:b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 </a:t>
            </a:r>
            <a:r>
              <a:rPr lang="en-US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3.   </a:t>
            </a:r>
            <a:r>
              <a:rPr lang="th-TH" sz="3200" b="1" i="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ระบบการจัดการ</a:t>
            </a:r>
            <a:b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 </a:t>
            </a:r>
            <a:r>
              <a:rPr lang="en-US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4.   </a:t>
            </a:r>
            <a:r>
              <a:rPr lang="th-TH" sz="3200" b="1" i="0" dirty="0"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การสื่อสารอย่างมีประสิทธิภาพ</a:t>
            </a:r>
            <a:endParaRPr lang="th-TH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689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3DF445-47D4-4A0D-AD8F-D722C45D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ข้อกําหนดของมาตรฐาน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b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39DA118-0F2A-4A08-9098-C24AD24AB9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ระบบการจัดการความปลอดภัยในอาหาร (</a:t>
            </a: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Food Safety management System)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องค์กรต้องจัด</a:t>
            </a:r>
            <a:r>
              <a:rPr lang="th-TH" sz="32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เอกสาร (</a:t>
            </a: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Document)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ซึ่งประกอบด้วยนโยบายและวัตถุประสงค์ด้านความปลอดภัยอาหาร ขั้นตอนการ</a:t>
            </a:r>
            <a:r>
              <a:rPr lang="th-TH" sz="32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ดําเนินการ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</a:t>
            </a: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Procedure)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บันทึก (</a:t>
            </a: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Record)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และเอกสารอื่นๆ ที่จําเป็น </a:t>
            </a:r>
          </a:p>
        </p:txBody>
      </p:sp>
    </p:spTree>
    <p:extLst>
      <p:ext uri="{BB962C8B-B14F-4D97-AF65-F5344CB8AC3E}">
        <p14:creationId xmlns:p14="http://schemas.microsoft.com/office/powerpoint/2010/main" val="24053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D7478F-075E-4C14-A985-A76A6225D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ข้อกําหนดของมาตรฐาน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3BA5228-C6C1-42DA-A7CE-9BB9CCF202C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ความรับผิดชอบของฝ่ายบริหาร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Management Responsibility)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ผู้บริหารระดับสูงขององค์กรต้องมีความมุ่งมันในการสนับสนุนด้านความปลอดภัยอาหาร โดยการ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นโยบายที่เหมาะสมกับบทบาทขององค์กรในห่วงโซ่อาหารและสอดคล้องกับกฎหมาย รวมถึงสื่อสารภายในองค์กรให้รับทราบ นอกจากนี้ต้องแต่งตั้งบุคคลมา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หน้าที่เป็นหัวหน้าทีมความปลอดภัยอาหาร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Food Safety Team Leader)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เพื่อจัด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ระบบความปลอดภัยอาหาร รายงานประสิทธิผลของระบบ รวมทั้งประสานกับหน่วยงานภายนอก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31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F3AAB12-7141-435D-9361-DA3CFFC5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ข้อกําหนดของมาตรฐาน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0779A7-195A-43E6-BE6C-DCDDE0A35DA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การจัดการทรัพยากร (</a:t>
            </a:r>
            <a:r>
              <a:rPr lang="en-US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Resource management) 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องค์กรต้องจัดหาทรัพยากรให้เพียงพอทั้งวัสดุ สิ่งก่อสร้าง สิ่งแวดล้อม รวมทั้งบุคลากร ที่มีประสิทธิภาพ เพื่อให้การ</a:t>
            </a:r>
            <a:r>
              <a:rPr lang="th-TH" sz="32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ดําเนินการ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ทางด้านความปลอดภัยอาหารเป็นไปตามวัตถุประสงค์ และเป้าหมายที่</a:t>
            </a:r>
            <a:r>
              <a:rPr lang="th-TH" sz="32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สอดคล้องกับมาตรฐาน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271015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39A973-11CD-4EF4-A472-B725A721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ข้อกําหนดของมาตรฐาน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0AEF59-76E8-4C13-BC34-DB519CF10B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 การวางแผนและการจัด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ผลิตภัณฑ์ที่มีความปลอดภัย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Planning and realization of safe products)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องค์กรต้องมีโปรแกรมพื้นฐานด้านสุขลักษณะ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Pre-requisite programs) (PRPs)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ซึ่งอาจจะเป็น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GAP (Good Agriculture Practice), GHP (Good Hygienic Practice), GVP (Good Veterinarian Practice), GDP (Good Distribution Practice), GPP (Good Production Practice), GTP (Good Trading Practice)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GMP (Good Manufacturing Practice)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ขึ้นอยู่ กับประเภทผู้ประกอบการในห่วงโซ่อาหาร และต้องจัด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เป็นเอกสาร </a:t>
            </a:r>
          </a:p>
        </p:txBody>
      </p:sp>
    </p:spTree>
    <p:extLst>
      <p:ext uri="{BB962C8B-B14F-4D97-AF65-F5344CB8AC3E}">
        <p14:creationId xmlns:p14="http://schemas.microsoft.com/office/powerpoint/2010/main" val="137775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ADE2A3-49D4-4E67-AA0C-245BB6D23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ข้อกําหนดของมาตรฐาน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ISO 22000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50BE50-3809-43C5-84DA-112B821F8A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5. การรับรองผลการทวนสอบและการปรับปรุงระบบความปลอดภัยอาหาร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Validation Verification and Improvement of FSMS)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องค์กรต้อง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ทําการ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รับรอง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Validate)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เพื่อให้แสดงว่ามาตรการนั้นๆ สามารถให้ผลค่าที่ตั้งไว้ในการควบคุมอันตราย มีประสิทธิภาพ และมีความสามารถเพื่อให้ผลิตภัณฑ์บรรลุตามที่</a:t>
            </a:r>
            <a:r>
              <a:rPr lang="th-TH" sz="28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หากไม่เป็นไปตามที่คาดหมาย ต้องได้รับการปรับเปลี่ยนและประเมินใหม่</a:t>
            </a:r>
          </a:p>
        </p:txBody>
      </p:sp>
    </p:spTree>
    <p:extLst>
      <p:ext uri="{BB962C8B-B14F-4D97-AF65-F5344CB8AC3E}">
        <p14:creationId xmlns:p14="http://schemas.microsoft.com/office/powerpoint/2010/main" val="138048271"/>
      </p:ext>
    </p:extLst>
  </p:cSld>
  <p:clrMapOvr>
    <a:masterClrMapping/>
  </p:clrMapOvr>
</p:sld>
</file>

<file path=ppt/theme/theme1.xml><?xml version="1.0" encoding="utf-8"?>
<a:theme xmlns:a="http://schemas.openxmlformats.org/drawingml/2006/main" name="หยดน้ำ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TM04033925[[fn=หยดน้ำ]]</Template>
  <TotalTime>69</TotalTime>
  <Words>825</Words>
  <Application>Microsoft Office PowerPoint</Application>
  <PresentationFormat>แบบจอกว้าง</PresentationFormat>
  <Paragraphs>35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Angsana New</vt:lpstr>
      <vt:lpstr>Arial</vt:lpstr>
      <vt:lpstr>Browallia New</vt:lpstr>
      <vt:lpstr>Tw Cen MT</vt:lpstr>
      <vt:lpstr>หยดน้ำ</vt:lpstr>
      <vt:lpstr>ระบบประกันคุณภาพ</vt:lpstr>
      <vt:lpstr>ระบบ ISO 22000</vt:lpstr>
      <vt:lpstr>มาตรฐาน ISO 22000</vt:lpstr>
      <vt:lpstr>ISO 22000</vt:lpstr>
      <vt:lpstr>ข้อกําหนดของมาตรฐาน ISO 22000 5 ข้อ</vt:lpstr>
      <vt:lpstr>ข้อกําหนดของมาตรฐาน ISO 22000</vt:lpstr>
      <vt:lpstr>ข้อกําหนดของมาตรฐาน ISO 22000</vt:lpstr>
      <vt:lpstr>ข้อกําหนดของมาตรฐาน ISO 22000</vt:lpstr>
      <vt:lpstr>ข้อกําหนดของมาตรฐาน ISO 22000</vt:lpstr>
      <vt:lpstr>มาตรฐาน ISO 22000</vt:lpstr>
      <vt:lpstr>หลักการสําคัญมาตรฐาน ISO 22000</vt:lpstr>
      <vt:lpstr>หลักการสําคัญมาตรฐาน ISO 22000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หลักการของ ISO 22000</dc:title>
  <dc:creator>jariya sukjuntra</dc:creator>
  <cp:lastModifiedBy>jariya sukjuntra</cp:lastModifiedBy>
  <cp:revision>3</cp:revision>
  <dcterms:created xsi:type="dcterms:W3CDTF">2022-03-10T00:55:09Z</dcterms:created>
  <dcterms:modified xsi:type="dcterms:W3CDTF">2022-03-11T06:03:25Z</dcterms:modified>
</cp:coreProperties>
</file>