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8F0424-4506-4B9E-937A-84BE0420EA28}" type="datetimeFigureOut">
              <a:rPr lang="th-TH" smtClean="0"/>
              <a:t>19/01/58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9E3A6D-6143-4E80-B90E-FD440754F320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496944" cy="1440160"/>
          </a:xfrm>
        </p:spPr>
        <p:txBody>
          <a:bodyPr>
            <a:noAutofit/>
          </a:bodyPr>
          <a:lstStyle/>
          <a:p>
            <a:pPr algn="ctr"/>
            <a:r>
              <a:rPr lang="th-TH" sz="1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ngsanaUPC" pitchFamily="18" charset="-34"/>
                <a:cs typeface="AngsanaUPC" pitchFamily="18" charset="-34"/>
              </a:rPr>
              <a:t>วิชาธุรกิจศิลปะ</a:t>
            </a:r>
            <a:endParaRPr lang="th-TH" sz="1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โดย อ. พอหทัย </a:t>
            </a:r>
            <a:r>
              <a:rPr lang="th-TH" sz="3600" dirty="0" err="1" smtClean="0">
                <a:latin typeface="AngsanaUPC" pitchFamily="18" charset="-34"/>
                <a:cs typeface="AngsanaUPC" pitchFamily="18" charset="-34"/>
              </a:rPr>
              <a:t>ซุ่น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สั้น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772816"/>
            <a:ext cx="858600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6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ข้อมูลพื้นฐานเพื่อการประกอบธุรกิจ 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(Foundation for Business Running)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95536" y="1412776"/>
            <a:ext cx="8385629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600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sz="3600" b="1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ความหมายของคำว่า </a:t>
            </a:r>
            <a:r>
              <a:rPr lang="th-TH" sz="3600" b="1" dirty="0" smtClean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ธุรกิจ</a:t>
            </a:r>
          </a:p>
          <a:p>
            <a:pPr>
              <a:lnSpc>
                <a:spcPct val="150000"/>
              </a:lnSpc>
            </a:pPr>
            <a:r>
              <a:rPr lang="th-TH" sz="3600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600" b="1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ขั้นตอนเพื่อการเริ่มต้นของธุรกิจ</a:t>
            </a:r>
            <a:endParaRPr lang="en-US" sz="3600" dirty="0">
              <a:solidFill>
                <a:schemeClr val="tx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3600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3.</a:t>
            </a:r>
            <a:r>
              <a:rPr lang="th-TH" sz="3600" b="1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 การติดต่อหน่วยงานราชการ</a:t>
            </a:r>
            <a:r>
              <a:rPr lang="th-TH" sz="3600" b="1" dirty="0" smtClean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และการ</a:t>
            </a:r>
            <a:r>
              <a:rPr lang="th-TH" sz="3600" b="1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ขออนุญาตจดทะเบียนธุรกิจ </a:t>
            </a:r>
            <a:endParaRPr lang="th-TH" sz="3600" b="1" dirty="0" smtClean="0">
              <a:solidFill>
                <a:schemeClr val="tx2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3600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4.</a:t>
            </a:r>
            <a:r>
              <a:rPr lang="th-TH" sz="3600" b="1" dirty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กฎหมายที่เกี่ยวข้อง</a:t>
            </a:r>
            <a:endParaRPr lang="en-US" sz="3600" dirty="0">
              <a:solidFill>
                <a:schemeClr val="tx2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solidFill>
                <a:schemeClr val="tx2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467544" y="260648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4800" dirty="0" smtClean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sz="4800" b="1" dirty="0" smtClean="0">
                <a:solidFill>
                  <a:schemeClr val="tx2"/>
                </a:solidFill>
                <a:latin typeface="AngsanaUPC" pitchFamily="18" charset="-34"/>
                <a:cs typeface="AngsanaUPC" pitchFamily="18" charset="-34"/>
              </a:rPr>
              <a:t>ความหมายของคำว่า ธุรกิจ</a:t>
            </a:r>
            <a:endParaRPr lang="th-TH" sz="4800" b="1" dirty="0" smtClean="0">
              <a:solidFill>
                <a:schemeClr val="accent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3600" b="1" dirty="0" smtClean="0">
                <a:solidFill>
                  <a:schemeClr val="accent1"/>
                </a:solidFill>
                <a:latin typeface="AngsanaUPC" pitchFamily="18" charset="-34"/>
                <a:cs typeface="AngsanaUPC" pitchFamily="18" charset="-34"/>
              </a:rPr>
              <a:t>ธุรกิจ (</a:t>
            </a:r>
            <a:r>
              <a:rPr lang="en-US" sz="3600" b="1" dirty="0" smtClean="0">
                <a:solidFill>
                  <a:schemeClr val="accent1"/>
                </a:solidFill>
                <a:latin typeface="AngsanaUPC" pitchFamily="18" charset="-34"/>
                <a:cs typeface="AngsanaUPC" pitchFamily="18" charset="-34"/>
              </a:rPr>
              <a:t>Business) </a:t>
            </a:r>
            <a:endParaRPr lang="th-TH" sz="3600" b="1" dirty="0" smtClean="0">
              <a:solidFill>
                <a:schemeClr val="accent1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	หมายถึง กิจกรรมต่าง ๆ ที่ก่อให้เกิดการผลิตสินค้าและบริการโดยมีการซื้อขายแลกเปลี่ยนกัน และมีวัตถุประสงค์เพื่อต้องการประโยชน์หรือกำไรจากการกระทำกิจกรรมนั้นๆ</a:t>
            </a:r>
          </a:p>
          <a:p>
            <a:pPr>
              <a:lnSpc>
                <a:spcPct val="150000"/>
              </a:lnSpc>
            </a:pPr>
            <a:r>
              <a:rPr lang="th-TH" sz="3600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	กิจกรรมที่ก่อให้เกิดกำไร  โดยการตอบสนองความต้องการด้านสินค้าและบริการของผู้บริโภคโดยจัดหาสิ่งจำเป็นให้กับสังคม</a:t>
            </a:r>
            <a:endParaRPr lang="th-TH" sz="3600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548680"/>
            <a:ext cx="80650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2.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ขั้นตอนเพื่อการเริ่มต้นของธุรกิจ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    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ในการเริ่มต้นประกอบธุรกิจขนาดกลางและขนาดย่อม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ก็เป็นเช่นเดียวกับการเริ่มต้นทำงานด้านอื่นๆ คือ ต้องมีขั้นตอนเป็นลำดับ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ซึ่งได้แก่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ขั้นตอนที่1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การศึกษาและสำรวจข้อมูลทางตลาด 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(Market </a:t>
            </a:r>
            <a:r>
              <a:rPr lang="en-US" sz="3200" dirty="0" err="1">
                <a:latin typeface="AngsanaUPC" pitchFamily="18" charset="-34"/>
                <a:cs typeface="AngsanaUPC" pitchFamily="18" charset="-34"/>
              </a:rPr>
              <a:t>Suvey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ขั้นตอน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ที่2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เงินลงทุนและผลตอบแทน</a:t>
            </a:r>
            <a:r>
              <a:rPr lang="en-US" sz="3200" dirty="0">
                <a:latin typeface="AngsanaUPC" pitchFamily="18" charset="-34"/>
                <a:cs typeface="AngsanaUPC" pitchFamily="18" charset="-34"/>
              </a:rPr>
              <a:t>(Capitals and Returns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ขั้นตอนที่3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 แหล่งที่มาของเงินทุน 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ขั้นตอนที่4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ความพร้อมของ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ผู้ประกอบการ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ขั้นตอนที่5 </a:t>
            </a:r>
            <a:r>
              <a:rPr lang="th-TH" sz="3200" dirty="0">
                <a:latin typeface="AngsanaUPC" pitchFamily="18" charset="-34"/>
                <a:cs typeface="AngsanaUPC" pitchFamily="18" charset="-34"/>
              </a:rPr>
              <a:t>การตัดสินใจ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ลงทุน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611560" y="836712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3. การติดต่อหน่วยงานราชการและการขออนุญาตจดทะเบียนธุรกิจ มี 3 รูปแบบดังนี้ คือ</a:t>
            </a:r>
            <a:endParaRPr lang="en-US" sz="3600" b="1" dirty="0">
              <a:latin typeface="AngsanaUPC" pitchFamily="18" charset="-34"/>
              <a:cs typeface="AngsanaUPC" pitchFamily="18" charset="-34"/>
            </a:endParaRPr>
          </a:p>
          <a:p>
            <a:pPr>
              <a:lnSpc>
                <a:spcPct val="150000"/>
              </a:lnSpc>
            </a:pPr>
            <a:r>
              <a:rPr lang="th-TH" sz="3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3.1 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กิจการเจ้าของคน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เดียว</a:t>
            </a:r>
          </a:p>
          <a:p>
            <a:pPr>
              <a:lnSpc>
                <a:spcPct val="150000"/>
              </a:lnSpc>
            </a:pPr>
            <a:r>
              <a:rPr lang="th-TH" sz="3600" dirty="0">
                <a:latin typeface="AngsanaUPC" pitchFamily="18" charset="-34"/>
                <a:cs typeface="AngsanaUPC" pitchFamily="18" charset="-34"/>
              </a:rPr>
              <a:t> 3.2 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ห้าง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หุ้นส่วน</a:t>
            </a:r>
          </a:p>
          <a:p>
            <a:pPr>
              <a:lnSpc>
                <a:spcPct val="150000"/>
              </a:lnSpc>
            </a:pPr>
            <a:r>
              <a:rPr lang="th-TH" sz="3600" dirty="0">
                <a:latin typeface="AngsanaUPC" pitchFamily="18" charset="-34"/>
                <a:cs typeface="AngsanaUPC" pitchFamily="18" charset="-34"/>
              </a:rPr>
              <a:t> 3.3 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บริษัท</a:t>
            </a:r>
            <a:endParaRPr lang="en-US" sz="3600" dirty="0"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620688"/>
            <a:ext cx="784862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4.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กฎหมายที่เกี่ยวข้อง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กฎหมาย</a:t>
            </a:r>
            <a:r>
              <a:rPr lang="th-TH" sz="3600" b="1" dirty="0">
                <a:latin typeface="AngsanaUPC" pitchFamily="18" charset="-34"/>
                <a:cs typeface="AngsanaUPC" pitchFamily="18" charset="-34"/>
              </a:rPr>
              <a:t>และข้อบังคับเกี่ยวกับทรัพย์สินทางปัญญาของคน</a:t>
            </a:r>
            <a:r>
              <a:rPr lang="th-TH" sz="3600" b="1" dirty="0" smtClean="0">
                <a:latin typeface="AngsanaUPC" pitchFamily="18" charset="-34"/>
                <a:cs typeface="AngsanaUPC" pitchFamily="18" charset="-34"/>
              </a:rPr>
              <a:t>ไทย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183</Words>
  <Application>Microsoft Office PowerPoint</Application>
  <PresentationFormat>นำเสนอทางหน้าจอ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ทางเดิน</vt:lpstr>
      <vt:lpstr>วิชาธุรกิจศิลปะ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วิชาธุรกิจศิลปะ</dc:title>
  <dc:creator>Corporate Edition</dc:creator>
  <cp:lastModifiedBy>Corporate Edition</cp:lastModifiedBy>
  <cp:revision>2</cp:revision>
  <dcterms:created xsi:type="dcterms:W3CDTF">2015-01-18T19:15:35Z</dcterms:created>
  <dcterms:modified xsi:type="dcterms:W3CDTF">2015-01-18T20:51:16Z</dcterms:modified>
</cp:coreProperties>
</file>