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handoutMasterIdLst>
    <p:handoutMasterId r:id="rId35"/>
  </p:handoutMasterIdLst>
  <p:sldIdLst>
    <p:sldId id="256" r:id="rId2"/>
    <p:sldId id="363" r:id="rId3"/>
    <p:sldId id="362" r:id="rId4"/>
    <p:sldId id="367" r:id="rId5"/>
    <p:sldId id="364" r:id="rId6"/>
    <p:sldId id="280" r:id="rId7"/>
    <p:sldId id="278" r:id="rId8"/>
    <p:sldId id="282" r:id="rId9"/>
    <p:sldId id="365" r:id="rId10"/>
    <p:sldId id="286" r:id="rId11"/>
    <p:sldId id="284" r:id="rId12"/>
    <p:sldId id="369" r:id="rId13"/>
    <p:sldId id="368" r:id="rId14"/>
    <p:sldId id="290" r:id="rId15"/>
    <p:sldId id="289" r:id="rId16"/>
    <p:sldId id="292" r:id="rId17"/>
    <p:sldId id="295" r:id="rId18"/>
    <p:sldId id="297" r:id="rId19"/>
    <p:sldId id="299" r:id="rId20"/>
    <p:sldId id="301" r:id="rId21"/>
    <p:sldId id="304" r:id="rId22"/>
    <p:sldId id="306" r:id="rId23"/>
    <p:sldId id="309" r:id="rId24"/>
    <p:sldId id="337" r:id="rId25"/>
    <p:sldId id="312" r:id="rId26"/>
    <p:sldId id="313" r:id="rId27"/>
    <p:sldId id="314" r:id="rId28"/>
    <p:sldId id="317" r:id="rId29"/>
    <p:sldId id="318" r:id="rId30"/>
    <p:sldId id="322" r:id="rId31"/>
    <p:sldId id="323" r:id="rId32"/>
    <p:sldId id="324" r:id="rId33"/>
    <p:sldId id="327" r:id="rId34"/>
  </p:sldIdLst>
  <p:sldSz cx="9144000" cy="6858000" type="screen4x3"/>
  <p:notesSz cx="6815138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 Swift1" initials="AS" lastIdx="1" clrIdx="0">
    <p:extLst>
      <p:ext uri="{19B8F6BF-5375-455C-9EA6-DF929625EA0E}">
        <p15:presenceInfo xmlns:p15="http://schemas.microsoft.com/office/powerpoint/2012/main" userId="Acer Swift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7F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>
      <p:cViewPr varScale="1">
        <p:scale>
          <a:sx n="86" d="100"/>
          <a:sy n="86" d="100"/>
        </p:scale>
        <p:origin x="129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hyperlink" Target="http://freephotoshop.org/2010/09/blue-earth-picture" TargetMode="External"/><Relationship Id="rId5" Type="http://schemas.openxmlformats.org/officeDocument/2006/relationships/image" Target="../media/image40.jpg"/><Relationship Id="rId4" Type="http://schemas.openxmlformats.org/officeDocument/2006/relationships/image" Target="../media/image3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3.png"/><Relationship Id="rId7" Type="http://schemas.openxmlformats.org/officeDocument/2006/relationships/image" Target="../media/image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hyperlink" Target="http://freephotoshop.org/2010/09/blue-earth-picture" TargetMode="External"/><Relationship Id="rId5" Type="http://schemas.openxmlformats.org/officeDocument/2006/relationships/image" Target="../media/image40.jp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29F11-9C1C-449B-97A1-9A700CF0DDF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976940-4B88-49F0-82FB-382F7A5F4679}">
      <dgm:prSet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ความหมายของกฎหมาย บ่อเกิดของกฎหมาย และระบบกฎหมาย</a:t>
          </a:r>
        </a:p>
        <a:p>
          <a:endParaRPr lang="en-US" dirty="0"/>
        </a:p>
      </dgm:t>
    </dgm:pt>
    <dgm:pt modelId="{CF2F789C-A1BC-4A37-87A7-544593243A0C}" type="parTrans" cxnId="{C81DAC1E-D11B-4129-81FB-D7BAA020DF67}">
      <dgm:prSet/>
      <dgm:spPr/>
      <dgm:t>
        <a:bodyPr/>
        <a:lstStyle/>
        <a:p>
          <a:endParaRPr lang="en-US"/>
        </a:p>
      </dgm:t>
    </dgm:pt>
    <dgm:pt modelId="{F50652E3-ED7B-4886-9F0B-DFAC95F8FD81}" type="sibTrans" cxnId="{C81DAC1E-D11B-4129-81FB-D7BAA020DF67}">
      <dgm:prSet/>
      <dgm:spPr/>
      <dgm:t>
        <a:bodyPr/>
        <a:lstStyle/>
        <a:p>
          <a:endParaRPr lang="en-US"/>
        </a:p>
      </dgm:t>
    </dgm:pt>
    <dgm:pt modelId="{7425EBF0-C339-4049-B709-7F18E6EB1790}">
      <dgm:prSet/>
      <dgm:spPr/>
      <dgm:t>
        <a:bodyPr/>
        <a:lstStyle/>
        <a:p>
          <a:r>
            <a:rPr lang="th-TH" b="1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ประวัติวิชาชีพนักกฎหมาย ความหมายของวิชาชีพนักกฎหมาย องค์ประกอบวิชาชีพกฎหมาย</a:t>
          </a:r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6A08295-69DA-4A7A-894B-E5F0D066B8BE}" type="parTrans" cxnId="{FC13C10D-700C-4446-B197-37DC76E74FAE}">
      <dgm:prSet/>
      <dgm:spPr/>
      <dgm:t>
        <a:bodyPr/>
        <a:lstStyle/>
        <a:p>
          <a:endParaRPr lang="en-US"/>
        </a:p>
      </dgm:t>
    </dgm:pt>
    <dgm:pt modelId="{D140992F-F1AE-4DF6-93D4-641192AA2760}" type="sibTrans" cxnId="{FC13C10D-700C-4446-B197-37DC76E74FAE}">
      <dgm:prSet/>
      <dgm:spPr/>
      <dgm:t>
        <a:bodyPr/>
        <a:lstStyle/>
        <a:p>
          <a:endParaRPr lang="en-US"/>
        </a:p>
      </dgm:t>
    </dgm:pt>
    <dgm:pt modelId="{B16BEC22-05B0-4E4C-A108-203387E6BA29}">
      <dgm:prSet/>
      <dgm:spPr/>
      <dgm:t>
        <a:bodyPr/>
        <a:lstStyle/>
        <a:p>
          <a:r>
            <a:rPr lang="th-TH" b="1"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ความรู้ความเข้าใจเกี่ยวกับ “อาชีพ  วิชาชีพ  สัมมาชีพ”</a:t>
          </a:r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E5BC40E-9519-4ECB-9BFF-6A70883CD81C}" type="parTrans" cxnId="{0B10E344-3D1E-42D1-8348-3146FD52B5D8}">
      <dgm:prSet/>
      <dgm:spPr/>
      <dgm:t>
        <a:bodyPr/>
        <a:lstStyle/>
        <a:p>
          <a:endParaRPr lang="en-US"/>
        </a:p>
      </dgm:t>
    </dgm:pt>
    <dgm:pt modelId="{C95D2559-8D31-4FEB-BDF1-14A62E391A0F}" type="sibTrans" cxnId="{0B10E344-3D1E-42D1-8348-3146FD52B5D8}">
      <dgm:prSet/>
      <dgm:spPr/>
      <dgm:t>
        <a:bodyPr/>
        <a:lstStyle/>
        <a:p>
          <a:endParaRPr lang="en-US"/>
        </a:p>
      </dgm:t>
    </dgm:pt>
    <dgm:pt modelId="{BB4F2B44-D87C-448C-A30C-024433C58273}">
      <dgm:prSet/>
      <dgm:spPr/>
      <dgm:t>
        <a:bodyPr/>
        <a:lstStyle/>
        <a:p>
          <a:r>
            <a:rPr lang="th-TH" b="1">
              <a:latin typeface="TH SarabunPSK" panose="020B0500040200020003" pitchFamily="34" charset="-34"/>
              <a:cs typeface="TH SarabunPSK" panose="020B0500040200020003" pitchFamily="34" charset="-34"/>
            </a:rPr>
            <a:t>วิชาชีพกฎหมาย และหลักการแห่งวิชาชีพวิชาชีพ</a:t>
          </a:r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910B32-F261-4556-AEE0-0F5079336837}" type="parTrans" cxnId="{1C3EE75D-6AD9-425A-BC09-FDCCFC1C4920}">
      <dgm:prSet/>
      <dgm:spPr/>
      <dgm:t>
        <a:bodyPr/>
        <a:lstStyle/>
        <a:p>
          <a:endParaRPr lang="en-US"/>
        </a:p>
      </dgm:t>
    </dgm:pt>
    <dgm:pt modelId="{DD8AE7B9-E933-4C75-929E-DBAC96D972E0}" type="sibTrans" cxnId="{1C3EE75D-6AD9-425A-BC09-FDCCFC1C4920}">
      <dgm:prSet/>
      <dgm:spPr/>
      <dgm:t>
        <a:bodyPr/>
        <a:lstStyle/>
        <a:p>
          <a:endParaRPr lang="en-US"/>
        </a:p>
      </dgm:t>
    </dgm:pt>
    <dgm:pt modelId="{05849D98-8909-4191-83F2-3436D94E77E5}">
      <dgm:prSet/>
      <dgm:spPr/>
      <dgm:t>
        <a:bodyPr/>
        <a:lstStyle/>
        <a:p>
          <a:r>
            <a:rPr lang="th-TH" b="1">
              <a:latin typeface="TH SarabunPSK" panose="020B0500040200020003" pitchFamily="34" charset="-34"/>
              <a:cs typeface="TH SarabunPSK" panose="020B0500040200020003" pitchFamily="34" charset="-34"/>
            </a:rPr>
            <a:t>มารยาท วินัย อุดมคติ จรรยาบรรณของนักกฎหมาย</a:t>
          </a:r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63363CB-02E8-4121-9C03-D8770BDF2083}" type="parTrans" cxnId="{35479A10-1BED-44FB-A413-DAC3CF8377AB}">
      <dgm:prSet/>
      <dgm:spPr/>
      <dgm:t>
        <a:bodyPr/>
        <a:lstStyle/>
        <a:p>
          <a:endParaRPr lang="en-US"/>
        </a:p>
      </dgm:t>
    </dgm:pt>
    <dgm:pt modelId="{C187F6DF-2B3C-4F7C-B7A8-9D34FEFF8E0E}" type="sibTrans" cxnId="{35479A10-1BED-44FB-A413-DAC3CF8377AB}">
      <dgm:prSet/>
      <dgm:spPr/>
      <dgm:t>
        <a:bodyPr/>
        <a:lstStyle/>
        <a:p>
          <a:endParaRPr lang="en-US"/>
        </a:p>
      </dgm:t>
    </dgm:pt>
    <dgm:pt modelId="{3A7964DC-25ED-4F84-B9FF-0AB23FAD5873}">
      <dgm:prSet/>
      <dgm:spPr/>
      <dgm:t>
        <a:bodyPr/>
        <a:lstStyle/>
        <a:p>
          <a:r>
            <a:rPr lang="th-TH" b="1">
              <a:latin typeface="TH SarabunPSK" panose="020B0500040200020003" pitchFamily="34" charset="-34"/>
              <a:cs typeface="TH SarabunPSK" panose="020B0500040200020003" pitchFamily="34" charset="-34"/>
            </a:rPr>
            <a:t>องค์การวิชาชีพ บทบาทขององค์การวิชาชีพต่อการศึกษาอบรม องค์การวิชาชีพในประเทศต่าง ๆ และในประเทศไทย</a:t>
          </a:r>
          <a:endParaRPr lang="en-US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804646E-B422-456B-9132-0EFC2D84C3E7}" type="parTrans" cxnId="{00F3B6A0-4906-4ABD-80EB-533F8232181C}">
      <dgm:prSet/>
      <dgm:spPr/>
      <dgm:t>
        <a:bodyPr/>
        <a:lstStyle/>
        <a:p>
          <a:endParaRPr lang="en-US"/>
        </a:p>
      </dgm:t>
    </dgm:pt>
    <dgm:pt modelId="{16443296-9B02-4497-A25B-6C94DBEF1BEC}" type="sibTrans" cxnId="{00F3B6A0-4906-4ABD-80EB-533F8232181C}">
      <dgm:prSet/>
      <dgm:spPr/>
      <dgm:t>
        <a:bodyPr/>
        <a:lstStyle/>
        <a:p>
          <a:endParaRPr lang="en-US"/>
        </a:p>
      </dgm:t>
    </dgm:pt>
    <dgm:pt modelId="{9872F223-6964-442A-BD05-52873EA03F3D}" type="pres">
      <dgm:prSet presAssocID="{0AD29F11-9C1C-449B-97A1-9A700CF0DDFB}" presName="linear" presStyleCnt="0">
        <dgm:presLayoutVars>
          <dgm:animLvl val="lvl"/>
          <dgm:resizeHandles val="exact"/>
        </dgm:presLayoutVars>
      </dgm:prSet>
      <dgm:spPr/>
    </dgm:pt>
    <dgm:pt modelId="{B148A428-90DE-4E85-9BF4-30ADFCA88F12}" type="pres">
      <dgm:prSet presAssocID="{AF976940-4B88-49F0-82FB-382F7A5F467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D5F70AD-9906-4426-9BA8-87EB1CAF6D91}" type="pres">
      <dgm:prSet presAssocID="{F50652E3-ED7B-4886-9F0B-DFAC95F8FD81}" presName="spacer" presStyleCnt="0"/>
      <dgm:spPr/>
    </dgm:pt>
    <dgm:pt modelId="{2A9D94BF-370B-41B0-B4B3-99DBD41DFA80}" type="pres">
      <dgm:prSet presAssocID="{7425EBF0-C339-4049-B709-7F18E6EB179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85E2E57-BEB4-471A-A806-D1CDA313848E}" type="pres">
      <dgm:prSet presAssocID="{D140992F-F1AE-4DF6-93D4-641192AA2760}" presName="spacer" presStyleCnt="0"/>
      <dgm:spPr/>
    </dgm:pt>
    <dgm:pt modelId="{D5F44627-E4DA-4ADB-A56F-E947BDF84822}" type="pres">
      <dgm:prSet presAssocID="{B16BEC22-05B0-4E4C-A108-203387E6B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2FA9089-48E0-4420-9CC1-FFB24E842B59}" type="pres">
      <dgm:prSet presAssocID="{C95D2559-8D31-4FEB-BDF1-14A62E391A0F}" presName="spacer" presStyleCnt="0"/>
      <dgm:spPr/>
    </dgm:pt>
    <dgm:pt modelId="{27D0C6AF-00AC-45BC-920C-6F10234D7A3F}" type="pres">
      <dgm:prSet presAssocID="{BB4F2B44-D87C-448C-A30C-024433C5827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37BDD29-979A-4D30-B27C-E5098F47FE19}" type="pres">
      <dgm:prSet presAssocID="{DD8AE7B9-E933-4C75-929E-DBAC96D972E0}" presName="spacer" presStyleCnt="0"/>
      <dgm:spPr/>
    </dgm:pt>
    <dgm:pt modelId="{5D9DB744-43B9-4F15-9782-93A45513823A}" type="pres">
      <dgm:prSet presAssocID="{05849D98-8909-4191-83F2-3436D94E77E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72BA9B5-9A51-48CC-8436-F42CBA3F57BE}" type="pres">
      <dgm:prSet presAssocID="{C187F6DF-2B3C-4F7C-B7A8-9D34FEFF8E0E}" presName="spacer" presStyleCnt="0"/>
      <dgm:spPr/>
    </dgm:pt>
    <dgm:pt modelId="{0DD71914-FC56-4503-A5C2-6E4148693405}" type="pres">
      <dgm:prSet presAssocID="{3A7964DC-25ED-4F84-B9FF-0AB23FAD587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4660A03-5C14-4D1A-8D9B-A88F9D0C73F5}" type="presOf" srcId="{0AD29F11-9C1C-449B-97A1-9A700CF0DDFB}" destId="{9872F223-6964-442A-BD05-52873EA03F3D}" srcOrd="0" destOrd="0" presId="urn:microsoft.com/office/officeart/2005/8/layout/vList2"/>
    <dgm:cxn modelId="{FC13C10D-700C-4446-B197-37DC76E74FAE}" srcId="{0AD29F11-9C1C-449B-97A1-9A700CF0DDFB}" destId="{7425EBF0-C339-4049-B709-7F18E6EB1790}" srcOrd="1" destOrd="0" parTransId="{36A08295-69DA-4A7A-894B-E5F0D066B8BE}" sibTransId="{D140992F-F1AE-4DF6-93D4-641192AA2760}"/>
    <dgm:cxn modelId="{35479A10-1BED-44FB-A413-DAC3CF8377AB}" srcId="{0AD29F11-9C1C-449B-97A1-9A700CF0DDFB}" destId="{05849D98-8909-4191-83F2-3436D94E77E5}" srcOrd="4" destOrd="0" parTransId="{D63363CB-02E8-4121-9C03-D8770BDF2083}" sibTransId="{C187F6DF-2B3C-4F7C-B7A8-9D34FEFF8E0E}"/>
    <dgm:cxn modelId="{C81DAC1E-D11B-4129-81FB-D7BAA020DF67}" srcId="{0AD29F11-9C1C-449B-97A1-9A700CF0DDFB}" destId="{AF976940-4B88-49F0-82FB-382F7A5F4679}" srcOrd="0" destOrd="0" parTransId="{CF2F789C-A1BC-4A37-87A7-544593243A0C}" sibTransId="{F50652E3-ED7B-4886-9F0B-DFAC95F8FD81}"/>
    <dgm:cxn modelId="{659F6040-B1C3-4D6A-851C-A7E1BFDBA53B}" type="presOf" srcId="{7425EBF0-C339-4049-B709-7F18E6EB1790}" destId="{2A9D94BF-370B-41B0-B4B3-99DBD41DFA80}" srcOrd="0" destOrd="0" presId="urn:microsoft.com/office/officeart/2005/8/layout/vList2"/>
    <dgm:cxn modelId="{1C3EE75D-6AD9-425A-BC09-FDCCFC1C4920}" srcId="{0AD29F11-9C1C-449B-97A1-9A700CF0DDFB}" destId="{BB4F2B44-D87C-448C-A30C-024433C58273}" srcOrd="3" destOrd="0" parTransId="{1C910B32-F261-4556-AEE0-0F5079336837}" sibTransId="{DD8AE7B9-E933-4C75-929E-DBAC96D972E0}"/>
    <dgm:cxn modelId="{0B10E344-3D1E-42D1-8348-3146FD52B5D8}" srcId="{0AD29F11-9C1C-449B-97A1-9A700CF0DDFB}" destId="{B16BEC22-05B0-4E4C-A108-203387E6BA29}" srcOrd="2" destOrd="0" parTransId="{5E5BC40E-9519-4ECB-9BFF-6A70883CD81C}" sibTransId="{C95D2559-8D31-4FEB-BDF1-14A62E391A0F}"/>
    <dgm:cxn modelId="{7A20A172-2ECD-4430-A437-16C89C474CE0}" type="presOf" srcId="{3A7964DC-25ED-4F84-B9FF-0AB23FAD5873}" destId="{0DD71914-FC56-4503-A5C2-6E4148693405}" srcOrd="0" destOrd="0" presId="urn:microsoft.com/office/officeart/2005/8/layout/vList2"/>
    <dgm:cxn modelId="{57E54694-80C4-43B7-B790-1708389766EE}" type="presOf" srcId="{05849D98-8909-4191-83F2-3436D94E77E5}" destId="{5D9DB744-43B9-4F15-9782-93A45513823A}" srcOrd="0" destOrd="0" presId="urn:microsoft.com/office/officeart/2005/8/layout/vList2"/>
    <dgm:cxn modelId="{00F3B6A0-4906-4ABD-80EB-533F8232181C}" srcId="{0AD29F11-9C1C-449B-97A1-9A700CF0DDFB}" destId="{3A7964DC-25ED-4F84-B9FF-0AB23FAD5873}" srcOrd="5" destOrd="0" parTransId="{0804646E-B422-456B-9132-0EFC2D84C3E7}" sibTransId="{16443296-9B02-4497-A25B-6C94DBEF1BEC}"/>
    <dgm:cxn modelId="{5A4401AB-1DEC-4A07-85A6-CF19D3D3A981}" type="presOf" srcId="{BB4F2B44-D87C-448C-A30C-024433C58273}" destId="{27D0C6AF-00AC-45BC-920C-6F10234D7A3F}" srcOrd="0" destOrd="0" presId="urn:microsoft.com/office/officeart/2005/8/layout/vList2"/>
    <dgm:cxn modelId="{35EC97C1-1811-434F-917B-23B39F633546}" type="presOf" srcId="{AF976940-4B88-49F0-82FB-382F7A5F4679}" destId="{B148A428-90DE-4E85-9BF4-30ADFCA88F12}" srcOrd="0" destOrd="0" presId="urn:microsoft.com/office/officeart/2005/8/layout/vList2"/>
    <dgm:cxn modelId="{C2878ED0-2AFC-4535-A892-564BC1D454D8}" type="presOf" srcId="{B16BEC22-05B0-4E4C-A108-203387E6BA29}" destId="{D5F44627-E4DA-4ADB-A56F-E947BDF84822}" srcOrd="0" destOrd="0" presId="urn:microsoft.com/office/officeart/2005/8/layout/vList2"/>
    <dgm:cxn modelId="{ACC21E8E-95C6-41CB-832A-3162888B9D18}" type="presParOf" srcId="{9872F223-6964-442A-BD05-52873EA03F3D}" destId="{B148A428-90DE-4E85-9BF4-30ADFCA88F12}" srcOrd="0" destOrd="0" presId="urn:microsoft.com/office/officeart/2005/8/layout/vList2"/>
    <dgm:cxn modelId="{254CED64-D197-4F37-BC36-94698835152A}" type="presParOf" srcId="{9872F223-6964-442A-BD05-52873EA03F3D}" destId="{FD5F70AD-9906-4426-9BA8-87EB1CAF6D91}" srcOrd="1" destOrd="0" presId="urn:microsoft.com/office/officeart/2005/8/layout/vList2"/>
    <dgm:cxn modelId="{88B70892-B03B-4546-A3B8-280A873CE1BF}" type="presParOf" srcId="{9872F223-6964-442A-BD05-52873EA03F3D}" destId="{2A9D94BF-370B-41B0-B4B3-99DBD41DFA80}" srcOrd="2" destOrd="0" presId="urn:microsoft.com/office/officeart/2005/8/layout/vList2"/>
    <dgm:cxn modelId="{E2FDBB4D-C686-4295-8B13-258473C8C1CF}" type="presParOf" srcId="{9872F223-6964-442A-BD05-52873EA03F3D}" destId="{085E2E57-BEB4-471A-A806-D1CDA313848E}" srcOrd="3" destOrd="0" presId="urn:microsoft.com/office/officeart/2005/8/layout/vList2"/>
    <dgm:cxn modelId="{2A6B1369-67A3-4028-A9C5-F3B44165CB15}" type="presParOf" srcId="{9872F223-6964-442A-BD05-52873EA03F3D}" destId="{D5F44627-E4DA-4ADB-A56F-E947BDF84822}" srcOrd="4" destOrd="0" presId="urn:microsoft.com/office/officeart/2005/8/layout/vList2"/>
    <dgm:cxn modelId="{F74E43A1-C8CA-449B-B9F3-0BA239FFA856}" type="presParOf" srcId="{9872F223-6964-442A-BD05-52873EA03F3D}" destId="{42FA9089-48E0-4420-9CC1-FFB24E842B59}" srcOrd="5" destOrd="0" presId="urn:microsoft.com/office/officeart/2005/8/layout/vList2"/>
    <dgm:cxn modelId="{E9FF1306-9F8B-4637-A147-63B89ECEC24D}" type="presParOf" srcId="{9872F223-6964-442A-BD05-52873EA03F3D}" destId="{27D0C6AF-00AC-45BC-920C-6F10234D7A3F}" srcOrd="6" destOrd="0" presId="urn:microsoft.com/office/officeart/2005/8/layout/vList2"/>
    <dgm:cxn modelId="{602E42F4-637D-40B2-AAC9-A015CFC8E18E}" type="presParOf" srcId="{9872F223-6964-442A-BD05-52873EA03F3D}" destId="{437BDD29-979A-4D30-B27C-E5098F47FE19}" srcOrd="7" destOrd="0" presId="urn:microsoft.com/office/officeart/2005/8/layout/vList2"/>
    <dgm:cxn modelId="{9C6FE080-5DB9-4DFB-9733-7EE283F7F8BA}" type="presParOf" srcId="{9872F223-6964-442A-BD05-52873EA03F3D}" destId="{5D9DB744-43B9-4F15-9782-93A45513823A}" srcOrd="8" destOrd="0" presId="urn:microsoft.com/office/officeart/2005/8/layout/vList2"/>
    <dgm:cxn modelId="{A27F3BCF-F655-431A-8CFD-96D518D4C459}" type="presParOf" srcId="{9872F223-6964-442A-BD05-52873EA03F3D}" destId="{172BA9B5-9A51-48CC-8436-F42CBA3F57BE}" srcOrd="9" destOrd="0" presId="urn:microsoft.com/office/officeart/2005/8/layout/vList2"/>
    <dgm:cxn modelId="{D55E5AE2-B9AB-4D8B-A1D6-F8D5C01B6D60}" type="presParOf" srcId="{9872F223-6964-442A-BD05-52873EA03F3D}" destId="{0DD71914-FC56-4503-A5C2-6E4148693405}" srcOrd="10" destOrd="0" presId="urn:microsoft.com/office/officeart/2005/8/layout/vList2"/>
  </dgm:cxnLst>
  <dgm:bg>
    <a:gradFill flip="none" rotWithShape="1">
      <a:gsLst>
        <a:gs pos="0">
          <a:schemeClr val="accent1">
            <a:shade val="30000"/>
            <a:satMod val="115000"/>
          </a:schemeClr>
        </a:gs>
        <a:gs pos="50000">
          <a:schemeClr val="accent1">
            <a:shade val="67500"/>
            <a:satMod val="115000"/>
          </a:schemeClr>
        </a:gs>
        <a:gs pos="100000">
          <a:schemeClr val="accent1">
            <a:shade val="100000"/>
            <a:satMod val="115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1F870F-5CF1-4CC4-9DE0-B2630B135E8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E69E858C-57D4-48F6-8E34-C80F674D1D2E}">
      <dgm:prSet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อาชีพแพทย์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66FC37-816A-43A2-B1F6-F12D4D28E8DD}" type="parTrans" cxnId="{4FBA1151-0E61-493F-9BAE-0EFC8EA4B949}">
      <dgm:prSet/>
      <dgm:spPr/>
      <dgm:t>
        <a:bodyPr/>
        <a:lstStyle/>
        <a:p>
          <a:endParaRPr lang="th-TH"/>
        </a:p>
      </dgm:t>
    </dgm:pt>
    <dgm:pt modelId="{0F04DEA5-01A6-4391-9C37-EC173B035DC8}" type="sibTrans" cxnId="{4FBA1151-0E61-493F-9BAE-0EFC8EA4B949}">
      <dgm:prSet/>
      <dgm:spPr/>
      <dgm:t>
        <a:bodyPr/>
        <a:lstStyle/>
        <a:p>
          <a:endParaRPr lang="th-TH"/>
        </a:p>
      </dgm:t>
    </dgm:pt>
    <dgm:pt modelId="{C6D628B3-5497-4B2C-9BF5-804BDA9094F7}">
      <dgm:prSet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อาชีพทำสวน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CC6A692-6107-4D12-B9F5-F9359FDB3DBD}" type="parTrans" cxnId="{0E4F1F9D-782E-42B4-9C63-87A51109C6CA}">
      <dgm:prSet/>
      <dgm:spPr/>
      <dgm:t>
        <a:bodyPr/>
        <a:lstStyle/>
        <a:p>
          <a:endParaRPr lang="th-TH"/>
        </a:p>
      </dgm:t>
    </dgm:pt>
    <dgm:pt modelId="{3688CB56-74D9-4EDF-8B62-EE2F740A82E8}" type="sibTrans" cxnId="{0E4F1F9D-782E-42B4-9C63-87A51109C6CA}">
      <dgm:prSet/>
      <dgm:spPr/>
      <dgm:t>
        <a:bodyPr/>
        <a:lstStyle/>
        <a:p>
          <a:endParaRPr lang="th-TH"/>
        </a:p>
      </dgm:t>
    </dgm:pt>
    <dgm:pt modelId="{1E0AABE6-B6D8-4340-A39B-5486CCAEDCD4}">
      <dgm:prSet/>
      <dgm:spPr/>
      <dgm:t>
        <a:bodyPr/>
        <a:lstStyle/>
        <a:p>
          <a:r>
            <a:rPr lang="th-TH" b="1" dirty="0"/>
            <a:t>อาชีพนักกฎหมาย</a:t>
          </a:r>
          <a:endParaRPr lang="th-TH" dirty="0"/>
        </a:p>
      </dgm:t>
    </dgm:pt>
    <dgm:pt modelId="{72EE6E0A-AC70-4DDD-9CA5-B989E99B3B0F}" type="parTrans" cxnId="{11ADF13A-8414-4E3C-93B4-5437BFF6C7F5}">
      <dgm:prSet/>
      <dgm:spPr/>
      <dgm:t>
        <a:bodyPr/>
        <a:lstStyle/>
        <a:p>
          <a:endParaRPr lang="th-TH"/>
        </a:p>
      </dgm:t>
    </dgm:pt>
    <dgm:pt modelId="{AC62F187-9D1E-4419-B921-B2DD8A677242}" type="sibTrans" cxnId="{11ADF13A-8414-4E3C-93B4-5437BFF6C7F5}">
      <dgm:prSet/>
      <dgm:spPr/>
      <dgm:t>
        <a:bodyPr/>
        <a:lstStyle/>
        <a:p>
          <a:endParaRPr lang="th-TH"/>
        </a:p>
      </dgm:t>
    </dgm:pt>
    <dgm:pt modelId="{1CD4A8F0-C9CD-4171-A27F-A2EF8E896BB6}">
      <dgm:prSet/>
      <dgm:spPr/>
      <dgm:t>
        <a:bodyPr/>
        <a:lstStyle/>
        <a:p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อาชีพครูอาจารย์</a:t>
          </a:r>
          <a:endParaRPr lang="th-TH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5C60E30-0F9D-42FF-88DE-B8AA56EA1E34}" type="parTrans" cxnId="{B3CD0BBD-DC76-4509-B2CF-298D27E25F22}">
      <dgm:prSet/>
      <dgm:spPr/>
      <dgm:t>
        <a:bodyPr/>
        <a:lstStyle/>
        <a:p>
          <a:endParaRPr lang="th-TH"/>
        </a:p>
      </dgm:t>
    </dgm:pt>
    <dgm:pt modelId="{FC78AA6E-7E68-421F-ACC8-BB9227D0E21A}" type="sibTrans" cxnId="{B3CD0BBD-DC76-4509-B2CF-298D27E25F22}">
      <dgm:prSet/>
      <dgm:spPr/>
      <dgm:t>
        <a:bodyPr/>
        <a:lstStyle/>
        <a:p>
          <a:endParaRPr lang="th-TH"/>
        </a:p>
      </dgm:t>
    </dgm:pt>
    <dgm:pt modelId="{F8A0CF4A-EB12-4378-826C-0254329C8E27}" type="pres">
      <dgm:prSet presAssocID="{701F870F-5CF1-4CC4-9DE0-B2630B135E8E}" presName="compositeShape" presStyleCnt="0">
        <dgm:presLayoutVars>
          <dgm:chMax val="7"/>
          <dgm:dir/>
          <dgm:resizeHandles val="exact"/>
        </dgm:presLayoutVars>
      </dgm:prSet>
      <dgm:spPr/>
    </dgm:pt>
    <dgm:pt modelId="{C27C8023-2CB1-45C0-8BE2-6BEB16D6A456}" type="pres">
      <dgm:prSet presAssocID="{E69E858C-57D4-48F6-8E34-C80F674D1D2E}" presName="circ1" presStyleLbl="vennNode1" presStyleIdx="0" presStyleCnt="4"/>
      <dgm:spPr/>
    </dgm:pt>
    <dgm:pt modelId="{F1232811-7E74-4B2E-8650-0F8F6D57E707}" type="pres">
      <dgm:prSet presAssocID="{E69E858C-57D4-48F6-8E34-C80F674D1D2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6E6AAD-EC32-47FF-9106-BF91775DEA9E}" type="pres">
      <dgm:prSet presAssocID="{C6D628B3-5497-4B2C-9BF5-804BDA9094F7}" presName="circ2" presStyleLbl="vennNode1" presStyleIdx="1" presStyleCnt="4"/>
      <dgm:spPr/>
    </dgm:pt>
    <dgm:pt modelId="{921CB421-B693-4519-9039-94CFA3FF0953}" type="pres">
      <dgm:prSet presAssocID="{C6D628B3-5497-4B2C-9BF5-804BDA9094F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D4F50EA-F23C-49A7-926D-0DC1983A232F}" type="pres">
      <dgm:prSet presAssocID="{1E0AABE6-B6D8-4340-A39B-5486CCAEDCD4}" presName="circ3" presStyleLbl="vennNode1" presStyleIdx="2" presStyleCnt="4"/>
      <dgm:spPr/>
    </dgm:pt>
    <dgm:pt modelId="{64E724D7-E708-4CA3-910D-8B5E8FD74A3B}" type="pres">
      <dgm:prSet presAssocID="{1E0AABE6-B6D8-4340-A39B-5486CCAEDCD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3FE3438-3DCA-4D6C-8C9A-52709CE7CB9A}" type="pres">
      <dgm:prSet presAssocID="{1CD4A8F0-C9CD-4171-A27F-A2EF8E896BB6}" presName="circ4" presStyleLbl="vennNode1" presStyleIdx="3" presStyleCnt="4"/>
      <dgm:spPr/>
    </dgm:pt>
    <dgm:pt modelId="{F521053F-5CF7-482A-B58D-53C20E7B5ABB}" type="pres">
      <dgm:prSet presAssocID="{1CD4A8F0-C9CD-4171-A27F-A2EF8E896BB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ED0D717-A56D-4A1E-866B-512A419D60A0}" type="presOf" srcId="{1E0AABE6-B6D8-4340-A39B-5486CCAEDCD4}" destId="{64E724D7-E708-4CA3-910D-8B5E8FD74A3B}" srcOrd="1" destOrd="0" presId="urn:microsoft.com/office/officeart/2005/8/layout/venn1"/>
    <dgm:cxn modelId="{495BD520-E61A-4243-B5B3-9572096156F0}" type="presOf" srcId="{1E0AABE6-B6D8-4340-A39B-5486CCAEDCD4}" destId="{8D4F50EA-F23C-49A7-926D-0DC1983A232F}" srcOrd="0" destOrd="0" presId="urn:microsoft.com/office/officeart/2005/8/layout/venn1"/>
    <dgm:cxn modelId="{1C7A6B38-F13C-4034-A870-6A86A0D44AFB}" type="presOf" srcId="{E69E858C-57D4-48F6-8E34-C80F674D1D2E}" destId="{C27C8023-2CB1-45C0-8BE2-6BEB16D6A456}" srcOrd="0" destOrd="0" presId="urn:microsoft.com/office/officeart/2005/8/layout/venn1"/>
    <dgm:cxn modelId="{11ADF13A-8414-4E3C-93B4-5437BFF6C7F5}" srcId="{701F870F-5CF1-4CC4-9DE0-B2630B135E8E}" destId="{1E0AABE6-B6D8-4340-A39B-5486CCAEDCD4}" srcOrd="2" destOrd="0" parTransId="{72EE6E0A-AC70-4DDD-9CA5-B989E99B3B0F}" sibTransId="{AC62F187-9D1E-4419-B921-B2DD8A677242}"/>
    <dgm:cxn modelId="{4FBA1151-0E61-493F-9BAE-0EFC8EA4B949}" srcId="{701F870F-5CF1-4CC4-9DE0-B2630B135E8E}" destId="{E69E858C-57D4-48F6-8E34-C80F674D1D2E}" srcOrd="0" destOrd="0" parTransId="{7366FC37-816A-43A2-B1F6-F12D4D28E8DD}" sibTransId="{0F04DEA5-01A6-4391-9C37-EC173B035DC8}"/>
    <dgm:cxn modelId="{F4A3A27F-033B-42F4-A3C3-4B0E79D0FAE8}" type="presOf" srcId="{C6D628B3-5497-4B2C-9BF5-804BDA9094F7}" destId="{1D6E6AAD-EC32-47FF-9106-BF91775DEA9E}" srcOrd="0" destOrd="0" presId="urn:microsoft.com/office/officeart/2005/8/layout/venn1"/>
    <dgm:cxn modelId="{77260787-E0A3-4822-901C-789329EBA148}" type="presOf" srcId="{701F870F-5CF1-4CC4-9DE0-B2630B135E8E}" destId="{F8A0CF4A-EB12-4378-826C-0254329C8E27}" srcOrd="0" destOrd="0" presId="urn:microsoft.com/office/officeart/2005/8/layout/venn1"/>
    <dgm:cxn modelId="{0E4F1F9D-782E-42B4-9C63-87A51109C6CA}" srcId="{701F870F-5CF1-4CC4-9DE0-B2630B135E8E}" destId="{C6D628B3-5497-4B2C-9BF5-804BDA9094F7}" srcOrd="1" destOrd="0" parTransId="{CCC6A692-6107-4D12-B9F5-F9359FDB3DBD}" sibTransId="{3688CB56-74D9-4EDF-8B62-EE2F740A82E8}"/>
    <dgm:cxn modelId="{C287A6B0-0BE2-4F25-B8DF-CC0F3ABE342E}" type="presOf" srcId="{1CD4A8F0-C9CD-4171-A27F-A2EF8E896BB6}" destId="{63FE3438-3DCA-4D6C-8C9A-52709CE7CB9A}" srcOrd="0" destOrd="0" presId="urn:microsoft.com/office/officeart/2005/8/layout/venn1"/>
    <dgm:cxn modelId="{17BA07BD-278C-460C-9F22-C13B49428707}" type="presOf" srcId="{1CD4A8F0-C9CD-4171-A27F-A2EF8E896BB6}" destId="{F521053F-5CF7-482A-B58D-53C20E7B5ABB}" srcOrd="1" destOrd="0" presId="urn:microsoft.com/office/officeart/2005/8/layout/venn1"/>
    <dgm:cxn modelId="{B3CD0BBD-DC76-4509-B2CF-298D27E25F22}" srcId="{701F870F-5CF1-4CC4-9DE0-B2630B135E8E}" destId="{1CD4A8F0-C9CD-4171-A27F-A2EF8E896BB6}" srcOrd="3" destOrd="0" parTransId="{05C60E30-0F9D-42FF-88DE-B8AA56EA1E34}" sibTransId="{FC78AA6E-7E68-421F-ACC8-BB9227D0E21A}"/>
    <dgm:cxn modelId="{11B190D4-57DF-4D42-B3F0-76524CD82EF0}" type="presOf" srcId="{E69E858C-57D4-48F6-8E34-C80F674D1D2E}" destId="{F1232811-7E74-4B2E-8650-0F8F6D57E707}" srcOrd="1" destOrd="0" presId="urn:microsoft.com/office/officeart/2005/8/layout/venn1"/>
    <dgm:cxn modelId="{5C8550F5-C134-47F9-A641-EF0D5B8081EA}" type="presOf" srcId="{C6D628B3-5497-4B2C-9BF5-804BDA9094F7}" destId="{921CB421-B693-4519-9039-94CFA3FF0953}" srcOrd="1" destOrd="0" presId="urn:microsoft.com/office/officeart/2005/8/layout/venn1"/>
    <dgm:cxn modelId="{C5BF88C8-511C-437E-9B04-112BDA7C7C6F}" type="presParOf" srcId="{F8A0CF4A-EB12-4378-826C-0254329C8E27}" destId="{C27C8023-2CB1-45C0-8BE2-6BEB16D6A456}" srcOrd="0" destOrd="0" presId="urn:microsoft.com/office/officeart/2005/8/layout/venn1"/>
    <dgm:cxn modelId="{169D488A-B438-44A9-8A68-23421602E574}" type="presParOf" srcId="{F8A0CF4A-EB12-4378-826C-0254329C8E27}" destId="{F1232811-7E74-4B2E-8650-0F8F6D57E707}" srcOrd="1" destOrd="0" presId="urn:microsoft.com/office/officeart/2005/8/layout/venn1"/>
    <dgm:cxn modelId="{187D3FDE-3B90-43D1-8E80-61C7301F3148}" type="presParOf" srcId="{F8A0CF4A-EB12-4378-826C-0254329C8E27}" destId="{1D6E6AAD-EC32-47FF-9106-BF91775DEA9E}" srcOrd="2" destOrd="0" presId="urn:microsoft.com/office/officeart/2005/8/layout/venn1"/>
    <dgm:cxn modelId="{9753C9EE-3F16-4939-8E5D-BCCE903632C9}" type="presParOf" srcId="{F8A0CF4A-EB12-4378-826C-0254329C8E27}" destId="{921CB421-B693-4519-9039-94CFA3FF0953}" srcOrd="3" destOrd="0" presId="urn:microsoft.com/office/officeart/2005/8/layout/venn1"/>
    <dgm:cxn modelId="{2CB6670B-E0A7-40BF-A1E6-9B7934C28F91}" type="presParOf" srcId="{F8A0CF4A-EB12-4378-826C-0254329C8E27}" destId="{8D4F50EA-F23C-49A7-926D-0DC1983A232F}" srcOrd="4" destOrd="0" presId="urn:microsoft.com/office/officeart/2005/8/layout/venn1"/>
    <dgm:cxn modelId="{75D86D24-3AC2-46E3-BCA4-ED2294884FE2}" type="presParOf" srcId="{F8A0CF4A-EB12-4378-826C-0254329C8E27}" destId="{64E724D7-E708-4CA3-910D-8B5E8FD74A3B}" srcOrd="5" destOrd="0" presId="urn:microsoft.com/office/officeart/2005/8/layout/venn1"/>
    <dgm:cxn modelId="{2000A7B2-1B44-4585-A6FE-34AF45D6A3FF}" type="presParOf" srcId="{F8A0CF4A-EB12-4378-826C-0254329C8E27}" destId="{63FE3438-3DCA-4D6C-8C9A-52709CE7CB9A}" srcOrd="6" destOrd="0" presId="urn:microsoft.com/office/officeart/2005/8/layout/venn1"/>
    <dgm:cxn modelId="{5BDE0627-412A-4034-B89E-7D44B35E0A6D}" type="presParOf" srcId="{F8A0CF4A-EB12-4378-826C-0254329C8E27}" destId="{F521053F-5CF7-482A-B58D-53C20E7B5AB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93D5E2-6D06-4FA1-8278-1A0F9962B52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h-TH"/>
        </a:p>
      </dgm:t>
    </dgm:pt>
    <dgm:pt modelId="{215FA163-E7E7-4FE8-9106-8AB34939537C}">
      <dgm:prSet/>
      <dgm:spPr/>
      <dgm:t>
        <a:bodyPr/>
        <a:lstStyle/>
        <a:p>
          <a:r>
            <a:rPr lang="th-TH"/>
            <a:t>การแก้ไขปัญหา</a:t>
          </a:r>
        </a:p>
      </dgm:t>
    </dgm:pt>
    <dgm:pt modelId="{0A25E1B9-745A-49D8-BA61-D82A35F41F34}" type="parTrans" cxnId="{26098348-50C8-455F-BDF3-68E9BD511F78}">
      <dgm:prSet/>
      <dgm:spPr/>
      <dgm:t>
        <a:bodyPr/>
        <a:lstStyle/>
        <a:p>
          <a:endParaRPr lang="th-TH"/>
        </a:p>
      </dgm:t>
    </dgm:pt>
    <dgm:pt modelId="{CF7575CD-11D8-43DA-9E6A-203BA39A3B1E}" type="sibTrans" cxnId="{26098348-50C8-455F-BDF3-68E9BD511F78}">
      <dgm:prSet/>
      <dgm:spPr/>
      <dgm:t>
        <a:bodyPr/>
        <a:lstStyle/>
        <a:p>
          <a:endParaRPr lang="th-TH"/>
        </a:p>
      </dgm:t>
    </dgm:pt>
    <dgm:pt modelId="{4F823B51-EF00-449A-8C78-57F034E13947}" type="pres">
      <dgm:prSet presAssocID="{B093D5E2-6D06-4FA1-8278-1A0F9962B522}" presName="linearFlow" presStyleCnt="0">
        <dgm:presLayoutVars>
          <dgm:dir/>
          <dgm:animLvl val="lvl"/>
          <dgm:resizeHandles val="exact"/>
        </dgm:presLayoutVars>
      </dgm:prSet>
      <dgm:spPr/>
    </dgm:pt>
    <dgm:pt modelId="{BC4B99E4-AC3B-41E5-A41B-63EC8F864897}" type="pres">
      <dgm:prSet presAssocID="{215FA163-E7E7-4FE8-9106-8AB34939537C}" presName="composite" presStyleCnt="0"/>
      <dgm:spPr/>
    </dgm:pt>
    <dgm:pt modelId="{808D2E1A-0B33-4153-848F-C71F23F39FE7}" type="pres">
      <dgm:prSet presAssocID="{215FA163-E7E7-4FE8-9106-8AB34939537C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501B95B-F87F-4F16-883A-179D20EE9EC2}" type="pres">
      <dgm:prSet presAssocID="{215FA163-E7E7-4FE8-9106-8AB34939537C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26098348-50C8-455F-BDF3-68E9BD511F78}" srcId="{B093D5E2-6D06-4FA1-8278-1A0F9962B522}" destId="{215FA163-E7E7-4FE8-9106-8AB34939537C}" srcOrd="0" destOrd="0" parTransId="{0A25E1B9-745A-49D8-BA61-D82A35F41F34}" sibTransId="{CF7575CD-11D8-43DA-9E6A-203BA39A3B1E}"/>
    <dgm:cxn modelId="{5100F5D3-A03C-4C03-92DE-43FC9C65C41E}" type="presOf" srcId="{215FA163-E7E7-4FE8-9106-8AB34939537C}" destId="{808D2E1A-0B33-4153-848F-C71F23F39FE7}" srcOrd="0" destOrd="0" presId="urn:microsoft.com/office/officeart/2005/8/layout/chevron2"/>
    <dgm:cxn modelId="{AAC2EDF8-E33E-4C88-96DF-CC7F47E2C2BC}" type="presOf" srcId="{B093D5E2-6D06-4FA1-8278-1A0F9962B522}" destId="{4F823B51-EF00-449A-8C78-57F034E13947}" srcOrd="0" destOrd="0" presId="urn:microsoft.com/office/officeart/2005/8/layout/chevron2"/>
    <dgm:cxn modelId="{EA230DF1-BEF9-4E41-852A-850FF7D1E93B}" type="presParOf" srcId="{4F823B51-EF00-449A-8C78-57F034E13947}" destId="{BC4B99E4-AC3B-41E5-A41B-63EC8F864897}" srcOrd="0" destOrd="0" presId="urn:microsoft.com/office/officeart/2005/8/layout/chevron2"/>
    <dgm:cxn modelId="{436CACF3-3E18-485E-9731-CC744670E769}" type="presParOf" srcId="{BC4B99E4-AC3B-41E5-A41B-63EC8F864897}" destId="{808D2E1A-0B33-4153-848F-C71F23F39FE7}" srcOrd="0" destOrd="0" presId="urn:microsoft.com/office/officeart/2005/8/layout/chevron2"/>
    <dgm:cxn modelId="{02C666D9-3C52-440E-8F87-15DAA863A5D6}" type="presParOf" srcId="{BC4B99E4-AC3B-41E5-A41B-63EC8F864897}" destId="{F501B95B-F87F-4F16-883A-179D20EE9E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EE33B-0392-42BC-A105-89914F34822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771ECA6-1858-430C-82CB-E456F086B20E}">
      <dgm:prSet custT="1"/>
      <dgm:spPr/>
      <dgm:t>
        <a:bodyPr/>
        <a:lstStyle/>
        <a:p>
          <a:pPr>
            <a:defRPr cap="all"/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ประมวลจริยธรรมข้าราชการตุลาการ พ.ศ. 2529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04FEEB2-9B89-4C4F-8CC1-96D3D83EE4C7}" type="parTrans" cxnId="{0E97CBCB-3BF6-40F4-A03D-6EB8C7DC780F}">
      <dgm:prSet/>
      <dgm:spPr/>
      <dgm:t>
        <a:bodyPr/>
        <a:lstStyle/>
        <a:p>
          <a:endParaRPr lang="en-US"/>
        </a:p>
      </dgm:t>
    </dgm:pt>
    <dgm:pt modelId="{62F7E308-4ECF-46EA-B97F-91E45B6A3B9D}" type="sibTrans" cxnId="{0E97CBCB-3BF6-40F4-A03D-6EB8C7DC780F}">
      <dgm:prSet/>
      <dgm:spPr/>
      <dgm:t>
        <a:bodyPr/>
        <a:lstStyle/>
        <a:p>
          <a:endParaRPr lang="en-US"/>
        </a:p>
      </dgm:t>
    </dgm:pt>
    <dgm:pt modelId="{0B0C3495-C8A2-43ED-A0EE-12D9C10EABDC}">
      <dgm:prSet custT="1"/>
      <dgm:spPr/>
      <dgm:t>
        <a:bodyPr/>
        <a:lstStyle/>
        <a:p>
          <a:pPr>
            <a:defRPr cap="all"/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พระราชบัญญัติองค์กรอัยการและพนักงานอัยการ พ.ศ. 2553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2E4DA15-B6EE-4BA7-B079-A36B02FC0061}" type="parTrans" cxnId="{2E0587BE-73DB-4EEB-AE2E-BD5E5AE58DAE}">
      <dgm:prSet/>
      <dgm:spPr/>
      <dgm:t>
        <a:bodyPr/>
        <a:lstStyle/>
        <a:p>
          <a:endParaRPr lang="en-US"/>
        </a:p>
      </dgm:t>
    </dgm:pt>
    <dgm:pt modelId="{EC873C75-F525-4C3A-87F9-198575BB8467}" type="sibTrans" cxnId="{2E0587BE-73DB-4EEB-AE2E-BD5E5AE58DAE}">
      <dgm:prSet/>
      <dgm:spPr/>
      <dgm:t>
        <a:bodyPr/>
        <a:lstStyle/>
        <a:p>
          <a:endParaRPr lang="en-US"/>
        </a:p>
      </dgm:t>
    </dgm:pt>
    <dgm:pt modelId="{796243FF-762E-4050-83DD-B15896BBDEB5}">
      <dgm:prSet custT="1"/>
      <dgm:spPr/>
      <dgm:t>
        <a:bodyPr/>
        <a:lstStyle/>
        <a:p>
          <a:pPr>
            <a:defRPr cap="all"/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พระราชบัญญัติทนายความ พ.ศ. 2528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59133AC-EF00-4397-B2C6-FF7EEF54CB9C}" type="parTrans" cxnId="{916A2380-1B8E-4634-B150-8582FAC78AE8}">
      <dgm:prSet/>
      <dgm:spPr/>
      <dgm:t>
        <a:bodyPr/>
        <a:lstStyle/>
        <a:p>
          <a:endParaRPr lang="en-US"/>
        </a:p>
      </dgm:t>
    </dgm:pt>
    <dgm:pt modelId="{D43F73C9-C0EC-485E-8459-8D48482782B7}" type="sibTrans" cxnId="{916A2380-1B8E-4634-B150-8582FAC78AE8}">
      <dgm:prSet/>
      <dgm:spPr/>
      <dgm:t>
        <a:bodyPr/>
        <a:lstStyle/>
        <a:p>
          <a:endParaRPr lang="en-US"/>
        </a:p>
      </dgm:t>
    </dgm:pt>
    <dgm:pt modelId="{22FF4ECB-C921-471E-9BD3-2042B2744EE0}">
      <dgm:prSet custT="1"/>
      <dgm:spPr/>
      <dgm:t>
        <a:bodyPr/>
        <a:lstStyle/>
        <a:p>
          <a:pPr>
            <a:defRPr cap="all"/>
          </a:pPr>
          <a:r>
            <a:rPr lang="th-TH" sz="1400" dirty="0"/>
            <a:t> 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คำพิพากษาศาลฎีกา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0719F2C-1144-4C05-AF9A-0DF4D2EE9E2F}" type="parTrans" cxnId="{C1821B97-9F81-4956-967B-23EFA11D7B32}">
      <dgm:prSet/>
      <dgm:spPr/>
      <dgm:t>
        <a:bodyPr/>
        <a:lstStyle/>
        <a:p>
          <a:endParaRPr lang="en-US"/>
        </a:p>
      </dgm:t>
    </dgm:pt>
    <dgm:pt modelId="{5E14D033-FE72-45EA-81E7-54F10545B74E}" type="sibTrans" cxnId="{C1821B97-9F81-4956-967B-23EFA11D7B32}">
      <dgm:prSet/>
      <dgm:spPr/>
      <dgm:t>
        <a:bodyPr/>
        <a:lstStyle/>
        <a:p>
          <a:endParaRPr lang="en-US"/>
        </a:p>
      </dgm:t>
    </dgm:pt>
    <dgm:pt modelId="{083620F1-5B5F-4008-B400-0F2F3C63ACFE}">
      <dgm:prSet custT="1"/>
      <dgm:spPr/>
      <dgm:t>
        <a:bodyPr/>
        <a:lstStyle/>
        <a:p>
          <a:pPr>
            <a:defRPr cap="all"/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บทความของสำนักอบรมกฎหมายแห่งเนติบัณฑิต</a:t>
          </a:r>
          <a:r>
            <a:rPr lang="th-TH" sz="20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ยส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ภา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E2A3C70-BE38-4F86-8047-22D10CCF06C0}" type="parTrans" cxnId="{50B1A38B-50BA-472A-8917-C663D015BE1E}">
      <dgm:prSet/>
      <dgm:spPr/>
      <dgm:t>
        <a:bodyPr/>
        <a:lstStyle/>
        <a:p>
          <a:endParaRPr lang="en-US"/>
        </a:p>
      </dgm:t>
    </dgm:pt>
    <dgm:pt modelId="{CE0011E0-1765-44AE-997B-9F72E8813699}" type="sibTrans" cxnId="{50B1A38B-50BA-472A-8917-C663D015BE1E}">
      <dgm:prSet/>
      <dgm:spPr/>
      <dgm:t>
        <a:bodyPr/>
        <a:lstStyle/>
        <a:p>
          <a:endParaRPr lang="en-US"/>
        </a:p>
      </dgm:t>
    </dgm:pt>
    <dgm:pt modelId="{4B3C75AC-B122-4C6A-B0D1-4D0D0B5B9F79}">
      <dgm:prSet custT="1"/>
      <dgm:spPr/>
      <dgm:t>
        <a:bodyPr/>
        <a:lstStyle/>
        <a:p>
          <a:pPr>
            <a:defRPr cap="all"/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บทความของกระทรวงยุติธรรม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2F94B6E-31EA-4489-BE03-DE56071C09E7}" type="parTrans" cxnId="{A575AA21-7093-452B-86FE-AA6956D1D02E}">
      <dgm:prSet/>
      <dgm:spPr/>
      <dgm:t>
        <a:bodyPr/>
        <a:lstStyle/>
        <a:p>
          <a:endParaRPr lang="en-US"/>
        </a:p>
      </dgm:t>
    </dgm:pt>
    <dgm:pt modelId="{CBB88441-E73F-4AE2-BA19-7B85F9334972}" type="sibTrans" cxnId="{A575AA21-7093-452B-86FE-AA6956D1D02E}">
      <dgm:prSet/>
      <dgm:spPr/>
      <dgm:t>
        <a:bodyPr/>
        <a:lstStyle/>
        <a:p>
          <a:endParaRPr lang="en-US"/>
        </a:p>
      </dgm:t>
    </dgm:pt>
    <dgm:pt modelId="{C3F5021B-C03A-41D9-BDA5-881693FA385E}">
      <dgm:prSet custT="1"/>
      <dgm:spPr/>
      <dgm:t>
        <a:bodyPr/>
        <a:lstStyle/>
        <a:p>
          <a:pPr>
            <a:defRPr cap="all"/>
          </a:pP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การศึกษาอบรม ซึ่งได้แก่แนวทางการศึกษาอบรม เป้าหมายการศึกษากฎหมายและเป้าหมายการศึกษากฎหมาย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E24B8EE-A40C-4864-8896-D8502265BE5A}" type="parTrans" cxnId="{CF1DAA18-0FFE-4AC1-8342-D14FF3A8C532}">
      <dgm:prSet/>
      <dgm:spPr/>
      <dgm:t>
        <a:bodyPr/>
        <a:lstStyle/>
        <a:p>
          <a:endParaRPr lang="en-US"/>
        </a:p>
      </dgm:t>
    </dgm:pt>
    <dgm:pt modelId="{1CB0E13F-AFF0-4EFF-B52E-BF1BF38D8060}" type="sibTrans" cxnId="{CF1DAA18-0FFE-4AC1-8342-D14FF3A8C532}">
      <dgm:prSet/>
      <dgm:spPr/>
      <dgm:t>
        <a:bodyPr/>
        <a:lstStyle/>
        <a:p>
          <a:endParaRPr lang="en-US"/>
        </a:p>
      </dgm:t>
    </dgm:pt>
    <dgm:pt modelId="{5A4DC129-9DF3-4356-BED5-AD89BC1C3FE4}" type="pres">
      <dgm:prSet presAssocID="{4FDEE33B-0392-42BC-A105-89914F348224}" presName="root" presStyleCnt="0">
        <dgm:presLayoutVars>
          <dgm:dir/>
          <dgm:resizeHandles val="exact"/>
        </dgm:presLayoutVars>
      </dgm:prSet>
      <dgm:spPr/>
    </dgm:pt>
    <dgm:pt modelId="{02312553-B9D2-496A-B46D-492DA6014388}" type="pres">
      <dgm:prSet presAssocID="{0771ECA6-1858-430C-82CB-E456F086B20E}" presName="compNode" presStyleCnt="0"/>
      <dgm:spPr/>
    </dgm:pt>
    <dgm:pt modelId="{5A996712-8E0E-4B8B-92A5-8957529EFC2A}" type="pres">
      <dgm:prSet presAssocID="{0771ECA6-1858-430C-82CB-E456F086B20E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76CC6BC-6714-44D2-A724-A0BBA4FD0F2B}" type="pres">
      <dgm:prSet presAssocID="{0771ECA6-1858-430C-82CB-E456F086B20E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ADBDDC86-902A-40AB-BB0B-46469386235F}" type="pres">
      <dgm:prSet presAssocID="{0771ECA6-1858-430C-82CB-E456F086B20E}" presName="spaceRect" presStyleCnt="0"/>
      <dgm:spPr/>
    </dgm:pt>
    <dgm:pt modelId="{5800F8C1-3F3B-4583-B00F-35F622E5C3A7}" type="pres">
      <dgm:prSet presAssocID="{0771ECA6-1858-430C-82CB-E456F086B20E}" presName="textRect" presStyleLbl="revTx" presStyleIdx="0" presStyleCnt="7">
        <dgm:presLayoutVars>
          <dgm:chMax val="1"/>
          <dgm:chPref val="1"/>
        </dgm:presLayoutVars>
      </dgm:prSet>
      <dgm:spPr/>
    </dgm:pt>
    <dgm:pt modelId="{728BF3D1-BB51-4F32-956F-AF52248BD5D5}" type="pres">
      <dgm:prSet presAssocID="{62F7E308-4ECF-46EA-B97F-91E45B6A3B9D}" presName="sibTrans" presStyleCnt="0"/>
      <dgm:spPr/>
    </dgm:pt>
    <dgm:pt modelId="{2AB05EEA-61DB-4543-B9C2-7FBC3C67AD44}" type="pres">
      <dgm:prSet presAssocID="{0B0C3495-C8A2-43ED-A0EE-12D9C10EABDC}" presName="compNode" presStyleCnt="0"/>
      <dgm:spPr/>
    </dgm:pt>
    <dgm:pt modelId="{371C03D5-1AEE-4572-AC3A-8168839E6CE8}" type="pres">
      <dgm:prSet presAssocID="{0B0C3495-C8A2-43ED-A0EE-12D9C10EABDC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DA184A88-F612-4D56-B0B1-0A49298377B7}" type="pres">
      <dgm:prSet presAssocID="{0B0C3495-C8A2-43ED-A0EE-12D9C10EABD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49B3E2E-B32B-4994-AF18-62718C97F425}" type="pres">
      <dgm:prSet presAssocID="{0B0C3495-C8A2-43ED-A0EE-12D9C10EABDC}" presName="spaceRect" presStyleCnt="0"/>
      <dgm:spPr/>
    </dgm:pt>
    <dgm:pt modelId="{206FBED0-40C5-4CA7-9599-F627853A9FEF}" type="pres">
      <dgm:prSet presAssocID="{0B0C3495-C8A2-43ED-A0EE-12D9C10EABDC}" presName="textRect" presStyleLbl="revTx" presStyleIdx="1" presStyleCnt="7">
        <dgm:presLayoutVars>
          <dgm:chMax val="1"/>
          <dgm:chPref val="1"/>
        </dgm:presLayoutVars>
      </dgm:prSet>
      <dgm:spPr/>
    </dgm:pt>
    <dgm:pt modelId="{A52C3C5C-876B-4C9C-BB68-AF115A4789C9}" type="pres">
      <dgm:prSet presAssocID="{EC873C75-F525-4C3A-87F9-198575BB8467}" presName="sibTrans" presStyleCnt="0"/>
      <dgm:spPr/>
    </dgm:pt>
    <dgm:pt modelId="{6844F17C-93DE-4022-A7FC-0CE652A29607}" type="pres">
      <dgm:prSet presAssocID="{796243FF-762E-4050-83DD-B15896BBDEB5}" presName="compNode" presStyleCnt="0"/>
      <dgm:spPr/>
    </dgm:pt>
    <dgm:pt modelId="{2B3CB826-6355-4E85-8421-932044B56573}" type="pres">
      <dgm:prSet presAssocID="{796243FF-762E-4050-83DD-B15896BBDEB5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700F6064-88E7-4DC0-92DC-00EBAB97D47F}" type="pres">
      <dgm:prSet presAssocID="{796243FF-762E-4050-83DD-B15896BBDEB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B41CD1D-517E-447B-870B-A76663367955}" type="pres">
      <dgm:prSet presAssocID="{796243FF-762E-4050-83DD-B15896BBDEB5}" presName="spaceRect" presStyleCnt="0"/>
      <dgm:spPr/>
    </dgm:pt>
    <dgm:pt modelId="{495ED634-BD42-4432-9D3E-51F61FBEE0B0}" type="pres">
      <dgm:prSet presAssocID="{796243FF-762E-4050-83DD-B15896BBDEB5}" presName="textRect" presStyleLbl="revTx" presStyleIdx="2" presStyleCnt="7">
        <dgm:presLayoutVars>
          <dgm:chMax val="1"/>
          <dgm:chPref val="1"/>
        </dgm:presLayoutVars>
      </dgm:prSet>
      <dgm:spPr/>
    </dgm:pt>
    <dgm:pt modelId="{CEA4B172-27D5-4C8C-9BFC-114515EBDFFE}" type="pres">
      <dgm:prSet presAssocID="{D43F73C9-C0EC-485E-8459-8D48482782B7}" presName="sibTrans" presStyleCnt="0"/>
      <dgm:spPr/>
    </dgm:pt>
    <dgm:pt modelId="{2C150505-BBA6-46B0-8D8C-C2A609BE98FF}" type="pres">
      <dgm:prSet presAssocID="{22FF4ECB-C921-471E-9BD3-2042B2744EE0}" presName="compNode" presStyleCnt="0"/>
      <dgm:spPr/>
    </dgm:pt>
    <dgm:pt modelId="{3F01664E-7D40-46DA-ADE2-EA70434F4F23}" type="pres">
      <dgm:prSet presAssocID="{22FF4ECB-C921-471E-9BD3-2042B2744EE0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E23605BF-8B8E-41FA-B854-770930A28987}" type="pres">
      <dgm:prSet presAssocID="{22FF4ECB-C921-471E-9BD3-2042B2744EE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36F57A97-6BF2-488E-9D33-56C75712084F}" type="pres">
      <dgm:prSet presAssocID="{22FF4ECB-C921-471E-9BD3-2042B2744EE0}" presName="spaceRect" presStyleCnt="0"/>
      <dgm:spPr/>
    </dgm:pt>
    <dgm:pt modelId="{F5B9AF9F-C960-4178-9D73-5E904AFFD16A}" type="pres">
      <dgm:prSet presAssocID="{22FF4ECB-C921-471E-9BD3-2042B2744EE0}" presName="textRect" presStyleLbl="revTx" presStyleIdx="3" presStyleCnt="7">
        <dgm:presLayoutVars>
          <dgm:chMax val="1"/>
          <dgm:chPref val="1"/>
        </dgm:presLayoutVars>
      </dgm:prSet>
      <dgm:spPr/>
    </dgm:pt>
    <dgm:pt modelId="{819EE0D4-F419-4652-B439-A3623F26EB92}" type="pres">
      <dgm:prSet presAssocID="{5E14D033-FE72-45EA-81E7-54F10545B74E}" presName="sibTrans" presStyleCnt="0"/>
      <dgm:spPr/>
    </dgm:pt>
    <dgm:pt modelId="{50E9F6BD-7C28-4C4C-891C-2EAB3A435C3F}" type="pres">
      <dgm:prSet presAssocID="{083620F1-5B5F-4008-B400-0F2F3C63ACFE}" presName="compNode" presStyleCnt="0"/>
      <dgm:spPr/>
    </dgm:pt>
    <dgm:pt modelId="{D359D2A8-69A8-4076-9BC2-E55B0DEEE4FF}" type="pres">
      <dgm:prSet presAssocID="{083620F1-5B5F-4008-B400-0F2F3C63ACFE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7605042-0F0E-4366-81DF-D07668A7C612}" type="pres">
      <dgm:prSet presAssocID="{083620F1-5B5F-4008-B400-0F2F3C63ACF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54BB5B3-72D0-43FE-814F-F44B696BD233}" type="pres">
      <dgm:prSet presAssocID="{083620F1-5B5F-4008-B400-0F2F3C63ACFE}" presName="spaceRect" presStyleCnt="0"/>
      <dgm:spPr/>
    </dgm:pt>
    <dgm:pt modelId="{A465CC54-6B0B-4E09-A55E-029BB1BC1A8D}" type="pres">
      <dgm:prSet presAssocID="{083620F1-5B5F-4008-B400-0F2F3C63ACFE}" presName="textRect" presStyleLbl="revTx" presStyleIdx="4" presStyleCnt="7">
        <dgm:presLayoutVars>
          <dgm:chMax val="1"/>
          <dgm:chPref val="1"/>
        </dgm:presLayoutVars>
      </dgm:prSet>
      <dgm:spPr/>
    </dgm:pt>
    <dgm:pt modelId="{BE01F93C-0C0D-4F25-8C09-502C199FA391}" type="pres">
      <dgm:prSet presAssocID="{CE0011E0-1765-44AE-997B-9F72E8813699}" presName="sibTrans" presStyleCnt="0"/>
      <dgm:spPr/>
    </dgm:pt>
    <dgm:pt modelId="{DF251CA7-E605-4123-A372-7AD8A214907E}" type="pres">
      <dgm:prSet presAssocID="{4B3C75AC-B122-4C6A-B0D1-4D0D0B5B9F79}" presName="compNode" presStyleCnt="0"/>
      <dgm:spPr/>
    </dgm:pt>
    <dgm:pt modelId="{10801F83-3794-4351-B823-A4D776FD2065}" type="pres">
      <dgm:prSet presAssocID="{4B3C75AC-B122-4C6A-B0D1-4D0D0B5B9F79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296F95F2-1D91-48BE-9FA9-DC931C3AFDDC}" type="pres">
      <dgm:prSet presAssocID="{4B3C75AC-B122-4C6A-B0D1-4D0D0B5B9F79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3447364C-A976-44C0-80E6-BA541B2DD71A}" type="pres">
      <dgm:prSet presAssocID="{4B3C75AC-B122-4C6A-B0D1-4D0D0B5B9F79}" presName="spaceRect" presStyleCnt="0"/>
      <dgm:spPr/>
    </dgm:pt>
    <dgm:pt modelId="{B5B8535A-4588-400F-9E69-4E89CD0B4F95}" type="pres">
      <dgm:prSet presAssocID="{4B3C75AC-B122-4C6A-B0D1-4D0D0B5B9F79}" presName="textRect" presStyleLbl="revTx" presStyleIdx="5" presStyleCnt="7">
        <dgm:presLayoutVars>
          <dgm:chMax val="1"/>
          <dgm:chPref val="1"/>
        </dgm:presLayoutVars>
      </dgm:prSet>
      <dgm:spPr/>
    </dgm:pt>
    <dgm:pt modelId="{4BF55145-1792-4EDD-90F0-28BA7E24BE53}" type="pres">
      <dgm:prSet presAssocID="{CBB88441-E73F-4AE2-BA19-7B85F9334972}" presName="sibTrans" presStyleCnt="0"/>
      <dgm:spPr/>
    </dgm:pt>
    <dgm:pt modelId="{0A48B380-793F-4E01-BFC6-D551A4D0A5FF}" type="pres">
      <dgm:prSet presAssocID="{C3F5021B-C03A-41D9-BDA5-881693FA385E}" presName="compNode" presStyleCnt="0"/>
      <dgm:spPr/>
    </dgm:pt>
    <dgm:pt modelId="{0804D8EF-7CDB-464F-BC24-5E60C69ED09D}" type="pres">
      <dgm:prSet presAssocID="{C3F5021B-C03A-41D9-BDA5-881693FA385E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CBDAA017-F627-4115-81FB-A6EF8A76620F}" type="pres">
      <dgm:prSet presAssocID="{C3F5021B-C03A-41D9-BDA5-881693FA385E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A261951-5E90-417D-8BC2-E27C4D81A35C}" type="pres">
      <dgm:prSet presAssocID="{C3F5021B-C03A-41D9-BDA5-881693FA385E}" presName="spaceRect" presStyleCnt="0"/>
      <dgm:spPr/>
    </dgm:pt>
    <dgm:pt modelId="{AF49CBA5-8569-4B8B-90EA-EB5625CF8894}" type="pres">
      <dgm:prSet presAssocID="{C3F5021B-C03A-41D9-BDA5-881693FA385E}" presName="textRect" presStyleLbl="revTx" presStyleIdx="6" presStyleCnt="7" custLinFactNeighborX="1544" custLinFactNeighborY="-14848">
        <dgm:presLayoutVars>
          <dgm:chMax val="1"/>
          <dgm:chPref val="1"/>
        </dgm:presLayoutVars>
      </dgm:prSet>
      <dgm:spPr/>
    </dgm:pt>
  </dgm:ptLst>
  <dgm:cxnLst>
    <dgm:cxn modelId="{61575315-833F-4D1C-BAFB-FD07A7D84D7D}" type="presOf" srcId="{4B3C75AC-B122-4C6A-B0D1-4D0D0B5B9F79}" destId="{B5B8535A-4588-400F-9E69-4E89CD0B4F95}" srcOrd="0" destOrd="0" presId="urn:microsoft.com/office/officeart/2018/5/layout/IconLeafLabelList"/>
    <dgm:cxn modelId="{CF1DAA18-0FFE-4AC1-8342-D14FF3A8C532}" srcId="{4FDEE33B-0392-42BC-A105-89914F348224}" destId="{C3F5021B-C03A-41D9-BDA5-881693FA385E}" srcOrd="6" destOrd="0" parTransId="{4E24B8EE-A40C-4864-8896-D8502265BE5A}" sibTransId="{1CB0E13F-AFF0-4EFF-B52E-BF1BF38D8060}"/>
    <dgm:cxn modelId="{A575AA21-7093-452B-86FE-AA6956D1D02E}" srcId="{4FDEE33B-0392-42BC-A105-89914F348224}" destId="{4B3C75AC-B122-4C6A-B0D1-4D0D0B5B9F79}" srcOrd="5" destOrd="0" parTransId="{32F94B6E-31EA-4489-BE03-DE56071C09E7}" sibTransId="{CBB88441-E73F-4AE2-BA19-7B85F9334972}"/>
    <dgm:cxn modelId="{AC157F26-B68E-4297-BCE6-362B37D59B6B}" type="presOf" srcId="{796243FF-762E-4050-83DD-B15896BBDEB5}" destId="{495ED634-BD42-4432-9D3E-51F61FBEE0B0}" srcOrd="0" destOrd="0" presId="urn:microsoft.com/office/officeart/2018/5/layout/IconLeafLabelList"/>
    <dgm:cxn modelId="{D5EDF627-AB60-44B3-B366-465B44C41315}" type="presOf" srcId="{0771ECA6-1858-430C-82CB-E456F086B20E}" destId="{5800F8C1-3F3B-4583-B00F-35F622E5C3A7}" srcOrd="0" destOrd="0" presId="urn:microsoft.com/office/officeart/2018/5/layout/IconLeafLabelList"/>
    <dgm:cxn modelId="{64D18C4C-8E57-4F30-91D2-F46FCE2724A8}" type="presOf" srcId="{083620F1-5B5F-4008-B400-0F2F3C63ACFE}" destId="{A465CC54-6B0B-4E09-A55E-029BB1BC1A8D}" srcOrd="0" destOrd="0" presId="urn:microsoft.com/office/officeart/2018/5/layout/IconLeafLabelList"/>
    <dgm:cxn modelId="{58018F54-A492-4FA3-B303-2BB29CBCF5A9}" type="presOf" srcId="{C3F5021B-C03A-41D9-BDA5-881693FA385E}" destId="{AF49CBA5-8569-4B8B-90EA-EB5625CF8894}" srcOrd="0" destOrd="0" presId="urn:microsoft.com/office/officeart/2018/5/layout/IconLeafLabelList"/>
    <dgm:cxn modelId="{916A2380-1B8E-4634-B150-8582FAC78AE8}" srcId="{4FDEE33B-0392-42BC-A105-89914F348224}" destId="{796243FF-762E-4050-83DD-B15896BBDEB5}" srcOrd="2" destOrd="0" parTransId="{559133AC-EF00-4397-B2C6-FF7EEF54CB9C}" sibTransId="{D43F73C9-C0EC-485E-8459-8D48482782B7}"/>
    <dgm:cxn modelId="{50B1A38B-50BA-472A-8917-C663D015BE1E}" srcId="{4FDEE33B-0392-42BC-A105-89914F348224}" destId="{083620F1-5B5F-4008-B400-0F2F3C63ACFE}" srcOrd="4" destOrd="0" parTransId="{AE2A3C70-BE38-4F86-8047-22D10CCF06C0}" sibTransId="{CE0011E0-1765-44AE-997B-9F72E8813699}"/>
    <dgm:cxn modelId="{E3E00A92-6D0F-4399-B036-EE9411C722B5}" type="presOf" srcId="{0B0C3495-C8A2-43ED-A0EE-12D9C10EABDC}" destId="{206FBED0-40C5-4CA7-9599-F627853A9FEF}" srcOrd="0" destOrd="0" presId="urn:microsoft.com/office/officeart/2018/5/layout/IconLeafLabelList"/>
    <dgm:cxn modelId="{CE9E0194-AF41-4E92-BF38-A15152A98522}" type="presOf" srcId="{22FF4ECB-C921-471E-9BD3-2042B2744EE0}" destId="{F5B9AF9F-C960-4178-9D73-5E904AFFD16A}" srcOrd="0" destOrd="0" presId="urn:microsoft.com/office/officeart/2018/5/layout/IconLeafLabelList"/>
    <dgm:cxn modelId="{C1821B97-9F81-4956-967B-23EFA11D7B32}" srcId="{4FDEE33B-0392-42BC-A105-89914F348224}" destId="{22FF4ECB-C921-471E-9BD3-2042B2744EE0}" srcOrd="3" destOrd="0" parTransId="{D0719F2C-1144-4C05-AF9A-0DF4D2EE9E2F}" sibTransId="{5E14D033-FE72-45EA-81E7-54F10545B74E}"/>
    <dgm:cxn modelId="{2E0587BE-73DB-4EEB-AE2E-BD5E5AE58DAE}" srcId="{4FDEE33B-0392-42BC-A105-89914F348224}" destId="{0B0C3495-C8A2-43ED-A0EE-12D9C10EABDC}" srcOrd="1" destOrd="0" parTransId="{52E4DA15-B6EE-4BA7-B079-A36B02FC0061}" sibTransId="{EC873C75-F525-4C3A-87F9-198575BB8467}"/>
    <dgm:cxn modelId="{2E7709C4-226D-449F-B8CA-D2F96FEA4651}" type="presOf" srcId="{4FDEE33B-0392-42BC-A105-89914F348224}" destId="{5A4DC129-9DF3-4356-BED5-AD89BC1C3FE4}" srcOrd="0" destOrd="0" presId="urn:microsoft.com/office/officeart/2018/5/layout/IconLeafLabelList"/>
    <dgm:cxn modelId="{0E97CBCB-3BF6-40F4-A03D-6EB8C7DC780F}" srcId="{4FDEE33B-0392-42BC-A105-89914F348224}" destId="{0771ECA6-1858-430C-82CB-E456F086B20E}" srcOrd="0" destOrd="0" parTransId="{504FEEB2-9B89-4C4F-8CC1-96D3D83EE4C7}" sibTransId="{62F7E308-4ECF-46EA-B97F-91E45B6A3B9D}"/>
    <dgm:cxn modelId="{4D7A35EE-0572-4359-8AFD-66EA0C314A31}" type="presParOf" srcId="{5A4DC129-9DF3-4356-BED5-AD89BC1C3FE4}" destId="{02312553-B9D2-496A-B46D-492DA6014388}" srcOrd="0" destOrd="0" presId="urn:microsoft.com/office/officeart/2018/5/layout/IconLeafLabelList"/>
    <dgm:cxn modelId="{31A641B9-E6F7-4EFE-B974-1CB83C825B4A}" type="presParOf" srcId="{02312553-B9D2-496A-B46D-492DA6014388}" destId="{5A996712-8E0E-4B8B-92A5-8957529EFC2A}" srcOrd="0" destOrd="0" presId="urn:microsoft.com/office/officeart/2018/5/layout/IconLeafLabelList"/>
    <dgm:cxn modelId="{0A3F15BD-F188-461B-9640-16631E863EC9}" type="presParOf" srcId="{02312553-B9D2-496A-B46D-492DA6014388}" destId="{E76CC6BC-6714-44D2-A724-A0BBA4FD0F2B}" srcOrd="1" destOrd="0" presId="urn:microsoft.com/office/officeart/2018/5/layout/IconLeafLabelList"/>
    <dgm:cxn modelId="{F0B4C6E9-FFCC-4529-92C9-B5ED77FE3CD1}" type="presParOf" srcId="{02312553-B9D2-496A-B46D-492DA6014388}" destId="{ADBDDC86-902A-40AB-BB0B-46469386235F}" srcOrd="2" destOrd="0" presId="urn:microsoft.com/office/officeart/2018/5/layout/IconLeafLabelList"/>
    <dgm:cxn modelId="{3A6EF397-FA19-4F62-84DC-4431C9F1ABD0}" type="presParOf" srcId="{02312553-B9D2-496A-B46D-492DA6014388}" destId="{5800F8C1-3F3B-4583-B00F-35F622E5C3A7}" srcOrd="3" destOrd="0" presId="urn:microsoft.com/office/officeart/2018/5/layout/IconLeafLabelList"/>
    <dgm:cxn modelId="{330F8B14-531E-49A7-9F06-9D3A5EB94ADD}" type="presParOf" srcId="{5A4DC129-9DF3-4356-BED5-AD89BC1C3FE4}" destId="{728BF3D1-BB51-4F32-956F-AF52248BD5D5}" srcOrd="1" destOrd="0" presId="urn:microsoft.com/office/officeart/2018/5/layout/IconLeafLabelList"/>
    <dgm:cxn modelId="{2CB9433C-9183-4EAF-9AEF-32E747AEFEEC}" type="presParOf" srcId="{5A4DC129-9DF3-4356-BED5-AD89BC1C3FE4}" destId="{2AB05EEA-61DB-4543-B9C2-7FBC3C67AD44}" srcOrd="2" destOrd="0" presId="urn:microsoft.com/office/officeart/2018/5/layout/IconLeafLabelList"/>
    <dgm:cxn modelId="{335D3E27-65D2-4B38-AAFF-FD264F58E3BF}" type="presParOf" srcId="{2AB05EEA-61DB-4543-B9C2-7FBC3C67AD44}" destId="{371C03D5-1AEE-4572-AC3A-8168839E6CE8}" srcOrd="0" destOrd="0" presId="urn:microsoft.com/office/officeart/2018/5/layout/IconLeafLabelList"/>
    <dgm:cxn modelId="{E109309D-B284-44E2-A26E-E900FFED4C37}" type="presParOf" srcId="{2AB05EEA-61DB-4543-B9C2-7FBC3C67AD44}" destId="{DA184A88-F612-4D56-B0B1-0A49298377B7}" srcOrd="1" destOrd="0" presId="urn:microsoft.com/office/officeart/2018/5/layout/IconLeafLabelList"/>
    <dgm:cxn modelId="{E2FB27F6-A839-469F-B82B-CCC17FBAAA99}" type="presParOf" srcId="{2AB05EEA-61DB-4543-B9C2-7FBC3C67AD44}" destId="{849B3E2E-B32B-4994-AF18-62718C97F425}" srcOrd="2" destOrd="0" presId="urn:microsoft.com/office/officeart/2018/5/layout/IconLeafLabelList"/>
    <dgm:cxn modelId="{3B695912-1203-4078-B4E0-9087935A1775}" type="presParOf" srcId="{2AB05EEA-61DB-4543-B9C2-7FBC3C67AD44}" destId="{206FBED0-40C5-4CA7-9599-F627853A9FEF}" srcOrd="3" destOrd="0" presId="urn:microsoft.com/office/officeart/2018/5/layout/IconLeafLabelList"/>
    <dgm:cxn modelId="{E04A728B-200E-4A4B-BC70-4316E839124A}" type="presParOf" srcId="{5A4DC129-9DF3-4356-BED5-AD89BC1C3FE4}" destId="{A52C3C5C-876B-4C9C-BB68-AF115A4789C9}" srcOrd="3" destOrd="0" presId="urn:microsoft.com/office/officeart/2018/5/layout/IconLeafLabelList"/>
    <dgm:cxn modelId="{8424FF59-7B5E-4939-A79D-42DBA840819F}" type="presParOf" srcId="{5A4DC129-9DF3-4356-BED5-AD89BC1C3FE4}" destId="{6844F17C-93DE-4022-A7FC-0CE652A29607}" srcOrd="4" destOrd="0" presId="urn:microsoft.com/office/officeart/2018/5/layout/IconLeafLabelList"/>
    <dgm:cxn modelId="{5ADF960E-5F75-48C9-906B-02A7B7B70720}" type="presParOf" srcId="{6844F17C-93DE-4022-A7FC-0CE652A29607}" destId="{2B3CB826-6355-4E85-8421-932044B56573}" srcOrd="0" destOrd="0" presId="urn:microsoft.com/office/officeart/2018/5/layout/IconLeafLabelList"/>
    <dgm:cxn modelId="{F468A7EC-D6D2-4ACC-87AA-123FBC1BEF28}" type="presParOf" srcId="{6844F17C-93DE-4022-A7FC-0CE652A29607}" destId="{700F6064-88E7-4DC0-92DC-00EBAB97D47F}" srcOrd="1" destOrd="0" presId="urn:microsoft.com/office/officeart/2018/5/layout/IconLeafLabelList"/>
    <dgm:cxn modelId="{DD511F10-6592-449B-8FDB-DD15D7D2C520}" type="presParOf" srcId="{6844F17C-93DE-4022-A7FC-0CE652A29607}" destId="{8B41CD1D-517E-447B-870B-A76663367955}" srcOrd="2" destOrd="0" presId="urn:microsoft.com/office/officeart/2018/5/layout/IconLeafLabelList"/>
    <dgm:cxn modelId="{D7E22878-0AFA-4748-B45D-CB21C49F35A7}" type="presParOf" srcId="{6844F17C-93DE-4022-A7FC-0CE652A29607}" destId="{495ED634-BD42-4432-9D3E-51F61FBEE0B0}" srcOrd="3" destOrd="0" presId="urn:microsoft.com/office/officeart/2018/5/layout/IconLeafLabelList"/>
    <dgm:cxn modelId="{937EA522-9A72-4EB4-9FEA-D4396D582C01}" type="presParOf" srcId="{5A4DC129-9DF3-4356-BED5-AD89BC1C3FE4}" destId="{CEA4B172-27D5-4C8C-9BFC-114515EBDFFE}" srcOrd="5" destOrd="0" presId="urn:microsoft.com/office/officeart/2018/5/layout/IconLeafLabelList"/>
    <dgm:cxn modelId="{BBE4D040-F88A-4CB8-AFFC-F6B14B3907B2}" type="presParOf" srcId="{5A4DC129-9DF3-4356-BED5-AD89BC1C3FE4}" destId="{2C150505-BBA6-46B0-8D8C-C2A609BE98FF}" srcOrd="6" destOrd="0" presId="urn:microsoft.com/office/officeart/2018/5/layout/IconLeafLabelList"/>
    <dgm:cxn modelId="{31B27C8D-05F0-4203-A77C-0F44FDD6F593}" type="presParOf" srcId="{2C150505-BBA6-46B0-8D8C-C2A609BE98FF}" destId="{3F01664E-7D40-46DA-ADE2-EA70434F4F23}" srcOrd="0" destOrd="0" presId="urn:microsoft.com/office/officeart/2018/5/layout/IconLeafLabelList"/>
    <dgm:cxn modelId="{894AE712-48A0-4403-AA08-9586A5040365}" type="presParOf" srcId="{2C150505-BBA6-46B0-8D8C-C2A609BE98FF}" destId="{E23605BF-8B8E-41FA-B854-770930A28987}" srcOrd="1" destOrd="0" presId="urn:microsoft.com/office/officeart/2018/5/layout/IconLeafLabelList"/>
    <dgm:cxn modelId="{72F513AE-9E0E-4117-8F31-589821AA546E}" type="presParOf" srcId="{2C150505-BBA6-46B0-8D8C-C2A609BE98FF}" destId="{36F57A97-6BF2-488E-9D33-56C75712084F}" srcOrd="2" destOrd="0" presId="urn:microsoft.com/office/officeart/2018/5/layout/IconLeafLabelList"/>
    <dgm:cxn modelId="{6D64A204-7EF7-4132-B6B1-67FA6B4A7B02}" type="presParOf" srcId="{2C150505-BBA6-46B0-8D8C-C2A609BE98FF}" destId="{F5B9AF9F-C960-4178-9D73-5E904AFFD16A}" srcOrd="3" destOrd="0" presId="urn:microsoft.com/office/officeart/2018/5/layout/IconLeafLabelList"/>
    <dgm:cxn modelId="{DFE503C6-1218-4439-A53E-06EF5E1978DE}" type="presParOf" srcId="{5A4DC129-9DF3-4356-BED5-AD89BC1C3FE4}" destId="{819EE0D4-F419-4652-B439-A3623F26EB92}" srcOrd="7" destOrd="0" presId="urn:microsoft.com/office/officeart/2018/5/layout/IconLeafLabelList"/>
    <dgm:cxn modelId="{FA54EDA4-DDE2-469B-8E81-0AE146C4AD59}" type="presParOf" srcId="{5A4DC129-9DF3-4356-BED5-AD89BC1C3FE4}" destId="{50E9F6BD-7C28-4C4C-891C-2EAB3A435C3F}" srcOrd="8" destOrd="0" presId="urn:microsoft.com/office/officeart/2018/5/layout/IconLeafLabelList"/>
    <dgm:cxn modelId="{0756414E-0BE2-4248-A311-3D18B493D746}" type="presParOf" srcId="{50E9F6BD-7C28-4C4C-891C-2EAB3A435C3F}" destId="{D359D2A8-69A8-4076-9BC2-E55B0DEEE4FF}" srcOrd="0" destOrd="0" presId="urn:microsoft.com/office/officeart/2018/5/layout/IconLeafLabelList"/>
    <dgm:cxn modelId="{4BB05859-EDAC-4257-929C-3466A343A8FD}" type="presParOf" srcId="{50E9F6BD-7C28-4C4C-891C-2EAB3A435C3F}" destId="{87605042-0F0E-4366-81DF-D07668A7C612}" srcOrd="1" destOrd="0" presId="urn:microsoft.com/office/officeart/2018/5/layout/IconLeafLabelList"/>
    <dgm:cxn modelId="{4DAE6753-B5CD-48D4-A579-9F7300AE607E}" type="presParOf" srcId="{50E9F6BD-7C28-4C4C-891C-2EAB3A435C3F}" destId="{054BB5B3-72D0-43FE-814F-F44B696BD233}" srcOrd="2" destOrd="0" presId="urn:microsoft.com/office/officeart/2018/5/layout/IconLeafLabelList"/>
    <dgm:cxn modelId="{58D180DC-FAC7-4E97-B6C2-CF149D4B5B59}" type="presParOf" srcId="{50E9F6BD-7C28-4C4C-891C-2EAB3A435C3F}" destId="{A465CC54-6B0B-4E09-A55E-029BB1BC1A8D}" srcOrd="3" destOrd="0" presId="urn:microsoft.com/office/officeart/2018/5/layout/IconLeafLabelList"/>
    <dgm:cxn modelId="{ABC774C5-14C1-4DCA-B0C3-59575BB13884}" type="presParOf" srcId="{5A4DC129-9DF3-4356-BED5-AD89BC1C3FE4}" destId="{BE01F93C-0C0D-4F25-8C09-502C199FA391}" srcOrd="9" destOrd="0" presId="urn:microsoft.com/office/officeart/2018/5/layout/IconLeafLabelList"/>
    <dgm:cxn modelId="{BE79D16A-C558-4A01-B11A-24394C134BBE}" type="presParOf" srcId="{5A4DC129-9DF3-4356-BED5-AD89BC1C3FE4}" destId="{DF251CA7-E605-4123-A372-7AD8A214907E}" srcOrd="10" destOrd="0" presId="urn:microsoft.com/office/officeart/2018/5/layout/IconLeafLabelList"/>
    <dgm:cxn modelId="{390A9587-9A91-4DF8-848F-F95E7096160F}" type="presParOf" srcId="{DF251CA7-E605-4123-A372-7AD8A214907E}" destId="{10801F83-3794-4351-B823-A4D776FD2065}" srcOrd="0" destOrd="0" presId="urn:microsoft.com/office/officeart/2018/5/layout/IconLeafLabelList"/>
    <dgm:cxn modelId="{CB91C311-F59D-495B-A88F-99C2339D43BF}" type="presParOf" srcId="{DF251CA7-E605-4123-A372-7AD8A214907E}" destId="{296F95F2-1D91-48BE-9FA9-DC931C3AFDDC}" srcOrd="1" destOrd="0" presId="urn:microsoft.com/office/officeart/2018/5/layout/IconLeafLabelList"/>
    <dgm:cxn modelId="{DB4EB437-3E99-4241-932B-1E2EC100DF7A}" type="presParOf" srcId="{DF251CA7-E605-4123-A372-7AD8A214907E}" destId="{3447364C-A976-44C0-80E6-BA541B2DD71A}" srcOrd="2" destOrd="0" presId="urn:microsoft.com/office/officeart/2018/5/layout/IconLeafLabelList"/>
    <dgm:cxn modelId="{AF663358-A9C8-447C-A57B-BDA63920EA9B}" type="presParOf" srcId="{DF251CA7-E605-4123-A372-7AD8A214907E}" destId="{B5B8535A-4588-400F-9E69-4E89CD0B4F95}" srcOrd="3" destOrd="0" presId="urn:microsoft.com/office/officeart/2018/5/layout/IconLeafLabelList"/>
    <dgm:cxn modelId="{550B95D1-87B5-4C17-8832-476390F57FDD}" type="presParOf" srcId="{5A4DC129-9DF3-4356-BED5-AD89BC1C3FE4}" destId="{4BF55145-1792-4EDD-90F0-28BA7E24BE53}" srcOrd="11" destOrd="0" presId="urn:microsoft.com/office/officeart/2018/5/layout/IconLeafLabelList"/>
    <dgm:cxn modelId="{B9754BBF-1E81-457A-B803-9A292EB72713}" type="presParOf" srcId="{5A4DC129-9DF3-4356-BED5-AD89BC1C3FE4}" destId="{0A48B380-793F-4E01-BFC6-D551A4D0A5FF}" srcOrd="12" destOrd="0" presId="urn:microsoft.com/office/officeart/2018/5/layout/IconLeafLabelList"/>
    <dgm:cxn modelId="{AAC32475-7EF6-4B90-9A31-107209859FC8}" type="presParOf" srcId="{0A48B380-793F-4E01-BFC6-D551A4D0A5FF}" destId="{0804D8EF-7CDB-464F-BC24-5E60C69ED09D}" srcOrd="0" destOrd="0" presId="urn:microsoft.com/office/officeart/2018/5/layout/IconLeafLabelList"/>
    <dgm:cxn modelId="{1D76E4ED-4769-4BCE-A7C5-6A67FCED238E}" type="presParOf" srcId="{0A48B380-793F-4E01-BFC6-D551A4D0A5FF}" destId="{CBDAA017-F627-4115-81FB-A6EF8A76620F}" srcOrd="1" destOrd="0" presId="urn:microsoft.com/office/officeart/2018/5/layout/IconLeafLabelList"/>
    <dgm:cxn modelId="{0AF48467-438A-4148-B3D3-721CAFFDD10A}" type="presParOf" srcId="{0A48B380-793F-4E01-BFC6-D551A4D0A5FF}" destId="{6A261951-5E90-417D-8BC2-E27C4D81A35C}" srcOrd="2" destOrd="0" presId="urn:microsoft.com/office/officeart/2018/5/layout/IconLeafLabelList"/>
    <dgm:cxn modelId="{2AC08AC0-FFFC-4E38-90D3-BFC178FDD3E0}" type="presParOf" srcId="{0A48B380-793F-4E01-BFC6-D551A4D0A5FF}" destId="{AF49CBA5-8569-4B8B-90EA-EB5625CF889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66B6F-EE05-4B9D-AEBB-8573F55A420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0686E6D-85A3-46D5-BB2A-2F2588D582D1}">
      <dgm:prSet/>
      <dgm:spPr/>
      <dgm:t>
        <a:bodyPr/>
        <a:lstStyle/>
        <a:p>
          <a:pPr>
            <a:lnSpc>
              <a:spcPct val="100000"/>
            </a:lnSpc>
          </a:pP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ความหมายของกฎหมาย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297CFE-0AC4-4483-A583-5AC8172A0BED}" type="parTrans" cxnId="{54420D82-5BAC-4855-9A4B-E2F51E70967A}">
      <dgm:prSet/>
      <dgm:spPr/>
      <dgm:t>
        <a:bodyPr/>
        <a:lstStyle/>
        <a:p>
          <a:endParaRPr lang="en-US"/>
        </a:p>
      </dgm:t>
    </dgm:pt>
    <dgm:pt modelId="{89D108E4-7A7F-4F3F-BC22-179B24586830}" type="sibTrans" cxnId="{54420D82-5BAC-4855-9A4B-E2F51E70967A}">
      <dgm:prSet/>
      <dgm:spPr/>
      <dgm:t>
        <a:bodyPr/>
        <a:lstStyle/>
        <a:p>
          <a:endParaRPr lang="en-US"/>
        </a:p>
      </dgm:t>
    </dgm:pt>
    <dgm:pt modelId="{64D1A5C0-D436-49D4-A040-515293FE5B15}">
      <dgm:prSet/>
      <dgm:spPr/>
      <dgm:t>
        <a:bodyPr/>
        <a:lstStyle/>
        <a:p>
          <a:pPr>
            <a:lnSpc>
              <a:spcPct val="100000"/>
            </a:lnSpc>
          </a:pP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บ่อเกิดของกฎหมาย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DF11B0C-C8AA-452D-BBC4-DCB238BCFB84}" type="parTrans" cxnId="{8B9EED4A-6ECC-4546-BE4B-52F93987E36C}">
      <dgm:prSet/>
      <dgm:spPr/>
      <dgm:t>
        <a:bodyPr/>
        <a:lstStyle/>
        <a:p>
          <a:endParaRPr lang="en-US"/>
        </a:p>
      </dgm:t>
    </dgm:pt>
    <dgm:pt modelId="{CB19D44F-B56A-49C6-B6DB-B6A5C0333BA0}" type="sibTrans" cxnId="{8B9EED4A-6ECC-4546-BE4B-52F93987E36C}">
      <dgm:prSet/>
      <dgm:spPr/>
      <dgm:t>
        <a:bodyPr/>
        <a:lstStyle/>
        <a:p>
          <a:endParaRPr lang="en-US"/>
        </a:p>
      </dgm:t>
    </dgm:pt>
    <dgm:pt modelId="{D2D09C66-300E-410C-9FCF-19700BC6F488}">
      <dgm:prSet/>
      <dgm:spPr/>
      <dgm:t>
        <a:bodyPr/>
        <a:lstStyle/>
        <a:p>
          <a:pPr>
            <a:lnSpc>
              <a:spcPct val="100000"/>
            </a:lnSpc>
          </a:pPr>
          <a:r>
            <a:rPr lang="th-TH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ระบบกฎหมาย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79C8448-62B8-4431-94D1-68226A0F0708}" type="parTrans" cxnId="{AD857801-49A7-4898-95FD-8009D866FD53}">
      <dgm:prSet/>
      <dgm:spPr/>
      <dgm:t>
        <a:bodyPr/>
        <a:lstStyle/>
        <a:p>
          <a:endParaRPr lang="en-US"/>
        </a:p>
      </dgm:t>
    </dgm:pt>
    <dgm:pt modelId="{90778C95-E545-450C-99FE-A73AD0F9DA53}" type="sibTrans" cxnId="{AD857801-49A7-4898-95FD-8009D866FD53}">
      <dgm:prSet/>
      <dgm:spPr/>
      <dgm:t>
        <a:bodyPr/>
        <a:lstStyle/>
        <a:p>
          <a:endParaRPr lang="en-US"/>
        </a:p>
      </dgm:t>
    </dgm:pt>
    <dgm:pt modelId="{FE1DF359-7BC3-4473-B4B9-94B367962B2D}" type="pres">
      <dgm:prSet presAssocID="{31566B6F-EE05-4B9D-AEBB-8573F55A4201}" presName="root" presStyleCnt="0">
        <dgm:presLayoutVars>
          <dgm:dir/>
          <dgm:resizeHandles val="exact"/>
        </dgm:presLayoutVars>
      </dgm:prSet>
      <dgm:spPr/>
    </dgm:pt>
    <dgm:pt modelId="{EF9E6D64-0DF1-47ED-A174-073A69515743}" type="pres">
      <dgm:prSet presAssocID="{80686E6D-85A3-46D5-BB2A-2F2588D582D1}" presName="compNode" presStyleCnt="0"/>
      <dgm:spPr/>
    </dgm:pt>
    <dgm:pt modelId="{4A15CDA1-DD6C-4606-9035-A3209ECD5DEB}" type="pres">
      <dgm:prSet presAssocID="{80686E6D-85A3-46D5-BB2A-2F2588D582D1}" presName="iconRect" presStyleLbl="node1" presStyleIdx="0" presStyleCnt="3" custScaleX="184635" custScaleY="19417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40FB79B-3086-4580-8A00-EB0E3CADB62F}" type="pres">
      <dgm:prSet presAssocID="{80686E6D-85A3-46D5-BB2A-2F2588D582D1}" presName="spaceRect" presStyleCnt="0"/>
      <dgm:spPr/>
    </dgm:pt>
    <dgm:pt modelId="{C39605BA-10C5-4807-A05A-5AE071A2C466}" type="pres">
      <dgm:prSet presAssocID="{80686E6D-85A3-46D5-BB2A-2F2588D582D1}" presName="textRect" presStyleLbl="revTx" presStyleIdx="0" presStyleCnt="3" custLinFactNeighborX="2376" custLinFactNeighborY="25783">
        <dgm:presLayoutVars>
          <dgm:chMax val="1"/>
          <dgm:chPref val="1"/>
        </dgm:presLayoutVars>
      </dgm:prSet>
      <dgm:spPr/>
    </dgm:pt>
    <dgm:pt modelId="{76DFF870-2676-4F92-BB0C-3D20A6030035}" type="pres">
      <dgm:prSet presAssocID="{89D108E4-7A7F-4F3F-BC22-179B24586830}" presName="sibTrans" presStyleCnt="0"/>
      <dgm:spPr/>
    </dgm:pt>
    <dgm:pt modelId="{A497E4CC-6627-4140-8074-E72345D8BE25}" type="pres">
      <dgm:prSet presAssocID="{64D1A5C0-D436-49D4-A040-515293FE5B15}" presName="compNode" presStyleCnt="0"/>
      <dgm:spPr/>
    </dgm:pt>
    <dgm:pt modelId="{3557F518-1758-44E0-9C77-E162FB3A0753}" type="pres">
      <dgm:prSet presAssocID="{64D1A5C0-D436-49D4-A040-515293FE5B15}" presName="iconRect" presStyleLbl="node1" presStyleIdx="1" presStyleCnt="3" custScaleX="205488" custScaleY="1727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A3FF8164-C4B0-4756-ADD5-8C3883431DD4}" type="pres">
      <dgm:prSet presAssocID="{64D1A5C0-D436-49D4-A040-515293FE5B15}" presName="spaceRect" presStyleCnt="0"/>
      <dgm:spPr/>
    </dgm:pt>
    <dgm:pt modelId="{4CD4E659-4C98-4FBB-BCC6-DF2B35474B51}" type="pres">
      <dgm:prSet presAssocID="{64D1A5C0-D436-49D4-A040-515293FE5B15}" presName="textRect" presStyleLbl="revTx" presStyleIdx="1" presStyleCnt="3" custLinFactNeighborX="-91" custLinFactNeighborY="23075">
        <dgm:presLayoutVars>
          <dgm:chMax val="1"/>
          <dgm:chPref val="1"/>
        </dgm:presLayoutVars>
      </dgm:prSet>
      <dgm:spPr/>
    </dgm:pt>
    <dgm:pt modelId="{5B57B7E8-83DE-4A42-A335-33FA6B771EE4}" type="pres">
      <dgm:prSet presAssocID="{CB19D44F-B56A-49C6-B6DB-B6A5C0333BA0}" presName="sibTrans" presStyleCnt="0"/>
      <dgm:spPr/>
    </dgm:pt>
    <dgm:pt modelId="{832886CA-9437-4EA2-AD40-5BF5429D7852}" type="pres">
      <dgm:prSet presAssocID="{D2D09C66-300E-410C-9FCF-19700BC6F488}" presName="compNode" presStyleCnt="0"/>
      <dgm:spPr/>
    </dgm:pt>
    <dgm:pt modelId="{F20E0A84-C859-46F2-8C9C-62475D6F4038}" type="pres">
      <dgm:prSet presAssocID="{D2D09C66-300E-410C-9FCF-19700BC6F488}" presName="iconRect" presStyleLbl="node1" presStyleIdx="2" presStyleCnt="3" custScaleX="152953" custScaleY="186526" custLinFactNeighborX="7576" custLinFactNeighborY="-34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B5EDC85-C6C9-42F6-9AFE-70BC8683A424}" type="pres">
      <dgm:prSet presAssocID="{D2D09C66-300E-410C-9FCF-19700BC6F488}" presName="spaceRect" presStyleCnt="0"/>
      <dgm:spPr/>
    </dgm:pt>
    <dgm:pt modelId="{981AEA7A-165B-409D-9F9D-32051D213D5B}" type="pres">
      <dgm:prSet presAssocID="{D2D09C66-300E-410C-9FCF-19700BC6F488}" presName="textRect" presStyleLbl="revTx" presStyleIdx="2" presStyleCnt="3" custLinFactNeighborX="428" custLinFactNeighborY="18388">
        <dgm:presLayoutVars>
          <dgm:chMax val="1"/>
          <dgm:chPref val="1"/>
        </dgm:presLayoutVars>
      </dgm:prSet>
      <dgm:spPr/>
    </dgm:pt>
  </dgm:ptLst>
  <dgm:cxnLst>
    <dgm:cxn modelId="{AD857801-49A7-4898-95FD-8009D866FD53}" srcId="{31566B6F-EE05-4B9D-AEBB-8573F55A4201}" destId="{D2D09C66-300E-410C-9FCF-19700BC6F488}" srcOrd="2" destOrd="0" parTransId="{679C8448-62B8-4431-94D1-68226A0F0708}" sibTransId="{90778C95-E545-450C-99FE-A73AD0F9DA53}"/>
    <dgm:cxn modelId="{A06F2512-47B2-44A6-B14F-504129523C84}" type="presOf" srcId="{80686E6D-85A3-46D5-BB2A-2F2588D582D1}" destId="{C39605BA-10C5-4807-A05A-5AE071A2C466}" srcOrd="0" destOrd="0" presId="urn:microsoft.com/office/officeart/2018/2/layout/IconLabelList"/>
    <dgm:cxn modelId="{9F1F4C1D-C973-459A-8776-4129C3E8C1CF}" type="presOf" srcId="{64D1A5C0-D436-49D4-A040-515293FE5B15}" destId="{4CD4E659-4C98-4FBB-BCC6-DF2B35474B51}" srcOrd="0" destOrd="0" presId="urn:microsoft.com/office/officeart/2018/2/layout/IconLabelList"/>
    <dgm:cxn modelId="{8B9EED4A-6ECC-4546-BE4B-52F93987E36C}" srcId="{31566B6F-EE05-4B9D-AEBB-8573F55A4201}" destId="{64D1A5C0-D436-49D4-A040-515293FE5B15}" srcOrd="1" destOrd="0" parTransId="{DDF11B0C-C8AA-452D-BBC4-DCB238BCFB84}" sibTransId="{CB19D44F-B56A-49C6-B6DB-B6A5C0333BA0}"/>
    <dgm:cxn modelId="{54420D82-5BAC-4855-9A4B-E2F51E70967A}" srcId="{31566B6F-EE05-4B9D-AEBB-8573F55A4201}" destId="{80686E6D-85A3-46D5-BB2A-2F2588D582D1}" srcOrd="0" destOrd="0" parTransId="{1E297CFE-0AC4-4483-A583-5AC8172A0BED}" sibTransId="{89D108E4-7A7F-4F3F-BC22-179B24586830}"/>
    <dgm:cxn modelId="{6B52CBCD-2D54-4B0E-B7FE-E98FC2E33218}" type="presOf" srcId="{31566B6F-EE05-4B9D-AEBB-8573F55A4201}" destId="{FE1DF359-7BC3-4473-B4B9-94B367962B2D}" srcOrd="0" destOrd="0" presId="urn:microsoft.com/office/officeart/2018/2/layout/IconLabelList"/>
    <dgm:cxn modelId="{ABFA65F0-E827-4296-8AE0-CECE5698BA24}" type="presOf" srcId="{D2D09C66-300E-410C-9FCF-19700BC6F488}" destId="{981AEA7A-165B-409D-9F9D-32051D213D5B}" srcOrd="0" destOrd="0" presId="urn:microsoft.com/office/officeart/2018/2/layout/IconLabelList"/>
    <dgm:cxn modelId="{28B75252-A26C-4A0D-A911-CE2B2E563844}" type="presParOf" srcId="{FE1DF359-7BC3-4473-B4B9-94B367962B2D}" destId="{EF9E6D64-0DF1-47ED-A174-073A69515743}" srcOrd="0" destOrd="0" presId="urn:microsoft.com/office/officeart/2018/2/layout/IconLabelList"/>
    <dgm:cxn modelId="{A74C6147-5615-4799-BCCC-81CF48B0A0AD}" type="presParOf" srcId="{EF9E6D64-0DF1-47ED-A174-073A69515743}" destId="{4A15CDA1-DD6C-4606-9035-A3209ECD5DEB}" srcOrd="0" destOrd="0" presId="urn:microsoft.com/office/officeart/2018/2/layout/IconLabelList"/>
    <dgm:cxn modelId="{1A000922-2FA7-4F84-A3B8-D60B32E64954}" type="presParOf" srcId="{EF9E6D64-0DF1-47ED-A174-073A69515743}" destId="{640FB79B-3086-4580-8A00-EB0E3CADB62F}" srcOrd="1" destOrd="0" presId="urn:microsoft.com/office/officeart/2018/2/layout/IconLabelList"/>
    <dgm:cxn modelId="{D6DA2008-61A3-4049-95E6-249F456FA462}" type="presParOf" srcId="{EF9E6D64-0DF1-47ED-A174-073A69515743}" destId="{C39605BA-10C5-4807-A05A-5AE071A2C466}" srcOrd="2" destOrd="0" presId="urn:microsoft.com/office/officeart/2018/2/layout/IconLabelList"/>
    <dgm:cxn modelId="{A7BB5783-032C-42B8-81C8-F38CD5B91440}" type="presParOf" srcId="{FE1DF359-7BC3-4473-B4B9-94B367962B2D}" destId="{76DFF870-2676-4F92-BB0C-3D20A6030035}" srcOrd="1" destOrd="0" presId="urn:microsoft.com/office/officeart/2018/2/layout/IconLabelList"/>
    <dgm:cxn modelId="{7FC3C22E-974F-4B0E-B9DE-0DB02620D0DE}" type="presParOf" srcId="{FE1DF359-7BC3-4473-B4B9-94B367962B2D}" destId="{A497E4CC-6627-4140-8074-E72345D8BE25}" srcOrd="2" destOrd="0" presId="urn:microsoft.com/office/officeart/2018/2/layout/IconLabelList"/>
    <dgm:cxn modelId="{B9958E0D-C6F2-4391-9C92-90F1870EF45B}" type="presParOf" srcId="{A497E4CC-6627-4140-8074-E72345D8BE25}" destId="{3557F518-1758-44E0-9C77-E162FB3A0753}" srcOrd="0" destOrd="0" presId="urn:microsoft.com/office/officeart/2018/2/layout/IconLabelList"/>
    <dgm:cxn modelId="{5D25DDB7-347D-4D14-91B8-C13C50EC7E90}" type="presParOf" srcId="{A497E4CC-6627-4140-8074-E72345D8BE25}" destId="{A3FF8164-C4B0-4756-ADD5-8C3883431DD4}" srcOrd="1" destOrd="0" presId="urn:microsoft.com/office/officeart/2018/2/layout/IconLabelList"/>
    <dgm:cxn modelId="{7705732D-6D21-4648-93C2-07E0DE62E108}" type="presParOf" srcId="{A497E4CC-6627-4140-8074-E72345D8BE25}" destId="{4CD4E659-4C98-4FBB-BCC6-DF2B35474B51}" srcOrd="2" destOrd="0" presId="urn:microsoft.com/office/officeart/2018/2/layout/IconLabelList"/>
    <dgm:cxn modelId="{808BCF9F-6353-4913-B956-E50C1FEDDF5E}" type="presParOf" srcId="{FE1DF359-7BC3-4473-B4B9-94B367962B2D}" destId="{5B57B7E8-83DE-4A42-A335-33FA6B771EE4}" srcOrd="3" destOrd="0" presId="urn:microsoft.com/office/officeart/2018/2/layout/IconLabelList"/>
    <dgm:cxn modelId="{E0859FB4-43DF-4069-8609-7EEB535C9945}" type="presParOf" srcId="{FE1DF359-7BC3-4473-B4B9-94B367962B2D}" destId="{832886CA-9437-4EA2-AD40-5BF5429D7852}" srcOrd="4" destOrd="0" presId="urn:microsoft.com/office/officeart/2018/2/layout/IconLabelList"/>
    <dgm:cxn modelId="{9694E44B-BC93-4022-BF3D-223627E358CC}" type="presParOf" srcId="{832886CA-9437-4EA2-AD40-5BF5429D7852}" destId="{F20E0A84-C859-46F2-8C9C-62475D6F4038}" srcOrd="0" destOrd="0" presId="urn:microsoft.com/office/officeart/2018/2/layout/IconLabelList"/>
    <dgm:cxn modelId="{FAD0D3A0-FA6A-4C88-A467-8E5E3E4E6E9F}" type="presParOf" srcId="{832886CA-9437-4EA2-AD40-5BF5429D7852}" destId="{9B5EDC85-C6C9-42F6-9AFE-70BC8683A424}" srcOrd="1" destOrd="0" presId="urn:microsoft.com/office/officeart/2018/2/layout/IconLabelList"/>
    <dgm:cxn modelId="{F01EEEA9-C42C-4592-ADB1-9F36DB210461}" type="presParOf" srcId="{832886CA-9437-4EA2-AD40-5BF5429D7852}" destId="{981AEA7A-165B-409D-9F9D-32051D213D5B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280588-D883-47D4-932C-DF9B5A9FE1A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392BAA-4296-4635-9B29-50370D226255}">
      <dgm:prSet/>
      <dgm:spPr/>
      <dgm:t>
        <a:bodyPr/>
        <a:lstStyle/>
        <a:p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1.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ความอยากได้(ตัณหา)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= 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เงิน ทรัพย์ ผลประโยชน์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6ACDC76-AA73-422E-AD07-64C65C1D7DDC}" type="parTrans" cxnId="{5527FA72-2AEE-41B2-B460-EB2543F5142B}">
      <dgm:prSet/>
      <dgm:spPr/>
      <dgm:t>
        <a:bodyPr/>
        <a:lstStyle/>
        <a:p>
          <a:endParaRPr lang="en-US"/>
        </a:p>
      </dgm:t>
    </dgm:pt>
    <dgm:pt modelId="{5E3F40D5-F4E6-4948-87B2-8E4B1B10C383}" type="sibTrans" cxnId="{5527FA72-2AEE-41B2-B460-EB2543F5142B}">
      <dgm:prSet/>
      <dgm:spPr/>
      <dgm:t>
        <a:bodyPr/>
        <a:lstStyle/>
        <a:p>
          <a:endParaRPr lang="en-US"/>
        </a:p>
      </dgm:t>
    </dgm:pt>
    <dgm:pt modelId="{FEB7EED8-9251-448C-A777-96127169B2AE}">
      <dgm:prSet/>
      <dgm:spPr/>
      <dgm:t>
        <a:bodyPr/>
        <a:lstStyle/>
        <a:p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ความอยากใหญ่ (มานะ)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=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 ในตำแหน่งในอำนาจ  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4549C89-8B6F-4F91-ADA1-897723DC464C}" type="parTrans" cxnId="{10735917-C82B-4B01-B5DE-8523354D57A6}">
      <dgm:prSet/>
      <dgm:spPr/>
      <dgm:t>
        <a:bodyPr/>
        <a:lstStyle/>
        <a:p>
          <a:endParaRPr lang="en-US"/>
        </a:p>
      </dgm:t>
    </dgm:pt>
    <dgm:pt modelId="{D486D2F2-CF9D-42D0-8AD4-B09126921686}" type="sibTrans" cxnId="{10735917-C82B-4B01-B5DE-8523354D57A6}">
      <dgm:prSet/>
      <dgm:spPr/>
      <dgm:t>
        <a:bodyPr/>
        <a:lstStyle/>
        <a:p>
          <a:endParaRPr lang="en-US"/>
        </a:p>
      </dgm:t>
    </dgm:pt>
    <dgm:pt modelId="{C6FA64A6-707C-408B-8340-4831F38C442E}">
      <dgm:prSet/>
      <dgm:spPr/>
      <dgm:t>
        <a:bodyPr/>
        <a:lstStyle/>
        <a:p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3.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 ความใจแคบ(ทิฐิ) </a:t>
          </a:r>
          <a:r>
            <a:rPr lang="en-US" dirty="0">
              <a:latin typeface="TH SarabunPSK" panose="020B0500040200020003" pitchFamily="34" charset="-34"/>
              <a:cs typeface="TH SarabunPSK" panose="020B0500040200020003" pitchFamily="34" charset="-34"/>
            </a:rPr>
            <a:t>  = </a:t>
          </a:r>
          <a:r>
            <a:rPr lang="th-TH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ความคิดความเชื่อ</a:t>
          </a:r>
          <a:endParaRPr lang="en-US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35BF2A2-ABB5-4B5D-ACEE-D12181D249C3}" type="parTrans" cxnId="{018A8338-C92A-4ACE-B318-D7B6E7FB9E87}">
      <dgm:prSet/>
      <dgm:spPr/>
      <dgm:t>
        <a:bodyPr/>
        <a:lstStyle/>
        <a:p>
          <a:endParaRPr lang="en-US"/>
        </a:p>
      </dgm:t>
    </dgm:pt>
    <dgm:pt modelId="{EDBC132B-1294-47C8-A28B-4C8656B884B8}" type="sibTrans" cxnId="{018A8338-C92A-4ACE-B318-D7B6E7FB9E87}">
      <dgm:prSet/>
      <dgm:spPr/>
      <dgm:t>
        <a:bodyPr/>
        <a:lstStyle/>
        <a:p>
          <a:endParaRPr lang="en-US"/>
        </a:p>
      </dgm:t>
    </dgm:pt>
    <dgm:pt modelId="{E09E8A00-F25A-4E14-AF61-2F50643E58A6}" type="pres">
      <dgm:prSet presAssocID="{04280588-D883-47D4-932C-DF9B5A9FE1AC}" presName="outerComposite" presStyleCnt="0">
        <dgm:presLayoutVars>
          <dgm:chMax val="5"/>
          <dgm:dir/>
          <dgm:resizeHandles val="exact"/>
        </dgm:presLayoutVars>
      </dgm:prSet>
      <dgm:spPr/>
    </dgm:pt>
    <dgm:pt modelId="{E0685165-731D-4757-8A6C-795F7D526115}" type="pres">
      <dgm:prSet presAssocID="{04280588-D883-47D4-932C-DF9B5A9FE1AC}" presName="dummyMaxCanvas" presStyleCnt="0">
        <dgm:presLayoutVars/>
      </dgm:prSet>
      <dgm:spPr/>
    </dgm:pt>
    <dgm:pt modelId="{5707A8C2-7D65-44C3-9968-440A5BA0AD9D}" type="pres">
      <dgm:prSet presAssocID="{04280588-D883-47D4-932C-DF9B5A9FE1AC}" presName="ThreeNodes_1" presStyleLbl="node1" presStyleIdx="0" presStyleCnt="3">
        <dgm:presLayoutVars>
          <dgm:bulletEnabled val="1"/>
        </dgm:presLayoutVars>
      </dgm:prSet>
      <dgm:spPr/>
    </dgm:pt>
    <dgm:pt modelId="{977E3B58-EC96-416E-ABC3-9B89C6136EF2}" type="pres">
      <dgm:prSet presAssocID="{04280588-D883-47D4-932C-DF9B5A9FE1AC}" presName="ThreeNodes_2" presStyleLbl="node1" presStyleIdx="1" presStyleCnt="3">
        <dgm:presLayoutVars>
          <dgm:bulletEnabled val="1"/>
        </dgm:presLayoutVars>
      </dgm:prSet>
      <dgm:spPr/>
    </dgm:pt>
    <dgm:pt modelId="{0F52D48C-DF0A-4E0C-8F40-C01FB0D6E596}" type="pres">
      <dgm:prSet presAssocID="{04280588-D883-47D4-932C-DF9B5A9FE1AC}" presName="ThreeNodes_3" presStyleLbl="node1" presStyleIdx="2" presStyleCnt="3">
        <dgm:presLayoutVars>
          <dgm:bulletEnabled val="1"/>
        </dgm:presLayoutVars>
      </dgm:prSet>
      <dgm:spPr/>
    </dgm:pt>
    <dgm:pt modelId="{45507482-46FA-4BFA-B370-C8877001B2C2}" type="pres">
      <dgm:prSet presAssocID="{04280588-D883-47D4-932C-DF9B5A9FE1AC}" presName="ThreeConn_1-2" presStyleLbl="fgAccFollowNode1" presStyleIdx="0" presStyleCnt="2">
        <dgm:presLayoutVars>
          <dgm:bulletEnabled val="1"/>
        </dgm:presLayoutVars>
      </dgm:prSet>
      <dgm:spPr/>
    </dgm:pt>
    <dgm:pt modelId="{88BF8670-8898-4C40-B7FF-B6DE7C824728}" type="pres">
      <dgm:prSet presAssocID="{04280588-D883-47D4-932C-DF9B5A9FE1AC}" presName="ThreeConn_2-3" presStyleLbl="fgAccFollowNode1" presStyleIdx="1" presStyleCnt="2">
        <dgm:presLayoutVars>
          <dgm:bulletEnabled val="1"/>
        </dgm:presLayoutVars>
      </dgm:prSet>
      <dgm:spPr/>
    </dgm:pt>
    <dgm:pt modelId="{2C583A22-EC73-484F-811B-94722F86CB71}" type="pres">
      <dgm:prSet presAssocID="{04280588-D883-47D4-932C-DF9B5A9FE1AC}" presName="ThreeNodes_1_text" presStyleLbl="node1" presStyleIdx="2" presStyleCnt="3">
        <dgm:presLayoutVars>
          <dgm:bulletEnabled val="1"/>
        </dgm:presLayoutVars>
      </dgm:prSet>
      <dgm:spPr/>
    </dgm:pt>
    <dgm:pt modelId="{FF2B9FED-C27F-4932-B085-FDBE00BE18BA}" type="pres">
      <dgm:prSet presAssocID="{04280588-D883-47D4-932C-DF9B5A9FE1AC}" presName="ThreeNodes_2_text" presStyleLbl="node1" presStyleIdx="2" presStyleCnt="3">
        <dgm:presLayoutVars>
          <dgm:bulletEnabled val="1"/>
        </dgm:presLayoutVars>
      </dgm:prSet>
      <dgm:spPr/>
    </dgm:pt>
    <dgm:pt modelId="{354A285D-EEFC-4AA7-8970-FD646BC7C380}" type="pres">
      <dgm:prSet presAssocID="{04280588-D883-47D4-932C-DF9B5A9FE1A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735917-C82B-4B01-B5DE-8523354D57A6}" srcId="{04280588-D883-47D4-932C-DF9B5A9FE1AC}" destId="{FEB7EED8-9251-448C-A777-96127169B2AE}" srcOrd="1" destOrd="0" parTransId="{E4549C89-8B6F-4F91-ADA1-897723DC464C}" sibTransId="{D486D2F2-CF9D-42D0-8AD4-B09126921686}"/>
    <dgm:cxn modelId="{018A8338-C92A-4ACE-B318-D7B6E7FB9E87}" srcId="{04280588-D883-47D4-932C-DF9B5A9FE1AC}" destId="{C6FA64A6-707C-408B-8340-4831F38C442E}" srcOrd="2" destOrd="0" parTransId="{B35BF2A2-ABB5-4B5D-ACEE-D12181D249C3}" sibTransId="{EDBC132B-1294-47C8-A28B-4C8656B884B8}"/>
    <dgm:cxn modelId="{1349983B-29F4-4DDF-BAC5-D0A6ED604784}" type="presOf" srcId="{D486D2F2-CF9D-42D0-8AD4-B09126921686}" destId="{88BF8670-8898-4C40-B7FF-B6DE7C824728}" srcOrd="0" destOrd="0" presId="urn:microsoft.com/office/officeart/2005/8/layout/vProcess5"/>
    <dgm:cxn modelId="{2EEDCE66-252D-43F9-A074-9F047672492E}" type="presOf" srcId="{FEB7EED8-9251-448C-A777-96127169B2AE}" destId="{977E3B58-EC96-416E-ABC3-9B89C6136EF2}" srcOrd="0" destOrd="0" presId="urn:microsoft.com/office/officeart/2005/8/layout/vProcess5"/>
    <dgm:cxn modelId="{5527FA72-2AEE-41B2-B460-EB2543F5142B}" srcId="{04280588-D883-47D4-932C-DF9B5A9FE1AC}" destId="{56392BAA-4296-4635-9B29-50370D226255}" srcOrd="0" destOrd="0" parTransId="{46ACDC76-AA73-422E-AD07-64C65C1D7DDC}" sibTransId="{5E3F40D5-F4E6-4948-87B2-8E4B1B10C383}"/>
    <dgm:cxn modelId="{90AE0195-CCBC-4527-93E5-E1DEF39A262F}" type="presOf" srcId="{FEB7EED8-9251-448C-A777-96127169B2AE}" destId="{FF2B9FED-C27F-4932-B085-FDBE00BE18BA}" srcOrd="1" destOrd="0" presId="urn:microsoft.com/office/officeart/2005/8/layout/vProcess5"/>
    <dgm:cxn modelId="{DA6997B6-6865-4C78-AC11-E5DB28414028}" type="presOf" srcId="{56392BAA-4296-4635-9B29-50370D226255}" destId="{2C583A22-EC73-484F-811B-94722F86CB71}" srcOrd="1" destOrd="0" presId="urn:microsoft.com/office/officeart/2005/8/layout/vProcess5"/>
    <dgm:cxn modelId="{95CD6DC7-AB9F-487C-8CBA-1A3CA5023D48}" type="presOf" srcId="{04280588-D883-47D4-932C-DF9B5A9FE1AC}" destId="{E09E8A00-F25A-4E14-AF61-2F50643E58A6}" srcOrd="0" destOrd="0" presId="urn:microsoft.com/office/officeart/2005/8/layout/vProcess5"/>
    <dgm:cxn modelId="{B3BC6EC8-17DF-4737-8FA2-C05EED36376F}" type="presOf" srcId="{C6FA64A6-707C-408B-8340-4831F38C442E}" destId="{0F52D48C-DF0A-4E0C-8F40-C01FB0D6E596}" srcOrd="0" destOrd="0" presId="urn:microsoft.com/office/officeart/2005/8/layout/vProcess5"/>
    <dgm:cxn modelId="{62A3C1C8-B1E5-4BF1-97F3-F86924519ED6}" type="presOf" srcId="{C6FA64A6-707C-408B-8340-4831F38C442E}" destId="{354A285D-EEFC-4AA7-8970-FD646BC7C380}" srcOrd="1" destOrd="0" presId="urn:microsoft.com/office/officeart/2005/8/layout/vProcess5"/>
    <dgm:cxn modelId="{C95E41CA-B829-402D-B0A7-CE3A190E4EEB}" type="presOf" srcId="{56392BAA-4296-4635-9B29-50370D226255}" destId="{5707A8C2-7D65-44C3-9968-440A5BA0AD9D}" srcOrd="0" destOrd="0" presId="urn:microsoft.com/office/officeart/2005/8/layout/vProcess5"/>
    <dgm:cxn modelId="{EE2010F4-0E36-447C-BDC4-B2AEE031C988}" type="presOf" srcId="{5E3F40D5-F4E6-4948-87B2-8E4B1B10C383}" destId="{45507482-46FA-4BFA-B370-C8877001B2C2}" srcOrd="0" destOrd="0" presId="urn:microsoft.com/office/officeart/2005/8/layout/vProcess5"/>
    <dgm:cxn modelId="{62F13BA0-C39F-47AB-A1C2-AE885D92B00F}" type="presParOf" srcId="{E09E8A00-F25A-4E14-AF61-2F50643E58A6}" destId="{E0685165-731D-4757-8A6C-795F7D526115}" srcOrd="0" destOrd="0" presId="urn:microsoft.com/office/officeart/2005/8/layout/vProcess5"/>
    <dgm:cxn modelId="{6053998F-A26D-4420-8ABF-0D164F50B58F}" type="presParOf" srcId="{E09E8A00-F25A-4E14-AF61-2F50643E58A6}" destId="{5707A8C2-7D65-44C3-9968-440A5BA0AD9D}" srcOrd="1" destOrd="0" presId="urn:microsoft.com/office/officeart/2005/8/layout/vProcess5"/>
    <dgm:cxn modelId="{015308A7-5466-4D81-A1FF-90B02C51C49C}" type="presParOf" srcId="{E09E8A00-F25A-4E14-AF61-2F50643E58A6}" destId="{977E3B58-EC96-416E-ABC3-9B89C6136EF2}" srcOrd="2" destOrd="0" presId="urn:microsoft.com/office/officeart/2005/8/layout/vProcess5"/>
    <dgm:cxn modelId="{F08B9686-F3B4-4192-ADE3-FA7AE03FC67B}" type="presParOf" srcId="{E09E8A00-F25A-4E14-AF61-2F50643E58A6}" destId="{0F52D48C-DF0A-4E0C-8F40-C01FB0D6E596}" srcOrd="3" destOrd="0" presId="urn:microsoft.com/office/officeart/2005/8/layout/vProcess5"/>
    <dgm:cxn modelId="{F9742BA3-2216-4C1F-AE5F-1A5CCE16A72F}" type="presParOf" srcId="{E09E8A00-F25A-4E14-AF61-2F50643E58A6}" destId="{45507482-46FA-4BFA-B370-C8877001B2C2}" srcOrd="4" destOrd="0" presId="urn:microsoft.com/office/officeart/2005/8/layout/vProcess5"/>
    <dgm:cxn modelId="{BA8EB809-82C1-4AA3-9F21-4134CBF8A017}" type="presParOf" srcId="{E09E8A00-F25A-4E14-AF61-2F50643E58A6}" destId="{88BF8670-8898-4C40-B7FF-B6DE7C824728}" srcOrd="5" destOrd="0" presId="urn:microsoft.com/office/officeart/2005/8/layout/vProcess5"/>
    <dgm:cxn modelId="{2E31D7FE-7698-4BA8-A058-9FE45D086697}" type="presParOf" srcId="{E09E8A00-F25A-4E14-AF61-2F50643E58A6}" destId="{2C583A22-EC73-484F-811B-94722F86CB71}" srcOrd="6" destOrd="0" presId="urn:microsoft.com/office/officeart/2005/8/layout/vProcess5"/>
    <dgm:cxn modelId="{6B78FBDE-A660-4DE5-8057-DE58FFE2B878}" type="presParOf" srcId="{E09E8A00-F25A-4E14-AF61-2F50643E58A6}" destId="{FF2B9FED-C27F-4932-B085-FDBE00BE18BA}" srcOrd="7" destOrd="0" presId="urn:microsoft.com/office/officeart/2005/8/layout/vProcess5"/>
    <dgm:cxn modelId="{1CC09BC4-3446-4895-85F2-F7E37EDE6161}" type="presParOf" srcId="{E09E8A00-F25A-4E14-AF61-2F50643E58A6}" destId="{354A285D-EEFC-4AA7-8970-FD646BC7C38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3AC4C-2C6B-4E1C-AB1C-68FB84EC6B07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DE4703-D113-45AD-8958-6AE61131E529}">
      <dgm:prSet custT="1"/>
      <dgm:spPr/>
      <dgm:t>
        <a:bodyPr/>
        <a:lstStyle/>
        <a:p>
          <a:r>
            <a:rPr lang="th-TH" sz="3200" b="1" dirty="0"/>
            <a:t>คุณธรรม </a:t>
          </a:r>
          <a:r>
            <a:rPr lang="en-US" sz="3200" b="1" dirty="0"/>
            <a:t> 5 </a:t>
          </a:r>
          <a:r>
            <a:rPr lang="th-TH" sz="3200" b="1" dirty="0"/>
            <a:t>ด้าน</a:t>
          </a:r>
          <a:endParaRPr lang="en-US" sz="3200" dirty="0"/>
        </a:p>
      </dgm:t>
    </dgm:pt>
    <dgm:pt modelId="{15B27244-EB10-4F51-B654-9B02446CA6B7}" type="parTrans" cxnId="{85C122D2-E65A-48EE-9BD9-EC99C83C8190}">
      <dgm:prSet/>
      <dgm:spPr/>
      <dgm:t>
        <a:bodyPr/>
        <a:lstStyle/>
        <a:p>
          <a:endParaRPr lang="en-US"/>
        </a:p>
      </dgm:t>
    </dgm:pt>
    <dgm:pt modelId="{ABD85E11-8B4E-43AF-9BA9-D31BD0714F8B}" type="sibTrans" cxnId="{85C122D2-E65A-48EE-9BD9-EC99C83C8190}">
      <dgm:prSet/>
      <dgm:spPr/>
      <dgm:t>
        <a:bodyPr/>
        <a:lstStyle/>
        <a:p>
          <a:endParaRPr lang="en-US"/>
        </a:p>
      </dgm:t>
    </dgm:pt>
    <dgm:pt modelId="{2ACFAB56-8F38-48C8-AF2C-E63E1DD432A9}">
      <dgm:prSet/>
      <dgm:spPr/>
      <dgm:t>
        <a:bodyPr/>
        <a:lstStyle/>
        <a:p>
          <a:r>
            <a:rPr lang="th-TH" b="1" dirty="0"/>
            <a:t>ความมีวินัย </a:t>
          </a:r>
          <a:endParaRPr lang="en-US" dirty="0"/>
        </a:p>
      </dgm:t>
    </dgm:pt>
    <dgm:pt modelId="{3B83C719-AB47-4631-9EEF-BB64913240EA}" type="parTrans" cxnId="{3B7674C6-18F9-4175-999A-DD6EC3423DE3}">
      <dgm:prSet/>
      <dgm:spPr/>
      <dgm:t>
        <a:bodyPr/>
        <a:lstStyle/>
        <a:p>
          <a:endParaRPr lang="en-US"/>
        </a:p>
      </dgm:t>
    </dgm:pt>
    <dgm:pt modelId="{47EB4032-C785-48A4-A9E1-52805AA6E279}" type="sibTrans" cxnId="{3B7674C6-18F9-4175-999A-DD6EC3423DE3}">
      <dgm:prSet/>
      <dgm:spPr/>
      <dgm:t>
        <a:bodyPr/>
        <a:lstStyle/>
        <a:p>
          <a:endParaRPr lang="en-US"/>
        </a:p>
      </dgm:t>
    </dgm:pt>
    <dgm:pt modelId="{9D7ACB15-75CA-472B-B40D-3EEE664C7242}">
      <dgm:prSet/>
      <dgm:spPr/>
      <dgm:t>
        <a:bodyPr/>
        <a:lstStyle/>
        <a:p>
          <a:r>
            <a:rPr lang="th-TH" b="1" dirty="0"/>
            <a:t>ความรับผิดชอบ </a:t>
          </a:r>
          <a:endParaRPr lang="en-US" dirty="0"/>
        </a:p>
      </dgm:t>
    </dgm:pt>
    <dgm:pt modelId="{70543C34-237B-4F22-8139-EC218A2ADE2A}" type="parTrans" cxnId="{BA849EC6-C73F-4981-9DEE-B0583805B842}">
      <dgm:prSet/>
      <dgm:spPr/>
      <dgm:t>
        <a:bodyPr/>
        <a:lstStyle/>
        <a:p>
          <a:endParaRPr lang="en-US"/>
        </a:p>
      </dgm:t>
    </dgm:pt>
    <dgm:pt modelId="{E08E6E31-EF13-4E08-9F36-EAE271E3A7C0}" type="sibTrans" cxnId="{BA849EC6-C73F-4981-9DEE-B0583805B842}">
      <dgm:prSet/>
      <dgm:spPr/>
      <dgm:t>
        <a:bodyPr/>
        <a:lstStyle/>
        <a:p>
          <a:endParaRPr lang="en-US"/>
        </a:p>
      </dgm:t>
    </dgm:pt>
    <dgm:pt modelId="{0175E951-DDA4-4CE2-A946-5BAB0DF751A3}">
      <dgm:prSet/>
      <dgm:spPr/>
      <dgm:t>
        <a:bodyPr/>
        <a:lstStyle/>
        <a:p>
          <a:r>
            <a:rPr lang="th-TH" b="1" dirty="0"/>
            <a:t>ความซื่อสัตย์สุจริต </a:t>
          </a:r>
          <a:endParaRPr lang="en-US" dirty="0"/>
        </a:p>
      </dgm:t>
    </dgm:pt>
    <dgm:pt modelId="{7A81E0AD-0F75-42D2-92DB-57D5108170AD}" type="parTrans" cxnId="{BF047968-A6F0-4A52-A9EA-0314E4180837}">
      <dgm:prSet/>
      <dgm:spPr/>
      <dgm:t>
        <a:bodyPr/>
        <a:lstStyle/>
        <a:p>
          <a:endParaRPr lang="en-US"/>
        </a:p>
      </dgm:t>
    </dgm:pt>
    <dgm:pt modelId="{F2C5737D-D707-4370-A986-6C96B62F821B}" type="sibTrans" cxnId="{BF047968-A6F0-4A52-A9EA-0314E4180837}">
      <dgm:prSet/>
      <dgm:spPr/>
      <dgm:t>
        <a:bodyPr/>
        <a:lstStyle/>
        <a:p>
          <a:endParaRPr lang="en-US"/>
        </a:p>
      </dgm:t>
    </dgm:pt>
    <dgm:pt modelId="{0E732479-AD03-4375-82D7-9BF57F963E84}">
      <dgm:prSet/>
      <dgm:spPr/>
      <dgm:t>
        <a:bodyPr/>
        <a:lstStyle/>
        <a:p>
          <a:r>
            <a:rPr lang="th-TH" b="1" dirty="0"/>
            <a:t>จิตอาสา </a:t>
          </a:r>
          <a:endParaRPr lang="en-US" dirty="0"/>
        </a:p>
      </dgm:t>
    </dgm:pt>
    <dgm:pt modelId="{30B2173A-6B3D-4031-9D36-C85985112F85}" type="parTrans" cxnId="{28993578-3FD0-48CF-AD4F-3CFE4FAC8D8A}">
      <dgm:prSet/>
      <dgm:spPr/>
      <dgm:t>
        <a:bodyPr/>
        <a:lstStyle/>
        <a:p>
          <a:endParaRPr lang="en-US"/>
        </a:p>
      </dgm:t>
    </dgm:pt>
    <dgm:pt modelId="{38ED6462-B140-4332-8818-DA14903D6EF7}" type="sibTrans" cxnId="{28993578-3FD0-48CF-AD4F-3CFE4FAC8D8A}">
      <dgm:prSet/>
      <dgm:spPr/>
      <dgm:t>
        <a:bodyPr/>
        <a:lstStyle/>
        <a:p>
          <a:endParaRPr lang="en-US"/>
        </a:p>
      </dgm:t>
    </dgm:pt>
    <dgm:pt modelId="{6BF69FC1-18DF-4188-9615-12790C29DB10}">
      <dgm:prSet/>
      <dgm:spPr/>
      <dgm:t>
        <a:bodyPr/>
        <a:lstStyle/>
        <a:p>
          <a:r>
            <a:rPr lang="th-TH" b="1"/>
            <a:t>ความขยันหมั่นเพียร</a:t>
          </a:r>
          <a:endParaRPr lang="en-US"/>
        </a:p>
      </dgm:t>
    </dgm:pt>
    <dgm:pt modelId="{4F3FA8C4-2B27-4A16-B6EA-EF9ECBCF8192}" type="parTrans" cxnId="{2F22BF32-430B-46AD-B8C1-63D28DA7716F}">
      <dgm:prSet/>
      <dgm:spPr/>
      <dgm:t>
        <a:bodyPr/>
        <a:lstStyle/>
        <a:p>
          <a:endParaRPr lang="en-US"/>
        </a:p>
      </dgm:t>
    </dgm:pt>
    <dgm:pt modelId="{C588D9A7-7143-4249-8112-BDC135465EE1}" type="sibTrans" cxnId="{2F22BF32-430B-46AD-B8C1-63D28DA7716F}">
      <dgm:prSet/>
      <dgm:spPr/>
      <dgm:t>
        <a:bodyPr/>
        <a:lstStyle/>
        <a:p>
          <a:endParaRPr lang="en-US"/>
        </a:p>
      </dgm:t>
    </dgm:pt>
    <dgm:pt modelId="{715A06C3-B1E5-4309-8ADE-EEAAF5B45C45}" type="pres">
      <dgm:prSet presAssocID="{F493AC4C-2C6B-4E1C-AB1C-68FB84EC6B07}" presName="linear" presStyleCnt="0">
        <dgm:presLayoutVars>
          <dgm:dir/>
          <dgm:animLvl val="lvl"/>
          <dgm:resizeHandles val="exact"/>
        </dgm:presLayoutVars>
      </dgm:prSet>
      <dgm:spPr/>
    </dgm:pt>
    <dgm:pt modelId="{FA2E310B-0C8C-4E2B-A425-EE89B7E1BFF2}" type="pres">
      <dgm:prSet presAssocID="{46DE4703-D113-45AD-8958-6AE61131E529}" presName="parentLin" presStyleCnt="0"/>
      <dgm:spPr/>
    </dgm:pt>
    <dgm:pt modelId="{DCD6D695-B148-423F-BCE6-5E7498C302FC}" type="pres">
      <dgm:prSet presAssocID="{46DE4703-D113-45AD-8958-6AE61131E529}" presName="parentLeftMargin" presStyleLbl="node1" presStyleIdx="0" presStyleCnt="1"/>
      <dgm:spPr/>
    </dgm:pt>
    <dgm:pt modelId="{49678771-B33F-430C-8647-B3A49D8AEABC}" type="pres">
      <dgm:prSet presAssocID="{46DE4703-D113-45AD-8958-6AE61131E529}" presName="parentText" presStyleLbl="node1" presStyleIdx="0" presStyleCnt="1" custLinFactX="6018" custLinFactNeighborX="100000" custLinFactNeighborY="-1522">
        <dgm:presLayoutVars>
          <dgm:chMax val="0"/>
          <dgm:bulletEnabled val="1"/>
        </dgm:presLayoutVars>
      </dgm:prSet>
      <dgm:spPr/>
    </dgm:pt>
    <dgm:pt modelId="{74BBBF82-7278-4423-A99F-6A04FF0F505C}" type="pres">
      <dgm:prSet presAssocID="{46DE4703-D113-45AD-8958-6AE61131E529}" presName="negativeSpace" presStyleCnt="0"/>
      <dgm:spPr/>
    </dgm:pt>
    <dgm:pt modelId="{22CC0D55-3C8C-4D0B-B5FE-D11D5D90C772}" type="pres">
      <dgm:prSet presAssocID="{46DE4703-D113-45AD-8958-6AE61131E529}" presName="childText" presStyleLbl="conFgAcc1" presStyleIdx="0" presStyleCnt="1" custLinFactNeighborX="17837" custLinFactNeighborY="49537">
        <dgm:presLayoutVars>
          <dgm:bulletEnabled val="1"/>
        </dgm:presLayoutVars>
      </dgm:prSet>
      <dgm:spPr/>
    </dgm:pt>
  </dgm:ptLst>
  <dgm:cxnLst>
    <dgm:cxn modelId="{BD59E516-4B2F-4C8F-954E-87A56C7D1AEC}" type="presOf" srcId="{9D7ACB15-75CA-472B-B40D-3EEE664C7242}" destId="{22CC0D55-3C8C-4D0B-B5FE-D11D5D90C772}" srcOrd="0" destOrd="1" presId="urn:microsoft.com/office/officeart/2005/8/layout/list1"/>
    <dgm:cxn modelId="{689D6018-247A-4EA7-9713-86F261C7D5A4}" type="presOf" srcId="{0E732479-AD03-4375-82D7-9BF57F963E84}" destId="{22CC0D55-3C8C-4D0B-B5FE-D11D5D90C772}" srcOrd="0" destOrd="3" presId="urn:microsoft.com/office/officeart/2005/8/layout/list1"/>
    <dgm:cxn modelId="{1D77F61E-D26E-4FA1-8673-517F0C2B64E9}" type="presOf" srcId="{F493AC4C-2C6B-4E1C-AB1C-68FB84EC6B07}" destId="{715A06C3-B1E5-4309-8ADE-EEAAF5B45C45}" srcOrd="0" destOrd="0" presId="urn:microsoft.com/office/officeart/2005/8/layout/list1"/>
    <dgm:cxn modelId="{2F22BF32-430B-46AD-B8C1-63D28DA7716F}" srcId="{46DE4703-D113-45AD-8958-6AE61131E529}" destId="{6BF69FC1-18DF-4188-9615-12790C29DB10}" srcOrd="4" destOrd="0" parTransId="{4F3FA8C4-2B27-4A16-B6EA-EF9ECBCF8192}" sibTransId="{C588D9A7-7143-4249-8112-BDC135465EE1}"/>
    <dgm:cxn modelId="{34C04660-6921-479A-8C0A-8112006FD928}" type="presOf" srcId="{0175E951-DDA4-4CE2-A946-5BAB0DF751A3}" destId="{22CC0D55-3C8C-4D0B-B5FE-D11D5D90C772}" srcOrd="0" destOrd="2" presId="urn:microsoft.com/office/officeart/2005/8/layout/list1"/>
    <dgm:cxn modelId="{BF047968-A6F0-4A52-A9EA-0314E4180837}" srcId="{46DE4703-D113-45AD-8958-6AE61131E529}" destId="{0175E951-DDA4-4CE2-A946-5BAB0DF751A3}" srcOrd="2" destOrd="0" parTransId="{7A81E0AD-0F75-42D2-92DB-57D5108170AD}" sibTransId="{F2C5737D-D707-4370-A986-6C96B62F821B}"/>
    <dgm:cxn modelId="{A712416A-EEEE-4067-9643-4E59BF42EA9C}" type="presOf" srcId="{46DE4703-D113-45AD-8958-6AE61131E529}" destId="{49678771-B33F-430C-8647-B3A49D8AEABC}" srcOrd="1" destOrd="0" presId="urn:microsoft.com/office/officeart/2005/8/layout/list1"/>
    <dgm:cxn modelId="{28993578-3FD0-48CF-AD4F-3CFE4FAC8D8A}" srcId="{46DE4703-D113-45AD-8958-6AE61131E529}" destId="{0E732479-AD03-4375-82D7-9BF57F963E84}" srcOrd="3" destOrd="0" parTransId="{30B2173A-6B3D-4031-9D36-C85985112F85}" sibTransId="{38ED6462-B140-4332-8818-DA14903D6EF7}"/>
    <dgm:cxn modelId="{60911F8F-82AB-477F-91F7-6880F6CF2BB0}" type="presOf" srcId="{6BF69FC1-18DF-4188-9615-12790C29DB10}" destId="{22CC0D55-3C8C-4D0B-B5FE-D11D5D90C772}" srcOrd="0" destOrd="4" presId="urn:microsoft.com/office/officeart/2005/8/layout/list1"/>
    <dgm:cxn modelId="{3B7674C6-18F9-4175-999A-DD6EC3423DE3}" srcId="{46DE4703-D113-45AD-8958-6AE61131E529}" destId="{2ACFAB56-8F38-48C8-AF2C-E63E1DD432A9}" srcOrd="0" destOrd="0" parTransId="{3B83C719-AB47-4631-9EEF-BB64913240EA}" sibTransId="{47EB4032-C785-48A4-A9E1-52805AA6E279}"/>
    <dgm:cxn modelId="{BA849EC6-C73F-4981-9DEE-B0583805B842}" srcId="{46DE4703-D113-45AD-8958-6AE61131E529}" destId="{9D7ACB15-75CA-472B-B40D-3EEE664C7242}" srcOrd="1" destOrd="0" parTransId="{70543C34-237B-4F22-8139-EC218A2ADE2A}" sibTransId="{E08E6E31-EF13-4E08-9F36-EAE271E3A7C0}"/>
    <dgm:cxn modelId="{85C122D2-E65A-48EE-9BD9-EC99C83C8190}" srcId="{F493AC4C-2C6B-4E1C-AB1C-68FB84EC6B07}" destId="{46DE4703-D113-45AD-8958-6AE61131E529}" srcOrd="0" destOrd="0" parTransId="{15B27244-EB10-4F51-B654-9B02446CA6B7}" sibTransId="{ABD85E11-8B4E-43AF-9BA9-D31BD0714F8B}"/>
    <dgm:cxn modelId="{7289D6D6-5F05-4C11-99C7-57BC6D81A35C}" type="presOf" srcId="{2ACFAB56-8F38-48C8-AF2C-E63E1DD432A9}" destId="{22CC0D55-3C8C-4D0B-B5FE-D11D5D90C772}" srcOrd="0" destOrd="0" presId="urn:microsoft.com/office/officeart/2005/8/layout/list1"/>
    <dgm:cxn modelId="{AB077FDC-DCB4-4306-ACD2-D84798047ADC}" type="presOf" srcId="{46DE4703-D113-45AD-8958-6AE61131E529}" destId="{DCD6D695-B148-423F-BCE6-5E7498C302FC}" srcOrd="0" destOrd="0" presId="urn:microsoft.com/office/officeart/2005/8/layout/list1"/>
    <dgm:cxn modelId="{BC5FD855-0152-4DFD-93FA-BAEB6DA366A3}" type="presParOf" srcId="{715A06C3-B1E5-4309-8ADE-EEAAF5B45C45}" destId="{FA2E310B-0C8C-4E2B-A425-EE89B7E1BFF2}" srcOrd="0" destOrd="0" presId="urn:microsoft.com/office/officeart/2005/8/layout/list1"/>
    <dgm:cxn modelId="{A0D23858-CF6C-48C7-AAC9-AC9C06AC9EDB}" type="presParOf" srcId="{FA2E310B-0C8C-4E2B-A425-EE89B7E1BFF2}" destId="{DCD6D695-B148-423F-BCE6-5E7498C302FC}" srcOrd="0" destOrd="0" presId="urn:microsoft.com/office/officeart/2005/8/layout/list1"/>
    <dgm:cxn modelId="{1F9A1472-E170-41E4-8DC3-52A614789413}" type="presParOf" srcId="{FA2E310B-0C8C-4E2B-A425-EE89B7E1BFF2}" destId="{49678771-B33F-430C-8647-B3A49D8AEABC}" srcOrd="1" destOrd="0" presId="urn:microsoft.com/office/officeart/2005/8/layout/list1"/>
    <dgm:cxn modelId="{97ADD1CC-D51D-460D-8CA1-05521F95D4D1}" type="presParOf" srcId="{715A06C3-B1E5-4309-8ADE-EEAAF5B45C45}" destId="{74BBBF82-7278-4423-A99F-6A04FF0F505C}" srcOrd="1" destOrd="0" presId="urn:microsoft.com/office/officeart/2005/8/layout/list1"/>
    <dgm:cxn modelId="{395F4A4F-98BB-4FE1-A1E6-AC4E634DC13D}" type="presParOf" srcId="{715A06C3-B1E5-4309-8ADE-EEAAF5B45C45}" destId="{22CC0D55-3C8C-4D0B-B5FE-D11D5D90C77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4173F-4B0E-4699-B03B-72F591C6A3A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68F4EDA2-FD70-43B1-91FC-14E413A09CBD}">
      <dgm:prSet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อาชีพ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14C85C-16C2-4F9A-986C-09333498FE0A}" type="parTrans" cxnId="{71A32FBD-85F0-41E5-AA5A-54481747FEF0}">
      <dgm:prSet/>
      <dgm:spPr/>
      <dgm:t>
        <a:bodyPr/>
        <a:lstStyle/>
        <a:p>
          <a:endParaRPr lang="en-US"/>
        </a:p>
      </dgm:t>
    </dgm:pt>
    <dgm:pt modelId="{FA7AEA86-6A7F-4B60-A641-9A351915312D}" type="sibTrans" cxnId="{71A32FBD-85F0-41E5-AA5A-54481747FEF0}">
      <dgm:prSet/>
      <dgm:spPr/>
      <dgm:t>
        <a:bodyPr/>
        <a:lstStyle/>
        <a:p>
          <a:endParaRPr lang="en-US"/>
        </a:p>
      </dgm:t>
    </dgm:pt>
    <dgm:pt modelId="{A31756F1-757A-42B5-B8A0-0CC1F6DEEB8E}">
      <dgm:prSet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วิชาชีพ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AAE0F6-40F5-41FB-AE59-BE8EBB721CDF}" type="parTrans" cxnId="{855ABF8C-0895-4757-B9DE-06A25A4FF5C9}">
      <dgm:prSet/>
      <dgm:spPr/>
      <dgm:t>
        <a:bodyPr/>
        <a:lstStyle/>
        <a:p>
          <a:endParaRPr lang="en-US"/>
        </a:p>
      </dgm:t>
    </dgm:pt>
    <dgm:pt modelId="{A62E6925-BF0F-4B1B-BE7F-1D60401525B7}" type="sibTrans" cxnId="{855ABF8C-0895-4757-B9DE-06A25A4FF5C9}">
      <dgm:prSet/>
      <dgm:spPr/>
      <dgm:t>
        <a:bodyPr/>
        <a:lstStyle/>
        <a:p>
          <a:endParaRPr lang="en-US"/>
        </a:p>
      </dgm:t>
    </dgm:pt>
    <dgm:pt modelId="{0AE4E11A-152C-4920-A5EE-581C75AC2E30}">
      <dgm:prSet custT="1"/>
      <dgm:spPr/>
      <dgm:t>
        <a:bodyPr/>
        <a:lstStyle/>
        <a:p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สัมมาชีพ</a:t>
          </a:r>
          <a:endParaRPr lang="en-US" sz="28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89306F-0CF0-45EA-BFF5-209792F71129}" type="parTrans" cxnId="{5F073D2F-8EFC-41AC-8D5A-26D35CF83D5D}">
      <dgm:prSet/>
      <dgm:spPr/>
      <dgm:t>
        <a:bodyPr/>
        <a:lstStyle/>
        <a:p>
          <a:endParaRPr lang="en-US"/>
        </a:p>
      </dgm:t>
    </dgm:pt>
    <dgm:pt modelId="{86AA872C-33DF-478C-8CB8-6C5B2225C635}" type="sibTrans" cxnId="{5F073D2F-8EFC-41AC-8D5A-26D35CF83D5D}">
      <dgm:prSet/>
      <dgm:spPr/>
      <dgm:t>
        <a:bodyPr/>
        <a:lstStyle/>
        <a:p>
          <a:endParaRPr lang="en-US"/>
        </a:p>
      </dgm:t>
    </dgm:pt>
    <dgm:pt modelId="{D195F71E-9828-4681-8B23-44134F0651E5}">
      <dgm:prSet custT="1"/>
      <dgm:spPr/>
      <dgm:t>
        <a:bodyPr/>
        <a:lstStyle/>
        <a:p>
          <a:pPr algn="ctr"/>
          <a:r>
            <a:rPr lang="th-TH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กฎหมายเป็น“อาชีพ  วิชาชีพ  สัมมาชีพ”?</a:t>
          </a:r>
          <a:endParaRPr lang="en-US" sz="28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72C282D-7591-4A9F-B150-5AFB9F55CCAC}" type="parTrans" cxnId="{DD30FE72-BCA1-4002-AA7B-3AAF9692C70E}">
      <dgm:prSet/>
      <dgm:spPr/>
      <dgm:t>
        <a:bodyPr/>
        <a:lstStyle/>
        <a:p>
          <a:endParaRPr lang="en-US"/>
        </a:p>
      </dgm:t>
    </dgm:pt>
    <dgm:pt modelId="{C1B680A1-49A0-4166-9FE8-AAEF79E0600F}" type="sibTrans" cxnId="{DD30FE72-BCA1-4002-AA7B-3AAF9692C70E}">
      <dgm:prSet/>
      <dgm:spPr/>
      <dgm:t>
        <a:bodyPr/>
        <a:lstStyle/>
        <a:p>
          <a:endParaRPr lang="en-US"/>
        </a:p>
      </dgm:t>
    </dgm:pt>
    <dgm:pt modelId="{E01E263C-8C11-4A6B-829B-3046253232E8}" type="pres">
      <dgm:prSet presAssocID="{1264173F-4B0E-4699-B03B-72F591C6A3A5}" presName="root" presStyleCnt="0">
        <dgm:presLayoutVars>
          <dgm:dir/>
          <dgm:resizeHandles val="exact"/>
        </dgm:presLayoutVars>
      </dgm:prSet>
      <dgm:spPr/>
    </dgm:pt>
    <dgm:pt modelId="{2DE7BBB3-6DFB-4E97-8161-7C66CB456DF2}" type="pres">
      <dgm:prSet presAssocID="{1264173F-4B0E-4699-B03B-72F591C6A3A5}" presName="container" presStyleCnt="0">
        <dgm:presLayoutVars>
          <dgm:dir/>
          <dgm:resizeHandles val="exact"/>
        </dgm:presLayoutVars>
      </dgm:prSet>
      <dgm:spPr/>
    </dgm:pt>
    <dgm:pt modelId="{A6049455-8EAA-4FC6-A533-9EB6B282C2CC}" type="pres">
      <dgm:prSet presAssocID="{68F4EDA2-FD70-43B1-91FC-14E413A09CBD}" presName="compNode" presStyleCnt="0"/>
      <dgm:spPr/>
    </dgm:pt>
    <dgm:pt modelId="{4FF68D91-C926-4988-9AEF-E7EF25B11727}" type="pres">
      <dgm:prSet presAssocID="{68F4EDA2-FD70-43B1-91FC-14E413A09CBD}" presName="iconBgRect" presStyleLbl="bgShp" presStyleIdx="0" presStyleCnt="4"/>
      <dgm:spPr/>
    </dgm:pt>
    <dgm:pt modelId="{DFC20D25-E2D0-49F3-A27F-A2EF75CEC0FF}" type="pres">
      <dgm:prSet presAssocID="{68F4EDA2-FD70-43B1-91FC-14E413A09CB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150753BD-0996-423B-9423-9F3735D0DF0E}" type="pres">
      <dgm:prSet presAssocID="{68F4EDA2-FD70-43B1-91FC-14E413A09CBD}" presName="spaceRect" presStyleCnt="0"/>
      <dgm:spPr/>
    </dgm:pt>
    <dgm:pt modelId="{0713B74E-C589-4564-A6A1-0DA20F717E16}" type="pres">
      <dgm:prSet presAssocID="{68F4EDA2-FD70-43B1-91FC-14E413A09CBD}" presName="textRect" presStyleLbl="revTx" presStyleIdx="0" presStyleCnt="4" custScaleX="92907">
        <dgm:presLayoutVars>
          <dgm:chMax val="1"/>
          <dgm:chPref val="1"/>
        </dgm:presLayoutVars>
      </dgm:prSet>
      <dgm:spPr/>
    </dgm:pt>
    <dgm:pt modelId="{143D6D1E-2D3F-41C2-8023-EE6FCF4F7C54}" type="pres">
      <dgm:prSet presAssocID="{FA7AEA86-6A7F-4B60-A641-9A351915312D}" presName="sibTrans" presStyleLbl="sibTrans2D1" presStyleIdx="0" presStyleCnt="0"/>
      <dgm:spPr/>
    </dgm:pt>
    <dgm:pt modelId="{043AC89E-9184-4EC4-9671-4167EB6496A6}" type="pres">
      <dgm:prSet presAssocID="{A31756F1-757A-42B5-B8A0-0CC1F6DEEB8E}" presName="compNode" presStyleCnt="0"/>
      <dgm:spPr/>
    </dgm:pt>
    <dgm:pt modelId="{F0DACA10-CE82-44B3-94D1-6A52AB3D4BC0}" type="pres">
      <dgm:prSet presAssocID="{A31756F1-757A-42B5-B8A0-0CC1F6DEEB8E}" presName="iconBgRect" presStyleLbl="bgShp" presStyleIdx="1" presStyleCnt="4"/>
      <dgm:spPr/>
    </dgm:pt>
    <dgm:pt modelId="{B8E44DE2-1043-470C-A33D-835DA1C1DF82}" type="pres">
      <dgm:prSet presAssocID="{A31756F1-757A-42B5-B8A0-0CC1F6DEEB8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260B794-8479-49D6-84FA-C3B6952B49EE}" type="pres">
      <dgm:prSet presAssocID="{A31756F1-757A-42B5-B8A0-0CC1F6DEEB8E}" presName="spaceRect" presStyleCnt="0"/>
      <dgm:spPr/>
    </dgm:pt>
    <dgm:pt modelId="{EE02D84F-A8E5-4FD6-883A-54FC5E1D8EEA}" type="pres">
      <dgm:prSet presAssocID="{A31756F1-757A-42B5-B8A0-0CC1F6DEEB8E}" presName="textRect" presStyleLbl="revTx" presStyleIdx="1" presStyleCnt="4">
        <dgm:presLayoutVars>
          <dgm:chMax val="1"/>
          <dgm:chPref val="1"/>
        </dgm:presLayoutVars>
      </dgm:prSet>
      <dgm:spPr/>
    </dgm:pt>
    <dgm:pt modelId="{59E7B501-E2A9-4DF3-AB36-5E127C67B7A6}" type="pres">
      <dgm:prSet presAssocID="{A62E6925-BF0F-4B1B-BE7F-1D60401525B7}" presName="sibTrans" presStyleLbl="sibTrans2D1" presStyleIdx="0" presStyleCnt="0"/>
      <dgm:spPr/>
    </dgm:pt>
    <dgm:pt modelId="{F77F2D88-93FD-4665-AC62-7D0A816B8D4C}" type="pres">
      <dgm:prSet presAssocID="{0AE4E11A-152C-4920-A5EE-581C75AC2E30}" presName="compNode" presStyleCnt="0"/>
      <dgm:spPr/>
    </dgm:pt>
    <dgm:pt modelId="{E80C3468-F0A0-43B3-82F6-ED807272FB90}" type="pres">
      <dgm:prSet presAssocID="{0AE4E11A-152C-4920-A5EE-581C75AC2E30}" presName="iconBgRect" presStyleLbl="bgShp" presStyleIdx="2" presStyleCnt="4"/>
      <dgm:spPr/>
    </dgm:pt>
    <dgm:pt modelId="{FD20C390-9863-4725-A045-7FBE5F684926}" type="pres">
      <dgm:prSet presAssocID="{0AE4E11A-152C-4920-A5EE-581C75AC2E3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16BC66B5-0035-421F-8360-43BF550B2780}" type="pres">
      <dgm:prSet presAssocID="{0AE4E11A-152C-4920-A5EE-581C75AC2E30}" presName="spaceRect" presStyleCnt="0"/>
      <dgm:spPr/>
    </dgm:pt>
    <dgm:pt modelId="{BCB4E665-80D4-4179-B88E-EF035B643562}" type="pres">
      <dgm:prSet presAssocID="{0AE4E11A-152C-4920-A5EE-581C75AC2E30}" presName="textRect" presStyleLbl="revTx" presStyleIdx="2" presStyleCnt="4">
        <dgm:presLayoutVars>
          <dgm:chMax val="1"/>
          <dgm:chPref val="1"/>
        </dgm:presLayoutVars>
      </dgm:prSet>
      <dgm:spPr/>
    </dgm:pt>
    <dgm:pt modelId="{74F021D1-41BF-4452-A3B2-CC4A85DC93A2}" type="pres">
      <dgm:prSet presAssocID="{86AA872C-33DF-478C-8CB8-6C5B2225C635}" presName="sibTrans" presStyleLbl="sibTrans2D1" presStyleIdx="0" presStyleCnt="0"/>
      <dgm:spPr/>
    </dgm:pt>
    <dgm:pt modelId="{A42941B5-5884-41ED-8A56-86886156B353}" type="pres">
      <dgm:prSet presAssocID="{D195F71E-9828-4681-8B23-44134F0651E5}" presName="compNode" presStyleCnt="0"/>
      <dgm:spPr/>
    </dgm:pt>
    <dgm:pt modelId="{BFF3569D-5F75-4485-9D05-17BDE04E9F27}" type="pres">
      <dgm:prSet presAssocID="{D195F71E-9828-4681-8B23-44134F0651E5}" presName="iconBgRect" presStyleLbl="bgShp" presStyleIdx="3" presStyleCnt="4" custLinFactNeighborX="-16889" custLinFactNeighborY="3021"/>
      <dgm:spPr/>
    </dgm:pt>
    <dgm:pt modelId="{6E72EF54-1EED-4766-A847-88AAA132241E}" type="pres">
      <dgm:prSet presAssocID="{D195F71E-9828-4681-8B23-44134F0651E5}" presName="iconRect" presStyleLbl="node1" presStyleIdx="3" presStyleCnt="4" custLinFactNeighborX="-28882" custLinFactNeighborY="-67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DB91138-C4B1-4C64-A69B-46639CAC32DD}" type="pres">
      <dgm:prSet presAssocID="{D195F71E-9828-4681-8B23-44134F0651E5}" presName="spaceRect" presStyleCnt="0"/>
      <dgm:spPr/>
    </dgm:pt>
    <dgm:pt modelId="{7BA42BD3-41B8-44A5-B0CF-AB353A98BB77}" type="pres">
      <dgm:prSet presAssocID="{D195F71E-9828-4681-8B23-44134F0651E5}" presName="textRect" presStyleLbl="revTx" presStyleIdx="3" presStyleCnt="4" custScaleX="121707" custScaleY="103326">
        <dgm:presLayoutVars>
          <dgm:chMax val="1"/>
          <dgm:chPref val="1"/>
        </dgm:presLayoutVars>
      </dgm:prSet>
      <dgm:spPr/>
    </dgm:pt>
  </dgm:ptLst>
  <dgm:cxnLst>
    <dgm:cxn modelId="{963E9023-CA83-4995-9152-FD3DC4052B5C}" type="presOf" srcId="{1264173F-4B0E-4699-B03B-72F591C6A3A5}" destId="{E01E263C-8C11-4A6B-829B-3046253232E8}" srcOrd="0" destOrd="0" presId="urn:microsoft.com/office/officeart/2018/2/layout/IconCircleList"/>
    <dgm:cxn modelId="{5F073D2F-8EFC-41AC-8D5A-26D35CF83D5D}" srcId="{1264173F-4B0E-4699-B03B-72F591C6A3A5}" destId="{0AE4E11A-152C-4920-A5EE-581C75AC2E30}" srcOrd="2" destOrd="0" parTransId="{1889306F-0CF0-45EA-BFF5-209792F71129}" sibTransId="{86AA872C-33DF-478C-8CB8-6C5B2225C635}"/>
    <dgm:cxn modelId="{4C566D64-8B81-4902-99A6-1C22203B58F3}" type="presOf" srcId="{0AE4E11A-152C-4920-A5EE-581C75AC2E30}" destId="{BCB4E665-80D4-4179-B88E-EF035B643562}" srcOrd="0" destOrd="0" presId="urn:microsoft.com/office/officeart/2018/2/layout/IconCircleList"/>
    <dgm:cxn modelId="{DD30FE72-BCA1-4002-AA7B-3AAF9692C70E}" srcId="{1264173F-4B0E-4699-B03B-72F591C6A3A5}" destId="{D195F71E-9828-4681-8B23-44134F0651E5}" srcOrd="3" destOrd="0" parTransId="{A72C282D-7591-4A9F-B150-5AFB9F55CCAC}" sibTransId="{C1B680A1-49A0-4166-9FE8-AAEF79E0600F}"/>
    <dgm:cxn modelId="{815B1077-7FCD-44C0-8214-D47FA560DF20}" type="presOf" srcId="{A31756F1-757A-42B5-B8A0-0CC1F6DEEB8E}" destId="{EE02D84F-A8E5-4FD6-883A-54FC5E1D8EEA}" srcOrd="0" destOrd="0" presId="urn:microsoft.com/office/officeart/2018/2/layout/IconCircleList"/>
    <dgm:cxn modelId="{081F425A-F09F-4DAF-AB1B-D146903BAFF9}" type="presOf" srcId="{D195F71E-9828-4681-8B23-44134F0651E5}" destId="{7BA42BD3-41B8-44A5-B0CF-AB353A98BB77}" srcOrd="0" destOrd="0" presId="urn:microsoft.com/office/officeart/2018/2/layout/IconCircleList"/>
    <dgm:cxn modelId="{D1B7695A-93CA-4B07-87CD-FC45D667745A}" type="presOf" srcId="{FA7AEA86-6A7F-4B60-A641-9A351915312D}" destId="{143D6D1E-2D3F-41C2-8023-EE6FCF4F7C54}" srcOrd="0" destOrd="0" presId="urn:microsoft.com/office/officeart/2018/2/layout/IconCircleList"/>
    <dgm:cxn modelId="{855ABF8C-0895-4757-B9DE-06A25A4FF5C9}" srcId="{1264173F-4B0E-4699-B03B-72F591C6A3A5}" destId="{A31756F1-757A-42B5-B8A0-0CC1F6DEEB8E}" srcOrd="1" destOrd="0" parTransId="{E8AAE0F6-40F5-41FB-AE59-BE8EBB721CDF}" sibTransId="{A62E6925-BF0F-4B1B-BE7F-1D60401525B7}"/>
    <dgm:cxn modelId="{8A2B2FAB-B5BD-4BA4-B65B-884F5655E44C}" type="presOf" srcId="{A62E6925-BF0F-4B1B-BE7F-1D60401525B7}" destId="{59E7B501-E2A9-4DF3-AB36-5E127C67B7A6}" srcOrd="0" destOrd="0" presId="urn:microsoft.com/office/officeart/2018/2/layout/IconCircleList"/>
    <dgm:cxn modelId="{71A32FBD-85F0-41E5-AA5A-54481747FEF0}" srcId="{1264173F-4B0E-4699-B03B-72F591C6A3A5}" destId="{68F4EDA2-FD70-43B1-91FC-14E413A09CBD}" srcOrd="0" destOrd="0" parTransId="{ED14C85C-16C2-4F9A-986C-09333498FE0A}" sibTransId="{FA7AEA86-6A7F-4B60-A641-9A351915312D}"/>
    <dgm:cxn modelId="{E70B00BE-A22F-47CC-8D67-034E3F89C4A3}" type="presOf" srcId="{86AA872C-33DF-478C-8CB8-6C5B2225C635}" destId="{74F021D1-41BF-4452-A3B2-CC4A85DC93A2}" srcOrd="0" destOrd="0" presId="urn:microsoft.com/office/officeart/2018/2/layout/IconCircleList"/>
    <dgm:cxn modelId="{082EDBBF-2144-4AA2-B9B7-2A1E479A5A39}" type="presOf" srcId="{68F4EDA2-FD70-43B1-91FC-14E413A09CBD}" destId="{0713B74E-C589-4564-A6A1-0DA20F717E16}" srcOrd="0" destOrd="0" presId="urn:microsoft.com/office/officeart/2018/2/layout/IconCircleList"/>
    <dgm:cxn modelId="{5D3E12F7-26A1-4307-8F4B-C88A61029F27}" type="presParOf" srcId="{E01E263C-8C11-4A6B-829B-3046253232E8}" destId="{2DE7BBB3-6DFB-4E97-8161-7C66CB456DF2}" srcOrd="0" destOrd="0" presId="urn:microsoft.com/office/officeart/2018/2/layout/IconCircleList"/>
    <dgm:cxn modelId="{B1CD3961-C56C-412F-B389-C19EDC398EA4}" type="presParOf" srcId="{2DE7BBB3-6DFB-4E97-8161-7C66CB456DF2}" destId="{A6049455-8EAA-4FC6-A533-9EB6B282C2CC}" srcOrd="0" destOrd="0" presId="urn:microsoft.com/office/officeart/2018/2/layout/IconCircleList"/>
    <dgm:cxn modelId="{D8B28B30-43C8-4275-B1E8-CC8B0B137C68}" type="presParOf" srcId="{A6049455-8EAA-4FC6-A533-9EB6B282C2CC}" destId="{4FF68D91-C926-4988-9AEF-E7EF25B11727}" srcOrd="0" destOrd="0" presId="urn:microsoft.com/office/officeart/2018/2/layout/IconCircleList"/>
    <dgm:cxn modelId="{37A7E227-5DD5-4309-AFAA-39F4108BB2A1}" type="presParOf" srcId="{A6049455-8EAA-4FC6-A533-9EB6B282C2CC}" destId="{DFC20D25-E2D0-49F3-A27F-A2EF75CEC0FF}" srcOrd="1" destOrd="0" presId="urn:microsoft.com/office/officeart/2018/2/layout/IconCircleList"/>
    <dgm:cxn modelId="{732D1497-21B1-479C-A029-23CA747F1A02}" type="presParOf" srcId="{A6049455-8EAA-4FC6-A533-9EB6B282C2CC}" destId="{150753BD-0996-423B-9423-9F3735D0DF0E}" srcOrd="2" destOrd="0" presId="urn:microsoft.com/office/officeart/2018/2/layout/IconCircleList"/>
    <dgm:cxn modelId="{7D24BF91-33A9-4C7F-AF57-975B9A624174}" type="presParOf" srcId="{A6049455-8EAA-4FC6-A533-9EB6B282C2CC}" destId="{0713B74E-C589-4564-A6A1-0DA20F717E16}" srcOrd="3" destOrd="0" presId="urn:microsoft.com/office/officeart/2018/2/layout/IconCircleList"/>
    <dgm:cxn modelId="{F6EFC6E2-DE93-40B2-A885-A407F6D2A909}" type="presParOf" srcId="{2DE7BBB3-6DFB-4E97-8161-7C66CB456DF2}" destId="{143D6D1E-2D3F-41C2-8023-EE6FCF4F7C54}" srcOrd="1" destOrd="0" presId="urn:microsoft.com/office/officeart/2018/2/layout/IconCircleList"/>
    <dgm:cxn modelId="{1E93FD5C-DFB7-4460-B9E9-09944F0D6B7E}" type="presParOf" srcId="{2DE7BBB3-6DFB-4E97-8161-7C66CB456DF2}" destId="{043AC89E-9184-4EC4-9671-4167EB6496A6}" srcOrd="2" destOrd="0" presId="urn:microsoft.com/office/officeart/2018/2/layout/IconCircleList"/>
    <dgm:cxn modelId="{EB0AFA7F-DABC-47C3-BE00-40A02303C8CB}" type="presParOf" srcId="{043AC89E-9184-4EC4-9671-4167EB6496A6}" destId="{F0DACA10-CE82-44B3-94D1-6A52AB3D4BC0}" srcOrd="0" destOrd="0" presId="urn:microsoft.com/office/officeart/2018/2/layout/IconCircleList"/>
    <dgm:cxn modelId="{18E8D3EC-59EA-4DC2-A197-2355BC84AA0C}" type="presParOf" srcId="{043AC89E-9184-4EC4-9671-4167EB6496A6}" destId="{B8E44DE2-1043-470C-A33D-835DA1C1DF82}" srcOrd="1" destOrd="0" presId="urn:microsoft.com/office/officeart/2018/2/layout/IconCircleList"/>
    <dgm:cxn modelId="{5633E767-A653-4B12-8AE8-7E9BF25FD4A8}" type="presParOf" srcId="{043AC89E-9184-4EC4-9671-4167EB6496A6}" destId="{8260B794-8479-49D6-84FA-C3B6952B49EE}" srcOrd="2" destOrd="0" presId="urn:microsoft.com/office/officeart/2018/2/layout/IconCircleList"/>
    <dgm:cxn modelId="{6597C8BC-61E6-451E-87D1-B0E0CE813C3F}" type="presParOf" srcId="{043AC89E-9184-4EC4-9671-4167EB6496A6}" destId="{EE02D84F-A8E5-4FD6-883A-54FC5E1D8EEA}" srcOrd="3" destOrd="0" presId="urn:microsoft.com/office/officeart/2018/2/layout/IconCircleList"/>
    <dgm:cxn modelId="{AA7023E0-C584-41F8-9072-F8D26587C03B}" type="presParOf" srcId="{2DE7BBB3-6DFB-4E97-8161-7C66CB456DF2}" destId="{59E7B501-E2A9-4DF3-AB36-5E127C67B7A6}" srcOrd="3" destOrd="0" presId="urn:microsoft.com/office/officeart/2018/2/layout/IconCircleList"/>
    <dgm:cxn modelId="{7B2715E4-CBBB-4370-8DE7-2FC7D427565D}" type="presParOf" srcId="{2DE7BBB3-6DFB-4E97-8161-7C66CB456DF2}" destId="{F77F2D88-93FD-4665-AC62-7D0A816B8D4C}" srcOrd="4" destOrd="0" presId="urn:microsoft.com/office/officeart/2018/2/layout/IconCircleList"/>
    <dgm:cxn modelId="{4153F78A-F290-41D0-83E5-EEC6910FC7B8}" type="presParOf" srcId="{F77F2D88-93FD-4665-AC62-7D0A816B8D4C}" destId="{E80C3468-F0A0-43B3-82F6-ED807272FB90}" srcOrd="0" destOrd="0" presId="urn:microsoft.com/office/officeart/2018/2/layout/IconCircleList"/>
    <dgm:cxn modelId="{4352ABEE-E43D-42FA-8AA3-6751ED412615}" type="presParOf" srcId="{F77F2D88-93FD-4665-AC62-7D0A816B8D4C}" destId="{FD20C390-9863-4725-A045-7FBE5F684926}" srcOrd="1" destOrd="0" presId="urn:microsoft.com/office/officeart/2018/2/layout/IconCircleList"/>
    <dgm:cxn modelId="{4D12A4D7-D8FB-4230-8B0D-643DA382745B}" type="presParOf" srcId="{F77F2D88-93FD-4665-AC62-7D0A816B8D4C}" destId="{16BC66B5-0035-421F-8360-43BF550B2780}" srcOrd="2" destOrd="0" presId="urn:microsoft.com/office/officeart/2018/2/layout/IconCircleList"/>
    <dgm:cxn modelId="{C7934E18-690B-475B-A9F4-B14338B3789E}" type="presParOf" srcId="{F77F2D88-93FD-4665-AC62-7D0A816B8D4C}" destId="{BCB4E665-80D4-4179-B88E-EF035B643562}" srcOrd="3" destOrd="0" presId="urn:microsoft.com/office/officeart/2018/2/layout/IconCircleList"/>
    <dgm:cxn modelId="{F4BF8EDA-BB31-444B-9A84-B169534EA16D}" type="presParOf" srcId="{2DE7BBB3-6DFB-4E97-8161-7C66CB456DF2}" destId="{74F021D1-41BF-4452-A3B2-CC4A85DC93A2}" srcOrd="5" destOrd="0" presId="urn:microsoft.com/office/officeart/2018/2/layout/IconCircleList"/>
    <dgm:cxn modelId="{2CD2EE5B-2259-4301-BBDE-C0E2673D6ADC}" type="presParOf" srcId="{2DE7BBB3-6DFB-4E97-8161-7C66CB456DF2}" destId="{A42941B5-5884-41ED-8A56-86886156B353}" srcOrd="6" destOrd="0" presId="urn:microsoft.com/office/officeart/2018/2/layout/IconCircleList"/>
    <dgm:cxn modelId="{351645FA-9D43-4C81-9C7C-FFC3B9E756CF}" type="presParOf" srcId="{A42941B5-5884-41ED-8A56-86886156B353}" destId="{BFF3569D-5F75-4485-9D05-17BDE04E9F27}" srcOrd="0" destOrd="0" presId="urn:microsoft.com/office/officeart/2018/2/layout/IconCircleList"/>
    <dgm:cxn modelId="{19D3FD06-C318-45C7-995F-A4FD7187BD1C}" type="presParOf" srcId="{A42941B5-5884-41ED-8A56-86886156B353}" destId="{6E72EF54-1EED-4766-A847-88AAA132241E}" srcOrd="1" destOrd="0" presId="urn:microsoft.com/office/officeart/2018/2/layout/IconCircleList"/>
    <dgm:cxn modelId="{4D0E6C6C-A7FB-441E-9B70-02D966B7C334}" type="presParOf" srcId="{A42941B5-5884-41ED-8A56-86886156B353}" destId="{DDB91138-C4B1-4C64-A69B-46639CAC32DD}" srcOrd="2" destOrd="0" presId="urn:microsoft.com/office/officeart/2018/2/layout/IconCircleList"/>
    <dgm:cxn modelId="{48E2C440-6D01-4D8D-A5A6-4B8380440632}" type="presParOf" srcId="{A42941B5-5884-41ED-8A56-86886156B353}" destId="{7BA42BD3-41B8-44A5-B0CF-AB353A98BB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BAFF43-0945-45DC-901C-8A2EFC812621}" type="doc">
      <dgm:prSet loTypeId="urn:microsoft.com/office/officeart/2005/8/layout/radial5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00996BC-C423-492E-BE23-FED69C5BF560}">
      <dgm:prSet phldrT="[ข้อความ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การงาน</a:t>
          </a:r>
        </a:p>
      </dgm:t>
    </dgm:pt>
    <dgm:pt modelId="{B2842A2D-9245-47CB-8C6B-F7646B669C82}" type="parTrans" cxnId="{E3B69C23-5AA5-45FA-805D-683B744CB2D5}">
      <dgm:prSet/>
      <dgm:spPr/>
      <dgm:t>
        <a:bodyPr/>
        <a:lstStyle/>
        <a:p>
          <a:endParaRPr lang="th-TH"/>
        </a:p>
      </dgm:t>
    </dgm:pt>
    <dgm:pt modelId="{F0904BC9-1C09-46BE-B349-C46FD0904959}" type="sibTrans" cxnId="{E3B69C23-5AA5-45FA-805D-683B744CB2D5}">
      <dgm:prSet/>
      <dgm:spPr/>
      <dgm:t>
        <a:bodyPr/>
        <a:lstStyle/>
        <a:p>
          <a:endParaRPr lang="th-TH"/>
        </a:p>
      </dgm:t>
    </dgm:pt>
    <dgm:pt modelId="{FDBEAEEA-8B8B-4B08-AB37-9037A74F7EC7}">
      <dgm:prSet phldrT="[ข้อความ]"/>
      <dgm:spPr/>
      <dgm:t>
        <a:bodyPr/>
        <a:lstStyle/>
        <a:p>
          <a:r>
            <a: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สัมมาชีพ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14CDB61A-8E95-40EC-BBE7-C8633EB6B53A}" type="parTrans" cxnId="{84347C20-FB05-47A4-9D45-08B62B87FFB8}">
      <dgm:prSet/>
      <dgm:spPr/>
      <dgm:t>
        <a:bodyPr/>
        <a:lstStyle/>
        <a:p>
          <a:endParaRPr lang="th-TH"/>
        </a:p>
      </dgm:t>
    </dgm:pt>
    <dgm:pt modelId="{DD62FA30-1D5E-422F-B2C9-90D6E975E7C6}" type="sibTrans" cxnId="{84347C20-FB05-47A4-9D45-08B62B87FFB8}">
      <dgm:prSet/>
      <dgm:spPr/>
      <dgm:t>
        <a:bodyPr/>
        <a:lstStyle/>
        <a:p>
          <a:endParaRPr lang="th-TH"/>
        </a:p>
      </dgm:t>
    </dgm:pt>
    <dgm:pt modelId="{0FD708B2-9FE9-4C8C-BB13-2940C889C699}">
      <dgm:prSet phldrT="[ข้อความ]"/>
      <dgm:spPr/>
      <dgm:t>
        <a:bodyPr/>
        <a:lstStyle/>
        <a:p>
          <a:r>
            <a:rPr lang="th-TH" b="1">
              <a:latin typeface="Angsana New" pitchFamily="18" charset="-34"/>
              <a:cs typeface="Angsana New" pitchFamily="18" charset="-34"/>
            </a:rPr>
            <a:t>วิชาชีพ</a:t>
          </a:r>
          <a:endParaRPr lang="th-TH" b="1" dirty="0">
            <a:latin typeface="Angsana New" pitchFamily="18" charset="-34"/>
            <a:cs typeface="Angsana New" pitchFamily="18" charset="-34"/>
          </a:endParaRPr>
        </a:p>
      </dgm:t>
    </dgm:pt>
    <dgm:pt modelId="{57152BDC-8117-49B2-812A-43423F84D12B}" type="parTrans" cxnId="{E6CC0882-6AA9-49FD-8139-27800EF4E595}">
      <dgm:prSet/>
      <dgm:spPr/>
      <dgm:t>
        <a:bodyPr/>
        <a:lstStyle/>
        <a:p>
          <a:endParaRPr lang="th-TH"/>
        </a:p>
      </dgm:t>
    </dgm:pt>
    <dgm:pt modelId="{1B1E8C99-4456-4B51-B704-1D94D77505FB}" type="sibTrans" cxnId="{E6CC0882-6AA9-49FD-8139-27800EF4E595}">
      <dgm:prSet/>
      <dgm:spPr/>
      <dgm:t>
        <a:bodyPr/>
        <a:lstStyle/>
        <a:p>
          <a:endParaRPr lang="th-TH"/>
        </a:p>
      </dgm:t>
    </dgm:pt>
    <dgm:pt modelId="{D37D84DA-933E-4380-9059-5D311D41D3B1}">
      <dgm:prSet phldrT="[ข้อความ]"/>
      <dgm:spPr/>
      <dgm:t>
        <a:bodyPr/>
        <a:lstStyle/>
        <a:p>
          <a:r>
            <a: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มิจฉาชีพ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943F95F7-A480-49F0-B5FA-622E751387B7}" type="parTrans" cxnId="{826EC390-4645-49BC-8743-0CA84C16F3EE}">
      <dgm:prSet/>
      <dgm:spPr/>
      <dgm:t>
        <a:bodyPr/>
        <a:lstStyle/>
        <a:p>
          <a:endParaRPr lang="th-TH"/>
        </a:p>
      </dgm:t>
    </dgm:pt>
    <dgm:pt modelId="{0D35F5CB-F5C0-44B4-A305-C523B8B76080}" type="sibTrans" cxnId="{826EC390-4645-49BC-8743-0CA84C16F3EE}">
      <dgm:prSet/>
      <dgm:spPr/>
      <dgm:t>
        <a:bodyPr/>
        <a:lstStyle/>
        <a:p>
          <a:endParaRPr lang="th-TH"/>
        </a:p>
      </dgm:t>
    </dgm:pt>
    <dgm:pt modelId="{C99250C4-C078-4E4B-95FA-9261BAD58925}">
      <dgm:prSet phldrT="[ข้อความ]"/>
      <dgm:spPr/>
      <dgm:t>
        <a:bodyPr/>
        <a:lstStyle/>
        <a:p>
          <a:r>
            <a: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อาชีพ</a:t>
          </a:r>
          <a:endParaRPr lang="th-TH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gm:t>
    </dgm:pt>
    <dgm:pt modelId="{C8170985-AC25-4656-855D-3370B0718708}" type="parTrans" cxnId="{11759D2C-0FEC-4EF4-890E-FCB8B4686E29}">
      <dgm:prSet/>
      <dgm:spPr/>
      <dgm:t>
        <a:bodyPr/>
        <a:lstStyle/>
        <a:p>
          <a:endParaRPr lang="th-TH"/>
        </a:p>
      </dgm:t>
    </dgm:pt>
    <dgm:pt modelId="{5BADCEB5-8BE7-4EDD-8BEF-9D1422A356CD}" type="sibTrans" cxnId="{11759D2C-0FEC-4EF4-890E-FCB8B4686E29}">
      <dgm:prSet/>
      <dgm:spPr/>
      <dgm:t>
        <a:bodyPr/>
        <a:lstStyle/>
        <a:p>
          <a:endParaRPr lang="th-TH"/>
        </a:p>
      </dgm:t>
    </dgm:pt>
    <dgm:pt modelId="{95770C60-F67D-4863-B098-CBB94ADFC315}" type="pres">
      <dgm:prSet presAssocID="{16BAFF43-0945-45DC-901C-8A2EFC8126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64C6D8-35C3-41A4-B974-6FD701CC584E}" type="pres">
      <dgm:prSet presAssocID="{900996BC-C423-492E-BE23-FED69C5BF560}" presName="centerShape" presStyleLbl="node0" presStyleIdx="0" presStyleCnt="1"/>
      <dgm:spPr/>
    </dgm:pt>
    <dgm:pt modelId="{17CB284E-3A0C-49BD-8CA5-C17EF08F5E12}" type="pres">
      <dgm:prSet presAssocID="{14CDB61A-8E95-40EC-BBE7-C8633EB6B53A}" presName="parTrans" presStyleLbl="sibTrans2D1" presStyleIdx="0" presStyleCnt="4"/>
      <dgm:spPr/>
    </dgm:pt>
    <dgm:pt modelId="{A76999CC-639B-458D-B996-FC87C90903B7}" type="pres">
      <dgm:prSet presAssocID="{14CDB61A-8E95-40EC-BBE7-C8633EB6B53A}" presName="connectorText" presStyleLbl="sibTrans2D1" presStyleIdx="0" presStyleCnt="4"/>
      <dgm:spPr/>
    </dgm:pt>
    <dgm:pt modelId="{96605494-5AB1-4A24-9FCD-87D6D6942C8A}" type="pres">
      <dgm:prSet presAssocID="{FDBEAEEA-8B8B-4B08-AB37-9037A74F7EC7}" presName="node" presStyleLbl="node1" presStyleIdx="0" presStyleCnt="4">
        <dgm:presLayoutVars>
          <dgm:bulletEnabled val="1"/>
        </dgm:presLayoutVars>
      </dgm:prSet>
      <dgm:spPr/>
    </dgm:pt>
    <dgm:pt modelId="{7E7FFBB3-7593-473E-9596-121441B26567}" type="pres">
      <dgm:prSet presAssocID="{57152BDC-8117-49B2-812A-43423F84D12B}" presName="parTrans" presStyleLbl="sibTrans2D1" presStyleIdx="1" presStyleCnt="4"/>
      <dgm:spPr/>
    </dgm:pt>
    <dgm:pt modelId="{F0605870-3DAC-4F6E-9F6B-C10F3384B458}" type="pres">
      <dgm:prSet presAssocID="{57152BDC-8117-49B2-812A-43423F84D12B}" presName="connectorText" presStyleLbl="sibTrans2D1" presStyleIdx="1" presStyleCnt="4"/>
      <dgm:spPr/>
    </dgm:pt>
    <dgm:pt modelId="{EB987C89-0930-4990-8C0C-2524287E12B8}" type="pres">
      <dgm:prSet presAssocID="{0FD708B2-9FE9-4C8C-BB13-2940C889C699}" presName="node" presStyleLbl="node1" presStyleIdx="1" presStyleCnt="4">
        <dgm:presLayoutVars>
          <dgm:bulletEnabled val="1"/>
        </dgm:presLayoutVars>
      </dgm:prSet>
      <dgm:spPr/>
    </dgm:pt>
    <dgm:pt modelId="{C6645743-6190-4979-9A06-D0779C232C7D}" type="pres">
      <dgm:prSet presAssocID="{943F95F7-A480-49F0-B5FA-622E751387B7}" presName="parTrans" presStyleLbl="sibTrans2D1" presStyleIdx="2" presStyleCnt="4"/>
      <dgm:spPr/>
    </dgm:pt>
    <dgm:pt modelId="{45A21137-2E1D-4841-8C36-9780BF4B7312}" type="pres">
      <dgm:prSet presAssocID="{943F95F7-A480-49F0-B5FA-622E751387B7}" presName="connectorText" presStyleLbl="sibTrans2D1" presStyleIdx="2" presStyleCnt="4"/>
      <dgm:spPr/>
    </dgm:pt>
    <dgm:pt modelId="{77402F06-1985-4D7F-8162-26489BBA1463}" type="pres">
      <dgm:prSet presAssocID="{D37D84DA-933E-4380-9059-5D311D41D3B1}" presName="node" presStyleLbl="node1" presStyleIdx="2" presStyleCnt="4">
        <dgm:presLayoutVars>
          <dgm:bulletEnabled val="1"/>
        </dgm:presLayoutVars>
      </dgm:prSet>
      <dgm:spPr/>
    </dgm:pt>
    <dgm:pt modelId="{0D955162-C9DA-4F47-B91B-406E887096BC}" type="pres">
      <dgm:prSet presAssocID="{C8170985-AC25-4656-855D-3370B0718708}" presName="parTrans" presStyleLbl="sibTrans2D1" presStyleIdx="3" presStyleCnt="4"/>
      <dgm:spPr/>
    </dgm:pt>
    <dgm:pt modelId="{091A828C-2F81-4BB5-B30C-78742BEA7E84}" type="pres">
      <dgm:prSet presAssocID="{C8170985-AC25-4656-855D-3370B0718708}" presName="connectorText" presStyleLbl="sibTrans2D1" presStyleIdx="3" presStyleCnt="4"/>
      <dgm:spPr/>
    </dgm:pt>
    <dgm:pt modelId="{AEFC73DE-A645-464F-AA0E-FA3E9E9C4F88}" type="pres">
      <dgm:prSet presAssocID="{C99250C4-C078-4E4B-95FA-9261BAD58925}" presName="node" presStyleLbl="node1" presStyleIdx="3" presStyleCnt="4">
        <dgm:presLayoutVars>
          <dgm:bulletEnabled val="1"/>
        </dgm:presLayoutVars>
      </dgm:prSet>
      <dgm:spPr/>
    </dgm:pt>
  </dgm:ptLst>
  <dgm:cxnLst>
    <dgm:cxn modelId="{84347C20-FB05-47A4-9D45-08B62B87FFB8}" srcId="{900996BC-C423-492E-BE23-FED69C5BF560}" destId="{FDBEAEEA-8B8B-4B08-AB37-9037A74F7EC7}" srcOrd="0" destOrd="0" parTransId="{14CDB61A-8E95-40EC-BBE7-C8633EB6B53A}" sibTransId="{DD62FA30-1D5E-422F-B2C9-90D6E975E7C6}"/>
    <dgm:cxn modelId="{E3B69C23-5AA5-45FA-805D-683B744CB2D5}" srcId="{16BAFF43-0945-45DC-901C-8A2EFC812621}" destId="{900996BC-C423-492E-BE23-FED69C5BF560}" srcOrd="0" destOrd="0" parTransId="{B2842A2D-9245-47CB-8C6B-F7646B669C82}" sibTransId="{F0904BC9-1C09-46BE-B349-C46FD0904959}"/>
    <dgm:cxn modelId="{11759D2C-0FEC-4EF4-890E-FCB8B4686E29}" srcId="{900996BC-C423-492E-BE23-FED69C5BF560}" destId="{C99250C4-C078-4E4B-95FA-9261BAD58925}" srcOrd="3" destOrd="0" parTransId="{C8170985-AC25-4656-855D-3370B0718708}" sibTransId="{5BADCEB5-8BE7-4EDD-8BEF-9D1422A356CD}"/>
    <dgm:cxn modelId="{91359235-DF22-47E8-8035-EA07B19FCF93}" type="presOf" srcId="{16BAFF43-0945-45DC-901C-8A2EFC812621}" destId="{95770C60-F67D-4863-B098-CBB94ADFC315}" srcOrd="0" destOrd="0" presId="urn:microsoft.com/office/officeart/2005/8/layout/radial5"/>
    <dgm:cxn modelId="{93B11B41-83A4-4920-9343-BBD1BE7CA723}" type="presOf" srcId="{C8170985-AC25-4656-855D-3370B0718708}" destId="{091A828C-2F81-4BB5-B30C-78742BEA7E84}" srcOrd="1" destOrd="0" presId="urn:microsoft.com/office/officeart/2005/8/layout/radial5"/>
    <dgm:cxn modelId="{D4734A4A-0DF1-4ACC-80DB-EBAF1AA8E003}" type="presOf" srcId="{0FD708B2-9FE9-4C8C-BB13-2940C889C699}" destId="{EB987C89-0930-4990-8C0C-2524287E12B8}" srcOrd="0" destOrd="0" presId="urn:microsoft.com/office/officeart/2005/8/layout/radial5"/>
    <dgm:cxn modelId="{793C776E-D9CB-4E15-9871-3CD4D98B5D3F}" type="presOf" srcId="{943F95F7-A480-49F0-B5FA-622E751387B7}" destId="{45A21137-2E1D-4841-8C36-9780BF4B7312}" srcOrd="1" destOrd="0" presId="urn:microsoft.com/office/officeart/2005/8/layout/radial5"/>
    <dgm:cxn modelId="{18E95876-89F0-4116-B637-E8ABEBC07AEA}" type="presOf" srcId="{900996BC-C423-492E-BE23-FED69C5BF560}" destId="{0664C6D8-35C3-41A4-B974-6FD701CC584E}" srcOrd="0" destOrd="0" presId="urn:microsoft.com/office/officeart/2005/8/layout/radial5"/>
    <dgm:cxn modelId="{E6CC0882-6AA9-49FD-8139-27800EF4E595}" srcId="{900996BC-C423-492E-BE23-FED69C5BF560}" destId="{0FD708B2-9FE9-4C8C-BB13-2940C889C699}" srcOrd="1" destOrd="0" parTransId="{57152BDC-8117-49B2-812A-43423F84D12B}" sibTransId="{1B1E8C99-4456-4B51-B704-1D94D77505FB}"/>
    <dgm:cxn modelId="{F8961883-EAE4-4819-BA16-22F77611F755}" type="presOf" srcId="{14CDB61A-8E95-40EC-BBE7-C8633EB6B53A}" destId="{A76999CC-639B-458D-B996-FC87C90903B7}" srcOrd="1" destOrd="0" presId="urn:microsoft.com/office/officeart/2005/8/layout/radial5"/>
    <dgm:cxn modelId="{FB7C9384-ACF2-493A-94F7-E01ADEB9A723}" type="presOf" srcId="{57152BDC-8117-49B2-812A-43423F84D12B}" destId="{F0605870-3DAC-4F6E-9F6B-C10F3384B458}" srcOrd="1" destOrd="0" presId="urn:microsoft.com/office/officeart/2005/8/layout/radial5"/>
    <dgm:cxn modelId="{D891A489-E218-4E2D-8E71-112C28A6F4C2}" type="presOf" srcId="{C8170985-AC25-4656-855D-3370B0718708}" destId="{0D955162-C9DA-4F47-B91B-406E887096BC}" srcOrd="0" destOrd="0" presId="urn:microsoft.com/office/officeart/2005/8/layout/radial5"/>
    <dgm:cxn modelId="{826EC390-4645-49BC-8743-0CA84C16F3EE}" srcId="{900996BC-C423-492E-BE23-FED69C5BF560}" destId="{D37D84DA-933E-4380-9059-5D311D41D3B1}" srcOrd="2" destOrd="0" parTransId="{943F95F7-A480-49F0-B5FA-622E751387B7}" sibTransId="{0D35F5CB-F5C0-44B4-A305-C523B8B76080}"/>
    <dgm:cxn modelId="{D53547A4-0FE4-46CD-BAD4-6950285EAC60}" type="presOf" srcId="{14CDB61A-8E95-40EC-BBE7-C8633EB6B53A}" destId="{17CB284E-3A0C-49BD-8CA5-C17EF08F5E12}" srcOrd="0" destOrd="0" presId="urn:microsoft.com/office/officeart/2005/8/layout/radial5"/>
    <dgm:cxn modelId="{0A602CBD-3E2C-482D-8391-C8ABDD03F4B5}" type="presOf" srcId="{D37D84DA-933E-4380-9059-5D311D41D3B1}" destId="{77402F06-1985-4D7F-8162-26489BBA1463}" srcOrd="0" destOrd="0" presId="urn:microsoft.com/office/officeart/2005/8/layout/radial5"/>
    <dgm:cxn modelId="{3DAD04BE-FDE5-4232-8357-5A247332CCE3}" type="presOf" srcId="{57152BDC-8117-49B2-812A-43423F84D12B}" destId="{7E7FFBB3-7593-473E-9596-121441B26567}" srcOrd="0" destOrd="0" presId="urn:microsoft.com/office/officeart/2005/8/layout/radial5"/>
    <dgm:cxn modelId="{2717A2C3-50CA-40A2-9102-311EEC26F92C}" type="presOf" srcId="{C99250C4-C078-4E4B-95FA-9261BAD58925}" destId="{AEFC73DE-A645-464F-AA0E-FA3E9E9C4F88}" srcOrd="0" destOrd="0" presId="urn:microsoft.com/office/officeart/2005/8/layout/radial5"/>
    <dgm:cxn modelId="{EC870EE3-031C-4CC1-A716-62BEBDCA991A}" type="presOf" srcId="{943F95F7-A480-49F0-B5FA-622E751387B7}" destId="{C6645743-6190-4979-9A06-D0779C232C7D}" srcOrd="0" destOrd="0" presId="urn:microsoft.com/office/officeart/2005/8/layout/radial5"/>
    <dgm:cxn modelId="{A4AA01E7-34E3-4E61-86FA-CA5841C467D0}" type="presOf" srcId="{FDBEAEEA-8B8B-4B08-AB37-9037A74F7EC7}" destId="{96605494-5AB1-4A24-9FCD-87D6D6942C8A}" srcOrd="0" destOrd="0" presId="urn:microsoft.com/office/officeart/2005/8/layout/radial5"/>
    <dgm:cxn modelId="{C07E2908-B766-4764-8469-D6766D53FC95}" type="presParOf" srcId="{95770C60-F67D-4863-B098-CBB94ADFC315}" destId="{0664C6D8-35C3-41A4-B974-6FD701CC584E}" srcOrd="0" destOrd="0" presId="urn:microsoft.com/office/officeart/2005/8/layout/radial5"/>
    <dgm:cxn modelId="{86694E04-276B-4055-8D99-210CF0509B67}" type="presParOf" srcId="{95770C60-F67D-4863-B098-CBB94ADFC315}" destId="{17CB284E-3A0C-49BD-8CA5-C17EF08F5E12}" srcOrd="1" destOrd="0" presId="urn:microsoft.com/office/officeart/2005/8/layout/radial5"/>
    <dgm:cxn modelId="{0EBF7F01-6649-47CE-A0C0-FFDFF17E4DA2}" type="presParOf" srcId="{17CB284E-3A0C-49BD-8CA5-C17EF08F5E12}" destId="{A76999CC-639B-458D-B996-FC87C90903B7}" srcOrd="0" destOrd="0" presId="urn:microsoft.com/office/officeart/2005/8/layout/radial5"/>
    <dgm:cxn modelId="{CC98452E-79DF-4017-BD6C-9742675ED3BA}" type="presParOf" srcId="{95770C60-F67D-4863-B098-CBB94ADFC315}" destId="{96605494-5AB1-4A24-9FCD-87D6D6942C8A}" srcOrd="2" destOrd="0" presId="urn:microsoft.com/office/officeart/2005/8/layout/radial5"/>
    <dgm:cxn modelId="{57E1474C-DA5D-4F81-BC17-D24311F8995C}" type="presParOf" srcId="{95770C60-F67D-4863-B098-CBB94ADFC315}" destId="{7E7FFBB3-7593-473E-9596-121441B26567}" srcOrd="3" destOrd="0" presId="urn:microsoft.com/office/officeart/2005/8/layout/radial5"/>
    <dgm:cxn modelId="{BFF7170D-51EE-4F7E-A4B8-E06E3DF1B886}" type="presParOf" srcId="{7E7FFBB3-7593-473E-9596-121441B26567}" destId="{F0605870-3DAC-4F6E-9F6B-C10F3384B458}" srcOrd="0" destOrd="0" presId="urn:microsoft.com/office/officeart/2005/8/layout/radial5"/>
    <dgm:cxn modelId="{962F1CCB-9789-4F71-A1CA-8AC41870F574}" type="presParOf" srcId="{95770C60-F67D-4863-B098-CBB94ADFC315}" destId="{EB987C89-0930-4990-8C0C-2524287E12B8}" srcOrd="4" destOrd="0" presId="urn:microsoft.com/office/officeart/2005/8/layout/radial5"/>
    <dgm:cxn modelId="{433C9D2A-A70A-4F9D-8DEB-C5234BD75BBF}" type="presParOf" srcId="{95770C60-F67D-4863-B098-CBB94ADFC315}" destId="{C6645743-6190-4979-9A06-D0779C232C7D}" srcOrd="5" destOrd="0" presId="urn:microsoft.com/office/officeart/2005/8/layout/radial5"/>
    <dgm:cxn modelId="{15E4FE72-E642-47C4-8ECF-DFE4455EBD94}" type="presParOf" srcId="{C6645743-6190-4979-9A06-D0779C232C7D}" destId="{45A21137-2E1D-4841-8C36-9780BF4B7312}" srcOrd="0" destOrd="0" presId="urn:microsoft.com/office/officeart/2005/8/layout/radial5"/>
    <dgm:cxn modelId="{125B97F4-0A95-47C2-899B-3C241AE52F4C}" type="presParOf" srcId="{95770C60-F67D-4863-B098-CBB94ADFC315}" destId="{77402F06-1985-4D7F-8162-26489BBA1463}" srcOrd="6" destOrd="0" presId="urn:microsoft.com/office/officeart/2005/8/layout/radial5"/>
    <dgm:cxn modelId="{3C358607-8837-4FB3-98AD-64691D1B9952}" type="presParOf" srcId="{95770C60-F67D-4863-B098-CBB94ADFC315}" destId="{0D955162-C9DA-4F47-B91B-406E887096BC}" srcOrd="7" destOrd="0" presId="urn:microsoft.com/office/officeart/2005/8/layout/radial5"/>
    <dgm:cxn modelId="{7623AFA9-1F8F-4A42-9A65-30F5E8D02D48}" type="presParOf" srcId="{0D955162-C9DA-4F47-B91B-406E887096BC}" destId="{091A828C-2F81-4BB5-B30C-78742BEA7E84}" srcOrd="0" destOrd="0" presId="urn:microsoft.com/office/officeart/2005/8/layout/radial5"/>
    <dgm:cxn modelId="{5AA80D23-4183-4583-9C71-798A1410532B}" type="presParOf" srcId="{95770C60-F67D-4863-B098-CBB94ADFC315}" destId="{AEFC73DE-A645-464F-AA0E-FA3E9E9C4F88}" srcOrd="8" destOrd="0" presId="urn:microsoft.com/office/officeart/2005/8/layout/radial5"/>
  </dgm:cxnLst>
  <dgm:bg>
    <a:gradFill>
      <a:gsLst>
        <a:gs pos="0">
          <a:schemeClr val="accent1">
            <a:lumMod val="5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F068E4-A8B0-4B66-AB99-A9F9F8E4638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7BF1CC-9057-450F-B5FD-46ECDAF96F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</a:t>
          </a:r>
          <a:endParaRPr lang="en-US" sz="28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635FAA5-324A-4636-8EC7-2EB97267DA51}" type="parTrans" cxnId="{FD482D34-A54E-4F54-BABE-DF40FDED4DDB}">
      <dgm:prSet/>
      <dgm:spPr/>
      <dgm:t>
        <a:bodyPr/>
        <a:lstStyle/>
        <a:p>
          <a:endParaRPr lang="en-US"/>
        </a:p>
      </dgm:t>
    </dgm:pt>
    <dgm:pt modelId="{7D05123B-93AE-46FC-8FE6-244987E6D46E}" type="sibTrans" cxnId="{FD482D34-A54E-4F54-BABE-DF40FDED4D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0EBB38-9463-443B-BEA3-4DC8561B44D7}">
      <dgm:prSet custT="1"/>
      <dgm:spPr/>
      <dgm:t>
        <a:bodyPr/>
        <a:lstStyle/>
        <a:p>
          <a:pPr algn="thaiDist">
            <a:lnSpc>
              <a:spcPct val="100000"/>
            </a:lnSpc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งานสงกรานต์  งานทอดผ้าป่า งานกฐิน งานวัด งานลงแขกเกี่ยวข้าว 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3577D6-EA4E-4D48-A1A2-655573E4B659}" type="parTrans" cxnId="{C5124808-8894-4B0C-B8FF-CBA20694F9A1}">
      <dgm:prSet/>
      <dgm:spPr/>
      <dgm:t>
        <a:bodyPr/>
        <a:lstStyle/>
        <a:p>
          <a:endParaRPr lang="en-US"/>
        </a:p>
      </dgm:t>
    </dgm:pt>
    <dgm:pt modelId="{1FBD9B19-C284-4B7D-8D76-EE16A2E755E1}" type="sibTrans" cxnId="{C5124808-8894-4B0C-B8FF-CBA20694F9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3BB059-3808-467B-BE00-1DB47D0A3AF9}">
      <dgm:prSet custT="1"/>
      <dgm:spPr/>
      <dgm:t>
        <a:bodyPr/>
        <a:lstStyle/>
        <a:p>
          <a:pPr algn="thaiDist">
            <a:lnSpc>
              <a:spcPct val="100000"/>
            </a:lnSpc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กิจกรรมเรื่อง</a:t>
          </a:r>
          <a:r>
            <a:rPr lang="th-TH" sz="20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การทำ</a:t>
          </a: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ความดี การทำบุญทำกุศล ตลอดจนการบำเพ็ญประโยชน์ ร่วมกันประโยชน์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4ADBB4C-4D69-4E4A-852D-6374924ED99E}" type="parTrans" cxnId="{D5293941-B7A2-4018-BCDE-BBD4F563BF56}">
      <dgm:prSet/>
      <dgm:spPr/>
      <dgm:t>
        <a:bodyPr/>
        <a:lstStyle/>
        <a:p>
          <a:endParaRPr lang="en-US"/>
        </a:p>
      </dgm:t>
    </dgm:pt>
    <dgm:pt modelId="{4FEFE75E-C740-4245-9EE3-CC0A2191CB0E}" type="sibTrans" cxnId="{D5293941-B7A2-4018-BCDE-BBD4F563BF5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CEF203-52F5-4DC1-B6E0-C920394CB249}">
      <dgm:prSet custT="1"/>
      <dgm:spPr/>
      <dgm:t>
        <a:bodyPr/>
        <a:lstStyle/>
        <a:p>
          <a:pPr algn="thaiDist">
            <a:lnSpc>
              <a:spcPct val="100000"/>
            </a:lnSpc>
          </a:pP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ฝรั่ง </a:t>
          </a:r>
          <a:r>
            <a:rPr lang="en-US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=Work </a:t>
          </a: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เป็นเรื่องบุคคลต้องทำอย่างเต็มที่ เหน็ดเหนื่อยลำบากตรากตรำจนทำให้กลายเป็นความเครียด 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482E429-F35C-4B58-B652-F05181476D2D}" type="parTrans" cxnId="{F945E258-14F0-4798-8A8E-1A8483D52E24}">
      <dgm:prSet/>
      <dgm:spPr/>
      <dgm:t>
        <a:bodyPr/>
        <a:lstStyle/>
        <a:p>
          <a:endParaRPr lang="en-US"/>
        </a:p>
      </dgm:t>
    </dgm:pt>
    <dgm:pt modelId="{56B7CC47-FDAE-427F-98FB-3C43B3FE6E2E}" type="sibTrans" cxnId="{F945E258-14F0-4798-8A8E-1A8483D52E24}">
      <dgm:prSet/>
      <dgm:spPr/>
      <dgm:t>
        <a:bodyPr/>
        <a:lstStyle/>
        <a:p>
          <a:endParaRPr lang="en-US"/>
        </a:p>
      </dgm:t>
    </dgm:pt>
    <dgm:pt modelId="{1AAD0C2A-271D-4924-82A8-AA9F0CDD01D1}" type="pres">
      <dgm:prSet presAssocID="{0AF068E4-A8B0-4B66-AB99-A9F9F8E46380}" presName="root" presStyleCnt="0">
        <dgm:presLayoutVars>
          <dgm:dir/>
          <dgm:resizeHandles val="exact"/>
        </dgm:presLayoutVars>
      </dgm:prSet>
      <dgm:spPr/>
    </dgm:pt>
    <dgm:pt modelId="{5E94BFD4-8886-47BC-884D-FBE69228CC85}" type="pres">
      <dgm:prSet presAssocID="{0AF068E4-A8B0-4B66-AB99-A9F9F8E46380}" presName="container" presStyleCnt="0">
        <dgm:presLayoutVars>
          <dgm:dir/>
          <dgm:resizeHandles val="exact"/>
        </dgm:presLayoutVars>
      </dgm:prSet>
      <dgm:spPr/>
    </dgm:pt>
    <dgm:pt modelId="{A225B5AF-4B93-47C5-8F50-DE3990DB17DD}" type="pres">
      <dgm:prSet presAssocID="{CD7BF1CC-9057-450F-B5FD-46ECDAF96F60}" presName="compNode" presStyleCnt="0"/>
      <dgm:spPr/>
    </dgm:pt>
    <dgm:pt modelId="{0997CC20-7BB9-4D42-BF3B-49851B35960E}" type="pres">
      <dgm:prSet presAssocID="{CD7BF1CC-9057-450F-B5FD-46ECDAF96F60}" presName="iconBgRect" presStyleLbl="bgShp" presStyleIdx="0" presStyleCnt="4"/>
      <dgm:spPr/>
    </dgm:pt>
    <dgm:pt modelId="{45541B76-BD1A-4489-9663-89FB0E06FB4C}" type="pres">
      <dgm:prSet presAssocID="{CD7BF1CC-9057-450F-B5FD-46ECDAF96F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597603F-452A-47EB-9101-5794306A07AD}" type="pres">
      <dgm:prSet presAssocID="{CD7BF1CC-9057-450F-B5FD-46ECDAF96F60}" presName="spaceRect" presStyleCnt="0"/>
      <dgm:spPr/>
    </dgm:pt>
    <dgm:pt modelId="{B57AB18B-900E-478A-8042-DEF182123B89}" type="pres">
      <dgm:prSet presAssocID="{CD7BF1CC-9057-450F-B5FD-46ECDAF96F60}" presName="textRect" presStyleLbl="revTx" presStyleIdx="0" presStyleCnt="4">
        <dgm:presLayoutVars>
          <dgm:chMax val="1"/>
          <dgm:chPref val="1"/>
        </dgm:presLayoutVars>
      </dgm:prSet>
      <dgm:spPr/>
    </dgm:pt>
    <dgm:pt modelId="{E66D7298-EEBD-42C3-BFC6-DCFF80C45517}" type="pres">
      <dgm:prSet presAssocID="{7D05123B-93AE-46FC-8FE6-244987E6D46E}" presName="sibTrans" presStyleLbl="sibTrans2D1" presStyleIdx="0" presStyleCnt="0"/>
      <dgm:spPr/>
    </dgm:pt>
    <dgm:pt modelId="{AB3A2F45-7B8D-4633-801A-1DFF111EB0DB}" type="pres">
      <dgm:prSet presAssocID="{F10EBB38-9463-443B-BEA3-4DC8561B44D7}" presName="compNode" presStyleCnt="0"/>
      <dgm:spPr/>
    </dgm:pt>
    <dgm:pt modelId="{DDF0DB9A-6729-4427-8231-D4F92EB1A85D}" type="pres">
      <dgm:prSet presAssocID="{F10EBB38-9463-443B-BEA3-4DC8561B44D7}" presName="iconBgRect" presStyleLbl="bgShp" presStyleIdx="1" presStyleCnt="4"/>
      <dgm:spPr/>
    </dgm:pt>
    <dgm:pt modelId="{37BD976A-B170-4F57-9689-D9C121BF4497}" type="pres">
      <dgm:prSet presAssocID="{F10EBB38-9463-443B-BEA3-4DC8561B44D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4F128F35-6761-491F-B4F3-817C7459D49B}" type="pres">
      <dgm:prSet presAssocID="{F10EBB38-9463-443B-BEA3-4DC8561B44D7}" presName="spaceRect" presStyleCnt="0"/>
      <dgm:spPr/>
    </dgm:pt>
    <dgm:pt modelId="{8C6ECF05-7F61-4A34-BC37-FC6515667A45}" type="pres">
      <dgm:prSet presAssocID="{F10EBB38-9463-443B-BEA3-4DC8561B44D7}" presName="textRect" presStyleLbl="revTx" presStyleIdx="1" presStyleCnt="4">
        <dgm:presLayoutVars>
          <dgm:chMax val="1"/>
          <dgm:chPref val="1"/>
        </dgm:presLayoutVars>
      </dgm:prSet>
      <dgm:spPr/>
    </dgm:pt>
    <dgm:pt modelId="{0E2092A4-A052-4B96-9182-730090AD391C}" type="pres">
      <dgm:prSet presAssocID="{1FBD9B19-C284-4B7D-8D76-EE16A2E755E1}" presName="sibTrans" presStyleLbl="sibTrans2D1" presStyleIdx="0" presStyleCnt="0"/>
      <dgm:spPr/>
    </dgm:pt>
    <dgm:pt modelId="{B8631823-4934-4294-80D1-F4FE69CF8570}" type="pres">
      <dgm:prSet presAssocID="{703BB059-3808-467B-BE00-1DB47D0A3AF9}" presName="compNode" presStyleCnt="0"/>
      <dgm:spPr/>
    </dgm:pt>
    <dgm:pt modelId="{AC52C1FB-BCF1-49B8-BC39-14B4C5C4777A}" type="pres">
      <dgm:prSet presAssocID="{703BB059-3808-467B-BE00-1DB47D0A3AF9}" presName="iconBgRect" presStyleLbl="bgShp" presStyleIdx="2" presStyleCnt="4"/>
      <dgm:spPr/>
    </dgm:pt>
    <dgm:pt modelId="{4CCDD241-1A02-4E64-B3DF-42B0EC965901}" type="pres">
      <dgm:prSet presAssocID="{703BB059-3808-467B-BE00-1DB47D0A3AF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</dgm:pt>
    <dgm:pt modelId="{C3A12789-254A-4C24-A57D-327A9F37B30C}" type="pres">
      <dgm:prSet presAssocID="{703BB059-3808-467B-BE00-1DB47D0A3AF9}" presName="spaceRect" presStyleCnt="0"/>
      <dgm:spPr/>
    </dgm:pt>
    <dgm:pt modelId="{66D7BB47-9311-42BD-B512-C0A3F8062770}" type="pres">
      <dgm:prSet presAssocID="{703BB059-3808-467B-BE00-1DB47D0A3AF9}" presName="textRect" presStyleLbl="revTx" presStyleIdx="2" presStyleCnt="4" custScaleX="112407" custLinFactNeighborX="3250" custLinFactNeighborY="-676">
        <dgm:presLayoutVars>
          <dgm:chMax val="1"/>
          <dgm:chPref val="1"/>
        </dgm:presLayoutVars>
      </dgm:prSet>
      <dgm:spPr/>
    </dgm:pt>
    <dgm:pt modelId="{7A910DF7-426E-4C64-BA52-DF10EF06D4F8}" type="pres">
      <dgm:prSet presAssocID="{4FEFE75E-C740-4245-9EE3-CC0A2191CB0E}" presName="sibTrans" presStyleLbl="sibTrans2D1" presStyleIdx="0" presStyleCnt="0"/>
      <dgm:spPr/>
    </dgm:pt>
    <dgm:pt modelId="{AAB0C023-63FC-4733-AB8B-6D87FA5B45CE}" type="pres">
      <dgm:prSet presAssocID="{5ECEF203-52F5-4DC1-B6E0-C920394CB249}" presName="compNode" presStyleCnt="0"/>
      <dgm:spPr/>
    </dgm:pt>
    <dgm:pt modelId="{8AD9908E-0A19-46EE-AECD-9C551BA723EB}" type="pres">
      <dgm:prSet presAssocID="{5ECEF203-52F5-4DC1-B6E0-C920394CB249}" presName="iconBgRect" presStyleLbl="bgShp" presStyleIdx="3" presStyleCnt="4"/>
      <dgm:spPr/>
    </dgm:pt>
    <dgm:pt modelId="{B0B23DBF-1CE0-4CA2-B5AA-08B91373E2CF}" type="pres">
      <dgm:prSet presAssocID="{5ECEF203-52F5-4DC1-B6E0-C920394CB2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 Face with Solid Fill"/>
        </a:ext>
      </dgm:extLst>
    </dgm:pt>
    <dgm:pt modelId="{4E04F4EF-0E41-454D-8128-57C8485DAAE5}" type="pres">
      <dgm:prSet presAssocID="{5ECEF203-52F5-4DC1-B6E0-C920394CB249}" presName="spaceRect" presStyleCnt="0"/>
      <dgm:spPr/>
    </dgm:pt>
    <dgm:pt modelId="{57F0020B-F1BD-46B0-BD9B-0F106A139A93}" type="pres">
      <dgm:prSet presAssocID="{5ECEF203-52F5-4DC1-B6E0-C920394CB249}" presName="textRect" presStyleLbl="revTx" presStyleIdx="3" presStyleCnt="4" custScaleX="114302" custScaleY="106489">
        <dgm:presLayoutVars>
          <dgm:chMax val="1"/>
          <dgm:chPref val="1"/>
        </dgm:presLayoutVars>
      </dgm:prSet>
      <dgm:spPr/>
    </dgm:pt>
  </dgm:ptLst>
  <dgm:cxnLst>
    <dgm:cxn modelId="{C5124808-8894-4B0C-B8FF-CBA20694F9A1}" srcId="{0AF068E4-A8B0-4B66-AB99-A9F9F8E46380}" destId="{F10EBB38-9463-443B-BEA3-4DC8561B44D7}" srcOrd="1" destOrd="0" parTransId="{963577D6-EA4E-4D48-A1A2-655573E4B659}" sibTransId="{1FBD9B19-C284-4B7D-8D76-EE16A2E755E1}"/>
    <dgm:cxn modelId="{9DD1D40E-F2B9-4A30-93C9-7F2315AD8954}" type="presOf" srcId="{703BB059-3808-467B-BE00-1DB47D0A3AF9}" destId="{66D7BB47-9311-42BD-B512-C0A3F8062770}" srcOrd="0" destOrd="0" presId="urn:microsoft.com/office/officeart/2018/2/layout/IconCircleList"/>
    <dgm:cxn modelId="{FD482D34-A54E-4F54-BABE-DF40FDED4DDB}" srcId="{0AF068E4-A8B0-4B66-AB99-A9F9F8E46380}" destId="{CD7BF1CC-9057-450F-B5FD-46ECDAF96F60}" srcOrd="0" destOrd="0" parTransId="{6635FAA5-324A-4636-8EC7-2EB97267DA51}" sibTransId="{7D05123B-93AE-46FC-8FE6-244987E6D46E}"/>
    <dgm:cxn modelId="{D5293941-B7A2-4018-BCDE-BBD4F563BF56}" srcId="{0AF068E4-A8B0-4B66-AB99-A9F9F8E46380}" destId="{703BB059-3808-467B-BE00-1DB47D0A3AF9}" srcOrd="2" destOrd="0" parTransId="{94ADBB4C-4D69-4E4A-852D-6374924ED99E}" sibTransId="{4FEFE75E-C740-4245-9EE3-CC0A2191CB0E}"/>
    <dgm:cxn modelId="{D5BEC555-29E2-4D5D-A98C-CC67D3F9FF92}" type="presOf" srcId="{7D05123B-93AE-46FC-8FE6-244987E6D46E}" destId="{E66D7298-EEBD-42C3-BFC6-DCFF80C45517}" srcOrd="0" destOrd="0" presId="urn:microsoft.com/office/officeart/2018/2/layout/IconCircleList"/>
    <dgm:cxn modelId="{F945E258-14F0-4798-8A8E-1A8483D52E24}" srcId="{0AF068E4-A8B0-4B66-AB99-A9F9F8E46380}" destId="{5ECEF203-52F5-4DC1-B6E0-C920394CB249}" srcOrd="3" destOrd="0" parTransId="{3482E429-F35C-4B58-B652-F05181476D2D}" sibTransId="{56B7CC47-FDAE-427F-98FB-3C43B3FE6E2E}"/>
    <dgm:cxn modelId="{A52CD582-0D8A-42B7-83A7-81D741BB57AF}" type="presOf" srcId="{5ECEF203-52F5-4DC1-B6E0-C920394CB249}" destId="{57F0020B-F1BD-46B0-BD9B-0F106A139A93}" srcOrd="0" destOrd="0" presId="urn:microsoft.com/office/officeart/2018/2/layout/IconCircleList"/>
    <dgm:cxn modelId="{D6E42994-0720-4C7A-BDB8-717B04948D73}" type="presOf" srcId="{1FBD9B19-C284-4B7D-8D76-EE16A2E755E1}" destId="{0E2092A4-A052-4B96-9182-730090AD391C}" srcOrd="0" destOrd="0" presId="urn:microsoft.com/office/officeart/2018/2/layout/IconCircleList"/>
    <dgm:cxn modelId="{783922A0-6A2E-4C5E-A477-C0B1736E19ED}" type="presOf" srcId="{F10EBB38-9463-443B-BEA3-4DC8561B44D7}" destId="{8C6ECF05-7F61-4A34-BC37-FC6515667A45}" srcOrd="0" destOrd="0" presId="urn:microsoft.com/office/officeart/2018/2/layout/IconCircleList"/>
    <dgm:cxn modelId="{E437A2AC-CE47-4788-97B4-AEAA7B5EA438}" type="presOf" srcId="{0AF068E4-A8B0-4B66-AB99-A9F9F8E46380}" destId="{1AAD0C2A-271D-4924-82A8-AA9F0CDD01D1}" srcOrd="0" destOrd="0" presId="urn:microsoft.com/office/officeart/2018/2/layout/IconCircleList"/>
    <dgm:cxn modelId="{2CE17FB4-F641-486D-9F34-09D77516AC37}" type="presOf" srcId="{4FEFE75E-C740-4245-9EE3-CC0A2191CB0E}" destId="{7A910DF7-426E-4C64-BA52-DF10EF06D4F8}" srcOrd="0" destOrd="0" presId="urn:microsoft.com/office/officeart/2018/2/layout/IconCircleList"/>
    <dgm:cxn modelId="{9B1E7AD4-EA19-43B1-A4B6-69FDC394AEF0}" type="presOf" srcId="{CD7BF1CC-9057-450F-B5FD-46ECDAF96F60}" destId="{B57AB18B-900E-478A-8042-DEF182123B89}" srcOrd="0" destOrd="0" presId="urn:microsoft.com/office/officeart/2018/2/layout/IconCircleList"/>
    <dgm:cxn modelId="{3414B442-A882-413E-A1F4-C8D752B85C7D}" type="presParOf" srcId="{1AAD0C2A-271D-4924-82A8-AA9F0CDD01D1}" destId="{5E94BFD4-8886-47BC-884D-FBE69228CC85}" srcOrd="0" destOrd="0" presId="urn:microsoft.com/office/officeart/2018/2/layout/IconCircleList"/>
    <dgm:cxn modelId="{BF791718-0706-4C6F-B081-1232C1D70F99}" type="presParOf" srcId="{5E94BFD4-8886-47BC-884D-FBE69228CC85}" destId="{A225B5AF-4B93-47C5-8F50-DE3990DB17DD}" srcOrd="0" destOrd="0" presId="urn:microsoft.com/office/officeart/2018/2/layout/IconCircleList"/>
    <dgm:cxn modelId="{8C8A8F07-67BE-4B54-AC35-34E1687293AE}" type="presParOf" srcId="{A225B5AF-4B93-47C5-8F50-DE3990DB17DD}" destId="{0997CC20-7BB9-4D42-BF3B-49851B35960E}" srcOrd="0" destOrd="0" presId="urn:microsoft.com/office/officeart/2018/2/layout/IconCircleList"/>
    <dgm:cxn modelId="{24A32AE4-E986-4084-A021-E5A4E7F996C2}" type="presParOf" srcId="{A225B5AF-4B93-47C5-8F50-DE3990DB17DD}" destId="{45541B76-BD1A-4489-9663-89FB0E06FB4C}" srcOrd="1" destOrd="0" presId="urn:microsoft.com/office/officeart/2018/2/layout/IconCircleList"/>
    <dgm:cxn modelId="{642949C5-678E-4A59-A4FD-3D4095A9504B}" type="presParOf" srcId="{A225B5AF-4B93-47C5-8F50-DE3990DB17DD}" destId="{B597603F-452A-47EB-9101-5794306A07AD}" srcOrd="2" destOrd="0" presId="urn:microsoft.com/office/officeart/2018/2/layout/IconCircleList"/>
    <dgm:cxn modelId="{D05C2EF9-CB43-4E53-B088-8E2B692E183A}" type="presParOf" srcId="{A225B5AF-4B93-47C5-8F50-DE3990DB17DD}" destId="{B57AB18B-900E-478A-8042-DEF182123B89}" srcOrd="3" destOrd="0" presId="urn:microsoft.com/office/officeart/2018/2/layout/IconCircleList"/>
    <dgm:cxn modelId="{CDF80EDF-99D5-43C7-9A22-99B67E143C48}" type="presParOf" srcId="{5E94BFD4-8886-47BC-884D-FBE69228CC85}" destId="{E66D7298-EEBD-42C3-BFC6-DCFF80C45517}" srcOrd="1" destOrd="0" presId="urn:microsoft.com/office/officeart/2018/2/layout/IconCircleList"/>
    <dgm:cxn modelId="{6C520078-7188-47E8-9108-FD7041B0D200}" type="presParOf" srcId="{5E94BFD4-8886-47BC-884D-FBE69228CC85}" destId="{AB3A2F45-7B8D-4633-801A-1DFF111EB0DB}" srcOrd="2" destOrd="0" presId="urn:microsoft.com/office/officeart/2018/2/layout/IconCircleList"/>
    <dgm:cxn modelId="{AFA9D451-FAC7-4961-9F3E-2BA6DF1B337F}" type="presParOf" srcId="{AB3A2F45-7B8D-4633-801A-1DFF111EB0DB}" destId="{DDF0DB9A-6729-4427-8231-D4F92EB1A85D}" srcOrd="0" destOrd="0" presId="urn:microsoft.com/office/officeart/2018/2/layout/IconCircleList"/>
    <dgm:cxn modelId="{98FA1115-9854-4AE1-9973-2D96504A3520}" type="presParOf" srcId="{AB3A2F45-7B8D-4633-801A-1DFF111EB0DB}" destId="{37BD976A-B170-4F57-9689-D9C121BF4497}" srcOrd="1" destOrd="0" presId="urn:microsoft.com/office/officeart/2018/2/layout/IconCircleList"/>
    <dgm:cxn modelId="{15B394FA-EC45-4D3E-9F01-1007C90492EE}" type="presParOf" srcId="{AB3A2F45-7B8D-4633-801A-1DFF111EB0DB}" destId="{4F128F35-6761-491F-B4F3-817C7459D49B}" srcOrd="2" destOrd="0" presId="urn:microsoft.com/office/officeart/2018/2/layout/IconCircleList"/>
    <dgm:cxn modelId="{01C6D3F9-D8AF-4B6C-AEE1-BBF569E39D75}" type="presParOf" srcId="{AB3A2F45-7B8D-4633-801A-1DFF111EB0DB}" destId="{8C6ECF05-7F61-4A34-BC37-FC6515667A45}" srcOrd="3" destOrd="0" presId="urn:microsoft.com/office/officeart/2018/2/layout/IconCircleList"/>
    <dgm:cxn modelId="{6C8E5D90-FB0D-4FC1-BC72-C8DF9471B346}" type="presParOf" srcId="{5E94BFD4-8886-47BC-884D-FBE69228CC85}" destId="{0E2092A4-A052-4B96-9182-730090AD391C}" srcOrd="3" destOrd="0" presId="urn:microsoft.com/office/officeart/2018/2/layout/IconCircleList"/>
    <dgm:cxn modelId="{6CF43562-78BB-4746-A84E-6E6724693431}" type="presParOf" srcId="{5E94BFD4-8886-47BC-884D-FBE69228CC85}" destId="{B8631823-4934-4294-80D1-F4FE69CF8570}" srcOrd="4" destOrd="0" presId="urn:microsoft.com/office/officeart/2018/2/layout/IconCircleList"/>
    <dgm:cxn modelId="{74411322-804D-426B-B79F-C816D1F255E9}" type="presParOf" srcId="{B8631823-4934-4294-80D1-F4FE69CF8570}" destId="{AC52C1FB-BCF1-49B8-BC39-14B4C5C4777A}" srcOrd="0" destOrd="0" presId="urn:microsoft.com/office/officeart/2018/2/layout/IconCircleList"/>
    <dgm:cxn modelId="{DFAAA7EB-0AED-4641-BC58-283FDE71E39D}" type="presParOf" srcId="{B8631823-4934-4294-80D1-F4FE69CF8570}" destId="{4CCDD241-1A02-4E64-B3DF-42B0EC965901}" srcOrd="1" destOrd="0" presId="urn:microsoft.com/office/officeart/2018/2/layout/IconCircleList"/>
    <dgm:cxn modelId="{2B7B800A-F4AC-47DF-8790-666282B79D4F}" type="presParOf" srcId="{B8631823-4934-4294-80D1-F4FE69CF8570}" destId="{C3A12789-254A-4C24-A57D-327A9F37B30C}" srcOrd="2" destOrd="0" presId="urn:microsoft.com/office/officeart/2018/2/layout/IconCircleList"/>
    <dgm:cxn modelId="{F5AF7CBB-FF31-4925-92C8-F2614F651E0B}" type="presParOf" srcId="{B8631823-4934-4294-80D1-F4FE69CF8570}" destId="{66D7BB47-9311-42BD-B512-C0A3F8062770}" srcOrd="3" destOrd="0" presId="urn:microsoft.com/office/officeart/2018/2/layout/IconCircleList"/>
    <dgm:cxn modelId="{82653174-7E5A-4DD0-8574-C9A7D48BC08D}" type="presParOf" srcId="{5E94BFD4-8886-47BC-884D-FBE69228CC85}" destId="{7A910DF7-426E-4C64-BA52-DF10EF06D4F8}" srcOrd="5" destOrd="0" presId="urn:microsoft.com/office/officeart/2018/2/layout/IconCircleList"/>
    <dgm:cxn modelId="{AEA97F8E-D5E5-4998-80BD-ADC0FA204355}" type="presParOf" srcId="{5E94BFD4-8886-47BC-884D-FBE69228CC85}" destId="{AAB0C023-63FC-4733-AB8B-6D87FA5B45CE}" srcOrd="6" destOrd="0" presId="urn:microsoft.com/office/officeart/2018/2/layout/IconCircleList"/>
    <dgm:cxn modelId="{17DB3AA4-5319-4F06-8FA9-0972B0DBBC7F}" type="presParOf" srcId="{AAB0C023-63FC-4733-AB8B-6D87FA5B45CE}" destId="{8AD9908E-0A19-46EE-AECD-9C551BA723EB}" srcOrd="0" destOrd="0" presId="urn:microsoft.com/office/officeart/2018/2/layout/IconCircleList"/>
    <dgm:cxn modelId="{6FAFBE4C-B32E-4154-AA6C-357796A28710}" type="presParOf" srcId="{AAB0C023-63FC-4733-AB8B-6D87FA5B45CE}" destId="{B0B23DBF-1CE0-4CA2-B5AA-08B91373E2CF}" srcOrd="1" destOrd="0" presId="urn:microsoft.com/office/officeart/2018/2/layout/IconCircleList"/>
    <dgm:cxn modelId="{8E707798-736C-445C-83A5-311423F47F3E}" type="presParOf" srcId="{AAB0C023-63FC-4733-AB8B-6D87FA5B45CE}" destId="{4E04F4EF-0E41-454D-8128-57C8485DAAE5}" srcOrd="2" destOrd="0" presId="urn:microsoft.com/office/officeart/2018/2/layout/IconCircleList"/>
    <dgm:cxn modelId="{8F847152-91D5-4267-B07B-DB9983077B00}" type="presParOf" srcId="{AAB0C023-63FC-4733-AB8B-6D87FA5B45CE}" destId="{57F0020B-F1BD-46B0-BD9B-0F106A139A93}" srcOrd="3" destOrd="0" presId="urn:microsoft.com/office/officeart/2018/2/layout/IconCircleList"/>
  </dgm:cxnLst>
  <dgm:bg>
    <a:gradFill flip="none" rotWithShape="1">
      <a:gsLst>
        <a:gs pos="0">
          <a:schemeClr val="accent1">
            <a:lumMod val="75000"/>
            <a:tint val="66000"/>
            <a:satMod val="160000"/>
          </a:schemeClr>
        </a:gs>
        <a:gs pos="50000">
          <a:schemeClr val="accent1">
            <a:lumMod val="75000"/>
            <a:tint val="44500"/>
            <a:satMod val="160000"/>
          </a:schemeClr>
        </a:gs>
        <a:gs pos="100000">
          <a:schemeClr val="accent1">
            <a:lumMod val="75000"/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7B9227-DD42-4BE6-B070-408E50260C5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9A1C326-372C-4099-9A37-D7C07E08264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ความมุ่งหมายอาชีพ</a:t>
          </a:r>
          <a:endParaRPr lang="th-TH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745C0-A5E7-48BB-A207-219B31929FCF}" type="parTrans" cxnId="{CF5B27D5-B2AE-4B17-9581-F8C45E3D5049}">
      <dgm:prSet/>
      <dgm:spPr/>
      <dgm:t>
        <a:bodyPr/>
        <a:lstStyle/>
        <a:p>
          <a:endParaRPr lang="th-TH"/>
        </a:p>
      </dgm:t>
    </dgm:pt>
    <dgm:pt modelId="{B4C6BC2E-9722-4FC6-A7EB-EDD0294F0C70}" type="sibTrans" cxnId="{CF5B27D5-B2AE-4B17-9581-F8C45E3D5049}">
      <dgm:prSet/>
      <dgm:spPr/>
      <dgm:t>
        <a:bodyPr/>
        <a:lstStyle/>
        <a:p>
          <a:endParaRPr lang="th-TH"/>
        </a:p>
      </dgm:t>
    </dgm:pt>
    <dgm:pt modelId="{B9E2478C-234A-4F08-81F8-B4F4274F1F13}" type="pres">
      <dgm:prSet presAssocID="{CE7B9227-DD42-4BE6-B070-408E50260C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18E917-4181-4FFE-869E-85E7835F51A7}" type="pres">
      <dgm:prSet presAssocID="{59A1C326-372C-4099-9A37-D7C07E082648}" presName="root" presStyleCnt="0"/>
      <dgm:spPr/>
    </dgm:pt>
    <dgm:pt modelId="{B47D1946-5670-4984-B8CA-1BCF567C604D}" type="pres">
      <dgm:prSet presAssocID="{59A1C326-372C-4099-9A37-D7C07E082648}" presName="rootComposite" presStyleCnt="0"/>
      <dgm:spPr/>
    </dgm:pt>
    <dgm:pt modelId="{16744B32-7054-4B9E-874E-A6F8E5CD27F9}" type="pres">
      <dgm:prSet presAssocID="{59A1C326-372C-4099-9A37-D7C07E082648}" presName="rootText" presStyleLbl="node1" presStyleIdx="0" presStyleCnt="1" custScaleX="70607" custScaleY="100013" custLinFactNeighborX="-92664" custLinFactNeighborY="-12771"/>
      <dgm:spPr/>
    </dgm:pt>
    <dgm:pt modelId="{E5F4D314-3745-4605-B2AB-A0C0B0A4D4EA}" type="pres">
      <dgm:prSet presAssocID="{59A1C326-372C-4099-9A37-D7C07E082648}" presName="rootConnector" presStyleLbl="node1" presStyleIdx="0" presStyleCnt="1"/>
      <dgm:spPr/>
    </dgm:pt>
    <dgm:pt modelId="{4011AE19-E363-4D08-A90E-8985A7B785EF}" type="pres">
      <dgm:prSet presAssocID="{59A1C326-372C-4099-9A37-D7C07E082648}" presName="childShape" presStyleCnt="0"/>
      <dgm:spPr/>
    </dgm:pt>
  </dgm:ptLst>
  <dgm:cxnLst>
    <dgm:cxn modelId="{FF4A6E35-3D80-4312-B6F4-5590EEE49405}" type="presOf" srcId="{CE7B9227-DD42-4BE6-B070-408E50260C5B}" destId="{B9E2478C-234A-4F08-81F8-B4F4274F1F13}" srcOrd="0" destOrd="0" presId="urn:microsoft.com/office/officeart/2005/8/layout/hierarchy3"/>
    <dgm:cxn modelId="{D4A4FD79-1E7F-440A-9FC0-2C439CB96D11}" type="presOf" srcId="{59A1C326-372C-4099-9A37-D7C07E082648}" destId="{E5F4D314-3745-4605-B2AB-A0C0B0A4D4EA}" srcOrd="1" destOrd="0" presId="urn:microsoft.com/office/officeart/2005/8/layout/hierarchy3"/>
    <dgm:cxn modelId="{1ED255A6-C023-4CFF-B8CD-D4F431F52266}" type="presOf" srcId="{59A1C326-372C-4099-9A37-D7C07E082648}" destId="{16744B32-7054-4B9E-874E-A6F8E5CD27F9}" srcOrd="0" destOrd="0" presId="urn:microsoft.com/office/officeart/2005/8/layout/hierarchy3"/>
    <dgm:cxn modelId="{CF5B27D5-B2AE-4B17-9581-F8C45E3D5049}" srcId="{CE7B9227-DD42-4BE6-B070-408E50260C5B}" destId="{59A1C326-372C-4099-9A37-D7C07E082648}" srcOrd="0" destOrd="0" parTransId="{149745C0-A5E7-48BB-A207-219B31929FCF}" sibTransId="{B4C6BC2E-9722-4FC6-A7EB-EDD0294F0C70}"/>
    <dgm:cxn modelId="{E839BD89-C2EC-458C-AF82-E43F0D191A7D}" type="presParOf" srcId="{B9E2478C-234A-4F08-81F8-B4F4274F1F13}" destId="{6A18E917-4181-4FFE-869E-85E7835F51A7}" srcOrd="0" destOrd="0" presId="urn:microsoft.com/office/officeart/2005/8/layout/hierarchy3"/>
    <dgm:cxn modelId="{1F1A10C4-3E78-40BE-8054-A8159BA3C26C}" type="presParOf" srcId="{6A18E917-4181-4FFE-869E-85E7835F51A7}" destId="{B47D1946-5670-4984-B8CA-1BCF567C604D}" srcOrd="0" destOrd="0" presId="urn:microsoft.com/office/officeart/2005/8/layout/hierarchy3"/>
    <dgm:cxn modelId="{BA161E6F-462B-4A59-A804-DE8A5E4F0A18}" type="presParOf" srcId="{B47D1946-5670-4984-B8CA-1BCF567C604D}" destId="{16744B32-7054-4B9E-874E-A6F8E5CD27F9}" srcOrd="0" destOrd="0" presId="urn:microsoft.com/office/officeart/2005/8/layout/hierarchy3"/>
    <dgm:cxn modelId="{81490CF8-FA56-47B8-99F7-788FD71DFA4A}" type="presParOf" srcId="{B47D1946-5670-4984-B8CA-1BCF567C604D}" destId="{E5F4D314-3745-4605-B2AB-A0C0B0A4D4EA}" srcOrd="1" destOrd="0" presId="urn:microsoft.com/office/officeart/2005/8/layout/hierarchy3"/>
    <dgm:cxn modelId="{7F3BD8D8-136B-41FF-9931-62F8209BFC51}" type="presParOf" srcId="{6A18E917-4181-4FFE-869E-85E7835F51A7}" destId="{4011AE19-E363-4D08-A90E-8985A7B785E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A428-90DE-4E85-9BF4-30ADFCA88F12}">
      <dsp:nvSpPr>
        <dsp:cNvPr id="0" name=""/>
        <dsp:cNvSpPr/>
      </dsp:nvSpPr>
      <dsp:spPr>
        <a:xfrm>
          <a:off x="0" y="95670"/>
          <a:ext cx="5001015" cy="933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ความหมายของกฎหมาย บ่อเกิดของกฎหมาย และระบบกฎหมาย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>
        <a:off x="45577" y="141247"/>
        <a:ext cx="4909861" cy="842505"/>
      </dsp:txXfrm>
    </dsp:sp>
    <dsp:sp modelId="{2A9D94BF-370B-41B0-B4B3-99DBD41DFA80}">
      <dsp:nvSpPr>
        <dsp:cNvPr id="0" name=""/>
        <dsp:cNvSpPr/>
      </dsp:nvSpPr>
      <dsp:spPr>
        <a:xfrm>
          <a:off x="0" y="1089810"/>
          <a:ext cx="5001015" cy="9336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ประวัติวิชาชีพนักกฎหมาย ความหมายของวิชาชีพนักกฎหมาย องค์ประกอบวิชาชีพกฎหมาย</a:t>
          </a:r>
          <a:endParaRPr lang="en-US" sz="21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77" y="1135387"/>
        <a:ext cx="4909861" cy="842505"/>
      </dsp:txXfrm>
    </dsp:sp>
    <dsp:sp modelId="{D5F44627-E4DA-4ADB-A56F-E947BDF84822}">
      <dsp:nvSpPr>
        <dsp:cNvPr id="0" name=""/>
        <dsp:cNvSpPr/>
      </dsp:nvSpPr>
      <dsp:spPr>
        <a:xfrm>
          <a:off x="0" y="2083950"/>
          <a:ext cx="5001015" cy="9336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ความรู้ความเข้าใจเกี่ยวกับ “อาชีพ  วิชาชีพ  สัมมาชีพ”</a:t>
          </a:r>
          <a:endParaRPr lang="en-US" sz="21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77" y="2129527"/>
        <a:ext cx="4909861" cy="842505"/>
      </dsp:txXfrm>
    </dsp:sp>
    <dsp:sp modelId="{27D0C6AF-00AC-45BC-920C-6F10234D7A3F}">
      <dsp:nvSpPr>
        <dsp:cNvPr id="0" name=""/>
        <dsp:cNvSpPr/>
      </dsp:nvSpPr>
      <dsp:spPr>
        <a:xfrm>
          <a:off x="0" y="3078090"/>
          <a:ext cx="5001015" cy="9336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วิชาชีพกฎหมาย และหลักการแห่งวิชาชีพวิชาชีพ</a:t>
          </a:r>
          <a:endParaRPr lang="en-US" sz="21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77" y="3123667"/>
        <a:ext cx="4909861" cy="842505"/>
      </dsp:txXfrm>
    </dsp:sp>
    <dsp:sp modelId="{5D9DB744-43B9-4F15-9782-93A45513823A}">
      <dsp:nvSpPr>
        <dsp:cNvPr id="0" name=""/>
        <dsp:cNvSpPr/>
      </dsp:nvSpPr>
      <dsp:spPr>
        <a:xfrm>
          <a:off x="0" y="4072231"/>
          <a:ext cx="5001015" cy="93365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มารยาท วินัย อุดมคติ จรรยาบรรณของนักกฎหมาย</a:t>
          </a:r>
          <a:endParaRPr lang="en-US" sz="21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77" y="4117808"/>
        <a:ext cx="4909861" cy="842505"/>
      </dsp:txXfrm>
    </dsp:sp>
    <dsp:sp modelId="{0DD71914-FC56-4503-A5C2-6E4148693405}">
      <dsp:nvSpPr>
        <dsp:cNvPr id="0" name=""/>
        <dsp:cNvSpPr/>
      </dsp:nvSpPr>
      <dsp:spPr>
        <a:xfrm>
          <a:off x="0" y="5066371"/>
          <a:ext cx="5001015" cy="933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>
              <a:latin typeface="TH SarabunPSK" panose="020B0500040200020003" pitchFamily="34" charset="-34"/>
              <a:cs typeface="TH SarabunPSK" panose="020B0500040200020003" pitchFamily="34" charset="-34"/>
            </a:rPr>
            <a:t>องค์การวิชาชีพ บทบาทขององค์การวิชาชีพต่อการศึกษาอบรม องค์การวิชาชีพในประเทศต่าง ๆ และในประเทศไทย</a:t>
          </a:r>
          <a:endParaRPr lang="en-US" sz="21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5577" y="5111948"/>
        <a:ext cx="4909861" cy="842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C8023-2CB1-45C0-8BE2-6BEB16D6A456}">
      <dsp:nvSpPr>
        <dsp:cNvPr id="0" name=""/>
        <dsp:cNvSpPr/>
      </dsp:nvSpPr>
      <dsp:spPr>
        <a:xfrm>
          <a:off x="2913491" y="56889"/>
          <a:ext cx="2958243" cy="2958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อาชีพแพทย์</a:t>
          </a:r>
          <a:endParaRPr lang="th-TH" sz="3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54827" y="455114"/>
        <a:ext cx="2275572" cy="938673"/>
      </dsp:txXfrm>
    </dsp:sp>
    <dsp:sp modelId="{1D6E6AAD-EC32-47FF-9106-BF91775DEA9E}">
      <dsp:nvSpPr>
        <dsp:cNvPr id="0" name=""/>
        <dsp:cNvSpPr/>
      </dsp:nvSpPr>
      <dsp:spPr>
        <a:xfrm>
          <a:off x="4221945" y="1365343"/>
          <a:ext cx="2958243" cy="2958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อาชีพทำสวน</a:t>
          </a:r>
          <a:endParaRPr lang="th-TH" sz="3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814845" y="1706679"/>
        <a:ext cx="1137786" cy="2275572"/>
      </dsp:txXfrm>
    </dsp:sp>
    <dsp:sp modelId="{8D4F50EA-F23C-49A7-926D-0DC1983A232F}">
      <dsp:nvSpPr>
        <dsp:cNvPr id="0" name=""/>
        <dsp:cNvSpPr/>
      </dsp:nvSpPr>
      <dsp:spPr>
        <a:xfrm>
          <a:off x="2913491" y="2673797"/>
          <a:ext cx="2958243" cy="2958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/>
            <a:t>อาชีพนักกฎหมาย</a:t>
          </a:r>
          <a:endParaRPr lang="th-TH" sz="3300" kern="1200" dirty="0"/>
        </a:p>
      </dsp:txBody>
      <dsp:txXfrm>
        <a:off x="3254827" y="4295142"/>
        <a:ext cx="2275572" cy="938673"/>
      </dsp:txXfrm>
    </dsp:sp>
    <dsp:sp modelId="{63FE3438-3DCA-4D6C-8C9A-52709CE7CB9A}">
      <dsp:nvSpPr>
        <dsp:cNvPr id="0" name=""/>
        <dsp:cNvSpPr/>
      </dsp:nvSpPr>
      <dsp:spPr>
        <a:xfrm>
          <a:off x="1605037" y="1365343"/>
          <a:ext cx="2958243" cy="29582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3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อาชีพครูอาจารย์</a:t>
          </a:r>
          <a:endParaRPr lang="th-TH" sz="33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832594" y="1706679"/>
        <a:ext cx="1137786" cy="2275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D2E1A-0B33-4153-848F-C71F23F39FE7}">
      <dsp:nvSpPr>
        <dsp:cNvPr id="0" name=""/>
        <dsp:cNvSpPr/>
      </dsp:nvSpPr>
      <dsp:spPr>
        <a:xfrm rot="5400000">
          <a:off x="-151209" y="151209"/>
          <a:ext cx="1008063" cy="705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200" kern="1200"/>
            <a:t>การแก้ไขปัญหา</a:t>
          </a:r>
        </a:p>
      </dsp:txBody>
      <dsp:txXfrm rot="-5400000">
        <a:off x="1" y="352821"/>
        <a:ext cx="705644" cy="302419"/>
      </dsp:txXfrm>
    </dsp:sp>
    <dsp:sp modelId="{F501B95B-F87F-4F16-883A-179D20EE9EC2}">
      <dsp:nvSpPr>
        <dsp:cNvPr id="0" name=""/>
        <dsp:cNvSpPr/>
      </dsp:nvSpPr>
      <dsp:spPr>
        <a:xfrm rot="5400000">
          <a:off x="1176932" y="-471288"/>
          <a:ext cx="655240" cy="15978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96712-8E0E-4B8B-92A5-8957529EFC2A}">
      <dsp:nvSpPr>
        <dsp:cNvPr id="0" name=""/>
        <dsp:cNvSpPr/>
      </dsp:nvSpPr>
      <dsp:spPr>
        <a:xfrm>
          <a:off x="418959" y="8820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CC6BC-6714-44D2-A724-A0BBA4FD0F2B}">
      <dsp:nvSpPr>
        <dsp:cNvPr id="0" name=""/>
        <dsp:cNvSpPr/>
      </dsp:nvSpPr>
      <dsp:spPr>
        <a:xfrm>
          <a:off x="652959" y="32220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0F8C1-3F3B-4583-B00F-35F622E5C3A7}">
      <dsp:nvSpPr>
        <dsp:cNvPr id="0" name=""/>
        <dsp:cNvSpPr/>
      </dsp:nvSpPr>
      <dsp:spPr>
        <a:xfrm>
          <a:off x="67959" y="1528208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ประมวลจริยธรรมข้าราชการตุลาการ พ.ศ. 2529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7959" y="1528208"/>
        <a:ext cx="1800000" cy="1168945"/>
      </dsp:txXfrm>
    </dsp:sp>
    <dsp:sp modelId="{371C03D5-1AEE-4572-AC3A-8168839E6CE8}">
      <dsp:nvSpPr>
        <dsp:cNvPr id="0" name=""/>
        <dsp:cNvSpPr/>
      </dsp:nvSpPr>
      <dsp:spPr>
        <a:xfrm>
          <a:off x="2533959" y="8820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84A88-F612-4D56-B0B1-0A49298377B7}">
      <dsp:nvSpPr>
        <dsp:cNvPr id="0" name=""/>
        <dsp:cNvSpPr/>
      </dsp:nvSpPr>
      <dsp:spPr>
        <a:xfrm>
          <a:off x="2767959" y="32220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FBED0-40C5-4CA7-9599-F627853A9FEF}">
      <dsp:nvSpPr>
        <dsp:cNvPr id="0" name=""/>
        <dsp:cNvSpPr/>
      </dsp:nvSpPr>
      <dsp:spPr>
        <a:xfrm>
          <a:off x="2182959" y="1528208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พระราชบัญญัติองค์กรอัยการและพนักงานอัยการ พ.ศ. 2553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82959" y="1528208"/>
        <a:ext cx="1800000" cy="1168945"/>
      </dsp:txXfrm>
    </dsp:sp>
    <dsp:sp modelId="{2B3CB826-6355-4E85-8421-932044B56573}">
      <dsp:nvSpPr>
        <dsp:cNvPr id="0" name=""/>
        <dsp:cNvSpPr/>
      </dsp:nvSpPr>
      <dsp:spPr>
        <a:xfrm>
          <a:off x="4648960" y="8820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F6064-88E7-4DC0-92DC-00EBAB97D47F}">
      <dsp:nvSpPr>
        <dsp:cNvPr id="0" name=""/>
        <dsp:cNvSpPr/>
      </dsp:nvSpPr>
      <dsp:spPr>
        <a:xfrm>
          <a:off x="4882960" y="32220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ED634-BD42-4432-9D3E-51F61FBEE0B0}">
      <dsp:nvSpPr>
        <dsp:cNvPr id="0" name=""/>
        <dsp:cNvSpPr/>
      </dsp:nvSpPr>
      <dsp:spPr>
        <a:xfrm>
          <a:off x="4297960" y="1528208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พระราชบัญญัติทนายความ พ.ศ. 2528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97960" y="1528208"/>
        <a:ext cx="1800000" cy="1168945"/>
      </dsp:txXfrm>
    </dsp:sp>
    <dsp:sp modelId="{3F01664E-7D40-46DA-ADE2-EA70434F4F23}">
      <dsp:nvSpPr>
        <dsp:cNvPr id="0" name=""/>
        <dsp:cNvSpPr/>
      </dsp:nvSpPr>
      <dsp:spPr>
        <a:xfrm>
          <a:off x="6763960" y="8820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605BF-8B8E-41FA-B854-770930A28987}">
      <dsp:nvSpPr>
        <dsp:cNvPr id="0" name=""/>
        <dsp:cNvSpPr/>
      </dsp:nvSpPr>
      <dsp:spPr>
        <a:xfrm>
          <a:off x="6997960" y="32220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9AF9F-C960-4178-9D73-5E904AFFD16A}">
      <dsp:nvSpPr>
        <dsp:cNvPr id="0" name=""/>
        <dsp:cNvSpPr/>
      </dsp:nvSpPr>
      <dsp:spPr>
        <a:xfrm>
          <a:off x="6412960" y="1528208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400" kern="1200" dirty="0"/>
            <a:t> </a:t>
          </a: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คำพิพากษาศาลฎีกา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412960" y="1528208"/>
        <a:ext cx="1800000" cy="1168945"/>
      </dsp:txXfrm>
    </dsp:sp>
    <dsp:sp modelId="{D359D2A8-69A8-4076-9BC2-E55B0DEEE4FF}">
      <dsp:nvSpPr>
        <dsp:cNvPr id="0" name=""/>
        <dsp:cNvSpPr/>
      </dsp:nvSpPr>
      <dsp:spPr>
        <a:xfrm>
          <a:off x="1476459" y="3147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05042-0F0E-4366-81DF-D07668A7C612}">
      <dsp:nvSpPr>
        <dsp:cNvPr id="0" name=""/>
        <dsp:cNvSpPr/>
      </dsp:nvSpPr>
      <dsp:spPr>
        <a:xfrm>
          <a:off x="1710459" y="338115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CC54-6B0B-4E09-A55E-029BB1BC1A8D}">
      <dsp:nvSpPr>
        <dsp:cNvPr id="0" name=""/>
        <dsp:cNvSpPr/>
      </dsp:nvSpPr>
      <dsp:spPr>
        <a:xfrm>
          <a:off x="1125459" y="4587153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บทความของสำนักอบรมกฎหมายแห่งเนติบัณฑิต</a:t>
          </a:r>
          <a:r>
            <a:rPr lang="th-TH" sz="20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ยส</a:t>
          </a: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ภา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25459" y="4587153"/>
        <a:ext cx="1800000" cy="1168945"/>
      </dsp:txXfrm>
    </dsp:sp>
    <dsp:sp modelId="{10801F83-3794-4351-B823-A4D776FD2065}">
      <dsp:nvSpPr>
        <dsp:cNvPr id="0" name=""/>
        <dsp:cNvSpPr/>
      </dsp:nvSpPr>
      <dsp:spPr>
        <a:xfrm>
          <a:off x="3591460" y="3147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F95F2-1D91-48BE-9FA9-DC931C3AFDDC}">
      <dsp:nvSpPr>
        <dsp:cNvPr id="0" name=""/>
        <dsp:cNvSpPr/>
      </dsp:nvSpPr>
      <dsp:spPr>
        <a:xfrm>
          <a:off x="3825460" y="3381153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8535A-4588-400F-9E69-4E89CD0B4F95}">
      <dsp:nvSpPr>
        <dsp:cNvPr id="0" name=""/>
        <dsp:cNvSpPr/>
      </dsp:nvSpPr>
      <dsp:spPr>
        <a:xfrm>
          <a:off x="3240459" y="4587153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บทความของกระทรวงยุติธรรม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40459" y="4587153"/>
        <a:ext cx="1800000" cy="1168945"/>
      </dsp:txXfrm>
    </dsp:sp>
    <dsp:sp modelId="{0804D8EF-7CDB-464F-BC24-5E60C69ED09D}">
      <dsp:nvSpPr>
        <dsp:cNvPr id="0" name=""/>
        <dsp:cNvSpPr/>
      </dsp:nvSpPr>
      <dsp:spPr>
        <a:xfrm>
          <a:off x="5706460" y="314715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AA017-F627-4115-81FB-A6EF8A76620F}">
      <dsp:nvSpPr>
        <dsp:cNvPr id="0" name=""/>
        <dsp:cNvSpPr/>
      </dsp:nvSpPr>
      <dsp:spPr>
        <a:xfrm>
          <a:off x="5940460" y="3381153"/>
          <a:ext cx="630000" cy="63000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9CBA5-8569-4B8B-90EA-EB5625CF8894}">
      <dsp:nvSpPr>
        <dsp:cNvPr id="0" name=""/>
        <dsp:cNvSpPr/>
      </dsp:nvSpPr>
      <dsp:spPr>
        <a:xfrm>
          <a:off x="5383252" y="4413588"/>
          <a:ext cx="1800000" cy="1168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การศึกษาอบรม ซึ่งได้แก่แนวทางการศึกษาอบรม เป้าหมายการศึกษากฎหมายและเป้าหมายการศึกษากฎหมาย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383252" y="4413588"/>
        <a:ext cx="1800000" cy="1168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5CDA1-DD6C-4606-9035-A3209ECD5DEB}">
      <dsp:nvSpPr>
        <dsp:cNvPr id="0" name=""/>
        <dsp:cNvSpPr/>
      </dsp:nvSpPr>
      <dsp:spPr>
        <a:xfrm>
          <a:off x="475549" y="845446"/>
          <a:ext cx="1811617" cy="19052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605BA-10C5-4807-A05A-5AE071A2C466}">
      <dsp:nvSpPr>
        <dsp:cNvPr id="0" name=""/>
        <dsp:cNvSpPr/>
      </dsp:nvSpPr>
      <dsp:spPr>
        <a:xfrm>
          <a:off x="342955" y="2774678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ความหมายของกฎหมาย</a:t>
          </a:r>
          <a:endParaRPr lang="en-US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2955" y="2774678"/>
        <a:ext cx="2180418" cy="720000"/>
      </dsp:txXfrm>
    </dsp:sp>
    <dsp:sp modelId="{3557F518-1758-44E0-9C77-E162FB3A0753}">
      <dsp:nvSpPr>
        <dsp:cNvPr id="0" name=""/>
        <dsp:cNvSpPr/>
      </dsp:nvSpPr>
      <dsp:spPr>
        <a:xfrm>
          <a:off x="2935237" y="897957"/>
          <a:ext cx="2016224" cy="16951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E659-4C98-4FBB-BCC6-DF2B35474B51}">
      <dsp:nvSpPr>
        <dsp:cNvPr id="0" name=""/>
        <dsp:cNvSpPr/>
      </dsp:nvSpPr>
      <dsp:spPr>
        <a:xfrm>
          <a:off x="2851156" y="2702670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บ่อเกิดของกฎหมาย</a:t>
          </a:r>
          <a:endParaRPr lang="en-US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851156" y="2702670"/>
        <a:ext cx="2180418" cy="720000"/>
      </dsp:txXfrm>
    </dsp:sp>
    <dsp:sp modelId="{F20E0A84-C859-46F2-8C9C-62475D6F4038}">
      <dsp:nvSpPr>
        <dsp:cNvPr id="0" name=""/>
        <dsp:cNvSpPr/>
      </dsp:nvSpPr>
      <dsp:spPr>
        <a:xfrm>
          <a:off x="5829298" y="830456"/>
          <a:ext cx="1500757" cy="1830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1AEA7A-165B-409D-9F9D-32051D213D5B}">
      <dsp:nvSpPr>
        <dsp:cNvPr id="0" name=""/>
        <dsp:cNvSpPr/>
      </dsp:nvSpPr>
      <dsp:spPr>
        <a:xfrm>
          <a:off x="5424464" y="2702672"/>
          <a:ext cx="218041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ระบบกฎหมาย</a:t>
          </a:r>
          <a:endParaRPr lang="en-US" sz="25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24464" y="2702672"/>
        <a:ext cx="2180418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7A8C2-7D65-44C3-9968-440A5BA0AD9D}">
      <dsp:nvSpPr>
        <dsp:cNvPr id="0" name=""/>
        <dsp:cNvSpPr/>
      </dsp:nvSpPr>
      <dsp:spPr>
        <a:xfrm>
          <a:off x="0" y="0"/>
          <a:ext cx="6496285" cy="1085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1.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ความอยากได้(ตัณหา) </a:t>
          </a: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= 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เงิน ทรัพย์ ผลประโยชน์</a:t>
          </a:r>
          <a:endParaRPr lang="en-US" sz="3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1789" y="31789"/>
        <a:ext cx="5325104" cy="1021775"/>
      </dsp:txXfrm>
    </dsp:sp>
    <dsp:sp modelId="{977E3B58-EC96-416E-ABC3-9B89C6136EF2}">
      <dsp:nvSpPr>
        <dsp:cNvPr id="0" name=""/>
        <dsp:cNvSpPr/>
      </dsp:nvSpPr>
      <dsp:spPr>
        <a:xfrm>
          <a:off x="573201" y="1266245"/>
          <a:ext cx="6496285" cy="1085353"/>
        </a:xfrm>
        <a:prstGeom prst="roundRect">
          <a:avLst>
            <a:gd name="adj" fmla="val 10000"/>
          </a:avLst>
        </a:prstGeom>
        <a:solidFill>
          <a:schemeClr val="accent2">
            <a:hueOff val="3183231"/>
            <a:satOff val="5400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2.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ความอยากใหญ่ (มานะ) </a:t>
          </a: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=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ในตำแหน่งในอำนาจ  </a:t>
          </a:r>
          <a:endParaRPr lang="en-US" sz="3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04990" y="1298034"/>
        <a:ext cx="5154026" cy="1021775"/>
      </dsp:txXfrm>
    </dsp:sp>
    <dsp:sp modelId="{0F52D48C-DF0A-4E0C-8F40-C01FB0D6E596}">
      <dsp:nvSpPr>
        <dsp:cNvPr id="0" name=""/>
        <dsp:cNvSpPr/>
      </dsp:nvSpPr>
      <dsp:spPr>
        <a:xfrm>
          <a:off x="1146403" y="2532491"/>
          <a:ext cx="6496285" cy="1085353"/>
        </a:xfrm>
        <a:prstGeom prst="roundRect">
          <a:avLst>
            <a:gd name="adj" fmla="val 10000"/>
          </a:avLst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3.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ความใจแคบ(ทิฐิ) </a:t>
          </a:r>
          <a:r>
            <a:rPr lang="en-US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 = </a:t>
          </a:r>
          <a:r>
            <a:rPr lang="th-TH" sz="3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ความคิดความเชื่อ</a:t>
          </a:r>
          <a:endParaRPr lang="en-US" sz="30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78192" y="2564280"/>
        <a:ext cx="5154026" cy="1021775"/>
      </dsp:txXfrm>
    </dsp:sp>
    <dsp:sp modelId="{45507482-46FA-4BFA-B370-C8877001B2C2}">
      <dsp:nvSpPr>
        <dsp:cNvPr id="0" name=""/>
        <dsp:cNvSpPr/>
      </dsp:nvSpPr>
      <dsp:spPr>
        <a:xfrm>
          <a:off x="5790805" y="82305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5949538" y="823059"/>
        <a:ext cx="388013" cy="530873"/>
      </dsp:txXfrm>
    </dsp:sp>
    <dsp:sp modelId="{88BF8670-8898-4C40-B7FF-B6DE7C824728}">
      <dsp:nvSpPr>
        <dsp:cNvPr id="0" name=""/>
        <dsp:cNvSpPr/>
      </dsp:nvSpPr>
      <dsp:spPr>
        <a:xfrm>
          <a:off x="6364007" y="2082069"/>
          <a:ext cx="705479" cy="70547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6522740" y="2082069"/>
        <a:ext cx="388013" cy="530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0D55-3C8C-4D0B-B5FE-D11D5D90C772}">
      <dsp:nvSpPr>
        <dsp:cNvPr id="0" name=""/>
        <dsp:cNvSpPr/>
      </dsp:nvSpPr>
      <dsp:spPr>
        <a:xfrm>
          <a:off x="0" y="534253"/>
          <a:ext cx="5959574" cy="3471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529" tIns="604012" rIns="46252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b="1" kern="1200" dirty="0"/>
            <a:t>ความมีวินัย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b="1" kern="1200" dirty="0"/>
            <a:t>ความรับผิดชอบ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b="1" kern="1200" dirty="0"/>
            <a:t>ความซื่อสัตย์สุจริต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b="1" kern="1200" dirty="0"/>
            <a:t>จิตอาสา 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900" b="1" kern="1200"/>
            <a:t>ความขยันหมั่นเพียร</a:t>
          </a:r>
          <a:endParaRPr lang="en-US" sz="2900" kern="1200"/>
        </a:p>
      </dsp:txBody>
      <dsp:txXfrm>
        <a:off x="0" y="534253"/>
        <a:ext cx="5959574" cy="3471300"/>
      </dsp:txXfrm>
    </dsp:sp>
    <dsp:sp modelId="{49678771-B33F-430C-8647-B3A49D8AEABC}">
      <dsp:nvSpPr>
        <dsp:cNvPr id="0" name=""/>
        <dsp:cNvSpPr/>
      </dsp:nvSpPr>
      <dsp:spPr>
        <a:xfrm>
          <a:off x="847010" y="40077"/>
          <a:ext cx="4171701" cy="856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7680" tIns="0" rIns="15768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/>
            <a:t>คุณธรรม </a:t>
          </a:r>
          <a:r>
            <a:rPr lang="en-US" sz="3200" b="1" kern="1200" dirty="0"/>
            <a:t> 5 </a:t>
          </a:r>
          <a:r>
            <a:rPr lang="th-TH" sz="3200" b="1" kern="1200" dirty="0"/>
            <a:t>ด้าน</a:t>
          </a:r>
          <a:endParaRPr lang="en-US" sz="3200" kern="1200" dirty="0"/>
        </a:p>
      </dsp:txBody>
      <dsp:txXfrm>
        <a:off x="888800" y="81867"/>
        <a:ext cx="4088121" cy="77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68D91-C926-4988-9AEF-E7EF25B11727}">
      <dsp:nvSpPr>
        <dsp:cNvPr id="0" name=""/>
        <dsp:cNvSpPr/>
      </dsp:nvSpPr>
      <dsp:spPr>
        <a:xfrm>
          <a:off x="69352" y="864096"/>
          <a:ext cx="1021986" cy="10219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20D25-E2D0-49F3-A27F-A2EF75CEC0FF}">
      <dsp:nvSpPr>
        <dsp:cNvPr id="0" name=""/>
        <dsp:cNvSpPr/>
      </dsp:nvSpPr>
      <dsp:spPr>
        <a:xfrm>
          <a:off x="283969" y="1078713"/>
          <a:ext cx="592752" cy="592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B74E-C589-4564-A6A1-0DA20F717E16}">
      <dsp:nvSpPr>
        <dsp:cNvPr id="0" name=""/>
        <dsp:cNvSpPr/>
      </dsp:nvSpPr>
      <dsp:spPr>
        <a:xfrm>
          <a:off x="1395770" y="864096"/>
          <a:ext cx="2238101" cy="10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อาชีพ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95770" y="864096"/>
        <a:ext cx="2238101" cy="1021986"/>
      </dsp:txXfrm>
    </dsp:sp>
    <dsp:sp modelId="{F0DACA10-CE82-44B3-94D1-6A52AB3D4BC0}">
      <dsp:nvSpPr>
        <dsp:cNvPr id="0" name=""/>
        <dsp:cNvSpPr/>
      </dsp:nvSpPr>
      <dsp:spPr>
        <a:xfrm>
          <a:off x="4053616" y="864096"/>
          <a:ext cx="1021986" cy="1021986"/>
        </a:xfrm>
        <a:prstGeom prst="ellipse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44DE2-1043-470C-A33D-835DA1C1DF82}">
      <dsp:nvSpPr>
        <dsp:cNvPr id="0" name=""/>
        <dsp:cNvSpPr/>
      </dsp:nvSpPr>
      <dsp:spPr>
        <a:xfrm>
          <a:off x="4268233" y="1078713"/>
          <a:ext cx="592752" cy="592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2D84F-A8E5-4FD6-883A-54FC5E1D8EEA}">
      <dsp:nvSpPr>
        <dsp:cNvPr id="0" name=""/>
        <dsp:cNvSpPr/>
      </dsp:nvSpPr>
      <dsp:spPr>
        <a:xfrm>
          <a:off x="5294600" y="864096"/>
          <a:ext cx="2408969" cy="10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วิชาชีพ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94600" y="864096"/>
        <a:ext cx="2408969" cy="1021986"/>
      </dsp:txXfrm>
    </dsp:sp>
    <dsp:sp modelId="{E80C3468-F0A0-43B3-82F6-ED807272FB90}">
      <dsp:nvSpPr>
        <dsp:cNvPr id="0" name=""/>
        <dsp:cNvSpPr/>
      </dsp:nvSpPr>
      <dsp:spPr>
        <a:xfrm>
          <a:off x="69352" y="2682653"/>
          <a:ext cx="1021986" cy="1021986"/>
        </a:xfrm>
        <a:prstGeom prst="ellipse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0C390-9863-4725-A045-7FBE5F684926}">
      <dsp:nvSpPr>
        <dsp:cNvPr id="0" name=""/>
        <dsp:cNvSpPr/>
      </dsp:nvSpPr>
      <dsp:spPr>
        <a:xfrm>
          <a:off x="283969" y="2897271"/>
          <a:ext cx="592752" cy="592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4E665-80D4-4179-B88E-EF035B643562}">
      <dsp:nvSpPr>
        <dsp:cNvPr id="0" name=""/>
        <dsp:cNvSpPr/>
      </dsp:nvSpPr>
      <dsp:spPr>
        <a:xfrm>
          <a:off x="1310336" y="2682653"/>
          <a:ext cx="2408969" cy="1021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สัมมาชีพ</a:t>
          </a:r>
          <a:endParaRPr lang="en-US" sz="28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310336" y="2682653"/>
        <a:ext cx="2408969" cy="1021986"/>
      </dsp:txXfrm>
    </dsp:sp>
    <dsp:sp modelId="{BFF3569D-5F75-4485-9D05-17BDE04E9F27}">
      <dsp:nvSpPr>
        <dsp:cNvPr id="0" name=""/>
        <dsp:cNvSpPr/>
      </dsp:nvSpPr>
      <dsp:spPr>
        <a:xfrm>
          <a:off x="3966447" y="2713528"/>
          <a:ext cx="1021986" cy="1021986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2EF54-1EED-4766-A847-88AAA132241E}">
      <dsp:nvSpPr>
        <dsp:cNvPr id="0" name=""/>
        <dsp:cNvSpPr/>
      </dsp:nvSpPr>
      <dsp:spPr>
        <a:xfrm>
          <a:off x="4182469" y="2857544"/>
          <a:ext cx="592752" cy="592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42BD3-41B8-44A5-B0CF-AB353A98BB77}">
      <dsp:nvSpPr>
        <dsp:cNvPr id="0" name=""/>
        <dsp:cNvSpPr/>
      </dsp:nvSpPr>
      <dsp:spPr>
        <a:xfrm>
          <a:off x="5118577" y="2665658"/>
          <a:ext cx="2931884" cy="1055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กฎหมายเป็น“อาชีพ  วิชาชีพ  สัมมาชีพ”?</a:t>
          </a:r>
          <a:endParaRPr lang="en-US" sz="2800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118577" y="2665658"/>
        <a:ext cx="2931884" cy="10559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4C6D8-35C3-41A4-B974-6FD701CC584E}">
      <dsp:nvSpPr>
        <dsp:cNvPr id="0" name=""/>
        <dsp:cNvSpPr/>
      </dsp:nvSpPr>
      <dsp:spPr>
        <a:xfrm>
          <a:off x="3343414" y="2335302"/>
          <a:ext cx="1666099" cy="16660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การงาน</a:t>
          </a:r>
        </a:p>
      </dsp:txBody>
      <dsp:txXfrm>
        <a:off x="3587409" y="2579297"/>
        <a:ext cx="1178109" cy="1178109"/>
      </dsp:txXfrm>
    </dsp:sp>
    <dsp:sp modelId="{17CB284E-3A0C-49BD-8CA5-C17EF08F5E12}">
      <dsp:nvSpPr>
        <dsp:cNvPr id="0" name=""/>
        <dsp:cNvSpPr/>
      </dsp:nvSpPr>
      <dsp:spPr>
        <a:xfrm rot="16200000">
          <a:off x="4000190" y="1729451"/>
          <a:ext cx="352547" cy="566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4053072" y="1895628"/>
        <a:ext cx="246783" cy="339883"/>
      </dsp:txXfrm>
    </dsp:sp>
    <dsp:sp modelId="{96605494-5AB1-4A24-9FCD-87D6D6942C8A}">
      <dsp:nvSpPr>
        <dsp:cNvPr id="0" name=""/>
        <dsp:cNvSpPr/>
      </dsp:nvSpPr>
      <dsp:spPr>
        <a:xfrm>
          <a:off x="3343414" y="4018"/>
          <a:ext cx="1666099" cy="16660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สัมมาชีพ</a:t>
          </a:r>
          <a:endParaRPr lang="th-TH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587409" y="248013"/>
        <a:ext cx="1178109" cy="1178109"/>
      </dsp:txXfrm>
    </dsp:sp>
    <dsp:sp modelId="{7E7FFBB3-7593-473E-9596-121441B26567}">
      <dsp:nvSpPr>
        <dsp:cNvPr id="0" name=""/>
        <dsp:cNvSpPr/>
      </dsp:nvSpPr>
      <dsp:spPr>
        <a:xfrm>
          <a:off x="5155854" y="2885115"/>
          <a:ext cx="352547" cy="566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5155854" y="2998410"/>
        <a:ext cx="246783" cy="339883"/>
      </dsp:txXfrm>
    </dsp:sp>
    <dsp:sp modelId="{EB987C89-0930-4990-8C0C-2524287E12B8}">
      <dsp:nvSpPr>
        <dsp:cNvPr id="0" name=""/>
        <dsp:cNvSpPr/>
      </dsp:nvSpPr>
      <dsp:spPr>
        <a:xfrm>
          <a:off x="5674697" y="2335302"/>
          <a:ext cx="1666099" cy="1666099"/>
        </a:xfrm>
        <a:prstGeom prst="ellipse">
          <a:avLst/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>
              <a:latin typeface="Angsana New" pitchFamily="18" charset="-34"/>
              <a:cs typeface="Angsana New" pitchFamily="18" charset="-34"/>
            </a:rPr>
            <a:t>วิชาชีพ</a:t>
          </a:r>
          <a:endParaRPr lang="th-TH" sz="3400" b="1" kern="1200" dirty="0">
            <a:latin typeface="Angsana New" pitchFamily="18" charset="-34"/>
            <a:cs typeface="Angsana New" pitchFamily="18" charset="-34"/>
          </a:endParaRPr>
        </a:p>
      </dsp:txBody>
      <dsp:txXfrm>
        <a:off x="5918692" y="2579297"/>
        <a:ext cx="1178109" cy="1178109"/>
      </dsp:txXfrm>
    </dsp:sp>
    <dsp:sp modelId="{C6645743-6190-4979-9A06-D0779C232C7D}">
      <dsp:nvSpPr>
        <dsp:cNvPr id="0" name=""/>
        <dsp:cNvSpPr/>
      </dsp:nvSpPr>
      <dsp:spPr>
        <a:xfrm rot="5400000">
          <a:off x="4000190" y="4040779"/>
          <a:ext cx="352547" cy="566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>
        <a:off x="4053072" y="4101192"/>
        <a:ext cx="246783" cy="339883"/>
      </dsp:txXfrm>
    </dsp:sp>
    <dsp:sp modelId="{77402F06-1985-4D7F-8162-26489BBA1463}">
      <dsp:nvSpPr>
        <dsp:cNvPr id="0" name=""/>
        <dsp:cNvSpPr/>
      </dsp:nvSpPr>
      <dsp:spPr>
        <a:xfrm>
          <a:off x="3343414" y="4666585"/>
          <a:ext cx="1666099" cy="1666099"/>
        </a:xfrm>
        <a:prstGeom prst="ellipse">
          <a:avLst/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มิจฉาชีพ</a:t>
          </a:r>
          <a:endParaRPr lang="th-TH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3587409" y="4910580"/>
        <a:ext cx="1178109" cy="1178109"/>
      </dsp:txXfrm>
    </dsp:sp>
    <dsp:sp modelId="{0D955162-C9DA-4F47-B91B-406E887096BC}">
      <dsp:nvSpPr>
        <dsp:cNvPr id="0" name=""/>
        <dsp:cNvSpPr/>
      </dsp:nvSpPr>
      <dsp:spPr>
        <a:xfrm rot="10800000">
          <a:off x="2844526" y="2885115"/>
          <a:ext cx="352547" cy="5664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 rot="10800000">
        <a:off x="2950290" y="2998410"/>
        <a:ext cx="246783" cy="339883"/>
      </dsp:txXfrm>
    </dsp:sp>
    <dsp:sp modelId="{AEFC73DE-A645-464F-AA0E-FA3E9E9C4F88}">
      <dsp:nvSpPr>
        <dsp:cNvPr id="0" name=""/>
        <dsp:cNvSpPr/>
      </dsp:nvSpPr>
      <dsp:spPr>
        <a:xfrm>
          <a:off x="1012130" y="2335302"/>
          <a:ext cx="1666099" cy="1666099"/>
        </a:xfrm>
        <a:prstGeom prst="ellipse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อาชีพ</a:t>
          </a:r>
          <a:endParaRPr lang="th-TH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dsp:txBody>
      <dsp:txXfrm>
        <a:off x="1256125" y="2579297"/>
        <a:ext cx="1178109" cy="1178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7CC20-7BB9-4D42-BF3B-49851B35960E}">
      <dsp:nvSpPr>
        <dsp:cNvPr id="0" name=""/>
        <dsp:cNvSpPr/>
      </dsp:nvSpPr>
      <dsp:spPr>
        <a:xfrm>
          <a:off x="107026" y="331745"/>
          <a:ext cx="937358" cy="9373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41B76-BD1A-4489-9663-89FB0E06FB4C}">
      <dsp:nvSpPr>
        <dsp:cNvPr id="0" name=""/>
        <dsp:cNvSpPr/>
      </dsp:nvSpPr>
      <dsp:spPr>
        <a:xfrm>
          <a:off x="303871" y="528590"/>
          <a:ext cx="543667" cy="543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AB18B-900E-478A-8042-DEF182123B89}">
      <dsp:nvSpPr>
        <dsp:cNvPr id="0" name=""/>
        <dsp:cNvSpPr/>
      </dsp:nvSpPr>
      <dsp:spPr>
        <a:xfrm>
          <a:off x="1245246" y="331745"/>
          <a:ext cx="2209486" cy="93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งาน</a:t>
          </a:r>
          <a:endParaRPr lang="en-US" sz="28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245246" y="331745"/>
        <a:ext cx="2209486" cy="937358"/>
      </dsp:txXfrm>
    </dsp:sp>
    <dsp:sp modelId="{DDF0DB9A-6729-4427-8231-D4F92EB1A85D}">
      <dsp:nvSpPr>
        <dsp:cNvPr id="0" name=""/>
        <dsp:cNvSpPr/>
      </dsp:nvSpPr>
      <dsp:spPr>
        <a:xfrm>
          <a:off x="3839720" y="331745"/>
          <a:ext cx="937358" cy="937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D976A-B170-4F57-9689-D9C121BF4497}">
      <dsp:nvSpPr>
        <dsp:cNvPr id="0" name=""/>
        <dsp:cNvSpPr/>
      </dsp:nvSpPr>
      <dsp:spPr>
        <a:xfrm>
          <a:off x="4036565" y="528590"/>
          <a:ext cx="543667" cy="543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ECF05-7F61-4A34-BC37-FC6515667A45}">
      <dsp:nvSpPr>
        <dsp:cNvPr id="0" name=""/>
        <dsp:cNvSpPr/>
      </dsp:nvSpPr>
      <dsp:spPr>
        <a:xfrm>
          <a:off x="4977940" y="331745"/>
          <a:ext cx="2209486" cy="93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thaiDi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เช่น งานสงกรานต์  งานทอดผ้าป่า งานกฐิน งานวัด งานลงแขกเกี่ยวข้าว 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77940" y="331745"/>
        <a:ext cx="2209486" cy="937358"/>
      </dsp:txXfrm>
    </dsp:sp>
    <dsp:sp modelId="{AC52C1FB-BCF1-49B8-BC39-14B4C5C4777A}">
      <dsp:nvSpPr>
        <dsp:cNvPr id="0" name=""/>
        <dsp:cNvSpPr/>
      </dsp:nvSpPr>
      <dsp:spPr>
        <a:xfrm>
          <a:off x="107026" y="1831847"/>
          <a:ext cx="937358" cy="9373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DD241-1A02-4E64-B3DF-42B0EC965901}">
      <dsp:nvSpPr>
        <dsp:cNvPr id="0" name=""/>
        <dsp:cNvSpPr/>
      </dsp:nvSpPr>
      <dsp:spPr>
        <a:xfrm>
          <a:off x="303871" y="2028693"/>
          <a:ext cx="543667" cy="543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7BB47-9311-42BD-B512-C0A3F8062770}">
      <dsp:nvSpPr>
        <dsp:cNvPr id="0" name=""/>
        <dsp:cNvSpPr/>
      </dsp:nvSpPr>
      <dsp:spPr>
        <a:xfrm>
          <a:off x="1179989" y="1825511"/>
          <a:ext cx="2483617" cy="937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thaiDi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กิจกรรมเรื่อง</a:t>
          </a:r>
          <a:r>
            <a:rPr lang="th-TH" sz="20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การทำ</a:t>
          </a: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ความดี การทำบุญทำกุศล ตลอดจนการบำเพ็ญประโยชน์ ร่วมกันประโยชน์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79989" y="1825511"/>
        <a:ext cx="2483617" cy="937358"/>
      </dsp:txXfrm>
    </dsp:sp>
    <dsp:sp modelId="{8AD9908E-0A19-46EE-AECD-9C551BA723EB}">
      <dsp:nvSpPr>
        <dsp:cNvPr id="0" name=""/>
        <dsp:cNvSpPr/>
      </dsp:nvSpPr>
      <dsp:spPr>
        <a:xfrm>
          <a:off x="3976785" y="1831847"/>
          <a:ext cx="937358" cy="9373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23DBF-1CE0-4CA2-B5AA-08B91373E2CF}">
      <dsp:nvSpPr>
        <dsp:cNvPr id="0" name=""/>
        <dsp:cNvSpPr/>
      </dsp:nvSpPr>
      <dsp:spPr>
        <a:xfrm>
          <a:off x="4173630" y="2028693"/>
          <a:ext cx="543667" cy="5436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0020B-F1BD-46B0-BD9B-0F106A139A93}">
      <dsp:nvSpPr>
        <dsp:cNvPr id="0" name=""/>
        <dsp:cNvSpPr/>
      </dsp:nvSpPr>
      <dsp:spPr>
        <a:xfrm>
          <a:off x="4957005" y="1801435"/>
          <a:ext cx="2525487" cy="998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thaiDi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ฝรั่ง </a:t>
          </a:r>
          <a:r>
            <a:rPr lang="en-US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=Work </a:t>
          </a: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เป็นเรื่องบุคคลต้องทำอย่างเต็มที่ เหน็ดเหนื่อยลำบากตรากตรำจนทำให้กลายเป็นความเครียด 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57005" y="1801435"/>
        <a:ext cx="2525487" cy="9981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44B32-7054-4B9E-874E-A6F8E5CD27F9}">
      <dsp:nvSpPr>
        <dsp:cNvPr id="0" name=""/>
        <dsp:cNvSpPr/>
      </dsp:nvSpPr>
      <dsp:spPr>
        <a:xfrm>
          <a:off x="941695" y="0"/>
          <a:ext cx="1725381" cy="122197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ความมุ่งหมายอาชีพ</a:t>
          </a:r>
          <a:endParaRPr lang="th-TH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6" y="35791"/>
        <a:ext cx="1653799" cy="1150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45553C-2BFE-47F6-9F3E-83FF9F625899}" type="datetimeFigureOut">
              <a:rPr lang="th-TH"/>
              <a:pPr>
                <a:defRPr/>
              </a:pPr>
              <a:t>19/11/63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2F0662-C8CB-4AB1-B7D9-9804DF1427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1C062-E5FA-4E55-A3CD-514A91D1A193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03E49-540C-49AB-AAF9-9C0C67AD58A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308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858C0-CD8D-4396-834A-C066549805B8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754AD-BBA5-4702-A068-4C6F42BC27F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0886340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B76E-0DCE-44F1-9225-8531F852C5E6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4B607-870B-4B4E-A0B3-7DEBCA2F7E1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531929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5E340-EDC3-424F-9631-11946DC12977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D27EB-0599-4A4F-AFE7-59FC274582D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780924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46058-90CD-447F-B216-F6A4EA98385C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C4831-9E5B-4C03-9A9B-E5BEDD5A9820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5596129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BDEA2-0853-46B4-AE31-281B1B872FA6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562E7-A565-4956-B515-21E1D71CF8D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6542172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7FC10-8436-4DEA-8923-A5EB9D5C34A7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20C87-7D4E-4553-AFC0-2AE6FBBD922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999679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9E6E8-40C2-4061-84CA-88AC59CFCC9E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71C70-868A-4B95-8677-DCAE5438B49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095648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997ED8-FFC6-4E1B-B358-B9BECC51F084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683E6-E024-4BBE-A0A9-125D65CC61F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4815962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09E1A8-6F07-412B-85D1-40A551879CA6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E761D-5E0C-4A32-B53C-18E542EFE5F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340005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6EAF7-1FAC-4820-B12C-8018A4C7C70A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350CD7-5269-4B31-A867-1548463666DE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3213664"/>
      </p:ext>
    </p:extLst>
  </p:cSld>
  <p:clrMapOvr>
    <a:masterClrMapping/>
  </p:clrMapOvr>
  <p:transition spd="med">
    <p:wheel spokes="8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1C062-E5FA-4E55-A3CD-514A91D1A193}" type="datetimeFigureOut">
              <a:rPr lang="th-TH" smtClean="0"/>
              <a:pPr>
                <a:defRPr/>
              </a:pPr>
              <a:t>19/11/63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003E49-540C-49AB-AAF9-9C0C67AD58A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91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 spd="med">
    <p:wheel spokes="8"/>
    <p:sndAc>
      <p:stSnd>
        <p:snd r:embed="rId13" name="click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hyperlink" Target="https://commons.wikimedia.org/wiki/File:Scales_even_icon.svg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th/photo/13663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8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05677" y="914400"/>
            <a:ext cx="2743200" cy="288757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หลักวิชาชีพ</a:t>
            </a:r>
            <a:br>
              <a:rPr lang="th-TH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นักกฎหมาย</a:t>
            </a:r>
            <a:br>
              <a:rPr lang="th-TH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Legal profession</a:t>
            </a:r>
            <a:br>
              <a:rPr lang="en-US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9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2156107</a:t>
            </a:r>
            <a:endParaRPr lang="th-TH" sz="39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05677" y="4170501"/>
            <a:ext cx="2743200" cy="152559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th-TH" sz="2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อาจารย์สิริ</a:t>
            </a:r>
            <a:r>
              <a:rPr lang="th-TH" sz="20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พัฒน์</a:t>
            </a:r>
            <a:r>
              <a:rPr lang="th-TH" sz="2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รันดา</a:t>
            </a:r>
            <a:r>
              <a:rPr lang="th-TH" sz="20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</a:t>
            </a:r>
            <a:r>
              <a:rPr lang="th-TH" sz="2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th-TH" sz="2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000" b="1" dirty="0" err="1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นิก</a:t>
            </a:r>
            <a:r>
              <a:rPr lang="th-TH" sz="2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กู้)</a:t>
            </a:r>
            <a:endParaRPr lang="en-US" sz="20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209" name="Straight Connector 8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Graphic 191" descr="ผู้พิพากษา">
            <a:extLst>
              <a:ext uri="{FF2B5EF4-FFF2-40B4-BE49-F238E27FC236}">
                <a16:creationId xmlns:a16="http://schemas.microsoft.com/office/drawing/2014/main" id="{5ED730A8-E323-4A61-80AA-56B33A98C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  <p:sp>
        <p:nvSpPr>
          <p:cNvPr id="8196" name="AutoShape 2" descr="data:image/jpeg;base64,/9j/4AAQSkZJRgABAQAAAQABAAD/2wCEAAkGBxMQEhAUEhQVEBQQFBQVEA8XFBcPEA8UFBQXFhQRFBQYHCggGCAlJxQVITEhJSkrLi4uFx8zODMsOigtLisBCgoKDg0OGhAQGi4cHxwtLCwsLCssLCwuLC4sLCwsLCwsLDgsLDcsNywsLCw3LCw3LCwrLCw3NysrLCwsNywsK//AABEIAOEA4QMBIgACEQEDEQH/xAAbAAACAwEBAQAAAAAAAAAAAAAEBQABAwIGB//EAEAQAAEDAgQDBgMGBAQGAwAAAAEAAgMEEQUSITETQVEGIjJhgZFxofAUI0JSwfEVYnKxY7LR4SRDgqLCxBYlNf/EABoBAAMBAQEBAAAAAAAAAAAAAAECAwAEBgX/xAAjEQEBAQEAAgIDAAIDAAAAAAAAAQIRAxIhMQUTQQRRFBUi/9oADAMBAAIRAxEAPwD5qmTiWMp3N0LSx1/hc2+SX9frkmMw+6iHk39VGoi34zI9paRbNoTmBv8AJBtjUiaiY2KXeFt6yES7EKJbGtWxJfYnQghV8BHNiXXCS+4dL+Cr4CYcFdcJb3HpdwFOAmPCU4KPu3S37Or4CZcJTgre4dLRApwEy4KnBW929izgK+AmPBV8FD3bpZwFOAmXBU4KPu3S3gKcBMjCq4K3u3SwwLl0KZmFZuiR9xlLHRLGSNNHxoWSNPNCWPYsJGo+ViEkCpKYOou7KJus0amMoHDh2vZtxzG+6XjdbxJKai4Wo2JiGpwj4goaqddsYiGxqRMRLGKVpKzZGtBEt2RrURKfsXoThK+Eu612QAcygeIeqlvzSV9f/E/G682ejOEpwkK1zjz3TAx5IrOaczj3XZhY2d09kM+a6+nRr8T6/wBZcL5q+Asn08jSAQQSL2vuOu62ghe17GvaTmsQ24BcDyCM8lv8LfxfP654KnBRdfGe60RuZISbDMCHAajQeQQBik7wsbstmF/DfUc0deSz4bP4u2dacFTgrMwyd3Q962U33vtzXMrHt8QLdbDXml/dedN/1Pf62MKrhIXiHqjKKXPod0c+frn/AMr8ZvxZ9v8ATkxLkxI/grkxKvu+R0vdEsnxpi+NYPjTTQyl0rEHM1NJWIGdqrmnlKpwgZQmU7UvmXRmnYqKKJxdAoiBYAIiEJNUaPgTCEIKnR8AXPpPQuIIuMIeEIyIKGqlWsbEQ1iqJq3a1RtJ0mxdliDy/wB0uXqKmlD22KWHBz9fsufee/L0n478njx49dfwNhUoZNETo0E5uf4Sj6+vD4pwNLmLK3fQHXWyx/g56/XsoMGP1+yfNsnHXv8AJeHV70TBVsH2e5vlhLTofHm0F11JWDNAA7vCfOdLhrMpG+x1Qn8GPv8AXRT+DH6/ZPN2J/8AO8X+xfaCqDnRFrrvGa5tbTKANNuq2rZWtdWPzC0hjyedmZTpyS4YMR9f7Khgx+v2Q9/kZ/neL/YvCqlrYYwXd4PaQLbOtoscaqAWNaTd3Fc89A0jTUaLM4Ofr9lQwY/X7IW254efkPD7d6WovDRd+i3/AIQ76/ZMaGgyKeccQ/z/AMn49eOyfPWmRcFiLLVm5qt15fV7QUjELI1MJGoSUKsppQErUBUBMpkvqFbFUhVUBLpUyqUvmXVhSMFapWqdMgREIWDN0TCk01H06Nhlb+Ye6ChQrdzuoWdJY9LDK38w90ZFK38w915qEI6FqlrBLl6SKVv5h7ohkjeoXn4m/H3RLG/H3UbhO4PBIOoViQdQlkNK9zS5rSWt3OYC3zXLGk7X9/kk/XQ9eG3EHULrOOoSgtI6j1V2KHo3rTcPHUKw8dQkxdbc28rrprr7G/qtcBynDHgHcFVmHVKL+Z91XqfdD1blOMw6qg4dUpBPU+6v1Put6jw1zDqqzDqlR+J91yT5ny1KMw3DYuHULJzh1CXRROkvku+3i1ta2+58whpAddTpodeieYH0NJHDqEHKR1CXS36n3QUt+p91TPjNMmM7h1S+dAzE66n3REfgCrM8UkBVKXTJjUJdMr4PljZWqVqhkaioEK1FQhLprDGDksI26lbwLiEan66qPSCoWI2Fqe9jsMikZLJIwzuY5rWwBvEc4OBu7KNdEfjWCxxz0gaDE2pMWdhAZw+I9wOnK1huhcWtc15+MLdgXrq7B4BHMBG6Lgsa5tQWZGyknKQHnR219OqWdn6GCRr3zO8NssQLS9+rge6dTsCp/rvS3FNcGxiLJE10ph4bHMdHw84fc3vmO3os2VtJSySyteZpHlxYzI9gBJuG5hcbt3I5qUrKKd7YjTzQlwu0vh4XO3M+aV1WEhlVwGmwc6wOxAzlo5eSpezP0e94AmmdI5z3aF5J/pBNwPmuGherxCjpqMNEkU02gJkEWdmo2zaIfE8KhNOKmDM1t7ZCA38eTYfAqV8dTuKZ0VO2KCMwBjpXWLyZQzrc2cSOQ0spW07ZoZDO1jJGgljhKH3000aQObkmhw+kihbNUfeOfa0Tcr36jm068vmt24RSVEEk0DHRmO92ua1moANtL6d4eytycUkedP6kDzsoAnuCYZG6IzShzm3IDGAPN2uym4PomeK9m4Rcsdw8jmtdcta3vEW1UZ4bZ1P9drx9lAvUY/SMYaWBgAL3Rl1Rs0tLiw9/a+oPos6qGhge2N2eVxaCXsDJGi9x4r+R91v01v115shevwmgZHTNkY1k0z/wul4I3IOt7fJLcbwQRSwtYbifNlva7crQ43sPNNG9mqa8jTnLo3NY55a3xPFxY+qfxeOy02ccMMOkcGymSOOF2RwBbMJc2g0ty/2XzqpHfk85H6/9RXssO7NxRSTukIlbE1+WG4c8hpac2W3kR6pTQUUUgqJnseWROflgjZnksH28HqPZU8k7JDalry8rUFKxe+n7KtFTBGC7hzB518bMsYdqLWGv9lg3spGZatri7LEHGPQagMB1069Ek8eoWYr51UN3WsY7gXddHZzxyDnAfAFct8IRagKlL5UwqEvmVMGyxUVK1QyNCKgWDAiIEuhphTqRDUq4ArjCj0hxg9U+OSMxvfGS9gdlc5gcC4XvlOq+o9oI4WNiqp+/w2NEbDY55G5pGgBw1Js4br5NSPyuY7fK5rrdcpBt8l6PtB2g+2cJoaY2xZdM2a7m5hfYfmTZ3yVpp66oxD7Zhs8jm5LZg1oGWzQW20uUF2IpWuZNIWsLhkyF7Q4N1ePiL6JLTY+I6OSmyEmQnv5rAXIO1vLqpg2LtgZJHIwvZJlvZ/DIylzhqBfcj2Q/ZO9H2nY9bg0jnPbHVsj4o70U0bMjXNaRexdd29vZIsaF8QFiRd1rjQj71+xQgx776KQMLY4GlrGZ8znAkO1da/I7rKpxMSVIny5QDfLe9+8XWvbzW15JfgLr+G3bapfnijzHIGNJFzd1289bHZEO/wDyR/V/7DkhxrFRVSNe1uUNAFr5r2FugW8mND7GKbKc1757/wCIX7W8+qT9k7QuvksYwuLRdziSA1t7i5OlgvZYZQvho6niaFwe62xALW/6FePpZuG9j7XyOa63XKQbfJOantBFkmETHcScOz3kc5rC43JAIta/IJMWfdpc3+hMFrZmuEcRbaQu7smZzBYF3hBTntXX5CymYSSXsMsjjd3dc1wBd8HW1XmaOoMT2PGpZc22vmBH6p/V9oKWR4e+E5t78Q8rdG+QVMeTpppp20NhTWJHdbYg2O7ua83H4hckkndxu73R+PYx9re0tbkZGLAXzXIJIOw6pex2o8lPyb/9fBd29en7bOIdSEGxAfYg2I7jOaIwSufJHJNPkDWd6zAWukcLkF9ycx0skXaDGW1RhyC3CzZje97taByH5StsGxyOCN0UzczXc75eumgJ5qmfJO/B5r5MezNcaiWrlOgeyXI3o0lhHPzXn6etkilk4brXkku0k5TqdwDqmsXaKlgY8U8Zzva5ou9xtcaeJvUBeda/vZjzc5x8s37o78nOBqvqOKyNgYah2pYG5djbPZh/v1WEFpoHVFgDJBJmtoL2I/TqvH9qu07aqJsUV/8AE30sWObuB+UqsH7WR09NJDJuWlrN+bSOTT1Vp5c94p7x4qvHek/rd/dZfhC7q3XLzycSR8CuD4Quep/YCpS2ZMalLp1XFFioooqi7jCIhWMa3hSaMYQLqLdVArh3UKQbEmmHYfJNfhtzWGt9Bpbn6jRK4SF6vszjEcLHRyGRgc8vEkeXN4WtyEuNraE+gSydLz5LHQOa7KRZ35f9Oq0lp3R2DhlJ2H18QvS1OK0BlbOeLK5jWtyARPBygi5Ga99eqR4riTqmUyP7o2YzUZRYNOh65Qk145P6FyFCu6pvou7KHynVXUV+oV2W+mcrq6llYQByurqWUt+6PfllFRdAKrLNVE3VXXVlVvgiLlx81wV24LghH+syeUNIfNFPQsoTzsPAM/NVyCucqj4QqwxfUpdMmNQl0yvg8YqlaioLtqIhCHaETAlo0wp1cO6kC4hdr7qP9I+l9mMLidTwObB9oMt+M/Kx3B75b+IXGmvok2L0TYqsxt8PE28s9rbeSy7BzO+1xgOIFjdvI6herrey8s9Y+QnhxteTm7rswD72tmBGh6clT1lnwbnYW9q6KOFtPw2NaXNaTZoGa7L8hqm8eDx08LZOC+qc69wMrg2zrbO8j/2oPttHdsb2HNHF3C61u8wZXCx1W2OSOZQRNYcua+bmTaVpGvqksnb0Lzrqjipq2KVzYjC6ME7MbchpN+6Nku7NYU2olc118rL3tpmILR+qO7H2EVXbYNd/kXHYhgdUyX/CHEa/zsS+stlD4aVVVTwycKSlewcnkR3Nr96++tvmge1OFsppIww6SBxAOpGUN8vNA10rn1EpccxzvaOVgC6wT/twwulpQNSRIAPSPqhuS/QWRlgODsfEZntdKfwxttd2l7WOnK3qtqJtNUSGEwPgeOvDBuDltdvr7I3DMPfTUtSSfvAyQgaER/dk7AkHa6S9jiTU3JzOcA5x6lzgSU3rJycGTnIrCsLY+pkjdciO1m83g5uotpYFbY3h7BBFMI3U7nEB0LsoLbvy3Ibptr6pZjDyJ5i05SLWK9gadstLG6Z12su52hGYh5LdttkMzNtjZk+i+PB4srWZHEOgMhqe7ka4d21yM3n6JXglCx5qHFrpuBmyRstmkyusLZtNU8wvGftcFUMmRjWSCPvXLmZBY7AjxHfokGCUOcyv4nBZCXZnWL7gGx0BvzTaxOzg2T4bdpsNbDwXNa5nFzXY6125Q3p8V1V4axtDHMB33OaCdLavIvsvQ9osOZUinaZMjiH8LuF2futLuYA0HPql+O0rosOjY8Wc1zbi4Nu+TuD5rXx8t+GuZL0tmgpKaKN8gdM9+W7Glul2k3s4bd35qsZw6H7MKiLM0c2uI6DTQea848Wvve3Mkj2Xqq4f/Wj65NSZ5r4DNliYX2fYKbjvY+dxItGwtv4y24Dhbax9FjF2dhdWNjIcGvie8xkjPGWloAOluZKMwGp/4N7pzaFlshGh70jg7w672QXZCqilrXPhDgDFITmc55J7tvEARsr+uecNMzjxWPwtjnqGN8McsjWjnZriAgj4QmHaYf8AFVev/Pl/zlB5e6FHU+SWFdQEvmTSoj80unj81XJoFUXfD81aoLlu6KhQrN0VCl0NMIVhEdSt4AhWHU/FSIf4Bin2aZsts+UEW2vex/RP5+18stSyewDWAN4N7hwD83itfnZeMhKOicl/ZZ9N3j0mJ402aPhRRCBjnukks4uzvfq/xeeq1xDGjNDHDksGX71yd3B36JFG5EAqWvJSXVOMLxo07ZRlDuKCCb2tduVXgeMGle+TLmzgjLe1rlp/8UqBXYSfspfatDNme55Fi5znW/qJNvmmuJY86eWGRrchhzAanvZw0W1H8vzScLtp28jcLTyUfavY2llZJwYWQvq7mZxeQ5wc3I45XDXS3RDdnaB8FUGPBuGDvcjZ1t9uRQ//AMqfYfdgyBpa2TKcoB5h2a+9ldJ2rkYLysErvwuDS8jyJLhpv7rp98Xnyr2fZXi4vPN6f3KJxLHDLTtpw2wBu53wfmHJAPlMjnvdu43t010GqzcufXk5bxL259GGF4wKdkzcubihzQddMzQB/ZTCMWEQlbIziRzE526jxG5215JaqQnmsCbsMu0GM/azHZmRkN8p1ucwaDof6URi/aQ1EAic0l9wXP22df4JK5cXRvltH3qnHdM6rG2uphBl1/NrYbc/RKysnuQmrAlPMG7SMgiMMzOIw9Lm/eLvw/ELSLtbR0+Z0EBbIWkA/ecx1NxyC8tI/ogZXq+PLVJqrxGrMr5Hu0MjnPI3tmJNvmoD3QhZSiW+EJrej0DUlAzG6OqSgJVTIxnZRXdRUNwOzdFQIZqJgS6amUAutosPb1PusYExgXPq8Tq4cOb1PujYsNb1PupAEfEufe6nbWcWGN6n3RLcNb1PuiIgiAFDW6lbQbcOHX5roYeOvzRoC6ASe9L2ghh46rtuHjqi1Reh7Vu1g3Dh1UloR1W11LLe1H2oeKgFzquzhw6rVQFb2re1Duw0dVycOHVGh66BBW963tS44cOq5/h3mmRC5yo+9btLDhvmsn4X/Mm5asyE03RmqRSYV/Mg5cK80/kCDlCrjdPNEL8N81T48ot0R9Ql8710511SUBUhL5UbVPS+R/VdGFMubqLniBRVOzZuioEK1EwJdBTKnTGBLYEygC5dpaHwI+JvyQECPiOy5dJ6FxXRDQVjHpZEtKhpKrsVeVS6mZKVYYugxc3VgoM0EYVStAUYVJjstBrmJtytDGFxEdV24rVnJYFWRQlQOWBViq1V5lQKLKLisnuK3zLJxuUYMDPCCnR0miBnVcqZL50uqExnKXVC6cKQrqEumTCoS+ZdeFYxUVXUVDO2bomFDMCJgW2FMYEygS2nTKBcm06PhR0G6BhR0K5dJ0axbsQ8eq3YoaSrtWqsrQKtRUrC1Bqxcu3KtiuVLDOFo9cxbrpy1gM1FCqR4CKKKIitZrtyzctBjCZBTIyRCSquVIXTpZUJnUJbULqwpkqqEvnTCoS+ZdWFYwVqKKgumFEwFDNKJgQ01MqdMoEtp0yp1y7T0PhR0RQECNiK5tJ6GxIgIeJEMULEq1VKBWUhVK1V1YRBpGrl3UYuZDqlgri3C6es2HULSRFozKoKFREFqgoogKlm4rRZOKaNGEhQkyKkQkyrlWAahK6lNJ0sqQunxqQpqEvmKY1IS6ZdeFYxzK1StUFbCioEK0aoqnCXQ0yp0yhS+mGyZUy5dp6GwBFXsFlCF0599AuexOtaeUgjzTZiWUcYJTZjFDaeoisq3NVFTTUrC5VhEGzFw/ddNWZO6EFYK1esCVs5GwIzKijlQCzOlRVhRgWFy5BVcpGgTFwQVfFz6JsmyEikJuCuJQoHWXT9VbnypC+XmllUUzqRqllUFbxnhTUpdMmFSgH7rswrA6ta6KKguI90XByUUQ0NM6XkmFMoouXadHx81GKKKBKOpNwmrVFFzb+0tO1XJRRKmoqBRRas3Z+ixUUQgVCtjsoojQjMqgoohBdKMUURF05CV3JRRHP2bJXJsu49lFFdUJU80qqlFFbxnyUVCWy81FF14UjJRRRVF//Z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cs typeface="DilleniaUPC" pitchFamily="18" charset="-34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82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E255155D-23FF-4376-B49E-A4317AB3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h-TH" b="1"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คุณธรรมของนักกฎหมาย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6090" name="Rectangle 5">
            <a:extLst>
              <a:ext uri="{FF2B5EF4-FFF2-40B4-BE49-F238E27FC236}">
                <a16:creationId xmlns:a16="http://schemas.microsoft.com/office/drawing/2014/main" id="{2E6E6D6B-F730-46C0-B4DB-EA3E5B7F2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273441"/>
              </p:ext>
            </p:extLst>
          </p:nvPr>
        </p:nvGraphicFramePr>
        <p:xfrm>
          <a:off x="628650" y="2015734"/>
          <a:ext cx="5959574" cy="4005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188" y="188641"/>
            <a:ext cx="8353425" cy="792088"/>
          </a:xfr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แนวทางแก้ปัญหา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750" y="1052513"/>
            <a:ext cx="8424863" cy="5400675"/>
          </a:xfr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th-TH" sz="3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640080" indent="-457200">
              <a:buFont typeface="Wingdings" panose="05000000000000000000" pitchFamily="2" charset="2"/>
              <a:buChar char="ü"/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ความรู้ความเข้าใจที่ถูกต้องให้ลงไปถึงระดับจิตใจของบุคคล</a:t>
            </a:r>
          </a:p>
          <a:p>
            <a:pPr marL="969264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ด้านพฤติกรรม </a:t>
            </a:r>
          </a:p>
          <a:p>
            <a:pPr marL="969264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ด้านจิตใจ     </a:t>
            </a:r>
          </a:p>
          <a:p>
            <a:pPr marL="969264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ด้านปัญญา</a:t>
            </a:r>
          </a:p>
          <a:p>
            <a:pPr marL="512064" lvl="1" indent="0" fontAlgn="auto">
              <a:spcAft>
                <a:spcPts val="0"/>
              </a:spcAft>
              <a:buNone/>
              <a:defRPr/>
            </a:pPr>
            <a:endParaRPr lang="th-TH" sz="3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2064" indent="-457200">
              <a:buFont typeface="Wingdings" panose="05000000000000000000" pitchFamily="2" charset="2"/>
              <a:buChar char="ü"/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รู้และเข้าใจในสิ่งต่างๆ ให้มากขึ้น  อย่ายึดติดอยู่เฉพาะตัวบทกฎหมาย  </a:t>
            </a:r>
          </a:p>
          <a:p>
            <a:pPr marL="969264" lvl="1" indent="-4572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        วิชา        ศาสตร์       วิชชา        วิมุติ  </a:t>
            </a:r>
          </a:p>
          <a:p>
            <a:pPr marL="512064" lvl="1" indent="0" fontAlgn="auto">
              <a:spcAft>
                <a:spcPts val="0"/>
              </a:spcAft>
              <a:buNone/>
              <a:defRPr/>
            </a:pPr>
            <a:r>
              <a:rPr lang="th-TH" sz="32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5004048" y="2197506"/>
            <a:ext cx="2663825" cy="17287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กฎหมาย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คืออะไร?</a:t>
            </a:r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2483768" y="5061523"/>
            <a:ext cx="5762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3635896" y="5071285"/>
            <a:ext cx="6477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5116493" y="5071285"/>
            <a:ext cx="5762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6448405" y="5071285"/>
            <a:ext cx="5762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ตัวแทนเนื้อหา 2">
            <a:extLst>
              <a:ext uri="{FF2B5EF4-FFF2-40B4-BE49-F238E27FC236}">
                <a16:creationId xmlns:a16="http://schemas.microsoft.com/office/drawing/2014/main" id="{0B916A12-5206-445E-8387-19677EC6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20" y="1941147"/>
            <a:ext cx="6849526" cy="3600400"/>
          </a:xfrm>
          <a:scene3d>
            <a:camera prst="perspectiveRelaxedModerately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 </a:t>
            </a:r>
          </a:p>
          <a:p>
            <a:pPr marL="0" indent="0" algn="ctr">
              <a:buNone/>
            </a:pPr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</a:p>
          <a:p>
            <a:pPr marL="0" indent="0" algn="ctr">
              <a:buNone/>
            </a:pPr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 </a:t>
            </a:r>
            <a:endParaRPr lang="th-TH" sz="6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065FE6-F35C-4173-A2C6-2E47A9B04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9912" y="44624"/>
            <a:ext cx="1906825" cy="1862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90411973"/>
      </p:ext>
    </p:extLst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75B57AB8-E057-42D3-8AB0-2B9179E6455E}"/>
              </a:ext>
            </a:extLst>
          </p:cNvPr>
          <p:cNvGrpSpPr/>
          <p:nvPr/>
        </p:nvGrpSpPr>
        <p:grpSpPr>
          <a:xfrm>
            <a:off x="1846569" y="306022"/>
            <a:ext cx="5355595" cy="6405823"/>
            <a:chOff x="1941456" y="725324"/>
            <a:chExt cx="5355595" cy="6153871"/>
          </a:xfrm>
        </p:grpSpPr>
        <p:sp>
          <p:nvSpPr>
            <p:cNvPr id="13" name="วงรี 12">
              <a:extLst>
                <a:ext uri="{FF2B5EF4-FFF2-40B4-BE49-F238E27FC236}">
                  <a16:creationId xmlns:a16="http://schemas.microsoft.com/office/drawing/2014/main" id="{8A83779D-DF0B-42A2-8084-FA3A6340F20C}"/>
                </a:ext>
              </a:extLst>
            </p:cNvPr>
            <p:cNvSpPr/>
            <p:nvPr/>
          </p:nvSpPr>
          <p:spPr>
            <a:xfrm>
              <a:off x="2132954" y="725324"/>
              <a:ext cx="4934798" cy="1713790"/>
            </a:xfrm>
            <a:prstGeom prst="ellipse">
              <a:avLst/>
            </a:prstGeom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ลูกศร: ลง 13">
              <a:extLst>
                <a:ext uri="{FF2B5EF4-FFF2-40B4-BE49-F238E27FC236}">
                  <a16:creationId xmlns:a16="http://schemas.microsoft.com/office/drawing/2014/main" id="{04475ACB-6DA5-4357-BEA3-946F78CFDB9C}"/>
                </a:ext>
              </a:extLst>
            </p:cNvPr>
            <p:cNvSpPr/>
            <p:nvPr/>
          </p:nvSpPr>
          <p:spPr>
            <a:xfrm>
              <a:off x="4188709" y="5009800"/>
              <a:ext cx="956356" cy="612068"/>
            </a:xfrm>
            <a:prstGeom prst="downArrow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C019E1E1-2033-4D1E-B719-AD55E672DB6B}"/>
                </a:ext>
              </a:extLst>
            </p:cNvPr>
            <p:cNvSpPr/>
            <p:nvPr/>
          </p:nvSpPr>
          <p:spPr>
            <a:xfrm>
              <a:off x="2323998" y="5731568"/>
              <a:ext cx="4590510" cy="1147627"/>
            </a:xfrm>
            <a:custGeom>
              <a:avLst/>
              <a:gdLst>
                <a:gd name="connsiteX0" fmla="*/ 0 w 4590510"/>
                <a:gd name="connsiteY0" fmla="*/ 0 h 1147627"/>
                <a:gd name="connsiteX1" fmla="*/ 4590510 w 4590510"/>
                <a:gd name="connsiteY1" fmla="*/ 0 h 1147627"/>
                <a:gd name="connsiteX2" fmla="*/ 4590510 w 4590510"/>
                <a:gd name="connsiteY2" fmla="*/ 1147627 h 1147627"/>
                <a:gd name="connsiteX3" fmla="*/ 0 w 4590510"/>
                <a:gd name="connsiteY3" fmla="*/ 1147627 h 1147627"/>
                <a:gd name="connsiteX4" fmla="*/ 0 w 4590510"/>
                <a:gd name="connsiteY4" fmla="*/ 0 h 114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510" h="1147627">
                  <a:moveTo>
                    <a:pt x="0" y="0"/>
                  </a:moveTo>
                  <a:lnTo>
                    <a:pt x="4590510" y="0"/>
                  </a:lnTo>
                  <a:lnTo>
                    <a:pt x="4590510" y="1147627"/>
                  </a:lnTo>
                  <a:lnTo>
                    <a:pt x="0" y="11476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63144" tIns="263144" rIns="263144" bIns="263144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32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วิชชา วิมุติ = ความรู้ขั้นสูง</a:t>
              </a:r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A5D9EA9A-1B88-43A9-9826-546732688338}"/>
                </a:ext>
              </a:extLst>
            </p:cNvPr>
            <p:cNvSpPr/>
            <p:nvPr/>
          </p:nvSpPr>
          <p:spPr>
            <a:xfrm>
              <a:off x="3672821" y="2703114"/>
              <a:ext cx="1869058" cy="1721441"/>
            </a:xfrm>
            <a:custGeom>
              <a:avLst/>
              <a:gdLst>
                <a:gd name="connsiteX0" fmla="*/ 0 w 1721441"/>
                <a:gd name="connsiteY0" fmla="*/ 860721 h 1721441"/>
                <a:gd name="connsiteX1" fmla="*/ 860721 w 1721441"/>
                <a:gd name="connsiteY1" fmla="*/ 0 h 1721441"/>
                <a:gd name="connsiteX2" fmla="*/ 1721442 w 1721441"/>
                <a:gd name="connsiteY2" fmla="*/ 860721 h 1721441"/>
                <a:gd name="connsiteX3" fmla="*/ 860721 w 1721441"/>
                <a:gd name="connsiteY3" fmla="*/ 1721442 h 1721441"/>
                <a:gd name="connsiteX4" fmla="*/ 0 w 1721441"/>
                <a:gd name="connsiteY4" fmla="*/ 860721 h 17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441" h="1721441">
                  <a:moveTo>
                    <a:pt x="0" y="860721"/>
                  </a:moveTo>
                  <a:cubicBezTo>
                    <a:pt x="0" y="385358"/>
                    <a:pt x="385358" y="0"/>
                    <a:pt x="860721" y="0"/>
                  </a:cubicBezTo>
                  <a:cubicBezTo>
                    <a:pt x="1336084" y="0"/>
                    <a:pt x="1721442" y="385358"/>
                    <a:pt x="1721442" y="860721"/>
                  </a:cubicBezTo>
                  <a:cubicBezTo>
                    <a:pt x="1721442" y="1336084"/>
                    <a:pt x="1336084" y="1721442"/>
                    <a:pt x="860721" y="1721442"/>
                  </a:cubicBezTo>
                  <a:cubicBezTo>
                    <a:pt x="385358" y="1721442"/>
                    <a:pt x="0" y="1336084"/>
                    <a:pt x="0" y="860721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959" tIns="274959" rIns="274959" bIns="27495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4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ความรู้ที่เป็นระบบ = ศาสตร์(</a:t>
              </a:r>
              <a:r>
                <a:rPr lang="en-US" sz="24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Science) /</a:t>
              </a:r>
              <a:r>
                <a:rPr lang="th-TH" sz="24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ทฤษฎี</a:t>
              </a:r>
            </a:p>
          </p:txBody>
        </p: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6EF6FB67-F7E0-41FC-8BCE-EC04C4F1D1A3}"/>
                </a:ext>
              </a:extLst>
            </p:cNvPr>
            <p:cNvSpPr/>
            <p:nvPr/>
          </p:nvSpPr>
          <p:spPr>
            <a:xfrm>
              <a:off x="3727174" y="930245"/>
              <a:ext cx="1737740" cy="1552975"/>
            </a:xfrm>
            <a:custGeom>
              <a:avLst/>
              <a:gdLst>
                <a:gd name="connsiteX0" fmla="*/ 0 w 1721441"/>
                <a:gd name="connsiteY0" fmla="*/ 860721 h 1721441"/>
                <a:gd name="connsiteX1" fmla="*/ 860721 w 1721441"/>
                <a:gd name="connsiteY1" fmla="*/ 0 h 1721441"/>
                <a:gd name="connsiteX2" fmla="*/ 1721442 w 1721441"/>
                <a:gd name="connsiteY2" fmla="*/ 860721 h 1721441"/>
                <a:gd name="connsiteX3" fmla="*/ 860721 w 1721441"/>
                <a:gd name="connsiteY3" fmla="*/ 1721442 h 1721441"/>
                <a:gd name="connsiteX4" fmla="*/ 0 w 1721441"/>
                <a:gd name="connsiteY4" fmla="*/ 860721 h 172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441" h="1721441">
                  <a:moveTo>
                    <a:pt x="0" y="860721"/>
                  </a:moveTo>
                  <a:cubicBezTo>
                    <a:pt x="0" y="385358"/>
                    <a:pt x="385358" y="0"/>
                    <a:pt x="860721" y="0"/>
                  </a:cubicBezTo>
                  <a:cubicBezTo>
                    <a:pt x="1336084" y="0"/>
                    <a:pt x="1721442" y="385358"/>
                    <a:pt x="1721442" y="860721"/>
                  </a:cubicBezTo>
                  <a:cubicBezTo>
                    <a:pt x="1721442" y="1336084"/>
                    <a:pt x="1336084" y="1721442"/>
                    <a:pt x="860721" y="1721442"/>
                  </a:cubicBezTo>
                  <a:cubicBezTo>
                    <a:pt x="385358" y="1721442"/>
                    <a:pt x="0" y="1336084"/>
                    <a:pt x="0" y="860721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1197749"/>
                <a:satOff val="5260"/>
                <a:lumOff val="1959"/>
                <a:alphaOff val="0"/>
              </a:schemeClr>
            </a:fillRef>
            <a:effectRef idx="1">
              <a:schemeClr val="accent4">
                <a:hueOff val="-11197749"/>
                <a:satOff val="5260"/>
                <a:lumOff val="19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959" tIns="274959" rIns="274959" bIns="27495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h-TH" sz="24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ความรู้ระดับพื้นฐานง่ายๆ = จำได้หมายรู้</a:t>
              </a:r>
            </a:p>
          </p:txBody>
        </p:sp>
        <p:sp>
          <p:nvSpPr>
            <p:cNvPr id="18" name="รูปร่าง 17">
              <a:extLst>
                <a:ext uri="{FF2B5EF4-FFF2-40B4-BE49-F238E27FC236}">
                  <a16:creationId xmlns:a16="http://schemas.microsoft.com/office/drawing/2014/main" id="{8D7B82FE-6E13-4B05-B4CD-74DE5F796443}"/>
                </a:ext>
              </a:extLst>
            </p:cNvPr>
            <p:cNvSpPr/>
            <p:nvPr/>
          </p:nvSpPr>
          <p:spPr>
            <a:xfrm>
              <a:off x="1941456" y="725324"/>
              <a:ext cx="5355595" cy="4284476"/>
            </a:xfrm>
            <a:prstGeom prst="funnel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ลูกโป่งความคิด: ก้อนเมฆ 22">
            <a:extLst>
              <a:ext uri="{FF2B5EF4-FFF2-40B4-BE49-F238E27FC236}">
                <a16:creationId xmlns:a16="http://schemas.microsoft.com/office/drawing/2014/main" id="{B7171D05-A9C7-47D9-AEEB-DF88D611D2C7}"/>
              </a:ext>
            </a:extLst>
          </p:cNvPr>
          <p:cNvSpPr/>
          <p:nvPr/>
        </p:nvSpPr>
        <p:spPr>
          <a:xfrm rot="1452274">
            <a:off x="5074900" y="274173"/>
            <a:ext cx="3328475" cy="1512301"/>
          </a:xfrm>
          <a:prstGeom prst="cloud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ความรู้ที่ได้รับหลังจากหมดสิ้นความสงสัย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B3C300FE-F2FD-4ACF-89DB-AD725C3D1C48}"/>
              </a:ext>
            </a:extLst>
          </p:cNvPr>
          <p:cNvSpPr txBox="1"/>
          <p:nvPr/>
        </p:nvSpPr>
        <p:spPr>
          <a:xfrm>
            <a:off x="546371" y="2429750"/>
            <a:ext cx="18011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ศาสตร์บริสุทธิ์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Pure Science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36E33FE9-9621-4540-A712-F3CEDACFA194}"/>
              </a:ext>
            </a:extLst>
          </p:cNvPr>
          <p:cNvSpPr txBox="1"/>
          <p:nvPr/>
        </p:nvSpPr>
        <p:spPr>
          <a:xfrm>
            <a:off x="546371" y="3539939"/>
            <a:ext cx="1801101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ศาสตร์ประยุกต์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Applied Science</a:t>
            </a:r>
          </a:p>
        </p:txBody>
      </p:sp>
      <p:cxnSp>
        <p:nvCxnSpPr>
          <p:cNvPr id="33" name="ลูกศรเชื่อมต่อแบบตรง 32">
            <a:extLst>
              <a:ext uri="{FF2B5EF4-FFF2-40B4-BE49-F238E27FC236}">
                <a16:creationId xmlns:a16="http://schemas.microsoft.com/office/drawing/2014/main" id="{17A20AB1-9B06-468E-AE42-7506B83DD2C8}"/>
              </a:ext>
            </a:extLst>
          </p:cNvPr>
          <p:cNvCxnSpPr>
            <a:cxnSpLocks/>
          </p:cNvCxnSpPr>
          <p:nvPr/>
        </p:nvCxnSpPr>
        <p:spPr>
          <a:xfrm flipH="1">
            <a:off x="2627784" y="3611947"/>
            <a:ext cx="918586" cy="39311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>
            <a:extLst>
              <a:ext uri="{FF2B5EF4-FFF2-40B4-BE49-F238E27FC236}">
                <a16:creationId xmlns:a16="http://schemas.microsoft.com/office/drawing/2014/main" id="{42680210-0BFF-48C1-BAF5-423C057F339A}"/>
              </a:ext>
            </a:extLst>
          </p:cNvPr>
          <p:cNvCxnSpPr>
            <a:cxnSpLocks/>
          </p:cNvCxnSpPr>
          <p:nvPr/>
        </p:nvCxnSpPr>
        <p:spPr>
          <a:xfrm flipH="1">
            <a:off x="2534098" y="2924944"/>
            <a:ext cx="1012272" cy="72008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ลูกศร: รูปห้าเหลี่ยม 37">
            <a:extLst>
              <a:ext uri="{FF2B5EF4-FFF2-40B4-BE49-F238E27FC236}">
                <a16:creationId xmlns:a16="http://schemas.microsoft.com/office/drawing/2014/main" id="{5D8CE621-FE4D-4159-BC37-819C961352F1}"/>
              </a:ext>
            </a:extLst>
          </p:cNvPr>
          <p:cNvSpPr/>
          <p:nvPr/>
        </p:nvSpPr>
        <p:spPr>
          <a:xfrm>
            <a:off x="5463946" y="2640023"/>
            <a:ext cx="2615804" cy="110027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มีหลักการ มีเหตุผล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มีความคิดที่เป็นระบบ</a:t>
            </a:r>
          </a:p>
        </p:txBody>
      </p:sp>
    </p:spTree>
    <p:extLst>
      <p:ext uri="{BB962C8B-B14F-4D97-AF65-F5344CB8AC3E}">
        <p14:creationId xmlns:p14="http://schemas.microsoft.com/office/powerpoint/2010/main" val="3218469504"/>
      </p:ext>
    </p:extLst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6870771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2277" y="5367908"/>
            <a:ext cx="257172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413" name="ตัวยึดเนื้อหา 2">
            <a:extLst>
              <a:ext uri="{FF2B5EF4-FFF2-40B4-BE49-F238E27FC236}">
                <a16:creationId xmlns:a16="http://schemas.microsoft.com/office/drawing/2014/main" id="{F2A4CC0F-005B-4810-8435-CB9EACBCEF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161993"/>
              </p:ext>
            </p:extLst>
          </p:nvPr>
        </p:nvGraphicFramePr>
        <p:xfrm>
          <a:off x="628650" y="643466"/>
          <a:ext cx="8119814" cy="45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1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507553"/>
              </p:ext>
            </p:extLst>
          </p:nvPr>
        </p:nvGraphicFramePr>
        <p:xfrm>
          <a:off x="539552" y="188640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</a:t>
            </a:r>
            <a:r>
              <a:rPr lang="th-TH" sz="32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3500" dirty="0">
              <a:solidFill>
                <a:srgbClr val="FFFFFF"/>
              </a:solidFill>
            </a:endParaRPr>
          </a:p>
        </p:txBody>
      </p:sp>
      <p:graphicFrame>
        <p:nvGraphicFramePr>
          <p:cNvPr id="5" name="ตัวยึดเนื้อหา 2">
            <a:extLst>
              <a:ext uri="{FF2B5EF4-FFF2-40B4-BE49-F238E27FC236}">
                <a16:creationId xmlns:a16="http://schemas.microsoft.com/office/drawing/2014/main" id="{61DB814F-B5E7-4955-A18E-C1CF8C66C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900797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C0BCEEB-434B-4022-AD04-2E5988E16EE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84419" y="512558"/>
            <a:ext cx="1777380" cy="177738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56577" cy="48652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ความเป็นมาของอาชีพ </a:t>
            </a:r>
            <a:br>
              <a:rPr lang="th-TH" dirty="0">
                <a:solidFill>
                  <a:srgbClr val="FFFFFF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rgbClr val="FFFFFF"/>
              </a:solidFill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2D757AE6-7939-4815-838E-BA082805B8BE}"/>
              </a:ext>
            </a:extLst>
          </p:cNvPr>
          <p:cNvGrpSpPr/>
          <p:nvPr/>
        </p:nvGrpSpPr>
        <p:grpSpPr>
          <a:xfrm>
            <a:off x="3895725" y="333391"/>
            <a:ext cx="4885203" cy="6022223"/>
            <a:chOff x="3895725" y="333391"/>
            <a:chExt cx="4885203" cy="6022223"/>
          </a:xfrm>
        </p:grpSpPr>
        <p:sp>
          <p:nvSpPr>
            <p:cNvPr id="4" name="สี่เหลี่ยมผืนผ้า: มุมมน 3">
              <a:extLst>
                <a:ext uri="{FF2B5EF4-FFF2-40B4-BE49-F238E27FC236}">
                  <a16:creationId xmlns:a16="http://schemas.microsoft.com/office/drawing/2014/main" id="{D94663AC-5889-4DB9-BBCC-8C4934AC64F3}"/>
                </a:ext>
              </a:extLst>
            </p:cNvPr>
            <p:cNvSpPr/>
            <p:nvPr/>
          </p:nvSpPr>
          <p:spPr>
            <a:xfrm>
              <a:off x="3895725" y="333391"/>
              <a:ext cx="4885203" cy="17206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สี่เหลี่ยมผืนผ้า 4" descr="Office Worker">
              <a:extLst>
                <a:ext uri="{FF2B5EF4-FFF2-40B4-BE49-F238E27FC236}">
                  <a16:creationId xmlns:a16="http://schemas.microsoft.com/office/drawing/2014/main" id="{0DCD2C2D-10CD-4187-B74E-106595FC1054}"/>
                </a:ext>
              </a:extLst>
            </p:cNvPr>
            <p:cNvSpPr/>
            <p:nvPr/>
          </p:nvSpPr>
          <p:spPr>
            <a:xfrm>
              <a:off x="4416217" y="720534"/>
              <a:ext cx="946349" cy="946349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รูปแบบอิสระ: รูปร่าง 5">
              <a:extLst>
                <a:ext uri="{FF2B5EF4-FFF2-40B4-BE49-F238E27FC236}">
                  <a16:creationId xmlns:a16="http://schemas.microsoft.com/office/drawing/2014/main" id="{1B0210E9-360B-4431-8069-8CDF1D39C934}"/>
                </a:ext>
              </a:extLst>
            </p:cNvPr>
            <p:cNvSpPr/>
            <p:nvPr/>
          </p:nvSpPr>
          <p:spPr>
            <a:xfrm>
              <a:off x="5883058" y="333391"/>
              <a:ext cx="2897869" cy="1720635"/>
            </a:xfrm>
            <a:custGeom>
              <a:avLst/>
              <a:gdLst>
                <a:gd name="connsiteX0" fmla="*/ 0 w 2897869"/>
                <a:gd name="connsiteY0" fmla="*/ 0 h 1720635"/>
                <a:gd name="connsiteX1" fmla="*/ 2897869 w 2897869"/>
                <a:gd name="connsiteY1" fmla="*/ 0 h 1720635"/>
                <a:gd name="connsiteX2" fmla="*/ 2897869 w 2897869"/>
                <a:gd name="connsiteY2" fmla="*/ 1720635 h 1720635"/>
                <a:gd name="connsiteX3" fmla="*/ 0 w 2897869"/>
                <a:gd name="connsiteY3" fmla="*/ 1720635 h 1720635"/>
                <a:gd name="connsiteX4" fmla="*/ 0 w 2897869"/>
                <a:gd name="connsiteY4" fmla="*/ 0 h 17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7869" h="1720635">
                  <a:moveTo>
                    <a:pt x="0" y="0"/>
                  </a:moveTo>
                  <a:lnTo>
                    <a:pt x="2897869" y="0"/>
                  </a:lnTo>
                  <a:lnTo>
                    <a:pt x="2897869" y="1720635"/>
                  </a:lnTo>
                  <a:lnTo>
                    <a:pt x="0" y="1720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101" tIns="182101" rIns="182101" bIns="182101" numCol="1" spcCol="1270" anchor="ctr" anchorCtr="0">
              <a:noAutofit/>
            </a:bodyPr>
            <a:lstStyle/>
            <a:p>
              <a:pPr marL="0" lvl="0" indent="0" algn="thaiDist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อาชีพเกิดจากความถนัดความชำนาญของบุคคลที่ต่างกัน </a:t>
              </a:r>
              <a:endParaRPr lang="en-US" sz="2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สี่เหลี่ยมผืนผ้า: มุมมน 6">
              <a:extLst>
                <a:ext uri="{FF2B5EF4-FFF2-40B4-BE49-F238E27FC236}">
                  <a16:creationId xmlns:a16="http://schemas.microsoft.com/office/drawing/2014/main" id="{18CA7AA3-442C-46CC-A2E8-07AE399C5D52}"/>
                </a:ext>
              </a:extLst>
            </p:cNvPr>
            <p:cNvSpPr/>
            <p:nvPr/>
          </p:nvSpPr>
          <p:spPr>
            <a:xfrm>
              <a:off x="3895725" y="2484185"/>
              <a:ext cx="4885203" cy="17206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สี่เหลี่ยมผืนผ้า 7" descr="Welder">
              <a:extLst>
                <a:ext uri="{FF2B5EF4-FFF2-40B4-BE49-F238E27FC236}">
                  <a16:creationId xmlns:a16="http://schemas.microsoft.com/office/drawing/2014/main" id="{214CDBAB-9DD3-4966-A088-21F1D743C194}"/>
                </a:ext>
              </a:extLst>
            </p:cNvPr>
            <p:cNvSpPr/>
            <p:nvPr/>
          </p:nvSpPr>
          <p:spPr>
            <a:xfrm>
              <a:off x="4416217" y="2871328"/>
              <a:ext cx="946349" cy="946349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C2954A35-E092-422E-8B92-B1D8A3DA0459}"/>
                </a:ext>
              </a:extLst>
            </p:cNvPr>
            <p:cNvSpPr/>
            <p:nvPr/>
          </p:nvSpPr>
          <p:spPr>
            <a:xfrm>
              <a:off x="5883058" y="2484185"/>
              <a:ext cx="2897869" cy="1720635"/>
            </a:xfrm>
            <a:custGeom>
              <a:avLst/>
              <a:gdLst>
                <a:gd name="connsiteX0" fmla="*/ 0 w 2897869"/>
                <a:gd name="connsiteY0" fmla="*/ 0 h 1720635"/>
                <a:gd name="connsiteX1" fmla="*/ 2897869 w 2897869"/>
                <a:gd name="connsiteY1" fmla="*/ 0 h 1720635"/>
                <a:gd name="connsiteX2" fmla="*/ 2897869 w 2897869"/>
                <a:gd name="connsiteY2" fmla="*/ 1720635 h 1720635"/>
                <a:gd name="connsiteX3" fmla="*/ 0 w 2897869"/>
                <a:gd name="connsiteY3" fmla="*/ 1720635 h 1720635"/>
                <a:gd name="connsiteX4" fmla="*/ 0 w 2897869"/>
                <a:gd name="connsiteY4" fmla="*/ 0 h 17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7869" h="1720635">
                  <a:moveTo>
                    <a:pt x="0" y="0"/>
                  </a:moveTo>
                  <a:lnTo>
                    <a:pt x="2897869" y="0"/>
                  </a:lnTo>
                  <a:lnTo>
                    <a:pt x="2897869" y="1720635"/>
                  </a:lnTo>
                  <a:lnTo>
                    <a:pt x="0" y="1720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101" tIns="182101" rIns="182101" bIns="182101" numCol="1" spcCol="1270" anchor="ctr" anchorCtr="0">
              <a:noAutofit/>
            </a:bodyPr>
            <a:lstStyle/>
            <a:p>
              <a:pPr marL="0" lvl="0" indent="0" algn="thaiDist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อาชีพเกิดจากการที่มนุษย์รู้จักแบ่งงานกันทำ </a:t>
              </a:r>
              <a:endParaRPr lang="en-US" sz="2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สี่เหลี่ยมผืนผ้า: มุมมน 9">
              <a:extLst>
                <a:ext uri="{FF2B5EF4-FFF2-40B4-BE49-F238E27FC236}">
                  <a16:creationId xmlns:a16="http://schemas.microsoft.com/office/drawing/2014/main" id="{CD9A9FB2-9060-4759-AEF5-9E7E0DB9819A}"/>
                </a:ext>
              </a:extLst>
            </p:cNvPr>
            <p:cNvSpPr/>
            <p:nvPr/>
          </p:nvSpPr>
          <p:spPr>
            <a:xfrm>
              <a:off x="3895725" y="4634979"/>
              <a:ext cx="4885203" cy="17206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สี่เหลี่ยมผืนผ้า 10" descr="Group">
              <a:extLst>
                <a:ext uri="{FF2B5EF4-FFF2-40B4-BE49-F238E27FC236}">
                  <a16:creationId xmlns:a16="http://schemas.microsoft.com/office/drawing/2014/main" id="{3FA2383D-BD4A-43E6-8A22-AAF30121E42F}"/>
                </a:ext>
              </a:extLst>
            </p:cNvPr>
            <p:cNvSpPr/>
            <p:nvPr/>
          </p:nvSpPr>
          <p:spPr>
            <a:xfrm>
              <a:off x="4416217" y="5022122"/>
              <a:ext cx="946349" cy="946349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25DCB53F-B8EA-454B-A7F6-9E66A4A7199A}"/>
                </a:ext>
              </a:extLst>
            </p:cNvPr>
            <p:cNvSpPr/>
            <p:nvPr/>
          </p:nvSpPr>
          <p:spPr>
            <a:xfrm>
              <a:off x="5883058" y="4634979"/>
              <a:ext cx="2897869" cy="1720635"/>
            </a:xfrm>
            <a:custGeom>
              <a:avLst/>
              <a:gdLst>
                <a:gd name="connsiteX0" fmla="*/ 0 w 2897869"/>
                <a:gd name="connsiteY0" fmla="*/ 0 h 1720635"/>
                <a:gd name="connsiteX1" fmla="*/ 2897869 w 2897869"/>
                <a:gd name="connsiteY1" fmla="*/ 0 h 1720635"/>
                <a:gd name="connsiteX2" fmla="*/ 2897869 w 2897869"/>
                <a:gd name="connsiteY2" fmla="*/ 1720635 h 1720635"/>
                <a:gd name="connsiteX3" fmla="*/ 0 w 2897869"/>
                <a:gd name="connsiteY3" fmla="*/ 1720635 h 1720635"/>
                <a:gd name="connsiteX4" fmla="*/ 0 w 2897869"/>
                <a:gd name="connsiteY4" fmla="*/ 0 h 172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7869" h="1720635">
                  <a:moveTo>
                    <a:pt x="0" y="0"/>
                  </a:moveTo>
                  <a:lnTo>
                    <a:pt x="2897869" y="0"/>
                  </a:lnTo>
                  <a:lnTo>
                    <a:pt x="2897869" y="1720635"/>
                  </a:lnTo>
                  <a:lnTo>
                    <a:pt x="0" y="172063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101" tIns="182101" rIns="182101" bIns="182101" numCol="1" spcCol="1270" anchor="ctr" anchorCtr="0">
              <a:noAutofit/>
            </a:bodyPr>
            <a:lstStyle/>
            <a:p>
              <a:pPr marL="0" lvl="0" indent="0" algn="thaiDist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3.</a:t>
              </a:r>
              <a:r>
                <a:rPr lang="th-TH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อาชีพ</a:t>
              </a:r>
              <a:r>
                <a:rPr lang="th-TH" sz="2500" b="1" kern="12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ต่างๆ</a:t>
              </a:r>
              <a:r>
                <a:rPr lang="th-TH" sz="25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เกิดจากความต้องการแก้ปัญหาของชีวิตมนุษย์และสังคม  </a:t>
              </a:r>
              <a:endParaRPr lang="en-US" sz="2500" b="1" kern="1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10" name="Picture 7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 ความหมายอาชีพ </a:t>
            </a:r>
            <a:br>
              <a:rPr lang="th-TH" sz="36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sz="2700" dirty="0">
                <a:solidFill>
                  <a:srgbClr val="FFFFFF"/>
                </a:solidFill>
              </a:rPr>
            </a:br>
            <a:endParaRPr lang="th-TH" sz="2700" dirty="0">
              <a:solidFill>
                <a:srgbClr val="FFFFFF"/>
              </a:solidFill>
            </a:endParaRPr>
          </a:p>
        </p:txBody>
      </p:sp>
      <p:sp>
        <p:nvSpPr>
          <p:cNvPr id="21507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561" y="2492896"/>
            <a:ext cx="7848872" cy="41764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ความหมายทั่วไป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การเลี้ยงชีวิต 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การทํามาหากิน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งานที่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ทํา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ประจํา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เพื่อเลี้ยงชีพ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“อาชีพ”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มาจากคำว่า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“อาชีวะ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คือ 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เครื่องหาเลี้ยงชีวิตหรือการหาเลี้ยงชีพ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ความหมายที่แท้ของอาชีพ  </a:t>
            </a:r>
          </a:p>
          <a:p>
            <a:pPr marL="0" indent="0" algn="ctr">
              <a:buNone/>
            </a:pPr>
            <a:r>
              <a:rPr lang="th-TH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งานอาชีพ</a:t>
            </a:r>
            <a:r>
              <a:rPr lang="th-TH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มีความมุ่งหมายหรือวัตถุประสงค์ที่แท้จริงซ่อนอยู่เป็นไปตาม</a:t>
            </a:r>
          </a:p>
          <a:p>
            <a:pPr marL="0" indent="0" algn="ctr">
              <a:buNone/>
            </a:pPr>
            <a:r>
              <a:rPr lang="th-TH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กฎธรรมชาติตามสภาวะธรรม ตามความเป็นจริงของสิ่งนั้น</a:t>
            </a:r>
          </a:p>
          <a:p>
            <a:pPr marL="0" indent="0" algn="ctr">
              <a:buNone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“เครื่องแก้ไขปัญหาสร้างสรรค์ชีวิตสังคม”</a:t>
            </a:r>
            <a:endParaRPr lang="en-US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1600" dirty="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AFBF69D-7575-423C-A59E-DEF9AF99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24070"/>
            <a:ext cx="1780186" cy="178018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057B2C8D-8957-404D-9083-737297DF4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4385659"/>
              </p:ext>
            </p:extLst>
          </p:nvPr>
        </p:nvGraphicFramePr>
        <p:xfrm>
          <a:off x="827088" y="188913"/>
          <a:ext cx="8137525" cy="122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ตัวแทนเนื้อหา 8">
            <a:extLst>
              <a:ext uri="{FF2B5EF4-FFF2-40B4-BE49-F238E27FC236}">
                <a16:creationId xmlns:a16="http://schemas.microsoft.com/office/drawing/2014/main" id="{BE0E37CB-13A4-4167-80DB-135F33FA45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136378"/>
              </p:ext>
            </p:extLst>
          </p:nvPr>
        </p:nvGraphicFramePr>
        <p:xfrm>
          <a:off x="179388" y="908721"/>
          <a:ext cx="8785226" cy="568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สี่เหลี่ยมคางหมู 4"/>
          <p:cNvSpPr/>
          <p:nvPr/>
        </p:nvSpPr>
        <p:spPr>
          <a:xfrm>
            <a:off x="6372530" y="1736699"/>
            <a:ext cx="2736850" cy="1800275"/>
          </a:xfrm>
          <a:prstGeom prst="trapezoid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ความมุ่งหมาย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ตามกฎธรรมชาติ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(ที่แท้จริง)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ไม่ใช่เงิน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3240087" y="2781300"/>
            <a:ext cx="2663825" cy="19446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อาชีพเหล่านี้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มีขึ้นเพื่ออะไร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0365551E-860A-408D-B50F-261103CF3981}"/>
              </a:ext>
            </a:extLst>
          </p:cNvPr>
          <p:cNvSpPr/>
          <p:nvPr/>
        </p:nvSpPr>
        <p:spPr>
          <a:xfrm>
            <a:off x="-18214" y="1340768"/>
            <a:ext cx="2736304" cy="237599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ความมุ่งหมายตาม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กฎมนุษย์ที่ตกลงกัน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“เงิน ทรัพย์”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ACBD45-5860-429A-AEBE-82347F6E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8" y="1573586"/>
            <a:ext cx="6841938" cy="1325563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คำอธิบายรายวิชา หลักวิชาชีพนักกฎหมาย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Legal Profession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ตัวแทนเนื้อหา 2">
            <a:extLst>
              <a:ext uri="{FF2B5EF4-FFF2-40B4-BE49-F238E27FC236}">
                <a16:creationId xmlns:a16="http://schemas.microsoft.com/office/drawing/2014/main" id="{0B916A12-5206-445E-8387-19677EC6B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858" y="2780928"/>
            <a:ext cx="4761294" cy="28083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ศึกษาถึงวิวัฒนาการของหลักวิชาชีพนักกฎหมาย หลักวิชาชีพ กฎหมายหรือระเบียบข้อบังคับ ของทนายความ พนักงานอัยการ ผู้พิพากษาและผู้ประกอบวิชาชีพทางกฎหมายอื่น มารยาท วินัย อุดมคติ จรรยาบรรณ องค์กรวิชาชีพหรือสภาวิชาชีพ และการควบคุมผู้ประกอบวิชาชีพในทางกฎหมาย</a:t>
            </a:r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64643" y="744469"/>
            <a:ext cx="2456751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13971" y="1685652"/>
            <a:ext cx="2456260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2F065FE6-F35C-4173-A2C6-2E47A9B04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3971" y="3335418"/>
            <a:ext cx="1906825" cy="19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65588"/>
      </p:ext>
    </p:extLst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3563938" y="908050"/>
            <a:ext cx="2376487" cy="7921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อาชีพ/การงาน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650" y="2565400"/>
            <a:ext cx="2303463" cy="1008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ความสามารถที่แตกต่างกัน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63938" y="2565400"/>
            <a:ext cx="2303462" cy="1008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ระบบการแบ่งหน้าที่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graphicFrame>
        <p:nvGraphicFramePr>
          <p:cNvPr id="10" name="ไดอะแกรม 9">
            <a:extLst>
              <a:ext uri="{FF2B5EF4-FFF2-40B4-BE49-F238E27FC236}">
                <a16:creationId xmlns:a16="http://schemas.microsoft.com/office/drawing/2014/main" id="{F6170746-4324-4D49-8DFD-88C67D8B1F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662392"/>
              </p:ext>
            </p:extLst>
          </p:nvPr>
        </p:nvGraphicFramePr>
        <p:xfrm>
          <a:off x="6300788" y="2565400"/>
          <a:ext cx="2303462" cy="100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755650" y="4652963"/>
            <a:ext cx="2520950" cy="17287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ความหมายทั่วไป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“การทำมาหากิน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การหาเลี้ยงชีวิต”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56325" y="4724400"/>
            <a:ext cx="2663825" cy="1657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ความหมายที่แท้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“เครื่องแก้ไขปัญหาสร้างสรรค์ชีวิตสังคม”</a:t>
            </a:r>
            <a:endParaRPr lang="en-US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1619250" y="2133600"/>
            <a:ext cx="6121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>
            <a:off x="1619250" y="2133600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endCxn id="6" idx="0"/>
          </p:cNvCxnSpPr>
          <p:nvPr/>
        </p:nvCxnSpPr>
        <p:spPr>
          <a:xfrm>
            <a:off x="4716463" y="2133600"/>
            <a:ext cx="0" cy="43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7740650" y="2133600"/>
            <a:ext cx="0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flipV="1">
            <a:off x="4716463" y="1773238"/>
            <a:ext cx="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ลูกศรลง 30"/>
          <p:cNvSpPr/>
          <p:nvPr/>
        </p:nvSpPr>
        <p:spPr>
          <a:xfrm>
            <a:off x="1476375" y="3789363"/>
            <a:ext cx="5032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2" name="ลูกศรลง 31"/>
          <p:cNvSpPr/>
          <p:nvPr/>
        </p:nvSpPr>
        <p:spPr>
          <a:xfrm>
            <a:off x="7308850" y="3860800"/>
            <a:ext cx="50323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วิชาชีพ</a:t>
            </a:r>
            <a:b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>
              <a:solidFill>
                <a:srgbClr val="FFFFFF"/>
              </a:solidFill>
            </a:endParaRPr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th-TH" sz="21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21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sz="21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๑ ความเป็นมา</a:t>
            </a:r>
            <a:endParaRPr lang="en-US" sz="2100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  <a:p>
            <a:pPr lvl="1"/>
            <a:r>
              <a:rPr lang="th-TH" sz="21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ความซับซ้อนของปัญหาและสังคม </a:t>
            </a:r>
          </a:p>
          <a:p>
            <a:pPr lvl="1"/>
            <a:r>
              <a:rPr lang="th-TH" sz="21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ต้องการความรู้ความสามารถขั้นสูงด้านสติปัญญา</a:t>
            </a:r>
          </a:p>
          <a:p>
            <a:pPr lvl="1"/>
            <a:r>
              <a:rPr lang="th-TH" sz="2100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ระบบการควบคุม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612775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วิชาชีพ</a:t>
            </a:r>
            <a:endParaRPr lang="th-TH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125538"/>
            <a:ext cx="8281987" cy="5472112"/>
          </a:xfrm>
        </p:spPr>
        <p:txBody>
          <a:bodyPr/>
          <a:lstStyle/>
          <a:p>
            <a:r>
              <a:rPr lang="th-TH" b="1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b="1">
                <a:latin typeface="Angsana New" pitchFamily="18" charset="-34"/>
                <a:cs typeface="Angsana New" pitchFamily="18" charset="-34"/>
              </a:rPr>
              <a:t>.</a:t>
            </a:r>
            <a:r>
              <a:rPr lang="th-TH" b="1">
                <a:latin typeface="Angsana New" pitchFamily="18" charset="-34"/>
                <a:cs typeface="Angsana New" pitchFamily="18" charset="-34"/>
              </a:rPr>
              <a:t>๒ ความหมาย</a:t>
            </a:r>
            <a:endParaRPr lang="en-US">
              <a:latin typeface="Angsana New" pitchFamily="18" charset="-34"/>
              <a:cs typeface="Angsana New" pitchFamily="18" charset="-34"/>
            </a:endParaRPr>
          </a:p>
          <a:p>
            <a:r>
              <a:rPr lang="en-US">
                <a:latin typeface="Angsana New" pitchFamily="18" charset="-34"/>
                <a:cs typeface="Angsana New" pitchFamily="18" charset="-34"/>
              </a:rPr>
              <a:t>Oxford Advanced Dictionary</a:t>
            </a:r>
            <a:endParaRPr lang="th-TH">
              <a:latin typeface="Angsana New" pitchFamily="18" charset="-34"/>
              <a:cs typeface="Angsana New" pitchFamily="18" charset="-34"/>
            </a:endParaRPr>
          </a:p>
          <a:p>
            <a:r>
              <a:rPr lang="en-US">
                <a:latin typeface="Angsana New" pitchFamily="18" charset="-34"/>
                <a:cs typeface="Angsana New" pitchFamily="18" charset="-34"/>
              </a:rPr>
              <a:t>Webster Dictionary</a:t>
            </a:r>
          </a:p>
          <a:p>
            <a:r>
              <a:rPr lang="en-US">
                <a:latin typeface="Angsana New" pitchFamily="18" charset="-34"/>
                <a:cs typeface="Angsana New" pitchFamily="18" charset="-34"/>
              </a:rPr>
              <a:t>Roscoe Pound</a:t>
            </a:r>
          </a:p>
          <a:p>
            <a:r>
              <a:rPr lang="en-US">
                <a:latin typeface="Angsana New" pitchFamily="18" charset="-34"/>
                <a:cs typeface="Angsana New" pitchFamily="18" charset="-34"/>
              </a:rPr>
              <a:t>Phenix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 ,</a:t>
            </a:r>
            <a:r>
              <a:rPr lang="en-US">
                <a:latin typeface="Angsana New" pitchFamily="18" charset="-34"/>
                <a:cs typeface="Angsana New" pitchFamily="18" charset="-34"/>
              </a:rPr>
              <a:t>Ph.H</a:t>
            </a:r>
            <a:r>
              <a:rPr lang="th-TH">
                <a:latin typeface="Angsana New" pitchFamily="18" charset="-34"/>
                <a:cs typeface="Angsana New" pitchFamily="18" charset="-34"/>
              </a:rPr>
              <a:t>,</a:t>
            </a: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การทำงานเป็นอาชีพตลอดชีวิต ในแง่ที่เป็นการให้บริการโดยไม่เห็นแก่ประโยชน์ส่วนตนหรือโดยไม่เห็นแก่ได้  โดยอาศัยความรู้ความชำนาญเป็นพิเศษและเป็นงานที่มีคุณค่าต่อสังคม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137525" cy="720725"/>
          </a:xfrm>
          <a:solidFill>
            <a:srgbClr val="00B0F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ลักษณะของวิชาชีพ</a:t>
            </a:r>
            <a:endParaRPr lang="th-TH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6627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125538"/>
            <a:ext cx="8353425" cy="5472112"/>
          </a:xfrm>
        </p:spPr>
        <p:txBody>
          <a:bodyPr/>
          <a:lstStyle/>
          <a:p>
            <a:r>
              <a:rPr lang="en-US" sz="360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งานที่มีการ</a:t>
            </a:r>
            <a:r>
              <a:rPr lang="th-TH" sz="36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อุทิศตน</a:t>
            </a:r>
          </a:p>
          <a:p>
            <a:r>
              <a:rPr lang="en-US" sz="36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ผ่านกระบวนการ</a:t>
            </a:r>
            <a:r>
              <a:rPr lang="th-TH" sz="36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อบรมสั่งสอนเป็นเวลานาน</a:t>
            </a:r>
          </a:p>
          <a:p>
            <a:r>
              <a:rPr lang="en-US" sz="360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มีชุมชนหรือหมู่คณะที่มีขนบ</a:t>
            </a:r>
            <a:r>
              <a:rPr lang="th-TH" sz="36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ธรรมเนียมประเพณี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ที่สำนึกในจรรยาบรรณและจะต้องมีองค์กรที่จะคอยสอดส่อง</a:t>
            </a:r>
            <a:r>
              <a:rPr lang="th-TH" sz="36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กำกับดูแล</a:t>
            </a:r>
          </a:p>
          <a:p>
            <a:pPr algn="ctr"/>
            <a:r>
              <a:rPr lang="th-TH" sz="3600" b="1">
                <a:latin typeface="Angsana New" pitchFamily="18" charset="-34"/>
                <a:cs typeface="Angsana New" pitchFamily="18" charset="-34"/>
              </a:rPr>
              <a:t>พระไตรปิฏก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วิชาชีพเป็นอาชีพที่ต้องอาศัยการศึกษา การฝึกฝนเป็นพิเศษ มีความรับผิดชอบสูง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92162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ลักษณะของวิชาชีพ</a:t>
            </a:r>
            <a:endParaRPr lang="th-TH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7651" name="ตัวยึดเนื้อหา 4"/>
          <p:cNvSpPr>
            <a:spLocks noGrp="1"/>
          </p:cNvSpPr>
          <p:nvPr>
            <p:ph sz="half" idx="1"/>
          </p:nvPr>
        </p:nvSpPr>
        <p:spPr>
          <a:xfrm>
            <a:off x="250825" y="1268413"/>
            <a:ext cx="4252913" cy="5400675"/>
          </a:xfrm>
        </p:spPr>
        <p:txBody>
          <a:bodyPr/>
          <a:lstStyle/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งานที่ต้อง</a:t>
            </a:r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อุทิศตน (อุดมการณ์)</a:t>
            </a: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ผ่านการ</a:t>
            </a:r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อบรม </a:t>
            </a:r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(ฝึกอบรม)</a:t>
            </a: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มีการกำกับดูแลควบคุม</a:t>
            </a:r>
          </a:p>
          <a:p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(ศีล </a:t>
            </a:r>
            <a:r>
              <a:rPr lang="en-US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จริยธรรม </a:t>
            </a:r>
            <a:r>
              <a:rPr lang="en-US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กฎหมาย) </a:t>
            </a:r>
          </a:p>
          <a:p>
            <a:endParaRPr lang="th-TH"/>
          </a:p>
        </p:txBody>
      </p:sp>
      <p:sp>
        <p:nvSpPr>
          <p:cNvPr id="27652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4427538" y="1268413"/>
            <a:ext cx="4537075" cy="5400675"/>
          </a:xfrm>
        </p:spPr>
        <p:txBody>
          <a:bodyPr/>
          <a:lstStyle/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ไม่มุ่งเพื่อหากำไรสูงสุด</a:t>
            </a:r>
          </a:p>
          <a:p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มีความรู้ (ปัญญา) </a:t>
            </a:r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ไม่ให้ผูกขาด เอาเปรียบผู้อื่น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772400" cy="792162"/>
          </a:xfrm>
          <a:solidFill>
            <a:srgbClr val="0070C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วิชาชีพ</a:t>
            </a:r>
            <a:endParaRPr lang="th-TH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341438"/>
            <a:ext cx="8353425" cy="5327650"/>
          </a:xfrm>
        </p:spPr>
        <p:txBody>
          <a:bodyPr/>
          <a:lstStyle/>
          <a:p>
            <a:pPr algn="ctr"/>
            <a:r>
              <a:rPr lang="en-US" sz="3600"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วิชา + อาชีพ</a:t>
            </a:r>
            <a:r>
              <a:rPr lang="en-US" sz="3600"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๑) วิชา </a:t>
            </a: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๒) อาชีพ </a:t>
            </a:r>
          </a:p>
          <a:p>
            <a:endParaRPr lang="th-TH" sz="360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อาชีพที่ต้องอาศัยวิชาความรู้ความชำนาญ  อาชีพที่ต้องอาศัยความรู้ความสามารถจากการศึกษาอบรมชั้นสูง  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endParaRPr lang="th-TH" sz="36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720725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หลักสำคัญสองประการ วิชาชีพ</a:t>
            </a:r>
          </a:p>
        </p:txBody>
      </p:sp>
      <p:sp>
        <p:nvSpPr>
          <p:cNvPr id="296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196975"/>
            <a:ext cx="8353425" cy="5472113"/>
          </a:xfrm>
        </p:spPr>
        <p:txBody>
          <a:bodyPr/>
          <a:lstStyle/>
          <a:p>
            <a:r>
              <a:rPr lang="en-US" sz="360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คนจะทำงานที่เป็นวิชาชีพจะต้อง</a:t>
            </a:r>
            <a:r>
              <a:rPr lang="th-TH" sz="3600" b="1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ศรัทธา</a:t>
            </a:r>
          </a:p>
          <a:p>
            <a:r>
              <a:rPr lang="en-US" sz="36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คนจะทำงานเป็นวิชาชีพจะต้อง</a:t>
            </a:r>
            <a:r>
              <a:rPr lang="th-TH" sz="3600" b="1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3600" b="1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ปัญญา</a:t>
            </a:r>
            <a:r>
              <a:rPr lang="th-TH" sz="360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endParaRPr lang="th-TH" sz="360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>
                <a:latin typeface="Angsana New" pitchFamily="18" charset="-34"/>
                <a:cs typeface="Angsana New" pitchFamily="18" charset="-34"/>
              </a:rPr>
              <a:t>วิชาชีพ จึงหมายถึง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600" i="1">
                <a:latin typeface="Angsana New" pitchFamily="18" charset="-34"/>
                <a:cs typeface="Angsana New" pitchFamily="18" charset="-34"/>
              </a:rPr>
              <a:t>การงานที่ต้องมีศรัทธาและมีความรู้ความชำนาญ จากการศึกษาอบรมชั้นสูงโดยเฉพาะด้านจิตใจและสติปัญญา และต้องมีหลักการเพื่อกำกับให้ผู้ประกอบการงานวิชาชีพอยู่ในกรอบแนวทางที่ถูกต้องแห่งการทำหน้าที่ในการงานวิชาชีพนั้นๆ   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endParaRPr lang="th-TH" sz="360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720725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ตัวอย่างงานที่เป็นวิชาชีพ </a:t>
            </a:r>
            <a:br>
              <a:rPr lang="en-US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4213" y="1125538"/>
            <a:ext cx="8208962" cy="5472112"/>
          </a:xfrm>
        </p:spPr>
        <p:txBody>
          <a:bodyPr>
            <a:normAutofit fontScale="92500" lnSpcReduction="10000"/>
          </a:bodyPr>
          <a:lstStyle/>
          <a:p>
            <a:pPr marL="411480" algn="ctr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วิชาชีพดั้งเดิม</a:t>
            </a:r>
            <a:endParaRPr lang="th-TH" sz="4000" b="1" dirty="0">
              <a:solidFill>
                <a:srgbClr val="00FF00"/>
              </a:solidFill>
              <a:latin typeface="Angsana New" pitchFamily="18" charset="-34"/>
              <a:cs typeface="Angsana New" pitchFamily="18" charset="-34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ด้านการศาสนา  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นักบวช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ด้านการแพทย์   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หมอ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แพทย์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พยาบาล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b="1" dirty="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ด้านกฎหมาย       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ตุลาการ  ทนายความ </a:t>
            </a:r>
          </a:p>
          <a:p>
            <a:pPr marL="411480" algn="ctr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b="1" dirty="0">
                <a:solidFill>
                  <a:srgbClr val="FF33CC"/>
                </a:solidFill>
                <a:latin typeface="Angsana New" pitchFamily="18" charset="-34"/>
                <a:cs typeface="Angsana New" pitchFamily="18" charset="-34"/>
              </a:rPr>
              <a:t>งานวิชาชีพสมัยใหม่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เภสัชกร  </a:t>
            </a:r>
            <a:r>
              <a:rPr lang="th-TH" sz="4000" dirty="0" err="1">
                <a:latin typeface="Angsana New" pitchFamily="18" charset="-34"/>
                <a:cs typeface="Angsana New" pitchFamily="18" charset="-34"/>
              </a:rPr>
              <a:t>ทันตแพทย์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  รังสีเทคนิค  </a:t>
            </a:r>
            <a:r>
              <a:rPr lang="th-TH" sz="4000" dirty="0" err="1">
                <a:latin typeface="Angsana New" pitchFamily="18" charset="-34"/>
                <a:cs typeface="Angsana New" pitchFamily="18" charset="-34"/>
              </a:rPr>
              <a:t>สัตว</a:t>
            </a:r>
            <a:r>
              <a:rPr lang="th-TH" sz="4000" dirty="0">
                <a:latin typeface="Angsana New" pitchFamily="18" charset="-34"/>
                <a:cs typeface="Angsana New" pitchFamily="18" charset="-34"/>
              </a:rPr>
              <a:t>แพทย์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ครู ผู้บริหารอาจารย์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อัยการ ตำรวจ ทหาร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4000" dirty="0">
                <a:latin typeface="Angsana New" pitchFamily="18" charset="-34"/>
                <a:cs typeface="Angsana New" pitchFamily="18" charset="-34"/>
              </a:rPr>
              <a:t>นักบัญชี  วิศวกร สถาปนิก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719138"/>
          </a:xfrm>
          <a:solidFill>
            <a:srgbClr val="0070C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หลักการแห่งวิชาชีพ (เก่า</a:t>
            </a:r>
            <a:r>
              <a:rPr lang="en-US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ใหม่)</a:t>
            </a: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4213" y="1052513"/>
            <a:ext cx="8280400" cy="5545137"/>
          </a:xfrm>
        </p:spPr>
        <p:txBody>
          <a:bodyPr/>
          <a:lstStyle/>
          <a:p>
            <a:r>
              <a:rPr lang="en-US" sz="4400">
                <a:solidFill>
                  <a:srgbClr val="FF33CC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400">
                <a:solidFill>
                  <a:srgbClr val="FF33CC"/>
                </a:solidFill>
                <a:latin typeface="Angsana New" pitchFamily="18" charset="-34"/>
                <a:cs typeface="Angsana New" pitchFamily="18" charset="-34"/>
              </a:rPr>
              <a:t> มีอุดมการณ์   </a:t>
            </a:r>
            <a:r>
              <a:rPr lang="th-TH" sz="4400">
                <a:latin typeface="Angsana New" pitchFamily="18" charset="-34"/>
                <a:cs typeface="Angsana New" pitchFamily="18" charset="-34"/>
              </a:rPr>
              <a:t>ความเสียสละ อุทิศตนไป เพื่อส่วนรวมมากกว่าทำเพื่อประโยชน์ส่วนตนหรือไม่  </a:t>
            </a:r>
          </a:p>
          <a:p>
            <a:r>
              <a:rPr lang="en-US" sz="44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400">
                <a:latin typeface="Angsana New" pitchFamily="18" charset="-34"/>
                <a:cs typeface="Angsana New" pitchFamily="18" charset="-34"/>
              </a:rPr>
              <a:t>ต้อง</a:t>
            </a:r>
            <a:r>
              <a:rPr lang="th-TH" sz="4400">
                <a:solidFill>
                  <a:srgbClr val="FF33CC"/>
                </a:solidFill>
                <a:latin typeface="Angsana New" pitchFamily="18" charset="-34"/>
                <a:cs typeface="Angsana New" pitchFamily="18" charset="-34"/>
              </a:rPr>
              <a:t>ศึกษาและอบรม</a:t>
            </a:r>
            <a:r>
              <a:rPr lang="th-TH" sz="4400">
                <a:latin typeface="Angsana New" pitchFamily="18" charset="-34"/>
                <a:cs typeface="Angsana New" pitchFamily="18" charset="-34"/>
              </a:rPr>
              <a:t>มาเป็นระยะเวลานาน</a:t>
            </a:r>
          </a:p>
          <a:p>
            <a:r>
              <a:rPr lang="en-US" sz="440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400">
                <a:latin typeface="Angsana New" pitchFamily="18" charset="-34"/>
                <a:cs typeface="Angsana New" pitchFamily="18" charset="-34"/>
              </a:rPr>
              <a:t> หมู่คณะที่</a:t>
            </a:r>
            <a:r>
              <a:rPr lang="th-TH" sz="4400">
                <a:solidFill>
                  <a:srgbClr val="FF33CC"/>
                </a:solidFill>
                <a:latin typeface="Angsana New" pitchFamily="18" charset="-34"/>
                <a:cs typeface="Angsana New" pitchFamily="18" charset="-34"/>
              </a:rPr>
              <a:t>มีจิตสำนึก</a:t>
            </a:r>
            <a:r>
              <a:rPr lang="th-TH" sz="4400">
                <a:latin typeface="Angsana New" pitchFamily="18" charset="-34"/>
                <a:cs typeface="Angsana New" pitchFamily="18" charset="-34"/>
              </a:rPr>
              <a:t>ในจรรยาบรรณ(จริยธรรม) คอยสอดส่องดูแล หรือการมีองค์กรวิชาชีพตลอดจนการมีใบอนุญาต </a:t>
            </a:r>
            <a:endParaRPr lang="en-US" sz="4400">
              <a:latin typeface="Angsana New" pitchFamily="18" charset="-34"/>
              <a:cs typeface="Angsana New" pitchFamily="18" charset="-34"/>
            </a:endParaRPr>
          </a:p>
          <a:p>
            <a:endParaRPr lang="th-TH" sz="440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72072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สัมมาชีพ</a:t>
            </a:r>
            <a:br>
              <a:rPr lang="en-US" sz="44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4400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4213" y="1125538"/>
            <a:ext cx="8208962" cy="53276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ความหมาย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หลักการสัมมาชีพ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เกณฑ์ชี้วัดความเป็นสัมมาชีพ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 การพิจารณาอาชีพทั่วไปกับการเป็นสัมมาชีพ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th-TH" dirty="0"/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7271" y="548680"/>
            <a:ext cx="2562119" cy="525873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หัวข้อบรรยาย</a:t>
            </a:r>
          </a:p>
        </p:txBody>
      </p:sp>
      <p:graphicFrame>
        <p:nvGraphicFramePr>
          <p:cNvPr id="13" name="ตัวยึดเนื้อหา 2">
            <a:extLst>
              <a:ext uri="{FF2B5EF4-FFF2-40B4-BE49-F238E27FC236}">
                <a16:creationId xmlns:a16="http://schemas.microsoft.com/office/drawing/2014/main" id="{0FDCAD49-017A-402B-B86D-57BDFCC71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654801"/>
              </p:ext>
            </p:extLst>
          </p:nvPr>
        </p:nvGraphicFramePr>
        <p:xfrm>
          <a:off x="3779913" y="260648"/>
          <a:ext cx="5001016" cy="6095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914400"/>
          </a:xfr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2">
                    <a:satMod val="200000"/>
                  </a:schemeClr>
                </a:solidFill>
                <a:latin typeface="Angsana New" pitchFamily="18" charset="-34"/>
                <a:cs typeface="Angsana New" pitchFamily="18" charset="-34"/>
              </a:rPr>
              <a:t>๒) วจีสุจริต</a:t>
            </a:r>
            <a:r>
              <a:rPr lang="en-US" b="1" dirty="0">
                <a:solidFill>
                  <a:schemeClr val="tx2">
                    <a:satMod val="200000"/>
                  </a:schemeClr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dirty="0">
                <a:solidFill>
                  <a:schemeClr val="tx2">
                    <a:satMod val="200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sp>
        <p:nvSpPr>
          <p:cNvPr id="33795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650" y="1268413"/>
            <a:ext cx="8208963" cy="5329237"/>
          </a:xfrm>
        </p:spPr>
        <p:txBody>
          <a:bodyPr/>
          <a:lstStyle/>
          <a:p>
            <a:r>
              <a:rPr lang="th-TH" sz="4000">
                <a:latin typeface="Angsana New" pitchFamily="18" charset="-34"/>
                <a:cs typeface="Angsana New" pitchFamily="18" charset="-34"/>
              </a:rPr>
              <a:t>หมายถึง ประพฤติชอบด้วยวาจา ,ประพฤติชอบทางวาจามีสี่อย่าง เรียกว่า </a:t>
            </a:r>
            <a:r>
              <a:rPr lang="th-TH" sz="4000">
                <a:solidFill>
                  <a:srgbClr val="00FF00"/>
                </a:solidFill>
                <a:latin typeface="Angsana New" pitchFamily="18" charset="-34"/>
                <a:cs typeface="Angsana New" pitchFamily="18" charset="-34"/>
              </a:rPr>
              <a:t>วจีสุจริตสี่ 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ได้แก่</a:t>
            </a:r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เว้นจากพูดเท็จ </a:t>
            </a:r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เว้นจากพูดส่อเสียด </a:t>
            </a:r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เว้นจากพูดคำหยาบ </a:t>
            </a:r>
            <a:endParaRPr lang="en-US" sz="4000">
              <a:latin typeface="Angsana New" pitchFamily="18" charset="-34"/>
              <a:cs typeface="Angsana New" pitchFamily="18" charset="-34"/>
            </a:endParaRP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เว้นจากพูดเพ้อเจ้อ </a:t>
            </a:r>
            <a:r>
              <a:rPr lang="en-US" sz="4000">
                <a:latin typeface="Angsana New" pitchFamily="18" charset="-34"/>
                <a:cs typeface="Angsana New" pitchFamily="18" charset="-34"/>
              </a:rPr>
              <a:t>            </a:t>
            </a:r>
          </a:p>
          <a:p>
            <a:endParaRPr lang="th-TH"/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772400" cy="792163"/>
          </a:xfrm>
          <a:solidFill>
            <a:srgbClr val="0070C0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chemeClr val="tx2">
                    <a:satMod val="200000"/>
                  </a:schemeClr>
                </a:solidFill>
                <a:latin typeface="Angsana New" pitchFamily="18" charset="-34"/>
                <a:cs typeface="Angsana New" pitchFamily="18" charset="-34"/>
              </a:rPr>
              <a:t>มโนสุจริต </a:t>
            </a:r>
            <a:endParaRPr lang="th-TH" dirty="0">
              <a:solidFill>
                <a:schemeClr val="tx2">
                  <a:satMod val="20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4819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196975"/>
            <a:ext cx="8281987" cy="5400675"/>
          </a:xfrm>
        </p:spPr>
        <p:txBody>
          <a:bodyPr/>
          <a:lstStyle/>
          <a:p>
            <a:r>
              <a:rPr lang="th-TH" sz="3600">
                <a:latin typeface="Angsana New" pitchFamily="18" charset="-34"/>
                <a:cs typeface="Angsana New" pitchFamily="18" charset="-34"/>
              </a:rPr>
              <a:t>หมายถึง การหาเลี้ยงชีพชอบทางจิตใจ หรือความประพฤติชอบด้วยใจ ความสุจริตทางใจ มี ๓ อย่างคือ </a:t>
            </a: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ไม่โลภอยากได้ของเขา (อนภิชฌา) </a:t>
            </a: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ไม่พยาบาทปองร้ายเขา (อพยาบาท)  </a:t>
            </a:r>
          </a:p>
          <a:p>
            <a:r>
              <a:rPr lang="en-US" sz="400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>
                <a:latin typeface="Angsana New" pitchFamily="18" charset="-34"/>
                <a:cs typeface="Angsana New" pitchFamily="18" charset="-34"/>
              </a:rPr>
              <a:t>เห็นชอบทางคลองธรรม (สัมมาทิฏฐิ)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772400" cy="720725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เกณฑ์ชี้วัดความเป็นสัมมาชีพ</a:t>
            </a:r>
            <a:endParaRPr lang="th-TH" sz="44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584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1125538"/>
            <a:ext cx="8281987" cy="5543550"/>
          </a:xfrm>
        </p:spPr>
        <p:txBody>
          <a:bodyPr/>
          <a:lstStyle/>
          <a:p>
            <a:r>
              <a:rPr lang="th-TH" sz="3600" b="1">
                <a:latin typeface="Angsana New" pitchFamily="18" charset="-34"/>
                <a:cs typeface="Angsana New" pitchFamily="18" charset="-34"/>
              </a:rPr>
              <a:t>๑) เป็นงานอาชีพที่ไม่เบียดเบียน/ไม่ก่อความเดือดร้อนแก่ผู้อื่นหรือสังคม</a:t>
            </a:r>
          </a:p>
          <a:p>
            <a:r>
              <a:rPr lang="th-TH" sz="3600" b="1">
                <a:latin typeface="Angsana New" pitchFamily="18" charset="-34"/>
                <a:cs typeface="Angsana New" pitchFamily="18" charset="-34"/>
              </a:rPr>
              <a:t>๒) อาชีพการงานนั้นเป็นเครื่องมือแก้ปัญหา/สร้างสรรค์ ชีวิตมนุษย์และสังคมอย่างใดอย่างหนึ่ง</a:t>
            </a:r>
          </a:p>
          <a:p>
            <a:r>
              <a:rPr lang="th-TH" sz="3600" b="1">
                <a:latin typeface="Angsana New" pitchFamily="18" charset="-34"/>
                <a:cs typeface="Angsana New" pitchFamily="18" charset="-34"/>
              </a:rPr>
              <a:t>๓) อาชีพการงานนั้นไม่ทำให้ชีวิตตกต่ำ 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r>
              <a:rPr lang="th-TH" sz="3600" b="1">
                <a:latin typeface="Angsana New" pitchFamily="18" charset="-34"/>
                <a:cs typeface="Angsana New" pitchFamily="18" charset="-34"/>
              </a:rPr>
              <a:t>๔) อาชีพการงานนั้น</a:t>
            </a:r>
            <a:r>
              <a:rPr lang="th-TH" sz="360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3600" b="1">
                <a:latin typeface="Angsana New" pitchFamily="18" charset="-34"/>
                <a:cs typeface="Angsana New" pitchFamily="18" charset="-34"/>
              </a:rPr>
              <a:t>โอกาสพัฒนาตนให้ดีขึ้นหรือส่งเสริมคุณค่าชีวิต</a:t>
            </a:r>
            <a:endParaRPr lang="en-US" sz="3600">
              <a:latin typeface="Angsana New" pitchFamily="18" charset="-34"/>
              <a:cs typeface="Angsana New" pitchFamily="18" charset="-34"/>
            </a:endParaRPr>
          </a:p>
          <a:p>
            <a:endParaRPr lang="th-TH"/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64770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ตัวอย่างการพิจารณาอาชีพทั่วไปกับการเป็นสัมมาชีพ </a:t>
            </a:r>
            <a:endParaRPr lang="th-TH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188" y="981075"/>
            <a:ext cx="8281987" cy="5616575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ตัวอย่างที่ ๒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นายแดงทำงานเป็นคนงานกวาดถนนของกรุงเทพมหานคร พบกระเป๋าใส่เงินของนางเขียวตกอยู่มีเงินจำนวนมากในกระเป๋าดังกล่าว  บริเวณนั้นไม่มีใครอยู่ หากนายแดงคิดอยากได้เงินนั้นเป็นของตน จึงหยิบเงินในกระเป๋ามาเป็นของตน เป็น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มิจฉาอาชีวะ 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ตัวอย่างที่ ๒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นายดำประกอบอาชีพเป็นขอทาน ขอทานด้วยหลักกายสุจริต เช่น ร่างกายพิการมาแต่กำเนิด วจีสุจริตโดยพูดขอทานโดยมิได้โกหกหลอกลวงผู้ใด  ตลอดจนมีความคิดไม่โลภอยากได้ของผู้อื่น ไม่พยาบาทคนที่ไม่ให้เงิน  เช่นนี้ถือได้ว่า นายดำได้ประกอบ</a:t>
            </a:r>
            <a:r>
              <a:rPr lang="th-TH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สัมมาอาชีวะ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แล้ว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ตัวอย่างที่ ๓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กรณีมุสาวาทของนักกฎหมาย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นายขาวประกอบวิชาชีพทนายความ รับคดีของลูกความตน คดีหนึ่งมีข้อเท็จจริงว่าคดีนี้จะแพ้ แต่นายขาวกลับพูดกับลูกความว่า คดีนี้จะชนะคดี จนลูกความหลงเชื่อ ถือว่าไม่เป็นสัมมาอาชีวะแต่เป็น</a:t>
            </a:r>
            <a:r>
              <a:rPr lang="th-TH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มิจฉาอาชีวะ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2">
            <a:extLst>
              <a:ext uri="{FF2B5EF4-FFF2-40B4-BE49-F238E27FC236}">
                <a16:creationId xmlns:a16="http://schemas.microsoft.com/office/drawing/2014/main" id="{E74F370B-C304-4E6E-8E08-D7DEF3151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880828"/>
              </p:ext>
            </p:extLst>
          </p:nvPr>
        </p:nvGraphicFramePr>
        <p:xfrm>
          <a:off x="539552" y="332656"/>
          <a:ext cx="8280920" cy="584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572009"/>
      </p:ext>
    </p:extLst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60F3E7D-FEFC-47B3-BEDC-E82123D6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51" y="365125"/>
            <a:ext cx="7890527" cy="1325563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บททั่วไป</a:t>
            </a:r>
          </a:p>
        </p:txBody>
      </p:sp>
      <p:graphicFrame>
        <p:nvGraphicFramePr>
          <p:cNvPr id="12" name="ตัวแทนเนื้อหา 2">
            <a:extLst>
              <a:ext uri="{FF2B5EF4-FFF2-40B4-BE49-F238E27FC236}">
                <a16:creationId xmlns:a16="http://schemas.microsoft.com/office/drawing/2014/main" id="{74BE3043-D193-435C-B0F3-7021EFBB59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020282"/>
              </p:ext>
            </p:extLst>
          </p:nvPr>
        </p:nvGraphicFramePr>
        <p:xfrm>
          <a:off x="628650" y="2022475"/>
          <a:ext cx="78867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2495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ปัญหาในสังคมโลก (เดิมก่อนศตวรรษ 19) </a:t>
            </a:r>
            <a:endParaRPr lang="th-TH" sz="4000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9121" y="478232"/>
            <a:ext cx="2311633" cy="2789902"/>
          </a:xfrm>
          <a:prstGeom prst="rect">
            <a:avLst/>
          </a:prstGeom>
          <a:noFill/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1414" y="3994112"/>
            <a:ext cx="2747048" cy="1980429"/>
          </a:xfrm>
          <a:prstGeom prst="rect">
            <a:avLst/>
          </a:prstGeom>
          <a:noFill/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pPr marL="512064" lvl="1" indent="0" algn="thaiDist">
              <a:buNone/>
              <a:defRPr/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ปัญหาการเอารัดเอาเปรียบ ระหว่างหมู่ชนพวกเดียวกันและต่างพวกกัน</a:t>
            </a:r>
            <a:r>
              <a:rPr lang="en-US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2064" lvl="1" indent="0" algn="thaiDist">
              <a:buNone/>
              <a:defRPr/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ปัญหาความขัดแย้ง สงครามใหญ่</a:t>
            </a:r>
          </a:p>
          <a:p>
            <a:pPr marL="512064" lvl="1" indent="0" algn="thaiDist">
              <a:buNone/>
              <a:defRPr/>
            </a:pPr>
            <a:r>
              <a:rPr lang="th-TH" sz="28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ปัญหาสิ่งแวดล้อมเสื่อมโทรม  ภาวะโลกร้อน</a:t>
            </a:r>
          </a:p>
          <a:p>
            <a:pPr marL="182880" indent="0" fontAlgn="auto">
              <a:spcAft>
                <a:spcPts val="0"/>
              </a:spcAft>
              <a:buNone/>
              <a:defRPr/>
            </a:pPr>
            <a:endParaRPr lang="th-TH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69949" y="995318"/>
            <a:ext cx="7404101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3F3F3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ปัญหาในสังคมไทย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23533" y="2593658"/>
            <a:ext cx="4104449" cy="3859678"/>
          </a:xfrm>
        </p:spPr>
        <p:txBody>
          <a:bodyPr anchor="t">
            <a:no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ปัญหาความยากจน  การเอารัดเอาเปรียบกัน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ปัญหายาเสพติด 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ปัญหาอาชญากรรม ความขัดแย้ง ความรุนแรง 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ปัญหาค่านิยมความฟุ่มเฟือย ลัทธิเอาอย่าง ความต้องการ และการแข่งขันกันทางวัตถุ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ปัญหาการทุจริตคอร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์รัปชั่น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ปัญหาเกี่ยวกับสิ่งแวดล้อมฯลฯ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4716019" y="2636912"/>
            <a:ext cx="3600397" cy="3744416"/>
          </a:xfrm>
        </p:spPr>
        <p:txBody>
          <a:bodyPr anchor="t"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ปัญหาด้านบุคคล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ปัญหาด้านสังคม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th-TH" sz="2400" b="1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ปัญหาด้านธรรมชาติ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click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2653" y="606564"/>
            <a:ext cx="7838694" cy="1325563"/>
          </a:xfr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สาเหตุของปัญหาสังคมโลกและสังคมไทย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2043803"/>
            <a:ext cx="7642689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317" name="ตัวยึดเนื้อหา 2">
            <a:extLst>
              <a:ext uri="{FF2B5EF4-FFF2-40B4-BE49-F238E27FC236}">
                <a16:creationId xmlns:a16="http://schemas.microsoft.com/office/drawing/2014/main" id="{04287492-84C9-44E2-9A53-20E6DCFA87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828083"/>
              </p:ext>
            </p:extLst>
          </p:nvPr>
        </p:nvGraphicFramePr>
        <p:xfrm>
          <a:off x="750655" y="2385390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  <p:sndAc>
      <p:stSnd>
        <p:snd r:embed="rId2" name="click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58866DF-CA88-42AB-8EF6-8FE58A10C4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435" r="34587" b="9091"/>
          <a:stretch/>
        </p:blipFill>
        <p:spPr>
          <a:xfrm>
            <a:off x="3614166" y="1"/>
            <a:ext cx="5529834" cy="6857999"/>
          </a:xfrm>
          <a:prstGeom prst="rect">
            <a:avLst/>
          </a:prstGeom>
        </p:spPr>
      </p:pic>
      <p:sp>
        <p:nvSpPr>
          <p:cNvPr id="57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8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8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8BE5FBA-8358-4AD7-90E5-567F8579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772816"/>
            <a:ext cx="3793777" cy="414848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</a:t>
            </a:r>
            <a:b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VS</a:t>
            </a:r>
            <a:b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5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</a:t>
            </a:r>
            <a:b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914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  <p:sndAc>
      <p:stSnd>
        <p:snd r:embed="rId2" name="click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anchor="ctr"/>
      <a:lstStyle>
        <a:defPPr algn="ctr" fontAlgn="auto">
          <a:spcBef>
            <a:spcPts val="0"/>
          </a:spcBef>
          <a:spcAft>
            <a:spcPts val="0"/>
          </a:spcAft>
          <a:defRPr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ngsana New" pitchFamily="18" charset="-34"/>
            <a:cs typeface="Angsana New" pitchFamily="18" charset="-34"/>
          </a:defRPr>
        </a:defPPr>
      </a:lstStyle>
      <a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1516</Words>
  <Application>Microsoft Office PowerPoint</Application>
  <PresentationFormat>นำเสนอทางหน้าจอ (4:3)</PresentationFormat>
  <Paragraphs>200</Paragraphs>
  <Slides>33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33</vt:i4>
      </vt:variant>
    </vt:vector>
  </HeadingPairs>
  <TitlesOfParts>
    <vt:vector size="40" baseType="lpstr">
      <vt:lpstr>Angsana New</vt:lpstr>
      <vt:lpstr>Arial</vt:lpstr>
      <vt:lpstr>Calibri</vt:lpstr>
      <vt:lpstr>Calibri Light</vt:lpstr>
      <vt:lpstr>TH SarabunPSK</vt:lpstr>
      <vt:lpstr>Wingdings</vt:lpstr>
      <vt:lpstr>Office Theme</vt:lpstr>
      <vt:lpstr>หลักวิชาชีพ นักกฎหมาย Legal profession 2156107</vt:lpstr>
      <vt:lpstr>คำอธิบายรายวิชา หลักวิชาชีพนักกฎหมาย Legal Profession</vt:lpstr>
      <vt:lpstr>หัวข้อบรรยาย</vt:lpstr>
      <vt:lpstr>งานนำเสนอ PowerPoint</vt:lpstr>
      <vt:lpstr>บททั่วไป</vt:lpstr>
      <vt:lpstr>ปัญหาในสังคมโลก (เดิมก่อนศตวรรษ 19) </vt:lpstr>
      <vt:lpstr>ปัญหาในสังคมไทย</vt:lpstr>
      <vt:lpstr>สาเหตุของปัญหาสังคมโลกและสังคมไทย</vt:lpstr>
      <vt:lpstr>กฎหมาย  VS  ความยุติธรรม </vt:lpstr>
      <vt:lpstr>คุณธรรมของนักกฎหมาย</vt:lpstr>
      <vt:lpstr>แนวทางแก้ปัญหา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 อาชีพ  </vt:lpstr>
      <vt:lpstr>ความเป็นมาของอาชีพ  </vt:lpstr>
      <vt:lpstr>  ๑.๒ ความหมายอาชีพ    </vt:lpstr>
      <vt:lpstr>งานนำเสนอ PowerPoint</vt:lpstr>
      <vt:lpstr>งานนำเสนอ PowerPoint</vt:lpstr>
      <vt:lpstr> ๒.วิชาชีพ </vt:lpstr>
      <vt:lpstr>วิชาชีพ</vt:lpstr>
      <vt:lpstr>ลักษณะของวิชาชีพ</vt:lpstr>
      <vt:lpstr>ลักษณะของวิชาชีพ</vt:lpstr>
      <vt:lpstr>วิชาชีพ</vt:lpstr>
      <vt:lpstr>หลักสำคัญสองประการ วิชาชีพ</vt:lpstr>
      <vt:lpstr>ตัวอย่างงานที่เป็นวิชาชีพ  </vt:lpstr>
      <vt:lpstr>หลักการแห่งวิชาชีพ (เก่า-ใหม่)</vt:lpstr>
      <vt:lpstr>สัมมาชีพ </vt:lpstr>
      <vt:lpstr>๒) วจีสุจริต4 </vt:lpstr>
      <vt:lpstr>มโนสุจริต </vt:lpstr>
      <vt:lpstr>เกณฑ์ชี้วัดความเป็นสัมมาชีพ</vt:lpstr>
      <vt:lpstr>ตัวอย่างการพิจารณาอาชีพทั่วไปกับการเป็นสัมมาชีพ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หลักวิชาชีพ นักกฎหมาย Legal profession 2156107</dc:title>
  <dc:creator>Acer Swift1</dc:creator>
  <cp:lastModifiedBy>ASUS VivoBooK</cp:lastModifiedBy>
  <cp:revision>20</cp:revision>
  <dcterms:created xsi:type="dcterms:W3CDTF">2019-07-31T02:02:00Z</dcterms:created>
  <dcterms:modified xsi:type="dcterms:W3CDTF">2020-11-19T13:03:14Z</dcterms:modified>
</cp:coreProperties>
</file>