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10287000" cx="18288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12" roundtripDataSignature="AMtx7mipYrdux2bowRwVysl3tIuOppYo5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customschemas.google.com/relationships/presentationmetadata" Target="metadata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8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8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9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9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12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13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13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13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5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5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5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6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 rot="-5400000">
            <a:off x="4000500" y="-4000500"/>
            <a:ext cx="10287000" cy="18288000"/>
          </a:xfrm>
          <a:custGeom>
            <a:rect b="b" l="l" r="r" t="t"/>
            <a:pathLst>
              <a:path extrusionOk="0" h="18288000" w="10287000">
                <a:moveTo>
                  <a:pt x="10287000" y="0"/>
                </a:moveTo>
                <a:lnTo>
                  <a:pt x="10287000" y="18288000"/>
                </a:lnTo>
                <a:lnTo>
                  <a:pt x="0" y="18288000"/>
                </a:lnTo>
                <a:lnTo>
                  <a:pt x="0" y="0"/>
                </a:lnTo>
                <a:lnTo>
                  <a:pt x="1028700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-1387" l="-14290" r="-14291" t="-1388"/>
            </a:stretch>
          </a:blipFill>
          <a:ln>
            <a:noFill/>
          </a:ln>
        </p:spPr>
      </p:sp>
      <p:grpSp>
        <p:nvGrpSpPr>
          <p:cNvPr id="85" name="Google Shape;85;p1"/>
          <p:cNvGrpSpPr/>
          <p:nvPr/>
        </p:nvGrpSpPr>
        <p:grpSpPr>
          <a:xfrm>
            <a:off x="-42958320" y="-12876463"/>
            <a:ext cx="100333204" cy="24291612"/>
            <a:chOff x="-57159858" y="-16051681"/>
            <a:chExt cx="133777603" cy="32388817"/>
          </a:xfrm>
        </p:grpSpPr>
        <p:sp>
          <p:nvSpPr>
            <p:cNvPr id="86" name="Google Shape;86;p1"/>
            <p:cNvSpPr/>
            <p:nvPr/>
          </p:nvSpPr>
          <p:spPr>
            <a:xfrm rot="-5400000">
              <a:off x="22650201" y="-38701881"/>
              <a:ext cx="31317344" cy="76617745"/>
            </a:xfrm>
            <a:custGeom>
              <a:rect b="b" l="l" r="r" t="t"/>
              <a:pathLst>
                <a:path extrusionOk="0" h="9906344" w="6750569">
                  <a:moveTo>
                    <a:pt x="6750569" y="34774"/>
                  </a:moveTo>
                  <a:lnTo>
                    <a:pt x="0" y="34774"/>
                  </a:lnTo>
                  <a:lnTo>
                    <a:pt x="0" y="0"/>
                  </a:lnTo>
                  <a:lnTo>
                    <a:pt x="6750569" y="0"/>
                  </a:lnTo>
                  <a:lnTo>
                    <a:pt x="6750569" y="34774"/>
                  </a:lnTo>
                  <a:close/>
                  <a:moveTo>
                    <a:pt x="6750569" y="1095392"/>
                  </a:moveTo>
                  <a:lnTo>
                    <a:pt x="0" y="1095392"/>
                  </a:lnTo>
                  <a:lnTo>
                    <a:pt x="0" y="1130166"/>
                  </a:lnTo>
                  <a:lnTo>
                    <a:pt x="6750569" y="1130166"/>
                  </a:lnTo>
                  <a:lnTo>
                    <a:pt x="6750569" y="1095392"/>
                  </a:lnTo>
                  <a:close/>
                  <a:moveTo>
                    <a:pt x="6750569" y="2195131"/>
                  </a:moveTo>
                  <a:lnTo>
                    <a:pt x="0" y="2195131"/>
                  </a:lnTo>
                  <a:lnTo>
                    <a:pt x="0" y="2229905"/>
                  </a:lnTo>
                  <a:lnTo>
                    <a:pt x="6750569" y="2229905"/>
                  </a:lnTo>
                  <a:lnTo>
                    <a:pt x="6750569" y="2195131"/>
                  </a:lnTo>
                  <a:close/>
                  <a:moveTo>
                    <a:pt x="6750569" y="3290523"/>
                  </a:moveTo>
                  <a:lnTo>
                    <a:pt x="0" y="3290523"/>
                  </a:lnTo>
                  <a:lnTo>
                    <a:pt x="0" y="3325297"/>
                  </a:lnTo>
                  <a:lnTo>
                    <a:pt x="6750569" y="3325297"/>
                  </a:lnTo>
                  <a:lnTo>
                    <a:pt x="6750569" y="3290523"/>
                  </a:lnTo>
                  <a:close/>
                  <a:moveTo>
                    <a:pt x="6750569" y="4385915"/>
                  </a:moveTo>
                  <a:lnTo>
                    <a:pt x="0" y="4385915"/>
                  </a:lnTo>
                  <a:lnTo>
                    <a:pt x="0" y="4420690"/>
                  </a:lnTo>
                  <a:lnTo>
                    <a:pt x="6750569" y="4420690"/>
                  </a:lnTo>
                  <a:lnTo>
                    <a:pt x="6750569" y="4385915"/>
                  </a:lnTo>
                  <a:close/>
                  <a:moveTo>
                    <a:pt x="6750569" y="5481307"/>
                  </a:moveTo>
                  <a:lnTo>
                    <a:pt x="0" y="5481307"/>
                  </a:lnTo>
                  <a:lnTo>
                    <a:pt x="0" y="5516082"/>
                  </a:lnTo>
                  <a:lnTo>
                    <a:pt x="6750569" y="5516082"/>
                  </a:lnTo>
                  <a:lnTo>
                    <a:pt x="6750569" y="5481307"/>
                  </a:lnTo>
                  <a:close/>
                  <a:moveTo>
                    <a:pt x="6750569" y="6581046"/>
                  </a:moveTo>
                  <a:lnTo>
                    <a:pt x="0" y="6581046"/>
                  </a:lnTo>
                  <a:lnTo>
                    <a:pt x="0" y="6615820"/>
                  </a:lnTo>
                  <a:lnTo>
                    <a:pt x="6750569" y="6615820"/>
                  </a:lnTo>
                  <a:lnTo>
                    <a:pt x="6750569" y="6581046"/>
                  </a:lnTo>
                  <a:close/>
                  <a:moveTo>
                    <a:pt x="6750569" y="7676438"/>
                  </a:moveTo>
                  <a:lnTo>
                    <a:pt x="0" y="7676438"/>
                  </a:lnTo>
                  <a:lnTo>
                    <a:pt x="0" y="7711213"/>
                  </a:lnTo>
                  <a:lnTo>
                    <a:pt x="6750569" y="7711213"/>
                  </a:lnTo>
                  <a:lnTo>
                    <a:pt x="6750569" y="7676438"/>
                  </a:lnTo>
                  <a:close/>
                  <a:moveTo>
                    <a:pt x="6750569" y="8771830"/>
                  </a:moveTo>
                  <a:lnTo>
                    <a:pt x="0" y="8771830"/>
                  </a:lnTo>
                  <a:lnTo>
                    <a:pt x="0" y="8806605"/>
                  </a:lnTo>
                  <a:lnTo>
                    <a:pt x="6750569" y="8806605"/>
                  </a:lnTo>
                  <a:lnTo>
                    <a:pt x="6750569" y="8771830"/>
                  </a:lnTo>
                  <a:close/>
                  <a:moveTo>
                    <a:pt x="6750569" y="9871570"/>
                  </a:moveTo>
                  <a:lnTo>
                    <a:pt x="0" y="9871570"/>
                  </a:lnTo>
                  <a:lnTo>
                    <a:pt x="0" y="9906344"/>
                  </a:lnTo>
                  <a:lnTo>
                    <a:pt x="6750569" y="9906344"/>
                  </a:lnTo>
                  <a:lnTo>
                    <a:pt x="6750569" y="9871570"/>
                  </a:lnTo>
                  <a:close/>
                </a:path>
              </a:pathLst>
            </a:custGeom>
            <a:solidFill>
              <a:srgbClr val="000000">
                <a:alpha val="14901"/>
              </a:srgbClr>
            </a:solidFill>
            <a:ln>
              <a:noFill/>
            </a:ln>
          </p:spPr>
        </p:sp>
        <p:sp>
          <p:nvSpPr>
            <p:cNvPr id="87" name="Google Shape;87;p1"/>
            <p:cNvSpPr/>
            <p:nvPr/>
          </p:nvSpPr>
          <p:spPr>
            <a:xfrm rot="10800000">
              <a:off x="-57159858" y="-10276128"/>
              <a:ext cx="81941891" cy="26613264"/>
            </a:xfrm>
            <a:custGeom>
              <a:rect b="b" l="l" r="r" t="t"/>
              <a:pathLst>
                <a:path extrusionOk="0" h="5837825" w="10919454">
                  <a:moveTo>
                    <a:pt x="10919454" y="20493"/>
                  </a:moveTo>
                  <a:lnTo>
                    <a:pt x="0" y="20493"/>
                  </a:lnTo>
                  <a:lnTo>
                    <a:pt x="0" y="0"/>
                  </a:lnTo>
                  <a:lnTo>
                    <a:pt x="10919454" y="0"/>
                  </a:lnTo>
                  <a:lnTo>
                    <a:pt x="10919454" y="20493"/>
                  </a:lnTo>
                  <a:close/>
                  <a:moveTo>
                    <a:pt x="10919454" y="645516"/>
                  </a:moveTo>
                  <a:lnTo>
                    <a:pt x="0" y="645516"/>
                  </a:lnTo>
                  <a:lnTo>
                    <a:pt x="0" y="666009"/>
                  </a:lnTo>
                  <a:lnTo>
                    <a:pt x="10919454" y="666009"/>
                  </a:lnTo>
                  <a:lnTo>
                    <a:pt x="10919454" y="645516"/>
                  </a:lnTo>
                  <a:close/>
                  <a:moveTo>
                    <a:pt x="10919454" y="1293594"/>
                  </a:moveTo>
                  <a:lnTo>
                    <a:pt x="0" y="1293594"/>
                  </a:lnTo>
                  <a:lnTo>
                    <a:pt x="0" y="1314087"/>
                  </a:lnTo>
                  <a:lnTo>
                    <a:pt x="10919454" y="1314087"/>
                  </a:lnTo>
                  <a:lnTo>
                    <a:pt x="10919454" y="1293594"/>
                  </a:lnTo>
                  <a:close/>
                  <a:moveTo>
                    <a:pt x="10919454" y="1939111"/>
                  </a:moveTo>
                  <a:lnTo>
                    <a:pt x="0" y="1939111"/>
                  </a:lnTo>
                  <a:lnTo>
                    <a:pt x="0" y="1959603"/>
                  </a:lnTo>
                  <a:lnTo>
                    <a:pt x="10919454" y="1959603"/>
                  </a:lnTo>
                  <a:lnTo>
                    <a:pt x="10919454" y="1939111"/>
                  </a:lnTo>
                  <a:close/>
                  <a:moveTo>
                    <a:pt x="10919454" y="2584627"/>
                  </a:moveTo>
                  <a:lnTo>
                    <a:pt x="0" y="2584627"/>
                  </a:lnTo>
                  <a:lnTo>
                    <a:pt x="0" y="2605120"/>
                  </a:lnTo>
                  <a:lnTo>
                    <a:pt x="10919454" y="2605120"/>
                  </a:lnTo>
                  <a:lnTo>
                    <a:pt x="10919454" y="2584627"/>
                  </a:lnTo>
                  <a:close/>
                  <a:moveTo>
                    <a:pt x="10919454" y="3230144"/>
                  </a:moveTo>
                  <a:lnTo>
                    <a:pt x="0" y="3230144"/>
                  </a:lnTo>
                  <a:lnTo>
                    <a:pt x="0" y="3250636"/>
                  </a:lnTo>
                  <a:lnTo>
                    <a:pt x="10919454" y="3250636"/>
                  </a:lnTo>
                  <a:lnTo>
                    <a:pt x="10919454" y="3230144"/>
                  </a:lnTo>
                  <a:close/>
                  <a:moveTo>
                    <a:pt x="10919454" y="3878221"/>
                  </a:moveTo>
                  <a:lnTo>
                    <a:pt x="0" y="3878221"/>
                  </a:lnTo>
                  <a:lnTo>
                    <a:pt x="0" y="3898714"/>
                  </a:lnTo>
                  <a:lnTo>
                    <a:pt x="10919454" y="3898714"/>
                  </a:lnTo>
                  <a:lnTo>
                    <a:pt x="10919454" y="3878221"/>
                  </a:lnTo>
                  <a:close/>
                  <a:moveTo>
                    <a:pt x="10919454" y="4523738"/>
                  </a:moveTo>
                  <a:lnTo>
                    <a:pt x="0" y="4523738"/>
                  </a:lnTo>
                  <a:lnTo>
                    <a:pt x="0" y="4544231"/>
                  </a:lnTo>
                  <a:lnTo>
                    <a:pt x="10919454" y="4544231"/>
                  </a:lnTo>
                  <a:lnTo>
                    <a:pt x="10919454" y="4523738"/>
                  </a:lnTo>
                  <a:close/>
                  <a:moveTo>
                    <a:pt x="10919454" y="5169255"/>
                  </a:moveTo>
                  <a:lnTo>
                    <a:pt x="0" y="5169255"/>
                  </a:lnTo>
                  <a:lnTo>
                    <a:pt x="0" y="5189747"/>
                  </a:lnTo>
                  <a:lnTo>
                    <a:pt x="10919454" y="5189747"/>
                  </a:lnTo>
                  <a:lnTo>
                    <a:pt x="10919454" y="5169255"/>
                  </a:lnTo>
                  <a:close/>
                  <a:moveTo>
                    <a:pt x="10919454" y="5817333"/>
                  </a:moveTo>
                  <a:lnTo>
                    <a:pt x="0" y="5817333"/>
                  </a:lnTo>
                  <a:lnTo>
                    <a:pt x="0" y="5837825"/>
                  </a:lnTo>
                  <a:lnTo>
                    <a:pt x="10919454" y="5837825"/>
                  </a:lnTo>
                  <a:lnTo>
                    <a:pt x="10919454" y="5817333"/>
                  </a:lnTo>
                  <a:close/>
                </a:path>
              </a:pathLst>
            </a:custGeom>
            <a:solidFill>
              <a:srgbClr val="000000">
                <a:alpha val="14901"/>
              </a:srgbClr>
            </a:solidFill>
            <a:ln>
              <a:noFill/>
            </a:ln>
          </p:spPr>
        </p:sp>
      </p:grpSp>
      <p:grpSp>
        <p:nvGrpSpPr>
          <p:cNvPr id="88" name="Google Shape;88;p1"/>
          <p:cNvGrpSpPr/>
          <p:nvPr/>
        </p:nvGrpSpPr>
        <p:grpSpPr>
          <a:xfrm>
            <a:off x="1952230" y="2576849"/>
            <a:ext cx="14612562" cy="5984020"/>
            <a:chOff x="0" y="0"/>
            <a:chExt cx="8389581" cy="3435634"/>
          </a:xfrm>
        </p:grpSpPr>
        <p:sp>
          <p:nvSpPr>
            <p:cNvPr id="89" name="Google Shape;89;p1"/>
            <p:cNvSpPr/>
            <p:nvPr/>
          </p:nvSpPr>
          <p:spPr>
            <a:xfrm>
              <a:off x="80010" y="80010"/>
              <a:ext cx="8296871" cy="3342924"/>
            </a:xfrm>
            <a:custGeom>
              <a:rect b="b" l="l" r="r" t="t"/>
              <a:pathLst>
                <a:path extrusionOk="0" h="3342924" w="8296871">
                  <a:moveTo>
                    <a:pt x="0" y="3288314"/>
                  </a:moveTo>
                  <a:lnTo>
                    <a:pt x="0" y="3342924"/>
                  </a:lnTo>
                  <a:lnTo>
                    <a:pt x="8296871" y="3342924"/>
                  </a:lnTo>
                  <a:lnTo>
                    <a:pt x="8296871" y="0"/>
                  </a:lnTo>
                  <a:lnTo>
                    <a:pt x="8242261" y="0"/>
                  </a:lnTo>
                  <a:lnTo>
                    <a:pt x="8242261" y="3288314"/>
                  </a:lnTo>
                  <a:close/>
                </a:path>
              </a:pathLst>
            </a:custGeom>
            <a:solidFill>
              <a:srgbClr val="E3E5FF"/>
            </a:solidFill>
            <a:ln>
              <a:noFill/>
            </a:ln>
          </p:spPr>
        </p:sp>
        <p:sp>
          <p:nvSpPr>
            <p:cNvPr id="90" name="Google Shape;90;p1"/>
            <p:cNvSpPr/>
            <p:nvPr/>
          </p:nvSpPr>
          <p:spPr>
            <a:xfrm>
              <a:off x="67310" y="67310"/>
              <a:ext cx="8322271" cy="3368324"/>
            </a:xfrm>
            <a:custGeom>
              <a:rect b="b" l="l" r="r" t="t"/>
              <a:pathLst>
                <a:path extrusionOk="0" h="3368324" w="8322271">
                  <a:moveTo>
                    <a:pt x="8254961" y="0"/>
                  </a:moveTo>
                  <a:lnTo>
                    <a:pt x="8254961" y="12700"/>
                  </a:lnTo>
                  <a:lnTo>
                    <a:pt x="8309571" y="12700"/>
                  </a:lnTo>
                  <a:lnTo>
                    <a:pt x="8309571" y="3355624"/>
                  </a:lnTo>
                  <a:lnTo>
                    <a:pt x="12700" y="3355624"/>
                  </a:lnTo>
                  <a:lnTo>
                    <a:pt x="12700" y="3301014"/>
                  </a:lnTo>
                  <a:lnTo>
                    <a:pt x="0" y="3301014"/>
                  </a:lnTo>
                  <a:lnTo>
                    <a:pt x="0" y="3368324"/>
                  </a:lnTo>
                  <a:lnTo>
                    <a:pt x="8322271" y="3368324"/>
                  </a:lnTo>
                  <a:lnTo>
                    <a:pt x="832227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</p:sp>
        <p:sp>
          <p:nvSpPr>
            <p:cNvPr id="91" name="Google Shape;91;p1"/>
            <p:cNvSpPr/>
            <p:nvPr/>
          </p:nvSpPr>
          <p:spPr>
            <a:xfrm>
              <a:off x="12700" y="12700"/>
              <a:ext cx="8296871" cy="3342924"/>
            </a:xfrm>
            <a:custGeom>
              <a:rect b="b" l="l" r="r" t="t"/>
              <a:pathLst>
                <a:path extrusionOk="0" h="3342924" w="8296871">
                  <a:moveTo>
                    <a:pt x="0" y="0"/>
                  </a:moveTo>
                  <a:lnTo>
                    <a:pt x="8296871" y="0"/>
                  </a:lnTo>
                  <a:lnTo>
                    <a:pt x="8296871" y="3342924"/>
                  </a:lnTo>
                  <a:lnTo>
                    <a:pt x="0" y="33429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92" name="Google Shape;92;p1"/>
            <p:cNvSpPr/>
            <p:nvPr/>
          </p:nvSpPr>
          <p:spPr>
            <a:xfrm>
              <a:off x="0" y="0"/>
              <a:ext cx="8322271" cy="3368324"/>
            </a:xfrm>
            <a:custGeom>
              <a:rect b="b" l="l" r="r" t="t"/>
              <a:pathLst>
                <a:path extrusionOk="0" h="3368324" w="8322271">
                  <a:moveTo>
                    <a:pt x="80010" y="3368324"/>
                  </a:moveTo>
                  <a:lnTo>
                    <a:pt x="8322271" y="3368324"/>
                  </a:lnTo>
                  <a:lnTo>
                    <a:pt x="8322271" y="80010"/>
                  </a:lnTo>
                  <a:lnTo>
                    <a:pt x="8322271" y="67310"/>
                  </a:lnTo>
                  <a:lnTo>
                    <a:pt x="8322271" y="0"/>
                  </a:lnTo>
                  <a:lnTo>
                    <a:pt x="0" y="0"/>
                  </a:lnTo>
                  <a:lnTo>
                    <a:pt x="0" y="3368324"/>
                  </a:lnTo>
                  <a:lnTo>
                    <a:pt x="67310" y="3368324"/>
                  </a:lnTo>
                  <a:lnTo>
                    <a:pt x="80010" y="3368324"/>
                  </a:lnTo>
                  <a:close/>
                  <a:moveTo>
                    <a:pt x="12700" y="12700"/>
                  </a:moveTo>
                  <a:lnTo>
                    <a:pt x="8309571" y="12700"/>
                  </a:lnTo>
                  <a:lnTo>
                    <a:pt x="8309571" y="3355624"/>
                  </a:lnTo>
                  <a:lnTo>
                    <a:pt x="12700" y="3355624"/>
                  </a:lnTo>
                  <a:lnTo>
                    <a:pt x="12700" y="127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</p:sp>
      </p:grpSp>
      <p:sp>
        <p:nvSpPr>
          <p:cNvPr id="93" name="Google Shape;93;p1"/>
          <p:cNvSpPr txBox="1"/>
          <p:nvPr/>
        </p:nvSpPr>
        <p:spPr>
          <a:xfrm>
            <a:off x="3107486" y="3879742"/>
            <a:ext cx="12302050" cy="217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Asking for and Giving Personal Information</a:t>
            </a:r>
            <a:endParaRPr/>
          </a:p>
        </p:txBody>
      </p:sp>
      <p:sp>
        <p:nvSpPr>
          <p:cNvPr id="94" name="Google Shape;94;p1"/>
          <p:cNvSpPr/>
          <p:nvPr/>
        </p:nvSpPr>
        <p:spPr>
          <a:xfrm>
            <a:off x="9750388" y="4778574"/>
            <a:ext cx="1759779" cy="282269"/>
          </a:xfrm>
          <a:custGeom>
            <a:rect b="b" l="l" r="r" t="t"/>
            <a:pathLst>
              <a:path extrusionOk="0" h="282269" w="1759779">
                <a:moveTo>
                  <a:pt x="0" y="0"/>
                </a:moveTo>
                <a:lnTo>
                  <a:pt x="1759779" y="0"/>
                </a:lnTo>
                <a:lnTo>
                  <a:pt x="1759779" y="282268"/>
                </a:lnTo>
                <a:lnTo>
                  <a:pt x="0" y="28226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-624900" l="0" r="0" t="0"/>
            </a:stretch>
          </a:blipFill>
          <a:ln>
            <a:noFill/>
          </a:ln>
        </p:spPr>
      </p:sp>
      <p:sp>
        <p:nvSpPr>
          <p:cNvPr id="95" name="Google Shape;95;p1"/>
          <p:cNvSpPr txBox="1"/>
          <p:nvPr/>
        </p:nvSpPr>
        <p:spPr>
          <a:xfrm>
            <a:off x="13326257" y="1152525"/>
            <a:ext cx="3933043" cy="5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0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1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 JANUARY 2024 </a:t>
            </a:r>
            <a:endParaRPr/>
          </a:p>
        </p:txBody>
      </p:sp>
      <p:sp>
        <p:nvSpPr>
          <p:cNvPr id="96" name="Google Shape;96;p1"/>
          <p:cNvSpPr txBox="1"/>
          <p:nvPr/>
        </p:nvSpPr>
        <p:spPr>
          <a:xfrm>
            <a:off x="1216225" y="1104900"/>
            <a:ext cx="11182142" cy="5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1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LISTENING &amp; SPEAKING FOR COMMUNICATION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/>
          <p:nvPr/>
        </p:nvSpPr>
        <p:spPr>
          <a:xfrm rot="-5400000">
            <a:off x="4000500" y="-4000500"/>
            <a:ext cx="10287000" cy="18288000"/>
          </a:xfrm>
          <a:custGeom>
            <a:rect b="b" l="l" r="r" t="t"/>
            <a:pathLst>
              <a:path extrusionOk="0" h="18288000" w="10287000">
                <a:moveTo>
                  <a:pt x="10287000" y="0"/>
                </a:moveTo>
                <a:lnTo>
                  <a:pt x="10287000" y="18288000"/>
                </a:lnTo>
                <a:lnTo>
                  <a:pt x="0" y="18288000"/>
                </a:lnTo>
                <a:lnTo>
                  <a:pt x="0" y="0"/>
                </a:lnTo>
                <a:lnTo>
                  <a:pt x="1028700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-1387" l="-14290" r="-14291" t="-1388"/>
            </a:stretch>
          </a:blipFill>
          <a:ln>
            <a:noFill/>
          </a:ln>
        </p:spPr>
      </p:sp>
      <p:grpSp>
        <p:nvGrpSpPr>
          <p:cNvPr id="102" name="Google Shape;102;p2"/>
          <p:cNvGrpSpPr/>
          <p:nvPr/>
        </p:nvGrpSpPr>
        <p:grpSpPr>
          <a:xfrm>
            <a:off x="-43168419" y="-13234215"/>
            <a:ext cx="100333204" cy="24291612"/>
            <a:chOff x="-57159858" y="-16051681"/>
            <a:chExt cx="133777603" cy="32388817"/>
          </a:xfrm>
        </p:grpSpPr>
        <p:sp>
          <p:nvSpPr>
            <p:cNvPr id="103" name="Google Shape;103;p2"/>
            <p:cNvSpPr/>
            <p:nvPr/>
          </p:nvSpPr>
          <p:spPr>
            <a:xfrm rot="-5400000">
              <a:off x="22650201" y="-38701881"/>
              <a:ext cx="31317344" cy="76617745"/>
            </a:xfrm>
            <a:custGeom>
              <a:rect b="b" l="l" r="r" t="t"/>
              <a:pathLst>
                <a:path extrusionOk="0" h="9906344" w="6750569">
                  <a:moveTo>
                    <a:pt x="6750569" y="34774"/>
                  </a:moveTo>
                  <a:lnTo>
                    <a:pt x="0" y="34774"/>
                  </a:lnTo>
                  <a:lnTo>
                    <a:pt x="0" y="0"/>
                  </a:lnTo>
                  <a:lnTo>
                    <a:pt x="6750569" y="0"/>
                  </a:lnTo>
                  <a:lnTo>
                    <a:pt x="6750569" y="34774"/>
                  </a:lnTo>
                  <a:close/>
                  <a:moveTo>
                    <a:pt x="6750569" y="1095392"/>
                  </a:moveTo>
                  <a:lnTo>
                    <a:pt x="0" y="1095392"/>
                  </a:lnTo>
                  <a:lnTo>
                    <a:pt x="0" y="1130166"/>
                  </a:lnTo>
                  <a:lnTo>
                    <a:pt x="6750569" y="1130166"/>
                  </a:lnTo>
                  <a:lnTo>
                    <a:pt x="6750569" y="1095392"/>
                  </a:lnTo>
                  <a:close/>
                  <a:moveTo>
                    <a:pt x="6750569" y="2195131"/>
                  </a:moveTo>
                  <a:lnTo>
                    <a:pt x="0" y="2195131"/>
                  </a:lnTo>
                  <a:lnTo>
                    <a:pt x="0" y="2229905"/>
                  </a:lnTo>
                  <a:lnTo>
                    <a:pt x="6750569" y="2229905"/>
                  </a:lnTo>
                  <a:lnTo>
                    <a:pt x="6750569" y="2195131"/>
                  </a:lnTo>
                  <a:close/>
                  <a:moveTo>
                    <a:pt x="6750569" y="3290523"/>
                  </a:moveTo>
                  <a:lnTo>
                    <a:pt x="0" y="3290523"/>
                  </a:lnTo>
                  <a:lnTo>
                    <a:pt x="0" y="3325297"/>
                  </a:lnTo>
                  <a:lnTo>
                    <a:pt x="6750569" y="3325297"/>
                  </a:lnTo>
                  <a:lnTo>
                    <a:pt x="6750569" y="3290523"/>
                  </a:lnTo>
                  <a:close/>
                  <a:moveTo>
                    <a:pt x="6750569" y="4385915"/>
                  </a:moveTo>
                  <a:lnTo>
                    <a:pt x="0" y="4385915"/>
                  </a:lnTo>
                  <a:lnTo>
                    <a:pt x="0" y="4420690"/>
                  </a:lnTo>
                  <a:lnTo>
                    <a:pt x="6750569" y="4420690"/>
                  </a:lnTo>
                  <a:lnTo>
                    <a:pt x="6750569" y="4385915"/>
                  </a:lnTo>
                  <a:close/>
                  <a:moveTo>
                    <a:pt x="6750569" y="5481307"/>
                  </a:moveTo>
                  <a:lnTo>
                    <a:pt x="0" y="5481307"/>
                  </a:lnTo>
                  <a:lnTo>
                    <a:pt x="0" y="5516082"/>
                  </a:lnTo>
                  <a:lnTo>
                    <a:pt x="6750569" y="5516082"/>
                  </a:lnTo>
                  <a:lnTo>
                    <a:pt x="6750569" y="5481307"/>
                  </a:lnTo>
                  <a:close/>
                  <a:moveTo>
                    <a:pt x="6750569" y="6581046"/>
                  </a:moveTo>
                  <a:lnTo>
                    <a:pt x="0" y="6581046"/>
                  </a:lnTo>
                  <a:lnTo>
                    <a:pt x="0" y="6615820"/>
                  </a:lnTo>
                  <a:lnTo>
                    <a:pt x="6750569" y="6615820"/>
                  </a:lnTo>
                  <a:lnTo>
                    <a:pt x="6750569" y="6581046"/>
                  </a:lnTo>
                  <a:close/>
                  <a:moveTo>
                    <a:pt x="6750569" y="7676438"/>
                  </a:moveTo>
                  <a:lnTo>
                    <a:pt x="0" y="7676438"/>
                  </a:lnTo>
                  <a:lnTo>
                    <a:pt x="0" y="7711213"/>
                  </a:lnTo>
                  <a:lnTo>
                    <a:pt x="6750569" y="7711213"/>
                  </a:lnTo>
                  <a:lnTo>
                    <a:pt x="6750569" y="7676438"/>
                  </a:lnTo>
                  <a:close/>
                  <a:moveTo>
                    <a:pt x="6750569" y="8771830"/>
                  </a:moveTo>
                  <a:lnTo>
                    <a:pt x="0" y="8771830"/>
                  </a:lnTo>
                  <a:lnTo>
                    <a:pt x="0" y="8806605"/>
                  </a:lnTo>
                  <a:lnTo>
                    <a:pt x="6750569" y="8806605"/>
                  </a:lnTo>
                  <a:lnTo>
                    <a:pt x="6750569" y="8771830"/>
                  </a:lnTo>
                  <a:close/>
                  <a:moveTo>
                    <a:pt x="6750569" y="9871570"/>
                  </a:moveTo>
                  <a:lnTo>
                    <a:pt x="0" y="9871570"/>
                  </a:lnTo>
                  <a:lnTo>
                    <a:pt x="0" y="9906344"/>
                  </a:lnTo>
                  <a:lnTo>
                    <a:pt x="6750569" y="9906344"/>
                  </a:lnTo>
                  <a:lnTo>
                    <a:pt x="6750569" y="9871570"/>
                  </a:lnTo>
                  <a:close/>
                </a:path>
              </a:pathLst>
            </a:custGeom>
            <a:solidFill>
              <a:srgbClr val="000000">
                <a:alpha val="14901"/>
              </a:srgbClr>
            </a:solidFill>
            <a:ln>
              <a:noFill/>
            </a:ln>
          </p:spPr>
        </p:sp>
        <p:sp>
          <p:nvSpPr>
            <p:cNvPr id="104" name="Google Shape;104;p2"/>
            <p:cNvSpPr/>
            <p:nvPr/>
          </p:nvSpPr>
          <p:spPr>
            <a:xfrm rot="10800000">
              <a:off x="-57159858" y="-10276128"/>
              <a:ext cx="81941891" cy="26613264"/>
            </a:xfrm>
            <a:custGeom>
              <a:rect b="b" l="l" r="r" t="t"/>
              <a:pathLst>
                <a:path extrusionOk="0" h="5837825" w="10919454">
                  <a:moveTo>
                    <a:pt x="10919454" y="20493"/>
                  </a:moveTo>
                  <a:lnTo>
                    <a:pt x="0" y="20493"/>
                  </a:lnTo>
                  <a:lnTo>
                    <a:pt x="0" y="0"/>
                  </a:lnTo>
                  <a:lnTo>
                    <a:pt x="10919454" y="0"/>
                  </a:lnTo>
                  <a:lnTo>
                    <a:pt x="10919454" y="20493"/>
                  </a:lnTo>
                  <a:close/>
                  <a:moveTo>
                    <a:pt x="10919454" y="645516"/>
                  </a:moveTo>
                  <a:lnTo>
                    <a:pt x="0" y="645516"/>
                  </a:lnTo>
                  <a:lnTo>
                    <a:pt x="0" y="666009"/>
                  </a:lnTo>
                  <a:lnTo>
                    <a:pt x="10919454" y="666009"/>
                  </a:lnTo>
                  <a:lnTo>
                    <a:pt x="10919454" y="645516"/>
                  </a:lnTo>
                  <a:close/>
                  <a:moveTo>
                    <a:pt x="10919454" y="1293594"/>
                  </a:moveTo>
                  <a:lnTo>
                    <a:pt x="0" y="1293594"/>
                  </a:lnTo>
                  <a:lnTo>
                    <a:pt x="0" y="1314087"/>
                  </a:lnTo>
                  <a:lnTo>
                    <a:pt x="10919454" y="1314087"/>
                  </a:lnTo>
                  <a:lnTo>
                    <a:pt x="10919454" y="1293594"/>
                  </a:lnTo>
                  <a:close/>
                  <a:moveTo>
                    <a:pt x="10919454" y="1939111"/>
                  </a:moveTo>
                  <a:lnTo>
                    <a:pt x="0" y="1939111"/>
                  </a:lnTo>
                  <a:lnTo>
                    <a:pt x="0" y="1959603"/>
                  </a:lnTo>
                  <a:lnTo>
                    <a:pt x="10919454" y="1959603"/>
                  </a:lnTo>
                  <a:lnTo>
                    <a:pt x="10919454" y="1939111"/>
                  </a:lnTo>
                  <a:close/>
                  <a:moveTo>
                    <a:pt x="10919454" y="2584627"/>
                  </a:moveTo>
                  <a:lnTo>
                    <a:pt x="0" y="2584627"/>
                  </a:lnTo>
                  <a:lnTo>
                    <a:pt x="0" y="2605120"/>
                  </a:lnTo>
                  <a:lnTo>
                    <a:pt x="10919454" y="2605120"/>
                  </a:lnTo>
                  <a:lnTo>
                    <a:pt x="10919454" y="2584627"/>
                  </a:lnTo>
                  <a:close/>
                  <a:moveTo>
                    <a:pt x="10919454" y="3230144"/>
                  </a:moveTo>
                  <a:lnTo>
                    <a:pt x="0" y="3230144"/>
                  </a:lnTo>
                  <a:lnTo>
                    <a:pt x="0" y="3250636"/>
                  </a:lnTo>
                  <a:lnTo>
                    <a:pt x="10919454" y="3250636"/>
                  </a:lnTo>
                  <a:lnTo>
                    <a:pt x="10919454" y="3230144"/>
                  </a:lnTo>
                  <a:close/>
                  <a:moveTo>
                    <a:pt x="10919454" y="3878221"/>
                  </a:moveTo>
                  <a:lnTo>
                    <a:pt x="0" y="3878221"/>
                  </a:lnTo>
                  <a:lnTo>
                    <a:pt x="0" y="3898714"/>
                  </a:lnTo>
                  <a:lnTo>
                    <a:pt x="10919454" y="3898714"/>
                  </a:lnTo>
                  <a:lnTo>
                    <a:pt x="10919454" y="3878221"/>
                  </a:lnTo>
                  <a:close/>
                  <a:moveTo>
                    <a:pt x="10919454" y="4523738"/>
                  </a:moveTo>
                  <a:lnTo>
                    <a:pt x="0" y="4523738"/>
                  </a:lnTo>
                  <a:lnTo>
                    <a:pt x="0" y="4544231"/>
                  </a:lnTo>
                  <a:lnTo>
                    <a:pt x="10919454" y="4544231"/>
                  </a:lnTo>
                  <a:lnTo>
                    <a:pt x="10919454" y="4523738"/>
                  </a:lnTo>
                  <a:close/>
                  <a:moveTo>
                    <a:pt x="10919454" y="5169255"/>
                  </a:moveTo>
                  <a:lnTo>
                    <a:pt x="0" y="5169255"/>
                  </a:lnTo>
                  <a:lnTo>
                    <a:pt x="0" y="5189747"/>
                  </a:lnTo>
                  <a:lnTo>
                    <a:pt x="10919454" y="5189747"/>
                  </a:lnTo>
                  <a:lnTo>
                    <a:pt x="10919454" y="5169255"/>
                  </a:lnTo>
                  <a:close/>
                  <a:moveTo>
                    <a:pt x="10919454" y="5817333"/>
                  </a:moveTo>
                  <a:lnTo>
                    <a:pt x="0" y="5817333"/>
                  </a:lnTo>
                  <a:lnTo>
                    <a:pt x="0" y="5837825"/>
                  </a:lnTo>
                  <a:lnTo>
                    <a:pt x="10919454" y="5837825"/>
                  </a:lnTo>
                  <a:lnTo>
                    <a:pt x="10919454" y="5817333"/>
                  </a:lnTo>
                  <a:close/>
                </a:path>
              </a:pathLst>
            </a:custGeom>
            <a:solidFill>
              <a:srgbClr val="000000">
                <a:alpha val="14901"/>
              </a:srgbClr>
            </a:solidFill>
            <a:ln>
              <a:noFill/>
            </a:ln>
          </p:spPr>
        </p:sp>
      </p:grpSp>
      <p:grpSp>
        <p:nvGrpSpPr>
          <p:cNvPr id="105" name="Google Shape;105;p2"/>
          <p:cNvGrpSpPr/>
          <p:nvPr/>
        </p:nvGrpSpPr>
        <p:grpSpPr>
          <a:xfrm>
            <a:off x="2001740" y="2501900"/>
            <a:ext cx="14284518" cy="6538085"/>
            <a:chOff x="0" y="0"/>
            <a:chExt cx="8201239" cy="3753742"/>
          </a:xfrm>
        </p:grpSpPr>
        <p:sp>
          <p:nvSpPr>
            <p:cNvPr id="106" name="Google Shape;106;p2"/>
            <p:cNvSpPr/>
            <p:nvPr/>
          </p:nvSpPr>
          <p:spPr>
            <a:xfrm>
              <a:off x="80010" y="80010"/>
              <a:ext cx="8108529" cy="3661032"/>
            </a:xfrm>
            <a:custGeom>
              <a:rect b="b" l="l" r="r" t="t"/>
              <a:pathLst>
                <a:path extrusionOk="0" h="3661032" w="8108529">
                  <a:moveTo>
                    <a:pt x="0" y="3606422"/>
                  </a:moveTo>
                  <a:lnTo>
                    <a:pt x="0" y="3661032"/>
                  </a:lnTo>
                  <a:lnTo>
                    <a:pt x="8108529" y="3661032"/>
                  </a:lnTo>
                  <a:lnTo>
                    <a:pt x="8108529" y="0"/>
                  </a:lnTo>
                  <a:lnTo>
                    <a:pt x="8053919" y="0"/>
                  </a:lnTo>
                  <a:lnTo>
                    <a:pt x="8053919" y="3606422"/>
                  </a:lnTo>
                  <a:close/>
                </a:path>
              </a:pathLst>
            </a:custGeom>
            <a:solidFill>
              <a:srgbClr val="E3E5FF"/>
            </a:solidFill>
            <a:ln>
              <a:noFill/>
            </a:ln>
          </p:spPr>
        </p:sp>
        <p:sp>
          <p:nvSpPr>
            <p:cNvPr id="107" name="Google Shape;107;p2"/>
            <p:cNvSpPr/>
            <p:nvPr/>
          </p:nvSpPr>
          <p:spPr>
            <a:xfrm>
              <a:off x="67310" y="67310"/>
              <a:ext cx="8133929" cy="3686432"/>
            </a:xfrm>
            <a:custGeom>
              <a:rect b="b" l="l" r="r" t="t"/>
              <a:pathLst>
                <a:path extrusionOk="0" h="3686432" w="8133929">
                  <a:moveTo>
                    <a:pt x="8066619" y="0"/>
                  </a:moveTo>
                  <a:lnTo>
                    <a:pt x="8066619" y="12700"/>
                  </a:lnTo>
                  <a:lnTo>
                    <a:pt x="8121229" y="12700"/>
                  </a:lnTo>
                  <a:lnTo>
                    <a:pt x="8121229" y="3673732"/>
                  </a:lnTo>
                  <a:lnTo>
                    <a:pt x="12700" y="3673732"/>
                  </a:lnTo>
                  <a:lnTo>
                    <a:pt x="12700" y="3619122"/>
                  </a:lnTo>
                  <a:lnTo>
                    <a:pt x="0" y="3619122"/>
                  </a:lnTo>
                  <a:lnTo>
                    <a:pt x="0" y="3686432"/>
                  </a:lnTo>
                  <a:lnTo>
                    <a:pt x="8133929" y="3686432"/>
                  </a:lnTo>
                  <a:lnTo>
                    <a:pt x="81339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</p:sp>
        <p:sp>
          <p:nvSpPr>
            <p:cNvPr id="108" name="Google Shape;108;p2"/>
            <p:cNvSpPr/>
            <p:nvPr/>
          </p:nvSpPr>
          <p:spPr>
            <a:xfrm>
              <a:off x="12700" y="12700"/>
              <a:ext cx="8108529" cy="3661032"/>
            </a:xfrm>
            <a:custGeom>
              <a:rect b="b" l="l" r="r" t="t"/>
              <a:pathLst>
                <a:path extrusionOk="0" h="3661032" w="8108529">
                  <a:moveTo>
                    <a:pt x="0" y="0"/>
                  </a:moveTo>
                  <a:lnTo>
                    <a:pt x="8108529" y="0"/>
                  </a:lnTo>
                  <a:lnTo>
                    <a:pt x="8108529" y="3661032"/>
                  </a:lnTo>
                  <a:lnTo>
                    <a:pt x="0" y="36610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0" y="0"/>
              <a:ext cx="8133929" cy="3686432"/>
            </a:xfrm>
            <a:custGeom>
              <a:rect b="b" l="l" r="r" t="t"/>
              <a:pathLst>
                <a:path extrusionOk="0" h="3686432" w="8133929">
                  <a:moveTo>
                    <a:pt x="80010" y="3686432"/>
                  </a:moveTo>
                  <a:lnTo>
                    <a:pt x="8133929" y="3686432"/>
                  </a:lnTo>
                  <a:lnTo>
                    <a:pt x="8133929" y="80010"/>
                  </a:lnTo>
                  <a:lnTo>
                    <a:pt x="8133929" y="67310"/>
                  </a:lnTo>
                  <a:lnTo>
                    <a:pt x="8133929" y="0"/>
                  </a:lnTo>
                  <a:lnTo>
                    <a:pt x="0" y="0"/>
                  </a:lnTo>
                  <a:lnTo>
                    <a:pt x="0" y="3686432"/>
                  </a:lnTo>
                  <a:lnTo>
                    <a:pt x="67310" y="3686432"/>
                  </a:lnTo>
                  <a:lnTo>
                    <a:pt x="80010" y="3686432"/>
                  </a:lnTo>
                  <a:close/>
                  <a:moveTo>
                    <a:pt x="12700" y="12700"/>
                  </a:moveTo>
                  <a:lnTo>
                    <a:pt x="8121229" y="12700"/>
                  </a:lnTo>
                  <a:lnTo>
                    <a:pt x="8121229" y="3673732"/>
                  </a:lnTo>
                  <a:lnTo>
                    <a:pt x="12700" y="3673732"/>
                  </a:lnTo>
                  <a:lnTo>
                    <a:pt x="12700" y="127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</p:sp>
      </p:grpSp>
      <p:sp>
        <p:nvSpPr>
          <p:cNvPr id="110" name="Google Shape;110;p2"/>
          <p:cNvSpPr txBox="1"/>
          <p:nvPr/>
        </p:nvSpPr>
        <p:spPr>
          <a:xfrm>
            <a:off x="6019800" y="3081657"/>
            <a:ext cx="8382000" cy="590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30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399">
                <a:solidFill>
                  <a:srgbClr val="000000"/>
                </a:solidFill>
                <a:latin typeface="Alice"/>
                <a:ea typeface="Alice"/>
                <a:cs typeface="Alice"/>
                <a:sym typeface="Alice"/>
              </a:rPr>
              <a:t>INFORMATION</a:t>
            </a:r>
            <a:endParaRPr/>
          </a:p>
          <a:p>
            <a:pPr indent="0" lvl="0" marL="0" marR="0" rtl="0" algn="l">
              <a:lnSpc>
                <a:spcPct val="974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399">
              <a:solidFill>
                <a:srgbClr val="000000"/>
              </a:solidFill>
              <a:latin typeface="Alice"/>
              <a:ea typeface="Alice"/>
              <a:cs typeface="Alice"/>
              <a:sym typeface="Alice"/>
            </a:endParaRPr>
          </a:p>
          <a:p>
            <a:pPr indent="0" lvl="0" marL="0" marR="0" rtl="0" algn="l">
              <a:lnSpc>
                <a:spcPct val="13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99">
                <a:latin typeface="Alice"/>
                <a:ea typeface="Alice"/>
                <a:cs typeface="Alice"/>
                <a:sym typeface="Alice"/>
              </a:rPr>
              <a:t>20</a:t>
            </a:r>
            <a:endParaRPr sz="6299">
              <a:latin typeface="Alice"/>
              <a:ea typeface="Alice"/>
              <a:cs typeface="Alice"/>
              <a:sym typeface="Alice"/>
            </a:endParaRPr>
          </a:p>
          <a:p>
            <a:pPr indent="0" lvl="0" marL="0" marR="0" rtl="0" algn="l">
              <a:lnSpc>
                <a:spcPct val="13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99">
                <a:latin typeface="Alice"/>
                <a:ea typeface="Alice"/>
                <a:cs typeface="Alice"/>
                <a:sym typeface="Alice"/>
              </a:rPr>
              <a:t>Yala</a:t>
            </a:r>
            <a:endParaRPr/>
          </a:p>
          <a:p>
            <a:pPr indent="0" lvl="0" marL="0" marR="0" rtl="0" algn="l">
              <a:lnSpc>
                <a:spcPct val="130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99">
                <a:latin typeface="Alice"/>
                <a:ea typeface="Alice"/>
                <a:cs typeface="Alice"/>
                <a:sym typeface="Alice"/>
              </a:rPr>
              <a:t>Thai</a:t>
            </a:r>
            <a:r>
              <a:rPr lang="en-US" sz="5599">
                <a:solidFill>
                  <a:srgbClr val="000000"/>
                </a:solidFill>
                <a:latin typeface="Alice"/>
                <a:ea typeface="Alice"/>
                <a:cs typeface="Alice"/>
                <a:sym typeface="Alice"/>
              </a:rPr>
              <a:t>, Melayu,English, Chinese and Arabic</a:t>
            </a:r>
            <a:endParaRPr sz="5599">
              <a:solidFill>
                <a:srgbClr val="000000"/>
              </a:solidFill>
              <a:latin typeface="Alice"/>
              <a:ea typeface="Alice"/>
              <a:cs typeface="Alice"/>
              <a:sym typeface="Alice"/>
            </a:endParaRPr>
          </a:p>
        </p:txBody>
      </p:sp>
      <p:sp>
        <p:nvSpPr>
          <p:cNvPr id="111" name="Google Shape;111;p2"/>
          <p:cNvSpPr txBox="1"/>
          <p:nvPr/>
        </p:nvSpPr>
        <p:spPr>
          <a:xfrm>
            <a:off x="1368625" y="1257300"/>
            <a:ext cx="11182142" cy="5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LISTENING &amp; SPEAKING FOR COMMUNICATION</a:t>
            </a:r>
            <a:endParaRPr/>
          </a:p>
        </p:txBody>
      </p:sp>
      <p:sp>
        <p:nvSpPr>
          <p:cNvPr id="112" name="Google Shape;112;p2"/>
          <p:cNvSpPr txBox="1"/>
          <p:nvPr/>
        </p:nvSpPr>
        <p:spPr>
          <a:xfrm>
            <a:off x="13326257" y="1272415"/>
            <a:ext cx="3933043" cy="5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0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 JANUARY 2024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"/>
          <p:cNvSpPr/>
          <p:nvPr/>
        </p:nvSpPr>
        <p:spPr>
          <a:xfrm rot="-5400000">
            <a:off x="4000500" y="-4000500"/>
            <a:ext cx="10287000" cy="18288000"/>
          </a:xfrm>
          <a:custGeom>
            <a:rect b="b" l="l" r="r" t="t"/>
            <a:pathLst>
              <a:path extrusionOk="0" h="18288000" w="10287000">
                <a:moveTo>
                  <a:pt x="10287000" y="0"/>
                </a:moveTo>
                <a:lnTo>
                  <a:pt x="10287000" y="18288000"/>
                </a:lnTo>
                <a:lnTo>
                  <a:pt x="0" y="18288000"/>
                </a:lnTo>
                <a:lnTo>
                  <a:pt x="0" y="0"/>
                </a:lnTo>
                <a:lnTo>
                  <a:pt x="1028700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-1387" l="-14290" r="-14291" t="-1388"/>
            </a:stretch>
          </a:blipFill>
          <a:ln>
            <a:noFill/>
          </a:ln>
        </p:spPr>
      </p:sp>
      <p:grpSp>
        <p:nvGrpSpPr>
          <p:cNvPr id="118" name="Google Shape;118;p3"/>
          <p:cNvGrpSpPr/>
          <p:nvPr/>
        </p:nvGrpSpPr>
        <p:grpSpPr>
          <a:xfrm>
            <a:off x="-43168419" y="-13234215"/>
            <a:ext cx="100333204" cy="24291612"/>
            <a:chOff x="-57159858" y="-16051681"/>
            <a:chExt cx="133777603" cy="32388817"/>
          </a:xfrm>
        </p:grpSpPr>
        <p:sp>
          <p:nvSpPr>
            <p:cNvPr id="119" name="Google Shape;119;p3"/>
            <p:cNvSpPr/>
            <p:nvPr/>
          </p:nvSpPr>
          <p:spPr>
            <a:xfrm rot="-5400000">
              <a:off x="22650201" y="-38701881"/>
              <a:ext cx="31317344" cy="76617745"/>
            </a:xfrm>
            <a:custGeom>
              <a:rect b="b" l="l" r="r" t="t"/>
              <a:pathLst>
                <a:path extrusionOk="0" h="9906344" w="6750569">
                  <a:moveTo>
                    <a:pt x="6750569" y="34774"/>
                  </a:moveTo>
                  <a:lnTo>
                    <a:pt x="0" y="34774"/>
                  </a:lnTo>
                  <a:lnTo>
                    <a:pt x="0" y="0"/>
                  </a:lnTo>
                  <a:lnTo>
                    <a:pt x="6750569" y="0"/>
                  </a:lnTo>
                  <a:lnTo>
                    <a:pt x="6750569" y="34774"/>
                  </a:lnTo>
                  <a:close/>
                  <a:moveTo>
                    <a:pt x="6750569" y="1095392"/>
                  </a:moveTo>
                  <a:lnTo>
                    <a:pt x="0" y="1095392"/>
                  </a:lnTo>
                  <a:lnTo>
                    <a:pt x="0" y="1130166"/>
                  </a:lnTo>
                  <a:lnTo>
                    <a:pt x="6750569" y="1130166"/>
                  </a:lnTo>
                  <a:lnTo>
                    <a:pt x="6750569" y="1095392"/>
                  </a:lnTo>
                  <a:close/>
                  <a:moveTo>
                    <a:pt x="6750569" y="2195131"/>
                  </a:moveTo>
                  <a:lnTo>
                    <a:pt x="0" y="2195131"/>
                  </a:lnTo>
                  <a:lnTo>
                    <a:pt x="0" y="2229905"/>
                  </a:lnTo>
                  <a:lnTo>
                    <a:pt x="6750569" y="2229905"/>
                  </a:lnTo>
                  <a:lnTo>
                    <a:pt x="6750569" y="2195131"/>
                  </a:lnTo>
                  <a:close/>
                  <a:moveTo>
                    <a:pt x="6750569" y="3290523"/>
                  </a:moveTo>
                  <a:lnTo>
                    <a:pt x="0" y="3290523"/>
                  </a:lnTo>
                  <a:lnTo>
                    <a:pt x="0" y="3325297"/>
                  </a:lnTo>
                  <a:lnTo>
                    <a:pt x="6750569" y="3325297"/>
                  </a:lnTo>
                  <a:lnTo>
                    <a:pt x="6750569" y="3290523"/>
                  </a:lnTo>
                  <a:close/>
                  <a:moveTo>
                    <a:pt x="6750569" y="4385915"/>
                  </a:moveTo>
                  <a:lnTo>
                    <a:pt x="0" y="4385915"/>
                  </a:lnTo>
                  <a:lnTo>
                    <a:pt x="0" y="4420690"/>
                  </a:lnTo>
                  <a:lnTo>
                    <a:pt x="6750569" y="4420690"/>
                  </a:lnTo>
                  <a:lnTo>
                    <a:pt x="6750569" y="4385915"/>
                  </a:lnTo>
                  <a:close/>
                  <a:moveTo>
                    <a:pt x="6750569" y="5481307"/>
                  </a:moveTo>
                  <a:lnTo>
                    <a:pt x="0" y="5481307"/>
                  </a:lnTo>
                  <a:lnTo>
                    <a:pt x="0" y="5516082"/>
                  </a:lnTo>
                  <a:lnTo>
                    <a:pt x="6750569" y="5516082"/>
                  </a:lnTo>
                  <a:lnTo>
                    <a:pt x="6750569" y="5481307"/>
                  </a:lnTo>
                  <a:close/>
                  <a:moveTo>
                    <a:pt x="6750569" y="6581046"/>
                  </a:moveTo>
                  <a:lnTo>
                    <a:pt x="0" y="6581046"/>
                  </a:lnTo>
                  <a:lnTo>
                    <a:pt x="0" y="6615820"/>
                  </a:lnTo>
                  <a:lnTo>
                    <a:pt x="6750569" y="6615820"/>
                  </a:lnTo>
                  <a:lnTo>
                    <a:pt x="6750569" y="6581046"/>
                  </a:lnTo>
                  <a:close/>
                  <a:moveTo>
                    <a:pt x="6750569" y="7676438"/>
                  </a:moveTo>
                  <a:lnTo>
                    <a:pt x="0" y="7676438"/>
                  </a:lnTo>
                  <a:lnTo>
                    <a:pt x="0" y="7711213"/>
                  </a:lnTo>
                  <a:lnTo>
                    <a:pt x="6750569" y="7711213"/>
                  </a:lnTo>
                  <a:lnTo>
                    <a:pt x="6750569" y="7676438"/>
                  </a:lnTo>
                  <a:close/>
                  <a:moveTo>
                    <a:pt x="6750569" y="8771830"/>
                  </a:moveTo>
                  <a:lnTo>
                    <a:pt x="0" y="8771830"/>
                  </a:lnTo>
                  <a:lnTo>
                    <a:pt x="0" y="8806605"/>
                  </a:lnTo>
                  <a:lnTo>
                    <a:pt x="6750569" y="8806605"/>
                  </a:lnTo>
                  <a:lnTo>
                    <a:pt x="6750569" y="8771830"/>
                  </a:lnTo>
                  <a:close/>
                  <a:moveTo>
                    <a:pt x="6750569" y="9871570"/>
                  </a:moveTo>
                  <a:lnTo>
                    <a:pt x="0" y="9871570"/>
                  </a:lnTo>
                  <a:lnTo>
                    <a:pt x="0" y="9906344"/>
                  </a:lnTo>
                  <a:lnTo>
                    <a:pt x="6750569" y="9906344"/>
                  </a:lnTo>
                  <a:lnTo>
                    <a:pt x="6750569" y="9871570"/>
                  </a:lnTo>
                  <a:close/>
                </a:path>
              </a:pathLst>
            </a:custGeom>
            <a:solidFill>
              <a:srgbClr val="000000">
                <a:alpha val="14901"/>
              </a:srgbClr>
            </a:solidFill>
            <a:ln>
              <a:noFill/>
            </a:ln>
          </p:spPr>
        </p:sp>
        <p:sp>
          <p:nvSpPr>
            <p:cNvPr id="120" name="Google Shape;120;p3"/>
            <p:cNvSpPr/>
            <p:nvPr/>
          </p:nvSpPr>
          <p:spPr>
            <a:xfrm rot="10800000">
              <a:off x="-57159858" y="-10276128"/>
              <a:ext cx="81941891" cy="26613264"/>
            </a:xfrm>
            <a:custGeom>
              <a:rect b="b" l="l" r="r" t="t"/>
              <a:pathLst>
                <a:path extrusionOk="0" h="5837825" w="10919454">
                  <a:moveTo>
                    <a:pt x="10919454" y="20493"/>
                  </a:moveTo>
                  <a:lnTo>
                    <a:pt x="0" y="20493"/>
                  </a:lnTo>
                  <a:lnTo>
                    <a:pt x="0" y="0"/>
                  </a:lnTo>
                  <a:lnTo>
                    <a:pt x="10919454" y="0"/>
                  </a:lnTo>
                  <a:lnTo>
                    <a:pt x="10919454" y="20493"/>
                  </a:lnTo>
                  <a:close/>
                  <a:moveTo>
                    <a:pt x="10919454" y="645516"/>
                  </a:moveTo>
                  <a:lnTo>
                    <a:pt x="0" y="645516"/>
                  </a:lnTo>
                  <a:lnTo>
                    <a:pt x="0" y="666009"/>
                  </a:lnTo>
                  <a:lnTo>
                    <a:pt x="10919454" y="666009"/>
                  </a:lnTo>
                  <a:lnTo>
                    <a:pt x="10919454" y="645516"/>
                  </a:lnTo>
                  <a:close/>
                  <a:moveTo>
                    <a:pt x="10919454" y="1293594"/>
                  </a:moveTo>
                  <a:lnTo>
                    <a:pt x="0" y="1293594"/>
                  </a:lnTo>
                  <a:lnTo>
                    <a:pt x="0" y="1314087"/>
                  </a:lnTo>
                  <a:lnTo>
                    <a:pt x="10919454" y="1314087"/>
                  </a:lnTo>
                  <a:lnTo>
                    <a:pt x="10919454" y="1293594"/>
                  </a:lnTo>
                  <a:close/>
                  <a:moveTo>
                    <a:pt x="10919454" y="1939111"/>
                  </a:moveTo>
                  <a:lnTo>
                    <a:pt x="0" y="1939111"/>
                  </a:lnTo>
                  <a:lnTo>
                    <a:pt x="0" y="1959603"/>
                  </a:lnTo>
                  <a:lnTo>
                    <a:pt x="10919454" y="1959603"/>
                  </a:lnTo>
                  <a:lnTo>
                    <a:pt x="10919454" y="1939111"/>
                  </a:lnTo>
                  <a:close/>
                  <a:moveTo>
                    <a:pt x="10919454" y="2584627"/>
                  </a:moveTo>
                  <a:lnTo>
                    <a:pt x="0" y="2584627"/>
                  </a:lnTo>
                  <a:lnTo>
                    <a:pt x="0" y="2605120"/>
                  </a:lnTo>
                  <a:lnTo>
                    <a:pt x="10919454" y="2605120"/>
                  </a:lnTo>
                  <a:lnTo>
                    <a:pt x="10919454" y="2584627"/>
                  </a:lnTo>
                  <a:close/>
                  <a:moveTo>
                    <a:pt x="10919454" y="3230144"/>
                  </a:moveTo>
                  <a:lnTo>
                    <a:pt x="0" y="3230144"/>
                  </a:lnTo>
                  <a:lnTo>
                    <a:pt x="0" y="3250636"/>
                  </a:lnTo>
                  <a:lnTo>
                    <a:pt x="10919454" y="3250636"/>
                  </a:lnTo>
                  <a:lnTo>
                    <a:pt x="10919454" y="3230144"/>
                  </a:lnTo>
                  <a:close/>
                  <a:moveTo>
                    <a:pt x="10919454" y="3878221"/>
                  </a:moveTo>
                  <a:lnTo>
                    <a:pt x="0" y="3878221"/>
                  </a:lnTo>
                  <a:lnTo>
                    <a:pt x="0" y="3898714"/>
                  </a:lnTo>
                  <a:lnTo>
                    <a:pt x="10919454" y="3898714"/>
                  </a:lnTo>
                  <a:lnTo>
                    <a:pt x="10919454" y="3878221"/>
                  </a:lnTo>
                  <a:close/>
                  <a:moveTo>
                    <a:pt x="10919454" y="4523738"/>
                  </a:moveTo>
                  <a:lnTo>
                    <a:pt x="0" y="4523738"/>
                  </a:lnTo>
                  <a:lnTo>
                    <a:pt x="0" y="4544231"/>
                  </a:lnTo>
                  <a:lnTo>
                    <a:pt x="10919454" y="4544231"/>
                  </a:lnTo>
                  <a:lnTo>
                    <a:pt x="10919454" y="4523738"/>
                  </a:lnTo>
                  <a:close/>
                  <a:moveTo>
                    <a:pt x="10919454" y="5169255"/>
                  </a:moveTo>
                  <a:lnTo>
                    <a:pt x="0" y="5169255"/>
                  </a:lnTo>
                  <a:lnTo>
                    <a:pt x="0" y="5189747"/>
                  </a:lnTo>
                  <a:lnTo>
                    <a:pt x="10919454" y="5189747"/>
                  </a:lnTo>
                  <a:lnTo>
                    <a:pt x="10919454" y="5169255"/>
                  </a:lnTo>
                  <a:close/>
                  <a:moveTo>
                    <a:pt x="10919454" y="5817333"/>
                  </a:moveTo>
                  <a:lnTo>
                    <a:pt x="0" y="5817333"/>
                  </a:lnTo>
                  <a:lnTo>
                    <a:pt x="0" y="5837825"/>
                  </a:lnTo>
                  <a:lnTo>
                    <a:pt x="10919454" y="5837825"/>
                  </a:lnTo>
                  <a:lnTo>
                    <a:pt x="10919454" y="5817333"/>
                  </a:lnTo>
                  <a:close/>
                </a:path>
              </a:pathLst>
            </a:custGeom>
            <a:solidFill>
              <a:srgbClr val="000000">
                <a:alpha val="14901"/>
              </a:srgbClr>
            </a:solidFill>
            <a:ln>
              <a:noFill/>
            </a:ln>
          </p:spPr>
        </p:sp>
      </p:grpSp>
      <p:grpSp>
        <p:nvGrpSpPr>
          <p:cNvPr id="121" name="Google Shape;121;p3"/>
          <p:cNvGrpSpPr/>
          <p:nvPr/>
        </p:nvGrpSpPr>
        <p:grpSpPr>
          <a:xfrm>
            <a:off x="1830329" y="2491105"/>
            <a:ext cx="14324070" cy="6538085"/>
            <a:chOff x="-12701" y="0"/>
            <a:chExt cx="8213940" cy="3753742"/>
          </a:xfrm>
        </p:grpSpPr>
        <p:sp>
          <p:nvSpPr>
            <p:cNvPr id="122" name="Google Shape;122;p3"/>
            <p:cNvSpPr/>
            <p:nvPr/>
          </p:nvSpPr>
          <p:spPr>
            <a:xfrm>
              <a:off x="80010" y="80010"/>
              <a:ext cx="8108529" cy="3661032"/>
            </a:xfrm>
            <a:custGeom>
              <a:rect b="b" l="l" r="r" t="t"/>
              <a:pathLst>
                <a:path extrusionOk="0" h="3661032" w="8108529">
                  <a:moveTo>
                    <a:pt x="0" y="3606422"/>
                  </a:moveTo>
                  <a:lnTo>
                    <a:pt x="0" y="3661032"/>
                  </a:lnTo>
                  <a:lnTo>
                    <a:pt x="8108529" y="3661032"/>
                  </a:lnTo>
                  <a:lnTo>
                    <a:pt x="8108529" y="0"/>
                  </a:lnTo>
                  <a:lnTo>
                    <a:pt x="8053919" y="0"/>
                  </a:lnTo>
                  <a:lnTo>
                    <a:pt x="8053919" y="3606422"/>
                  </a:lnTo>
                  <a:close/>
                </a:path>
              </a:pathLst>
            </a:custGeom>
            <a:solidFill>
              <a:srgbClr val="E3E5FF"/>
            </a:solidFill>
            <a:ln>
              <a:noFill/>
            </a:ln>
          </p:spPr>
        </p:sp>
        <p:sp>
          <p:nvSpPr>
            <p:cNvPr id="123" name="Google Shape;123;p3"/>
            <p:cNvSpPr/>
            <p:nvPr/>
          </p:nvSpPr>
          <p:spPr>
            <a:xfrm>
              <a:off x="67310" y="67310"/>
              <a:ext cx="8133929" cy="3686432"/>
            </a:xfrm>
            <a:custGeom>
              <a:rect b="b" l="l" r="r" t="t"/>
              <a:pathLst>
                <a:path extrusionOk="0" h="3686432" w="8133929">
                  <a:moveTo>
                    <a:pt x="8066619" y="0"/>
                  </a:moveTo>
                  <a:lnTo>
                    <a:pt x="8066619" y="12700"/>
                  </a:lnTo>
                  <a:lnTo>
                    <a:pt x="8121229" y="12700"/>
                  </a:lnTo>
                  <a:lnTo>
                    <a:pt x="8121229" y="3673732"/>
                  </a:lnTo>
                  <a:lnTo>
                    <a:pt x="12700" y="3673732"/>
                  </a:lnTo>
                  <a:lnTo>
                    <a:pt x="12700" y="3619122"/>
                  </a:lnTo>
                  <a:lnTo>
                    <a:pt x="0" y="3619122"/>
                  </a:lnTo>
                  <a:lnTo>
                    <a:pt x="0" y="3686432"/>
                  </a:lnTo>
                  <a:lnTo>
                    <a:pt x="8133929" y="3686432"/>
                  </a:lnTo>
                  <a:lnTo>
                    <a:pt x="81339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</p:sp>
        <p:sp>
          <p:nvSpPr>
            <p:cNvPr id="124" name="Google Shape;124;p3"/>
            <p:cNvSpPr/>
            <p:nvPr/>
          </p:nvSpPr>
          <p:spPr>
            <a:xfrm>
              <a:off x="-12701" y="12700"/>
              <a:ext cx="8159329" cy="3661032"/>
            </a:xfrm>
            <a:custGeom>
              <a:rect b="b" l="l" r="r" t="t"/>
              <a:pathLst>
                <a:path extrusionOk="0" h="3661032" w="8108529">
                  <a:moveTo>
                    <a:pt x="0" y="0"/>
                  </a:moveTo>
                  <a:lnTo>
                    <a:pt x="8108529" y="0"/>
                  </a:lnTo>
                  <a:lnTo>
                    <a:pt x="8108529" y="3661032"/>
                  </a:lnTo>
                  <a:lnTo>
                    <a:pt x="0" y="36610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25" name="Google Shape;125;p3"/>
            <p:cNvSpPr/>
            <p:nvPr/>
          </p:nvSpPr>
          <p:spPr>
            <a:xfrm>
              <a:off x="0" y="0"/>
              <a:ext cx="8133929" cy="3686432"/>
            </a:xfrm>
            <a:custGeom>
              <a:rect b="b" l="l" r="r" t="t"/>
              <a:pathLst>
                <a:path extrusionOk="0" h="3686432" w="8133929">
                  <a:moveTo>
                    <a:pt x="80010" y="3686432"/>
                  </a:moveTo>
                  <a:lnTo>
                    <a:pt x="8133929" y="3686432"/>
                  </a:lnTo>
                  <a:lnTo>
                    <a:pt x="8133929" y="80010"/>
                  </a:lnTo>
                  <a:lnTo>
                    <a:pt x="8133929" y="67310"/>
                  </a:lnTo>
                  <a:lnTo>
                    <a:pt x="8133929" y="0"/>
                  </a:lnTo>
                  <a:lnTo>
                    <a:pt x="0" y="0"/>
                  </a:lnTo>
                  <a:lnTo>
                    <a:pt x="0" y="3686432"/>
                  </a:lnTo>
                  <a:lnTo>
                    <a:pt x="67310" y="3686432"/>
                  </a:lnTo>
                  <a:lnTo>
                    <a:pt x="80010" y="3686432"/>
                  </a:lnTo>
                  <a:close/>
                  <a:moveTo>
                    <a:pt x="12700" y="12700"/>
                  </a:moveTo>
                  <a:lnTo>
                    <a:pt x="8121229" y="12700"/>
                  </a:lnTo>
                  <a:lnTo>
                    <a:pt x="8121229" y="3673732"/>
                  </a:lnTo>
                  <a:lnTo>
                    <a:pt x="12700" y="3673732"/>
                  </a:lnTo>
                  <a:lnTo>
                    <a:pt x="12700" y="127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</p:sp>
      </p:grpSp>
      <p:sp>
        <p:nvSpPr>
          <p:cNvPr id="126" name="Google Shape;126;p3"/>
          <p:cNvSpPr txBox="1"/>
          <p:nvPr/>
        </p:nvSpPr>
        <p:spPr>
          <a:xfrm>
            <a:off x="3352800" y="3269677"/>
            <a:ext cx="12115800" cy="524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0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399">
                <a:solidFill>
                  <a:srgbClr val="000000"/>
                </a:solidFill>
                <a:latin typeface="Alice"/>
                <a:ea typeface="Alice"/>
                <a:cs typeface="Alice"/>
                <a:sym typeface="Alice"/>
              </a:rPr>
              <a:t>INFORMATION</a:t>
            </a:r>
            <a:endParaRPr/>
          </a:p>
          <a:p>
            <a:pPr indent="0" lvl="0" marL="0" marR="0" rtl="0" algn="l">
              <a:lnSpc>
                <a:spcPct val="13000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299">
                <a:solidFill>
                  <a:srgbClr val="000000"/>
                </a:solidFill>
                <a:latin typeface="Alice"/>
                <a:ea typeface="Alice"/>
                <a:cs typeface="Alice"/>
                <a:sym typeface="Alice"/>
              </a:rPr>
              <a:t>How old are you? - </a:t>
            </a:r>
            <a:r>
              <a:rPr lang="en-US" sz="6299">
                <a:latin typeface="Alice"/>
                <a:ea typeface="Alice"/>
                <a:cs typeface="Alice"/>
                <a:sym typeface="Alice"/>
              </a:rPr>
              <a:t>2</a:t>
            </a:r>
            <a:r>
              <a:rPr lang="en-US" sz="6299">
                <a:solidFill>
                  <a:srgbClr val="000000"/>
                </a:solidFill>
                <a:latin typeface="Alice"/>
                <a:ea typeface="Alice"/>
                <a:cs typeface="Alice"/>
                <a:sym typeface="Alice"/>
              </a:rPr>
              <a:t>0</a:t>
            </a:r>
            <a:endParaRPr/>
          </a:p>
          <a:p>
            <a:pPr indent="0" lvl="0" marL="0" marR="0" rtl="0" algn="l">
              <a:lnSpc>
                <a:spcPct val="130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99">
                <a:solidFill>
                  <a:srgbClr val="000000"/>
                </a:solidFill>
                <a:latin typeface="Alice"/>
                <a:ea typeface="Alice"/>
                <a:cs typeface="Alice"/>
                <a:sym typeface="Alice"/>
              </a:rPr>
              <a:t>Where do you live? - </a:t>
            </a:r>
            <a:r>
              <a:rPr lang="en-US" sz="5599">
                <a:latin typeface="Alice"/>
                <a:ea typeface="Alice"/>
                <a:cs typeface="Alice"/>
                <a:sym typeface="Alice"/>
              </a:rPr>
              <a:t>Yala</a:t>
            </a:r>
            <a:endParaRPr/>
          </a:p>
          <a:p>
            <a:pPr indent="0" lvl="0" marL="0" marR="0" rtl="0" algn="l">
              <a:lnSpc>
                <a:spcPct val="130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599">
                <a:solidFill>
                  <a:srgbClr val="000000"/>
                </a:solidFill>
                <a:latin typeface="Alice"/>
                <a:ea typeface="Alice"/>
                <a:cs typeface="Alice"/>
                <a:sym typeface="Alice"/>
              </a:rPr>
              <a:t>What languages do you speak?  -</a:t>
            </a:r>
            <a:r>
              <a:rPr lang="en-US" sz="5599">
                <a:latin typeface="Alice"/>
                <a:ea typeface="Alice"/>
                <a:cs typeface="Alice"/>
                <a:sym typeface="Alice"/>
              </a:rPr>
              <a:t>Thai, Melayu, English, Chinese and Arabic</a:t>
            </a:r>
            <a:endParaRPr sz="5599">
              <a:solidFill>
                <a:srgbClr val="000000"/>
              </a:solidFill>
              <a:latin typeface="Alice"/>
              <a:ea typeface="Alice"/>
              <a:cs typeface="Alice"/>
              <a:sym typeface="Alice"/>
            </a:endParaRPr>
          </a:p>
        </p:txBody>
      </p:sp>
      <p:sp>
        <p:nvSpPr>
          <p:cNvPr id="127" name="Google Shape;127;p3"/>
          <p:cNvSpPr txBox="1"/>
          <p:nvPr/>
        </p:nvSpPr>
        <p:spPr>
          <a:xfrm>
            <a:off x="13326257" y="1272415"/>
            <a:ext cx="3933043" cy="5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0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 JANUARY 2024 </a:t>
            </a:r>
            <a:endParaRPr/>
          </a:p>
        </p:txBody>
      </p:sp>
      <p:sp>
        <p:nvSpPr>
          <p:cNvPr id="128" name="Google Shape;128;p3"/>
          <p:cNvSpPr txBox="1"/>
          <p:nvPr/>
        </p:nvSpPr>
        <p:spPr>
          <a:xfrm>
            <a:off x="1521025" y="1409700"/>
            <a:ext cx="11182142" cy="5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LISTENING &amp; SPEAKING FOR COMMUNICATION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4"/>
          <p:cNvSpPr/>
          <p:nvPr/>
        </p:nvSpPr>
        <p:spPr>
          <a:xfrm rot="-5400000">
            <a:off x="4000500" y="-4000500"/>
            <a:ext cx="10287000" cy="18288000"/>
          </a:xfrm>
          <a:custGeom>
            <a:rect b="b" l="l" r="r" t="t"/>
            <a:pathLst>
              <a:path extrusionOk="0" h="18288000" w="10287000">
                <a:moveTo>
                  <a:pt x="10287000" y="0"/>
                </a:moveTo>
                <a:lnTo>
                  <a:pt x="10287000" y="18288000"/>
                </a:lnTo>
                <a:lnTo>
                  <a:pt x="0" y="18288000"/>
                </a:lnTo>
                <a:lnTo>
                  <a:pt x="0" y="0"/>
                </a:lnTo>
                <a:lnTo>
                  <a:pt x="1028700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-1387" l="-14290" r="-14291" t="-1388"/>
            </a:stretch>
          </a:blipFill>
          <a:ln>
            <a:noFill/>
          </a:ln>
        </p:spPr>
      </p:sp>
      <p:grpSp>
        <p:nvGrpSpPr>
          <p:cNvPr id="134" name="Google Shape;134;p4"/>
          <p:cNvGrpSpPr/>
          <p:nvPr/>
        </p:nvGrpSpPr>
        <p:grpSpPr>
          <a:xfrm>
            <a:off x="-43168419" y="-13234215"/>
            <a:ext cx="100333204" cy="24291612"/>
            <a:chOff x="-57159858" y="-16051681"/>
            <a:chExt cx="133777603" cy="32388817"/>
          </a:xfrm>
        </p:grpSpPr>
        <p:sp>
          <p:nvSpPr>
            <p:cNvPr id="135" name="Google Shape;135;p4"/>
            <p:cNvSpPr/>
            <p:nvPr/>
          </p:nvSpPr>
          <p:spPr>
            <a:xfrm rot="-5400000">
              <a:off x="22650201" y="-38701881"/>
              <a:ext cx="31317344" cy="76617745"/>
            </a:xfrm>
            <a:custGeom>
              <a:rect b="b" l="l" r="r" t="t"/>
              <a:pathLst>
                <a:path extrusionOk="0" h="9906344" w="6750569">
                  <a:moveTo>
                    <a:pt x="6750569" y="34774"/>
                  </a:moveTo>
                  <a:lnTo>
                    <a:pt x="0" y="34774"/>
                  </a:lnTo>
                  <a:lnTo>
                    <a:pt x="0" y="0"/>
                  </a:lnTo>
                  <a:lnTo>
                    <a:pt x="6750569" y="0"/>
                  </a:lnTo>
                  <a:lnTo>
                    <a:pt x="6750569" y="34774"/>
                  </a:lnTo>
                  <a:close/>
                  <a:moveTo>
                    <a:pt x="6750569" y="1095392"/>
                  </a:moveTo>
                  <a:lnTo>
                    <a:pt x="0" y="1095392"/>
                  </a:lnTo>
                  <a:lnTo>
                    <a:pt x="0" y="1130166"/>
                  </a:lnTo>
                  <a:lnTo>
                    <a:pt x="6750569" y="1130166"/>
                  </a:lnTo>
                  <a:lnTo>
                    <a:pt x="6750569" y="1095392"/>
                  </a:lnTo>
                  <a:close/>
                  <a:moveTo>
                    <a:pt x="6750569" y="2195131"/>
                  </a:moveTo>
                  <a:lnTo>
                    <a:pt x="0" y="2195131"/>
                  </a:lnTo>
                  <a:lnTo>
                    <a:pt x="0" y="2229905"/>
                  </a:lnTo>
                  <a:lnTo>
                    <a:pt x="6750569" y="2229905"/>
                  </a:lnTo>
                  <a:lnTo>
                    <a:pt x="6750569" y="2195131"/>
                  </a:lnTo>
                  <a:close/>
                  <a:moveTo>
                    <a:pt x="6750569" y="3290523"/>
                  </a:moveTo>
                  <a:lnTo>
                    <a:pt x="0" y="3290523"/>
                  </a:lnTo>
                  <a:lnTo>
                    <a:pt x="0" y="3325297"/>
                  </a:lnTo>
                  <a:lnTo>
                    <a:pt x="6750569" y="3325297"/>
                  </a:lnTo>
                  <a:lnTo>
                    <a:pt x="6750569" y="3290523"/>
                  </a:lnTo>
                  <a:close/>
                  <a:moveTo>
                    <a:pt x="6750569" y="4385915"/>
                  </a:moveTo>
                  <a:lnTo>
                    <a:pt x="0" y="4385915"/>
                  </a:lnTo>
                  <a:lnTo>
                    <a:pt x="0" y="4420690"/>
                  </a:lnTo>
                  <a:lnTo>
                    <a:pt x="6750569" y="4420690"/>
                  </a:lnTo>
                  <a:lnTo>
                    <a:pt x="6750569" y="4385915"/>
                  </a:lnTo>
                  <a:close/>
                  <a:moveTo>
                    <a:pt x="6750569" y="5481307"/>
                  </a:moveTo>
                  <a:lnTo>
                    <a:pt x="0" y="5481307"/>
                  </a:lnTo>
                  <a:lnTo>
                    <a:pt x="0" y="5516082"/>
                  </a:lnTo>
                  <a:lnTo>
                    <a:pt x="6750569" y="5516082"/>
                  </a:lnTo>
                  <a:lnTo>
                    <a:pt x="6750569" y="5481307"/>
                  </a:lnTo>
                  <a:close/>
                  <a:moveTo>
                    <a:pt x="6750569" y="6581046"/>
                  </a:moveTo>
                  <a:lnTo>
                    <a:pt x="0" y="6581046"/>
                  </a:lnTo>
                  <a:lnTo>
                    <a:pt x="0" y="6615820"/>
                  </a:lnTo>
                  <a:lnTo>
                    <a:pt x="6750569" y="6615820"/>
                  </a:lnTo>
                  <a:lnTo>
                    <a:pt x="6750569" y="6581046"/>
                  </a:lnTo>
                  <a:close/>
                  <a:moveTo>
                    <a:pt x="6750569" y="7676438"/>
                  </a:moveTo>
                  <a:lnTo>
                    <a:pt x="0" y="7676438"/>
                  </a:lnTo>
                  <a:lnTo>
                    <a:pt x="0" y="7711213"/>
                  </a:lnTo>
                  <a:lnTo>
                    <a:pt x="6750569" y="7711213"/>
                  </a:lnTo>
                  <a:lnTo>
                    <a:pt x="6750569" y="7676438"/>
                  </a:lnTo>
                  <a:close/>
                  <a:moveTo>
                    <a:pt x="6750569" y="8771830"/>
                  </a:moveTo>
                  <a:lnTo>
                    <a:pt x="0" y="8771830"/>
                  </a:lnTo>
                  <a:lnTo>
                    <a:pt x="0" y="8806605"/>
                  </a:lnTo>
                  <a:lnTo>
                    <a:pt x="6750569" y="8806605"/>
                  </a:lnTo>
                  <a:lnTo>
                    <a:pt x="6750569" y="8771830"/>
                  </a:lnTo>
                  <a:close/>
                  <a:moveTo>
                    <a:pt x="6750569" y="9871570"/>
                  </a:moveTo>
                  <a:lnTo>
                    <a:pt x="0" y="9871570"/>
                  </a:lnTo>
                  <a:lnTo>
                    <a:pt x="0" y="9906344"/>
                  </a:lnTo>
                  <a:lnTo>
                    <a:pt x="6750569" y="9906344"/>
                  </a:lnTo>
                  <a:lnTo>
                    <a:pt x="6750569" y="9871570"/>
                  </a:lnTo>
                  <a:close/>
                </a:path>
              </a:pathLst>
            </a:custGeom>
            <a:solidFill>
              <a:srgbClr val="000000">
                <a:alpha val="14901"/>
              </a:srgbClr>
            </a:solidFill>
            <a:ln>
              <a:noFill/>
            </a:ln>
          </p:spPr>
        </p:sp>
        <p:sp>
          <p:nvSpPr>
            <p:cNvPr id="136" name="Google Shape;136;p4"/>
            <p:cNvSpPr/>
            <p:nvPr/>
          </p:nvSpPr>
          <p:spPr>
            <a:xfrm rot="10800000">
              <a:off x="-57159858" y="-10276128"/>
              <a:ext cx="81941891" cy="26613264"/>
            </a:xfrm>
            <a:custGeom>
              <a:rect b="b" l="l" r="r" t="t"/>
              <a:pathLst>
                <a:path extrusionOk="0" h="5837825" w="10919454">
                  <a:moveTo>
                    <a:pt x="10919454" y="20493"/>
                  </a:moveTo>
                  <a:lnTo>
                    <a:pt x="0" y="20493"/>
                  </a:lnTo>
                  <a:lnTo>
                    <a:pt x="0" y="0"/>
                  </a:lnTo>
                  <a:lnTo>
                    <a:pt x="10919454" y="0"/>
                  </a:lnTo>
                  <a:lnTo>
                    <a:pt x="10919454" y="20493"/>
                  </a:lnTo>
                  <a:close/>
                  <a:moveTo>
                    <a:pt x="10919454" y="645516"/>
                  </a:moveTo>
                  <a:lnTo>
                    <a:pt x="0" y="645516"/>
                  </a:lnTo>
                  <a:lnTo>
                    <a:pt x="0" y="666009"/>
                  </a:lnTo>
                  <a:lnTo>
                    <a:pt x="10919454" y="666009"/>
                  </a:lnTo>
                  <a:lnTo>
                    <a:pt x="10919454" y="645516"/>
                  </a:lnTo>
                  <a:close/>
                  <a:moveTo>
                    <a:pt x="10919454" y="1293594"/>
                  </a:moveTo>
                  <a:lnTo>
                    <a:pt x="0" y="1293594"/>
                  </a:lnTo>
                  <a:lnTo>
                    <a:pt x="0" y="1314087"/>
                  </a:lnTo>
                  <a:lnTo>
                    <a:pt x="10919454" y="1314087"/>
                  </a:lnTo>
                  <a:lnTo>
                    <a:pt x="10919454" y="1293594"/>
                  </a:lnTo>
                  <a:close/>
                  <a:moveTo>
                    <a:pt x="10919454" y="1939111"/>
                  </a:moveTo>
                  <a:lnTo>
                    <a:pt x="0" y="1939111"/>
                  </a:lnTo>
                  <a:lnTo>
                    <a:pt x="0" y="1959603"/>
                  </a:lnTo>
                  <a:lnTo>
                    <a:pt x="10919454" y="1959603"/>
                  </a:lnTo>
                  <a:lnTo>
                    <a:pt x="10919454" y="1939111"/>
                  </a:lnTo>
                  <a:close/>
                  <a:moveTo>
                    <a:pt x="10919454" y="2584627"/>
                  </a:moveTo>
                  <a:lnTo>
                    <a:pt x="0" y="2584627"/>
                  </a:lnTo>
                  <a:lnTo>
                    <a:pt x="0" y="2605120"/>
                  </a:lnTo>
                  <a:lnTo>
                    <a:pt x="10919454" y="2605120"/>
                  </a:lnTo>
                  <a:lnTo>
                    <a:pt x="10919454" y="2584627"/>
                  </a:lnTo>
                  <a:close/>
                  <a:moveTo>
                    <a:pt x="10919454" y="3230144"/>
                  </a:moveTo>
                  <a:lnTo>
                    <a:pt x="0" y="3230144"/>
                  </a:lnTo>
                  <a:lnTo>
                    <a:pt x="0" y="3250636"/>
                  </a:lnTo>
                  <a:lnTo>
                    <a:pt x="10919454" y="3250636"/>
                  </a:lnTo>
                  <a:lnTo>
                    <a:pt x="10919454" y="3230144"/>
                  </a:lnTo>
                  <a:close/>
                  <a:moveTo>
                    <a:pt x="10919454" y="3878221"/>
                  </a:moveTo>
                  <a:lnTo>
                    <a:pt x="0" y="3878221"/>
                  </a:lnTo>
                  <a:lnTo>
                    <a:pt x="0" y="3898714"/>
                  </a:lnTo>
                  <a:lnTo>
                    <a:pt x="10919454" y="3898714"/>
                  </a:lnTo>
                  <a:lnTo>
                    <a:pt x="10919454" y="3878221"/>
                  </a:lnTo>
                  <a:close/>
                  <a:moveTo>
                    <a:pt x="10919454" y="4523738"/>
                  </a:moveTo>
                  <a:lnTo>
                    <a:pt x="0" y="4523738"/>
                  </a:lnTo>
                  <a:lnTo>
                    <a:pt x="0" y="4544231"/>
                  </a:lnTo>
                  <a:lnTo>
                    <a:pt x="10919454" y="4544231"/>
                  </a:lnTo>
                  <a:lnTo>
                    <a:pt x="10919454" y="4523738"/>
                  </a:lnTo>
                  <a:close/>
                  <a:moveTo>
                    <a:pt x="10919454" y="5169255"/>
                  </a:moveTo>
                  <a:lnTo>
                    <a:pt x="0" y="5169255"/>
                  </a:lnTo>
                  <a:lnTo>
                    <a:pt x="0" y="5189747"/>
                  </a:lnTo>
                  <a:lnTo>
                    <a:pt x="10919454" y="5189747"/>
                  </a:lnTo>
                  <a:lnTo>
                    <a:pt x="10919454" y="5169255"/>
                  </a:lnTo>
                  <a:close/>
                  <a:moveTo>
                    <a:pt x="10919454" y="5817333"/>
                  </a:moveTo>
                  <a:lnTo>
                    <a:pt x="0" y="5817333"/>
                  </a:lnTo>
                  <a:lnTo>
                    <a:pt x="0" y="5837825"/>
                  </a:lnTo>
                  <a:lnTo>
                    <a:pt x="10919454" y="5837825"/>
                  </a:lnTo>
                  <a:lnTo>
                    <a:pt x="10919454" y="5817333"/>
                  </a:lnTo>
                  <a:close/>
                </a:path>
              </a:pathLst>
            </a:custGeom>
            <a:solidFill>
              <a:srgbClr val="000000">
                <a:alpha val="14901"/>
              </a:srgbClr>
            </a:solidFill>
            <a:ln>
              <a:noFill/>
            </a:ln>
          </p:spPr>
        </p:sp>
      </p:grpSp>
      <p:grpSp>
        <p:nvGrpSpPr>
          <p:cNvPr id="137" name="Google Shape;137;p4"/>
          <p:cNvGrpSpPr/>
          <p:nvPr/>
        </p:nvGrpSpPr>
        <p:grpSpPr>
          <a:xfrm>
            <a:off x="1830329" y="2491105"/>
            <a:ext cx="14324070" cy="6538085"/>
            <a:chOff x="-12701" y="0"/>
            <a:chExt cx="8213940" cy="3753742"/>
          </a:xfrm>
        </p:grpSpPr>
        <p:sp>
          <p:nvSpPr>
            <p:cNvPr id="138" name="Google Shape;138;p4"/>
            <p:cNvSpPr/>
            <p:nvPr/>
          </p:nvSpPr>
          <p:spPr>
            <a:xfrm>
              <a:off x="80010" y="80010"/>
              <a:ext cx="8108529" cy="3661032"/>
            </a:xfrm>
            <a:custGeom>
              <a:rect b="b" l="l" r="r" t="t"/>
              <a:pathLst>
                <a:path extrusionOk="0" h="3661032" w="8108529">
                  <a:moveTo>
                    <a:pt x="0" y="3606422"/>
                  </a:moveTo>
                  <a:lnTo>
                    <a:pt x="0" y="3661032"/>
                  </a:lnTo>
                  <a:lnTo>
                    <a:pt x="8108529" y="3661032"/>
                  </a:lnTo>
                  <a:lnTo>
                    <a:pt x="8108529" y="0"/>
                  </a:lnTo>
                  <a:lnTo>
                    <a:pt x="8053919" y="0"/>
                  </a:lnTo>
                  <a:lnTo>
                    <a:pt x="8053919" y="3606422"/>
                  </a:lnTo>
                  <a:close/>
                </a:path>
              </a:pathLst>
            </a:custGeom>
            <a:solidFill>
              <a:srgbClr val="E3E5FF"/>
            </a:solidFill>
            <a:ln>
              <a:noFill/>
            </a:ln>
          </p:spPr>
        </p:sp>
        <p:sp>
          <p:nvSpPr>
            <p:cNvPr id="139" name="Google Shape;139;p4"/>
            <p:cNvSpPr/>
            <p:nvPr/>
          </p:nvSpPr>
          <p:spPr>
            <a:xfrm>
              <a:off x="67310" y="67310"/>
              <a:ext cx="8133929" cy="3686432"/>
            </a:xfrm>
            <a:custGeom>
              <a:rect b="b" l="l" r="r" t="t"/>
              <a:pathLst>
                <a:path extrusionOk="0" h="3686432" w="8133929">
                  <a:moveTo>
                    <a:pt x="8066619" y="0"/>
                  </a:moveTo>
                  <a:lnTo>
                    <a:pt x="8066619" y="12700"/>
                  </a:lnTo>
                  <a:lnTo>
                    <a:pt x="8121229" y="12700"/>
                  </a:lnTo>
                  <a:lnTo>
                    <a:pt x="8121229" y="3673732"/>
                  </a:lnTo>
                  <a:lnTo>
                    <a:pt x="12700" y="3673732"/>
                  </a:lnTo>
                  <a:lnTo>
                    <a:pt x="12700" y="3619122"/>
                  </a:lnTo>
                  <a:lnTo>
                    <a:pt x="0" y="3619122"/>
                  </a:lnTo>
                  <a:lnTo>
                    <a:pt x="0" y="3686432"/>
                  </a:lnTo>
                  <a:lnTo>
                    <a:pt x="8133929" y="3686432"/>
                  </a:lnTo>
                  <a:lnTo>
                    <a:pt x="81339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</p:sp>
        <p:sp>
          <p:nvSpPr>
            <p:cNvPr id="140" name="Google Shape;140;p4"/>
            <p:cNvSpPr/>
            <p:nvPr/>
          </p:nvSpPr>
          <p:spPr>
            <a:xfrm>
              <a:off x="-12701" y="12700"/>
              <a:ext cx="8159329" cy="3661032"/>
            </a:xfrm>
            <a:custGeom>
              <a:rect b="b" l="l" r="r" t="t"/>
              <a:pathLst>
                <a:path extrusionOk="0" h="3661032" w="8108529">
                  <a:moveTo>
                    <a:pt x="0" y="0"/>
                  </a:moveTo>
                  <a:lnTo>
                    <a:pt x="8108529" y="0"/>
                  </a:lnTo>
                  <a:lnTo>
                    <a:pt x="8108529" y="3661032"/>
                  </a:lnTo>
                  <a:lnTo>
                    <a:pt x="0" y="36610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41" name="Google Shape;141;p4"/>
            <p:cNvSpPr/>
            <p:nvPr/>
          </p:nvSpPr>
          <p:spPr>
            <a:xfrm>
              <a:off x="0" y="0"/>
              <a:ext cx="8133929" cy="3686432"/>
            </a:xfrm>
            <a:custGeom>
              <a:rect b="b" l="l" r="r" t="t"/>
              <a:pathLst>
                <a:path extrusionOk="0" h="3686432" w="8133929">
                  <a:moveTo>
                    <a:pt x="80010" y="3686432"/>
                  </a:moveTo>
                  <a:lnTo>
                    <a:pt x="8133929" y="3686432"/>
                  </a:lnTo>
                  <a:lnTo>
                    <a:pt x="8133929" y="80010"/>
                  </a:lnTo>
                  <a:lnTo>
                    <a:pt x="8133929" y="67310"/>
                  </a:lnTo>
                  <a:lnTo>
                    <a:pt x="8133929" y="0"/>
                  </a:lnTo>
                  <a:lnTo>
                    <a:pt x="0" y="0"/>
                  </a:lnTo>
                  <a:lnTo>
                    <a:pt x="0" y="3686432"/>
                  </a:lnTo>
                  <a:lnTo>
                    <a:pt x="67310" y="3686432"/>
                  </a:lnTo>
                  <a:lnTo>
                    <a:pt x="80010" y="3686432"/>
                  </a:lnTo>
                  <a:close/>
                  <a:moveTo>
                    <a:pt x="12700" y="12700"/>
                  </a:moveTo>
                  <a:lnTo>
                    <a:pt x="8121229" y="12700"/>
                  </a:lnTo>
                  <a:lnTo>
                    <a:pt x="8121229" y="3673732"/>
                  </a:lnTo>
                  <a:lnTo>
                    <a:pt x="12700" y="3673732"/>
                  </a:lnTo>
                  <a:lnTo>
                    <a:pt x="12700" y="127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</p:sp>
      </p:grpSp>
      <p:sp>
        <p:nvSpPr>
          <p:cNvPr id="142" name="Google Shape;142;p4"/>
          <p:cNvSpPr txBox="1"/>
          <p:nvPr/>
        </p:nvSpPr>
        <p:spPr>
          <a:xfrm>
            <a:off x="2438400" y="3269677"/>
            <a:ext cx="13030200" cy="5971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399">
                <a:solidFill>
                  <a:srgbClr val="000000"/>
                </a:solidFill>
                <a:latin typeface="Alice"/>
                <a:ea typeface="Alice"/>
                <a:cs typeface="Alice"/>
                <a:sym typeface="Alice"/>
              </a:rPr>
              <a:t>INFORMATION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000000"/>
              </a:solidFill>
              <a:latin typeface="Alice"/>
              <a:ea typeface="Alice"/>
              <a:cs typeface="Alice"/>
              <a:sym typeface="Alic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000000"/>
                </a:solidFill>
                <a:latin typeface="Alice"/>
                <a:ea typeface="Alice"/>
                <a:cs typeface="Alice"/>
                <a:sym typeface="Alice"/>
              </a:rPr>
              <a:t>What’s your </a:t>
            </a:r>
            <a:r>
              <a:rPr lang="en-US" sz="3600">
                <a:solidFill>
                  <a:srgbClr val="0000FF"/>
                </a:solidFill>
                <a:highlight>
                  <a:schemeClr val="lt1"/>
                </a:highlight>
                <a:latin typeface="Alice"/>
                <a:ea typeface="Alice"/>
                <a:cs typeface="Alice"/>
                <a:sym typeface="Alice"/>
              </a:rPr>
              <a:t>first name</a:t>
            </a:r>
            <a:r>
              <a:rPr lang="en-US" sz="3600">
                <a:solidFill>
                  <a:srgbClr val="000000"/>
                </a:solidFill>
                <a:latin typeface="Alice"/>
                <a:ea typeface="Alice"/>
                <a:cs typeface="Alice"/>
                <a:sym typeface="Alice"/>
              </a:rPr>
              <a:t>?			My first name is _______.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000000"/>
                </a:solidFill>
                <a:latin typeface="Alice"/>
                <a:ea typeface="Alice"/>
                <a:cs typeface="Alice"/>
                <a:sym typeface="Alice"/>
              </a:rPr>
              <a:t>What’s your </a:t>
            </a:r>
            <a:r>
              <a:rPr lang="en-US" sz="3600">
                <a:solidFill>
                  <a:srgbClr val="0000FF"/>
                </a:solidFill>
                <a:latin typeface="Alice"/>
                <a:ea typeface="Alice"/>
                <a:cs typeface="Alice"/>
                <a:sym typeface="Alice"/>
              </a:rPr>
              <a:t>surname</a:t>
            </a:r>
            <a:r>
              <a:rPr lang="en-US" sz="3600">
                <a:solidFill>
                  <a:srgbClr val="000000"/>
                </a:solidFill>
                <a:latin typeface="Alice"/>
                <a:ea typeface="Alice"/>
                <a:cs typeface="Alice"/>
                <a:sym typeface="Alice"/>
              </a:rPr>
              <a:t>?				My surname is ________.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000000"/>
                </a:solidFill>
                <a:latin typeface="Alice"/>
                <a:ea typeface="Alice"/>
                <a:cs typeface="Alice"/>
                <a:sym typeface="Alice"/>
              </a:rPr>
              <a:t>How old are you? </a:t>
            </a:r>
            <a:r>
              <a:rPr lang="en-US" sz="3600">
                <a:solidFill>
                  <a:srgbClr val="0000FF"/>
                </a:solidFill>
                <a:latin typeface="Alice"/>
                <a:ea typeface="Alice"/>
                <a:cs typeface="Alice"/>
                <a:sym typeface="Alice"/>
              </a:rPr>
              <a:t>(</a:t>
            </a:r>
            <a:r>
              <a:rPr lang="en-US" sz="3600">
                <a:solidFill>
                  <a:srgbClr val="0000FF"/>
                </a:solidFill>
                <a:latin typeface="Alice"/>
                <a:ea typeface="Alice"/>
                <a:cs typeface="Alice"/>
                <a:sym typeface="Alice"/>
              </a:rPr>
              <a:t>Age)</a:t>
            </a:r>
            <a:r>
              <a:rPr lang="en-US" sz="3600">
                <a:solidFill>
                  <a:srgbClr val="0000FF"/>
                </a:solidFill>
                <a:latin typeface="Alice"/>
                <a:ea typeface="Alice"/>
                <a:cs typeface="Alice"/>
                <a:sym typeface="Alice"/>
              </a:rPr>
              <a:t>  </a:t>
            </a:r>
            <a:r>
              <a:rPr lang="en-US" sz="3600">
                <a:solidFill>
                  <a:srgbClr val="000000"/>
                </a:solidFill>
                <a:latin typeface="Alice"/>
                <a:ea typeface="Alice"/>
                <a:cs typeface="Alice"/>
                <a:sym typeface="Alice"/>
              </a:rPr>
              <a:t>  			I am ___ years old.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000000"/>
                </a:solidFill>
                <a:latin typeface="Alice"/>
                <a:ea typeface="Alice"/>
                <a:cs typeface="Alice"/>
                <a:sym typeface="Alice"/>
              </a:rPr>
              <a:t>Are you married or single?	</a:t>
            </a:r>
            <a:r>
              <a:rPr lang="en-US" sz="3600">
                <a:solidFill>
                  <a:srgbClr val="0000FF"/>
                </a:solidFill>
                <a:latin typeface="Alice"/>
                <a:ea typeface="Alice"/>
                <a:cs typeface="Alice"/>
                <a:sym typeface="Alice"/>
              </a:rPr>
              <a:t>(Status)	</a:t>
            </a:r>
            <a:r>
              <a:rPr lang="en-US" sz="3600">
                <a:solidFill>
                  <a:srgbClr val="000000"/>
                </a:solidFill>
                <a:latin typeface="Alice"/>
                <a:ea typeface="Alice"/>
                <a:cs typeface="Alice"/>
                <a:sym typeface="Alice"/>
              </a:rPr>
              <a:t>	I am single.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000000"/>
                </a:solidFill>
                <a:latin typeface="Alice"/>
                <a:ea typeface="Alice"/>
                <a:cs typeface="Alice"/>
                <a:sym typeface="Alice"/>
              </a:rPr>
              <a:t>What do you do? </a:t>
            </a:r>
            <a:r>
              <a:rPr lang="en-US" sz="3600">
                <a:solidFill>
                  <a:srgbClr val="0000FF"/>
                </a:solidFill>
                <a:latin typeface="Alice"/>
                <a:ea typeface="Alice"/>
                <a:cs typeface="Alice"/>
                <a:sym typeface="Alice"/>
              </a:rPr>
              <a:t>(Job)	</a:t>
            </a:r>
            <a:r>
              <a:rPr lang="en-US" sz="3600">
                <a:solidFill>
                  <a:srgbClr val="000000"/>
                </a:solidFill>
                <a:latin typeface="Alice"/>
                <a:ea typeface="Alice"/>
                <a:cs typeface="Alice"/>
                <a:sym typeface="Alice"/>
              </a:rPr>
              <a:t>				I am a student.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000000"/>
                </a:solidFill>
                <a:latin typeface="Alice"/>
                <a:ea typeface="Alice"/>
                <a:cs typeface="Alice"/>
                <a:sym typeface="Alice"/>
              </a:rPr>
              <a:t>What’s your </a:t>
            </a:r>
            <a:r>
              <a:rPr lang="en-US" sz="3600">
                <a:solidFill>
                  <a:srgbClr val="0000FF"/>
                </a:solidFill>
                <a:latin typeface="Alice"/>
                <a:ea typeface="Alice"/>
                <a:cs typeface="Alice"/>
                <a:sym typeface="Alice"/>
              </a:rPr>
              <a:t>mobile number</a:t>
            </a:r>
            <a:r>
              <a:rPr lang="en-US" sz="3600">
                <a:solidFill>
                  <a:srgbClr val="000000"/>
                </a:solidFill>
                <a:latin typeface="Alice"/>
                <a:ea typeface="Alice"/>
                <a:cs typeface="Alice"/>
                <a:sym typeface="Alice"/>
              </a:rPr>
              <a:t>? 		My mobile number is____.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000000"/>
                </a:solidFill>
                <a:latin typeface="Alice"/>
                <a:ea typeface="Alice"/>
                <a:cs typeface="Alice"/>
                <a:sym typeface="Alice"/>
              </a:rPr>
              <a:t>What’s your </a:t>
            </a:r>
            <a:r>
              <a:rPr lang="en-US" sz="3600">
                <a:solidFill>
                  <a:srgbClr val="0000FF"/>
                </a:solidFill>
                <a:latin typeface="Alice"/>
                <a:ea typeface="Alice"/>
                <a:cs typeface="Alice"/>
                <a:sym typeface="Alice"/>
              </a:rPr>
              <a:t>email address</a:t>
            </a:r>
            <a:r>
              <a:rPr lang="en-US" sz="3600">
                <a:solidFill>
                  <a:srgbClr val="000000"/>
                </a:solidFill>
                <a:latin typeface="Alice"/>
                <a:ea typeface="Alice"/>
                <a:cs typeface="Alice"/>
                <a:sym typeface="Alice"/>
              </a:rPr>
              <a:t>? 		My email address is_____.</a:t>
            </a:r>
            <a:endParaRPr/>
          </a:p>
          <a:p>
            <a:pPr indent="0" lvl="0" marL="0" marR="0" rtl="0" algn="l">
              <a:lnSpc>
                <a:spcPct val="1091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599">
              <a:solidFill>
                <a:srgbClr val="000000"/>
              </a:solidFill>
              <a:latin typeface="Alice"/>
              <a:ea typeface="Alice"/>
              <a:cs typeface="Alice"/>
              <a:sym typeface="Alice"/>
            </a:endParaRPr>
          </a:p>
        </p:txBody>
      </p:sp>
      <p:sp>
        <p:nvSpPr>
          <p:cNvPr id="143" name="Google Shape;143;p4"/>
          <p:cNvSpPr txBox="1"/>
          <p:nvPr/>
        </p:nvSpPr>
        <p:spPr>
          <a:xfrm>
            <a:off x="13326257" y="1272415"/>
            <a:ext cx="3933043" cy="5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0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 JANUARY 2024 </a:t>
            </a:r>
            <a:endParaRPr/>
          </a:p>
        </p:txBody>
      </p:sp>
      <p:sp>
        <p:nvSpPr>
          <p:cNvPr id="144" name="Google Shape;144;p4"/>
          <p:cNvSpPr txBox="1"/>
          <p:nvPr/>
        </p:nvSpPr>
        <p:spPr>
          <a:xfrm>
            <a:off x="1521025" y="1409700"/>
            <a:ext cx="11182142" cy="5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LISTENING &amp; SPEAKING FOR COMMUNICATION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5"/>
          <p:cNvSpPr/>
          <p:nvPr/>
        </p:nvSpPr>
        <p:spPr>
          <a:xfrm rot="-5400000">
            <a:off x="4000500" y="-4000500"/>
            <a:ext cx="10287000" cy="18288000"/>
          </a:xfrm>
          <a:custGeom>
            <a:rect b="b" l="l" r="r" t="t"/>
            <a:pathLst>
              <a:path extrusionOk="0" h="18288000" w="10287000">
                <a:moveTo>
                  <a:pt x="10287000" y="0"/>
                </a:moveTo>
                <a:lnTo>
                  <a:pt x="10287000" y="18288000"/>
                </a:lnTo>
                <a:lnTo>
                  <a:pt x="0" y="18288000"/>
                </a:lnTo>
                <a:lnTo>
                  <a:pt x="0" y="0"/>
                </a:lnTo>
                <a:lnTo>
                  <a:pt x="1028700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-1387" l="-14290" r="-14291" t="-1388"/>
            </a:stretch>
          </a:blipFill>
          <a:ln>
            <a:noFill/>
          </a:ln>
        </p:spPr>
      </p:sp>
      <p:grpSp>
        <p:nvGrpSpPr>
          <p:cNvPr id="150" name="Google Shape;150;p5"/>
          <p:cNvGrpSpPr/>
          <p:nvPr/>
        </p:nvGrpSpPr>
        <p:grpSpPr>
          <a:xfrm>
            <a:off x="-43168419" y="-13234215"/>
            <a:ext cx="100333204" cy="24291612"/>
            <a:chOff x="-57159858" y="-16051681"/>
            <a:chExt cx="133777603" cy="32388817"/>
          </a:xfrm>
        </p:grpSpPr>
        <p:sp>
          <p:nvSpPr>
            <p:cNvPr id="151" name="Google Shape;151;p5"/>
            <p:cNvSpPr/>
            <p:nvPr/>
          </p:nvSpPr>
          <p:spPr>
            <a:xfrm rot="-5400000">
              <a:off x="22650201" y="-38701881"/>
              <a:ext cx="31317344" cy="76617745"/>
            </a:xfrm>
            <a:custGeom>
              <a:rect b="b" l="l" r="r" t="t"/>
              <a:pathLst>
                <a:path extrusionOk="0" h="9906344" w="6750569">
                  <a:moveTo>
                    <a:pt x="6750569" y="34774"/>
                  </a:moveTo>
                  <a:lnTo>
                    <a:pt x="0" y="34774"/>
                  </a:lnTo>
                  <a:lnTo>
                    <a:pt x="0" y="0"/>
                  </a:lnTo>
                  <a:lnTo>
                    <a:pt x="6750569" y="0"/>
                  </a:lnTo>
                  <a:lnTo>
                    <a:pt x="6750569" y="34774"/>
                  </a:lnTo>
                  <a:close/>
                  <a:moveTo>
                    <a:pt x="6750569" y="1095392"/>
                  </a:moveTo>
                  <a:lnTo>
                    <a:pt x="0" y="1095392"/>
                  </a:lnTo>
                  <a:lnTo>
                    <a:pt x="0" y="1130166"/>
                  </a:lnTo>
                  <a:lnTo>
                    <a:pt x="6750569" y="1130166"/>
                  </a:lnTo>
                  <a:lnTo>
                    <a:pt x="6750569" y="1095392"/>
                  </a:lnTo>
                  <a:close/>
                  <a:moveTo>
                    <a:pt x="6750569" y="2195131"/>
                  </a:moveTo>
                  <a:lnTo>
                    <a:pt x="0" y="2195131"/>
                  </a:lnTo>
                  <a:lnTo>
                    <a:pt x="0" y="2229905"/>
                  </a:lnTo>
                  <a:lnTo>
                    <a:pt x="6750569" y="2229905"/>
                  </a:lnTo>
                  <a:lnTo>
                    <a:pt x="6750569" y="2195131"/>
                  </a:lnTo>
                  <a:close/>
                  <a:moveTo>
                    <a:pt x="6750569" y="3290523"/>
                  </a:moveTo>
                  <a:lnTo>
                    <a:pt x="0" y="3290523"/>
                  </a:lnTo>
                  <a:lnTo>
                    <a:pt x="0" y="3325297"/>
                  </a:lnTo>
                  <a:lnTo>
                    <a:pt x="6750569" y="3325297"/>
                  </a:lnTo>
                  <a:lnTo>
                    <a:pt x="6750569" y="3290523"/>
                  </a:lnTo>
                  <a:close/>
                  <a:moveTo>
                    <a:pt x="6750569" y="4385915"/>
                  </a:moveTo>
                  <a:lnTo>
                    <a:pt x="0" y="4385915"/>
                  </a:lnTo>
                  <a:lnTo>
                    <a:pt x="0" y="4420690"/>
                  </a:lnTo>
                  <a:lnTo>
                    <a:pt x="6750569" y="4420690"/>
                  </a:lnTo>
                  <a:lnTo>
                    <a:pt x="6750569" y="4385915"/>
                  </a:lnTo>
                  <a:close/>
                  <a:moveTo>
                    <a:pt x="6750569" y="5481307"/>
                  </a:moveTo>
                  <a:lnTo>
                    <a:pt x="0" y="5481307"/>
                  </a:lnTo>
                  <a:lnTo>
                    <a:pt x="0" y="5516082"/>
                  </a:lnTo>
                  <a:lnTo>
                    <a:pt x="6750569" y="5516082"/>
                  </a:lnTo>
                  <a:lnTo>
                    <a:pt x="6750569" y="5481307"/>
                  </a:lnTo>
                  <a:close/>
                  <a:moveTo>
                    <a:pt x="6750569" y="6581046"/>
                  </a:moveTo>
                  <a:lnTo>
                    <a:pt x="0" y="6581046"/>
                  </a:lnTo>
                  <a:lnTo>
                    <a:pt x="0" y="6615820"/>
                  </a:lnTo>
                  <a:lnTo>
                    <a:pt x="6750569" y="6615820"/>
                  </a:lnTo>
                  <a:lnTo>
                    <a:pt x="6750569" y="6581046"/>
                  </a:lnTo>
                  <a:close/>
                  <a:moveTo>
                    <a:pt x="6750569" y="7676438"/>
                  </a:moveTo>
                  <a:lnTo>
                    <a:pt x="0" y="7676438"/>
                  </a:lnTo>
                  <a:lnTo>
                    <a:pt x="0" y="7711213"/>
                  </a:lnTo>
                  <a:lnTo>
                    <a:pt x="6750569" y="7711213"/>
                  </a:lnTo>
                  <a:lnTo>
                    <a:pt x="6750569" y="7676438"/>
                  </a:lnTo>
                  <a:close/>
                  <a:moveTo>
                    <a:pt x="6750569" y="8771830"/>
                  </a:moveTo>
                  <a:lnTo>
                    <a:pt x="0" y="8771830"/>
                  </a:lnTo>
                  <a:lnTo>
                    <a:pt x="0" y="8806605"/>
                  </a:lnTo>
                  <a:lnTo>
                    <a:pt x="6750569" y="8806605"/>
                  </a:lnTo>
                  <a:lnTo>
                    <a:pt x="6750569" y="8771830"/>
                  </a:lnTo>
                  <a:close/>
                  <a:moveTo>
                    <a:pt x="6750569" y="9871570"/>
                  </a:moveTo>
                  <a:lnTo>
                    <a:pt x="0" y="9871570"/>
                  </a:lnTo>
                  <a:lnTo>
                    <a:pt x="0" y="9906344"/>
                  </a:lnTo>
                  <a:lnTo>
                    <a:pt x="6750569" y="9906344"/>
                  </a:lnTo>
                  <a:lnTo>
                    <a:pt x="6750569" y="9871570"/>
                  </a:lnTo>
                  <a:close/>
                </a:path>
              </a:pathLst>
            </a:custGeom>
            <a:solidFill>
              <a:srgbClr val="000000">
                <a:alpha val="14901"/>
              </a:srgbClr>
            </a:solidFill>
            <a:ln>
              <a:noFill/>
            </a:ln>
          </p:spPr>
        </p:sp>
        <p:sp>
          <p:nvSpPr>
            <p:cNvPr id="152" name="Google Shape;152;p5"/>
            <p:cNvSpPr/>
            <p:nvPr/>
          </p:nvSpPr>
          <p:spPr>
            <a:xfrm rot="10800000">
              <a:off x="-57159858" y="-10276128"/>
              <a:ext cx="81941891" cy="26613264"/>
            </a:xfrm>
            <a:custGeom>
              <a:rect b="b" l="l" r="r" t="t"/>
              <a:pathLst>
                <a:path extrusionOk="0" h="5837825" w="10919454">
                  <a:moveTo>
                    <a:pt x="10919454" y="20493"/>
                  </a:moveTo>
                  <a:lnTo>
                    <a:pt x="0" y="20493"/>
                  </a:lnTo>
                  <a:lnTo>
                    <a:pt x="0" y="0"/>
                  </a:lnTo>
                  <a:lnTo>
                    <a:pt x="10919454" y="0"/>
                  </a:lnTo>
                  <a:lnTo>
                    <a:pt x="10919454" y="20493"/>
                  </a:lnTo>
                  <a:close/>
                  <a:moveTo>
                    <a:pt x="10919454" y="645516"/>
                  </a:moveTo>
                  <a:lnTo>
                    <a:pt x="0" y="645516"/>
                  </a:lnTo>
                  <a:lnTo>
                    <a:pt x="0" y="666009"/>
                  </a:lnTo>
                  <a:lnTo>
                    <a:pt x="10919454" y="666009"/>
                  </a:lnTo>
                  <a:lnTo>
                    <a:pt x="10919454" y="645516"/>
                  </a:lnTo>
                  <a:close/>
                  <a:moveTo>
                    <a:pt x="10919454" y="1293594"/>
                  </a:moveTo>
                  <a:lnTo>
                    <a:pt x="0" y="1293594"/>
                  </a:lnTo>
                  <a:lnTo>
                    <a:pt x="0" y="1314087"/>
                  </a:lnTo>
                  <a:lnTo>
                    <a:pt x="10919454" y="1314087"/>
                  </a:lnTo>
                  <a:lnTo>
                    <a:pt x="10919454" y="1293594"/>
                  </a:lnTo>
                  <a:close/>
                  <a:moveTo>
                    <a:pt x="10919454" y="1939111"/>
                  </a:moveTo>
                  <a:lnTo>
                    <a:pt x="0" y="1939111"/>
                  </a:lnTo>
                  <a:lnTo>
                    <a:pt x="0" y="1959603"/>
                  </a:lnTo>
                  <a:lnTo>
                    <a:pt x="10919454" y="1959603"/>
                  </a:lnTo>
                  <a:lnTo>
                    <a:pt x="10919454" y="1939111"/>
                  </a:lnTo>
                  <a:close/>
                  <a:moveTo>
                    <a:pt x="10919454" y="2584627"/>
                  </a:moveTo>
                  <a:lnTo>
                    <a:pt x="0" y="2584627"/>
                  </a:lnTo>
                  <a:lnTo>
                    <a:pt x="0" y="2605120"/>
                  </a:lnTo>
                  <a:lnTo>
                    <a:pt x="10919454" y="2605120"/>
                  </a:lnTo>
                  <a:lnTo>
                    <a:pt x="10919454" y="2584627"/>
                  </a:lnTo>
                  <a:close/>
                  <a:moveTo>
                    <a:pt x="10919454" y="3230144"/>
                  </a:moveTo>
                  <a:lnTo>
                    <a:pt x="0" y="3230144"/>
                  </a:lnTo>
                  <a:lnTo>
                    <a:pt x="0" y="3250636"/>
                  </a:lnTo>
                  <a:lnTo>
                    <a:pt x="10919454" y="3250636"/>
                  </a:lnTo>
                  <a:lnTo>
                    <a:pt x="10919454" y="3230144"/>
                  </a:lnTo>
                  <a:close/>
                  <a:moveTo>
                    <a:pt x="10919454" y="3878221"/>
                  </a:moveTo>
                  <a:lnTo>
                    <a:pt x="0" y="3878221"/>
                  </a:lnTo>
                  <a:lnTo>
                    <a:pt x="0" y="3898714"/>
                  </a:lnTo>
                  <a:lnTo>
                    <a:pt x="10919454" y="3898714"/>
                  </a:lnTo>
                  <a:lnTo>
                    <a:pt x="10919454" y="3878221"/>
                  </a:lnTo>
                  <a:close/>
                  <a:moveTo>
                    <a:pt x="10919454" y="4523738"/>
                  </a:moveTo>
                  <a:lnTo>
                    <a:pt x="0" y="4523738"/>
                  </a:lnTo>
                  <a:lnTo>
                    <a:pt x="0" y="4544231"/>
                  </a:lnTo>
                  <a:lnTo>
                    <a:pt x="10919454" y="4544231"/>
                  </a:lnTo>
                  <a:lnTo>
                    <a:pt x="10919454" y="4523738"/>
                  </a:lnTo>
                  <a:close/>
                  <a:moveTo>
                    <a:pt x="10919454" y="5169255"/>
                  </a:moveTo>
                  <a:lnTo>
                    <a:pt x="0" y="5169255"/>
                  </a:lnTo>
                  <a:lnTo>
                    <a:pt x="0" y="5189747"/>
                  </a:lnTo>
                  <a:lnTo>
                    <a:pt x="10919454" y="5189747"/>
                  </a:lnTo>
                  <a:lnTo>
                    <a:pt x="10919454" y="5169255"/>
                  </a:lnTo>
                  <a:close/>
                  <a:moveTo>
                    <a:pt x="10919454" y="5817333"/>
                  </a:moveTo>
                  <a:lnTo>
                    <a:pt x="0" y="5817333"/>
                  </a:lnTo>
                  <a:lnTo>
                    <a:pt x="0" y="5837825"/>
                  </a:lnTo>
                  <a:lnTo>
                    <a:pt x="10919454" y="5837825"/>
                  </a:lnTo>
                  <a:lnTo>
                    <a:pt x="10919454" y="5817333"/>
                  </a:lnTo>
                  <a:close/>
                </a:path>
              </a:pathLst>
            </a:custGeom>
            <a:solidFill>
              <a:srgbClr val="000000">
                <a:alpha val="14901"/>
              </a:srgbClr>
            </a:solidFill>
            <a:ln>
              <a:noFill/>
            </a:ln>
          </p:spPr>
        </p:sp>
      </p:grpSp>
      <p:grpSp>
        <p:nvGrpSpPr>
          <p:cNvPr id="153" name="Google Shape;153;p5"/>
          <p:cNvGrpSpPr/>
          <p:nvPr/>
        </p:nvGrpSpPr>
        <p:grpSpPr>
          <a:xfrm>
            <a:off x="1830329" y="2491105"/>
            <a:ext cx="14324070" cy="6538085"/>
            <a:chOff x="-12701" y="0"/>
            <a:chExt cx="8213940" cy="3753742"/>
          </a:xfrm>
        </p:grpSpPr>
        <p:sp>
          <p:nvSpPr>
            <p:cNvPr id="154" name="Google Shape;154;p5"/>
            <p:cNvSpPr/>
            <p:nvPr/>
          </p:nvSpPr>
          <p:spPr>
            <a:xfrm>
              <a:off x="80010" y="80010"/>
              <a:ext cx="8108529" cy="3661032"/>
            </a:xfrm>
            <a:custGeom>
              <a:rect b="b" l="l" r="r" t="t"/>
              <a:pathLst>
                <a:path extrusionOk="0" h="3661032" w="8108529">
                  <a:moveTo>
                    <a:pt x="0" y="3606422"/>
                  </a:moveTo>
                  <a:lnTo>
                    <a:pt x="0" y="3661032"/>
                  </a:lnTo>
                  <a:lnTo>
                    <a:pt x="8108529" y="3661032"/>
                  </a:lnTo>
                  <a:lnTo>
                    <a:pt x="8108529" y="0"/>
                  </a:lnTo>
                  <a:lnTo>
                    <a:pt x="8053919" y="0"/>
                  </a:lnTo>
                  <a:lnTo>
                    <a:pt x="8053919" y="3606422"/>
                  </a:lnTo>
                  <a:close/>
                </a:path>
              </a:pathLst>
            </a:custGeom>
            <a:solidFill>
              <a:srgbClr val="E3E5FF"/>
            </a:solidFill>
            <a:ln>
              <a:noFill/>
            </a:ln>
          </p:spPr>
        </p:sp>
        <p:sp>
          <p:nvSpPr>
            <p:cNvPr id="155" name="Google Shape;155;p5"/>
            <p:cNvSpPr/>
            <p:nvPr/>
          </p:nvSpPr>
          <p:spPr>
            <a:xfrm>
              <a:off x="67310" y="67310"/>
              <a:ext cx="8133929" cy="3686432"/>
            </a:xfrm>
            <a:custGeom>
              <a:rect b="b" l="l" r="r" t="t"/>
              <a:pathLst>
                <a:path extrusionOk="0" h="3686432" w="8133929">
                  <a:moveTo>
                    <a:pt x="8066619" y="0"/>
                  </a:moveTo>
                  <a:lnTo>
                    <a:pt x="8066619" y="12700"/>
                  </a:lnTo>
                  <a:lnTo>
                    <a:pt x="8121229" y="12700"/>
                  </a:lnTo>
                  <a:lnTo>
                    <a:pt x="8121229" y="3673732"/>
                  </a:lnTo>
                  <a:lnTo>
                    <a:pt x="12700" y="3673732"/>
                  </a:lnTo>
                  <a:lnTo>
                    <a:pt x="12700" y="3619122"/>
                  </a:lnTo>
                  <a:lnTo>
                    <a:pt x="0" y="3619122"/>
                  </a:lnTo>
                  <a:lnTo>
                    <a:pt x="0" y="3686432"/>
                  </a:lnTo>
                  <a:lnTo>
                    <a:pt x="8133929" y="3686432"/>
                  </a:lnTo>
                  <a:lnTo>
                    <a:pt x="81339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</p:sp>
        <p:sp>
          <p:nvSpPr>
            <p:cNvPr id="156" name="Google Shape;156;p5"/>
            <p:cNvSpPr/>
            <p:nvPr/>
          </p:nvSpPr>
          <p:spPr>
            <a:xfrm>
              <a:off x="-12701" y="12700"/>
              <a:ext cx="8159329" cy="3661032"/>
            </a:xfrm>
            <a:custGeom>
              <a:rect b="b" l="l" r="r" t="t"/>
              <a:pathLst>
                <a:path extrusionOk="0" h="3661032" w="8108529">
                  <a:moveTo>
                    <a:pt x="0" y="0"/>
                  </a:moveTo>
                  <a:lnTo>
                    <a:pt x="8108529" y="0"/>
                  </a:lnTo>
                  <a:lnTo>
                    <a:pt x="8108529" y="3661032"/>
                  </a:lnTo>
                  <a:lnTo>
                    <a:pt x="0" y="36610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57" name="Google Shape;157;p5"/>
            <p:cNvSpPr/>
            <p:nvPr/>
          </p:nvSpPr>
          <p:spPr>
            <a:xfrm>
              <a:off x="0" y="0"/>
              <a:ext cx="8133929" cy="3686432"/>
            </a:xfrm>
            <a:custGeom>
              <a:rect b="b" l="l" r="r" t="t"/>
              <a:pathLst>
                <a:path extrusionOk="0" h="3686432" w="8133929">
                  <a:moveTo>
                    <a:pt x="80010" y="3686432"/>
                  </a:moveTo>
                  <a:lnTo>
                    <a:pt x="8133929" y="3686432"/>
                  </a:lnTo>
                  <a:lnTo>
                    <a:pt x="8133929" y="80010"/>
                  </a:lnTo>
                  <a:lnTo>
                    <a:pt x="8133929" y="67310"/>
                  </a:lnTo>
                  <a:lnTo>
                    <a:pt x="8133929" y="0"/>
                  </a:lnTo>
                  <a:lnTo>
                    <a:pt x="0" y="0"/>
                  </a:lnTo>
                  <a:lnTo>
                    <a:pt x="0" y="3686432"/>
                  </a:lnTo>
                  <a:lnTo>
                    <a:pt x="67310" y="3686432"/>
                  </a:lnTo>
                  <a:lnTo>
                    <a:pt x="80010" y="3686432"/>
                  </a:lnTo>
                  <a:close/>
                  <a:moveTo>
                    <a:pt x="12700" y="12700"/>
                  </a:moveTo>
                  <a:lnTo>
                    <a:pt x="8121229" y="12700"/>
                  </a:lnTo>
                  <a:lnTo>
                    <a:pt x="8121229" y="3673732"/>
                  </a:lnTo>
                  <a:lnTo>
                    <a:pt x="12700" y="3673732"/>
                  </a:lnTo>
                  <a:lnTo>
                    <a:pt x="12700" y="127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</p:sp>
      </p:grpSp>
      <p:sp>
        <p:nvSpPr>
          <p:cNvPr id="158" name="Google Shape;158;p5"/>
          <p:cNvSpPr txBox="1"/>
          <p:nvPr/>
        </p:nvSpPr>
        <p:spPr>
          <a:xfrm>
            <a:off x="2438400" y="3269677"/>
            <a:ext cx="13030200" cy="486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399">
                <a:solidFill>
                  <a:srgbClr val="000000"/>
                </a:solidFill>
                <a:latin typeface="Alice"/>
                <a:ea typeface="Alice"/>
                <a:cs typeface="Alice"/>
                <a:sym typeface="Alice"/>
              </a:rPr>
              <a:t>INFORMATION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000000"/>
              </a:solidFill>
              <a:latin typeface="Alice"/>
              <a:ea typeface="Alice"/>
              <a:cs typeface="Alice"/>
              <a:sym typeface="Alic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000000"/>
                </a:solidFill>
                <a:latin typeface="Alice"/>
                <a:ea typeface="Alice"/>
                <a:cs typeface="Alice"/>
                <a:sym typeface="Alice"/>
              </a:rPr>
              <a:t>Where are you from?</a:t>
            </a:r>
            <a:r>
              <a:rPr lang="en-US" sz="3600">
                <a:solidFill>
                  <a:srgbClr val="0000FF"/>
                </a:solidFill>
                <a:latin typeface="Alice"/>
                <a:ea typeface="Alice"/>
                <a:cs typeface="Alice"/>
                <a:sym typeface="Alice"/>
              </a:rPr>
              <a:t>(Country)	</a:t>
            </a:r>
            <a:r>
              <a:rPr lang="en-US" sz="3600">
                <a:solidFill>
                  <a:srgbClr val="000000"/>
                </a:solidFill>
                <a:latin typeface="Alice"/>
                <a:ea typeface="Alice"/>
                <a:cs typeface="Alice"/>
                <a:sym typeface="Alice"/>
              </a:rPr>
              <a:t>	I’m from  _______.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000000"/>
                </a:solidFill>
                <a:latin typeface="Alice"/>
                <a:ea typeface="Alice"/>
                <a:cs typeface="Alice"/>
                <a:sym typeface="Alice"/>
              </a:rPr>
              <a:t>What </a:t>
            </a:r>
            <a:r>
              <a:rPr lang="en-US" sz="3600">
                <a:solidFill>
                  <a:srgbClr val="0000FF"/>
                </a:solidFill>
                <a:latin typeface="Alice"/>
                <a:ea typeface="Alice"/>
                <a:cs typeface="Alice"/>
                <a:sym typeface="Alice"/>
              </a:rPr>
              <a:t>nationality</a:t>
            </a:r>
            <a:r>
              <a:rPr lang="en-US" sz="3600">
                <a:solidFill>
                  <a:srgbClr val="000000"/>
                </a:solidFill>
                <a:latin typeface="Alice"/>
                <a:ea typeface="Alice"/>
                <a:cs typeface="Alice"/>
                <a:sym typeface="Alice"/>
              </a:rPr>
              <a:t> are you?				I’m  ________.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000000"/>
                </a:solidFill>
                <a:latin typeface="Alice"/>
                <a:ea typeface="Alice"/>
                <a:cs typeface="Alice"/>
                <a:sym typeface="Alice"/>
              </a:rPr>
              <a:t>Where do you live? </a:t>
            </a:r>
            <a:r>
              <a:rPr lang="en-US" sz="3600">
                <a:solidFill>
                  <a:srgbClr val="0000FF"/>
                </a:solidFill>
                <a:latin typeface="Alice"/>
                <a:ea typeface="Alice"/>
                <a:cs typeface="Alice"/>
                <a:sym typeface="Alice"/>
              </a:rPr>
              <a:t>(Hometown)</a:t>
            </a:r>
            <a:r>
              <a:rPr lang="en-US" sz="3600">
                <a:solidFill>
                  <a:srgbClr val="000000"/>
                </a:solidFill>
                <a:latin typeface="Alice"/>
                <a:ea typeface="Alice"/>
                <a:cs typeface="Alice"/>
                <a:sym typeface="Alice"/>
              </a:rPr>
              <a:t>	I live in ________.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000000"/>
                </a:solidFill>
                <a:latin typeface="Alice"/>
                <a:ea typeface="Alice"/>
                <a:cs typeface="Alice"/>
                <a:sym typeface="Alice"/>
              </a:rPr>
              <a:t>What </a:t>
            </a:r>
            <a:r>
              <a:rPr lang="en-US" sz="3600">
                <a:solidFill>
                  <a:srgbClr val="0000FF"/>
                </a:solidFill>
                <a:latin typeface="Alice"/>
                <a:ea typeface="Alice"/>
                <a:cs typeface="Alice"/>
                <a:sym typeface="Alice"/>
              </a:rPr>
              <a:t>languages </a:t>
            </a:r>
            <a:r>
              <a:rPr lang="en-US" sz="3600">
                <a:solidFill>
                  <a:srgbClr val="000000"/>
                </a:solidFill>
                <a:latin typeface="Alice"/>
                <a:ea typeface="Alice"/>
                <a:cs typeface="Alice"/>
                <a:sym typeface="Alice"/>
              </a:rPr>
              <a:t>do you speak? 		I speak _____________.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000000"/>
              </a:solidFill>
              <a:latin typeface="Alice"/>
              <a:ea typeface="Alice"/>
              <a:cs typeface="Alice"/>
              <a:sym typeface="Alice"/>
            </a:endParaRPr>
          </a:p>
          <a:p>
            <a:pPr indent="0" lvl="0" marL="0" marR="0" rtl="0" algn="l">
              <a:lnSpc>
                <a:spcPct val="1091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599">
              <a:solidFill>
                <a:srgbClr val="000000"/>
              </a:solidFill>
              <a:latin typeface="Alice"/>
              <a:ea typeface="Alice"/>
              <a:cs typeface="Alice"/>
              <a:sym typeface="Alice"/>
            </a:endParaRPr>
          </a:p>
        </p:txBody>
      </p:sp>
      <p:sp>
        <p:nvSpPr>
          <p:cNvPr id="159" name="Google Shape;159;p5"/>
          <p:cNvSpPr txBox="1"/>
          <p:nvPr/>
        </p:nvSpPr>
        <p:spPr>
          <a:xfrm>
            <a:off x="13326257" y="1272415"/>
            <a:ext cx="3933043" cy="5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0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 JANUARY 2024 </a:t>
            </a:r>
            <a:endParaRPr/>
          </a:p>
        </p:txBody>
      </p:sp>
      <p:sp>
        <p:nvSpPr>
          <p:cNvPr id="160" name="Google Shape;160;p5"/>
          <p:cNvSpPr txBox="1"/>
          <p:nvPr/>
        </p:nvSpPr>
        <p:spPr>
          <a:xfrm>
            <a:off x="1521025" y="1409700"/>
            <a:ext cx="11182142" cy="5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LISTENING &amp; SPEAKING FOR COMMUNICATION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6"/>
          <p:cNvSpPr/>
          <p:nvPr/>
        </p:nvSpPr>
        <p:spPr>
          <a:xfrm rot="-5400000">
            <a:off x="4000500" y="-4000500"/>
            <a:ext cx="10287000" cy="18288000"/>
          </a:xfrm>
          <a:custGeom>
            <a:rect b="b" l="l" r="r" t="t"/>
            <a:pathLst>
              <a:path extrusionOk="0" h="18288000" w="10287000">
                <a:moveTo>
                  <a:pt x="10287000" y="0"/>
                </a:moveTo>
                <a:lnTo>
                  <a:pt x="10287000" y="18288000"/>
                </a:lnTo>
                <a:lnTo>
                  <a:pt x="0" y="18288000"/>
                </a:lnTo>
                <a:lnTo>
                  <a:pt x="0" y="0"/>
                </a:lnTo>
                <a:lnTo>
                  <a:pt x="1028700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-1387" l="-14290" r="-14291" t="-1388"/>
            </a:stretch>
          </a:blipFill>
          <a:ln>
            <a:noFill/>
          </a:ln>
        </p:spPr>
      </p:sp>
      <p:grpSp>
        <p:nvGrpSpPr>
          <p:cNvPr id="166" name="Google Shape;166;p6"/>
          <p:cNvGrpSpPr/>
          <p:nvPr/>
        </p:nvGrpSpPr>
        <p:grpSpPr>
          <a:xfrm>
            <a:off x="-43168419" y="-13234215"/>
            <a:ext cx="100333204" cy="24291612"/>
            <a:chOff x="-57159858" y="-16051681"/>
            <a:chExt cx="133777603" cy="32388817"/>
          </a:xfrm>
        </p:grpSpPr>
        <p:sp>
          <p:nvSpPr>
            <p:cNvPr id="167" name="Google Shape;167;p6"/>
            <p:cNvSpPr/>
            <p:nvPr/>
          </p:nvSpPr>
          <p:spPr>
            <a:xfrm rot="-5400000">
              <a:off x="22650201" y="-38701881"/>
              <a:ext cx="31317344" cy="76617745"/>
            </a:xfrm>
            <a:custGeom>
              <a:rect b="b" l="l" r="r" t="t"/>
              <a:pathLst>
                <a:path extrusionOk="0" h="9906344" w="6750569">
                  <a:moveTo>
                    <a:pt x="6750569" y="34774"/>
                  </a:moveTo>
                  <a:lnTo>
                    <a:pt x="0" y="34774"/>
                  </a:lnTo>
                  <a:lnTo>
                    <a:pt x="0" y="0"/>
                  </a:lnTo>
                  <a:lnTo>
                    <a:pt x="6750569" y="0"/>
                  </a:lnTo>
                  <a:lnTo>
                    <a:pt x="6750569" y="34774"/>
                  </a:lnTo>
                  <a:close/>
                  <a:moveTo>
                    <a:pt x="6750569" y="1095392"/>
                  </a:moveTo>
                  <a:lnTo>
                    <a:pt x="0" y="1095392"/>
                  </a:lnTo>
                  <a:lnTo>
                    <a:pt x="0" y="1130166"/>
                  </a:lnTo>
                  <a:lnTo>
                    <a:pt x="6750569" y="1130166"/>
                  </a:lnTo>
                  <a:lnTo>
                    <a:pt x="6750569" y="1095392"/>
                  </a:lnTo>
                  <a:close/>
                  <a:moveTo>
                    <a:pt x="6750569" y="2195131"/>
                  </a:moveTo>
                  <a:lnTo>
                    <a:pt x="0" y="2195131"/>
                  </a:lnTo>
                  <a:lnTo>
                    <a:pt x="0" y="2229905"/>
                  </a:lnTo>
                  <a:lnTo>
                    <a:pt x="6750569" y="2229905"/>
                  </a:lnTo>
                  <a:lnTo>
                    <a:pt x="6750569" y="2195131"/>
                  </a:lnTo>
                  <a:close/>
                  <a:moveTo>
                    <a:pt x="6750569" y="3290523"/>
                  </a:moveTo>
                  <a:lnTo>
                    <a:pt x="0" y="3290523"/>
                  </a:lnTo>
                  <a:lnTo>
                    <a:pt x="0" y="3325297"/>
                  </a:lnTo>
                  <a:lnTo>
                    <a:pt x="6750569" y="3325297"/>
                  </a:lnTo>
                  <a:lnTo>
                    <a:pt x="6750569" y="3290523"/>
                  </a:lnTo>
                  <a:close/>
                  <a:moveTo>
                    <a:pt x="6750569" y="4385915"/>
                  </a:moveTo>
                  <a:lnTo>
                    <a:pt x="0" y="4385915"/>
                  </a:lnTo>
                  <a:lnTo>
                    <a:pt x="0" y="4420690"/>
                  </a:lnTo>
                  <a:lnTo>
                    <a:pt x="6750569" y="4420690"/>
                  </a:lnTo>
                  <a:lnTo>
                    <a:pt x="6750569" y="4385915"/>
                  </a:lnTo>
                  <a:close/>
                  <a:moveTo>
                    <a:pt x="6750569" y="5481307"/>
                  </a:moveTo>
                  <a:lnTo>
                    <a:pt x="0" y="5481307"/>
                  </a:lnTo>
                  <a:lnTo>
                    <a:pt x="0" y="5516082"/>
                  </a:lnTo>
                  <a:lnTo>
                    <a:pt x="6750569" y="5516082"/>
                  </a:lnTo>
                  <a:lnTo>
                    <a:pt x="6750569" y="5481307"/>
                  </a:lnTo>
                  <a:close/>
                  <a:moveTo>
                    <a:pt x="6750569" y="6581046"/>
                  </a:moveTo>
                  <a:lnTo>
                    <a:pt x="0" y="6581046"/>
                  </a:lnTo>
                  <a:lnTo>
                    <a:pt x="0" y="6615820"/>
                  </a:lnTo>
                  <a:lnTo>
                    <a:pt x="6750569" y="6615820"/>
                  </a:lnTo>
                  <a:lnTo>
                    <a:pt x="6750569" y="6581046"/>
                  </a:lnTo>
                  <a:close/>
                  <a:moveTo>
                    <a:pt x="6750569" y="7676438"/>
                  </a:moveTo>
                  <a:lnTo>
                    <a:pt x="0" y="7676438"/>
                  </a:lnTo>
                  <a:lnTo>
                    <a:pt x="0" y="7711213"/>
                  </a:lnTo>
                  <a:lnTo>
                    <a:pt x="6750569" y="7711213"/>
                  </a:lnTo>
                  <a:lnTo>
                    <a:pt x="6750569" y="7676438"/>
                  </a:lnTo>
                  <a:close/>
                  <a:moveTo>
                    <a:pt x="6750569" y="8771830"/>
                  </a:moveTo>
                  <a:lnTo>
                    <a:pt x="0" y="8771830"/>
                  </a:lnTo>
                  <a:lnTo>
                    <a:pt x="0" y="8806605"/>
                  </a:lnTo>
                  <a:lnTo>
                    <a:pt x="6750569" y="8806605"/>
                  </a:lnTo>
                  <a:lnTo>
                    <a:pt x="6750569" y="8771830"/>
                  </a:lnTo>
                  <a:close/>
                  <a:moveTo>
                    <a:pt x="6750569" y="9871570"/>
                  </a:moveTo>
                  <a:lnTo>
                    <a:pt x="0" y="9871570"/>
                  </a:lnTo>
                  <a:lnTo>
                    <a:pt x="0" y="9906344"/>
                  </a:lnTo>
                  <a:lnTo>
                    <a:pt x="6750569" y="9906344"/>
                  </a:lnTo>
                  <a:lnTo>
                    <a:pt x="6750569" y="9871570"/>
                  </a:lnTo>
                  <a:close/>
                </a:path>
              </a:pathLst>
            </a:custGeom>
            <a:solidFill>
              <a:srgbClr val="000000">
                <a:alpha val="14901"/>
              </a:srgbClr>
            </a:solidFill>
            <a:ln>
              <a:noFill/>
            </a:ln>
          </p:spPr>
        </p:sp>
        <p:sp>
          <p:nvSpPr>
            <p:cNvPr id="168" name="Google Shape;168;p6"/>
            <p:cNvSpPr/>
            <p:nvPr/>
          </p:nvSpPr>
          <p:spPr>
            <a:xfrm rot="10800000">
              <a:off x="-57159858" y="-10276128"/>
              <a:ext cx="81941891" cy="26613264"/>
            </a:xfrm>
            <a:custGeom>
              <a:rect b="b" l="l" r="r" t="t"/>
              <a:pathLst>
                <a:path extrusionOk="0" h="5837825" w="10919454">
                  <a:moveTo>
                    <a:pt x="10919454" y="20493"/>
                  </a:moveTo>
                  <a:lnTo>
                    <a:pt x="0" y="20493"/>
                  </a:lnTo>
                  <a:lnTo>
                    <a:pt x="0" y="0"/>
                  </a:lnTo>
                  <a:lnTo>
                    <a:pt x="10919454" y="0"/>
                  </a:lnTo>
                  <a:lnTo>
                    <a:pt x="10919454" y="20493"/>
                  </a:lnTo>
                  <a:close/>
                  <a:moveTo>
                    <a:pt x="10919454" y="645516"/>
                  </a:moveTo>
                  <a:lnTo>
                    <a:pt x="0" y="645516"/>
                  </a:lnTo>
                  <a:lnTo>
                    <a:pt x="0" y="666009"/>
                  </a:lnTo>
                  <a:lnTo>
                    <a:pt x="10919454" y="666009"/>
                  </a:lnTo>
                  <a:lnTo>
                    <a:pt x="10919454" y="645516"/>
                  </a:lnTo>
                  <a:close/>
                  <a:moveTo>
                    <a:pt x="10919454" y="1293594"/>
                  </a:moveTo>
                  <a:lnTo>
                    <a:pt x="0" y="1293594"/>
                  </a:lnTo>
                  <a:lnTo>
                    <a:pt x="0" y="1314087"/>
                  </a:lnTo>
                  <a:lnTo>
                    <a:pt x="10919454" y="1314087"/>
                  </a:lnTo>
                  <a:lnTo>
                    <a:pt x="10919454" y="1293594"/>
                  </a:lnTo>
                  <a:close/>
                  <a:moveTo>
                    <a:pt x="10919454" y="1939111"/>
                  </a:moveTo>
                  <a:lnTo>
                    <a:pt x="0" y="1939111"/>
                  </a:lnTo>
                  <a:lnTo>
                    <a:pt x="0" y="1959603"/>
                  </a:lnTo>
                  <a:lnTo>
                    <a:pt x="10919454" y="1959603"/>
                  </a:lnTo>
                  <a:lnTo>
                    <a:pt x="10919454" y="1939111"/>
                  </a:lnTo>
                  <a:close/>
                  <a:moveTo>
                    <a:pt x="10919454" y="2584627"/>
                  </a:moveTo>
                  <a:lnTo>
                    <a:pt x="0" y="2584627"/>
                  </a:lnTo>
                  <a:lnTo>
                    <a:pt x="0" y="2605120"/>
                  </a:lnTo>
                  <a:lnTo>
                    <a:pt x="10919454" y="2605120"/>
                  </a:lnTo>
                  <a:lnTo>
                    <a:pt x="10919454" y="2584627"/>
                  </a:lnTo>
                  <a:close/>
                  <a:moveTo>
                    <a:pt x="10919454" y="3230144"/>
                  </a:moveTo>
                  <a:lnTo>
                    <a:pt x="0" y="3230144"/>
                  </a:lnTo>
                  <a:lnTo>
                    <a:pt x="0" y="3250636"/>
                  </a:lnTo>
                  <a:lnTo>
                    <a:pt x="10919454" y="3250636"/>
                  </a:lnTo>
                  <a:lnTo>
                    <a:pt x="10919454" y="3230144"/>
                  </a:lnTo>
                  <a:close/>
                  <a:moveTo>
                    <a:pt x="10919454" y="3878221"/>
                  </a:moveTo>
                  <a:lnTo>
                    <a:pt x="0" y="3878221"/>
                  </a:lnTo>
                  <a:lnTo>
                    <a:pt x="0" y="3898714"/>
                  </a:lnTo>
                  <a:lnTo>
                    <a:pt x="10919454" y="3898714"/>
                  </a:lnTo>
                  <a:lnTo>
                    <a:pt x="10919454" y="3878221"/>
                  </a:lnTo>
                  <a:close/>
                  <a:moveTo>
                    <a:pt x="10919454" y="4523738"/>
                  </a:moveTo>
                  <a:lnTo>
                    <a:pt x="0" y="4523738"/>
                  </a:lnTo>
                  <a:lnTo>
                    <a:pt x="0" y="4544231"/>
                  </a:lnTo>
                  <a:lnTo>
                    <a:pt x="10919454" y="4544231"/>
                  </a:lnTo>
                  <a:lnTo>
                    <a:pt x="10919454" y="4523738"/>
                  </a:lnTo>
                  <a:close/>
                  <a:moveTo>
                    <a:pt x="10919454" y="5169255"/>
                  </a:moveTo>
                  <a:lnTo>
                    <a:pt x="0" y="5169255"/>
                  </a:lnTo>
                  <a:lnTo>
                    <a:pt x="0" y="5189747"/>
                  </a:lnTo>
                  <a:lnTo>
                    <a:pt x="10919454" y="5189747"/>
                  </a:lnTo>
                  <a:lnTo>
                    <a:pt x="10919454" y="5169255"/>
                  </a:lnTo>
                  <a:close/>
                  <a:moveTo>
                    <a:pt x="10919454" y="5817333"/>
                  </a:moveTo>
                  <a:lnTo>
                    <a:pt x="0" y="5817333"/>
                  </a:lnTo>
                  <a:lnTo>
                    <a:pt x="0" y="5837825"/>
                  </a:lnTo>
                  <a:lnTo>
                    <a:pt x="10919454" y="5837825"/>
                  </a:lnTo>
                  <a:lnTo>
                    <a:pt x="10919454" y="5817333"/>
                  </a:lnTo>
                  <a:close/>
                </a:path>
              </a:pathLst>
            </a:custGeom>
            <a:solidFill>
              <a:srgbClr val="000000">
                <a:alpha val="14901"/>
              </a:srgbClr>
            </a:solidFill>
            <a:ln>
              <a:noFill/>
            </a:ln>
          </p:spPr>
        </p:sp>
      </p:grpSp>
      <p:grpSp>
        <p:nvGrpSpPr>
          <p:cNvPr id="169" name="Google Shape;169;p6"/>
          <p:cNvGrpSpPr/>
          <p:nvPr/>
        </p:nvGrpSpPr>
        <p:grpSpPr>
          <a:xfrm>
            <a:off x="1830329" y="2491105"/>
            <a:ext cx="14324070" cy="6538085"/>
            <a:chOff x="-12701" y="0"/>
            <a:chExt cx="8213940" cy="3753742"/>
          </a:xfrm>
        </p:grpSpPr>
        <p:sp>
          <p:nvSpPr>
            <p:cNvPr id="170" name="Google Shape;170;p6"/>
            <p:cNvSpPr/>
            <p:nvPr/>
          </p:nvSpPr>
          <p:spPr>
            <a:xfrm>
              <a:off x="80010" y="80010"/>
              <a:ext cx="8108529" cy="3661032"/>
            </a:xfrm>
            <a:custGeom>
              <a:rect b="b" l="l" r="r" t="t"/>
              <a:pathLst>
                <a:path extrusionOk="0" h="3661032" w="8108529">
                  <a:moveTo>
                    <a:pt x="0" y="3606422"/>
                  </a:moveTo>
                  <a:lnTo>
                    <a:pt x="0" y="3661032"/>
                  </a:lnTo>
                  <a:lnTo>
                    <a:pt x="8108529" y="3661032"/>
                  </a:lnTo>
                  <a:lnTo>
                    <a:pt x="8108529" y="0"/>
                  </a:lnTo>
                  <a:lnTo>
                    <a:pt x="8053919" y="0"/>
                  </a:lnTo>
                  <a:lnTo>
                    <a:pt x="8053919" y="3606422"/>
                  </a:lnTo>
                  <a:close/>
                </a:path>
              </a:pathLst>
            </a:custGeom>
            <a:solidFill>
              <a:srgbClr val="E3E5FF"/>
            </a:solidFill>
            <a:ln>
              <a:noFill/>
            </a:ln>
          </p:spPr>
        </p:sp>
        <p:sp>
          <p:nvSpPr>
            <p:cNvPr id="171" name="Google Shape;171;p6"/>
            <p:cNvSpPr/>
            <p:nvPr/>
          </p:nvSpPr>
          <p:spPr>
            <a:xfrm>
              <a:off x="67310" y="67310"/>
              <a:ext cx="8133929" cy="3686432"/>
            </a:xfrm>
            <a:custGeom>
              <a:rect b="b" l="l" r="r" t="t"/>
              <a:pathLst>
                <a:path extrusionOk="0" h="3686432" w="8133929">
                  <a:moveTo>
                    <a:pt x="8066619" y="0"/>
                  </a:moveTo>
                  <a:lnTo>
                    <a:pt x="8066619" y="12700"/>
                  </a:lnTo>
                  <a:lnTo>
                    <a:pt x="8121229" y="12700"/>
                  </a:lnTo>
                  <a:lnTo>
                    <a:pt x="8121229" y="3673732"/>
                  </a:lnTo>
                  <a:lnTo>
                    <a:pt x="12700" y="3673732"/>
                  </a:lnTo>
                  <a:lnTo>
                    <a:pt x="12700" y="3619122"/>
                  </a:lnTo>
                  <a:lnTo>
                    <a:pt x="0" y="3619122"/>
                  </a:lnTo>
                  <a:lnTo>
                    <a:pt x="0" y="3686432"/>
                  </a:lnTo>
                  <a:lnTo>
                    <a:pt x="8133929" y="3686432"/>
                  </a:lnTo>
                  <a:lnTo>
                    <a:pt x="813392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</p:sp>
        <p:sp>
          <p:nvSpPr>
            <p:cNvPr id="172" name="Google Shape;172;p6"/>
            <p:cNvSpPr/>
            <p:nvPr/>
          </p:nvSpPr>
          <p:spPr>
            <a:xfrm>
              <a:off x="-12701" y="12700"/>
              <a:ext cx="8159329" cy="3661032"/>
            </a:xfrm>
            <a:custGeom>
              <a:rect b="b" l="l" r="r" t="t"/>
              <a:pathLst>
                <a:path extrusionOk="0" h="3661032" w="8108529">
                  <a:moveTo>
                    <a:pt x="0" y="0"/>
                  </a:moveTo>
                  <a:lnTo>
                    <a:pt x="8108529" y="0"/>
                  </a:lnTo>
                  <a:lnTo>
                    <a:pt x="8108529" y="3661032"/>
                  </a:lnTo>
                  <a:lnTo>
                    <a:pt x="0" y="36610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</p:sp>
        <p:sp>
          <p:nvSpPr>
            <p:cNvPr id="173" name="Google Shape;173;p6"/>
            <p:cNvSpPr/>
            <p:nvPr/>
          </p:nvSpPr>
          <p:spPr>
            <a:xfrm>
              <a:off x="0" y="0"/>
              <a:ext cx="8133929" cy="3686432"/>
            </a:xfrm>
            <a:custGeom>
              <a:rect b="b" l="l" r="r" t="t"/>
              <a:pathLst>
                <a:path extrusionOk="0" h="3686432" w="8133929">
                  <a:moveTo>
                    <a:pt x="80010" y="3686432"/>
                  </a:moveTo>
                  <a:lnTo>
                    <a:pt x="8133929" y="3686432"/>
                  </a:lnTo>
                  <a:lnTo>
                    <a:pt x="8133929" y="80010"/>
                  </a:lnTo>
                  <a:lnTo>
                    <a:pt x="8133929" y="67310"/>
                  </a:lnTo>
                  <a:lnTo>
                    <a:pt x="8133929" y="0"/>
                  </a:lnTo>
                  <a:lnTo>
                    <a:pt x="0" y="0"/>
                  </a:lnTo>
                  <a:lnTo>
                    <a:pt x="0" y="3686432"/>
                  </a:lnTo>
                  <a:lnTo>
                    <a:pt x="67310" y="3686432"/>
                  </a:lnTo>
                  <a:lnTo>
                    <a:pt x="80010" y="3686432"/>
                  </a:lnTo>
                  <a:close/>
                  <a:moveTo>
                    <a:pt x="12700" y="12700"/>
                  </a:moveTo>
                  <a:lnTo>
                    <a:pt x="8121229" y="12700"/>
                  </a:lnTo>
                  <a:lnTo>
                    <a:pt x="8121229" y="3673732"/>
                  </a:lnTo>
                  <a:lnTo>
                    <a:pt x="12700" y="3673732"/>
                  </a:lnTo>
                  <a:lnTo>
                    <a:pt x="12700" y="1270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</p:sp>
      </p:grpSp>
      <p:sp>
        <p:nvSpPr>
          <p:cNvPr id="174" name="Google Shape;174;p6"/>
          <p:cNvSpPr txBox="1"/>
          <p:nvPr/>
        </p:nvSpPr>
        <p:spPr>
          <a:xfrm>
            <a:off x="2438400" y="3269677"/>
            <a:ext cx="13030200" cy="455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399">
                <a:solidFill>
                  <a:srgbClr val="000000"/>
                </a:solidFill>
                <a:latin typeface="Alice"/>
                <a:ea typeface="Alice"/>
                <a:cs typeface="Alice"/>
                <a:sym typeface="Alice"/>
              </a:rPr>
              <a:t>ASKING FOR REPITITION OR CLARIFICATION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000000"/>
              </a:solidFill>
              <a:latin typeface="Alice"/>
              <a:ea typeface="Alice"/>
              <a:cs typeface="Alice"/>
              <a:sym typeface="Alic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000000"/>
                </a:solidFill>
                <a:latin typeface="Alice"/>
                <a:ea typeface="Alice"/>
                <a:cs typeface="Alice"/>
                <a:sym typeface="Alice"/>
              </a:rPr>
              <a:t>I’m sorry.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000000"/>
                </a:solidFill>
                <a:latin typeface="Alice"/>
                <a:ea typeface="Alice"/>
                <a:cs typeface="Alice"/>
                <a:sym typeface="Alice"/>
              </a:rPr>
              <a:t>Could you repeat that please?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000000"/>
                </a:solidFill>
                <a:latin typeface="Alice"/>
                <a:ea typeface="Alice"/>
                <a:cs typeface="Alice"/>
                <a:sym typeface="Alice"/>
              </a:rPr>
              <a:t>How do you spell your _________?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000000"/>
              </a:solidFill>
              <a:latin typeface="Alice"/>
              <a:ea typeface="Alice"/>
              <a:cs typeface="Alice"/>
              <a:sym typeface="Alic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rgbClr val="000000"/>
              </a:solidFill>
              <a:latin typeface="Alice"/>
              <a:ea typeface="Alice"/>
              <a:cs typeface="Alice"/>
              <a:sym typeface="Alice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>
                <a:solidFill>
                  <a:srgbClr val="000000"/>
                </a:solidFill>
                <a:latin typeface="Alice"/>
                <a:ea typeface="Alice"/>
                <a:cs typeface="Alice"/>
                <a:sym typeface="Alice"/>
              </a:rPr>
              <a:t>Note: </a:t>
            </a:r>
            <a:r>
              <a:rPr lang="en-US" sz="3600">
                <a:solidFill>
                  <a:srgbClr val="000000"/>
                </a:solidFill>
                <a:latin typeface="Alice"/>
                <a:ea typeface="Alice"/>
                <a:cs typeface="Alice"/>
                <a:sym typeface="Alice"/>
              </a:rPr>
              <a:t>Respond by saying </a:t>
            </a:r>
            <a:r>
              <a:rPr lang="en-US" sz="3600">
                <a:solidFill>
                  <a:srgbClr val="0000FF"/>
                </a:solidFill>
                <a:latin typeface="Alice"/>
                <a:ea typeface="Alice"/>
                <a:cs typeface="Alice"/>
                <a:sym typeface="Alice"/>
              </a:rPr>
              <a:t>Thank you, Ok, I got it</a:t>
            </a:r>
            <a:endParaRPr sz="5599">
              <a:solidFill>
                <a:srgbClr val="0000FF"/>
              </a:solidFill>
              <a:latin typeface="Alice"/>
              <a:ea typeface="Alice"/>
              <a:cs typeface="Alice"/>
              <a:sym typeface="Alice"/>
            </a:endParaRPr>
          </a:p>
        </p:txBody>
      </p:sp>
      <p:sp>
        <p:nvSpPr>
          <p:cNvPr id="175" name="Google Shape;175;p6"/>
          <p:cNvSpPr txBox="1"/>
          <p:nvPr/>
        </p:nvSpPr>
        <p:spPr>
          <a:xfrm>
            <a:off x="13326257" y="1272415"/>
            <a:ext cx="3933043" cy="5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r">
              <a:lnSpc>
                <a:spcPct val="120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 JANUARY 2024 </a:t>
            </a:r>
            <a:endParaRPr/>
          </a:p>
        </p:txBody>
      </p:sp>
      <p:sp>
        <p:nvSpPr>
          <p:cNvPr id="176" name="Google Shape;176;p6"/>
          <p:cNvSpPr txBox="1"/>
          <p:nvPr/>
        </p:nvSpPr>
        <p:spPr>
          <a:xfrm>
            <a:off x="1521025" y="1409700"/>
            <a:ext cx="11182142" cy="52387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20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99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LISTENING &amp; SPEAKING FOR COMMUNICATION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2006-08-16T00:00:00Z</dcterms:created>
  <dc:creator>iT-Center</dc:creator>
</cp:coreProperties>
</file>