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8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APOL ADULYASAS" userId="88bb098d-9266-4fa2-803e-6e4eb67a2399" providerId="ADAL" clId="{66D487EA-BC52-41EE-94C3-8504F59A7C9C}"/>
    <pc:docChg chg="modSld">
      <pc:chgData name="ATTAPOL ADULYASAS" userId="88bb098d-9266-4fa2-803e-6e4eb67a2399" providerId="ADAL" clId="{66D487EA-BC52-41EE-94C3-8504F59A7C9C}" dt="2020-11-24T06:39:45.771" v="7" actId="20577"/>
      <pc:docMkLst>
        <pc:docMk/>
      </pc:docMkLst>
      <pc:sldChg chg="modSp mod">
        <pc:chgData name="ATTAPOL ADULYASAS" userId="88bb098d-9266-4fa2-803e-6e4eb67a2399" providerId="ADAL" clId="{66D487EA-BC52-41EE-94C3-8504F59A7C9C}" dt="2020-11-24T06:39:45.771" v="7" actId="20577"/>
        <pc:sldMkLst>
          <pc:docMk/>
          <pc:sldMk cId="2527907518" sldId="257"/>
        </pc:sldMkLst>
        <pc:spChg chg="mod">
          <ac:chgData name="ATTAPOL ADULYASAS" userId="88bb098d-9266-4fa2-803e-6e4eb67a2399" providerId="ADAL" clId="{66D487EA-BC52-41EE-94C3-8504F59A7C9C}" dt="2020-11-24T06:39:45.771" v="7" actId="20577"/>
          <ac:spMkLst>
            <pc:docMk/>
            <pc:sldMk cId="2527907518" sldId="257"/>
            <ac:spMk id="2" creationId="{00000000-0000-0000-0000-000000000000}"/>
          </ac:spMkLst>
        </pc:spChg>
      </pc:sldChg>
    </pc:docChg>
  </pc:docChgLst>
  <pc:docChgLst>
    <pc:chgData name="ATTAPOL" userId="88bb098d-9266-4fa2-803e-6e4eb67a2399" providerId="ADAL" clId="{5936BE4E-3CD6-4C05-9B2B-863FD18E6C64}"/>
    <pc:docChg chg="modSld">
      <pc:chgData name="ATTAPOL" userId="88bb098d-9266-4fa2-803e-6e4eb67a2399" providerId="ADAL" clId="{5936BE4E-3CD6-4C05-9B2B-863FD18E6C64}" dt="2022-11-22T06:05:56.752" v="3" actId="20577"/>
      <pc:docMkLst>
        <pc:docMk/>
      </pc:docMkLst>
      <pc:sldChg chg="modSp mod">
        <pc:chgData name="ATTAPOL" userId="88bb098d-9266-4fa2-803e-6e4eb67a2399" providerId="ADAL" clId="{5936BE4E-3CD6-4C05-9B2B-863FD18E6C64}" dt="2022-11-22T06:05:56.752" v="3" actId="20577"/>
        <pc:sldMkLst>
          <pc:docMk/>
          <pc:sldMk cId="458378807" sldId="259"/>
        </pc:sldMkLst>
        <pc:spChg chg="mod">
          <ac:chgData name="ATTAPOL" userId="88bb098d-9266-4fa2-803e-6e4eb67a2399" providerId="ADAL" clId="{5936BE4E-3CD6-4C05-9B2B-863FD18E6C64}" dt="2022-11-22T06:05:56.752" v="3" actId="20577"/>
          <ac:spMkLst>
            <pc:docMk/>
            <pc:sldMk cId="458378807" sldId="259"/>
            <ac:spMk id="4" creationId="{00000000-0000-0000-0000-000000000000}"/>
          </ac:spMkLst>
        </pc:spChg>
      </pc:sldChg>
    </pc:docChg>
  </pc:docChgLst>
  <pc:docChgLst>
    <pc:chgData name="ATTAPOL ADULYASAS" userId="88bb098d-9266-4fa2-803e-6e4eb67a2399" providerId="ADAL" clId="{4F1A81B8-5076-4DFA-93A3-B217D4E9846C}"/>
    <pc:docChg chg="modSld">
      <pc:chgData name="ATTAPOL ADULYASAS" userId="88bb098d-9266-4fa2-803e-6e4eb67a2399" providerId="ADAL" clId="{4F1A81B8-5076-4DFA-93A3-B217D4E9846C}" dt="2021-11-29T06:04:45.324" v="55" actId="20577"/>
      <pc:docMkLst>
        <pc:docMk/>
      </pc:docMkLst>
      <pc:sldChg chg="modSp mod">
        <pc:chgData name="ATTAPOL ADULYASAS" userId="88bb098d-9266-4fa2-803e-6e4eb67a2399" providerId="ADAL" clId="{4F1A81B8-5076-4DFA-93A3-B217D4E9846C}" dt="2021-11-29T05:59:49.931" v="5" actId="20577"/>
        <pc:sldMkLst>
          <pc:docMk/>
          <pc:sldMk cId="458378807" sldId="259"/>
        </pc:sldMkLst>
        <pc:spChg chg="mod">
          <ac:chgData name="ATTAPOL ADULYASAS" userId="88bb098d-9266-4fa2-803e-6e4eb67a2399" providerId="ADAL" clId="{4F1A81B8-5076-4DFA-93A3-B217D4E9846C}" dt="2021-11-29T05:59:49.931" v="5" actId="20577"/>
          <ac:spMkLst>
            <pc:docMk/>
            <pc:sldMk cId="458378807" sldId="259"/>
            <ac:spMk id="4" creationId="{00000000-0000-0000-0000-000000000000}"/>
          </ac:spMkLst>
        </pc:spChg>
      </pc:sldChg>
      <pc:sldChg chg="modSp mod">
        <pc:chgData name="ATTAPOL ADULYASAS" userId="88bb098d-9266-4fa2-803e-6e4eb67a2399" providerId="ADAL" clId="{4F1A81B8-5076-4DFA-93A3-B217D4E9846C}" dt="2021-11-29T06:04:45.324" v="55" actId="20577"/>
        <pc:sldMkLst>
          <pc:docMk/>
          <pc:sldMk cId="3970848191" sldId="260"/>
        </pc:sldMkLst>
        <pc:spChg chg="mod">
          <ac:chgData name="ATTAPOL ADULYASAS" userId="88bb098d-9266-4fa2-803e-6e4eb67a2399" providerId="ADAL" clId="{4F1A81B8-5076-4DFA-93A3-B217D4E9846C}" dt="2021-11-29T06:04:45.324" v="55" actId="20577"/>
          <ac:spMkLst>
            <pc:docMk/>
            <pc:sldMk cId="3970848191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5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2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5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6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3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7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5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0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2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D882-818F-46FD-AC3A-AB5178133B6B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07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4191"/>
            <a:ext cx="8064896" cy="1152128"/>
          </a:xfrm>
        </p:spPr>
        <p:txBody>
          <a:bodyPr>
            <a:noAutofit/>
          </a:bodyPr>
          <a:lstStyle/>
          <a:p>
            <a:pPr algn="l"/>
            <a:r>
              <a:rPr lang="en-GB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4111247</a:t>
            </a:r>
            <a:r>
              <a:rPr lang="th-TH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เทคโนโลยีสื่อสารไร้สาย</a:t>
            </a:r>
            <a:endParaRPr lang="en-GB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7971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อาจารย์ อรรถพล อดุลยศาสน์</a:t>
            </a:r>
            <a:endParaRPr lang="en-GB" sz="36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คณะวิทยาศาสตร์เทคโนโลยี และการเกษตร</a:t>
            </a:r>
          </a:p>
          <a:p>
            <a:r>
              <a:rPr lang="th-TH" sz="36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สาขาคอมพิวเตอร์</a:t>
            </a: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329707" cy="32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90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cs typeface="+mn-cs"/>
              </a:rPr>
              <a:t>คำอธิบายวิชา</a:t>
            </a:r>
            <a:endParaRPr lang="en-GB" sz="5400" b="1" dirty="0">
              <a:solidFill>
                <a:srgbClr val="AC8300"/>
              </a:solidFill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5840" y="1523542"/>
            <a:ext cx="8014592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h-TH" sz="28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หลักการพื้นฐานการสื่อสารไร้สาย ความถี่และช่วงความถี่ คุณลักษณะของช่องสัญญาณ สายอากาศและการส่งสัญญาณของคลื่นวิทยุ การเข้าใช้ช่องสัญญาณ ระบบเซลลูลาร์ ระบบเครือข่ายท้องถิ่นไร้สาย ระบบเครือข่ายไร้สายแบบอุปกรณ์ต่ออุปกรณ์ เครือข่ายเซ็นเซอร์ไร้สาย โปรโตคอล ความปลอดภัย มาตรฐาน การใช้เครื่องมือและอุปกรณ์ที่เกี่ยวข้อง </a:t>
            </a:r>
          </a:p>
          <a:p>
            <a:pPr algn="just"/>
            <a:endParaRPr lang="en-GB" sz="28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just"/>
            <a:r>
              <a:rPr lang="en-GB" sz="28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Principle of wireless communication, frequency and frequency band, characteristics of channels, antennas and propagation, channel access; cellular system, wireless local area network (WLAN), wireless mobile ad hoc network (WMANET), wireless sensor network (WSN); security, standard, relevant tools and devices</a:t>
            </a:r>
          </a:p>
          <a:p>
            <a:pPr algn="just"/>
            <a:endParaRPr lang="en-GB" sz="28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just"/>
            <a:endParaRPr lang="th-TH" sz="28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8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ข้อตกลงในชั้นเรียน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1916832"/>
            <a:ext cx="7920880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1.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เข้าเรียน </a:t>
            </a:r>
            <a:r>
              <a:rPr lang="en-GB" b="1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13: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15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น</a:t>
            </a:r>
            <a:endParaRPr lang="en-GB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2.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มาสายเกิน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15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นาที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3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ครั้ง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/>
              </a:rPr>
              <a:t>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ไม่ได้คะแนนมาเรียน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ครั้ง</a:t>
            </a:r>
            <a:endParaRPr lang="en-GB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3.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ขาดได้ไม่เกิน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3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ครั้ง</a:t>
            </a:r>
            <a:endParaRPr lang="en-GB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4.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ส่งงานตรงเวลา</a:t>
            </a:r>
            <a:endParaRPr lang="en-GB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5.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การบ้าน   รายงาน   สอบ  ใช้ความสามารถตัวเอง ทำด้วยตัวเอง</a:t>
            </a:r>
            <a:endParaRPr lang="en-GB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37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ข้อตกลงการให้คะแนน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1673424"/>
            <a:ext cx="8280920" cy="4923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ระหว่างภาค (</a:t>
            </a:r>
            <a:r>
              <a:rPr lang="en-US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60</a:t>
            </a:r>
            <a:r>
              <a:rPr lang="th-TH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%) แบ่งเป็น	 </a:t>
            </a: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ความสนใจ (การเข้าเรียน จริยธรรม และ การแต่งกาย)	</a:t>
            </a:r>
            <a:r>
              <a:rPr lang="en-US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10</a:t>
            </a:r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</a:t>
            </a: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กิจกรรมระหว่างเรียน				</a:t>
            </a:r>
            <a:r>
              <a:rPr lang="th-TH" altLang="en-US" sz="3200" b="1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US" altLang="en-US" sz="3200" b="1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10</a:t>
            </a:r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</a:t>
            </a: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งานที่ได้รับมอบหมาย					</a:t>
            </a:r>
            <a:r>
              <a:rPr lang="en-GB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</a:t>
            </a:r>
            <a:r>
              <a:rPr lang="en-US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0</a:t>
            </a:r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</a:t>
            </a: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สอบกลางภาค						</a:t>
            </a:r>
            <a:r>
              <a:rPr lang="en-US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20</a:t>
            </a:r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ปลายภาค (</a:t>
            </a:r>
            <a:r>
              <a:rPr lang="en-US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40%</a:t>
            </a:r>
            <a:r>
              <a:rPr lang="th-TH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)	 </a:t>
            </a: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สอบปลายภาค						</a:t>
            </a:r>
            <a:r>
              <a:rPr lang="en-US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20</a:t>
            </a:r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</a:t>
            </a:r>
            <a:endParaRPr lang="en-GB" altLang="en-US" sz="3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สอบปฏิบัติ							</a:t>
            </a:r>
            <a:r>
              <a:rPr lang="en-GB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20%</a:t>
            </a:r>
            <a:endParaRPr lang="en-US" altLang="en-US" sz="3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84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ข้อตกลงการประเมินผล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768761" y="2744466"/>
            <a:ext cx="4392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en-US" sz="7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อิงกลุ่ม	 </a:t>
            </a:r>
            <a:r>
              <a:rPr lang="en-GB" altLang="en-US" sz="7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!!!</a:t>
            </a:r>
            <a:r>
              <a:rPr lang="th-TH" altLang="en-US" sz="7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		</a:t>
            </a:r>
            <a:endParaRPr lang="en-US" altLang="en-US" sz="7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en-GB" sz="7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th-TH" sz="7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94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เนื้อหาวิชา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712968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l">
              <a:buFont typeface="Arial" panose="020B0604020202020204" pitchFamily="34" charset="0"/>
              <a:buChar char="•"/>
            </a:pPr>
            <a:r>
              <a:rPr lang="th-TH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ทำความรู้จักกับเทคโนโลยีไร้สาย</a:t>
            </a:r>
            <a:r>
              <a:rPr lang="en-GB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(Introduction to Wireless Communication)</a:t>
            </a:r>
            <a:endParaRPr 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r>
              <a:rPr lang="th-TH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ทฤษฎีคลื่นวิทยุ 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(Theory of Radio Wave)</a:t>
            </a:r>
          </a:p>
          <a:p>
            <a:pPr marL="265113" lvl="1" indent="-265113" algn="l">
              <a:buFont typeface="Arial" panose="020B0604020202020204" pitchFamily="34" charset="0"/>
              <a:buChar char="•"/>
            </a:pPr>
            <a:r>
              <a:rPr lang="th-TH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ระบบโทรศัพท์เคลื่อนที่ 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(Cellular Telephone System)</a:t>
            </a:r>
            <a:endParaRPr lang="en-US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r>
              <a:rPr lang="th-TH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สื่อสารส่วนบุคคล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(Microwave and PAN Systems)</a:t>
            </a:r>
            <a:endParaRPr lang="en-US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r>
              <a:rPr lang="th-TH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ทฤษฎีการเข้าใช้ช่องสื่อสาร </a:t>
            </a:r>
            <a:r>
              <a:rPr 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(Theory of Channel Access)</a:t>
            </a:r>
          </a:p>
          <a:p>
            <a:pPr marL="265113" indent="-265113" algn="l">
              <a:buFont typeface="Arial" panose="020B0604020202020204" pitchFamily="34" charset="0"/>
              <a:buChar char="•"/>
            </a:pPr>
            <a:r>
              <a:rPr lang="th-TH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ระบบเครือข่ายท้องถิ่นไร้สาย (</a:t>
            </a:r>
            <a:r>
              <a:rPr 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Wireless LAN System)</a:t>
            </a:r>
          </a:p>
          <a:p>
            <a:pPr marL="265113" indent="-265113" algn="l">
              <a:buFont typeface="Arial" panose="020B0604020202020204" pitchFamily="34" charset="0"/>
              <a:buChar char="•"/>
            </a:pPr>
            <a:r>
              <a:rPr lang="th-TH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การออกแบบ และติดตั้งระบบ 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WLAN </a:t>
            </a:r>
            <a:r>
              <a:rPr lang="en-US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(Design and Installation of WLAN)</a:t>
            </a:r>
          </a:p>
          <a:p>
            <a:pPr marL="265113" indent="-265113" algn="l">
              <a:buFont typeface="Arial" panose="020B0604020202020204" pitchFamily="34" charset="0"/>
              <a:buChar char="•"/>
            </a:pPr>
            <a:r>
              <a:rPr lang="th-TH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ระบบความปลอดภัยในระบบ </a:t>
            </a:r>
            <a:r>
              <a:rPr lang="en-GB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WLAN </a:t>
            </a:r>
            <a:r>
              <a:rPr 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(Security in WLAN)</a:t>
            </a: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95536" y="4041068"/>
            <a:ext cx="84249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38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362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FreesiaUPC</vt:lpstr>
      <vt:lpstr>Office Theme</vt:lpstr>
      <vt:lpstr>4111247 เทคโนโลยีสื่อสารไร้สาย</vt:lpstr>
      <vt:lpstr>คำอธิบายวิชา</vt:lpstr>
      <vt:lpstr>ข้อตกลงในชั้นเรียน</vt:lpstr>
      <vt:lpstr>ข้อตกลงการให้คะแนน</vt:lpstr>
      <vt:lpstr>ข้อตกลงการประเมินผล</vt:lpstr>
      <vt:lpstr>เนื้อหาวิชา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4112427 : วิศวกรรมซอฟแวร์ (1/2558)</dc:title>
  <dc:creator>Attapol Adulyasas</dc:creator>
  <cp:lastModifiedBy>Attapol Adulyasas</cp:lastModifiedBy>
  <cp:revision>79</cp:revision>
  <dcterms:created xsi:type="dcterms:W3CDTF">2015-09-02T12:08:06Z</dcterms:created>
  <dcterms:modified xsi:type="dcterms:W3CDTF">2022-11-22T06:06:06Z</dcterms:modified>
</cp:coreProperties>
</file>