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EB15C8-A6D7-438D-A937-8F8661FE7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0014" y="3316697"/>
            <a:ext cx="6752895" cy="2268559"/>
          </a:xfrm>
        </p:spPr>
        <p:txBody>
          <a:bodyPr/>
          <a:lstStyle/>
          <a:p>
            <a:r>
              <a:rPr lang="th-TH" dirty="0"/>
              <a:t>บทที่ 1 องค์ประกอบของบทนำ</a:t>
            </a:r>
          </a:p>
        </p:txBody>
      </p:sp>
    </p:spTree>
    <p:extLst>
      <p:ext uri="{BB962C8B-B14F-4D97-AF65-F5344CB8AC3E}">
        <p14:creationId xmlns:p14="http://schemas.microsoft.com/office/powerpoint/2010/main" val="257671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E16B31A-08F0-4C9C-9F2D-7DE2AE94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612" y="379752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th-TH" sz="4000" dirty="0">
                <a:solidFill>
                  <a:srgbClr val="FF0000"/>
                </a:solidFill>
                <a:highlight>
                  <a:srgbClr val="FFFF00"/>
                </a:highlight>
              </a:rPr>
              <a:t>หัวข้อวิจัยที่ดี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B814FEB-7CEB-4E63-8597-FB3B7E678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7388" y="2105905"/>
            <a:ext cx="2605223" cy="7148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tx2">
                <a:lumMod val="25000"/>
              </a:schemeClr>
            </a:solidFill>
          </a:ln>
        </p:spPr>
        <p:txBody>
          <a:bodyPr/>
          <a:lstStyle/>
          <a:p>
            <a:r>
              <a:rPr lang="th-TH" b="1" dirty="0">
                <a:solidFill>
                  <a:srgbClr val="FF0000"/>
                </a:solidFill>
              </a:rPr>
              <a:t>สั้น  กระชับ ชัดเจน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9C89A733-EDC8-4205-A088-5F2495666034}"/>
              </a:ext>
            </a:extLst>
          </p:cNvPr>
          <p:cNvSpPr txBox="1"/>
          <p:nvPr/>
        </p:nvSpPr>
        <p:spPr>
          <a:xfrm>
            <a:off x="6788075" y="1622133"/>
            <a:ext cx="2485017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</a:rPr>
              <a:t>ตรงประเด็นปัญหา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99943994-B29F-4E7E-8357-E85724CF32AD}"/>
              </a:ext>
            </a:extLst>
          </p:cNvPr>
          <p:cNvSpPr txBox="1"/>
          <p:nvPr/>
        </p:nvSpPr>
        <p:spPr>
          <a:xfrm>
            <a:off x="1484553" y="3041399"/>
            <a:ext cx="7089292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</a:rPr>
              <a:t>บ่งบอกถึงประเภทของการวิจัย </a:t>
            </a:r>
          </a:p>
          <a:p>
            <a:r>
              <a:rPr lang="th-TH" sz="2400" b="1" dirty="0">
                <a:solidFill>
                  <a:srgbClr val="FF0000"/>
                </a:solidFill>
              </a:rPr>
              <a:t>-เชิงสำรวจ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th-TH" sz="2400" b="1" dirty="0">
                <a:solidFill>
                  <a:srgbClr val="FF0000"/>
                </a:solidFill>
              </a:rPr>
              <a:t>การสำรวจปัญหาการเรียนภาษาอังกฤษ</a:t>
            </a:r>
            <a:r>
              <a:rPr lang="en-US" sz="2400" b="1" dirty="0">
                <a:solidFill>
                  <a:srgbClr val="FF0000"/>
                </a:solidFill>
              </a:rPr>
              <a:t>…..)</a:t>
            </a:r>
            <a:endParaRPr lang="th-TH" sz="2400" b="1" dirty="0">
              <a:solidFill>
                <a:srgbClr val="FF0000"/>
              </a:solidFill>
            </a:endParaRPr>
          </a:p>
          <a:p>
            <a:r>
              <a:rPr lang="th-TH" sz="2400" b="1" dirty="0">
                <a:solidFill>
                  <a:srgbClr val="FF0000"/>
                </a:solidFill>
              </a:rPr>
              <a:t>-เชิงศึกษาเปรียบเทียบ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th-TH" sz="2400" b="1" dirty="0">
                <a:solidFill>
                  <a:srgbClr val="FF0000"/>
                </a:solidFill>
              </a:rPr>
              <a:t>การเปรียบเทียบผลการเรียนภาษาอังกฤษ กับ.....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endParaRPr lang="th-TH" sz="2400" b="1" dirty="0">
              <a:solidFill>
                <a:srgbClr val="FF0000"/>
              </a:solidFill>
            </a:endParaRPr>
          </a:p>
          <a:p>
            <a:r>
              <a:rPr lang="th-TH" sz="2400" b="1" dirty="0">
                <a:solidFill>
                  <a:srgbClr val="FF0000"/>
                </a:solidFill>
              </a:rPr>
              <a:t>-เชิงสหสัมพันธ์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th-TH" sz="2400" b="1" dirty="0">
                <a:solidFill>
                  <a:srgbClr val="FF0000"/>
                </a:solidFill>
              </a:rPr>
              <a:t>การศึกษาความสัมพันธ์ของทักษะภาษาอังกฤษ กับ.........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endParaRPr lang="th-TH" sz="2400" b="1" dirty="0">
              <a:solidFill>
                <a:srgbClr val="FF0000"/>
              </a:solidFill>
            </a:endParaRPr>
          </a:p>
          <a:p>
            <a:r>
              <a:rPr lang="th-TH" sz="2400" b="1" dirty="0">
                <a:solidFill>
                  <a:srgbClr val="FF0000"/>
                </a:solidFill>
              </a:rPr>
              <a:t>-เชิงการศึกษาพัฒนาการ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th-TH" sz="2400" b="1" dirty="0">
                <a:solidFill>
                  <a:srgbClr val="FF0000"/>
                </a:solidFill>
              </a:rPr>
              <a:t>การศึกษาพัฒนาการเรียนรู้พยัญชนะ........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endParaRPr lang="th-TH" sz="2400" b="1" dirty="0">
              <a:solidFill>
                <a:srgbClr val="FF0000"/>
              </a:solidFill>
            </a:endParaRPr>
          </a:p>
          <a:p>
            <a:r>
              <a:rPr lang="th-TH" sz="2400" b="1" dirty="0">
                <a:solidFill>
                  <a:srgbClr val="FF0000"/>
                </a:solidFill>
              </a:rPr>
              <a:t>-เชิงทดลอง .......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1069BC71-2F8E-4773-9FEF-F7B0361158B7}"/>
              </a:ext>
            </a:extLst>
          </p:cNvPr>
          <p:cNvSpPr txBox="1"/>
          <p:nvPr/>
        </p:nvSpPr>
        <p:spPr>
          <a:xfrm>
            <a:off x="9005943" y="2636113"/>
            <a:ext cx="1570617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b="1" u="sng" dirty="0">
                <a:solidFill>
                  <a:srgbClr val="FF0000"/>
                </a:solidFill>
              </a:rPr>
              <a:t>เป็นคำนาม</a:t>
            </a:r>
          </a:p>
          <a:p>
            <a:pPr algn="ctr"/>
            <a:r>
              <a:rPr lang="th-TH" b="1" dirty="0">
                <a:solidFill>
                  <a:srgbClr val="FF0000"/>
                </a:solidFill>
              </a:rPr>
              <a:t>-การศึกษา</a:t>
            </a:r>
          </a:p>
          <a:p>
            <a:pPr algn="ctr"/>
            <a:r>
              <a:rPr lang="th-TH" b="1" dirty="0">
                <a:solidFill>
                  <a:srgbClr val="FF0000"/>
                </a:solidFill>
              </a:rPr>
              <a:t>-การเปรียบเทียบ</a:t>
            </a:r>
          </a:p>
          <a:p>
            <a:pPr algn="ctr"/>
            <a:r>
              <a:rPr lang="th-TH" b="1" dirty="0">
                <a:solidFill>
                  <a:srgbClr val="FF0000"/>
                </a:solidFill>
              </a:rPr>
              <a:t>-การสำรวจ</a:t>
            </a:r>
          </a:p>
        </p:txBody>
      </p:sp>
    </p:spTree>
    <p:extLst>
      <p:ext uri="{BB962C8B-B14F-4D97-AF65-F5344CB8AC3E}">
        <p14:creationId xmlns:p14="http://schemas.microsoft.com/office/powerpoint/2010/main" val="199702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CDF1B2-9AE4-493F-8A48-6DA49CA6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44" y="614418"/>
            <a:ext cx="7958331" cy="1077229"/>
          </a:xfrm>
        </p:spPr>
        <p:txBody>
          <a:bodyPr/>
          <a:lstStyle/>
          <a:p>
            <a:r>
              <a:rPr lang="th-TH" dirty="0"/>
              <a:t>การเขียนความเป็นมาและความสำคัญของปัญหา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AA24982-46BD-495A-893D-5E3C9A31F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503" y="1691646"/>
            <a:ext cx="8554203" cy="3558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/>
              <a:t>เป้าหมาย</a:t>
            </a:r>
            <a:r>
              <a:rPr lang="th-TH" dirty="0"/>
              <a:t> คือ การบอกให้ผู้อ่านทราบว่าเรากำลังจะแก้ปัญหาอะไร หรือ พัฒนาอะไร เพื่อให้ดีขึ้น</a:t>
            </a:r>
          </a:p>
          <a:p>
            <a:pPr marL="0" indent="0">
              <a:buNone/>
            </a:pPr>
            <a:r>
              <a:rPr lang="th-TH" b="1" dirty="0"/>
              <a:t>ส่วนที่ 1 </a:t>
            </a:r>
            <a:r>
              <a:rPr lang="th-TH" dirty="0"/>
              <a:t>อารัมภบทสภาพการเรียนการสอนภาษาอังกฤษ </a:t>
            </a:r>
          </a:p>
          <a:p>
            <a:pPr marL="0" indent="0">
              <a:buNone/>
            </a:pPr>
            <a:r>
              <a:rPr lang="th-TH" b="1" dirty="0"/>
              <a:t>ส่วนที่ 2 </a:t>
            </a:r>
            <a:r>
              <a:rPr lang="th-TH" dirty="0"/>
              <a:t>อธิบายว่าเรื่องที่จะศึกษาเกี่ยวกับอะไร โดยเสนอหลักการ แนวคิดอย่างกว้างๆเกี่ยวกับปัญหา </a:t>
            </a:r>
          </a:p>
          <a:p>
            <a:pPr marL="0" indent="0">
              <a:buNone/>
            </a:pPr>
            <a:r>
              <a:rPr lang="th-TH" dirty="0"/>
              <a:t>             หรือสถานการณ์ปัจจุบันของเรื่องที่จะศึกษา เพื่อขมวดเป็นสาระสำคัญ </a:t>
            </a:r>
          </a:p>
          <a:p>
            <a:pPr marL="0" indent="0">
              <a:buNone/>
            </a:pPr>
            <a:r>
              <a:rPr lang="th-TH" b="1" dirty="0"/>
              <a:t>ส่วนที่ 3 </a:t>
            </a:r>
            <a:r>
              <a:rPr lang="th-TH" dirty="0"/>
              <a:t>ระบุประเด็นที่ต้องการศึกษา หรือสิ่งที่ต้องการจะศึกษา ยังต้องบอกประโยชน์ที่จะได้รับจากการศึกษา </a:t>
            </a:r>
          </a:p>
        </p:txBody>
      </p:sp>
    </p:spTree>
    <p:extLst>
      <p:ext uri="{BB962C8B-B14F-4D97-AF65-F5344CB8AC3E}">
        <p14:creationId xmlns:p14="http://schemas.microsoft.com/office/powerpoint/2010/main" val="38510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222C16-0763-4D3E-904C-02B30375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743510"/>
            <a:ext cx="7958331" cy="1077229"/>
          </a:xfrm>
        </p:spPr>
        <p:txBody>
          <a:bodyPr/>
          <a:lstStyle/>
          <a:p>
            <a:r>
              <a:rPr lang="th-TH" dirty="0"/>
              <a:t>การกำหนดวัตถุประสงค์ในการวิจัย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B45BA2D-C351-4C85-A2AD-FDF8AED0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59" y="2052116"/>
            <a:ext cx="8095880" cy="4402472"/>
          </a:xfrm>
        </p:spPr>
        <p:txBody>
          <a:bodyPr>
            <a:normAutofit fontScale="55000" lnSpcReduction="20000"/>
          </a:bodyPr>
          <a:lstStyle/>
          <a:p>
            <a:r>
              <a:rPr lang="th-TH" sz="4500" b="1" u="sng" dirty="0"/>
              <a:t>ขึ้นต้นด้วยวลี   </a:t>
            </a:r>
          </a:p>
          <a:p>
            <a:pPr>
              <a:buFontTx/>
              <a:buChar char="-"/>
            </a:pPr>
            <a:r>
              <a:rPr lang="th-TH" sz="3200" dirty="0"/>
              <a:t>เพื่อประเมิน </a:t>
            </a:r>
          </a:p>
          <a:p>
            <a:pPr>
              <a:buFontTx/>
              <a:buChar char="-"/>
            </a:pPr>
            <a:r>
              <a:rPr lang="th-TH" sz="3200" dirty="0"/>
              <a:t>-เพื่อสำรวจ </a:t>
            </a:r>
          </a:p>
          <a:p>
            <a:pPr>
              <a:buFontTx/>
              <a:buChar char="-"/>
            </a:pPr>
            <a:r>
              <a:rPr lang="th-TH" sz="3200" dirty="0"/>
              <a:t>เพื่อศึกษา </a:t>
            </a:r>
          </a:p>
          <a:p>
            <a:pPr>
              <a:buFontTx/>
              <a:buChar char="-"/>
            </a:pPr>
            <a:r>
              <a:rPr lang="th-TH" sz="3200" dirty="0"/>
              <a:t>เพื่อเปรียบเทียบ</a:t>
            </a:r>
          </a:p>
          <a:p>
            <a:pPr>
              <a:buFontTx/>
              <a:buChar char="-"/>
            </a:pPr>
            <a:r>
              <a:rPr lang="th-TH" sz="3200" dirty="0"/>
              <a:t> เพื่อพัฒนา </a:t>
            </a:r>
          </a:p>
          <a:p>
            <a:pPr>
              <a:buFontTx/>
              <a:buChar char="-"/>
            </a:pPr>
            <a:r>
              <a:rPr lang="th-TH" sz="3200" dirty="0"/>
              <a:t>เพื่ออธิบาย </a:t>
            </a:r>
          </a:p>
          <a:p>
            <a:pPr>
              <a:buFontTx/>
              <a:buChar char="-"/>
            </a:pPr>
            <a:r>
              <a:rPr lang="th-TH" sz="3200" dirty="0"/>
              <a:t>เพื่อวิเคราะห์</a:t>
            </a:r>
          </a:p>
          <a:p>
            <a:pPr>
              <a:buFontTx/>
              <a:buChar char="-"/>
            </a:pPr>
            <a:r>
              <a:rPr lang="th-TH" sz="3200" dirty="0"/>
              <a:t> เพื่อสร้าง </a:t>
            </a:r>
          </a:p>
        </p:txBody>
      </p:sp>
    </p:spTree>
    <p:extLst>
      <p:ext uri="{BB962C8B-B14F-4D97-AF65-F5344CB8AC3E}">
        <p14:creationId xmlns:p14="http://schemas.microsoft.com/office/powerpoint/2010/main" val="289704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B45EB4-AF8A-4836-A6DF-BB484CC5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การกำหนดวัตถุประสงค์ในการวิจัย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632010D-3008-4C1C-88A0-4D4E85FB8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430086"/>
            <a:ext cx="7796540" cy="3997828"/>
          </a:xfrm>
        </p:spPr>
        <p:txBody>
          <a:bodyPr/>
          <a:lstStyle/>
          <a:p>
            <a:r>
              <a:rPr lang="th-TH" dirty="0"/>
              <a:t>ควรอยู่ในของเขตของหัวข้อหรือชื่อเรื่อง</a:t>
            </a:r>
          </a:p>
          <a:p>
            <a:r>
              <a:rPr lang="th-TH" dirty="0"/>
              <a:t>ควรขยายความชื่อเรื่องให้ครอบคลุมสิ่งที่สำคัญที่ควรแก่การศึกษา</a:t>
            </a:r>
          </a:p>
          <a:p>
            <a:r>
              <a:rPr lang="th-TH" dirty="0"/>
              <a:t>ควรระบุเป็นข้อๆ ตามกล</a:t>
            </a:r>
            <a:r>
              <a:rPr lang="th-TH" dirty="0" err="1"/>
              <a:t>ุม</a:t>
            </a:r>
            <a:r>
              <a:rPr lang="th-TH" dirty="0"/>
              <a:t>ใหญ่ของหัวข้อ</a:t>
            </a:r>
          </a:p>
          <a:p>
            <a:r>
              <a:rPr lang="th-TH" dirty="0"/>
              <a:t>ควรจัดเรียงตามลำดับความสำคัญ เริ่มจากสำคัญมากที่สุด และเขียนแบ่งเป็นข้อๆ จำแนกตามปัญหาวิจัย</a:t>
            </a:r>
            <a:r>
              <a:rPr lang="th-TH" dirty="0" err="1"/>
              <a:t>ย่อยๆ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309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D29741E-4621-4CB3-84B6-336027106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ประโยชน์ที่คาดว่าจะได้รับ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B7B5A8B-2BC1-4DFF-8AAB-F7ECA4BF9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ข้อค้นพบจะแก้ปัญหาได้อย่างไร</a:t>
            </a:r>
          </a:p>
          <a:p>
            <a:r>
              <a:rPr lang="th-TH" dirty="0"/>
              <a:t>จะเป็นความรู้ใหม่หรือไม่</a:t>
            </a:r>
          </a:p>
          <a:p>
            <a:r>
              <a:rPr lang="th-TH" dirty="0"/>
              <a:t>นำไปถ่ายทอดให้ใคร</a:t>
            </a:r>
          </a:p>
          <a:p>
            <a:r>
              <a:rPr lang="th-TH" dirty="0"/>
              <a:t>เป็นประโยชน์ต่อใคร</a:t>
            </a:r>
          </a:p>
        </p:txBody>
      </p:sp>
    </p:spTree>
    <p:extLst>
      <p:ext uri="{BB962C8B-B14F-4D97-AF65-F5344CB8AC3E}">
        <p14:creationId xmlns:p14="http://schemas.microsoft.com/office/powerpoint/2010/main" val="21800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C49CD0-4710-495A-A95B-AEFD6FF39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การกำหนดนิยามศัพท์เฉพาะที่ใช้ในการวิจัย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7C83378-4217-42AE-AEBB-69D767F7C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7370862" cy="3520345"/>
          </a:xfrm>
        </p:spPr>
        <p:txBody>
          <a:bodyPr>
            <a:normAutofit/>
          </a:bodyPr>
          <a:lstStyle/>
          <a:p>
            <a:r>
              <a:rPr lang="th-TH" sz="3600" dirty="0"/>
              <a:t>นิยามศัพท์เฉพาะ เป็นการให้ความหมายของ ตัวแปร หรือคำศัพท์ที่นำมาใช้ในการวิจัยเพื่อให้เกิดความเข้าใจตรงกัน</a:t>
            </a:r>
          </a:p>
        </p:txBody>
      </p:sp>
    </p:spTree>
    <p:extLst>
      <p:ext uri="{BB962C8B-B14F-4D97-AF65-F5344CB8AC3E}">
        <p14:creationId xmlns:p14="http://schemas.microsoft.com/office/powerpoint/2010/main" val="191822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014F8C4-38AE-4716-8600-11DE430B8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/>
              <a:t>องค์ประกอบของบทที่ 1 บทนำ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DD8A76A-C677-4BA4-AB27-6B5DA9BDD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ความเป็นมาและความสำคัญของปัญหา</a:t>
            </a:r>
          </a:p>
          <a:p>
            <a:r>
              <a:rPr lang="th-TH" dirty="0"/>
              <a:t>วัตถุประสงค์ในการวิจัย</a:t>
            </a:r>
          </a:p>
          <a:p>
            <a:r>
              <a:rPr lang="th-TH" dirty="0"/>
              <a:t>ประโยชน์ที่คาดว่าจะได้รับ</a:t>
            </a:r>
          </a:p>
          <a:p>
            <a:r>
              <a:rPr lang="th-TH" dirty="0"/>
              <a:t>สมมติฐานการวิจัย</a:t>
            </a:r>
          </a:p>
          <a:p>
            <a:r>
              <a:rPr lang="th-TH" dirty="0"/>
              <a:t>ขอบเขตการวิจัย</a:t>
            </a:r>
          </a:p>
          <a:p>
            <a:r>
              <a:rPr lang="th-TH" dirty="0"/>
              <a:t>นิยามศัพท์เฉพาะ</a:t>
            </a:r>
          </a:p>
        </p:txBody>
      </p:sp>
    </p:spTree>
    <p:extLst>
      <p:ext uri="{BB962C8B-B14F-4D97-AF65-F5344CB8AC3E}">
        <p14:creationId xmlns:p14="http://schemas.microsoft.com/office/powerpoint/2010/main" val="2773883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มดิสัน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B88D0B7435C0D944A8FD7E7659CFF109" ma:contentTypeVersion="13" ma:contentTypeDescription="สร้างเอกสารใหม่" ma:contentTypeScope="" ma:versionID="a33415d15d00226ee827b360bda9cf70">
  <xsd:schema xmlns:xsd="http://www.w3.org/2001/XMLSchema" xmlns:xs="http://www.w3.org/2001/XMLSchema" xmlns:p="http://schemas.microsoft.com/office/2006/metadata/properties" xmlns:ns3="6d0579b6-cdbc-491c-95ce-44636947661f" xmlns:ns4="8e1d50b4-1f64-466b-9a59-713a22fa2a4a" targetNamespace="http://schemas.microsoft.com/office/2006/metadata/properties" ma:root="true" ma:fieldsID="451651b0c4b9803f197b088c22123ca6" ns3:_="" ns4:_="">
    <xsd:import namespace="6d0579b6-cdbc-491c-95ce-44636947661f"/>
    <xsd:import namespace="8e1d50b4-1f64-466b-9a59-713a22fa2a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579b6-cdbc-491c-95ce-4463694766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d50b4-1f64-466b-9a59-713a22fa2a4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การแชร์แฮชคำแนะนำ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d0579b6-cdbc-491c-95ce-44636947661f" xsi:nil="true"/>
  </documentManagement>
</p:properties>
</file>

<file path=customXml/itemProps1.xml><?xml version="1.0" encoding="utf-8"?>
<ds:datastoreItem xmlns:ds="http://schemas.openxmlformats.org/officeDocument/2006/customXml" ds:itemID="{0B115F7E-004B-4F1D-9C8A-8DC51CC59F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0579b6-cdbc-491c-95ce-44636947661f"/>
    <ds:schemaRef ds:uri="8e1d50b4-1f64-466b-9a59-713a22fa2a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388E82-105A-4D00-8793-45E1180E61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357F30-D080-4C8D-946A-1A20154085AF}">
  <ds:schemaRefs>
    <ds:schemaRef ds:uri="http://purl.org/dc/dcmitype/"/>
    <ds:schemaRef ds:uri="6d0579b6-cdbc-491c-95ce-44636947661f"/>
    <ds:schemaRef ds:uri="http://schemas.microsoft.com/office/infopath/2007/PartnerControls"/>
    <ds:schemaRef ds:uri="http://schemas.microsoft.com/office/2006/documentManagement/types"/>
    <ds:schemaRef ds:uri="8e1d50b4-1f64-466b-9a59-713a22fa2a4a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{482D8F33-495A-40D8-AE3C-AD295C53814D}tf16401375</Template>
  <TotalTime>47</TotalTime>
  <Words>354</Words>
  <Application>Microsoft Office PowerPoint</Application>
  <PresentationFormat>แบบจอกว้าง</PresentationFormat>
  <Paragraphs>49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เมดิสัน</vt:lpstr>
      <vt:lpstr>บทที่ 1 องค์ประกอบของบทนำ</vt:lpstr>
      <vt:lpstr>หัวข้อวิจัยที่ดี</vt:lpstr>
      <vt:lpstr>การเขียนความเป็นมาและความสำคัญของปัญหา</vt:lpstr>
      <vt:lpstr>การกำหนดวัตถุประสงค์ในการวิจัย</vt:lpstr>
      <vt:lpstr>การกำหนดวัตถุประสงค์ในการวิจัย</vt:lpstr>
      <vt:lpstr>ประโยชน์ที่คาดว่าจะได้รับ</vt:lpstr>
      <vt:lpstr>การกำหนดนิยามศัพท์เฉพาะที่ใช้ในการวิจัย</vt:lpstr>
      <vt:lpstr>องค์ประกอบของบทที่ 1 บทนำ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องค์ประกอบของบทนำ</dc:title>
  <dc:creator>KOLEEYOH JEH-DO</dc:creator>
  <cp:lastModifiedBy>KOLEEYOH JEH-DO</cp:lastModifiedBy>
  <cp:revision>5</cp:revision>
  <dcterms:created xsi:type="dcterms:W3CDTF">2023-11-23T04:30:45Z</dcterms:created>
  <dcterms:modified xsi:type="dcterms:W3CDTF">2023-11-23T05:18:22Z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0x010100B88D0B7435C0D944A8FD7E7659CFF109</vt:lpwstr>
  </property>
</Properties>
</file>