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077B-4439-481D-B5AD-F5F757AD6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33EFD-F1E7-466D-9F5E-D4D2C3B54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6E247-CCF4-4A7D-8B83-2650D100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0239A-E8D1-4ECE-A067-6B0EB6E3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CDF34-24B3-4B52-AF03-E494ED96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5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3042-7A0B-4183-9C36-72E9C416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83717-C9F0-4B74-B185-EF87BEBCD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E2DB-3621-422F-8BF9-C3C7001F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8E13B-C860-4DB4-A79D-0C820FA7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FB796-6C45-4B49-A7B5-EEAC3157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30C718-037E-44FF-BB41-54681D557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3A7CE-3A9A-4864-888C-A6946BB10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E473F-3F6A-4787-A927-B9315865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06FB3-517A-4FBD-BEC2-F3C1789B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47F34-416E-4BFB-9723-3D35BB7B5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0250F-1EC9-4034-B43B-7636DD29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BA30-8B02-4510-BDCC-6C7C42B6E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61B55-D664-46C9-9981-284D01AF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A1E85-1D0D-4ABB-8B82-798CDAE8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44B44-7D49-4428-A4F4-491A462D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29CA-DEC5-4CA9-935A-DC1480F9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76097-6526-4E1D-85D0-27BFD21DF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05515-6119-4A6F-9722-6455E9F7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4C658-7101-47FD-A885-7E9DC73F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225F6-43BF-49D0-8FB1-360864AD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0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330E-5972-4C19-8907-201BBB8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E6E58-2A8C-451C-A07A-FF2153903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5BEF1-51B4-4880-B0A8-7773380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A4C82-C74B-4AC0-ABE7-76304514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C3F1C-BCB1-48BF-A3A9-FC52D687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455AB-2F03-4940-A906-BA7CA7E2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035F-5491-4365-8468-DAD8AE7E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65EC0-3396-41CB-9589-38BA282FD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9E7A5-A8E0-4FF3-B13E-1435EE032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9A02F-1A64-40CC-903F-89551B1F9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BFBB2-3D68-4914-BA2A-71ED01C9F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88730-9595-4CBD-9B9D-65D74BC01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ADA2F1-2E18-4612-BA36-680075C6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8E494-D9B3-4770-A8EC-05AC575A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3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AB92-149C-4EE1-B61D-C631115D2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A558F-059D-45FE-A5E5-A72BA49C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C184C-D56B-41D9-B786-329B67EC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96136-FCFB-45AB-9F98-EA28CBEC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B344E-54F1-4C4E-8842-8A0CAD49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4969E-7F38-4757-8774-C1510618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88C00-8081-462F-A728-69E56E38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0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CD280-F23C-4407-BA57-8E74A1B63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1344-9521-4FD7-A31E-416C4A0FE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8E82C-1C58-4342-BA44-B3F52C363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8B643-C0B0-4FAA-A36B-8A49F3EB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C47DE-79CB-4B75-B07A-F2AAC590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06510-F678-40B7-9ED6-E3D0070F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9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2D67-F72B-43D0-BFC4-7E99B1D6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D73C7-E95F-41D5-AEB2-ACF30688C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6CAF8-FAEA-45BB-879B-BD1DFD827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847DC-483E-4E09-8146-CA551C90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2DFE5-99DA-4A61-98D3-8885D9A7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DA81B-5E15-44C0-83F2-CB6FCFD8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8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2034A2-2A1B-4171-AFF4-BF33D505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EBAF9-1D9E-4FD9-AAEF-A002AE242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206F7-3774-4FA2-B2C2-6762E366A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7241-E658-4D3C-B904-2B0F341D95A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15FD-014F-4A51-B517-2EFD3929E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249BD-B7F7-4C9A-B025-54E40DA85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2E77-5676-4875-AAC4-D52FDC5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2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8818-0EC5-4666-BDDD-AC4F9BA38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CH-1 </a:t>
            </a:r>
            <a:r>
              <a:rPr lang="th-TH" sz="96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รู้จัก </a:t>
            </a:r>
            <a:r>
              <a:rPr lang="en-US" sz="96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DBMS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24543-A06F-4672-BD89-7BA3D1D5D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 อับดุลเลาะ บากา</a:t>
            </a:r>
          </a:p>
          <a:p>
            <a:r>
              <a:rPr lang="th-TH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สาขาวิชาวิทยาการคอมพิวเตอร์และเทคโนโลยีดิจิทัล คณะวิทยาศาสตร์เทคโนโลยีและการเกษตร </a:t>
            </a:r>
            <a:endParaRPr lang="en-US" b="1" dirty="0"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097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24A4-794F-4F14-BA04-0D5FFC4B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ตัวอย่างฐานข้อมูลที่เป็น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DBMS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D37B2-93D3-49BD-8478-D2CF7B9AE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776AB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Mysql</a:t>
            </a:r>
            <a:endParaRPr lang="en-US" b="1" i="0" dirty="0">
              <a:solidFill>
                <a:srgbClr val="444444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776A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Oracle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776AB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PostgreSQL</a:t>
            </a:r>
            <a:endParaRPr lang="en-US" b="1" i="0" dirty="0">
              <a:solidFill>
                <a:srgbClr val="444444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Microsoft SQL Server</a:t>
            </a: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310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B7F1E-21BA-454B-B4C3-1CC8D381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sz="66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คืออะไร</a:t>
            </a:r>
            <a:endParaRPr lang="en-US" sz="6600" b="1" dirty="0"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D484-CE14-4107-AFA7-25F12DB4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  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ย่อมาจาก </a:t>
            </a:r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Database Management System</a:t>
            </a:r>
          </a:p>
          <a:p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 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 </a:t>
            </a:r>
            <a:r>
              <a:rPr lang="en-US" sz="44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Database  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ฐานข้อมูล</a:t>
            </a:r>
            <a:endParaRPr lang="en-US" sz="4400" b="1" i="0" dirty="0">
              <a:solidFill>
                <a:schemeClr val="accent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 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Management 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การจัดการ</a:t>
            </a:r>
            <a:endParaRPr lang="en-US" sz="4400" b="1" i="0" dirty="0">
              <a:solidFill>
                <a:schemeClr val="accent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 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System 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ระบบ</a:t>
            </a:r>
            <a:endParaRPr lang="en-US" sz="4400" b="1" dirty="0"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07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5B5-7E22-4A1B-83AF-4A9E4C10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sz="44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คืออะไร (ต่อ)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B6F8-57E6-4CF8-B984-9F85CFFE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 ระบบการจัดการฐานข้อมูล หรือซอฟต์แวร์ที่ดูแลจัดการเกี่ยวกับฐานข้อมูล โดยอำนวยความสะดวกให้แก่ผู้ใช้ทั้งในด้านการสร้าง การปรับปรุงแก้ไข</a:t>
            </a:r>
            <a:b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การเข้าถึงข้อมูล และการจัดการเกี่ยวกับระบบแฟ้มข้อมูลทางกายภาพ </a:t>
            </a:r>
          </a:p>
          <a:p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ภายในฐานข้อมูลซึ่งต่างไปจากระบบแฟ้มข้อมูลคือ หน้าที่เหล่านี้จะเป็นของโปรแกรมเมอร์ ในการติดต่อฐานข้อมูลไม่ว่าจะด้วยการใช้คำสั่งในกลุ่ม 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DML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จะด้วยโปรแกรมต่างๆ ทุกคำสั่งที่ใช้กระทำกับฐานข้อมูลจะถูกโปรแกรม 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นำมาแปล (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Compile)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เป็นการกระทำต่างๆภายใต้คำสั่งนั้นๆ เพื่อนำไปกระทำกับตัวข้อมูลใน ฐานข้อมูลต่อไป</a:t>
            </a:r>
            <a:endParaRPr lang="en-US" sz="3200" b="1" dirty="0"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613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CE599-BD57-46D2-B043-218925CE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sz="5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</a:t>
            </a:r>
            <a:r>
              <a:rPr lang="en-US" sz="5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EB31B-3840-4537-989C-28B14E43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ย่อมาจาก 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Data Definition Language </a:t>
            </a:r>
          </a:p>
          <a:p>
            <a:pPr algn="l"/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จะทำหน้าที่กำหนด โครงสร้าง ฐานข้อมูลหรือ สคีมา ฐานข้อมูล </a:t>
            </a:r>
          </a:p>
          <a:p>
            <a:pPr algn="l"/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ยังกำหนดคุณสมบัติเพิ่มเติมของข้อมูลที่กำหนดในฐานข้อมูลเป็นโดเมนของแอตทริบิวต์ </a:t>
            </a:r>
          </a:p>
          <a:p>
            <a:pPr algn="l"/>
            <a:r>
              <a:rPr lang="en-US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ยังจัดเตรียมเครื่องมืออำนวยความสะดวกเพื่อระบุข้อ จำกัด บางประการที่จะรักษาความสอดคล้องของข้อมูล</a:t>
            </a:r>
          </a:p>
          <a:p>
            <a:pPr algn="l"/>
            <a:r>
              <a:rPr lang="en-US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Example</a:t>
            </a:r>
            <a:endParaRPr lang="en-US" b="1" i="0" dirty="0">
              <a:solidFill>
                <a:schemeClr val="accent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CREATE 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เป็นคำสั่งที่ใช้สร้างฐานข้อมูลหรือตารางใหม</a:t>
            </a:r>
            <a:r>
              <a:rPr lang="th-TH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่</a:t>
            </a:r>
          </a:p>
          <a:p>
            <a:pPr lvl="1"/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ALTER 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ใช้เพื่อแก้ไขเนื้อหาในตาราง</a:t>
            </a:r>
          </a:p>
          <a:p>
            <a:pPr lvl="1"/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DROP 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ใช้เพื่อลบเนื้อหาบางส่วนในฐานข้อมูลหรือตาราง</a:t>
            </a: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097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CFC7-8DCE-4901-8773-36C8ACD5D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DML </a:t>
            </a:r>
            <a:r>
              <a:rPr lang="th-TH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</a:t>
            </a:r>
            <a:r>
              <a:rPr lang="en-US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FE03C-8CF9-4F70-9AA2-178F18437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DML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ย่อมาจาก 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Data Manipulation Language </a:t>
            </a:r>
          </a:p>
          <a:p>
            <a:pPr algn="l"/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DML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เป็นคำสั่งที่สามารถแทรกแก้ไขลบและดึงข้อมูลจากตารางได้</a:t>
            </a:r>
          </a:p>
          <a:p>
            <a:pPr algn="l"/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คำสั่งที่ใช้ใน </a:t>
            </a:r>
            <a:r>
              <a:rPr lang="en-US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DML </a:t>
            </a:r>
            <a:r>
              <a:rPr lang="th-TH" sz="32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มีดังนี้:</a:t>
            </a:r>
          </a:p>
          <a:p>
            <a:pPr lvl="1"/>
            <a:r>
              <a:rPr lang="en-US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SELECT </a:t>
            </a:r>
            <a:r>
              <a:rPr lang="th-TH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ใช้เพื่อดึงข้อมูลจากตาราง</a:t>
            </a:r>
          </a:p>
          <a:p>
            <a:pPr lvl="1"/>
            <a:r>
              <a:rPr lang="en-US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INSERT </a:t>
            </a:r>
            <a:r>
              <a:rPr lang="th-TH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ใช้เพื่อผลักดันข้อมูลในตาราง</a:t>
            </a:r>
          </a:p>
          <a:p>
            <a:pPr lvl="1"/>
            <a:r>
              <a:rPr lang="en-US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UPDATE </a:t>
            </a:r>
            <a:r>
              <a:rPr lang="th-TH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ใช้ในการปฏิรูปข้อมูลในตาราง</a:t>
            </a:r>
          </a:p>
          <a:p>
            <a:pPr lvl="1"/>
            <a:r>
              <a:rPr lang="en-US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DELETE </a:t>
            </a:r>
            <a:r>
              <a:rPr lang="th-TH" sz="2800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ใช้เพื่อลบข้อมูลจากตาราง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735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A537-A627-4197-A57A-659F207D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ความแตกต่างที่สำคัญระหว่าง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DML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ใน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</a:t>
            </a:r>
            <a:endParaRPr lang="en-US" b="1" dirty="0"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1DDBF-BDDB-4232-A57C-F56442301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th-TH" b="1" i="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ความแตกต่างพื้นฐานระหว่าง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DML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 (Data Definition Language)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ใช้เพื่อกำหนด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schema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หรือโครงสร้างของฐานข้อมูลซึ่งหมายความว่ามันถูกใช้เพื่อสร้าง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Table (Relation)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DML (Data Manipulation Language) </a:t>
            </a:r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ที่ใช้ในการเข้าถึง หรือแก้ไขสคีมาหรือตารางที่สร้างโดย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DDL</a:t>
            </a:r>
          </a:p>
          <a:p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342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3D1F-3393-4318-93CC-4A1A8A49C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 </a:t>
            </a:r>
            <a:r>
              <a:rPr lang="en-US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DBMS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CA29A-3021-4EC3-AFEC-AA6C2369D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ถูกพัฒนาขึ้นเพื่อแก้ไขปัญหาด้าน 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Data Independence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ที่ไม่มีในระบบแฟ้มข้อมูล ทำให้มีความเป็นอิสระจากทั้งส่วนของฮาร์ดแวร์ และข้อมูลภายในฐานข้อมูลกล่าวคือโปรแกรม 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นี้จะมีการทำงานที่ไม่ขึ้นอยู่กับรูปแบบ (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Platform)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ของตัวฮาร์ดแวร์ ที่นำมาใช้กับระบบฐานข้อมูลรวมทั้งมีรูปแบบในการอ้างถึงข้อมูลที่ไม่ขึ้นอยู่กับโครงสร้างทางกายภาพของข้อมูลด้วยการใช้ 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Query Language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ในการติดต่อกับข้อมูลในฐานข้อมูลแทนคำสั่งภาษาคอมพิวเตอร์ในยุคที่ 3 ส่งผลให้ผู้ใช้สามารถเรียกใช้ข้อมูลจากฐานข้อมูลได้โดยไม่จำเป็นต้องทราบถึงประเภทหรือขนาดของข้อมูลนั้นหรือสามารถกำหนดลำดับที่ของฟิลด์ ในการกำหนดการแสดงผลได้โดยไม่ต้องคำนึงถึงลำดับที่จริงของฟิลด์ นั้น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970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EDED-DD3C-4808-B232-D2F4576F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ประโยชน์ของ </a:t>
            </a:r>
            <a:r>
              <a:rPr lang="en-US" b="1" i="0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</a:t>
            </a:r>
            <a:endParaRPr lang="en-US" b="1" dirty="0"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21E48-5A58-4DB1-93A6-72246EA1F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 </a:t>
            </a:r>
            <a:r>
              <a:rPr 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Graphical User Interface (GUI) </a:t>
            </a: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ซึ่งทำให้ง่ายต่อการใช้งานในทุก ๆ ระดับไม่ว่าจะเป็น ผู้เริ่มต้น จนถึงผู้เชี่ยวชาญ</a:t>
            </a:r>
          </a:p>
          <a:p>
            <a:pPr marL="0" indent="0" algn="l">
              <a:buNone/>
            </a:pP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2. ผู้ใช้ไม่จำเป็นจะต้องจดจำคำสั่งทั้งหมดในการทำงาน แต่สามารถใช้คุณสมบัติต่าง ๆ ที่มีอยู่ใน </a:t>
            </a:r>
            <a:r>
              <a:rPr 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แต่ละประเภท</a:t>
            </a:r>
          </a:p>
          <a:p>
            <a:pPr marL="0" indent="0" algn="l">
              <a:buNone/>
            </a:pP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3. ประสิทธิภาพ และการแจ้งเตือนโดยบาง </a:t>
            </a:r>
            <a:r>
              <a:rPr 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นั้นมีคุณสมบัติเมื่อคุณดำเนินงานผิดพลาด จะพบข้อแจ้งเตือน รวมไปถึงข้อเสนอแนะในการแก้ไขปัญหาด้วยเช่นกัน</a:t>
            </a:r>
          </a:p>
          <a:p>
            <a:pPr marL="0" indent="0" algn="l">
              <a:buNone/>
            </a:pP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4. เรียนรู้ และใช้งานจริงได้อย่างสนุก แน่นอนไม่มีใครอยากเรียนรู้ หรือทำงานในสิ่งที่ยาก หรือต้องจดจำเยอะ ซึ่ง </a:t>
            </a:r>
            <a:r>
              <a:rPr lang="en-US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 </a:t>
            </a:r>
            <a:r>
              <a:rPr lang="th-TH" b="1" i="0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จะช่วยให้ทำเรียนรุ้ และการทำงานเป็นไปอย่างรวดเร็ว และมีประสิทธิภาพ</a:t>
            </a:r>
          </a:p>
          <a:p>
            <a:pPr marL="0" indent="0">
              <a:buNone/>
            </a:pP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991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03F7-FD47-43D8-8E48-C2A3E316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 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DBMS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2D79D-3A25-4997-B261-B1464067A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1.)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ทำหน้าที่แปลงคำสั่งที่ใช้จัดการกับข้อมูลภายในฐานข้อมูลให้อยู่ในรูปแบบที่ข้อมูลเข้าใจ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2.) ทำหน้าที่ในการนำคำสั่งต่างๆ ซึ่งได้รับการแปลแล้วไปสั่งให้ฐานข้อมูลทำงาน เช่น การเรียกใช้ข้อมูล (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Retrieve)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การจัดเก็บข้อมูล (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Update)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การลบข้อมูล (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Delete)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การเพิ่มข้อมูลเป็นต้น (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Add)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ฯลฯ</a:t>
            </a:r>
            <a:endParaRPr lang="en-US" b="1" i="0" dirty="0">
              <a:solidFill>
                <a:srgbClr val="444444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3.) ทำหน้าที่ป้องกันความเสียหายที่จะเกิดขึ้นกับข้อมูลภายในฐานข้อมูล โดยจะคอยตรวจสอบว่าคำสั่งใดที่สามารถทำงานได้และคำสั่งใดที่ไม่สามารถทำได้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4.) ทำหน้าที่รักษาความสัมพันธ์ของข้อมูลภายในฐานข้อมูลให้มีความถูกต้องอยู่เสมอ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5.) ทำหน้าที่เก็บรายละเอียดต่าง ๆ ที่เกี่ยวข้องกับข้อมูลภายในฐานข้อมูลไว้ใน </a:t>
            </a:r>
            <a:r>
              <a:rPr lang="en-US" b="1" i="0" u="none" strike="noStrike" dirty="0">
                <a:solidFill>
                  <a:srgbClr val="3776AB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data dictionary 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ซึ่งรายละเอียดเหล่านี้มักจะถูกเรียกว่า "ข้อมูลของข้อมูล" (</a:t>
            </a: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Meta Data)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6.) </a:t>
            </a:r>
            <a:r>
              <a:rPr lang="th-TH" b="1" i="0" dirty="0">
                <a:solidFill>
                  <a:srgbClr val="44444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ทำหน้าที่ควบคุมให้ฐานข้อมูลทำงานได้อย่างถูกต้องและมีประสิทธิภาพ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566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822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TH SarabunPSK</vt:lpstr>
      <vt:lpstr>Office Theme</vt:lpstr>
      <vt:lpstr>CH-1 รู้จัก DBMS</vt:lpstr>
      <vt:lpstr>DBMS คืออะไร</vt:lpstr>
      <vt:lpstr>DBMS คืออะไร (ต่อ)</vt:lpstr>
      <vt:lpstr>DDL คือ…</vt:lpstr>
      <vt:lpstr>DML คือ…</vt:lpstr>
      <vt:lpstr>ความแตกต่างที่สำคัญระหว่าง DDL และ DML ใน DBMS</vt:lpstr>
      <vt:lpstr>วัตถุประสงค์ของ DBMS</vt:lpstr>
      <vt:lpstr>ประโยชน์ของ DBMS</vt:lpstr>
      <vt:lpstr>หน้าที่ของ DBMS</vt:lpstr>
      <vt:lpstr>ตัวอย่างฐานข้อมูลที่เป็น  DBMS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CH-1 รู้จัก DBMS</dc:title>
  <dc:creator>Leno</dc:creator>
  <cp:lastModifiedBy>Leno</cp:lastModifiedBy>
  <cp:revision>10</cp:revision>
  <dcterms:created xsi:type="dcterms:W3CDTF">2022-07-04T03:40:54Z</dcterms:created>
  <dcterms:modified xsi:type="dcterms:W3CDTF">2022-07-04T08:09:12Z</dcterms:modified>
</cp:coreProperties>
</file>