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903F-A626-451B-99F0-C880B06CFB86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3560EE-1572-4CDD-94FA-124424E47125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blog.xendit.co/id/7-cara-mudah-dalam-mempelajari-digital-marketing-bagi-pemul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blog.xendit.co/id/begini-5-tips-cara-membuat-artikel-seo-friendly-untuk-website-and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xendit.co/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 TOUR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233659"/>
                </a:solidFill>
                <a:effectLst/>
                <a:latin typeface="var( --e-global-typography-primary-font-family )"/>
              </a:rPr>
              <a:t>4 Tips Strategi Marketing </a:t>
            </a:r>
            <a:r>
              <a:rPr lang="en-US" b="1" i="0" dirty="0" err="1">
                <a:solidFill>
                  <a:srgbClr val="233659"/>
                </a:solidFill>
                <a:effectLst/>
                <a:latin typeface="var( --e-global-typography-primary-font-family )"/>
              </a:rPr>
              <a:t>Untuk</a:t>
            </a:r>
            <a:r>
              <a:rPr lang="en-US" b="1" i="0" dirty="0">
                <a:solidFill>
                  <a:srgbClr val="233659"/>
                </a:solidFill>
                <a:effectLst/>
                <a:latin typeface="var( --e-global-typography-primary-font-family )"/>
              </a:rPr>
              <a:t> </a:t>
            </a:r>
            <a:r>
              <a:rPr lang="en-US" b="1" i="0" dirty="0" err="1">
                <a:solidFill>
                  <a:srgbClr val="233659"/>
                </a:solidFill>
                <a:effectLst/>
                <a:latin typeface="var( --e-global-typography-primary-font-family )"/>
              </a:rPr>
              <a:t>Bisnis</a:t>
            </a:r>
            <a:r>
              <a:rPr lang="en-US" b="1" i="0" dirty="0">
                <a:solidFill>
                  <a:srgbClr val="233659"/>
                </a:solidFill>
                <a:effectLst/>
                <a:latin typeface="var( --e-global-typography-primary-font-family )"/>
              </a:rPr>
              <a:t> Tour dan Travel</a:t>
            </a:r>
            <a:br>
              <a:rPr lang="en-US" b="1" i="0" dirty="0">
                <a:solidFill>
                  <a:srgbClr val="233659"/>
                </a:solidFill>
                <a:effectLst/>
                <a:latin typeface="var( --e-global-typography-primary-font-family )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Menanggapi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fenomena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tersebut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bisnis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Tour dan Travel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masih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menggunakan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kantor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peminatnya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menjadi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lebih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sedikit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karena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pelanggan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mulai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beralih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pemesanan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online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Perubahan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era digital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memang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bergerak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semakin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cepat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membuat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pasar juga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ikut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berubah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secara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signifikan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itu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bagi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bergerak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pada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bisnis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Tour dan Travel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disarankan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menggunakan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u="none" strike="noStrike" dirty="0">
                <a:solidFill>
                  <a:srgbClr val="4373FC"/>
                </a:solidFill>
                <a:effectLst/>
                <a:latin typeface="Roboto"/>
                <a:hlinkClick r:id="rId1"/>
              </a:rPr>
              <a:t>digital marketing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menunjang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keberlangsungan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usaha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Berikut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tips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digital marketing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agen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Tour dan Travel: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355A"/>
                </a:solidFill>
                <a:effectLst/>
                <a:latin typeface="Roboto"/>
              </a:rPr>
              <a:t>1. 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Perencanaan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 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Anggaran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 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Pemasaran</a:t>
            </a:r>
            <a:br>
              <a:rPr lang="en-US" b="0" i="0" dirty="0">
                <a:solidFill>
                  <a:srgbClr val="22355A"/>
                </a:solidFill>
                <a:effectLst/>
                <a:latin typeface="Roboto"/>
              </a:rPr>
            </a:br>
            <a:r>
              <a:rPr lang="th-TH" b="0" i="0" dirty="0">
                <a:solidFill>
                  <a:srgbClr val="22355A"/>
                </a:solidFill>
                <a:effectLst/>
                <a:latin typeface="Roboto"/>
              </a:rPr>
              <a:t>      การวางแผนงบประมาณ</a:t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algn="l"/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Bisnis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travel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memiliki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perbezaan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jenis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usaha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lain.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harus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mengelola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budget 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pemasaran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hati-hati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agar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manfaat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bisa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ambil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lebih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banyak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Mengatur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anggaran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belanja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pemasaran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online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bijak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dalam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periode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tertentu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membantu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kesuksesan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pemasaran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Misalnya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ketika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perusahaan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sedang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menghadapi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periode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low season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budget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pemasaran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harus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anggarkan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menjadi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dua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kali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lipat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Lalu,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ketika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musim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libur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tiba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bisa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mengurangi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biaya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promosi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Bisa juga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sesuaikan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kebutuhan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</a:t>
            </a:r>
            <a:endParaRPr lang="en-US" b="0" i="0" dirty="0">
              <a:solidFill>
                <a:srgbClr val="737B8B"/>
              </a:solidFill>
              <a:effectLst/>
              <a:latin typeface="Roboto"/>
            </a:endParaRPr>
          </a:p>
          <a:p>
            <a:pPr algn="l"/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Selain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itu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pemberian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promo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masukkan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dalam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perencanaan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sebagai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strategi marketing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menarik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minat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konsumen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mengetahui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seberapa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berhasil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rencana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lakukan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pengukuran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kesuksesan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atau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sederhana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menguji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strategi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tersebut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Hasilnya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gunakan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sebagai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dasar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perencanaan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selanjutnya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cocok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dan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relevan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kebutuhan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target pasar Anda.</a:t>
            </a:r>
            <a:endParaRPr lang="en-US" b="0" i="0" dirty="0">
              <a:solidFill>
                <a:srgbClr val="737B8B"/>
              </a:solidFill>
              <a:effectLst/>
              <a:latin typeface="Roboto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90999" y="54292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355A"/>
                </a:solidFill>
                <a:effectLst/>
                <a:latin typeface="Roboto"/>
              </a:rPr>
              <a:t>2. 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Gunakan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 SEO </a:t>
            </a:r>
            <a:r>
              <a:rPr lang="en-US" b="1" i="1" dirty="0">
                <a:solidFill>
                  <a:srgbClr val="22355A"/>
                </a:solidFill>
                <a:effectLst/>
                <a:latin typeface="Roboto"/>
              </a:rPr>
              <a:t>Long Tail Keyword</a:t>
            </a:r>
            <a:br>
              <a:rPr lang="en-US" b="0" i="0" dirty="0">
                <a:solidFill>
                  <a:srgbClr val="22355A"/>
                </a:solidFill>
                <a:effectLst/>
                <a:latin typeface="Roboto"/>
              </a:rPr>
            </a:br>
            <a:r>
              <a:rPr lang="en-US" sz="2000" b="1" i="0" dirty="0">
                <a:solidFill>
                  <a:srgbClr val="22355A"/>
                </a:solidFill>
                <a:effectLst/>
                <a:latin typeface="Roboto"/>
              </a:rPr>
              <a:t>กระบวนทางการตลาดดิจิทัลที่ทำให้เว็บไซต์ของคุณติดหน้าแรกในการค้นหา (บนหน้า Google) ยิ่งเว็บไซต์อยู่สูงเท่าไหร่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 ...</a:t>
            </a:r>
            <a:r>
              <a:rPr lang="en-US" sz="1780" b="1" i="0" dirty="0">
                <a:solidFill>
                  <a:srgbClr val="22355A"/>
                </a:solidFill>
                <a:effectLst/>
                <a:latin typeface="Roboto"/>
              </a:rPr>
              <a:t>การทำอันดับข้อมูลให้เด่นสุด หรือ เอสอีโอ เป็นการจัดทำ ปรับปรุงเว็บไซต์หรือเว็บเพจ เพื่อให้ติดอันดับต้น ๆ </a:t>
            </a:r>
            <a:br>
              <a:rPr lang="en-US" sz="1780" b="1" i="0" dirty="0">
                <a:solidFill>
                  <a:srgbClr val="22355A"/>
                </a:solidFill>
                <a:effectLst/>
                <a:latin typeface="Roboto"/>
              </a:rPr>
            </a:br>
            <a:endParaRPr lang="en-US" sz="1780" b="1" i="0" dirty="0">
              <a:solidFill>
                <a:srgbClr val="22355A"/>
              </a:solidFill>
              <a:effectLst/>
              <a:latin typeface="Roboto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2509839"/>
            <a:ext cx="8596668" cy="3880773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Peran </a:t>
            </a:r>
            <a:r>
              <a:rPr lang="en-US" b="0" i="1" u="none" strike="noStrike" dirty="0">
                <a:solidFill>
                  <a:srgbClr val="4373FC"/>
                </a:solidFill>
                <a:effectLst/>
                <a:latin typeface="Roboto"/>
                <a:hlinkClick r:id="rId1"/>
              </a:rPr>
              <a:t>Search Engine Optimization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(SEO)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sangat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penting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usaha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Tour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dan Travel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online 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dalam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upaya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memenangkan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persaingan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pada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mesin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pencari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Karena SEO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merupakan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strategi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khusus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mengoptimasi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konten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agar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mendapat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jangkauan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pasar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luas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</a:t>
            </a:r>
            <a:endParaRPr lang="en-US" b="0" i="0" dirty="0">
              <a:solidFill>
                <a:srgbClr val="737B8B"/>
              </a:solidFill>
              <a:effectLst/>
              <a:latin typeface="Roboto"/>
            </a:endParaRPr>
          </a:p>
          <a:p>
            <a:pPr algn="l"/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Pada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umumnya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masyarakat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menginginkan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informasi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secara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spesifik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saat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mereka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mencari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referensi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objek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wisata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atau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merencanakan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perjalanan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liburan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Sehingga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memiliki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peluang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besar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mempromosikan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jasa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ditawarkan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melalui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konten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tersebut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Strategi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ini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juga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cocok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bagi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menargetkan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mendapatkan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pelanggan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tertarik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program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destinasi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khusus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</a:t>
            </a:r>
            <a:endParaRPr lang="en-US" b="0" i="0" dirty="0">
              <a:solidFill>
                <a:srgbClr val="737B8B"/>
              </a:solidFill>
              <a:effectLst/>
              <a:latin typeface="Roboto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3. 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Memanfaatkan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 </a:t>
            </a:r>
            <a:r>
              <a:rPr lang="en-US" b="1" i="1" dirty="0">
                <a:solidFill>
                  <a:srgbClr val="22355A"/>
                </a:solidFill>
                <a:effectLst/>
                <a:latin typeface="Roboto"/>
              </a:rPr>
              <a:t>Website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 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atau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 </a:t>
            </a:r>
            <a:r>
              <a:rPr lang="en-US" b="1" i="1" dirty="0">
                <a:solidFill>
                  <a:srgbClr val="22355A"/>
                </a:solidFill>
                <a:effectLst/>
                <a:latin typeface="Roboto"/>
              </a:rPr>
              <a:t>Travel Blog</a:t>
            </a:r>
            <a:br>
              <a:rPr lang="en-US" b="0" i="0" dirty="0">
                <a:solidFill>
                  <a:srgbClr val="22355A"/>
                </a:solidFill>
                <a:effectLst/>
                <a:latin typeface="Roboto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Penunjang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lain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mensukseskan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promosi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bisa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dilakukan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melalui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kerjasama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travel blogger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Karena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keberadaan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para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travel blogger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saat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ini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memberikan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pengaruh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besar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bagi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para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netizen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Artinya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strategi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ini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meningkatkan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optimasi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organik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travel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website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Anda.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Travel blogger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menyajikan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konten-konten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berkualitas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biasanya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memiliki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banyak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penggemar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dan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pengunjung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ramai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Mereka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merekomendasikan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link 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alami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menuju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website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kepada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audiens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mereka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</a:t>
            </a:r>
            <a:endParaRPr lang="en-US" b="0" i="0" dirty="0">
              <a:solidFill>
                <a:srgbClr val="737B8B"/>
              </a:solidFill>
              <a:effectLst/>
              <a:latin typeface="Roboto"/>
            </a:endParaRPr>
          </a:p>
          <a:p>
            <a:pPr algn="l"/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Selain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itu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Anda juga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harus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menyiapkan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platform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milik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sendiri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menyajikan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informasi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dan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menginspirasi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para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audiens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Karena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platform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pribadi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biasanya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memikat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orang lain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pendekatan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lebih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personal.</a:t>
            </a:r>
            <a:endParaRPr lang="en-US" b="0" i="0" dirty="0">
              <a:solidFill>
                <a:srgbClr val="737B8B"/>
              </a:solidFill>
              <a:effectLst/>
              <a:latin typeface="Roboto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355A"/>
                </a:solidFill>
                <a:effectLst/>
                <a:latin typeface="Roboto"/>
              </a:rPr>
              <a:t>4. 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Informasi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 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Pemesanan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 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Paket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 </a:t>
            </a:r>
            <a:r>
              <a:rPr lang="en-US" b="1" i="1" dirty="0">
                <a:solidFill>
                  <a:srgbClr val="22355A"/>
                </a:solidFill>
                <a:effectLst/>
                <a:latin typeface="Roboto"/>
              </a:rPr>
              <a:t>Travel</a:t>
            </a:r>
            <a:br>
              <a:rPr lang="en-US" b="0" i="0" dirty="0">
                <a:solidFill>
                  <a:srgbClr val="22355A"/>
                </a:solidFill>
                <a:effectLst/>
                <a:latin typeface="Roboto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22355A"/>
                </a:solidFill>
                <a:effectLst/>
                <a:latin typeface="Roboto"/>
              </a:rPr>
              <a:t>4. 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Informasi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 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Pemesanan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 </a:t>
            </a:r>
            <a:r>
              <a:rPr lang="en-US" b="1" i="0" dirty="0" err="1">
                <a:solidFill>
                  <a:srgbClr val="22355A"/>
                </a:solidFill>
                <a:effectLst/>
                <a:latin typeface="Roboto"/>
              </a:rPr>
              <a:t>Paket</a:t>
            </a:r>
            <a:r>
              <a:rPr lang="en-US" b="1" i="0" dirty="0">
                <a:solidFill>
                  <a:srgbClr val="22355A"/>
                </a:solidFill>
                <a:effectLst/>
                <a:latin typeface="Roboto"/>
              </a:rPr>
              <a:t> </a:t>
            </a:r>
            <a:r>
              <a:rPr lang="en-US" b="1" i="1" dirty="0">
                <a:solidFill>
                  <a:srgbClr val="22355A"/>
                </a:solidFill>
                <a:effectLst/>
                <a:latin typeface="Roboto"/>
              </a:rPr>
              <a:t>Travel</a:t>
            </a:r>
            <a:endParaRPr lang="en-US" b="0" i="0" dirty="0">
              <a:solidFill>
                <a:srgbClr val="22355A"/>
              </a:solidFill>
              <a:effectLst/>
              <a:latin typeface="Roboto"/>
            </a:endParaRPr>
          </a:p>
          <a:p>
            <a:pPr algn="l"/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Hampir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semua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platform tour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dan travel di Indonesia,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telah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memasuki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travel commerce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Meskipun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demikian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perlu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memberikan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informasi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dan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contact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person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jelas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sehingga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calon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konsumen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mudah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menghubungi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Anda.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Selanjutnya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sediakan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laman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khusus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menginformasikan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cara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pemesanan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agar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pelanggan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melakukan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pesanannya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saat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itu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juga.</a:t>
            </a:r>
            <a:endParaRPr lang="en-US" b="0" i="0" dirty="0">
              <a:solidFill>
                <a:srgbClr val="737B8B"/>
              </a:solidFill>
              <a:effectLst/>
              <a:latin typeface="Roboto"/>
            </a:endParaRPr>
          </a:p>
          <a:p>
            <a:pPr algn="l"/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Itulah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tips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dapat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terapkan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dalam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melakukan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internet marketing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tour 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dan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travel. 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Selain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dirty="0">
                <a:solidFill>
                  <a:srgbClr val="737B8B"/>
                </a:solidFill>
                <a:effectLst/>
                <a:latin typeface="Roboto"/>
              </a:rPr>
              <a:t>digital marketing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masih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banyak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upaya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yang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harus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Anda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lakukan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untuk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terus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memperluas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pasar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serta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meningkatkatkan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penjualan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, salah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satunya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dengan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menggunakan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 </a:t>
            </a:r>
            <a:r>
              <a:rPr lang="en-US" b="0" i="0" dirty="0" err="1">
                <a:solidFill>
                  <a:srgbClr val="737B8B"/>
                </a:solidFill>
                <a:effectLst/>
                <a:latin typeface="Roboto"/>
              </a:rPr>
              <a:t>sistem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 </a:t>
            </a:r>
            <a:r>
              <a:rPr lang="en-US" b="0" i="1" u="none" strike="noStrike" dirty="0">
                <a:solidFill>
                  <a:srgbClr val="4373FC"/>
                </a:solidFill>
                <a:effectLst/>
                <a:latin typeface="Roboto"/>
                <a:hlinkClick r:id="rId1"/>
              </a:rPr>
              <a:t>payment gateway</a:t>
            </a:r>
            <a:r>
              <a:rPr lang="en-US" b="0" i="0" dirty="0">
                <a:solidFill>
                  <a:srgbClr val="737B8B"/>
                </a:solidFill>
                <a:effectLst/>
                <a:latin typeface="Roboto"/>
              </a:rPr>
              <a:t>.</a:t>
            </a:r>
            <a:endParaRPr lang="en-US" b="0" i="0" dirty="0">
              <a:solidFill>
                <a:srgbClr val="737B8B"/>
              </a:solidFill>
              <a:effectLst/>
              <a:latin typeface="Roboto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3829</Words>
  <Application>WPS Presentation</Application>
  <PresentationFormat>แบบจอกว้าง</PresentationFormat>
  <Paragraphs>31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3" baseType="lpstr">
      <vt:lpstr>Arial</vt:lpstr>
      <vt:lpstr>SimSun</vt:lpstr>
      <vt:lpstr>Wingdings</vt:lpstr>
      <vt:lpstr>Wingdings 3</vt:lpstr>
      <vt:lpstr>Arial</vt:lpstr>
      <vt:lpstr>var( --e-global-typography-primary-font-family )</vt:lpstr>
      <vt:lpstr>Segoe Print</vt:lpstr>
      <vt:lpstr>Roboto</vt:lpstr>
      <vt:lpstr>Trebuchet MS</vt:lpstr>
      <vt:lpstr>Cordia New</vt:lpstr>
      <vt:lpstr>Cascadia Code</vt:lpstr>
      <vt:lpstr>IrisUPC</vt:lpstr>
      <vt:lpstr>Tahoma</vt:lpstr>
      <vt:lpstr>Microsoft YaHei</vt:lpstr>
      <vt:lpstr>TH Sarabun PSK</vt:lpstr>
      <vt:lpstr>Arial Unicode MS</vt:lpstr>
      <vt:lpstr>เหลี่ยมเพชร</vt:lpstr>
      <vt:lpstr>PROGRAM TOUR</vt:lpstr>
      <vt:lpstr>4 Tips Strategi Marketing Untuk Bisnis Tour dan Travel </vt:lpstr>
      <vt:lpstr>1. Perencanaan Anggaran Pemasaran       การวางแผนงบประมาณ </vt:lpstr>
      <vt:lpstr>2. Gunakan SEO Long Tail Keyword </vt:lpstr>
      <vt:lpstr>3. Memanfaatkan Website atau Travel Blog </vt:lpstr>
      <vt:lpstr>4. Informasi Pemesanan Paket Travel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Suhaila Binsamaae</dc:creator>
  <cp:lastModifiedBy>HP</cp:lastModifiedBy>
  <cp:revision>4</cp:revision>
  <dcterms:created xsi:type="dcterms:W3CDTF">2021-02-01T03:06:00Z</dcterms:created>
  <dcterms:modified xsi:type="dcterms:W3CDTF">2022-02-23T15:22:24Z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87BD2CB18D5E42869D131A8B76000DD8</vt:lpwstr>
  </property>
  <property fmtid="{D5CDD505-2E9C-101B-9397-08002B2CF9AE}" pid="3" name="KSOProductBuildVer">
    <vt:lpwstr>1054-11.2.0.10463</vt:lpwstr>
  </property>
</Properties>
</file>