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3" r:id="rId5"/>
    <p:sldId id="258" r:id="rId6"/>
    <p:sldId id="266" r:id="rId7"/>
    <p:sldId id="265" r:id="rId8"/>
    <p:sldId id="259" r:id="rId9"/>
    <p:sldId id="264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79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12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65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17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0945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80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45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09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6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59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8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142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207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20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97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F19B2-0501-4D5F-92A0-EB816AE1C629}" type="datetimeFigureOut">
              <a:rPr lang="th-TH" smtClean="0"/>
              <a:t>24/01/67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FA41EA-41BC-46B7-AE55-E41BE86006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8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0DA54E-38F9-0D39-0B25-835E6ADCA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85" y="575734"/>
            <a:ext cx="7766936" cy="749213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สรุป</a:t>
            </a:r>
            <a:r>
              <a:rPr lang="th-TH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รายละเอียด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ชิ้นงานและคะแนน 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1C017E6C-4AF2-8F03-0766-618FF6FC3FF1}"/>
              </a:ext>
            </a:extLst>
          </p:cNvPr>
          <p:cNvSpPr txBox="1"/>
          <p:nvPr/>
        </p:nvSpPr>
        <p:spPr>
          <a:xfrm>
            <a:off x="578498" y="1511559"/>
            <a:ext cx="99091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การเข้าชั้นเรียน 					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					10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Clip </a:t>
            </a:r>
            <a:r>
              <a:rPr lang="th-TH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นำเสนอแรงบันดาลใจ </a:t>
            </a:r>
            <a:r>
              <a:rPr lang="en-US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   							10 </a:t>
            </a:r>
            <a:r>
              <a:rPr lang="th-TH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    </a:t>
            </a:r>
            <a:r>
              <a:rPr lang="en-US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เสร็จสิ้น</a:t>
            </a:r>
            <a:r>
              <a:rPr lang="en-US" sz="2800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800" dirty="0">
              <a:solidFill>
                <a:srgbClr val="92D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การเก็บข้อมูล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: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ชิ้นงาน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PPT							10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การสรุปนำเสนอตาราง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BMC :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ชิ้นงาน     	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10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แผนธุรกิจทั้งหมดนำเสนอ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PPT                                                             20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</a:p>
          <a:p>
            <a:pPr marL="342900" indent="-34290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จัดทำสินค้าต้นแบบ (</a:t>
            </a:r>
            <a:r>
              <a:rPr lang="af-ZA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Prototype)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ให้เห็นชัดเจนพร้อมนำเสนอ		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</a:p>
          <a:p>
            <a:pPr marL="342900" indent="-342900">
              <a:buAutoNum type="arabicPeriod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Final 	Exam												20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</a:p>
          <a:p>
            <a:pPr marL="342900" indent="-342900">
              <a:buAutoNum type="arabicPeriod"/>
            </a:pP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6121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92AEB01-9DB9-8F8C-F2BF-825199AE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32" y="793102"/>
            <a:ext cx="8066302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F01710D-4FDA-8F1B-BB63-89224C36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2" y="105746"/>
            <a:ext cx="10472748" cy="1320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6.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จัดทำสินค้าต้นแบบ (</a:t>
            </a:r>
            <a:r>
              <a:rPr lang="af-ZA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Prototype) </a:t>
            </a:r>
            <a:r>
              <a:rPr lang="en-US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ให้เห็นชัดเจนพร้อมนำเสนอ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  <a:b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7072050-3633-6DC7-B297-7AEA172E1DA3}"/>
              </a:ext>
            </a:extLst>
          </p:cNvPr>
          <p:cNvSpPr txBox="1"/>
          <p:nvPr/>
        </p:nvSpPr>
        <p:spPr>
          <a:xfrm>
            <a:off x="369423" y="699683"/>
            <a:ext cx="962366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ที่มาและความสำคัญของการสร้างนวัตกรรม (ใช้เนื้อหาจาก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ประกอบคำอธิบาย)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วัตถุประสงค์ในการสร้างนวัตกรรมเพื่อแก้ปัญหาใด (ใช้เนื้อหาจาก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ประกอบการอธิบาย)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คุณค่า คุณลักษณะและประโยชน์ของนวัตกรรม ความแตกต่าง ความแปลกใหม่ การคัดเลือกนวัตกรรม (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Value proposition and Wow Idea) 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กลุ่มลูกค้าหลัก (อธิบายลักษณะลูกค้า พฤติกรรมลูกค้า ฯลฯ และเหตุผลในการเลือกกลุ่มลูกค้ามีจำนวน มากน้อยแค่ไหน)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ช่องทางการส่งมอบนวัตกรรม (อธิบายการส่งมอบนวัตกรรมในทุกรูปแบบที่เลือก และช่องทางใน</a:t>
            </a:r>
            <a:r>
              <a:rPr lang="th-TH" sz="2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การตลาดต่าง ๆ เพื่อให้ลูกค้ารู้จักและเข้าถึงนวัตกรรม)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6. การสร้างความสัมพันธ์กับลูกค้า (กิจกรรมที่ส่งเสริมความสัมพันธ์กับลูกค้าให้กลับมาซื้อซ้ำ สร้างความ ประทับใจ สร้างความภักดีในตราสินค้า)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7. กระแสรายได้จากกลุ่มลูกค้าแต่ละกลุ่มแต่ละช่องทาง ด้วยการประมาณการยอดขาย และอธิบายถึงรายได้ อื่น ๆ ที่ได้รับจากธุรกิจ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8. กิจกรรมหลักของธุรกิจ ดำเนินการด้านใดบ้าง เช่น การผลิต การจัดจำหน่าย การให้บริการ ฯลฯ อธิบายให้ เห็นภาพสิ่งที่ธุรกิจต้องดำเนินการทั้งหมด 9. ทรัพยากรหลักที่ใช้เพื่อดำเนินธุรกิจ ทั้ง กำลังคน วัตถุดิบ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10. พันธมิตรที่ช่วยส่งเสริมให้ธุรกิจประสบความสำเร็จ ทั้งทางตรงและทางอ้อม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11. โครงสร้างต้นทุนจากกิจกรรมหลักมีต้นทุนอะไรบ้าง เช่น ค่าแรง ค่าทำการตลาด ค่าเช่าและค่าใช้จ่ายใน การดำเนินงานอื่นที่เกี่ยวข้อง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12. วิเคราะห์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SWOT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ของธุรกิจ (จุดอ่อน จุดแข็ง โอกาส อุปสรรค) ของธุรกิจ และกลยุทธ์ในการดำเนินธุรกิจ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44018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C56C15-0174-DE03-A2E1-65167219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38" y="-77121"/>
            <a:ext cx="10515600" cy="1676400"/>
          </a:xfrm>
        </p:spPr>
        <p:txBody>
          <a:bodyPr/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การเก็บข้อมูล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: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ชิ้นงาน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PPT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en-US" sz="40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40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</a:t>
            </a:r>
            <a:b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741F0DB-A193-5686-6E71-43F2B2219F1F}"/>
              </a:ext>
            </a:extLst>
          </p:cNvPr>
          <p:cNvSpPr txBox="1"/>
          <p:nvPr/>
        </p:nvSpPr>
        <p:spPr>
          <a:xfrm>
            <a:off x="329338" y="917792"/>
            <a:ext cx="9918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ทำการสัมภาษณ์ผู้ประกอบการ/ชุมชน ที่นักศึกษาสนใจเกี่ยวกับความต้องการพัฒนาผลิตภัณฑ์หรือบริการ</a:t>
            </a:r>
          </a:p>
          <a:p>
            <a:pPr marL="514350" indent="-51435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ลงพื้นที่เพื่อให้ได้ทราบข้อมูลของกลุ่มที่คาดว่าจะเป็นลูกค้า </a:t>
            </a:r>
          </a:p>
          <a:p>
            <a:pPr marL="514350" indent="-514350">
              <a:buFontTx/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หาข้อมูลผลิตภัณฑ์อื่นๆ ใกล้เคียงที่เราต้องการพัฒนาผลิตภัณฑ์หรือบริการ</a:t>
            </a:r>
          </a:p>
          <a:p>
            <a:pPr marL="514350" indent="-514350">
              <a:buAutoNum type="arabicPeriod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มองหาแหล่งวัตถุดิบ ราคาสินค้า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บริการเทียบเคียง ช่องทางการจัดจำหน่าย และ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แบรนด์สินค้า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7766072-8FC0-1A92-FD01-76A3253C08DE}"/>
              </a:ext>
            </a:extLst>
          </p:cNvPr>
          <p:cNvSpPr txBox="1"/>
          <p:nvPr/>
        </p:nvSpPr>
        <p:spPr>
          <a:xfrm>
            <a:off x="1225076" y="3531552"/>
            <a:ext cx="79189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ตัวอย่าง</a:t>
            </a:r>
            <a:r>
              <a:rPr lang="th-TH" sz="2800" b="1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คำถาม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: สมมติว่าเราขายสินค้าแบรนด์หนึ่ง</a:t>
            </a:r>
          </a:p>
          <a:p>
            <a:pPr algn="l"/>
            <a:r>
              <a:rPr lang="af-ZA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Why (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ทำไม) เช่น ซื้อทำไม? ...</a:t>
            </a:r>
          </a:p>
          <a:p>
            <a:pPr algn="l"/>
            <a:r>
              <a:rPr lang="af-ZA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What (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อะไร) เช่น อะไรทำให้อยากไปซื้อ</a:t>
            </a:r>
          </a:p>
          <a:p>
            <a:pPr algn="l"/>
            <a:r>
              <a:rPr lang="af-ZA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When (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เมื่อไหร่/ตอนไหน) เช่น จะซื้อตอนไหน/ซื้อเมื่อไหร่ ตอนไหน</a:t>
            </a:r>
            <a:r>
              <a:rPr lang="th-TH" sz="2800" b="0" i="0" dirty="0" err="1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ถึ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จะนึกถึงสินค้าของเรา ฯลฯ</a:t>
            </a:r>
          </a:p>
          <a:p>
            <a:pPr algn="l"/>
            <a:r>
              <a:rPr lang="af-ZA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Where (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ที่ไหน) เช่น ซื้อที่ไหน เห็นโฆษณาเรา/คู่แข่งที่ไหน ฯลฯ</a:t>
            </a:r>
          </a:p>
          <a:p>
            <a:pPr algn="l"/>
            <a:r>
              <a:rPr lang="af-ZA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How (</a:t>
            </a:r>
            <a:r>
              <a:rPr lang="th-TH" sz="2800" b="0" i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อย่างไร) เช่น</a:t>
            </a:r>
          </a:p>
        </p:txBody>
      </p:sp>
    </p:spTree>
    <p:extLst>
      <p:ext uri="{BB962C8B-B14F-4D97-AF65-F5344CB8AC3E}">
        <p14:creationId xmlns:p14="http://schemas.microsoft.com/office/powerpoint/2010/main" val="277040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61B5234-179E-19B1-8E1A-A936CA08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8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7072050-3633-6DC7-B297-7AEA172E1DA3}"/>
              </a:ext>
            </a:extLst>
          </p:cNvPr>
          <p:cNvSpPr txBox="1"/>
          <p:nvPr/>
        </p:nvSpPr>
        <p:spPr>
          <a:xfrm>
            <a:off x="472059" y="363780"/>
            <a:ext cx="962366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1. ที่มาและความสำคัญของการสร้างนวัตกรรม (ใช้เนื้อหาจาก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ประกอบคำอธิบาย)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2. วัตถุประสงค์ในการสร้างนวัตกรรมเพื่อแก้ปัญหาใด (ใช้เนื้อหาจาก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Insight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ประกอบการอธิบาย)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3. คุณค่า คุณลักษณะและประโยชน์ของนวัตกรรม ความแตกต่าง ความแปลกใหม่ การคัดเลือกนวัตกรรม (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Value proposition and Wow Idea) 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กลุ่มลูกค้าหลัก (อธิบายลักษณะลูกค้า พฤติกรรมลูกค้า ฯลฯ และเหตุผลในการเลือกกลุ่มลูกค้ามีจำนวน มากน้อยแค่ไหน)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5. ช่องทางการส่งมอบนวัตกรรม (อธิบายการส่งมอบนวัตกรรมในทุกรูปแบบที่เลือก และช่องทางใน</a:t>
            </a:r>
            <a:r>
              <a:rPr lang="th-TH" sz="2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การตลาดต่าง ๆ เพื่อให้ลูกค้ารู้จักและเข้าถึงนวัตกรรม)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6. การสร้างความสัมพันธ์กับลูกค้า (กิจกรรมที่ส่งเสริมความสัมพันธ์กับลูกค้าให้กลับมาซื้อซ้ำ สร้างความ ประทับใจ สร้างความภักดีในตราสินค้า)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7. กระแสรายได้จากกลุ่มลูกค้าแต่ละกลุ่มแต่ละช่องทาง ด้วยการประมาณการยอดขาย และอธิบายถึงรายได้ อื่น ๆ ที่ได้รับจากธุรกิจ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8. กิจกรรมหลักของธุรกิจ ดำเนินการด้านใดบ้าง เช่น การผลิต การจัดจำหน่าย การให้บริการ ฯลฯ อธิบายให้ เห็นภาพสิ่งที่ธุรกิจต้องดำเนินการทั้งหมด 9. ทรัพยากรหลักที่ใช้เพื่อดำเนินธุรกิจ ทั้ง กำลังคน วัตถุดิบ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10. พันธมิตรที่ช่วยส่งเสริมให้ธุรกิจประสบความสำเร็จ ทั้งทางตรงและทางอ้อม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11. โครงสร้างต้นทุนจากกิจกรรมหลักมีต้นทุนอะไรบ้าง เช่น ค่าแรง ค่าทำการตลาด ค่าเช่าและค่าใช้จ่ายใน การดำเนินงานอื่นที่เกี่ยวข้อง </a:t>
            </a:r>
          </a:p>
          <a:p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12. วิเคราะห์ </a:t>
            </a:r>
            <a:r>
              <a:rPr lang="af-ZA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SWOT </a:t>
            </a:r>
            <a:r>
              <a:rPr lang="th-TH" sz="2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ของธุรกิจ (จุดอ่อน จุดแข็ง โอกาส อุปสรรค) ของธุรกิจ และกลยุทธ์ในการดำเนินธุรกิจ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25475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5A2E1B-8336-2F38-CEAD-351111F1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0" y="0"/>
            <a:ext cx="8596668" cy="2090057"/>
          </a:xfrm>
        </p:spPr>
        <p:txBody>
          <a:bodyPr>
            <a:normAutofit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4.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การสรุปนำเสนอการคัดเลือก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Idea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ผลิตภัณฑ์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b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ชิ้นงาน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PPT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0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40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</a:t>
            </a:r>
            <a:b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D53D4F5-7B77-1E01-9431-84C288E9E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368" y="1662949"/>
            <a:ext cx="8596668" cy="1154895"/>
          </a:xfrm>
        </p:spPr>
        <p:txBody>
          <a:bodyPr>
            <a:normAutofit/>
          </a:bodyPr>
          <a:lstStyle/>
          <a:p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ภายหลังจากได้ข้อมูล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Insight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มองหาโอกาสความเป็นไปได้ของผลิตภัณฑ์และบริการ</a:t>
            </a:r>
          </a:p>
          <a:p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นำเสนอสรุปการคัดเลือก 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Idea 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ผลิตภัณฑ์</a:t>
            </a:r>
            <a:r>
              <a:rPr lang="en-US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บริการ ที่ทางกลุ่มต้องการพัฒนาต่อไป </a:t>
            </a:r>
          </a:p>
          <a:p>
            <a:endParaRPr lang="th-TH" sz="28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9954DCD-ECAE-F2CC-EEDF-1A21262D3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2896353"/>
            <a:ext cx="6167535" cy="359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4DBFB05-265E-20A0-C522-3D405F37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87F70B9-2DC1-654B-8C7C-42ADC160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84" y="373224"/>
            <a:ext cx="6801910" cy="5896947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E38BFD8-9670-EF5F-40BA-27EE36614C20}"/>
              </a:ext>
            </a:extLst>
          </p:cNvPr>
          <p:cNvSpPr txBox="1"/>
          <p:nvPr/>
        </p:nvSpPr>
        <p:spPr>
          <a:xfrm>
            <a:off x="233265" y="485192"/>
            <a:ext cx="5159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ช่องกากบาท — เป็นช่องที่ถ้าไอเดียของเราวางในนั้น เราควรจะหลีกเลี่ยง เพราะ</a:t>
            </a:r>
            <a:r>
              <a:rPr lang="th-TH" b="0" i="0" dirty="0" err="1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นั้นยาก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Impossible/Hard)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และมีอยู่แล้ว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Original)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ไม่คุ้มที่จะทำ จะเสีย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Cost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ทางด้านต่างๆไปโดยที่ได้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Return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กลับมาไม่มาก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ช่อง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Now —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เป็นช่องที่ถ้าไอเดียของเราวางในนั้น แสดงว่าเป็น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Feature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 สามารถทำได้หรือง่ายใน</a:t>
            </a:r>
            <a:r>
              <a:rPr lang="th-TH" b="0" i="0" dirty="0" err="1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Possible/Easy)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แต่ก็มีอยู่แล้วใน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อื่นๆที่เป็นคู่แข่งหรือในท้องตลาดทั่วไป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Orginal)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ซึ่งตรงนี้ต้องวิเคราะห์ให้ดีๆว่า ควรจะทำหรือไม่ เพราะทำไปก็จะเหมือนกับ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อื่นๆ แต่ถ้าจะทำก็น่าจะทำเพื่อให้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เรามีทัดเทียมกับ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อื่นๆ เพื่อที่จะแข่งขันในตลาดได้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ช่อง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How —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เป็นช่องที่แสดงให้เห็นว่า </a:t>
            </a:r>
            <a:r>
              <a:rPr lang="th-TH" b="0" i="0" dirty="0" err="1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ยาก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Impossile/Hard)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แต่ว่าเป็นสิ่งใหม่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New)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คืออาจจะเป็น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Feature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ใหม่,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ใหม่ แต่ว่าแน่นอนว่าอาจจะต้องลงทุน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Cost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ทางด้านต่างๆมาก เพราะทำได้ยาก และอาจจะทำได้ไม่ทัน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Time to Market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คือ พยายามทำตั้งนาน สุดท้ายคู่แข่งก็ทำออกมาได้ก่อน</a:t>
            </a:r>
          </a:p>
          <a:p>
            <a:pPr algn="thaiDist">
              <a:buFont typeface="Arial" panose="020B0604020202020204" pitchFamily="34" charset="0"/>
              <a:buChar char="•"/>
            </a:pP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ช่อง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Wow —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เป็นช่องที่บอกว่า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Idea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ของเรานั้น ทำได้หรือทำได้ไม่ยาก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Possile/Easy)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และก็เป็นสิ่งใหม่ (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New)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ถ้าเราเจอไอเดียในช่องนี้ เราต้องเร่งลงมาทำ จัดเข้า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Backlog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เตรียมทำได้เลย ถือว่าเป็นกลุ่ม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Priority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ต้นๆเลยที่ควรจะต้องทำ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จาก 4 ช่องด้านบนสรุปคือ ช่องที่ควรต้องทำเป็นอันดับแรกคือ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Wow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รองลงมาคือ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How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Now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ตรงนี้อย่างที่บอก ถ้าหากว่าทำเพื่อให้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Product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ของเราทัดเทียมคู่แข่งได้จะต้องทำ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Now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ก่อน เพราะ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How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มี </a:t>
            </a:r>
            <a:r>
              <a:rPr lang="af-ZA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Cost </a:t>
            </a:r>
            <a:r>
              <a:rPr lang="th-TH" b="0" i="0" dirty="0">
                <a:solidFill>
                  <a:srgbClr val="242424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ที่สูง และช่องที่เป็นกากบาท ไม่ต้องไปสนใจ ข้ามไปเลยในตอนนี้</a:t>
            </a:r>
          </a:p>
          <a:p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485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EF6837-CEBF-3A49-A62D-0EBD2313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89" y="478971"/>
            <a:ext cx="9381066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5.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แผนธุรกิจทั้งหมดลงใน </a:t>
            </a:r>
            <a:r>
              <a:rPr lang="af-ZA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Business Model Canvas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ตาราง </a:t>
            </a:r>
            <a:r>
              <a:rPr lang="en-US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BMC   </a:t>
            </a:r>
            <a:r>
              <a:rPr lang="en-US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 </a:t>
            </a:r>
            <a:r>
              <a:rPr lang="th-TH" sz="3600" u="sng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 </a:t>
            </a:r>
            <a:b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0420FC9-E65D-DB7B-B6AB-42120C52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7" y="1046667"/>
            <a:ext cx="7109816" cy="53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12BE26D-9243-CCE9-BA93-E38DFAF99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49504"/>
            <a:ext cx="8745322" cy="6558992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BDD2CA3-3212-BE1D-8665-131E4CFF7D9B}"/>
              </a:ext>
            </a:extLst>
          </p:cNvPr>
          <p:cNvSpPr txBox="1"/>
          <p:nvPr/>
        </p:nvSpPr>
        <p:spPr>
          <a:xfrm>
            <a:off x="6988628" y="6298163"/>
            <a:ext cx="2428498" cy="410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71761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TM02900688[[fn=เหลี่ยมเพชร]]</Template>
  <TotalTime>57</TotalTime>
  <Words>1225</Words>
  <Application>Microsoft Office PowerPoint</Application>
  <PresentationFormat>แบบจอกว้าง</PresentationFormat>
  <Paragraphs>52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Angsana New</vt:lpstr>
      <vt:lpstr>Arial</vt:lpstr>
      <vt:lpstr>Trebuchet MS</vt:lpstr>
      <vt:lpstr>Wingdings 3</vt:lpstr>
      <vt:lpstr>เหลี่ยมเพชร</vt:lpstr>
      <vt:lpstr>สรุปรายละเอียดชิ้นงานและคะแนน </vt:lpstr>
      <vt:lpstr>3. การเก็บข้อมูล Insight : ชิ้นงาน PPT : 10 คะแนน </vt:lpstr>
      <vt:lpstr>งานนำเสนอ PowerPoint</vt:lpstr>
      <vt:lpstr>งานนำเสนอ PowerPoint</vt:lpstr>
      <vt:lpstr>4. การสรุปนำเสนอการคัดเลือก Idea ผลิตภัณฑ์/บริการ :  ชิ้นงาน PPT  10 คะแนน </vt:lpstr>
      <vt:lpstr>งานนำเสนอ PowerPoint</vt:lpstr>
      <vt:lpstr>งานนำเสนอ PowerPoint</vt:lpstr>
      <vt:lpstr>5. แผนธุรกิจทั้งหมดลงใน Business Model Canvas : ตาราง BMC   10 คะแนน  </vt:lpstr>
      <vt:lpstr>งานนำเสนอ PowerPoint</vt:lpstr>
      <vt:lpstr>งานนำเสนอ PowerPoint</vt:lpstr>
      <vt:lpstr>6. จัดทำสินค้าต้นแบบ (Prototype) 20 คะแนน ให้เห็นชัดเจนพร้อมนำเสนอ 20 คะแนน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สรุปรายละเอียดชิ้นงานและคะแนน </dc:title>
  <dc:creator>Lawan Pongsuwansiri</dc:creator>
  <cp:lastModifiedBy>Lawan Pongsuwansiri</cp:lastModifiedBy>
  <cp:revision>13</cp:revision>
  <dcterms:created xsi:type="dcterms:W3CDTF">2024-01-03T04:03:17Z</dcterms:created>
  <dcterms:modified xsi:type="dcterms:W3CDTF">2024-01-24T02:45:06Z</dcterms:modified>
</cp:coreProperties>
</file>