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37" d="100"/>
          <a:sy n="37" d="100"/>
        </p:scale>
        <p:origin x="62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7F72E2E-13C4-491C-82DA-B229669DF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0E6077E-879B-4BF0-BC91-01962569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2D98F5-18EC-4F23-BFD6-E0590FAE7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3CA5A4E-C052-4F18-9C5A-3947E52E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51B1B6B-D655-4FD4-88DD-FEC61856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4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1FDD1C-179B-421F-88CA-8A8012EC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2C9AFC6-B999-4545-9332-E28CAE317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DAC58F9-55A8-4A05-9856-0CB8E3A3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FA389CB-32E5-4484-84C1-238C29E6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28D78AE-366A-4AB3-AD08-97F662AD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8F72D37-016A-418E-A37C-4918C19CC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257E101-DB58-4AE5-AAA4-E4BAAC5E0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AC2E28C-5DBC-41A3-8EDC-70947D44E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9E9E246-4171-434A-AE87-FF651F658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55EFCDD-B477-45AB-B407-004D57AF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728C19-6BE5-4C8D-BE13-67A84143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5097F8F-2AC9-4F34-81DB-96AC3CCB1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16008BF-D12B-4D4B-AB4F-6238EA5F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B34F7C-1132-471C-A305-98ED0E37E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5791F18-AD33-49EE-84B6-AAE027C9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A2A3C23-60BD-44AD-9304-94C38FA7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14BC49D-39C7-4B95-8FF9-E9A2DAB8C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02E7D34-3276-44A8-BD6F-1588A7D2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EAFEEB2-F02B-48B7-80B0-D4E7E9A1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D0CA91C-A9DC-48EF-A67F-DDA2247B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9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E57714D-3487-4DF0-9D3E-7DB4E3A5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8F1EC0D-B362-44D8-AE43-E8836A164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2D07C4E-6600-4032-9E8C-E0C07DA49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DB52917-6134-4211-BD04-857DA1D0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81F8E7E-B9A0-480B-B5F3-E51083462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034EB26-AC1B-430D-9343-CCE096018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3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0A902B2-6C23-4B13-B435-1CEB375E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87B9493-DA42-4C52-A99A-920F67E8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1603A3A-10CE-4922-B05F-07AFE75C3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11EDF625-885C-4468-AFF8-11BF6FBEC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30D5985-CB83-4EC4-8DD3-805B64AA1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A37E580-946F-4CE6-BB05-85410411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2E5AFDC-4269-4B3B-99D1-F2AABF8C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37A843D-457C-4C34-98FB-643CCD36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9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16895B6-1524-4554-9256-EAFFB8BA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E622ECA-D3B0-4BE5-8C84-B8CDB90A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92F202E-6198-466B-84F2-74E29582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B2E2A74-42A6-4DA5-AA3F-9F07799E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8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31ABFF15-B9A4-43AD-866C-0B61EAC2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4E28E76-9240-4052-841B-C102A2F4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683F1D0-FA07-4F68-BDA9-DAF3A45B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8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6364E6-B2D3-4427-8C51-4B35AD9B3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EE309D4-3F35-400D-8B04-066AB50C6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06F23AE-B6C2-4423-BA39-5E224EDC9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E3EB573-1569-458C-A279-185DDA62B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46F9978-754D-44F5-AC0D-0BD586B7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5B5842F-242E-4640-BB58-138354EF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4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16B6B3-71CB-41D0-A26A-16032110A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2860A54B-79F5-4104-8527-9A24E4B3F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DC99707-C07D-4B9A-AD85-FAF12DB66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BD7A806-3844-4948-90EB-054909CF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472F34F-3C62-4A34-8DED-984EA643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DB54B0F-79D0-4D24-9283-FA081928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7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7328F53-7D5D-47CF-9CB0-1282F6CDD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26AFED4-C191-458D-AF5F-0D3AE2A3B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C7879EC-7789-4435-9AE9-FAE89AA5F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E2EA-40D8-4138-9CFB-FF1ACE53E31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FB252F-F706-4422-998C-6A794E4EA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C060F02-7FA6-4B80-AD68-425DF7815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14FB-BDA1-4880-B8D2-FBC4BB4A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2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8392A89F-257E-46A0-B1F9-C74163A3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การใช้รูปแบบการเขียนที่ถูกต้อง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7EF18ACC-B10D-4A91-837A-78F7FEF4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>
            <a:normAutofit/>
          </a:bodyPr>
          <a:lstStyle/>
          <a:p>
            <a:pPr algn="thaiDi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Kemahiran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Kemahiran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berkomunikasi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penting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kehidupan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manusia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ini.Kemahiran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bereneng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berbasikal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kerana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berkaitan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dua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penting,iaitunkemahiran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meluahkan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idea agar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lambing tulisan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mencatatkan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idea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tersebut.Kegiatan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tulis-menulis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dilakukan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manusia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sejak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beribu-ribu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tahun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dahulu.Pada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masa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itu,system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kerana system tulisan zaman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permulaan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lebih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lakaran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lukisan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berbanding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aksara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huruf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tertentu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Hasil tulisan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sumber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pengetahuan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pengalaman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dikongsi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disebarkan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serata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tempat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 orang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ramai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986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8392A89F-257E-46A0-B1F9-C74163A3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การใช้รูปแบบการเขียนที่ถูกต้อง</a:t>
            </a:r>
            <a:endParaRPr lang="en-US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7EF18ACC-B10D-4A91-837A-78F7FEF4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479"/>
            <a:ext cx="10515600" cy="4824557"/>
          </a:xfrm>
        </p:spPr>
        <p:txBody>
          <a:bodyPr>
            <a:normAutofit/>
          </a:bodyPr>
          <a:lstStyle/>
          <a:p>
            <a:pPr algn="thaiDist"/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Kemahiran 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Kemahiran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berkomunikasi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penting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kehidupan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manusia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ini.Kemahiran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bereneng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berbasikal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kerana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berkaitan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dua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penting,iaitunkemahiran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meluahkan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idea agar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lambing tulisan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mencatatkan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idea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tersebut.Kegiatan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tulis-menulis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dilakukan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manusia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sejak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beribu-ribu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tahun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dahulu.Pada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masa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itu,system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kerana system tulisan zaman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permulaan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lebih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lakaran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lukisan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berbanding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aksara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huruf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tertentu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Hasil tulisan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sumber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pengetahuan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pengalaman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dikongsi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disebarkan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serata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tempat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 orang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ramai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77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8C44FA-4914-4345-BA46-A58ACE115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Kemahiran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4374DE0-677A-4927-9E8A-07FF56793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1607994"/>
            <a:ext cx="10515600" cy="4351338"/>
          </a:xfrm>
        </p:spPr>
        <p:txBody>
          <a:bodyPr>
            <a:normAutofit lnSpcReduction="10000"/>
          </a:bodyPr>
          <a:lstStyle/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Justeru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Jika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kita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ingin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diingati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dilupakan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setelah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kita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meninggal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dunia,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Tulislah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diabadikan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 orang lain.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Bukanlah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mudah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dilakukan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kerana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melibatkan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aspek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kemahiran.Oleh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para guru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berusaha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mengajarkan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kemahiran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sejak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di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sekolah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rendah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kanak-kanak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Tadika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juga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didedahkan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aktiviti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mudah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mudah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orang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dewasa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sekurang-kurangnya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lima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faktor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menyebabkan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mereka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mampu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mereka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mempunyai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keupayaan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memilih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menentukan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hendak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ditulis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Terlalu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membatasi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fikiran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satu-satu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sahaja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Terlalu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membatasi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fikiran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satu-satu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sahajaTidak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mampu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mengembangkan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idea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menghujahkan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sukar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menemukan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dTerlalu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membatasi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fikiran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satu-satu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sahajaan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sumber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rujukan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releven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kelima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belum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mempunyai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kebiasaan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budaya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sendiri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192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8C44FA-4914-4345-BA46-A58ACE115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Kemahiran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4374DE0-677A-4927-9E8A-07FF56793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1607994"/>
            <a:ext cx="10515600" cy="4351338"/>
          </a:xfrm>
        </p:spPr>
        <p:txBody>
          <a:bodyPr>
            <a:normAutofit/>
          </a:bodyPr>
          <a:lstStyle/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Apabila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kita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terlibat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aktiviti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bermakna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kita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perlu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memahami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pelbagai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berkaitan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Siapa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mengjadi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membacanya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media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gaya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paling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berbeza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aktiviti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terutama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kalangan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murid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sekolah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rendah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menjadi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keutamaan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peringkat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penguasaan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aturan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huruf-huruf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ejaan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tanda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betul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serta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kemas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991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1504F14-4796-4527-BBAB-241982DF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Konsep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4E9E9D-B53D-48C5-BB9D-371EE733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salah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aktiviti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penting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manusia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Mereka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menghasilkan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disebut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pengarang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Namun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demikian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istilah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lebih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khusus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mengikut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jenis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test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dihasilkan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novelis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jurnalis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penyai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umumnya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tiga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jenis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sistem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logo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grafik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karakter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mewakili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huruf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morfem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Cina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Jepun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suku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kata,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set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simbol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mewakili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suku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kata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Biasanya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terdiri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daripada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gabungan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konsonan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bokal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Melayu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Alfabet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set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simbol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terkecil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mewakili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fonem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Inggeris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555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1504F14-4796-4527-BBAB-241982DF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Konsep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4E9E9D-B53D-48C5-BB9D-371EE733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Perkataan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jenis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kata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kerja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bermaksud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perbuatan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mencatatkan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kata-kata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huruf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alat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melahirkan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perasaan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fikiran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melalui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catatan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memakai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huruf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merujuk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aktiviti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menzahirkan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apa-apa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minda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melalui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media tulisan agar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terhasil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seterusnya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difahami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 orang lain.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juga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merujuk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penghasilan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makna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maklumat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digabungjalinkan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Oleh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ahli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linguistik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membezakan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antara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lisan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memandangkan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ciri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antara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kedua-duanya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483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1504F14-4796-4527-BBAB-241982DF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Konsep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4E9E9D-B53D-48C5-BB9D-371EE733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konsep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di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sekolah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merujuk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keupayaan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murid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perkataan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ayat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serta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mengeluarkan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idea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melalui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pelbagai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kreatif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berkaitan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ilmu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pengetahuan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pengalaman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peribadi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ayat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gramatis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tanda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ejaan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betul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serta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tulisan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jelas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kemas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Murid juga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digalakkan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kreativiti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mereka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menghasilkan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ilmu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imaginatif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medium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gambaran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melalui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penggunaan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set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sistem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tanda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simbol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dikenali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sistem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tulisan.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Justeru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berbeza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daripada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mengilustrasi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melukis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merekodkan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melalui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medium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bukan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pita audio.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723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D5B90C0-09E1-4F9D-9ACA-390510FC7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591" y="471055"/>
            <a:ext cx="10494818" cy="60799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Secara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umumnya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beberapa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konsep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diringkaskan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berikut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aktiviti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menghasilkan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bahan-bahan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bertulis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hasil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kerja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sebarang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diluahkan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huruf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alfabet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huruf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simbol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dicetak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mewakili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bunyi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perkataan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penggunaan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huruf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simbol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menggambarkan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makna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medium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komunikasi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termaksuklah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faksimile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teleks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e-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simbol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kerekter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bertulis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bercetak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mempersembahkan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idea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Menulis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penggunaan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simbol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visual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mewakili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perkataan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bertindak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kod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komunikasi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341371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935</Words>
  <Application>Microsoft Office PowerPoint</Application>
  <PresentationFormat>แบบจอกว้าง</PresentationFormat>
  <Paragraphs>26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TH SarabunPSK</vt:lpstr>
      <vt:lpstr>ธีมของ Office</vt:lpstr>
      <vt:lpstr>การใช้รูปแบบการเขียนที่ถูกต้อง</vt:lpstr>
      <vt:lpstr>การใช้รูปแบบการเขียนที่ถูกต้อง</vt:lpstr>
      <vt:lpstr>Kemahiran Menulis</vt:lpstr>
      <vt:lpstr>Kemahiran Menulis</vt:lpstr>
      <vt:lpstr>Konsep Menulis</vt:lpstr>
      <vt:lpstr>Konsep Menulis</vt:lpstr>
      <vt:lpstr>Konsep Menulis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การใช้รูปแบบการเขียนที่ถูกต้อง</dc:title>
  <dc:creator>ซำสีนาร์ ยาพา</dc:creator>
  <cp:lastModifiedBy>ซำสีนาร์ ยาพา</cp:lastModifiedBy>
  <cp:revision>1</cp:revision>
  <dcterms:created xsi:type="dcterms:W3CDTF">2022-04-11T15:46:07Z</dcterms:created>
  <dcterms:modified xsi:type="dcterms:W3CDTF">2022-04-11T16:42:03Z</dcterms:modified>
</cp:coreProperties>
</file>