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2"/>
  </p:notesMasterIdLst>
  <p:sldIdLst>
    <p:sldId id="256" r:id="rId2"/>
    <p:sldId id="266" r:id="rId3"/>
    <p:sldId id="262" r:id="rId4"/>
    <p:sldId id="302" r:id="rId5"/>
    <p:sldId id="264" r:id="rId6"/>
    <p:sldId id="261" r:id="rId7"/>
    <p:sldId id="265" r:id="rId8"/>
    <p:sldId id="258" r:id="rId9"/>
    <p:sldId id="275" r:id="rId10"/>
    <p:sldId id="259" r:id="rId11"/>
  </p:sldIdLst>
  <p:sldSz cx="9144000" cy="5143500" type="screen16x9"/>
  <p:notesSz cx="6858000" cy="9144000"/>
  <p:embeddedFontLst>
    <p:embeddedFont>
      <p:font typeface="Asap" panose="020B0604020202020204" charset="0"/>
      <p:regular r:id="rId13"/>
      <p:bold r:id="rId14"/>
      <p:italic r:id="rId15"/>
      <p:boldItalic r:id="rId16"/>
    </p:embeddedFont>
    <p:embeddedFont>
      <p:font typeface="DM Serif Text" pitchFamily="2" charset="0"/>
      <p:regular r:id="rId17"/>
      <p:italic r:id="rId18"/>
    </p:embeddedFont>
    <p:embeddedFont>
      <p:font typeface="TH SarabunPSK" panose="020B0500040200020003" pitchFamily="34" charset="-34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8C9A"/>
    <a:srgbClr val="F35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BF4EE1B-8145-4065-91B8-0A2E21FAE2DD}">
  <a:tblStyle styleId="{7BF4EE1B-8145-4065-91B8-0A2E21FAE2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ed6ae3509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ed6ae3509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ee5699f9b4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ee5699f9b4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g126db40b137_0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6" name="Google Shape;886;g126db40b137_0_2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g126db40b137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Google Shape;674;g126db40b137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g126db40b137_0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6" name="Google Shape;886;g126db40b137_0_2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0875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126db40b137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126db40b137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126db40b137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126db40b137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126db40b137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6" name="Google Shape;866;g126db40b137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127b7eb40c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127b7eb40c9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g126db40b137_0_9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1" name="Google Shape;1131;g126db40b137_0_9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050" y="3078300"/>
            <a:ext cx="9144000" cy="2065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7725" y="895475"/>
            <a:ext cx="4963200" cy="20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100" b="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7725" y="3301025"/>
            <a:ext cx="3686100" cy="431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328980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>
            <a:off x="5522950" y="2650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15;p2"/>
          <p:cNvCxnSpPr/>
          <p:nvPr/>
        </p:nvCxnSpPr>
        <p:spPr>
          <a:xfrm>
            <a:off x="3050" y="422725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16;p2"/>
          <p:cNvCxnSpPr/>
          <p:nvPr/>
        </p:nvCxnSpPr>
        <p:spPr>
          <a:xfrm>
            <a:off x="5497600" y="499237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3"/>
          <p:cNvSpPr/>
          <p:nvPr/>
        </p:nvSpPr>
        <p:spPr>
          <a:xfrm>
            <a:off x="75" y="3026025"/>
            <a:ext cx="9144000" cy="211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6" name="Google Shape;256;p23"/>
          <p:cNvCxnSpPr/>
          <p:nvPr/>
        </p:nvCxnSpPr>
        <p:spPr>
          <a:xfrm>
            <a:off x="0" y="49201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7" name="Google Shape;257;p23"/>
          <p:cNvCxnSpPr/>
          <p:nvPr/>
        </p:nvCxnSpPr>
        <p:spPr>
          <a:xfrm>
            <a:off x="3289800" y="703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" name="Google Shape;258;p23"/>
          <p:cNvCxnSpPr/>
          <p:nvPr/>
        </p:nvCxnSpPr>
        <p:spPr>
          <a:xfrm>
            <a:off x="6727500" y="4479975"/>
            <a:ext cx="241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9" name="Google Shape;259;p23"/>
          <p:cNvCxnSpPr/>
          <p:nvPr/>
        </p:nvCxnSpPr>
        <p:spPr>
          <a:xfrm>
            <a:off x="0" y="100557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0" name="Google Shape;260;p23"/>
          <p:cNvCxnSpPr/>
          <p:nvPr/>
        </p:nvCxnSpPr>
        <p:spPr>
          <a:xfrm>
            <a:off x="5497500" y="4633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1" name="Google Shape;261;p23"/>
          <p:cNvCxnSpPr/>
          <p:nvPr/>
        </p:nvCxnSpPr>
        <p:spPr>
          <a:xfrm>
            <a:off x="0" y="402097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"/>
          <p:cNvSpPr/>
          <p:nvPr/>
        </p:nvSpPr>
        <p:spPr>
          <a:xfrm>
            <a:off x="75" y="1207000"/>
            <a:ext cx="9144000" cy="3936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4" name="Google Shape;264;p24"/>
          <p:cNvCxnSpPr/>
          <p:nvPr/>
        </p:nvCxnSpPr>
        <p:spPr>
          <a:xfrm>
            <a:off x="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5" name="Google Shape;265;p24"/>
          <p:cNvCxnSpPr/>
          <p:nvPr/>
        </p:nvCxnSpPr>
        <p:spPr>
          <a:xfrm>
            <a:off x="328980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24"/>
          <p:cNvCxnSpPr/>
          <p:nvPr/>
        </p:nvCxnSpPr>
        <p:spPr>
          <a:xfrm>
            <a:off x="6727500" y="903425"/>
            <a:ext cx="241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24"/>
          <p:cNvCxnSpPr/>
          <p:nvPr/>
        </p:nvCxnSpPr>
        <p:spPr>
          <a:xfrm>
            <a:off x="0" y="437782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8" name="Google Shape;268;p24"/>
          <p:cNvCxnSpPr/>
          <p:nvPr/>
        </p:nvCxnSpPr>
        <p:spPr>
          <a:xfrm>
            <a:off x="5497500" y="49201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9" name="Google Shape;269;p24"/>
          <p:cNvCxnSpPr/>
          <p:nvPr/>
        </p:nvCxnSpPr>
        <p:spPr>
          <a:xfrm>
            <a:off x="0" y="136242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967788" y="3523525"/>
            <a:ext cx="3289500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4886713" y="3523525"/>
            <a:ext cx="3289500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7776" y="3113200"/>
            <a:ext cx="3289500" cy="4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 idx="3"/>
          </p:nvPr>
        </p:nvSpPr>
        <p:spPr>
          <a:xfrm>
            <a:off x="4886688" y="3113200"/>
            <a:ext cx="3289500" cy="4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75" y="2591500"/>
            <a:ext cx="9144000" cy="2552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5"/>
          <p:cNvCxnSpPr/>
          <p:nvPr/>
        </p:nvCxnSpPr>
        <p:spPr>
          <a:xfrm>
            <a:off x="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44;p5"/>
          <p:cNvCxnSpPr/>
          <p:nvPr/>
        </p:nvCxnSpPr>
        <p:spPr>
          <a:xfrm>
            <a:off x="328980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45;p5"/>
          <p:cNvCxnSpPr/>
          <p:nvPr/>
        </p:nvCxnSpPr>
        <p:spPr>
          <a:xfrm>
            <a:off x="0" y="437782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Google Shape;46;p5"/>
          <p:cNvCxnSpPr/>
          <p:nvPr/>
        </p:nvCxnSpPr>
        <p:spPr>
          <a:xfrm>
            <a:off x="5497500" y="49201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/>
          <p:nvPr/>
        </p:nvSpPr>
        <p:spPr>
          <a:xfrm>
            <a:off x="75" y="1207000"/>
            <a:ext cx="9144000" cy="3936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Google Shape;51;p6"/>
          <p:cNvCxnSpPr/>
          <p:nvPr/>
        </p:nvCxnSpPr>
        <p:spPr>
          <a:xfrm>
            <a:off x="328980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Google Shape;52;p6"/>
          <p:cNvCxnSpPr/>
          <p:nvPr/>
        </p:nvCxnSpPr>
        <p:spPr>
          <a:xfrm>
            <a:off x="6727500" y="903425"/>
            <a:ext cx="241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Google Shape;53;p6"/>
          <p:cNvCxnSpPr/>
          <p:nvPr/>
        </p:nvCxnSpPr>
        <p:spPr>
          <a:xfrm>
            <a:off x="5497500" y="49201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54;p6"/>
          <p:cNvCxnSpPr/>
          <p:nvPr/>
        </p:nvCxnSpPr>
        <p:spPr>
          <a:xfrm>
            <a:off x="0" y="136242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3118425" y="1191700"/>
            <a:ext cx="5055900" cy="278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83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7" name="Google Shape;67;p8"/>
          <p:cNvSpPr/>
          <p:nvPr/>
        </p:nvSpPr>
        <p:spPr>
          <a:xfrm>
            <a:off x="75" y="2601875"/>
            <a:ext cx="9144000" cy="2541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8" name="Google Shape;68;p8"/>
          <p:cNvCxnSpPr/>
          <p:nvPr/>
        </p:nvCxnSpPr>
        <p:spPr>
          <a:xfrm>
            <a:off x="3289800" y="469325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8"/>
          <p:cNvCxnSpPr/>
          <p:nvPr/>
        </p:nvCxnSpPr>
        <p:spPr>
          <a:xfrm>
            <a:off x="305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8"/>
          <p:cNvCxnSpPr/>
          <p:nvPr/>
        </p:nvCxnSpPr>
        <p:spPr>
          <a:xfrm>
            <a:off x="81350" y="491987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8"/>
          <p:cNvCxnSpPr/>
          <p:nvPr/>
        </p:nvCxnSpPr>
        <p:spPr>
          <a:xfrm>
            <a:off x="6975550" y="1075400"/>
            <a:ext cx="2191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8"/>
          <p:cNvCxnSpPr/>
          <p:nvPr/>
        </p:nvCxnSpPr>
        <p:spPr>
          <a:xfrm>
            <a:off x="6025" y="873300"/>
            <a:ext cx="1900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8"/>
          <p:cNvCxnSpPr/>
          <p:nvPr/>
        </p:nvCxnSpPr>
        <p:spPr>
          <a:xfrm>
            <a:off x="5522950" y="411375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8"/>
          <p:cNvCxnSpPr/>
          <p:nvPr/>
        </p:nvCxnSpPr>
        <p:spPr>
          <a:xfrm>
            <a:off x="5522950" y="2650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/>
          <p:nvPr/>
        </p:nvSpPr>
        <p:spPr>
          <a:xfrm>
            <a:off x="75" y="2326150"/>
            <a:ext cx="9144000" cy="2817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713225" y="1458000"/>
            <a:ext cx="4424700" cy="96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subTitle" idx="1"/>
          </p:nvPr>
        </p:nvSpPr>
        <p:spPr>
          <a:xfrm>
            <a:off x="1104100" y="2422200"/>
            <a:ext cx="3642900" cy="15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cxnSp>
        <p:nvCxnSpPr>
          <p:cNvPr id="79" name="Google Shape;79;p9"/>
          <p:cNvCxnSpPr/>
          <p:nvPr/>
        </p:nvCxnSpPr>
        <p:spPr>
          <a:xfrm rot="10800000">
            <a:off x="328980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0" name="Google Shape;80;p9"/>
          <p:cNvCxnSpPr/>
          <p:nvPr/>
        </p:nvCxnSpPr>
        <p:spPr>
          <a:xfrm rot="10800000">
            <a:off x="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Google Shape;81;p9"/>
          <p:cNvCxnSpPr/>
          <p:nvPr/>
        </p:nvCxnSpPr>
        <p:spPr>
          <a:xfrm rot="10800000">
            <a:off x="2700" y="49201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9"/>
          <p:cNvCxnSpPr/>
          <p:nvPr/>
        </p:nvCxnSpPr>
        <p:spPr>
          <a:xfrm rot="10800000">
            <a:off x="2700" y="903425"/>
            <a:ext cx="241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75" y="2824700"/>
            <a:ext cx="9144000" cy="2319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title" idx="2"/>
          </p:nvPr>
        </p:nvSpPr>
        <p:spPr>
          <a:xfrm>
            <a:off x="1907550" y="1631975"/>
            <a:ext cx="2646600" cy="5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1"/>
          </p:nvPr>
        </p:nvSpPr>
        <p:spPr>
          <a:xfrm>
            <a:off x="1907538" y="2048600"/>
            <a:ext cx="2487900" cy="6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3" hasCustomPrompt="1"/>
          </p:nvPr>
        </p:nvSpPr>
        <p:spPr>
          <a:xfrm>
            <a:off x="953675" y="1845700"/>
            <a:ext cx="954000" cy="7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4"/>
          </p:nvPr>
        </p:nvSpPr>
        <p:spPr>
          <a:xfrm>
            <a:off x="1932000" y="2933672"/>
            <a:ext cx="2646600" cy="5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subTitle" idx="5"/>
          </p:nvPr>
        </p:nvSpPr>
        <p:spPr>
          <a:xfrm>
            <a:off x="1931988" y="3341625"/>
            <a:ext cx="2487900" cy="6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6" hasCustomPrompt="1"/>
          </p:nvPr>
        </p:nvSpPr>
        <p:spPr>
          <a:xfrm>
            <a:off x="953675" y="3310000"/>
            <a:ext cx="954000" cy="7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 idx="7"/>
          </p:nvPr>
        </p:nvSpPr>
        <p:spPr>
          <a:xfrm>
            <a:off x="5702448" y="1631975"/>
            <a:ext cx="2646600" cy="5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subTitle" idx="8"/>
          </p:nvPr>
        </p:nvSpPr>
        <p:spPr>
          <a:xfrm>
            <a:off x="5702438" y="2048600"/>
            <a:ext cx="2487900" cy="6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9" hasCustomPrompt="1"/>
          </p:nvPr>
        </p:nvSpPr>
        <p:spPr>
          <a:xfrm>
            <a:off x="4748450" y="1845700"/>
            <a:ext cx="954000" cy="7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13"/>
          </p:nvPr>
        </p:nvSpPr>
        <p:spPr>
          <a:xfrm>
            <a:off x="5726898" y="2933672"/>
            <a:ext cx="2646600" cy="5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ubTitle" idx="14"/>
          </p:nvPr>
        </p:nvSpPr>
        <p:spPr>
          <a:xfrm>
            <a:off x="5726888" y="3341625"/>
            <a:ext cx="2487900" cy="6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title" idx="15" hasCustomPrompt="1"/>
          </p:nvPr>
        </p:nvSpPr>
        <p:spPr>
          <a:xfrm>
            <a:off x="4748450" y="3310000"/>
            <a:ext cx="954000" cy="7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cxnSp>
        <p:nvCxnSpPr>
          <p:cNvPr id="111" name="Google Shape;111;p13"/>
          <p:cNvCxnSpPr/>
          <p:nvPr/>
        </p:nvCxnSpPr>
        <p:spPr>
          <a:xfrm>
            <a:off x="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328980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Google Shape;113;p13"/>
          <p:cNvCxnSpPr/>
          <p:nvPr/>
        </p:nvCxnSpPr>
        <p:spPr>
          <a:xfrm>
            <a:off x="0" y="437782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Google Shape;114;p13"/>
          <p:cNvCxnSpPr/>
          <p:nvPr/>
        </p:nvCxnSpPr>
        <p:spPr>
          <a:xfrm>
            <a:off x="5497500" y="49201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Google Shape;115;p13"/>
          <p:cNvCxnSpPr/>
          <p:nvPr/>
        </p:nvCxnSpPr>
        <p:spPr>
          <a:xfrm>
            <a:off x="0" y="136242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6727500" y="903425"/>
            <a:ext cx="241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/>
          <p:nvPr/>
        </p:nvSpPr>
        <p:spPr>
          <a:xfrm>
            <a:off x="75" y="1207000"/>
            <a:ext cx="9144000" cy="3936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171" name="Google Shape;171;p17"/>
          <p:cNvCxnSpPr/>
          <p:nvPr/>
        </p:nvCxnSpPr>
        <p:spPr>
          <a:xfrm rot="10800000">
            <a:off x="328980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" name="Google Shape;172;p17"/>
          <p:cNvCxnSpPr/>
          <p:nvPr/>
        </p:nvCxnSpPr>
        <p:spPr>
          <a:xfrm rot="10800000">
            <a:off x="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3" name="Google Shape;173;p17"/>
          <p:cNvCxnSpPr/>
          <p:nvPr/>
        </p:nvCxnSpPr>
        <p:spPr>
          <a:xfrm flipH="1">
            <a:off x="2650" y="898825"/>
            <a:ext cx="1639200" cy="4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Google Shape;174;p17"/>
          <p:cNvCxnSpPr/>
          <p:nvPr/>
        </p:nvCxnSpPr>
        <p:spPr>
          <a:xfrm rot="10800000">
            <a:off x="2700" y="49201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/>
          <p:nvPr/>
        </p:nvSpPr>
        <p:spPr>
          <a:xfrm>
            <a:off x="75" y="3048825"/>
            <a:ext cx="9144000" cy="209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title"/>
          </p:nvPr>
        </p:nvSpPr>
        <p:spPr>
          <a:xfrm>
            <a:off x="3671225" y="3144813"/>
            <a:ext cx="4759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subTitle" idx="1"/>
          </p:nvPr>
        </p:nvSpPr>
        <p:spPr>
          <a:xfrm>
            <a:off x="2879225" y="1623838"/>
            <a:ext cx="5551500" cy="11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88" name="Google Shape;188;p19"/>
          <p:cNvGrpSpPr/>
          <p:nvPr/>
        </p:nvGrpSpPr>
        <p:grpSpPr>
          <a:xfrm flipH="1">
            <a:off x="8484475" y="180125"/>
            <a:ext cx="331225" cy="261600"/>
            <a:chOff x="771525" y="792050"/>
            <a:chExt cx="331225" cy="261600"/>
          </a:xfrm>
        </p:grpSpPr>
        <p:sp>
          <p:nvSpPr>
            <p:cNvPr id="189" name="Google Shape;189;p19"/>
            <p:cNvSpPr/>
            <p:nvPr/>
          </p:nvSpPr>
          <p:spPr>
            <a:xfrm>
              <a:off x="947650" y="792050"/>
              <a:ext cx="63600" cy="63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9"/>
            <p:cNvSpPr/>
            <p:nvPr/>
          </p:nvSpPr>
          <p:spPr>
            <a:xfrm>
              <a:off x="771525" y="912950"/>
              <a:ext cx="140700" cy="140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1011250" y="937550"/>
              <a:ext cx="91500" cy="91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19"/>
          <p:cNvGrpSpPr/>
          <p:nvPr/>
        </p:nvGrpSpPr>
        <p:grpSpPr>
          <a:xfrm flipH="1">
            <a:off x="8604575" y="2504725"/>
            <a:ext cx="403025" cy="346475"/>
            <a:chOff x="947650" y="792050"/>
            <a:chExt cx="403025" cy="346475"/>
          </a:xfrm>
        </p:grpSpPr>
        <p:sp>
          <p:nvSpPr>
            <p:cNvPr id="193" name="Google Shape;193;p19"/>
            <p:cNvSpPr/>
            <p:nvPr/>
          </p:nvSpPr>
          <p:spPr>
            <a:xfrm>
              <a:off x="947650" y="792050"/>
              <a:ext cx="63600" cy="63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9"/>
            <p:cNvSpPr/>
            <p:nvPr/>
          </p:nvSpPr>
          <p:spPr>
            <a:xfrm>
              <a:off x="1209975" y="997825"/>
              <a:ext cx="140700" cy="140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9"/>
            <p:cNvSpPr/>
            <p:nvPr/>
          </p:nvSpPr>
          <p:spPr>
            <a:xfrm>
              <a:off x="1011250" y="937550"/>
              <a:ext cx="91500" cy="91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19"/>
          <p:cNvGrpSpPr/>
          <p:nvPr/>
        </p:nvGrpSpPr>
        <p:grpSpPr>
          <a:xfrm rot="5400000" flipH="1">
            <a:off x="164675" y="2504725"/>
            <a:ext cx="403025" cy="346475"/>
            <a:chOff x="947650" y="792050"/>
            <a:chExt cx="403025" cy="346475"/>
          </a:xfrm>
        </p:grpSpPr>
        <p:sp>
          <p:nvSpPr>
            <p:cNvPr id="197" name="Google Shape;197;p19"/>
            <p:cNvSpPr/>
            <p:nvPr/>
          </p:nvSpPr>
          <p:spPr>
            <a:xfrm>
              <a:off x="947650" y="792050"/>
              <a:ext cx="63600" cy="63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9"/>
            <p:cNvSpPr/>
            <p:nvPr/>
          </p:nvSpPr>
          <p:spPr>
            <a:xfrm>
              <a:off x="1209975" y="997825"/>
              <a:ext cx="140700" cy="140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9"/>
            <p:cNvSpPr/>
            <p:nvPr/>
          </p:nvSpPr>
          <p:spPr>
            <a:xfrm>
              <a:off x="1011250" y="937550"/>
              <a:ext cx="91500" cy="91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0" name="Google Shape;200;p19"/>
          <p:cNvGrpSpPr/>
          <p:nvPr/>
        </p:nvGrpSpPr>
        <p:grpSpPr>
          <a:xfrm flipH="1">
            <a:off x="672124" y="292637"/>
            <a:ext cx="200417" cy="257925"/>
            <a:chOff x="577635" y="3367537"/>
            <a:chExt cx="200417" cy="257925"/>
          </a:xfrm>
        </p:grpSpPr>
        <p:sp>
          <p:nvSpPr>
            <p:cNvPr id="201" name="Google Shape;201;p19"/>
            <p:cNvSpPr/>
            <p:nvPr/>
          </p:nvSpPr>
          <p:spPr>
            <a:xfrm rot="3450486">
              <a:off x="702269" y="3379654"/>
              <a:ext cx="63666" cy="6366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9"/>
            <p:cNvSpPr/>
            <p:nvPr/>
          </p:nvSpPr>
          <p:spPr>
            <a:xfrm rot="3462960">
              <a:off x="595008" y="3516536"/>
              <a:ext cx="91553" cy="9155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" name="Google Shape;203;p19"/>
          <p:cNvGrpSpPr/>
          <p:nvPr/>
        </p:nvGrpSpPr>
        <p:grpSpPr>
          <a:xfrm rot="5400000">
            <a:off x="3784424" y="459199"/>
            <a:ext cx="200417" cy="257925"/>
            <a:chOff x="577635" y="3367537"/>
            <a:chExt cx="200417" cy="257925"/>
          </a:xfrm>
        </p:grpSpPr>
        <p:sp>
          <p:nvSpPr>
            <p:cNvPr id="204" name="Google Shape;204;p19"/>
            <p:cNvSpPr/>
            <p:nvPr/>
          </p:nvSpPr>
          <p:spPr>
            <a:xfrm rot="3450486">
              <a:off x="702269" y="3379654"/>
              <a:ext cx="63666" cy="6366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9"/>
            <p:cNvSpPr/>
            <p:nvPr/>
          </p:nvSpPr>
          <p:spPr>
            <a:xfrm rot="3462960">
              <a:off x="595008" y="3516536"/>
              <a:ext cx="91553" cy="9155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06" name="Google Shape;206;p19"/>
          <p:cNvCxnSpPr/>
          <p:nvPr/>
        </p:nvCxnSpPr>
        <p:spPr>
          <a:xfrm>
            <a:off x="0" y="4633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Google Shape;207;p19"/>
          <p:cNvCxnSpPr/>
          <p:nvPr/>
        </p:nvCxnSpPr>
        <p:spPr>
          <a:xfrm>
            <a:off x="3289800" y="4680200"/>
            <a:ext cx="5854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8" name="Google Shape;208;p19"/>
          <p:cNvCxnSpPr/>
          <p:nvPr/>
        </p:nvCxnSpPr>
        <p:spPr>
          <a:xfrm>
            <a:off x="0" y="4072225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9" name="Google Shape;209;p19"/>
          <p:cNvCxnSpPr/>
          <p:nvPr/>
        </p:nvCxnSpPr>
        <p:spPr>
          <a:xfrm>
            <a:off x="5497500" y="49201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0" name="Google Shape;210;p19"/>
          <p:cNvCxnSpPr/>
          <p:nvPr/>
        </p:nvCxnSpPr>
        <p:spPr>
          <a:xfrm>
            <a:off x="0" y="1296500"/>
            <a:ext cx="364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1" name="Google Shape;211;p19"/>
          <p:cNvCxnSpPr/>
          <p:nvPr/>
        </p:nvCxnSpPr>
        <p:spPr>
          <a:xfrm>
            <a:off x="6727500" y="903425"/>
            <a:ext cx="241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●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○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■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●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○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■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●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○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■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5" r:id="rId5"/>
    <p:sldLayoutId id="2147483658" r:id="rId6"/>
    <p:sldLayoutId id="2147483659" r:id="rId7"/>
    <p:sldLayoutId id="2147483663" r:id="rId8"/>
    <p:sldLayoutId id="2147483665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3629;.&#3619;&#3641;&#3630;&#3633;&#3618;&#3595;&#3634;/&#3629;.&#3617;&#3641;&#3609;&#3637;&#3648;&#3619;&#3658;&#3634;&#3632;/10107150_0_20201110-121537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8"/>
          <p:cNvSpPr txBox="1">
            <a:spLocks noGrp="1"/>
          </p:cNvSpPr>
          <p:nvPr>
            <p:ph type="ctrTitle"/>
          </p:nvPr>
        </p:nvSpPr>
        <p:spPr>
          <a:xfrm>
            <a:off x="297930" y="741330"/>
            <a:ext cx="5279481" cy="20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</a:t>
            </a:r>
            <a:br>
              <a:rPr lang="th-TH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หลักสูตรสถานศึกษา</a:t>
            </a:r>
            <a:endParaRPr b="1" dirty="0">
              <a:solidFill>
                <a:schemeClr val="dk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1" name="Google Shape;281;p28"/>
          <p:cNvSpPr txBox="1">
            <a:spLocks noGrp="1"/>
          </p:cNvSpPr>
          <p:nvPr>
            <p:ph type="subTitle" idx="1"/>
          </p:nvPr>
        </p:nvSpPr>
        <p:spPr>
          <a:xfrm>
            <a:off x="1577044" y="3305941"/>
            <a:ext cx="2721252" cy="6133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ผศ.ดร.มูน</a:t>
            </a:r>
            <a:r>
              <a:rPr lang="th-TH" sz="2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ีเร๊าะ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ผดุง</a:t>
            </a:r>
            <a:endParaRPr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82" name="Google Shape;282;p28"/>
          <p:cNvGrpSpPr/>
          <p:nvPr/>
        </p:nvGrpSpPr>
        <p:grpSpPr>
          <a:xfrm>
            <a:off x="5607247" y="384603"/>
            <a:ext cx="2823467" cy="4165464"/>
            <a:chOff x="5815257" y="829316"/>
            <a:chExt cx="2179106" cy="3214837"/>
          </a:xfrm>
        </p:grpSpPr>
        <p:sp>
          <p:nvSpPr>
            <p:cNvPr id="283" name="Google Shape;283;p28"/>
            <p:cNvSpPr/>
            <p:nvPr/>
          </p:nvSpPr>
          <p:spPr>
            <a:xfrm>
              <a:off x="7107761" y="3001634"/>
              <a:ext cx="367164" cy="255864"/>
            </a:xfrm>
            <a:custGeom>
              <a:avLst/>
              <a:gdLst/>
              <a:ahLst/>
              <a:cxnLst/>
              <a:rect l="l" t="t" r="r" b="b"/>
              <a:pathLst>
                <a:path w="7020" h="4892" extrusionOk="0">
                  <a:moveTo>
                    <a:pt x="6994" y="1993"/>
                  </a:moveTo>
                  <a:cubicBezTo>
                    <a:pt x="6901" y="1558"/>
                    <a:pt x="6565" y="1135"/>
                    <a:pt x="5984" y="799"/>
                  </a:cubicBezTo>
                  <a:cubicBezTo>
                    <a:pt x="4609" y="5"/>
                    <a:pt x="2387" y="1"/>
                    <a:pt x="1020" y="791"/>
                  </a:cubicBezTo>
                  <a:cubicBezTo>
                    <a:pt x="477" y="1103"/>
                    <a:pt x="152" y="1496"/>
                    <a:pt x="43" y="1905"/>
                  </a:cubicBezTo>
                  <a:lnTo>
                    <a:pt x="0" y="1900"/>
                  </a:lnTo>
                  <a:lnTo>
                    <a:pt x="0" y="2669"/>
                  </a:lnTo>
                  <a:lnTo>
                    <a:pt x="0" y="2669"/>
                  </a:lnTo>
                  <a:cubicBezTo>
                    <a:pt x="7" y="3185"/>
                    <a:pt x="353" y="3700"/>
                    <a:pt x="1035" y="4095"/>
                  </a:cubicBezTo>
                  <a:cubicBezTo>
                    <a:pt x="2411" y="4888"/>
                    <a:pt x="4633" y="4892"/>
                    <a:pt x="6000" y="4103"/>
                  </a:cubicBezTo>
                  <a:cubicBezTo>
                    <a:pt x="6658" y="3723"/>
                    <a:pt x="6996" y="3229"/>
                    <a:pt x="7017" y="2729"/>
                  </a:cubicBezTo>
                  <a:lnTo>
                    <a:pt x="7018" y="2729"/>
                  </a:lnTo>
                  <a:lnTo>
                    <a:pt x="7018" y="2702"/>
                  </a:lnTo>
                  <a:lnTo>
                    <a:pt x="7018" y="2654"/>
                  </a:lnTo>
                  <a:lnTo>
                    <a:pt x="7020" y="19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8"/>
            <p:cNvSpPr/>
            <p:nvPr/>
          </p:nvSpPr>
          <p:spPr>
            <a:xfrm>
              <a:off x="7089664" y="2995043"/>
              <a:ext cx="403409" cy="211982"/>
            </a:xfrm>
            <a:custGeom>
              <a:avLst/>
              <a:gdLst/>
              <a:ahLst/>
              <a:cxnLst/>
              <a:rect l="l" t="t" r="r" b="b"/>
              <a:pathLst>
                <a:path w="7713" h="4053" extrusionOk="0">
                  <a:moveTo>
                    <a:pt x="3835" y="0"/>
                  </a:moveTo>
                  <a:cubicBezTo>
                    <a:pt x="2940" y="0"/>
                    <a:pt x="2047" y="196"/>
                    <a:pt x="1366" y="589"/>
                  </a:cubicBezTo>
                  <a:cubicBezTo>
                    <a:pt x="1" y="1378"/>
                    <a:pt x="8" y="2661"/>
                    <a:pt x="1383" y="3455"/>
                  </a:cubicBezTo>
                  <a:cubicBezTo>
                    <a:pt x="2072" y="3853"/>
                    <a:pt x="2976" y="4053"/>
                    <a:pt x="3878" y="4053"/>
                  </a:cubicBezTo>
                  <a:cubicBezTo>
                    <a:pt x="4773" y="4053"/>
                    <a:pt x="5665" y="3857"/>
                    <a:pt x="6346" y="3464"/>
                  </a:cubicBezTo>
                  <a:cubicBezTo>
                    <a:pt x="7713" y="2675"/>
                    <a:pt x="7706" y="1392"/>
                    <a:pt x="6330" y="598"/>
                  </a:cubicBezTo>
                  <a:cubicBezTo>
                    <a:pt x="5640" y="200"/>
                    <a:pt x="4736" y="0"/>
                    <a:pt x="38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8"/>
            <p:cNvSpPr/>
            <p:nvPr/>
          </p:nvSpPr>
          <p:spPr>
            <a:xfrm>
              <a:off x="7300295" y="2995357"/>
              <a:ext cx="192787" cy="183006"/>
            </a:xfrm>
            <a:custGeom>
              <a:avLst/>
              <a:gdLst/>
              <a:ahLst/>
              <a:cxnLst/>
              <a:rect l="l" t="t" r="r" b="b"/>
              <a:pathLst>
                <a:path w="3686" h="3499" extrusionOk="0">
                  <a:moveTo>
                    <a:pt x="0" y="1"/>
                  </a:moveTo>
                  <a:lnTo>
                    <a:pt x="0" y="3499"/>
                  </a:lnTo>
                  <a:lnTo>
                    <a:pt x="2240" y="3499"/>
                  </a:lnTo>
                  <a:cubicBezTo>
                    <a:pt x="2266" y="3487"/>
                    <a:pt x="2292" y="3474"/>
                    <a:pt x="2317" y="3459"/>
                  </a:cubicBezTo>
                  <a:cubicBezTo>
                    <a:pt x="3686" y="2670"/>
                    <a:pt x="3680" y="1384"/>
                    <a:pt x="2302" y="593"/>
                  </a:cubicBezTo>
                  <a:cubicBezTo>
                    <a:pt x="1661" y="221"/>
                    <a:pt x="839" y="26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8"/>
            <p:cNvSpPr/>
            <p:nvPr/>
          </p:nvSpPr>
          <p:spPr>
            <a:xfrm>
              <a:off x="7143172" y="2980764"/>
              <a:ext cx="296189" cy="206386"/>
            </a:xfrm>
            <a:custGeom>
              <a:avLst/>
              <a:gdLst/>
              <a:ahLst/>
              <a:cxnLst/>
              <a:rect l="l" t="t" r="r" b="b"/>
              <a:pathLst>
                <a:path w="5663" h="3946" extrusionOk="0">
                  <a:moveTo>
                    <a:pt x="5643" y="1608"/>
                  </a:moveTo>
                  <a:cubicBezTo>
                    <a:pt x="5569" y="1256"/>
                    <a:pt x="5298" y="916"/>
                    <a:pt x="4830" y="645"/>
                  </a:cubicBezTo>
                  <a:cubicBezTo>
                    <a:pt x="3720" y="5"/>
                    <a:pt x="1926" y="0"/>
                    <a:pt x="825" y="638"/>
                  </a:cubicBezTo>
                  <a:cubicBezTo>
                    <a:pt x="386" y="891"/>
                    <a:pt x="123" y="1206"/>
                    <a:pt x="35" y="1537"/>
                  </a:cubicBezTo>
                  <a:lnTo>
                    <a:pt x="0" y="1533"/>
                  </a:lnTo>
                  <a:lnTo>
                    <a:pt x="0" y="2152"/>
                  </a:lnTo>
                  <a:lnTo>
                    <a:pt x="0" y="2152"/>
                  </a:lnTo>
                  <a:cubicBezTo>
                    <a:pt x="6" y="2568"/>
                    <a:pt x="285" y="2984"/>
                    <a:pt x="836" y="3303"/>
                  </a:cubicBezTo>
                  <a:cubicBezTo>
                    <a:pt x="1946" y="3943"/>
                    <a:pt x="3738" y="3946"/>
                    <a:pt x="4841" y="3310"/>
                  </a:cubicBezTo>
                  <a:cubicBezTo>
                    <a:pt x="5372" y="3003"/>
                    <a:pt x="5645" y="2604"/>
                    <a:pt x="5663" y="2202"/>
                  </a:cubicBezTo>
                  <a:lnTo>
                    <a:pt x="5663" y="2202"/>
                  </a:lnTo>
                  <a:lnTo>
                    <a:pt x="5663" y="2178"/>
                  </a:lnTo>
                  <a:lnTo>
                    <a:pt x="5663" y="2140"/>
                  </a:lnTo>
                  <a:lnTo>
                    <a:pt x="5663" y="15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8"/>
            <p:cNvSpPr/>
            <p:nvPr/>
          </p:nvSpPr>
          <p:spPr>
            <a:xfrm>
              <a:off x="7128631" y="2975429"/>
              <a:ext cx="325478" cy="171081"/>
            </a:xfrm>
            <a:custGeom>
              <a:avLst/>
              <a:gdLst/>
              <a:ahLst/>
              <a:cxnLst/>
              <a:rect l="l" t="t" r="r" b="b"/>
              <a:pathLst>
                <a:path w="6223" h="3271" extrusionOk="0">
                  <a:moveTo>
                    <a:pt x="3094" y="0"/>
                  </a:moveTo>
                  <a:cubicBezTo>
                    <a:pt x="2372" y="0"/>
                    <a:pt x="1652" y="159"/>
                    <a:pt x="1103" y="476"/>
                  </a:cubicBezTo>
                  <a:cubicBezTo>
                    <a:pt x="0" y="1112"/>
                    <a:pt x="6" y="2147"/>
                    <a:pt x="1115" y="2788"/>
                  </a:cubicBezTo>
                  <a:cubicBezTo>
                    <a:pt x="1672" y="3110"/>
                    <a:pt x="2401" y="3270"/>
                    <a:pt x="3129" y="3270"/>
                  </a:cubicBezTo>
                  <a:cubicBezTo>
                    <a:pt x="3850" y="3270"/>
                    <a:pt x="4571" y="3112"/>
                    <a:pt x="5120" y="2795"/>
                  </a:cubicBezTo>
                  <a:cubicBezTo>
                    <a:pt x="6223" y="2159"/>
                    <a:pt x="6217" y="1124"/>
                    <a:pt x="5108" y="482"/>
                  </a:cubicBezTo>
                  <a:cubicBezTo>
                    <a:pt x="4551" y="161"/>
                    <a:pt x="3822" y="0"/>
                    <a:pt x="30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8"/>
            <p:cNvSpPr/>
            <p:nvPr/>
          </p:nvSpPr>
          <p:spPr>
            <a:xfrm>
              <a:off x="7295170" y="2975638"/>
              <a:ext cx="158581" cy="139229"/>
            </a:xfrm>
            <a:custGeom>
              <a:avLst/>
              <a:gdLst/>
              <a:ahLst/>
              <a:cxnLst/>
              <a:rect l="l" t="t" r="r" b="b"/>
              <a:pathLst>
                <a:path w="3032" h="2662" extrusionOk="0">
                  <a:moveTo>
                    <a:pt x="1" y="1"/>
                  </a:moveTo>
                  <a:lnTo>
                    <a:pt x="1" y="2662"/>
                  </a:lnTo>
                  <a:lnTo>
                    <a:pt x="2143" y="2662"/>
                  </a:lnTo>
                  <a:cubicBezTo>
                    <a:pt x="3032" y="2019"/>
                    <a:pt x="2959" y="1079"/>
                    <a:pt x="1925" y="480"/>
                  </a:cubicBezTo>
                  <a:cubicBezTo>
                    <a:pt x="1387" y="170"/>
                    <a:pt x="697" y="10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8"/>
            <p:cNvSpPr/>
            <p:nvPr/>
          </p:nvSpPr>
          <p:spPr>
            <a:xfrm>
              <a:off x="7180988" y="2967217"/>
              <a:ext cx="220717" cy="153926"/>
            </a:xfrm>
            <a:custGeom>
              <a:avLst/>
              <a:gdLst/>
              <a:ahLst/>
              <a:cxnLst/>
              <a:rect l="l" t="t" r="r" b="b"/>
              <a:pathLst>
                <a:path w="4220" h="2943" extrusionOk="0">
                  <a:moveTo>
                    <a:pt x="4204" y="1198"/>
                  </a:moveTo>
                  <a:cubicBezTo>
                    <a:pt x="4149" y="937"/>
                    <a:pt x="3946" y="682"/>
                    <a:pt x="3597" y="481"/>
                  </a:cubicBezTo>
                  <a:cubicBezTo>
                    <a:pt x="2771" y="3"/>
                    <a:pt x="1435" y="1"/>
                    <a:pt x="613" y="476"/>
                  </a:cubicBezTo>
                  <a:cubicBezTo>
                    <a:pt x="287" y="666"/>
                    <a:pt x="91" y="900"/>
                    <a:pt x="25" y="1146"/>
                  </a:cubicBezTo>
                  <a:lnTo>
                    <a:pt x="0" y="1143"/>
                  </a:lnTo>
                  <a:lnTo>
                    <a:pt x="0" y="1606"/>
                  </a:lnTo>
                  <a:lnTo>
                    <a:pt x="0" y="1606"/>
                  </a:lnTo>
                  <a:cubicBezTo>
                    <a:pt x="4" y="1916"/>
                    <a:pt x="211" y="2225"/>
                    <a:pt x="622" y="2462"/>
                  </a:cubicBezTo>
                  <a:cubicBezTo>
                    <a:pt x="1448" y="2940"/>
                    <a:pt x="2785" y="2943"/>
                    <a:pt x="3607" y="2468"/>
                  </a:cubicBezTo>
                  <a:cubicBezTo>
                    <a:pt x="4002" y="2239"/>
                    <a:pt x="4206" y="1942"/>
                    <a:pt x="4220" y="1642"/>
                  </a:cubicBezTo>
                  <a:lnTo>
                    <a:pt x="4220" y="1642"/>
                  </a:lnTo>
                  <a:lnTo>
                    <a:pt x="4220" y="1625"/>
                  </a:lnTo>
                  <a:lnTo>
                    <a:pt x="4220" y="1596"/>
                  </a:lnTo>
                  <a:lnTo>
                    <a:pt x="4220" y="117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8"/>
            <p:cNvSpPr/>
            <p:nvPr/>
          </p:nvSpPr>
          <p:spPr>
            <a:xfrm>
              <a:off x="7170004" y="2963242"/>
              <a:ext cx="242631" cy="127513"/>
            </a:xfrm>
            <a:custGeom>
              <a:avLst/>
              <a:gdLst/>
              <a:ahLst/>
              <a:cxnLst/>
              <a:rect l="l" t="t" r="r" b="b"/>
              <a:pathLst>
                <a:path w="4639" h="2438" extrusionOk="0">
                  <a:moveTo>
                    <a:pt x="2308" y="1"/>
                  </a:moveTo>
                  <a:cubicBezTo>
                    <a:pt x="1770" y="1"/>
                    <a:pt x="1232" y="119"/>
                    <a:pt x="823" y="355"/>
                  </a:cubicBezTo>
                  <a:cubicBezTo>
                    <a:pt x="1" y="830"/>
                    <a:pt x="5" y="1601"/>
                    <a:pt x="832" y="2078"/>
                  </a:cubicBezTo>
                  <a:cubicBezTo>
                    <a:pt x="1248" y="2318"/>
                    <a:pt x="1792" y="2437"/>
                    <a:pt x="2334" y="2437"/>
                  </a:cubicBezTo>
                  <a:cubicBezTo>
                    <a:pt x="2871" y="2437"/>
                    <a:pt x="3408" y="2320"/>
                    <a:pt x="3817" y="2084"/>
                  </a:cubicBezTo>
                  <a:cubicBezTo>
                    <a:pt x="4639" y="1609"/>
                    <a:pt x="4635" y="838"/>
                    <a:pt x="3807" y="360"/>
                  </a:cubicBezTo>
                  <a:cubicBezTo>
                    <a:pt x="3393" y="121"/>
                    <a:pt x="2850" y="1"/>
                    <a:pt x="23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8"/>
            <p:cNvSpPr/>
            <p:nvPr/>
          </p:nvSpPr>
          <p:spPr>
            <a:xfrm>
              <a:off x="7291351" y="2986256"/>
              <a:ext cx="114752" cy="54238"/>
            </a:xfrm>
            <a:custGeom>
              <a:avLst/>
              <a:gdLst/>
              <a:ahLst/>
              <a:cxnLst/>
              <a:rect l="l" t="t" r="r" b="b"/>
              <a:pathLst>
                <a:path w="2194" h="1037" extrusionOk="0">
                  <a:moveTo>
                    <a:pt x="1" y="0"/>
                  </a:moveTo>
                  <a:lnTo>
                    <a:pt x="1" y="1037"/>
                  </a:lnTo>
                  <a:lnTo>
                    <a:pt x="2066" y="1037"/>
                  </a:lnTo>
                  <a:cubicBezTo>
                    <a:pt x="2194" y="682"/>
                    <a:pt x="2044" y="297"/>
                    <a:pt x="16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8"/>
            <p:cNvSpPr/>
            <p:nvPr/>
          </p:nvSpPr>
          <p:spPr>
            <a:xfrm>
              <a:off x="7253796" y="918810"/>
              <a:ext cx="75106" cy="2123795"/>
            </a:xfrm>
            <a:custGeom>
              <a:avLst/>
              <a:gdLst/>
              <a:ahLst/>
              <a:cxnLst/>
              <a:rect l="l" t="t" r="r" b="b"/>
              <a:pathLst>
                <a:path w="1436" h="40606" extrusionOk="0">
                  <a:moveTo>
                    <a:pt x="1430" y="408"/>
                  </a:moveTo>
                  <a:cubicBezTo>
                    <a:pt x="1412" y="319"/>
                    <a:pt x="1344" y="232"/>
                    <a:pt x="1224" y="163"/>
                  </a:cubicBezTo>
                  <a:cubicBezTo>
                    <a:pt x="943" y="1"/>
                    <a:pt x="489" y="1"/>
                    <a:pt x="209" y="162"/>
                  </a:cubicBezTo>
                  <a:cubicBezTo>
                    <a:pt x="98" y="227"/>
                    <a:pt x="32" y="307"/>
                    <a:pt x="8" y="391"/>
                  </a:cubicBezTo>
                  <a:lnTo>
                    <a:pt x="0" y="389"/>
                  </a:lnTo>
                  <a:lnTo>
                    <a:pt x="0" y="40151"/>
                  </a:lnTo>
                  <a:lnTo>
                    <a:pt x="0" y="40151"/>
                  </a:lnTo>
                  <a:cubicBezTo>
                    <a:pt x="1" y="40255"/>
                    <a:pt x="72" y="40361"/>
                    <a:pt x="212" y="40441"/>
                  </a:cubicBezTo>
                  <a:cubicBezTo>
                    <a:pt x="493" y="40604"/>
                    <a:pt x="947" y="40605"/>
                    <a:pt x="1227" y="40444"/>
                  </a:cubicBezTo>
                  <a:cubicBezTo>
                    <a:pt x="1362" y="40365"/>
                    <a:pt x="1430" y="40265"/>
                    <a:pt x="1436" y="40163"/>
                  </a:cubicBezTo>
                  <a:lnTo>
                    <a:pt x="1436" y="40163"/>
                  </a:lnTo>
                  <a:lnTo>
                    <a:pt x="1436" y="40156"/>
                  </a:lnTo>
                  <a:cubicBezTo>
                    <a:pt x="1436" y="40153"/>
                    <a:pt x="1436" y="40149"/>
                    <a:pt x="1436" y="40147"/>
                  </a:cubicBezTo>
                  <a:lnTo>
                    <a:pt x="1436" y="40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8"/>
            <p:cNvSpPr/>
            <p:nvPr/>
          </p:nvSpPr>
          <p:spPr>
            <a:xfrm>
              <a:off x="7250083" y="917450"/>
              <a:ext cx="82586" cy="43411"/>
            </a:xfrm>
            <a:custGeom>
              <a:avLst/>
              <a:gdLst/>
              <a:ahLst/>
              <a:cxnLst/>
              <a:rect l="l" t="t" r="r" b="b"/>
              <a:pathLst>
                <a:path w="1579" h="830" extrusionOk="0">
                  <a:moveTo>
                    <a:pt x="784" y="1"/>
                  </a:moveTo>
                  <a:cubicBezTo>
                    <a:pt x="601" y="1"/>
                    <a:pt x="419" y="41"/>
                    <a:pt x="280" y="121"/>
                  </a:cubicBezTo>
                  <a:cubicBezTo>
                    <a:pt x="1" y="283"/>
                    <a:pt x="2" y="545"/>
                    <a:pt x="283" y="707"/>
                  </a:cubicBezTo>
                  <a:cubicBezTo>
                    <a:pt x="424" y="789"/>
                    <a:pt x="610" y="830"/>
                    <a:pt x="795" y="830"/>
                  </a:cubicBezTo>
                  <a:cubicBezTo>
                    <a:pt x="978" y="830"/>
                    <a:pt x="1160" y="790"/>
                    <a:pt x="1299" y="710"/>
                  </a:cubicBezTo>
                  <a:cubicBezTo>
                    <a:pt x="1578" y="547"/>
                    <a:pt x="1577" y="286"/>
                    <a:pt x="1295" y="123"/>
                  </a:cubicBezTo>
                  <a:cubicBezTo>
                    <a:pt x="1154" y="42"/>
                    <a:pt x="968" y="1"/>
                    <a:pt x="7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8"/>
            <p:cNvSpPr/>
            <p:nvPr/>
          </p:nvSpPr>
          <p:spPr>
            <a:xfrm>
              <a:off x="7264205" y="875920"/>
              <a:ext cx="54290" cy="76466"/>
            </a:xfrm>
            <a:custGeom>
              <a:avLst/>
              <a:gdLst/>
              <a:ahLst/>
              <a:cxnLst/>
              <a:rect l="l" t="t" r="r" b="b"/>
              <a:pathLst>
                <a:path w="1038" h="1462" extrusionOk="0">
                  <a:moveTo>
                    <a:pt x="1033" y="295"/>
                  </a:moveTo>
                  <a:cubicBezTo>
                    <a:pt x="1019" y="230"/>
                    <a:pt x="970" y="167"/>
                    <a:pt x="884" y="119"/>
                  </a:cubicBezTo>
                  <a:cubicBezTo>
                    <a:pt x="682" y="0"/>
                    <a:pt x="353" y="0"/>
                    <a:pt x="152" y="117"/>
                  </a:cubicBezTo>
                  <a:cubicBezTo>
                    <a:pt x="72" y="163"/>
                    <a:pt x="24" y="221"/>
                    <a:pt x="8" y="281"/>
                  </a:cubicBezTo>
                  <a:lnTo>
                    <a:pt x="1" y="281"/>
                  </a:lnTo>
                  <a:lnTo>
                    <a:pt x="1" y="1133"/>
                  </a:lnTo>
                  <a:lnTo>
                    <a:pt x="1" y="1133"/>
                  </a:lnTo>
                  <a:cubicBezTo>
                    <a:pt x="2" y="1209"/>
                    <a:pt x="53" y="1285"/>
                    <a:pt x="153" y="1344"/>
                  </a:cubicBezTo>
                  <a:cubicBezTo>
                    <a:pt x="357" y="1461"/>
                    <a:pt x="685" y="1461"/>
                    <a:pt x="887" y="1345"/>
                  </a:cubicBezTo>
                  <a:cubicBezTo>
                    <a:pt x="984" y="1289"/>
                    <a:pt x="1034" y="1216"/>
                    <a:pt x="1037" y="1142"/>
                  </a:cubicBezTo>
                  <a:lnTo>
                    <a:pt x="1037" y="1142"/>
                  </a:lnTo>
                  <a:lnTo>
                    <a:pt x="1037" y="2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8"/>
            <p:cNvSpPr/>
            <p:nvPr/>
          </p:nvSpPr>
          <p:spPr>
            <a:xfrm>
              <a:off x="7261538" y="874926"/>
              <a:ext cx="59625" cy="31329"/>
            </a:xfrm>
            <a:custGeom>
              <a:avLst/>
              <a:gdLst/>
              <a:ahLst/>
              <a:cxnLst/>
              <a:rect l="l" t="t" r="r" b="b"/>
              <a:pathLst>
                <a:path w="1140" h="599" extrusionOk="0">
                  <a:moveTo>
                    <a:pt x="568" y="0"/>
                  </a:moveTo>
                  <a:cubicBezTo>
                    <a:pt x="435" y="0"/>
                    <a:pt x="303" y="29"/>
                    <a:pt x="203" y="87"/>
                  </a:cubicBezTo>
                  <a:cubicBezTo>
                    <a:pt x="1" y="204"/>
                    <a:pt x="2" y="394"/>
                    <a:pt x="204" y="511"/>
                  </a:cubicBezTo>
                  <a:cubicBezTo>
                    <a:pt x="307" y="570"/>
                    <a:pt x="440" y="599"/>
                    <a:pt x="573" y="599"/>
                  </a:cubicBezTo>
                  <a:cubicBezTo>
                    <a:pt x="705" y="599"/>
                    <a:pt x="837" y="570"/>
                    <a:pt x="938" y="512"/>
                  </a:cubicBezTo>
                  <a:cubicBezTo>
                    <a:pt x="1139" y="395"/>
                    <a:pt x="1138" y="207"/>
                    <a:pt x="935" y="88"/>
                  </a:cubicBezTo>
                  <a:cubicBezTo>
                    <a:pt x="834" y="30"/>
                    <a:pt x="701" y="0"/>
                    <a:pt x="568" y="0"/>
                  </a:cubicBezTo>
                  <a:close/>
                </a:path>
              </a:pathLst>
            </a:custGeom>
            <a:solidFill>
              <a:srgbClr val="E696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8"/>
            <p:cNvSpPr/>
            <p:nvPr/>
          </p:nvSpPr>
          <p:spPr>
            <a:xfrm>
              <a:off x="7239465" y="829316"/>
              <a:ext cx="100055" cy="100055"/>
            </a:xfrm>
            <a:custGeom>
              <a:avLst/>
              <a:gdLst/>
              <a:ahLst/>
              <a:cxnLst/>
              <a:rect l="l" t="t" r="r" b="b"/>
              <a:pathLst>
                <a:path w="1913" h="1913" extrusionOk="0">
                  <a:moveTo>
                    <a:pt x="1912" y="920"/>
                  </a:moveTo>
                  <a:cubicBezTo>
                    <a:pt x="1912" y="1293"/>
                    <a:pt x="1688" y="1628"/>
                    <a:pt x="1344" y="1771"/>
                  </a:cubicBezTo>
                  <a:cubicBezTo>
                    <a:pt x="1001" y="1913"/>
                    <a:pt x="604" y="1834"/>
                    <a:pt x="341" y="1571"/>
                  </a:cubicBezTo>
                  <a:cubicBezTo>
                    <a:pt x="79" y="1309"/>
                    <a:pt x="0" y="912"/>
                    <a:pt x="142" y="569"/>
                  </a:cubicBezTo>
                  <a:cubicBezTo>
                    <a:pt x="285" y="225"/>
                    <a:pt x="620" y="1"/>
                    <a:pt x="993" y="1"/>
                  </a:cubicBezTo>
                  <a:cubicBezTo>
                    <a:pt x="1501" y="1"/>
                    <a:pt x="1912" y="412"/>
                    <a:pt x="1912" y="9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8"/>
            <p:cNvSpPr/>
            <p:nvPr/>
          </p:nvSpPr>
          <p:spPr>
            <a:xfrm>
              <a:off x="7063198" y="1554939"/>
              <a:ext cx="175370" cy="450638"/>
            </a:xfrm>
            <a:custGeom>
              <a:avLst/>
              <a:gdLst/>
              <a:ahLst/>
              <a:cxnLst/>
              <a:rect l="l" t="t" r="r" b="b"/>
              <a:pathLst>
                <a:path w="3353" h="8616" extrusionOk="0">
                  <a:moveTo>
                    <a:pt x="3352" y="0"/>
                  </a:moveTo>
                  <a:lnTo>
                    <a:pt x="1501" y="1691"/>
                  </a:lnTo>
                  <a:lnTo>
                    <a:pt x="224" y="5616"/>
                  </a:lnTo>
                  <a:cubicBezTo>
                    <a:pt x="224" y="5616"/>
                    <a:pt x="0" y="7211"/>
                    <a:pt x="862" y="8615"/>
                  </a:cubicBezTo>
                  <a:lnTo>
                    <a:pt x="1597" y="7817"/>
                  </a:lnTo>
                  <a:lnTo>
                    <a:pt x="33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8"/>
            <p:cNvSpPr/>
            <p:nvPr/>
          </p:nvSpPr>
          <p:spPr>
            <a:xfrm>
              <a:off x="7292241" y="1485635"/>
              <a:ext cx="84992" cy="124428"/>
            </a:xfrm>
            <a:custGeom>
              <a:avLst/>
              <a:gdLst/>
              <a:ahLst/>
              <a:cxnLst/>
              <a:rect l="l" t="t" r="r" b="b"/>
              <a:pathLst>
                <a:path w="1625" h="2379" extrusionOk="0">
                  <a:moveTo>
                    <a:pt x="726" y="1"/>
                  </a:moveTo>
                  <a:lnTo>
                    <a:pt x="0" y="2370"/>
                  </a:lnTo>
                  <a:cubicBezTo>
                    <a:pt x="84" y="2376"/>
                    <a:pt x="163" y="2379"/>
                    <a:pt x="239" y="2379"/>
                  </a:cubicBezTo>
                  <a:cubicBezTo>
                    <a:pt x="1625" y="2379"/>
                    <a:pt x="1587" y="1420"/>
                    <a:pt x="1587" y="1420"/>
                  </a:cubicBezTo>
                  <a:lnTo>
                    <a:pt x="7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8"/>
            <p:cNvSpPr/>
            <p:nvPr/>
          </p:nvSpPr>
          <p:spPr>
            <a:xfrm>
              <a:off x="7128265" y="2019718"/>
              <a:ext cx="233688" cy="261983"/>
            </a:xfrm>
            <a:custGeom>
              <a:avLst/>
              <a:gdLst/>
              <a:ahLst/>
              <a:cxnLst/>
              <a:rect l="l" t="t" r="r" b="b"/>
              <a:pathLst>
                <a:path w="4468" h="5009" extrusionOk="0">
                  <a:moveTo>
                    <a:pt x="1" y="0"/>
                  </a:moveTo>
                  <a:lnTo>
                    <a:pt x="1" y="463"/>
                  </a:lnTo>
                  <a:cubicBezTo>
                    <a:pt x="1" y="463"/>
                    <a:pt x="687" y="3446"/>
                    <a:pt x="2346" y="5009"/>
                  </a:cubicBezTo>
                  <a:cubicBezTo>
                    <a:pt x="2346" y="5009"/>
                    <a:pt x="4468" y="3558"/>
                    <a:pt x="3766" y="2042"/>
                  </a:cubicBezTo>
                  <a:lnTo>
                    <a:pt x="3766" y="2042"/>
                  </a:lnTo>
                  <a:lnTo>
                    <a:pt x="3722" y="2130"/>
                  </a:lnTo>
                  <a:lnTo>
                    <a:pt x="2545" y="192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8"/>
            <p:cNvSpPr/>
            <p:nvPr/>
          </p:nvSpPr>
          <p:spPr>
            <a:xfrm>
              <a:off x="7096568" y="1516129"/>
              <a:ext cx="235361" cy="625799"/>
            </a:xfrm>
            <a:custGeom>
              <a:avLst/>
              <a:gdLst/>
              <a:ahLst/>
              <a:cxnLst/>
              <a:rect l="l" t="t" r="r" b="b"/>
              <a:pathLst>
                <a:path w="4500" h="11965" extrusionOk="0">
                  <a:moveTo>
                    <a:pt x="4500" y="0"/>
                  </a:moveTo>
                  <a:lnTo>
                    <a:pt x="2453" y="335"/>
                  </a:lnTo>
                  <a:lnTo>
                    <a:pt x="1" y="9931"/>
                  </a:lnTo>
                  <a:cubicBezTo>
                    <a:pt x="236" y="9886"/>
                    <a:pt x="465" y="9865"/>
                    <a:pt x="688" y="9865"/>
                  </a:cubicBezTo>
                  <a:cubicBezTo>
                    <a:pt x="2935" y="9865"/>
                    <a:pt x="4500" y="11965"/>
                    <a:pt x="4500" y="11965"/>
                  </a:cubicBezTo>
                  <a:lnTo>
                    <a:pt x="45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8"/>
            <p:cNvSpPr/>
            <p:nvPr/>
          </p:nvSpPr>
          <p:spPr>
            <a:xfrm>
              <a:off x="7073135" y="960810"/>
              <a:ext cx="302152" cy="906141"/>
            </a:xfrm>
            <a:custGeom>
              <a:avLst/>
              <a:gdLst/>
              <a:ahLst/>
              <a:cxnLst/>
              <a:rect l="l" t="t" r="r" b="b"/>
              <a:pathLst>
                <a:path w="5777" h="17325" extrusionOk="0">
                  <a:moveTo>
                    <a:pt x="4246" y="0"/>
                  </a:moveTo>
                  <a:lnTo>
                    <a:pt x="3863" y="1085"/>
                  </a:lnTo>
                  <a:cubicBezTo>
                    <a:pt x="3771" y="1347"/>
                    <a:pt x="3707" y="1621"/>
                    <a:pt x="3637" y="1889"/>
                  </a:cubicBezTo>
                  <a:cubicBezTo>
                    <a:pt x="3504" y="2407"/>
                    <a:pt x="3374" y="2926"/>
                    <a:pt x="3245" y="3446"/>
                  </a:cubicBezTo>
                  <a:cubicBezTo>
                    <a:pt x="3074" y="4143"/>
                    <a:pt x="2905" y="4839"/>
                    <a:pt x="2737" y="5536"/>
                  </a:cubicBezTo>
                  <a:cubicBezTo>
                    <a:pt x="2543" y="6337"/>
                    <a:pt x="2351" y="7138"/>
                    <a:pt x="2160" y="7940"/>
                  </a:cubicBezTo>
                  <a:cubicBezTo>
                    <a:pt x="1962" y="8772"/>
                    <a:pt x="1765" y="9604"/>
                    <a:pt x="1568" y="10437"/>
                  </a:cubicBezTo>
                  <a:cubicBezTo>
                    <a:pt x="1382" y="11227"/>
                    <a:pt x="1195" y="12017"/>
                    <a:pt x="1009" y="12806"/>
                  </a:cubicBezTo>
                  <a:cubicBezTo>
                    <a:pt x="955" y="13037"/>
                    <a:pt x="416" y="14958"/>
                    <a:pt x="310" y="15367"/>
                  </a:cubicBezTo>
                  <a:cubicBezTo>
                    <a:pt x="257" y="15569"/>
                    <a:pt x="209" y="15770"/>
                    <a:pt x="162" y="15972"/>
                  </a:cubicBezTo>
                  <a:cubicBezTo>
                    <a:pt x="60" y="16421"/>
                    <a:pt x="1" y="16859"/>
                    <a:pt x="25" y="17319"/>
                  </a:cubicBezTo>
                  <a:lnTo>
                    <a:pt x="25" y="17319"/>
                  </a:lnTo>
                  <a:cubicBezTo>
                    <a:pt x="10" y="17026"/>
                    <a:pt x="134" y="16729"/>
                    <a:pt x="233" y="16460"/>
                  </a:cubicBezTo>
                  <a:cubicBezTo>
                    <a:pt x="348" y="16142"/>
                    <a:pt x="476" y="15828"/>
                    <a:pt x="617" y="15518"/>
                  </a:cubicBezTo>
                  <a:cubicBezTo>
                    <a:pt x="699" y="15336"/>
                    <a:pt x="787" y="15157"/>
                    <a:pt x="873" y="14977"/>
                  </a:cubicBezTo>
                  <a:cubicBezTo>
                    <a:pt x="1357" y="13971"/>
                    <a:pt x="1870" y="12967"/>
                    <a:pt x="2673" y="12171"/>
                  </a:cubicBezTo>
                  <a:cubicBezTo>
                    <a:pt x="3126" y="11724"/>
                    <a:pt x="3680" y="11344"/>
                    <a:pt x="4313" y="11220"/>
                  </a:cubicBezTo>
                  <a:cubicBezTo>
                    <a:pt x="4453" y="11192"/>
                    <a:pt x="4596" y="11178"/>
                    <a:pt x="4738" y="11178"/>
                  </a:cubicBezTo>
                  <a:cubicBezTo>
                    <a:pt x="4976" y="11178"/>
                    <a:pt x="5214" y="11217"/>
                    <a:pt x="5441" y="11296"/>
                  </a:cubicBezTo>
                  <a:cubicBezTo>
                    <a:pt x="5559" y="11334"/>
                    <a:pt x="5672" y="11388"/>
                    <a:pt x="5776" y="11454"/>
                  </a:cubicBezTo>
                  <a:lnTo>
                    <a:pt x="4246" y="0"/>
                  </a:lnTo>
                  <a:close/>
                  <a:moveTo>
                    <a:pt x="25" y="17319"/>
                  </a:moveTo>
                  <a:cubicBezTo>
                    <a:pt x="25" y="17320"/>
                    <a:pt x="25" y="17322"/>
                    <a:pt x="25" y="17324"/>
                  </a:cubicBezTo>
                  <a:cubicBezTo>
                    <a:pt x="25" y="17322"/>
                    <a:pt x="25" y="17320"/>
                    <a:pt x="25" y="173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8"/>
            <p:cNvSpPr/>
            <p:nvPr/>
          </p:nvSpPr>
          <p:spPr>
            <a:xfrm>
              <a:off x="6013911" y="2361888"/>
              <a:ext cx="97126" cy="105390"/>
            </a:xfrm>
            <a:custGeom>
              <a:avLst/>
              <a:gdLst/>
              <a:ahLst/>
              <a:cxnLst/>
              <a:rect l="l" t="t" r="r" b="b"/>
              <a:pathLst>
                <a:path w="1857" h="2015" extrusionOk="0">
                  <a:moveTo>
                    <a:pt x="1066" y="0"/>
                  </a:moveTo>
                  <a:cubicBezTo>
                    <a:pt x="1025" y="292"/>
                    <a:pt x="889" y="599"/>
                    <a:pt x="622" y="726"/>
                  </a:cubicBezTo>
                  <a:cubicBezTo>
                    <a:pt x="404" y="829"/>
                    <a:pt x="1" y="870"/>
                    <a:pt x="169" y="1216"/>
                  </a:cubicBezTo>
                  <a:cubicBezTo>
                    <a:pt x="211" y="1304"/>
                    <a:pt x="301" y="1376"/>
                    <a:pt x="360" y="1453"/>
                  </a:cubicBezTo>
                  <a:cubicBezTo>
                    <a:pt x="473" y="1599"/>
                    <a:pt x="579" y="1750"/>
                    <a:pt x="689" y="1899"/>
                  </a:cubicBezTo>
                  <a:cubicBezTo>
                    <a:pt x="710" y="1932"/>
                    <a:pt x="737" y="1959"/>
                    <a:pt x="769" y="1981"/>
                  </a:cubicBezTo>
                  <a:cubicBezTo>
                    <a:pt x="801" y="1998"/>
                    <a:pt x="834" y="2007"/>
                    <a:pt x="868" y="2009"/>
                  </a:cubicBezTo>
                  <a:cubicBezTo>
                    <a:pt x="903" y="2013"/>
                    <a:pt x="937" y="2015"/>
                    <a:pt x="972" y="2015"/>
                  </a:cubicBezTo>
                  <a:cubicBezTo>
                    <a:pt x="1412" y="2015"/>
                    <a:pt x="1793" y="1686"/>
                    <a:pt x="1851" y="1238"/>
                  </a:cubicBezTo>
                  <a:cubicBezTo>
                    <a:pt x="1856" y="1203"/>
                    <a:pt x="1855" y="1168"/>
                    <a:pt x="1847" y="1133"/>
                  </a:cubicBezTo>
                  <a:cubicBezTo>
                    <a:pt x="1836" y="1100"/>
                    <a:pt x="1819" y="1070"/>
                    <a:pt x="1797" y="1042"/>
                  </a:cubicBezTo>
                  <a:lnTo>
                    <a:pt x="1066" y="0"/>
                  </a:ln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8"/>
            <p:cNvSpPr/>
            <p:nvPr/>
          </p:nvSpPr>
          <p:spPr>
            <a:xfrm>
              <a:off x="6020449" y="2185987"/>
              <a:ext cx="453044" cy="429404"/>
            </a:xfrm>
            <a:custGeom>
              <a:avLst/>
              <a:gdLst/>
              <a:ahLst/>
              <a:cxnLst/>
              <a:rect l="l" t="t" r="r" b="b"/>
              <a:pathLst>
                <a:path w="8662" h="8210" extrusionOk="0">
                  <a:moveTo>
                    <a:pt x="8661" y="0"/>
                  </a:moveTo>
                  <a:cubicBezTo>
                    <a:pt x="8661" y="1"/>
                    <a:pt x="8660" y="1"/>
                    <a:pt x="8660" y="2"/>
                  </a:cubicBezTo>
                  <a:lnTo>
                    <a:pt x="8660" y="2"/>
                  </a:lnTo>
                  <a:cubicBezTo>
                    <a:pt x="8660" y="2"/>
                    <a:pt x="8661" y="2"/>
                    <a:pt x="8661" y="2"/>
                  </a:cubicBezTo>
                  <a:lnTo>
                    <a:pt x="8661" y="0"/>
                  </a:lnTo>
                  <a:close/>
                  <a:moveTo>
                    <a:pt x="8660" y="2"/>
                  </a:moveTo>
                  <a:cubicBezTo>
                    <a:pt x="7880" y="80"/>
                    <a:pt x="7166" y="478"/>
                    <a:pt x="6689" y="1100"/>
                  </a:cubicBezTo>
                  <a:cubicBezTo>
                    <a:pt x="6438" y="1435"/>
                    <a:pt x="6263" y="1819"/>
                    <a:pt x="6077" y="2188"/>
                  </a:cubicBezTo>
                  <a:cubicBezTo>
                    <a:pt x="5783" y="2784"/>
                    <a:pt x="5498" y="3378"/>
                    <a:pt x="5180" y="3962"/>
                  </a:cubicBezTo>
                  <a:cubicBezTo>
                    <a:pt x="4975" y="4348"/>
                    <a:pt x="4750" y="4721"/>
                    <a:pt x="4505" y="5081"/>
                  </a:cubicBezTo>
                  <a:cubicBezTo>
                    <a:pt x="4421" y="5208"/>
                    <a:pt x="4354" y="5284"/>
                    <a:pt x="4219" y="5347"/>
                  </a:cubicBezTo>
                  <a:cubicBezTo>
                    <a:pt x="4139" y="5388"/>
                    <a:pt x="4080" y="5405"/>
                    <a:pt x="4028" y="5405"/>
                  </a:cubicBezTo>
                  <a:cubicBezTo>
                    <a:pt x="3938" y="5405"/>
                    <a:pt x="3867" y="5356"/>
                    <a:pt x="3739" y="5296"/>
                  </a:cubicBezTo>
                  <a:cubicBezTo>
                    <a:pt x="3494" y="5172"/>
                    <a:pt x="3251" y="5046"/>
                    <a:pt x="3013" y="4915"/>
                  </a:cubicBezTo>
                  <a:cubicBezTo>
                    <a:pt x="2703" y="4736"/>
                    <a:pt x="2402" y="4549"/>
                    <a:pt x="2104" y="4350"/>
                  </a:cubicBezTo>
                  <a:cubicBezTo>
                    <a:pt x="1957" y="4251"/>
                    <a:pt x="1814" y="4148"/>
                    <a:pt x="1671" y="4041"/>
                  </a:cubicBezTo>
                  <a:cubicBezTo>
                    <a:pt x="1544" y="3950"/>
                    <a:pt x="1195" y="3716"/>
                    <a:pt x="1155" y="3699"/>
                  </a:cubicBezTo>
                  <a:lnTo>
                    <a:pt x="1155" y="3699"/>
                  </a:lnTo>
                  <a:cubicBezTo>
                    <a:pt x="1306" y="3906"/>
                    <a:pt x="1287" y="4133"/>
                    <a:pt x="1219" y="4367"/>
                  </a:cubicBezTo>
                  <a:cubicBezTo>
                    <a:pt x="1159" y="4573"/>
                    <a:pt x="1044" y="4767"/>
                    <a:pt x="866" y="4890"/>
                  </a:cubicBezTo>
                  <a:cubicBezTo>
                    <a:pt x="816" y="4923"/>
                    <a:pt x="762" y="4949"/>
                    <a:pt x="707" y="4970"/>
                  </a:cubicBezTo>
                  <a:cubicBezTo>
                    <a:pt x="687" y="4974"/>
                    <a:pt x="671" y="4978"/>
                    <a:pt x="651" y="4982"/>
                  </a:cubicBezTo>
                  <a:cubicBezTo>
                    <a:pt x="629" y="4986"/>
                    <a:pt x="607" y="4987"/>
                    <a:pt x="586" y="4987"/>
                  </a:cubicBezTo>
                  <a:cubicBezTo>
                    <a:pt x="496" y="4987"/>
                    <a:pt x="409" y="4958"/>
                    <a:pt x="337" y="4902"/>
                  </a:cubicBezTo>
                  <a:cubicBezTo>
                    <a:pt x="269" y="4854"/>
                    <a:pt x="227" y="4715"/>
                    <a:pt x="155" y="4692"/>
                  </a:cubicBezTo>
                  <a:cubicBezTo>
                    <a:pt x="140" y="4687"/>
                    <a:pt x="127" y="4685"/>
                    <a:pt x="116" y="4685"/>
                  </a:cubicBezTo>
                  <a:cubicBezTo>
                    <a:pt x="0" y="4685"/>
                    <a:pt x="58" y="4921"/>
                    <a:pt x="84" y="4989"/>
                  </a:cubicBezTo>
                  <a:cubicBezTo>
                    <a:pt x="170" y="5236"/>
                    <a:pt x="397" y="5470"/>
                    <a:pt x="564" y="5665"/>
                  </a:cubicBezTo>
                  <a:cubicBezTo>
                    <a:pt x="766" y="5903"/>
                    <a:pt x="992" y="6125"/>
                    <a:pt x="1219" y="6344"/>
                  </a:cubicBezTo>
                  <a:cubicBezTo>
                    <a:pt x="1678" y="6787"/>
                    <a:pt x="2172" y="7193"/>
                    <a:pt x="2695" y="7558"/>
                  </a:cubicBezTo>
                  <a:cubicBezTo>
                    <a:pt x="3057" y="7811"/>
                    <a:pt x="3449" y="8070"/>
                    <a:pt x="3883" y="8184"/>
                  </a:cubicBezTo>
                  <a:cubicBezTo>
                    <a:pt x="3949" y="8202"/>
                    <a:pt x="4018" y="8210"/>
                    <a:pt x="4091" y="8210"/>
                  </a:cubicBezTo>
                  <a:cubicBezTo>
                    <a:pt x="4456" y="8210"/>
                    <a:pt x="4889" y="8008"/>
                    <a:pt x="5181" y="7855"/>
                  </a:cubicBezTo>
                  <a:cubicBezTo>
                    <a:pt x="5574" y="7649"/>
                    <a:pt x="5930" y="7383"/>
                    <a:pt x="6276" y="7101"/>
                  </a:cubicBezTo>
                  <a:cubicBezTo>
                    <a:pt x="6621" y="6820"/>
                    <a:pt x="6954" y="6521"/>
                    <a:pt x="7213" y="6165"/>
                  </a:cubicBezTo>
                  <a:cubicBezTo>
                    <a:pt x="7230" y="6144"/>
                    <a:pt x="7245" y="6121"/>
                    <a:pt x="7256" y="6097"/>
                  </a:cubicBezTo>
                  <a:cubicBezTo>
                    <a:pt x="7389" y="5905"/>
                    <a:pt x="7494" y="5693"/>
                    <a:pt x="7566" y="5470"/>
                  </a:cubicBezTo>
                  <a:cubicBezTo>
                    <a:pt x="7650" y="5196"/>
                    <a:pt x="7645" y="4997"/>
                    <a:pt x="7586" y="4723"/>
                  </a:cubicBezTo>
                  <a:cubicBezTo>
                    <a:pt x="7550" y="4577"/>
                    <a:pt x="7557" y="4454"/>
                    <a:pt x="7570" y="4327"/>
                  </a:cubicBezTo>
                  <a:cubicBezTo>
                    <a:pt x="7574" y="4315"/>
                    <a:pt x="7575" y="4304"/>
                    <a:pt x="7574" y="4291"/>
                  </a:cubicBezTo>
                  <a:cubicBezTo>
                    <a:pt x="7582" y="4220"/>
                    <a:pt x="7586" y="4148"/>
                    <a:pt x="7590" y="4068"/>
                  </a:cubicBezTo>
                  <a:cubicBezTo>
                    <a:pt x="7601" y="3498"/>
                    <a:pt x="7590" y="2926"/>
                    <a:pt x="7694" y="2362"/>
                  </a:cubicBezTo>
                  <a:cubicBezTo>
                    <a:pt x="7696" y="2357"/>
                    <a:pt x="7698" y="2351"/>
                    <a:pt x="7696" y="2346"/>
                  </a:cubicBezTo>
                  <a:cubicBezTo>
                    <a:pt x="7749" y="2089"/>
                    <a:pt x="7816" y="1834"/>
                    <a:pt x="7884" y="1581"/>
                  </a:cubicBezTo>
                  <a:cubicBezTo>
                    <a:pt x="7924" y="1425"/>
                    <a:pt x="7979" y="1274"/>
                    <a:pt x="8014" y="1115"/>
                  </a:cubicBezTo>
                  <a:cubicBezTo>
                    <a:pt x="8063" y="909"/>
                    <a:pt x="8090" y="734"/>
                    <a:pt x="8217" y="556"/>
                  </a:cubicBezTo>
                  <a:cubicBezTo>
                    <a:pt x="8353" y="361"/>
                    <a:pt x="8501" y="176"/>
                    <a:pt x="8660" y="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8"/>
            <p:cNvSpPr/>
            <p:nvPr/>
          </p:nvSpPr>
          <p:spPr>
            <a:xfrm>
              <a:off x="6020449" y="2235520"/>
              <a:ext cx="402729" cy="379873"/>
            </a:xfrm>
            <a:custGeom>
              <a:avLst/>
              <a:gdLst/>
              <a:ahLst/>
              <a:cxnLst/>
              <a:rect l="l" t="t" r="r" b="b"/>
              <a:pathLst>
                <a:path w="7700" h="7263" extrusionOk="0">
                  <a:moveTo>
                    <a:pt x="7117" y="0"/>
                  </a:moveTo>
                  <a:cubicBezTo>
                    <a:pt x="6963" y="174"/>
                    <a:pt x="6891" y="409"/>
                    <a:pt x="6843" y="639"/>
                  </a:cubicBezTo>
                  <a:cubicBezTo>
                    <a:pt x="6657" y="1488"/>
                    <a:pt x="6724" y="2374"/>
                    <a:pt x="6708" y="3246"/>
                  </a:cubicBezTo>
                  <a:cubicBezTo>
                    <a:pt x="6705" y="3274"/>
                    <a:pt x="6704" y="3301"/>
                    <a:pt x="6704" y="3330"/>
                  </a:cubicBezTo>
                  <a:cubicBezTo>
                    <a:pt x="6693" y="3742"/>
                    <a:pt x="6661" y="4163"/>
                    <a:pt x="6522" y="4551"/>
                  </a:cubicBezTo>
                  <a:cubicBezTo>
                    <a:pt x="6387" y="4929"/>
                    <a:pt x="6122" y="5259"/>
                    <a:pt x="5863" y="5561"/>
                  </a:cubicBezTo>
                  <a:cubicBezTo>
                    <a:pt x="5458" y="6031"/>
                    <a:pt x="4962" y="6497"/>
                    <a:pt x="4343" y="6575"/>
                  </a:cubicBezTo>
                  <a:cubicBezTo>
                    <a:pt x="4283" y="6582"/>
                    <a:pt x="4223" y="6586"/>
                    <a:pt x="4163" y="6586"/>
                  </a:cubicBezTo>
                  <a:cubicBezTo>
                    <a:pt x="3793" y="6586"/>
                    <a:pt x="3426" y="6453"/>
                    <a:pt x="3108" y="6258"/>
                  </a:cubicBezTo>
                  <a:cubicBezTo>
                    <a:pt x="2739" y="6027"/>
                    <a:pt x="2425" y="5722"/>
                    <a:pt x="2115" y="5416"/>
                  </a:cubicBezTo>
                  <a:cubicBezTo>
                    <a:pt x="1647" y="4952"/>
                    <a:pt x="1175" y="4487"/>
                    <a:pt x="707" y="4023"/>
                  </a:cubicBezTo>
                  <a:cubicBezTo>
                    <a:pt x="687" y="4027"/>
                    <a:pt x="671" y="4031"/>
                    <a:pt x="651" y="4035"/>
                  </a:cubicBezTo>
                  <a:cubicBezTo>
                    <a:pt x="629" y="4039"/>
                    <a:pt x="607" y="4040"/>
                    <a:pt x="586" y="4040"/>
                  </a:cubicBezTo>
                  <a:cubicBezTo>
                    <a:pt x="496" y="4040"/>
                    <a:pt x="409" y="4011"/>
                    <a:pt x="337" y="3955"/>
                  </a:cubicBezTo>
                  <a:cubicBezTo>
                    <a:pt x="269" y="3907"/>
                    <a:pt x="227" y="3768"/>
                    <a:pt x="155" y="3745"/>
                  </a:cubicBezTo>
                  <a:cubicBezTo>
                    <a:pt x="140" y="3740"/>
                    <a:pt x="127" y="3738"/>
                    <a:pt x="116" y="3738"/>
                  </a:cubicBezTo>
                  <a:cubicBezTo>
                    <a:pt x="0" y="3738"/>
                    <a:pt x="59" y="3973"/>
                    <a:pt x="84" y="4042"/>
                  </a:cubicBezTo>
                  <a:cubicBezTo>
                    <a:pt x="170" y="4289"/>
                    <a:pt x="397" y="4523"/>
                    <a:pt x="564" y="4717"/>
                  </a:cubicBezTo>
                  <a:cubicBezTo>
                    <a:pt x="766" y="4955"/>
                    <a:pt x="992" y="5178"/>
                    <a:pt x="1219" y="5395"/>
                  </a:cubicBezTo>
                  <a:cubicBezTo>
                    <a:pt x="1678" y="5839"/>
                    <a:pt x="2172" y="6245"/>
                    <a:pt x="2695" y="6611"/>
                  </a:cubicBezTo>
                  <a:cubicBezTo>
                    <a:pt x="3057" y="6864"/>
                    <a:pt x="3449" y="7123"/>
                    <a:pt x="3883" y="7237"/>
                  </a:cubicBezTo>
                  <a:cubicBezTo>
                    <a:pt x="3949" y="7255"/>
                    <a:pt x="4018" y="7263"/>
                    <a:pt x="4091" y="7263"/>
                  </a:cubicBezTo>
                  <a:cubicBezTo>
                    <a:pt x="4456" y="7263"/>
                    <a:pt x="4889" y="7061"/>
                    <a:pt x="5181" y="6908"/>
                  </a:cubicBezTo>
                  <a:cubicBezTo>
                    <a:pt x="5574" y="6702"/>
                    <a:pt x="5930" y="6436"/>
                    <a:pt x="6276" y="6154"/>
                  </a:cubicBezTo>
                  <a:cubicBezTo>
                    <a:pt x="6621" y="5873"/>
                    <a:pt x="6954" y="5574"/>
                    <a:pt x="7213" y="5218"/>
                  </a:cubicBezTo>
                  <a:cubicBezTo>
                    <a:pt x="7230" y="5196"/>
                    <a:pt x="7245" y="5174"/>
                    <a:pt x="7256" y="5150"/>
                  </a:cubicBezTo>
                  <a:cubicBezTo>
                    <a:pt x="7384" y="4562"/>
                    <a:pt x="7494" y="3975"/>
                    <a:pt x="7570" y="3380"/>
                  </a:cubicBezTo>
                  <a:cubicBezTo>
                    <a:pt x="7574" y="3368"/>
                    <a:pt x="7575" y="3357"/>
                    <a:pt x="7574" y="3344"/>
                  </a:cubicBezTo>
                  <a:cubicBezTo>
                    <a:pt x="7659" y="2733"/>
                    <a:pt x="7699" y="2115"/>
                    <a:pt x="7698" y="1498"/>
                  </a:cubicBezTo>
                  <a:cubicBezTo>
                    <a:pt x="7698" y="1471"/>
                    <a:pt x="7696" y="1444"/>
                    <a:pt x="7692" y="1417"/>
                  </a:cubicBezTo>
                  <a:cubicBezTo>
                    <a:pt x="7690" y="1143"/>
                    <a:pt x="7669" y="865"/>
                    <a:pt x="7582" y="603"/>
                  </a:cubicBezTo>
                  <a:cubicBezTo>
                    <a:pt x="7511" y="393"/>
                    <a:pt x="7347" y="75"/>
                    <a:pt x="7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8"/>
            <p:cNvSpPr/>
            <p:nvPr/>
          </p:nvSpPr>
          <p:spPr>
            <a:xfrm>
              <a:off x="6412265" y="3599364"/>
              <a:ext cx="256387" cy="205235"/>
            </a:xfrm>
            <a:custGeom>
              <a:avLst/>
              <a:gdLst/>
              <a:ahLst/>
              <a:cxnLst/>
              <a:rect l="l" t="t" r="r" b="b"/>
              <a:pathLst>
                <a:path w="4902" h="3924" extrusionOk="0">
                  <a:moveTo>
                    <a:pt x="3411" y="0"/>
                  </a:moveTo>
                  <a:cubicBezTo>
                    <a:pt x="3001" y="0"/>
                    <a:pt x="2692" y="175"/>
                    <a:pt x="2481" y="529"/>
                  </a:cubicBezTo>
                  <a:cubicBezTo>
                    <a:pt x="2453" y="576"/>
                    <a:pt x="2425" y="624"/>
                    <a:pt x="2401" y="667"/>
                  </a:cubicBezTo>
                  <a:cubicBezTo>
                    <a:pt x="2378" y="702"/>
                    <a:pt x="2357" y="738"/>
                    <a:pt x="2338" y="774"/>
                  </a:cubicBezTo>
                  <a:cubicBezTo>
                    <a:pt x="2314" y="810"/>
                    <a:pt x="2294" y="841"/>
                    <a:pt x="2270" y="877"/>
                  </a:cubicBezTo>
                  <a:cubicBezTo>
                    <a:pt x="1754" y="1621"/>
                    <a:pt x="706" y="1863"/>
                    <a:pt x="230" y="2632"/>
                  </a:cubicBezTo>
                  <a:cubicBezTo>
                    <a:pt x="20" y="2974"/>
                    <a:pt x="0" y="3513"/>
                    <a:pt x="361" y="3772"/>
                  </a:cubicBezTo>
                  <a:cubicBezTo>
                    <a:pt x="464" y="3844"/>
                    <a:pt x="587" y="3880"/>
                    <a:pt x="706" y="3899"/>
                  </a:cubicBezTo>
                  <a:cubicBezTo>
                    <a:pt x="784" y="3915"/>
                    <a:pt x="862" y="3922"/>
                    <a:pt x="941" y="3922"/>
                  </a:cubicBezTo>
                  <a:cubicBezTo>
                    <a:pt x="953" y="3923"/>
                    <a:pt x="966" y="3923"/>
                    <a:pt x="979" y="3923"/>
                  </a:cubicBezTo>
                  <a:cubicBezTo>
                    <a:pt x="1042" y="3923"/>
                    <a:pt x="1105" y="3917"/>
                    <a:pt x="1166" y="3907"/>
                  </a:cubicBezTo>
                  <a:cubicBezTo>
                    <a:pt x="1520" y="3844"/>
                    <a:pt x="1809" y="3597"/>
                    <a:pt x="2056" y="3336"/>
                  </a:cubicBezTo>
                  <a:cubicBezTo>
                    <a:pt x="2270" y="3105"/>
                    <a:pt x="2473" y="2851"/>
                    <a:pt x="2738" y="2685"/>
                  </a:cubicBezTo>
                  <a:cubicBezTo>
                    <a:pt x="3295" y="2339"/>
                    <a:pt x="4049" y="2419"/>
                    <a:pt x="4576" y="2034"/>
                  </a:cubicBezTo>
                  <a:cubicBezTo>
                    <a:pt x="4660" y="1976"/>
                    <a:pt x="4732" y="1900"/>
                    <a:pt x="4783" y="1811"/>
                  </a:cubicBezTo>
                  <a:cubicBezTo>
                    <a:pt x="4817" y="1751"/>
                    <a:pt x="4839" y="1685"/>
                    <a:pt x="4850" y="1616"/>
                  </a:cubicBezTo>
                  <a:cubicBezTo>
                    <a:pt x="4901" y="1377"/>
                    <a:pt x="4875" y="1128"/>
                    <a:pt x="4774" y="905"/>
                  </a:cubicBezTo>
                  <a:cubicBezTo>
                    <a:pt x="4667" y="667"/>
                    <a:pt x="4477" y="532"/>
                    <a:pt x="4311" y="350"/>
                  </a:cubicBezTo>
                  <a:cubicBezTo>
                    <a:pt x="4088" y="104"/>
                    <a:pt x="3750" y="0"/>
                    <a:pt x="3425" y="0"/>
                  </a:cubicBezTo>
                  <a:cubicBezTo>
                    <a:pt x="3421" y="0"/>
                    <a:pt x="3416" y="0"/>
                    <a:pt x="34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8"/>
            <p:cNvSpPr/>
            <p:nvPr/>
          </p:nvSpPr>
          <p:spPr>
            <a:xfrm>
              <a:off x="6461431" y="3599416"/>
              <a:ext cx="207223" cy="205183"/>
            </a:xfrm>
            <a:custGeom>
              <a:avLst/>
              <a:gdLst/>
              <a:ahLst/>
              <a:cxnLst/>
              <a:rect l="l" t="t" r="r" b="b"/>
              <a:pathLst>
                <a:path w="3962" h="3923" extrusionOk="0">
                  <a:moveTo>
                    <a:pt x="2470" y="1"/>
                  </a:moveTo>
                  <a:cubicBezTo>
                    <a:pt x="2061" y="1"/>
                    <a:pt x="1752" y="175"/>
                    <a:pt x="1540" y="528"/>
                  </a:cubicBezTo>
                  <a:cubicBezTo>
                    <a:pt x="1512" y="576"/>
                    <a:pt x="1485" y="623"/>
                    <a:pt x="1461" y="667"/>
                  </a:cubicBezTo>
                  <a:cubicBezTo>
                    <a:pt x="1599" y="806"/>
                    <a:pt x="1814" y="889"/>
                    <a:pt x="1984" y="905"/>
                  </a:cubicBezTo>
                  <a:cubicBezTo>
                    <a:pt x="2014" y="907"/>
                    <a:pt x="2044" y="908"/>
                    <a:pt x="2075" y="908"/>
                  </a:cubicBezTo>
                  <a:cubicBezTo>
                    <a:pt x="2146" y="908"/>
                    <a:pt x="2219" y="904"/>
                    <a:pt x="2290" y="904"/>
                  </a:cubicBezTo>
                  <a:cubicBezTo>
                    <a:pt x="2441" y="904"/>
                    <a:pt x="2584" y="921"/>
                    <a:pt x="2684" y="1025"/>
                  </a:cubicBezTo>
                  <a:cubicBezTo>
                    <a:pt x="2842" y="1191"/>
                    <a:pt x="2770" y="1472"/>
                    <a:pt x="2640" y="1660"/>
                  </a:cubicBezTo>
                  <a:cubicBezTo>
                    <a:pt x="2306" y="2136"/>
                    <a:pt x="1708" y="2330"/>
                    <a:pt x="1263" y="2699"/>
                  </a:cubicBezTo>
                  <a:cubicBezTo>
                    <a:pt x="945" y="2962"/>
                    <a:pt x="715" y="3306"/>
                    <a:pt x="418" y="3592"/>
                  </a:cubicBezTo>
                  <a:cubicBezTo>
                    <a:pt x="290" y="3716"/>
                    <a:pt x="151" y="3826"/>
                    <a:pt x="1" y="3921"/>
                  </a:cubicBezTo>
                  <a:cubicBezTo>
                    <a:pt x="13" y="3922"/>
                    <a:pt x="26" y="3922"/>
                    <a:pt x="39" y="3922"/>
                  </a:cubicBezTo>
                  <a:cubicBezTo>
                    <a:pt x="102" y="3922"/>
                    <a:pt x="165" y="3916"/>
                    <a:pt x="226" y="3906"/>
                  </a:cubicBezTo>
                  <a:cubicBezTo>
                    <a:pt x="580" y="3843"/>
                    <a:pt x="869" y="3596"/>
                    <a:pt x="1116" y="3335"/>
                  </a:cubicBezTo>
                  <a:cubicBezTo>
                    <a:pt x="1330" y="3104"/>
                    <a:pt x="1533" y="2850"/>
                    <a:pt x="1798" y="2684"/>
                  </a:cubicBezTo>
                  <a:cubicBezTo>
                    <a:pt x="2355" y="2338"/>
                    <a:pt x="3109" y="2418"/>
                    <a:pt x="3636" y="2033"/>
                  </a:cubicBezTo>
                  <a:cubicBezTo>
                    <a:pt x="3720" y="1975"/>
                    <a:pt x="3792" y="1899"/>
                    <a:pt x="3843" y="1810"/>
                  </a:cubicBezTo>
                  <a:cubicBezTo>
                    <a:pt x="3877" y="1750"/>
                    <a:pt x="3899" y="1684"/>
                    <a:pt x="3910" y="1615"/>
                  </a:cubicBezTo>
                  <a:cubicBezTo>
                    <a:pt x="3961" y="1377"/>
                    <a:pt x="3935" y="1128"/>
                    <a:pt x="3834" y="905"/>
                  </a:cubicBezTo>
                  <a:cubicBezTo>
                    <a:pt x="3727" y="667"/>
                    <a:pt x="3537" y="532"/>
                    <a:pt x="3369" y="349"/>
                  </a:cubicBezTo>
                  <a:cubicBezTo>
                    <a:pt x="3148" y="104"/>
                    <a:pt x="2810" y="1"/>
                    <a:pt x="2484" y="1"/>
                  </a:cubicBezTo>
                  <a:cubicBezTo>
                    <a:pt x="2479" y="1"/>
                    <a:pt x="2474" y="1"/>
                    <a:pt x="2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8"/>
            <p:cNvSpPr/>
            <p:nvPr/>
          </p:nvSpPr>
          <p:spPr>
            <a:xfrm>
              <a:off x="6522052" y="3638279"/>
              <a:ext cx="238813" cy="223436"/>
            </a:xfrm>
            <a:custGeom>
              <a:avLst/>
              <a:gdLst/>
              <a:ahLst/>
              <a:cxnLst/>
              <a:rect l="l" t="t" r="r" b="b"/>
              <a:pathLst>
                <a:path w="4566" h="4272" extrusionOk="0">
                  <a:moveTo>
                    <a:pt x="3237" y="0"/>
                  </a:moveTo>
                  <a:cubicBezTo>
                    <a:pt x="2643" y="0"/>
                    <a:pt x="2400" y="560"/>
                    <a:pt x="2108" y="1024"/>
                  </a:cubicBezTo>
                  <a:cubicBezTo>
                    <a:pt x="2057" y="1105"/>
                    <a:pt x="2001" y="1185"/>
                    <a:pt x="1942" y="1262"/>
                  </a:cubicBezTo>
                  <a:cubicBezTo>
                    <a:pt x="1790" y="1456"/>
                    <a:pt x="1620" y="1635"/>
                    <a:pt x="1449" y="1814"/>
                  </a:cubicBezTo>
                  <a:cubicBezTo>
                    <a:pt x="1033" y="2245"/>
                    <a:pt x="588" y="2663"/>
                    <a:pt x="283" y="3174"/>
                  </a:cubicBezTo>
                  <a:cubicBezTo>
                    <a:pt x="171" y="3366"/>
                    <a:pt x="1" y="3766"/>
                    <a:pt x="191" y="3953"/>
                  </a:cubicBezTo>
                  <a:cubicBezTo>
                    <a:pt x="426" y="4179"/>
                    <a:pt x="761" y="4272"/>
                    <a:pt x="1083" y="4272"/>
                  </a:cubicBezTo>
                  <a:cubicBezTo>
                    <a:pt x="1110" y="4272"/>
                    <a:pt x="1137" y="4271"/>
                    <a:pt x="1164" y="4270"/>
                  </a:cubicBezTo>
                  <a:cubicBezTo>
                    <a:pt x="1277" y="4266"/>
                    <a:pt x="1390" y="4255"/>
                    <a:pt x="1501" y="4234"/>
                  </a:cubicBezTo>
                  <a:cubicBezTo>
                    <a:pt x="2382" y="4092"/>
                    <a:pt x="3192" y="3520"/>
                    <a:pt x="3613" y="2731"/>
                  </a:cubicBezTo>
                  <a:cubicBezTo>
                    <a:pt x="3708" y="2552"/>
                    <a:pt x="3788" y="2358"/>
                    <a:pt x="3934" y="2223"/>
                  </a:cubicBezTo>
                  <a:cubicBezTo>
                    <a:pt x="4033" y="2127"/>
                    <a:pt x="4157" y="2063"/>
                    <a:pt x="4264" y="1981"/>
                  </a:cubicBezTo>
                  <a:cubicBezTo>
                    <a:pt x="4534" y="1778"/>
                    <a:pt x="4566" y="1420"/>
                    <a:pt x="4509" y="1106"/>
                  </a:cubicBezTo>
                  <a:cubicBezTo>
                    <a:pt x="4457" y="845"/>
                    <a:pt x="4330" y="360"/>
                    <a:pt x="4037" y="274"/>
                  </a:cubicBezTo>
                  <a:cubicBezTo>
                    <a:pt x="4029" y="269"/>
                    <a:pt x="4020" y="267"/>
                    <a:pt x="4012" y="265"/>
                  </a:cubicBezTo>
                  <a:cubicBezTo>
                    <a:pt x="3949" y="249"/>
                    <a:pt x="3909" y="221"/>
                    <a:pt x="3850" y="186"/>
                  </a:cubicBezTo>
                  <a:cubicBezTo>
                    <a:pt x="3723" y="103"/>
                    <a:pt x="3581" y="46"/>
                    <a:pt x="3433" y="19"/>
                  </a:cubicBezTo>
                  <a:cubicBezTo>
                    <a:pt x="3363" y="6"/>
                    <a:pt x="3298" y="0"/>
                    <a:pt x="32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8"/>
            <p:cNvSpPr/>
            <p:nvPr/>
          </p:nvSpPr>
          <p:spPr>
            <a:xfrm>
              <a:off x="6600562" y="3638279"/>
              <a:ext cx="160307" cy="221501"/>
            </a:xfrm>
            <a:custGeom>
              <a:avLst/>
              <a:gdLst/>
              <a:ahLst/>
              <a:cxnLst/>
              <a:rect l="l" t="t" r="r" b="b"/>
              <a:pathLst>
                <a:path w="3065" h="4235" extrusionOk="0">
                  <a:moveTo>
                    <a:pt x="1736" y="0"/>
                  </a:moveTo>
                  <a:cubicBezTo>
                    <a:pt x="1142" y="0"/>
                    <a:pt x="899" y="560"/>
                    <a:pt x="607" y="1024"/>
                  </a:cubicBezTo>
                  <a:cubicBezTo>
                    <a:pt x="642" y="1057"/>
                    <a:pt x="680" y="1084"/>
                    <a:pt x="723" y="1106"/>
                  </a:cubicBezTo>
                  <a:cubicBezTo>
                    <a:pt x="884" y="1184"/>
                    <a:pt x="1051" y="1247"/>
                    <a:pt x="1223" y="1298"/>
                  </a:cubicBezTo>
                  <a:cubicBezTo>
                    <a:pt x="1408" y="1349"/>
                    <a:pt x="1806" y="1353"/>
                    <a:pt x="1870" y="1587"/>
                  </a:cubicBezTo>
                  <a:cubicBezTo>
                    <a:pt x="1905" y="1726"/>
                    <a:pt x="1806" y="1952"/>
                    <a:pt x="1754" y="2080"/>
                  </a:cubicBezTo>
                  <a:cubicBezTo>
                    <a:pt x="1691" y="2246"/>
                    <a:pt x="1604" y="2401"/>
                    <a:pt x="1508" y="2556"/>
                  </a:cubicBezTo>
                  <a:cubicBezTo>
                    <a:pt x="1111" y="3202"/>
                    <a:pt x="600" y="3770"/>
                    <a:pt x="0" y="4234"/>
                  </a:cubicBezTo>
                  <a:cubicBezTo>
                    <a:pt x="881" y="4092"/>
                    <a:pt x="1691" y="3520"/>
                    <a:pt x="2112" y="2731"/>
                  </a:cubicBezTo>
                  <a:cubicBezTo>
                    <a:pt x="2207" y="2552"/>
                    <a:pt x="2287" y="2358"/>
                    <a:pt x="2433" y="2223"/>
                  </a:cubicBezTo>
                  <a:cubicBezTo>
                    <a:pt x="2532" y="2127"/>
                    <a:pt x="2656" y="2063"/>
                    <a:pt x="2763" y="1981"/>
                  </a:cubicBezTo>
                  <a:cubicBezTo>
                    <a:pt x="3033" y="1778"/>
                    <a:pt x="3065" y="1420"/>
                    <a:pt x="3008" y="1106"/>
                  </a:cubicBezTo>
                  <a:cubicBezTo>
                    <a:pt x="2956" y="845"/>
                    <a:pt x="2829" y="360"/>
                    <a:pt x="2536" y="274"/>
                  </a:cubicBezTo>
                  <a:cubicBezTo>
                    <a:pt x="2528" y="269"/>
                    <a:pt x="2519" y="267"/>
                    <a:pt x="2511" y="265"/>
                  </a:cubicBezTo>
                  <a:cubicBezTo>
                    <a:pt x="2448" y="249"/>
                    <a:pt x="2408" y="221"/>
                    <a:pt x="2349" y="186"/>
                  </a:cubicBezTo>
                  <a:cubicBezTo>
                    <a:pt x="2222" y="103"/>
                    <a:pt x="2080" y="46"/>
                    <a:pt x="1932" y="19"/>
                  </a:cubicBezTo>
                  <a:cubicBezTo>
                    <a:pt x="1862" y="6"/>
                    <a:pt x="1797" y="0"/>
                    <a:pt x="17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8"/>
            <p:cNvSpPr/>
            <p:nvPr/>
          </p:nvSpPr>
          <p:spPr>
            <a:xfrm>
              <a:off x="6439620" y="2846177"/>
              <a:ext cx="208948" cy="792331"/>
            </a:xfrm>
            <a:custGeom>
              <a:avLst/>
              <a:gdLst/>
              <a:ahLst/>
              <a:cxnLst/>
              <a:rect l="l" t="t" r="r" b="b"/>
              <a:pathLst>
                <a:path w="3995" h="15149" extrusionOk="0">
                  <a:moveTo>
                    <a:pt x="145" y="1"/>
                  </a:moveTo>
                  <a:cubicBezTo>
                    <a:pt x="138" y="1"/>
                    <a:pt x="130" y="2"/>
                    <a:pt x="123" y="6"/>
                  </a:cubicBezTo>
                  <a:cubicBezTo>
                    <a:pt x="104" y="14"/>
                    <a:pt x="95" y="42"/>
                    <a:pt x="91" y="65"/>
                  </a:cubicBezTo>
                  <a:cubicBezTo>
                    <a:pt x="0" y="844"/>
                    <a:pt x="5" y="1622"/>
                    <a:pt x="64" y="2400"/>
                  </a:cubicBezTo>
                  <a:cubicBezTo>
                    <a:pt x="127" y="3210"/>
                    <a:pt x="254" y="4023"/>
                    <a:pt x="405" y="4828"/>
                  </a:cubicBezTo>
                  <a:cubicBezTo>
                    <a:pt x="437" y="4999"/>
                    <a:pt x="818" y="7410"/>
                    <a:pt x="894" y="7897"/>
                  </a:cubicBezTo>
                  <a:cubicBezTo>
                    <a:pt x="981" y="8446"/>
                    <a:pt x="1069" y="8997"/>
                    <a:pt x="1151" y="9549"/>
                  </a:cubicBezTo>
                  <a:cubicBezTo>
                    <a:pt x="1239" y="10101"/>
                    <a:pt x="1326" y="10649"/>
                    <a:pt x="1410" y="11201"/>
                  </a:cubicBezTo>
                  <a:cubicBezTo>
                    <a:pt x="1484" y="11690"/>
                    <a:pt x="1560" y="12177"/>
                    <a:pt x="1636" y="12666"/>
                  </a:cubicBezTo>
                  <a:cubicBezTo>
                    <a:pt x="1691" y="13028"/>
                    <a:pt x="1747" y="13388"/>
                    <a:pt x="1798" y="13751"/>
                  </a:cubicBezTo>
                  <a:cubicBezTo>
                    <a:pt x="1815" y="13854"/>
                    <a:pt x="1830" y="13953"/>
                    <a:pt x="1842" y="14056"/>
                  </a:cubicBezTo>
                  <a:cubicBezTo>
                    <a:pt x="1878" y="14294"/>
                    <a:pt x="1878" y="14537"/>
                    <a:pt x="1922" y="14779"/>
                  </a:cubicBezTo>
                  <a:cubicBezTo>
                    <a:pt x="1924" y="14817"/>
                    <a:pt x="1936" y="14856"/>
                    <a:pt x="1958" y="14889"/>
                  </a:cubicBezTo>
                  <a:cubicBezTo>
                    <a:pt x="1979" y="14923"/>
                    <a:pt x="2009" y="14951"/>
                    <a:pt x="2045" y="14969"/>
                  </a:cubicBezTo>
                  <a:cubicBezTo>
                    <a:pt x="2234" y="15093"/>
                    <a:pt x="2460" y="15148"/>
                    <a:pt x="2689" y="15148"/>
                  </a:cubicBezTo>
                  <a:cubicBezTo>
                    <a:pt x="2810" y="15148"/>
                    <a:pt x="2932" y="15133"/>
                    <a:pt x="3050" y="15104"/>
                  </a:cubicBezTo>
                  <a:cubicBezTo>
                    <a:pt x="3117" y="15087"/>
                    <a:pt x="3183" y="15065"/>
                    <a:pt x="3248" y="15040"/>
                  </a:cubicBezTo>
                  <a:cubicBezTo>
                    <a:pt x="3505" y="14941"/>
                    <a:pt x="3743" y="14786"/>
                    <a:pt x="3962" y="14615"/>
                  </a:cubicBezTo>
                  <a:cubicBezTo>
                    <a:pt x="3975" y="14608"/>
                    <a:pt x="3984" y="14597"/>
                    <a:pt x="3990" y="14583"/>
                  </a:cubicBezTo>
                  <a:cubicBezTo>
                    <a:pt x="3993" y="14571"/>
                    <a:pt x="3994" y="14557"/>
                    <a:pt x="3994" y="14543"/>
                  </a:cubicBezTo>
                  <a:cubicBezTo>
                    <a:pt x="3958" y="14155"/>
                    <a:pt x="3851" y="13778"/>
                    <a:pt x="3799" y="13391"/>
                  </a:cubicBezTo>
                  <a:cubicBezTo>
                    <a:pt x="3771" y="13216"/>
                    <a:pt x="3748" y="13061"/>
                    <a:pt x="3759" y="12890"/>
                  </a:cubicBezTo>
                  <a:cubicBezTo>
                    <a:pt x="3771" y="12681"/>
                    <a:pt x="3788" y="12474"/>
                    <a:pt x="3807" y="12264"/>
                  </a:cubicBezTo>
                  <a:cubicBezTo>
                    <a:pt x="3843" y="11855"/>
                    <a:pt x="3891" y="11442"/>
                    <a:pt x="3859" y="11033"/>
                  </a:cubicBezTo>
                  <a:cubicBezTo>
                    <a:pt x="3847" y="10839"/>
                    <a:pt x="3779" y="10648"/>
                    <a:pt x="3767" y="10458"/>
                  </a:cubicBezTo>
                  <a:cubicBezTo>
                    <a:pt x="3760" y="10287"/>
                    <a:pt x="3724" y="10148"/>
                    <a:pt x="3664" y="9985"/>
                  </a:cubicBezTo>
                  <a:cubicBezTo>
                    <a:pt x="3565" y="9720"/>
                    <a:pt x="3465" y="9454"/>
                    <a:pt x="3339" y="9199"/>
                  </a:cubicBezTo>
                  <a:cubicBezTo>
                    <a:pt x="3284" y="9084"/>
                    <a:pt x="3219" y="8974"/>
                    <a:pt x="3152" y="8862"/>
                  </a:cubicBezTo>
                  <a:cubicBezTo>
                    <a:pt x="3187" y="8840"/>
                    <a:pt x="3218" y="8810"/>
                    <a:pt x="3240" y="8774"/>
                  </a:cubicBezTo>
                  <a:cubicBezTo>
                    <a:pt x="3319" y="8632"/>
                    <a:pt x="3282" y="8207"/>
                    <a:pt x="3275" y="8048"/>
                  </a:cubicBezTo>
                  <a:cubicBezTo>
                    <a:pt x="3263" y="7783"/>
                    <a:pt x="3236" y="7513"/>
                    <a:pt x="3212" y="7246"/>
                  </a:cubicBezTo>
                  <a:cubicBezTo>
                    <a:pt x="3168" y="6698"/>
                    <a:pt x="3116" y="6151"/>
                    <a:pt x="3052" y="5604"/>
                  </a:cubicBezTo>
                  <a:cubicBezTo>
                    <a:pt x="2930" y="4512"/>
                    <a:pt x="2759" y="3427"/>
                    <a:pt x="2493" y="2360"/>
                  </a:cubicBezTo>
                  <a:cubicBezTo>
                    <a:pt x="2374" y="1892"/>
                    <a:pt x="2239" y="1424"/>
                    <a:pt x="1990" y="1015"/>
                  </a:cubicBezTo>
                  <a:cubicBezTo>
                    <a:pt x="1739" y="602"/>
                    <a:pt x="1358" y="248"/>
                    <a:pt x="894" y="122"/>
                  </a:cubicBezTo>
                  <a:cubicBezTo>
                    <a:pt x="631" y="50"/>
                    <a:pt x="433" y="126"/>
                    <a:pt x="186" y="14"/>
                  </a:cubicBezTo>
                  <a:cubicBezTo>
                    <a:pt x="174" y="6"/>
                    <a:pt x="159" y="1"/>
                    <a:pt x="1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8"/>
            <p:cNvSpPr/>
            <p:nvPr/>
          </p:nvSpPr>
          <p:spPr>
            <a:xfrm>
              <a:off x="6439620" y="2846229"/>
              <a:ext cx="208948" cy="786630"/>
            </a:xfrm>
            <a:custGeom>
              <a:avLst/>
              <a:gdLst/>
              <a:ahLst/>
              <a:cxnLst/>
              <a:rect l="l" t="t" r="r" b="b"/>
              <a:pathLst>
                <a:path w="3995" h="15040" extrusionOk="0">
                  <a:moveTo>
                    <a:pt x="146" y="1"/>
                  </a:moveTo>
                  <a:cubicBezTo>
                    <a:pt x="138" y="1"/>
                    <a:pt x="131" y="3"/>
                    <a:pt x="124" y="6"/>
                  </a:cubicBezTo>
                  <a:cubicBezTo>
                    <a:pt x="104" y="15"/>
                    <a:pt x="95" y="42"/>
                    <a:pt x="93" y="67"/>
                  </a:cubicBezTo>
                  <a:cubicBezTo>
                    <a:pt x="0" y="845"/>
                    <a:pt x="5" y="1623"/>
                    <a:pt x="64" y="2400"/>
                  </a:cubicBezTo>
                  <a:cubicBezTo>
                    <a:pt x="433" y="2698"/>
                    <a:pt x="957" y="2734"/>
                    <a:pt x="1347" y="3096"/>
                  </a:cubicBezTo>
                  <a:cubicBezTo>
                    <a:pt x="1600" y="3334"/>
                    <a:pt x="1699" y="3688"/>
                    <a:pt x="1775" y="4025"/>
                  </a:cubicBezTo>
                  <a:cubicBezTo>
                    <a:pt x="2605" y="7636"/>
                    <a:pt x="2612" y="11391"/>
                    <a:pt x="3248" y="15039"/>
                  </a:cubicBezTo>
                  <a:cubicBezTo>
                    <a:pt x="3505" y="14940"/>
                    <a:pt x="3743" y="14785"/>
                    <a:pt x="3962" y="14614"/>
                  </a:cubicBezTo>
                  <a:cubicBezTo>
                    <a:pt x="3975" y="14607"/>
                    <a:pt x="3984" y="14596"/>
                    <a:pt x="3990" y="14582"/>
                  </a:cubicBezTo>
                  <a:cubicBezTo>
                    <a:pt x="3993" y="14570"/>
                    <a:pt x="3994" y="14556"/>
                    <a:pt x="3994" y="14542"/>
                  </a:cubicBezTo>
                  <a:cubicBezTo>
                    <a:pt x="3958" y="14154"/>
                    <a:pt x="3851" y="13777"/>
                    <a:pt x="3800" y="13392"/>
                  </a:cubicBezTo>
                  <a:cubicBezTo>
                    <a:pt x="3771" y="13217"/>
                    <a:pt x="3748" y="13063"/>
                    <a:pt x="3760" y="12892"/>
                  </a:cubicBezTo>
                  <a:cubicBezTo>
                    <a:pt x="3771" y="12681"/>
                    <a:pt x="3788" y="12475"/>
                    <a:pt x="3807" y="12264"/>
                  </a:cubicBezTo>
                  <a:cubicBezTo>
                    <a:pt x="3843" y="11855"/>
                    <a:pt x="3891" y="11442"/>
                    <a:pt x="3859" y="11033"/>
                  </a:cubicBezTo>
                  <a:cubicBezTo>
                    <a:pt x="3847" y="10839"/>
                    <a:pt x="3779" y="10649"/>
                    <a:pt x="3768" y="10458"/>
                  </a:cubicBezTo>
                  <a:cubicBezTo>
                    <a:pt x="3760" y="10287"/>
                    <a:pt x="3724" y="10148"/>
                    <a:pt x="3665" y="9986"/>
                  </a:cubicBezTo>
                  <a:cubicBezTo>
                    <a:pt x="3565" y="9720"/>
                    <a:pt x="3465" y="9454"/>
                    <a:pt x="3339" y="9200"/>
                  </a:cubicBezTo>
                  <a:cubicBezTo>
                    <a:pt x="3284" y="9084"/>
                    <a:pt x="3220" y="8974"/>
                    <a:pt x="3153" y="8862"/>
                  </a:cubicBezTo>
                  <a:cubicBezTo>
                    <a:pt x="3187" y="8840"/>
                    <a:pt x="3218" y="8810"/>
                    <a:pt x="3240" y="8776"/>
                  </a:cubicBezTo>
                  <a:cubicBezTo>
                    <a:pt x="3319" y="8633"/>
                    <a:pt x="3284" y="8207"/>
                    <a:pt x="3275" y="8049"/>
                  </a:cubicBezTo>
                  <a:cubicBezTo>
                    <a:pt x="3263" y="7783"/>
                    <a:pt x="3236" y="7513"/>
                    <a:pt x="3212" y="7248"/>
                  </a:cubicBezTo>
                  <a:cubicBezTo>
                    <a:pt x="3168" y="6700"/>
                    <a:pt x="3117" y="6152"/>
                    <a:pt x="3052" y="5604"/>
                  </a:cubicBezTo>
                  <a:cubicBezTo>
                    <a:pt x="2930" y="4512"/>
                    <a:pt x="2759" y="3427"/>
                    <a:pt x="2493" y="2361"/>
                  </a:cubicBezTo>
                  <a:cubicBezTo>
                    <a:pt x="2374" y="1892"/>
                    <a:pt x="2239" y="1424"/>
                    <a:pt x="1990" y="1016"/>
                  </a:cubicBezTo>
                  <a:cubicBezTo>
                    <a:pt x="1739" y="603"/>
                    <a:pt x="1358" y="249"/>
                    <a:pt x="894" y="122"/>
                  </a:cubicBezTo>
                  <a:cubicBezTo>
                    <a:pt x="632" y="51"/>
                    <a:pt x="433" y="126"/>
                    <a:pt x="188" y="15"/>
                  </a:cubicBezTo>
                  <a:cubicBezTo>
                    <a:pt x="174" y="7"/>
                    <a:pt x="160" y="1"/>
                    <a:pt x="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8"/>
            <p:cNvSpPr/>
            <p:nvPr/>
          </p:nvSpPr>
          <p:spPr>
            <a:xfrm>
              <a:off x="6543811" y="2857998"/>
              <a:ext cx="261931" cy="844005"/>
            </a:xfrm>
            <a:custGeom>
              <a:avLst/>
              <a:gdLst/>
              <a:ahLst/>
              <a:cxnLst/>
              <a:rect l="l" t="t" r="r" b="b"/>
              <a:pathLst>
                <a:path w="5008" h="16137" extrusionOk="0">
                  <a:moveTo>
                    <a:pt x="0" y="0"/>
                  </a:moveTo>
                  <a:cubicBezTo>
                    <a:pt x="49" y="477"/>
                    <a:pt x="188" y="1695"/>
                    <a:pt x="358" y="3187"/>
                  </a:cubicBezTo>
                  <a:cubicBezTo>
                    <a:pt x="744" y="6526"/>
                    <a:pt x="1299" y="11237"/>
                    <a:pt x="1359" y="12039"/>
                  </a:cubicBezTo>
                  <a:cubicBezTo>
                    <a:pt x="1442" y="13139"/>
                    <a:pt x="1608" y="14227"/>
                    <a:pt x="1692" y="15325"/>
                  </a:cubicBezTo>
                  <a:cubicBezTo>
                    <a:pt x="1701" y="15422"/>
                    <a:pt x="1684" y="15567"/>
                    <a:pt x="1724" y="15656"/>
                  </a:cubicBezTo>
                  <a:cubicBezTo>
                    <a:pt x="1768" y="15755"/>
                    <a:pt x="1911" y="15850"/>
                    <a:pt x="1998" y="15905"/>
                  </a:cubicBezTo>
                  <a:cubicBezTo>
                    <a:pt x="2276" y="16085"/>
                    <a:pt x="2618" y="16136"/>
                    <a:pt x="2947" y="16136"/>
                  </a:cubicBezTo>
                  <a:cubicBezTo>
                    <a:pt x="2960" y="16136"/>
                    <a:pt x="2973" y="16136"/>
                    <a:pt x="2986" y="16136"/>
                  </a:cubicBezTo>
                  <a:cubicBezTo>
                    <a:pt x="3157" y="16132"/>
                    <a:pt x="3332" y="16119"/>
                    <a:pt x="3490" y="16052"/>
                  </a:cubicBezTo>
                  <a:cubicBezTo>
                    <a:pt x="3562" y="16023"/>
                    <a:pt x="3629" y="15986"/>
                    <a:pt x="3693" y="15941"/>
                  </a:cubicBezTo>
                  <a:cubicBezTo>
                    <a:pt x="3741" y="15909"/>
                    <a:pt x="3788" y="15877"/>
                    <a:pt x="3836" y="15841"/>
                  </a:cubicBezTo>
                  <a:cubicBezTo>
                    <a:pt x="4050" y="15683"/>
                    <a:pt x="4050" y="15512"/>
                    <a:pt x="4074" y="15262"/>
                  </a:cubicBezTo>
                  <a:cubicBezTo>
                    <a:pt x="4110" y="14680"/>
                    <a:pt x="4173" y="14108"/>
                    <a:pt x="4217" y="13525"/>
                  </a:cubicBezTo>
                  <a:cubicBezTo>
                    <a:pt x="4289" y="12520"/>
                    <a:pt x="4801" y="3998"/>
                    <a:pt x="4864" y="2498"/>
                  </a:cubicBezTo>
                  <a:cubicBezTo>
                    <a:pt x="4875" y="2224"/>
                    <a:pt x="5007" y="675"/>
                    <a:pt x="4773" y="481"/>
                  </a:cubicBezTo>
                  <a:cubicBezTo>
                    <a:pt x="4765" y="473"/>
                    <a:pt x="4755" y="467"/>
                    <a:pt x="4744" y="464"/>
                  </a:cubicBezTo>
                  <a:cubicBezTo>
                    <a:pt x="4738" y="462"/>
                    <a:pt x="4730" y="461"/>
                    <a:pt x="4721" y="461"/>
                  </a:cubicBezTo>
                  <a:cubicBezTo>
                    <a:pt x="4567" y="461"/>
                    <a:pt x="4074" y="764"/>
                    <a:pt x="3939" y="802"/>
                  </a:cubicBezTo>
                  <a:cubicBezTo>
                    <a:pt x="3602" y="897"/>
                    <a:pt x="3248" y="945"/>
                    <a:pt x="2900" y="968"/>
                  </a:cubicBezTo>
                  <a:cubicBezTo>
                    <a:pt x="2522" y="989"/>
                    <a:pt x="2111" y="1013"/>
                    <a:pt x="1708" y="1013"/>
                  </a:cubicBezTo>
                  <a:cubicBezTo>
                    <a:pt x="1424" y="1013"/>
                    <a:pt x="1143" y="1001"/>
                    <a:pt x="879" y="968"/>
                  </a:cubicBezTo>
                  <a:cubicBezTo>
                    <a:pt x="481" y="921"/>
                    <a:pt x="80" y="42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8"/>
            <p:cNvSpPr/>
            <p:nvPr/>
          </p:nvSpPr>
          <p:spPr>
            <a:xfrm>
              <a:off x="6543864" y="2857998"/>
              <a:ext cx="261879" cy="833754"/>
            </a:xfrm>
            <a:custGeom>
              <a:avLst/>
              <a:gdLst/>
              <a:ahLst/>
              <a:cxnLst/>
              <a:rect l="l" t="t" r="r" b="b"/>
              <a:pathLst>
                <a:path w="5007" h="15941" extrusionOk="0">
                  <a:moveTo>
                    <a:pt x="1" y="0"/>
                  </a:moveTo>
                  <a:cubicBezTo>
                    <a:pt x="48" y="477"/>
                    <a:pt x="187" y="1695"/>
                    <a:pt x="357" y="3187"/>
                  </a:cubicBezTo>
                  <a:cubicBezTo>
                    <a:pt x="1171" y="3514"/>
                    <a:pt x="2029" y="3708"/>
                    <a:pt x="2905" y="3731"/>
                  </a:cubicBezTo>
                  <a:cubicBezTo>
                    <a:pt x="3223" y="3739"/>
                    <a:pt x="3597" y="3748"/>
                    <a:pt x="3780" y="4009"/>
                  </a:cubicBezTo>
                  <a:cubicBezTo>
                    <a:pt x="3875" y="4140"/>
                    <a:pt x="3898" y="4311"/>
                    <a:pt x="3915" y="4473"/>
                  </a:cubicBezTo>
                  <a:cubicBezTo>
                    <a:pt x="4283" y="8281"/>
                    <a:pt x="3620" y="12123"/>
                    <a:pt x="3692" y="15941"/>
                  </a:cubicBezTo>
                  <a:cubicBezTo>
                    <a:pt x="3740" y="15909"/>
                    <a:pt x="3787" y="15877"/>
                    <a:pt x="3835" y="15841"/>
                  </a:cubicBezTo>
                  <a:cubicBezTo>
                    <a:pt x="4049" y="15683"/>
                    <a:pt x="4049" y="15512"/>
                    <a:pt x="4073" y="15262"/>
                  </a:cubicBezTo>
                  <a:cubicBezTo>
                    <a:pt x="4109" y="14680"/>
                    <a:pt x="4172" y="14108"/>
                    <a:pt x="4216" y="13525"/>
                  </a:cubicBezTo>
                  <a:cubicBezTo>
                    <a:pt x="4288" y="12520"/>
                    <a:pt x="4800" y="3998"/>
                    <a:pt x="4863" y="2498"/>
                  </a:cubicBezTo>
                  <a:cubicBezTo>
                    <a:pt x="4874" y="2224"/>
                    <a:pt x="5006" y="675"/>
                    <a:pt x="4772" y="481"/>
                  </a:cubicBezTo>
                  <a:cubicBezTo>
                    <a:pt x="4764" y="473"/>
                    <a:pt x="4754" y="467"/>
                    <a:pt x="4743" y="464"/>
                  </a:cubicBezTo>
                  <a:cubicBezTo>
                    <a:pt x="4737" y="462"/>
                    <a:pt x="4729" y="461"/>
                    <a:pt x="4720" y="461"/>
                  </a:cubicBezTo>
                  <a:cubicBezTo>
                    <a:pt x="4566" y="461"/>
                    <a:pt x="4073" y="764"/>
                    <a:pt x="3938" y="802"/>
                  </a:cubicBezTo>
                  <a:cubicBezTo>
                    <a:pt x="3601" y="897"/>
                    <a:pt x="3247" y="945"/>
                    <a:pt x="2899" y="968"/>
                  </a:cubicBezTo>
                  <a:cubicBezTo>
                    <a:pt x="2521" y="989"/>
                    <a:pt x="2110" y="1013"/>
                    <a:pt x="1707" y="1013"/>
                  </a:cubicBezTo>
                  <a:cubicBezTo>
                    <a:pt x="1423" y="1013"/>
                    <a:pt x="1142" y="1001"/>
                    <a:pt x="878" y="968"/>
                  </a:cubicBezTo>
                  <a:cubicBezTo>
                    <a:pt x="481" y="921"/>
                    <a:pt x="79" y="42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8"/>
            <p:cNvSpPr/>
            <p:nvPr/>
          </p:nvSpPr>
          <p:spPr>
            <a:xfrm>
              <a:off x="6381719" y="2146864"/>
              <a:ext cx="502418" cy="864613"/>
            </a:xfrm>
            <a:custGeom>
              <a:avLst/>
              <a:gdLst/>
              <a:ahLst/>
              <a:cxnLst/>
              <a:rect l="l" t="t" r="r" b="b"/>
              <a:pathLst>
                <a:path w="9606" h="16531" extrusionOk="0">
                  <a:moveTo>
                    <a:pt x="4795" y="1"/>
                  </a:moveTo>
                  <a:cubicBezTo>
                    <a:pt x="4786" y="1"/>
                    <a:pt x="4777" y="1"/>
                    <a:pt x="4768" y="2"/>
                  </a:cubicBezTo>
                  <a:cubicBezTo>
                    <a:pt x="4593" y="13"/>
                    <a:pt x="4406" y="93"/>
                    <a:pt x="4248" y="156"/>
                  </a:cubicBezTo>
                  <a:cubicBezTo>
                    <a:pt x="3914" y="284"/>
                    <a:pt x="3588" y="454"/>
                    <a:pt x="3236" y="518"/>
                  </a:cubicBezTo>
                  <a:cubicBezTo>
                    <a:pt x="2969" y="569"/>
                    <a:pt x="2703" y="628"/>
                    <a:pt x="2437" y="692"/>
                  </a:cubicBezTo>
                  <a:cubicBezTo>
                    <a:pt x="1914" y="820"/>
                    <a:pt x="1394" y="963"/>
                    <a:pt x="882" y="1125"/>
                  </a:cubicBezTo>
                  <a:cubicBezTo>
                    <a:pt x="699" y="1180"/>
                    <a:pt x="504" y="1252"/>
                    <a:pt x="365" y="1375"/>
                  </a:cubicBezTo>
                  <a:cubicBezTo>
                    <a:pt x="1" y="1701"/>
                    <a:pt x="24" y="2273"/>
                    <a:pt x="32" y="2717"/>
                  </a:cubicBezTo>
                  <a:cubicBezTo>
                    <a:pt x="43" y="3245"/>
                    <a:pt x="123" y="3766"/>
                    <a:pt x="203" y="4285"/>
                  </a:cubicBezTo>
                  <a:cubicBezTo>
                    <a:pt x="241" y="4531"/>
                    <a:pt x="281" y="4778"/>
                    <a:pt x="317" y="5020"/>
                  </a:cubicBezTo>
                  <a:cubicBezTo>
                    <a:pt x="536" y="6428"/>
                    <a:pt x="817" y="7842"/>
                    <a:pt x="953" y="9259"/>
                  </a:cubicBezTo>
                  <a:cubicBezTo>
                    <a:pt x="1048" y="10243"/>
                    <a:pt x="1124" y="11227"/>
                    <a:pt x="1160" y="12211"/>
                  </a:cubicBezTo>
                  <a:cubicBezTo>
                    <a:pt x="1179" y="12656"/>
                    <a:pt x="1238" y="13145"/>
                    <a:pt x="1143" y="13581"/>
                  </a:cubicBezTo>
                  <a:cubicBezTo>
                    <a:pt x="1056" y="13986"/>
                    <a:pt x="1156" y="14431"/>
                    <a:pt x="1230" y="14835"/>
                  </a:cubicBezTo>
                  <a:cubicBezTo>
                    <a:pt x="1251" y="14947"/>
                    <a:pt x="1274" y="15058"/>
                    <a:pt x="1330" y="15157"/>
                  </a:cubicBezTo>
                  <a:cubicBezTo>
                    <a:pt x="1405" y="15297"/>
                    <a:pt x="1533" y="15396"/>
                    <a:pt x="1664" y="15486"/>
                  </a:cubicBezTo>
                  <a:cubicBezTo>
                    <a:pt x="2159" y="15827"/>
                    <a:pt x="2706" y="16087"/>
                    <a:pt x="3282" y="16257"/>
                  </a:cubicBezTo>
                  <a:cubicBezTo>
                    <a:pt x="3904" y="16442"/>
                    <a:pt x="4558" y="16531"/>
                    <a:pt x="5213" y="16531"/>
                  </a:cubicBezTo>
                  <a:cubicBezTo>
                    <a:pt x="5683" y="16531"/>
                    <a:pt x="6153" y="16485"/>
                    <a:pt x="6613" y="16395"/>
                  </a:cubicBezTo>
                  <a:cubicBezTo>
                    <a:pt x="6907" y="16340"/>
                    <a:pt x="7205" y="16264"/>
                    <a:pt x="7462" y="16114"/>
                  </a:cubicBezTo>
                  <a:cubicBezTo>
                    <a:pt x="7662" y="15999"/>
                    <a:pt x="7835" y="15836"/>
                    <a:pt x="8006" y="15678"/>
                  </a:cubicBezTo>
                  <a:cubicBezTo>
                    <a:pt x="8054" y="15634"/>
                    <a:pt x="8106" y="15586"/>
                    <a:pt x="8130" y="15526"/>
                  </a:cubicBezTo>
                  <a:cubicBezTo>
                    <a:pt x="8149" y="15471"/>
                    <a:pt x="8145" y="15407"/>
                    <a:pt x="8145" y="15352"/>
                  </a:cubicBezTo>
                  <a:cubicBezTo>
                    <a:pt x="8081" y="14049"/>
                    <a:pt x="8003" y="12748"/>
                    <a:pt x="8054" y="11442"/>
                  </a:cubicBezTo>
                  <a:cubicBezTo>
                    <a:pt x="8090" y="10449"/>
                    <a:pt x="8233" y="9482"/>
                    <a:pt x="8439" y="8512"/>
                  </a:cubicBezTo>
                  <a:cubicBezTo>
                    <a:pt x="8499" y="8223"/>
                    <a:pt x="8566" y="7929"/>
                    <a:pt x="8638" y="7640"/>
                  </a:cubicBezTo>
                  <a:cubicBezTo>
                    <a:pt x="8821" y="6904"/>
                    <a:pt x="9026" y="6179"/>
                    <a:pt x="9201" y="5448"/>
                  </a:cubicBezTo>
                  <a:lnTo>
                    <a:pt x="9205" y="5444"/>
                  </a:lnTo>
                  <a:cubicBezTo>
                    <a:pt x="9300" y="5035"/>
                    <a:pt x="9388" y="4622"/>
                    <a:pt x="9459" y="4205"/>
                  </a:cubicBezTo>
                  <a:lnTo>
                    <a:pt x="9459" y="4194"/>
                  </a:lnTo>
                  <a:cubicBezTo>
                    <a:pt x="9523" y="3840"/>
                    <a:pt x="9605" y="3595"/>
                    <a:pt x="9428" y="3261"/>
                  </a:cubicBezTo>
                  <a:cubicBezTo>
                    <a:pt x="9392" y="3196"/>
                    <a:pt x="9353" y="3134"/>
                    <a:pt x="9312" y="3073"/>
                  </a:cubicBezTo>
                  <a:lnTo>
                    <a:pt x="9289" y="3050"/>
                  </a:lnTo>
                  <a:cubicBezTo>
                    <a:pt x="9137" y="2887"/>
                    <a:pt x="7729" y="1669"/>
                    <a:pt x="7392" y="1402"/>
                  </a:cubicBezTo>
                  <a:cubicBezTo>
                    <a:pt x="7169" y="1229"/>
                    <a:pt x="6950" y="1054"/>
                    <a:pt x="6724" y="883"/>
                  </a:cubicBezTo>
                  <a:cubicBezTo>
                    <a:pt x="6705" y="871"/>
                    <a:pt x="6688" y="858"/>
                    <a:pt x="6669" y="847"/>
                  </a:cubicBezTo>
                  <a:cubicBezTo>
                    <a:pt x="6659" y="843"/>
                    <a:pt x="6653" y="838"/>
                    <a:pt x="6644" y="831"/>
                  </a:cubicBezTo>
                  <a:cubicBezTo>
                    <a:pt x="6490" y="740"/>
                    <a:pt x="6336" y="649"/>
                    <a:pt x="6176" y="565"/>
                  </a:cubicBezTo>
                  <a:cubicBezTo>
                    <a:pt x="6098" y="521"/>
                    <a:pt x="6014" y="482"/>
                    <a:pt x="5930" y="443"/>
                  </a:cubicBezTo>
                  <a:cubicBezTo>
                    <a:pt x="5715" y="334"/>
                    <a:pt x="5493" y="236"/>
                    <a:pt x="5268" y="152"/>
                  </a:cubicBezTo>
                  <a:cubicBezTo>
                    <a:pt x="5208" y="133"/>
                    <a:pt x="5145" y="105"/>
                    <a:pt x="5080" y="76"/>
                  </a:cubicBezTo>
                  <a:cubicBezTo>
                    <a:pt x="4986" y="37"/>
                    <a:pt x="4887" y="1"/>
                    <a:pt x="4795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8"/>
            <p:cNvSpPr/>
            <p:nvPr/>
          </p:nvSpPr>
          <p:spPr>
            <a:xfrm>
              <a:off x="6564524" y="2403156"/>
              <a:ext cx="159052" cy="162190"/>
            </a:xfrm>
            <a:custGeom>
              <a:avLst/>
              <a:gdLst/>
              <a:ahLst/>
              <a:cxnLst/>
              <a:rect l="l" t="t" r="r" b="b"/>
              <a:pathLst>
                <a:path w="3041" h="3101" extrusionOk="0">
                  <a:moveTo>
                    <a:pt x="591" y="0"/>
                  </a:moveTo>
                  <a:cubicBezTo>
                    <a:pt x="570" y="0"/>
                    <a:pt x="562" y="17"/>
                    <a:pt x="539" y="72"/>
                  </a:cubicBezTo>
                  <a:cubicBezTo>
                    <a:pt x="510" y="143"/>
                    <a:pt x="488" y="219"/>
                    <a:pt x="465" y="292"/>
                  </a:cubicBezTo>
                  <a:cubicBezTo>
                    <a:pt x="364" y="599"/>
                    <a:pt x="280" y="913"/>
                    <a:pt x="216" y="1229"/>
                  </a:cubicBezTo>
                  <a:cubicBezTo>
                    <a:pt x="172" y="1443"/>
                    <a:pt x="136" y="1658"/>
                    <a:pt x="108" y="1875"/>
                  </a:cubicBezTo>
                  <a:cubicBezTo>
                    <a:pt x="89" y="2021"/>
                    <a:pt x="1" y="2272"/>
                    <a:pt x="125" y="2384"/>
                  </a:cubicBezTo>
                  <a:cubicBezTo>
                    <a:pt x="261" y="2507"/>
                    <a:pt x="407" y="2621"/>
                    <a:pt x="549" y="2737"/>
                  </a:cubicBezTo>
                  <a:cubicBezTo>
                    <a:pt x="674" y="2840"/>
                    <a:pt x="803" y="2942"/>
                    <a:pt x="952" y="3009"/>
                  </a:cubicBezTo>
                  <a:cubicBezTo>
                    <a:pt x="1094" y="3073"/>
                    <a:pt x="1248" y="3101"/>
                    <a:pt x="1404" y="3101"/>
                  </a:cubicBezTo>
                  <a:cubicBezTo>
                    <a:pt x="1532" y="3101"/>
                    <a:pt x="1662" y="3082"/>
                    <a:pt x="1785" y="3048"/>
                  </a:cubicBezTo>
                  <a:cubicBezTo>
                    <a:pt x="2059" y="2974"/>
                    <a:pt x="2309" y="2832"/>
                    <a:pt x="2548" y="2679"/>
                  </a:cubicBezTo>
                  <a:cubicBezTo>
                    <a:pt x="2695" y="2584"/>
                    <a:pt x="2790" y="2489"/>
                    <a:pt x="2802" y="2311"/>
                  </a:cubicBezTo>
                  <a:cubicBezTo>
                    <a:pt x="2817" y="2102"/>
                    <a:pt x="2837" y="1893"/>
                    <a:pt x="2862" y="1685"/>
                  </a:cubicBezTo>
                  <a:cubicBezTo>
                    <a:pt x="2910" y="1302"/>
                    <a:pt x="2991" y="927"/>
                    <a:pt x="3040" y="545"/>
                  </a:cubicBezTo>
                  <a:cubicBezTo>
                    <a:pt x="2934" y="518"/>
                    <a:pt x="2828" y="490"/>
                    <a:pt x="2722" y="464"/>
                  </a:cubicBezTo>
                  <a:cubicBezTo>
                    <a:pt x="2187" y="328"/>
                    <a:pt x="1647" y="209"/>
                    <a:pt x="1104" y="107"/>
                  </a:cubicBezTo>
                  <a:cubicBezTo>
                    <a:pt x="954" y="79"/>
                    <a:pt x="803" y="55"/>
                    <a:pt x="656" y="17"/>
                  </a:cubicBezTo>
                  <a:cubicBezTo>
                    <a:pt x="624" y="7"/>
                    <a:pt x="604" y="0"/>
                    <a:pt x="59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8"/>
            <p:cNvSpPr/>
            <p:nvPr/>
          </p:nvSpPr>
          <p:spPr>
            <a:xfrm>
              <a:off x="6548989" y="2163339"/>
              <a:ext cx="340175" cy="868169"/>
            </a:xfrm>
            <a:custGeom>
              <a:avLst/>
              <a:gdLst/>
              <a:ahLst/>
              <a:cxnLst/>
              <a:rect l="l" t="t" r="r" b="b"/>
              <a:pathLst>
                <a:path w="6504" h="16599" extrusionOk="0">
                  <a:moveTo>
                    <a:pt x="2728" y="1"/>
                  </a:moveTo>
                  <a:lnTo>
                    <a:pt x="2728" y="1"/>
                  </a:lnTo>
                  <a:cubicBezTo>
                    <a:pt x="2732" y="44"/>
                    <a:pt x="2732" y="83"/>
                    <a:pt x="2732" y="128"/>
                  </a:cubicBezTo>
                  <a:cubicBezTo>
                    <a:pt x="2732" y="385"/>
                    <a:pt x="2677" y="631"/>
                    <a:pt x="2601" y="878"/>
                  </a:cubicBezTo>
                  <a:cubicBezTo>
                    <a:pt x="2434" y="1401"/>
                    <a:pt x="2156" y="1881"/>
                    <a:pt x="1914" y="2370"/>
                  </a:cubicBezTo>
                  <a:cubicBezTo>
                    <a:pt x="1092" y="4025"/>
                    <a:pt x="704" y="5836"/>
                    <a:pt x="485" y="7677"/>
                  </a:cubicBezTo>
                  <a:cubicBezTo>
                    <a:pt x="478" y="7736"/>
                    <a:pt x="470" y="7793"/>
                    <a:pt x="466" y="7848"/>
                  </a:cubicBezTo>
                  <a:cubicBezTo>
                    <a:pt x="346" y="8864"/>
                    <a:pt x="279" y="9888"/>
                    <a:pt x="211" y="10900"/>
                  </a:cubicBezTo>
                  <a:cubicBezTo>
                    <a:pt x="108" y="12531"/>
                    <a:pt x="1" y="14168"/>
                    <a:pt x="68" y="15802"/>
                  </a:cubicBezTo>
                  <a:cubicBezTo>
                    <a:pt x="68" y="16000"/>
                    <a:pt x="175" y="16057"/>
                    <a:pt x="335" y="16160"/>
                  </a:cubicBezTo>
                  <a:cubicBezTo>
                    <a:pt x="492" y="16260"/>
                    <a:pt x="661" y="16342"/>
                    <a:pt x="839" y="16402"/>
                  </a:cubicBezTo>
                  <a:cubicBezTo>
                    <a:pt x="1040" y="16471"/>
                    <a:pt x="1248" y="16519"/>
                    <a:pt x="1458" y="16544"/>
                  </a:cubicBezTo>
                  <a:cubicBezTo>
                    <a:pt x="1713" y="16580"/>
                    <a:pt x="1970" y="16599"/>
                    <a:pt x="2227" y="16599"/>
                  </a:cubicBezTo>
                  <a:cubicBezTo>
                    <a:pt x="2474" y="16599"/>
                    <a:pt x="2721" y="16582"/>
                    <a:pt x="2966" y="16548"/>
                  </a:cubicBezTo>
                  <a:cubicBezTo>
                    <a:pt x="3587" y="16464"/>
                    <a:pt x="4187" y="16276"/>
                    <a:pt x="4744" y="15993"/>
                  </a:cubicBezTo>
                  <a:cubicBezTo>
                    <a:pt x="4801" y="15969"/>
                    <a:pt x="4856" y="15937"/>
                    <a:pt x="4892" y="15890"/>
                  </a:cubicBezTo>
                  <a:cubicBezTo>
                    <a:pt x="4967" y="15790"/>
                    <a:pt x="4963" y="15640"/>
                    <a:pt x="4972" y="15524"/>
                  </a:cubicBezTo>
                  <a:cubicBezTo>
                    <a:pt x="5062" y="14187"/>
                    <a:pt x="5086" y="12841"/>
                    <a:pt x="5111" y="11496"/>
                  </a:cubicBezTo>
                  <a:cubicBezTo>
                    <a:pt x="5113" y="11444"/>
                    <a:pt x="5113" y="11388"/>
                    <a:pt x="5113" y="11332"/>
                  </a:cubicBezTo>
                  <a:cubicBezTo>
                    <a:pt x="5138" y="10289"/>
                    <a:pt x="5162" y="9241"/>
                    <a:pt x="5241" y="8197"/>
                  </a:cubicBezTo>
                  <a:cubicBezTo>
                    <a:pt x="5261" y="7932"/>
                    <a:pt x="5280" y="7669"/>
                    <a:pt x="5309" y="7403"/>
                  </a:cubicBezTo>
                  <a:cubicBezTo>
                    <a:pt x="5320" y="7304"/>
                    <a:pt x="5328" y="7205"/>
                    <a:pt x="5340" y="7106"/>
                  </a:cubicBezTo>
                  <a:cubicBezTo>
                    <a:pt x="5368" y="6895"/>
                    <a:pt x="5396" y="6684"/>
                    <a:pt x="5423" y="6478"/>
                  </a:cubicBezTo>
                  <a:cubicBezTo>
                    <a:pt x="5459" y="6212"/>
                    <a:pt x="5467" y="5903"/>
                    <a:pt x="5625" y="5677"/>
                  </a:cubicBezTo>
                  <a:lnTo>
                    <a:pt x="5924" y="5247"/>
                  </a:lnTo>
                  <a:cubicBezTo>
                    <a:pt x="5952" y="5209"/>
                    <a:pt x="5975" y="5173"/>
                    <a:pt x="6003" y="5133"/>
                  </a:cubicBezTo>
                  <a:cubicBezTo>
                    <a:pt x="6194" y="4851"/>
                    <a:pt x="6372" y="4562"/>
                    <a:pt x="6443" y="4240"/>
                  </a:cubicBezTo>
                  <a:cubicBezTo>
                    <a:pt x="6487" y="4050"/>
                    <a:pt x="6479" y="3862"/>
                    <a:pt x="6487" y="3668"/>
                  </a:cubicBezTo>
                  <a:cubicBezTo>
                    <a:pt x="6491" y="3481"/>
                    <a:pt x="6504" y="3335"/>
                    <a:pt x="6412" y="3156"/>
                  </a:cubicBezTo>
                  <a:cubicBezTo>
                    <a:pt x="6332" y="3009"/>
                    <a:pt x="6226" y="2882"/>
                    <a:pt x="6114" y="2760"/>
                  </a:cubicBezTo>
                  <a:lnTo>
                    <a:pt x="6091" y="2735"/>
                  </a:lnTo>
                  <a:cubicBezTo>
                    <a:pt x="5939" y="2572"/>
                    <a:pt x="4530" y="1354"/>
                    <a:pt x="4192" y="1088"/>
                  </a:cubicBezTo>
                  <a:cubicBezTo>
                    <a:pt x="3983" y="922"/>
                    <a:pt x="3773" y="754"/>
                    <a:pt x="3558" y="591"/>
                  </a:cubicBezTo>
                  <a:cubicBezTo>
                    <a:pt x="3545" y="585"/>
                    <a:pt x="3538" y="576"/>
                    <a:pt x="3526" y="568"/>
                  </a:cubicBezTo>
                  <a:cubicBezTo>
                    <a:pt x="3446" y="505"/>
                    <a:pt x="3368" y="446"/>
                    <a:pt x="3288" y="385"/>
                  </a:cubicBezTo>
                  <a:cubicBezTo>
                    <a:pt x="3125" y="267"/>
                    <a:pt x="2951" y="176"/>
                    <a:pt x="2795" y="52"/>
                  </a:cubicBezTo>
                  <a:cubicBezTo>
                    <a:pt x="2772" y="37"/>
                    <a:pt x="2750" y="19"/>
                    <a:pt x="27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8"/>
            <p:cNvSpPr/>
            <p:nvPr/>
          </p:nvSpPr>
          <p:spPr>
            <a:xfrm>
              <a:off x="6688173" y="2343320"/>
              <a:ext cx="141740" cy="685581"/>
            </a:xfrm>
            <a:custGeom>
              <a:avLst/>
              <a:gdLst/>
              <a:ahLst/>
              <a:cxnLst/>
              <a:rect l="l" t="t" r="r" b="b"/>
              <a:pathLst>
                <a:path w="2710" h="13108" extrusionOk="0">
                  <a:moveTo>
                    <a:pt x="2132" y="1"/>
                  </a:moveTo>
                  <a:cubicBezTo>
                    <a:pt x="2049" y="1"/>
                    <a:pt x="1954" y="37"/>
                    <a:pt x="1847" y="120"/>
                  </a:cubicBezTo>
                  <a:cubicBezTo>
                    <a:pt x="1307" y="541"/>
                    <a:pt x="1120" y="1680"/>
                    <a:pt x="953" y="2303"/>
                  </a:cubicBezTo>
                  <a:cubicBezTo>
                    <a:pt x="1" y="5796"/>
                    <a:pt x="319" y="9471"/>
                    <a:pt x="306" y="13107"/>
                  </a:cubicBezTo>
                  <a:cubicBezTo>
                    <a:pt x="926" y="13023"/>
                    <a:pt x="1527" y="12835"/>
                    <a:pt x="2085" y="12552"/>
                  </a:cubicBezTo>
                  <a:cubicBezTo>
                    <a:pt x="2140" y="12528"/>
                    <a:pt x="2195" y="12496"/>
                    <a:pt x="2231" y="12449"/>
                  </a:cubicBezTo>
                  <a:cubicBezTo>
                    <a:pt x="2306" y="12350"/>
                    <a:pt x="2302" y="12199"/>
                    <a:pt x="2311" y="12083"/>
                  </a:cubicBezTo>
                  <a:cubicBezTo>
                    <a:pt x="2401" y="10746"/>
                    <a:pt x="2426" y="9400"/>
                    <a:pt x="2450" y="8055"/>
                  </a:cubicBezTo>
                  <a:cubicBezTo>
                    <a:pt x="2454" y="8003"/>
                    <a:pt x="2454" y="7947"/>
                    <a:pt x="2454" y="7892"/>
                  </a:cubicBezTo>
                  <a:cubicBezTo>
                    <a:pt x="2477" y="6848"/>
                    <a:pt x="2501" y="5800"/>
                    <a:pt x="2580" y="4756"/>
                  </a:cubicBezTo>
                  <a:cubicBezTo>
                    <a:pt x="2601" y="4491"/>
                    <a:pt x="2620" y="4228"/>
                    <a:pt x="2648" y="3962"/>
                  </a:cubicBezTo>
                  <a:cubicBezTo>
                    <a:pt x="2660" y="3863"/>
                    <a:pt x="2668" y="3764"/>
                    <a:pt x="2679" y="3665"/>
                  </a:cubicBezTo>
                  <a:cubicBezTo>
                    <a:pt x="2675" y="2982"/>
                    <a:pt x="2684" y="2303"/>
                    <a:pt x="2703" y="1620"/>
                  </a:cubicBezTo>
                  <a:cubicBezTo>
                    <a:pt x="2710" y="1297"/>
                    <a:pt x="2629" y="1"/>
                    <a:pt x="21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8"/>
            <p:cNvSpPr/>
            <p:nvPr/>
          </p:nvSpPr>
          <p:spPr>
            <a:xfrm>
              <a:off x="6616620" y="2422875"/>
              <a:ext cx="106959" cy="76989"/>
            </a:xfrm>
            <a:custGeom>
              <a:avLst/>
              <a:gdLst/>
              <a:ahLst/>
              <a:cxnLst/>
              <a:rect l="l" t="t" r="r" b="b"/>
              <a:pathLst>
                <a:path w="2045" h="1472" extrusionOk="0">
                  <a:moveTo>
                    <a:pt x="84" y="0"/>
                  </a:moveTo>
                  <a:lnTo>
                    <a:pt x="0" y="504"/>
                  </a:lnTo>
                  <a:lnTo>
                    <a:pt x="1961" y="1472"/>
                  </a:lnTo>
                  <a:lnTo>
                    <a:pt x="2044" y="967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8"/>
            <p:cNvSpPr/>
            <p:nvPr/>
          </p:nvSpPr>
          <p:spPr>
            <a:xfrm>
              <a:off x="6571742" y="2141633"/>
              <a:ext cx="180391" cy="432699"/>
            </a:xfrm>
            <a:custGeom>
              <a:avLst/>
              <a:gdLst/>
              <a:ahLst/>
              <a:cxnLst/>
              <a:rect l="l" t="t" r="r" b="b"/>
              <a:pathLst>
                <a:path w="3449" h="8273" extrusionOk="0">
                  <a:moveTo>
                    <a:pt x="2160" y="0"/>
                  </a:moveTo>
                  <a:cubicBezTo>
                    <a:pt x="2112" y="189"/>
                    <a:pt x="2088" y="381"/>
                    <a:pt x="2059" y="574"/>
                  </a:cubicBezTo>
                  <a:cubicBezTo>
                    <a:pt x="2034" y="748"/>
                    <a:pt x="1990" y="914"/>
                    <a:pt x="1951" y="1086"/>
                  </a:cubicBezTo>
                  <a:cubicBezTo>
                    <a:pt x="1734" y="2049"/>
                    <a:pt x="1293" y="2925"/>
                    <a:pt x="961" y="3848"/>
                  </a:cubicBezTo>
                  <a:cubicBezTo>
                    <a:pt x="700" y="4571"/>
                    <a:pt x="470" y="5306"/>
                    <a:pt x="295" y="6055"/>
                  </a:cubicBezTo>
                  <a:cubicBezTo>
                    <a:pt x="127" y="6777"/>
                    <a:pt x="1" y="7528"/>
                    <a:pt x="32" y="8272"/>
                  </a:cubicBezTo>
                  <a:cubicBezTo>
                    <a:pt x="34" y="8267"/>
                    <a:pt x="35" y="8261"/>
                    <a:pt x="36" y="8256"/>
                  </a:cubicBezTo>
                  <a:cubicBezTo>
                    <a:pt x="174" y="7843"/>
                    <a:pt x="274" y="7427"/>
                    <a:pt x="464" y="7032"/>
                  </a:cubicBezTo>
                  <a:cubicBezTo>
                    <a:pt x="708" y="6528"/>
                    <a:pt x="1021" y="6060"/>
                    <a:pt x="1343" y="5603"/>
                  </a:cubicBezTo>
                  <a:cubicBezTo>
                    <a:pt x="1625" y="5201"/>
                    <a:pt x="1917" y="4803"/>
                    <a:pt x="2217" y="4414"/>
                  </a:cubicBezTo>
                  <a:cubicBezTo>
                    <a:pt x="2417" y="4152"/>
                    <a:pt x="2620" y="3895"/>
                    <a:pt x="2827" y="3640"/>
                  </a:cubicBezTo>
                  <a:cubicBezTo>
                    <a:pt x="2930" y="3512"/>
                    <a:pt x="3033" y="3385"/>
                    <a:pt x="3139" y="3260"/>
                  </a:cubicBezTo>
                  <a:cubicBezTo>
                    <a:pt x="3227" y="3154"/>
                    <a:pt x="3388" y="3023"/>
                    <a:pt x="3438" y="2894"/>
                  </a:cubicBezTo>
                  <a:cubicBezTo>
                    <a:pt x="3446" y="2872"/>
                    <a:pt x="3449" y="2848"/>
                    <a:pt x="3446" y="2826"/>
                  </a:cubicBezTo>
                  <a:cubicBezTo>
                    <a:pt x="3435" y="2730"/>
                    <a:pt x="3340" y="2632"/>
                    <a:pt x="3289" y="2559"/>
                  </a:cubicBezTo>
                  <a:cubicBezTo>
                    <a:pt x="3207" y="2441"/>
                    <a:pt x="3116" y="2328"/>
                    <a:pt x="3018" y="2221"/>
                  </a:cubicBezTo>
                  <a:cubicBezTo>
                    <a:pt x="2920" y="2113"/>
                    <a:pt x="2817" y="2013"/>
                    <a:pt x="2707" y="1919"/>
                  </a:cubicBezTo>
                  <a:cubicBezTo>
                    <a:pt x="2650" y="1870"/>
                    <a:pt x="2455" y="1668"/>
                    <a:pt x="2378" y="1668"/>
                  </a:cubicBezTo>
                  <a:cubicBezTo>
                    <a:pt x="2377" y="1668"/>
                    <a:pt x="2376" y="1668"/>
                    <a:pt x="2375" y="1669"/>
                  </a:cubicBezTo>
                  <a:lnTo>
                    <a:pt x="2375" y="1669"/>
                  </a:lnTo>
                  <a:cubicBezTo>
                    <a:pt x="2407" y="1666"/>
                    <a:pt x="2439" y="1665"/>
                    <a:pt x="2471" y="1665"/>
                  </a:cubicBezTo>
                  <a:cubicBezTo>
                    <a:pt x="2775" y="1665"/>
                    <a:pt x="3070" y="1775"/>
                    <a:pt x="3299" y="1978"/>
                  </a:cubicBezTo>
                  <a:cubicBezTo>
                    <a:pt x="3218" y="1905"/>
                    <a:pt x="3193" y="1736"/>
                    <a:pt x="3157" y="1637"/>
                  </a:cubicBezTo>
                  <a:cubicBezTo>
                    <a:pt x="3101" y="1479"/>
                    <a:pt x="3054" y="1323"/>
                    <a:pt x="2977" y="1172"/>
                  </a:cubicBezTo>
                  <a:cubicBezTo>
                    <a:pt x="2813" y="847"/>
                    <a:pt x="2597" y="512"/>
                    <a:pt x="2350" y="244"/>
                  </a:cubicBezTo>
                  <a:cubicBezTo>
                    <a:pt x="2324" y="216"/>
                    <a:pt x="2156" y="18"/>
                    <a:pt x="2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8"/>
            <p:cNvSpPr/>
            <p:nvPr/>
          </p:nvSpPr>
          <p:spPr>
            <a:xfrm>
              <a:off x="6561595" y="2119874"/>
              <a:ext cx="139752" cy="177724"/>
            </a:xfrm>
            <a:custGeom>
              <a:avLst/>
              <a:gdLst/>
              <a:ahLst/>
              <a:cxnLst/>
              <a:rect l="l" t="t" r="r" b="b"/>
              <a:pathLst>
                <a:path w="2672" h="3398" extrusionOk="0">
                  <a:moveTo>
                    <a:pt x="2266" y="0"/>
                  </a:moveTo>
                  <a:cubicBezTo>
                    <a:pt x="2259" y="215"/>
                    <a:pt x="2225" y="427"/>
                    <a:pt x="2163" y="634"/>
                  </a:cubicBezTo>
                  <a:cubicBezTo>
                    <a:pt x="2092" y="869"/>
                    <a:pt x="1970" y="1087"/>
                    <a:pt x="1808" y="1271"/>
                  </a:cubicBezTo>
                  <a:cubicBezTo>
                    <a:pt x="1574" y="1544"/>
                    <a:pt x="1314" y="1797"/>
                    <a:pt x="1011" y="1988"/>
                  </a:cubicBezTo>
                  <a:cubicBezTo>
                    <a:pt x="707" y="2181"/>
                    <a:pt x="358" y="2309"/>
                    <a:pt x="0" y="2321"/>
                  </a:cubicBezTo>
                  <a:cubicBezTo>
                    <a:pt x="1" y="2321"/>
                    <a:pt x="1" y="2321"/>
                    <a:pt x="2" y="2321"/>
                  </a:cubicBezTo>
                  <a:cubicBezTo>
                    <a:pt x="45" y="2321"/>
                    <a:pt x="162" y="2389"/>
                    <a:pt x="197" y="2414"/>
                  </a:cubicBezTo>
                  <a:cubicBezTo>
                    <a:pt x="240" y="2445"/>
                    <a:pt x="276" y="2503"/>
                    <a:pt x="309" y="2544"/>
                  </a:cubicBezTo>
                  <a:cubicBezTo>
                    <a:pt x="437" y="2705"/>
                    <a:pt x="518" y="2900"/>
                    <a:pt x="543" y="3105"/>
                  </a:cubicBezTo>
                  <a:cubicBezTo>
                    <a:pt x="548" y="3156"/>
                    <a:pt x="551" y="3208"/>
                    <a:pt x="551" y="3260"/>
                  </a:cubicBezTo>
                  <a:cubicBezTo>
                    <a:pt x="551" y="3280"/>
                    <a:pt x="554" y="3388"/>
                    <a:pt x="539" y="3398"/>
                  </a:cubicBezTo>
                  <a:cubicBezTo>
                    <a:pt x="1089" y="3062"/>
                    <a:pt x="1589" y="2650"/>
                    <a:pt x="2024" y="2173"/>
                  </a:cubicBezTo>
                  <a:cubicBezTo>
                    <a:pt x="2196" y="1983"/>
                    <a:pt x="2360" y="1780"/>
                    <a:pt x="2474" y="1549"/>
                  </a:cubicBezTo>
                  <a:cubicBezTo>
                    <a:pt x="2652" y="1194"/>
                    <a:pt x="2671" y="818"/>
                    <a:pt x="2516" y="452"/>
                  </a:cubicBezTo>
                  <a:cubicBezTo>
                    <a:pt x="2449" y="294"/>
                    <a:pt x="2343" y="155"/>
                    <a:pt x="2266" y="0"/>
                  </a:cubicBezTo>
                  <a:close/>
                </a:path>
              </a:pathLst>
            </a:custGeom>
            <a:solidFill>
              <a:srgbClr val="596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8"/>
            <p:cNvSpPr/>
            <p:nvPr/>
          </p:nvSpPr>
          <p:spPr>
            <a:xfrm>
              <a:off x="6463523" y="2218155"/>
              <a:ext cx="127775" cy="752110"/>
            </a:xfrm>
            <a:custGeom>
              <a:avLst/>
              <a:gdLst/>
              <a:ahLst/>
              <a:cxnLst/>
              <a:rect l="l" t="t" r="r" b="b"/>
              <a:pathLst>
                <a:path w="2443" h="14380" extrusionOk="0">
                  <a:moveTo>
                    <a:pt x="2170" y="0"/>
                  </a:moveTo>
                  <a:lnTo>
                    <a:pt x="1822" y="84"/>
                  </a:lnTo>
                  <a:cubicBezTo>
                    <a:pt x="1822" y="84"/>
                    <a:pt x="334" y="5045"/>
                    <a:pt x="148" y="9162"/>
                  </a:cubicBezTo>
                  <a:lnTo>
                    <a:pt x="0" y="13877"/>
                  </a:lnTo>
                  <a:lnTo>
                    <a:pt x="621" y="14380"/>
                  </a:lnTo>
                  <a:lnTo>
                    <a:pt x="769" y="9665"/>
                  </a:lnTo>
                  <a:cubicBezTo>
                    <a:pt x="954" y="5546"/>
                    <a:pt x="2443" y="586"/>
                    <a:pt x="2443" y="586"/>
                  </a:cubicBezTo>
                  <a:lnTo>
                    <a:pt x="2170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8"/>
            <p:cNvSpPr/>
            <p:nvPr/>
          </p:nvSpPr>
          <p:spPr>
            <a:xfrm>
              <a:off x="6543027" y="2228720"/>
              <a:ext cx="49269" cy="56330"/>
            </a:xfrm>
            <a:custGeom>
              <a:avLst/>
              <a:gdLst/>
              <a:ahLst/>
              <a:cxnLst/>
              <a:rect l="l" t="t" r="r" b="b"/>
              <a:pathLst>
                <a:path w="942" h="1077" extrusionOk="0">
                  <a:moveTo>
                    <a:pt x="351" y="1"/>
                  </a:moveTo>
                  <a:lnTo>
                    <a:pt x="0" y="249"/>
                  </a:lnTo>
                  <a:lnTo>
                    <a:pt x="143" y="912"/>
                  </a:lnTo>
                  <a:lnTo>
                    <a:pt x="528" y="1076"/>
                  </a:lnTo>
                  <a:lnTo>
                    <a:pt x="942" y="600"/>
                  </a:lnTo>
                  <a:lnTo>
                    <a:pt x="701" y="150"/>
                  </a:lnTo>
                  <a:lnTo>
                    <a:pt x="35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8"/>
            <p:cNvSpPr/>
            <p:nvPr/>
          </p:nvSpPr>
          <p:spPr>
            <a:xfrm>
              <a:off x="6473461" y="2276422"/>
              <a:ext cx="97178" cy="518161"/>
            </a:xfrm>
            <a:custGeom>
              <a:avLst/>
              <a:gdLst/>
              <a:ahLst/>
              <a:cxnLst/>
              <a:rect l="l" t="t" r="r" b="b"/>
              <a:pathLst>
                <a:path w="1858" h="9907" extrusionOk="0">
                  <a:moveTo>
                    <a:pt x="1473" y="0"/>
                  </a:moveTo>
                  <a:lnTo>
                    <a:pt x="972" y="1220"/>
                  </a:lnTo>
                  <a:lnTo>
                    <a:pt x="0" y="9070"/>
                  </a:lnTo>
                  <a:lnTo>
                    <a:pt x="346" y="9907"/>
                  </a:lnTo>
                  <a:lnTo>
                    <a:pt x="807" y="9423"/>
                  </a:lnTo>
                  <a:lnTo>
                    <a:pt x="1858" y="1703"/>
                  </a:lnTo>
                  <a:lnTo>
                    <a:pt x="1858" y="164"/>
                  </a:lnTo>
                  <a:lnTo>
                    <a:pt x="14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8"/>
            <p:cNvSpPr/>
            <p:nvPr/>
          </p:nvSpPr>
          <p:spPr>
            <a:xfrm>
              <a:off x="6519594" y="2175370"/>
              <a:ext cx="48014" cy="97440"/>
            </a:xfrm>
            <a:custGeom>
              <a:avLst/>
              <a:gdLst/>
              <a:ahLst/>
              <a:cxnLst/>
              <a:rect l="l" t="t" r="r" b="b"/>
              <a:pathLst>
                <a:path w="918" h="1863" extrusionOk="0">
                  <a:moveTo>
                    <a:pt x="918" y="1039"/>
                  </a:moveTo>
                  <a:cubicBezTo>
                    <a:pt x="918" y="1039"/>
                    <a:pt x="918" y="1039"/>
                    <a:pt x="918" y="1039"/>
                  </a:cubicBezTo>
                  <a:lnTo>
                    <a:pt x="918" y="1039"/>
                  </a:lnTo>
                  <a:cubicBezTo>
                    <a:pt x="918" y="1039"/>
                    <a:pt x="918" y="1039"/>
                    <a:pt x="918" y="1039"/>
                  </a:cubicBezTo>
                  <a:close/>
                  <a:moveTo>
                    <a:pt x="553" y="1"/>
                  </a:moveTo>
                  <a:lnTo>
                    <a:pt x="553" y="1"/>
                  </a:lnTo>
                  <a:cubicBezTo>
                    <a:pt x="540" y="59"/>
                    <a:pt x="355" y="177"/>
                    <a:pt x="308" y="224"/>
                  </a:cubicBezTo>
                  <a:cubicBezTo>
                    <a:pt x="229" y="306"/>
                    <a:pt x="151" y="396"/>
                    <a:pt x="99" y="498"/>
                  </a:cubicBezTo>
                  <a:cubicBezTo>
                    <a:pt x="1" y="682"/>
                    <a:pt x="24" y="980"/>
                    <a:pt x="81" y="1175"/>
                  </a:cubicBezTo>
                  <a:cubicBezTo>
                    <a:pt x="143" y="1393"/>
                    <a:pt x="261" y="1605"/>
                    <a:pt x="359" y="1808"/>
                  </a:cubicBezTo>
                  <a:cubicBezTo>
                    <a:pt x="366" y="1826"/>
                    <a:pt x="382" y="1862"/>
                    <a:pt x="404" y="1862"/>
                  </a:cubicBezTo>
                  <a:cubicBezTo>
                    <a:pt x="408" y="1862"/>
                    <a:pt x="411" y="1861"/>
                    <a:pt x="415" y="1859"/>
                  </a:cubicBezTo>
                  <a:cubicBezTo>
                    <a:pt x="440" y="1848"/>
                    <a:pt x="447" y="1796"/>
                    <a:pt x="452" y="1774"/>
                  </a:cubicBezTo>
                  <a:cubicBezTo>
                    <a:pt x="463" y="1731"/>
                    <a:pt x="469" y="1689"/>
                    <a:pt x="479" y="1644"/>
                  </a:cubicBezTo>
                  <a:cubicBezTo>
                    <a:pt x="487" y="1602"/>
                    <a:pt x="512" y="1565"/>
                    <a:pt x="525" y="1525"/>
                  </a:cubicBezTo>
                  <a:cubicBezTo>
                    <a:pt x="542" y="1479"/>
                    <a:pt x="563" y="1437"/>
                    <a:pt x="587" y="1395"/>
                  </a:cubicBezTo>
                  <a:cubicBezTo>
                    <a:pt x="638" y="1315"/>
                    <a:pt x="695" y="1240"/>
                    <a:pt x="758" y="1170"/>
                  </a:cubicBezTo>
                  <a:lnTo>
                    <a:pt x="766" y="1160"/>
                  </a:lnTo>
                  <a:cubicBezTo>
                    <a:pt x="809" y="1110"/>
                    <a:pt x="854" y="1058"/>
                    <a:pt x="918" y="1039"/>
                  </a:cubicBezTo>
                  <a:lnTo>
                    <a:pt x="918" y="1039"/>
                  </a:lnTo>
                  <a:cubicBezTo>
                    <a:pt x="903" y="1043"/>
                    <a:pt x="890" y="1045"/>
                    <a:pt x="877" y="1045"/>
                  </a:cubicBezTo>
                  <a:cubicBezTo>
                    <a:pt x="815" y="1045"/>
                    <a:pt x="763" y="1001"/>
                    <a:pt x="717" y="960"/>
                  </a:cubicBezTo>
                  <a:cubicBezTo>
                    <a:pt x="656" y="907"/>
                    <a:pt x="627" y="834"/>
                    <a:pt x="601" y="758"/>
                  </a:cubicBezTo>
                  <a:cubicBezTo>
                    <a:pt x="517" y="514"/>
                    <a:pt x="501" y="253"/>
                    <a:pt x="553" y="1"/>
                  </a:cubicBezTo>
                  <a:close/>
                </a:path>
              </a:pathLst>
            </a:custGeom>
            <a:solidFill>
              <a:srgbClr val="596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8"/>
            <p:cNvSpPr/>
            <p:nvPr/>
          </p:nvSpPr>
          <p:spPr>
            <a:xfrm>
              <a:off x="6374239" y="2172022"/>
              <a:ext cx="153508" cy="788146"/>
            </a:xfrm>
            <a:custGeom>
              <a:avLst/>
              <a:gdLst/>
              <a:ahLst/>
              <a:cxnLst/>
              <a:rect l="l" t="t" r="r" b="b"/>
              <a:pathLst>
                <a:path w="2935" h="15069" extrusionOk="0">
                  <a:moveTo>
                    <a:pt x="2881" y="1"/>
                  </a:moveTo>
                  <a:cubicBezTo>
                    <a:pt x="2854" y="1"/>
                    <a:pt x="2821" y="20"/>
                    <a:pt x="2798" y="26"/>
                  </a:cubicBezTo>
                  <a:cubicBezTo>
                    <a:pt x="2719" y="45"/>
                    <a:pt x="2638" y="55"/>
                    <a:pt x="2560" y="70"/>
                  </a:cubicBezTo>
                  <a:cubicBezTo>
                    <a:pt x="2405" y="101"/>
                    <a:pt x="2251" y="134"/>
                    <a:pt x="2097" y="171"/>
                  </a:cubicBezTo>
                  <a:cubicBezTo>
                    <a:pt x="1791" y="244"/>
                    <a:pt x="1493" y="340"/>
                    <a:pt x="1202" y="460"/>
                  </a:cubicBezTo>
                  <a:cubicBezTo>
                    <a:pt x="960" y="563"/>
                    <a:pt x="725" y="687"/>
                    <a:pt x="525" y="859"/>
                  </a:cubicBezTo>
                  <a:cubicBezTo>
                    <a:pt x="327" y="1030"/>
                    <a:pt x="164" y="1251"/>
                    <a:pt x="93" y="1503"/>
                  </a:cubicBezTo>
                  <a:cubicBezTo>
                    <a:pt x="83" y="1539"/>
                    <a:pt x="73" y="1575"/>
                    <a:pt x="68" y="1611"/>
                  </a:cubicBezTo>
                  <a:cubicBezTo>
                    <a:pt x="0" y="1970"/>
                    <a:pt x="32" y="2349"/>
                    <a:pt x="53" y="2712"/>
                  </a:cubicBezTo>
                  <a:cubicBezTo>
                    <a:pt x="76" y="3093"/>
                    <a:pt x="109" y="3473"/>
                    <a:pt x="149" y="3852"/>
                  </a:cubicBezTo>
                  <a:cubicBezTo>
                    <a:pt x="225" y="4560"/>
                    <a:pt x="804" y="12317"/>
                    <a:pt x="868" y="13641"/>
                  </a:cubicBezTo>
                  <a:cubicBezTo>
                    <a:pt x="873" y="13780"/>
                    <a:pt x="880" y="13919"/>
                    <a:pt x="894" y="14058"/>
                  </a:cubicBezTo>
                  <a:cubicBezTo>
                    <a:pt x="937" y="14480"/>
                    <a:pt x="1376" y="14904"/>
                    <a:pt x="1751" y="15069"/>
                  </a:cubicBezTo>
                  <a:cubicBezTo>
                    <a:pt x="1729" y="14806"/>
                    <a:pt x="1738" y="14543"/>
                    <a:pt x="1729" y="14280"/>
                  </a:cubicBezTo>
                  <a:cubicBezTo>
                    <a:pt x="1714" y="13782"/>
                    <a:pt x="1738" y="13292"/>
                    <a:pt x="1740" y="12793"/>
                  </a:cubicBezTo>
                  <a:cubicBezTo>
                    <a:pt x="1743" y="12280"/>
                    <a:pt x="1650" y="8805"/>
                    <a:pt x="1658" y="7797"/>
                  </a:cubicBezTo>
                  <a:cubicBezTo>
                    <a:pt x="1666" y="6931"/>
                    <a:pt x="1665" y="6066"/>
                    <a:pt x="1738" y="5202"/>
                  </a:cubicBezTo>
                  <a:cubicBezTo>
                    <a:pt x="1837" y="4039"/>
                    <a:pt x="2065" y="2892"/>
                    <a:pt x="2295" y="1747"/>
                  </a:cubicBezTo>
                  <a:cubicBezTo>
                    <a:pt x="2315" y="1651"/>
                    <a:pt x="2330" y="1554"/>
                    <a:pt x="2345" y="1457"/>
                  </a:cubicBezTo>
                  <a:cubicBezTo>
                    <a:pt x="2397" y="1118"/>
                    <a:pt x="2496" y="783"/>
                    <a:pt x="2683" y="490"/>
                  </a:cubicBezTo>
                  <a:cubicBezTo>
                    <a:pt x="2759" y="370"/>
                    <a:pt x="2849" y="257"/>
                    <a:pt x="2908" y="127"/>
                  </a:cubicBezTo>
                  <a:cubicBezTo>
                    <a:pt x="2922" y="96"/>
                    <a:pt x="2934" y="61"/>
                    <a:pt x="2920" y="29"/>
                  </a:cubicBezTo>
                  <a:cubicBezTo>
                    <a:pt x="2911" y="8"/>
                    <a:pt x="2897" y="1"/>
                    <a:pt x="28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8"/>
            <p:cNvSpPr/>
            <p:nvPr/>
          </p:nvSpPr>
          <p:spPr>
            <a:xfrm>
              <a:off x="6425079" y="2170139"/>
              <a:ext cx="96812" cy="400899"/>
            </a:xfrm>
            <a:custGeom>
              <a:avLst/>
              <a:gdLst/>
              <a:ahLst/>
              <a:cxnLst/>
              <a:rect l="l" t="t" r="r" b="b"/>
              <a:pathLst>
                <a:path w="1851" h="7665" extrusionOk="0">
                  <a:moveTo>
                    <a:pt x="1439" y="0"/>
                  </a:moveTo>
                  <a:cubicBezTo>
                    <a:pt x="1324" y="0"/>
                    <a:pt x="1221" y="80"/>
                    <a:pt x="1120" y="137"/>
                  </a:cubicBezTo>
                  <a:cubicBezTo>
                    <a:pt x="734" y="351"/>
                    <a:pt x="380" y="618"/>
                    <a:pt x="71" y="932"/>
                  </a:cubicBezTo>
                  <a:cubicBezTo>
                    <a:pt x="171" y="906"/>
                    <a:pt x="274" y="893"/>
                    <a:pt x="376" y="893"/>
                  </a:cubicBezTo>
                  <a:cubicBezTo>
                    <a:pt x="505" y="893"/>
                    <a:pt x="634" y="914"/>
                    <a:pt x="757" y="956"/>
                  </a:cubicBezTo>
                  <a:cubicBezTo>
                    <a:pt x="510" y="1095"/>
                    <a:pt x="285" y="1272"/>
                    <a:pt x="95" y="1483"/>
                  </a:cubicBezTo>
                  <a:cubicBezTo>
                    <a:pt x="66" y="1512"/>
                    <a:pt x="42" y="1546"/>
                    <a:pt x="25" y="1583"/>
                  </a:cubicBezTo>
                  <a:cubicBezTo>
                    <a:pt x="0" y="1641"/>
                    <a:pt x="7" y="1706"/>
                    <a:pt x="14" y="1768"/>
                  </a:cubicBezTo>
                  <a:cubicBezTo>
                    <a:pt x="227" y="3735"/>
                    <a:pt x="629" y="5686"/>
                    <a:pt x="685" y="7664"/>
                  </a:cubicBezTo>
                  <a:cubicBezTo>
                    <a:pt x="785" y="6644"/>
                    <a:pt x="897" y="5624"/>
                    <a:pt x="1023" y="4604"/>
                  </a:cubicBezTo>
                  <a:cubicBezTo>
                    <a:pt x="1150" y="3585"/>
                    <a:pt x="1289" y="2568"/>
                    <a:pt x="1440" y="1553"/>
                  </a:cubicBezTo>
                  <a:cubicBezTo>
                    <a:pt x="1477" y="1303"/>
                    <a:pt x="1482" y="1011"/>
                    <a:pt x="1597" y="782"/>
                  </a:cubicBezTo>
                  <a:cubicBezTo>
                    <a:pt x="1674" y="627"/>
                    <a:pt x="1754" y="474"/>
                    <a:pt x="1838" y="322"/>
                  </a:cubicBezTo>
                  <a:cubicBezTo>
                    <a:pt x="1851" y="299"/>
                    <a:pt x="1721" y="152"/>
                    <a:pt x="1702" y="131"/>
                  </a:cubicBezTo>
                  <a:cubicBezTo>
                    <a:pt x="1651" y="77"/>
                    <a:pt x="1586" y="36"/>
                    <a:pt x="1516" y="13"/>
                  </a:cubicBezTo>
                  <a:cubicBezTo>
                    <a:pt x="1490" y="4"/>
                    <a:pt x="1464" y="0"/>
                    <a:pt x="14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8"/>
            <p:cNvSpPr/>
            <p:nvPr/>
          </p:nvSpPr>
          <p:spPr>
            <a:xfrm>
              <a:off x="6504007" y="1994291"/>
              <a:ext cx="189753" cy="252726"/>
            </a:xfrm>
            <a:custGeom>
              <a:avLst/>
              <a:gdLst/>
              <a:ahLst/>
              <a:cxnLst/>
              <a:rect l="l" t="t" r="r" b="b"/>
              <a:pathLst>
                <a:path w="3628" h="4832" extrusionOk="0">
                  <a:moveTo>
                    <a:pt x="3073" y="1"/>
                  </a:moveTo>
                  <a:cubicBezTo>
                    <a:pt x="3073" y="56"/>
                    <a:pt x="3005" y="179"/>
                    <a:pt x="2981" y="222"/>
                  </a:cubicBezTo>
                  <a:cubicBezTo>
                    <a:pt x="2945" y="313"/>
                    <a:pt x="2902" y="400"/>
                    <a:pt x="2854" y="485"/>
                  </a:cubicBezTo>
                  <a:cubicBezTo>
                    <a:pt x="2767" y="643"/>
                    <a:pt x="2664" y="806"/>
                    <a:pt x="2540" y="941"/>
                  </a:cubicBezTo>
                  <a:cubicBezTo>
                    <a:pt x="2302" y="1211"/>
                    <a:pt x="2135" y="1548"/>
                    <a:pt x="1905" y="1830"/>
                  </a:cubicBezTo>
                  <a:cubicBezTo>
                    <a:pt x="1699" y="2081"/>
                    <a:pt x="1477" y="2319"/>
                    <a:pt x="1207" y="2502"/>
                  </a:cubicBezTo>
                  <a:cubicBezTo>
                    <a:pt x="885" y="2719"/>
                    <a:pt x="496" y="2850"/>
                    <a:pt x="223" y="3124"/>
                  </a:cubicBezTo>
                  <a:cubicBezTo>
                    <a:pt x="131" y="3216"/>
                    <a:pt x="52" y="3326"/>
                    <a:pt x="40" y="3455"/>
                  </a:cubicBezTo>
                  <a:cubicBezTo>
                    <a:pt x="0" y="3832"/>
                    <a:pt x="373" y="3764"/>
                    <a:pt x="595" y="3851"/>
                  </a:cubicBezTo>
                  <a:cubicBezTo>
                    <a:pt x="706" y="3895"/>
                    <a:pt x="801" y="3978"/>
                    <a:pt x="830" y="4089"/>
                  </a:cubicBezTo>
                  <a:cubicBezTo>
                    <a:pt x="858" y="4197"/>
                    <a:pt x="759" y="4351"/>
                    <a:pt x="865" y="4426"/>
                  </a:cubicBezTo>
                  <a:cubicBezTo>
                    <a:pt x="921" y="4470"/>
                    <a:pt x="1000" y="4470"/>
                    <a:pt x="1071" y="4475"/>
                  </a:cubicBezTo>
                  <a:cubicBezTo>
                    <a:pt x="1128" y="4479"/>
                    <a:pt x="1179" y="4486"/>
                    <a:pt x="1235" y="4494"/>
                  </a:cubicBezTo>
                  <a:cubicBezTo>
                    <a:pt x="1301" y="4508"/>
                    <a:pt x="1364" y="4531"/>
                    <a:pt x="1425" y="4561"/>
                  </a:cubicBezTo>
                  <a:cubicBezTo>
                    <a:pt x="1494" y="4587"/>
                    <a:pt x="1556" y="4627"/>
                    <a:pt x="1608" y="4681"/>
                  </a:cubicBezTo>
                  <a:cubicBezTo>
                    <a:pt x="1704" y="4781"/>
                    <a:pt x="1764" y="4831"/>
                    <a:pt x="1877" y="4831"/>
                  </a:cubicBezTo>
                  <a:cubicBezTo>
                    <a:pt x="1903" y="4831"/>
                    <a:pt x="1932" y="4828"/>
                    <a:pt x="1965" y="4823"/>
                  </a:cubicBezTo>
                  <a:cubicBezTo>
                    <a:pt x="2120" y="4798"/>
                    <a:pt x="2272" y="4757"/>
                    <a:pt x="2417" y="4700"/>
                  </a:cubicBezTo>
                  <a:cubicBezTo>
                    <a:pt x="2713" y="4589"/>
                    <a:pt x="2983" y="4418"/>
                    <a:pt x="3212" y="4201"/>
                  </a:cubicBezTo>
                  <a:cubicBezTo>
                    <a:pt x="3406" y="4009"/>
                    <a:pt x="3572" y="3799"/>
                    <a:pt x="3604" y="3518"/>
                  </a:cubicBezTo>
                  <a:cubicBezTo>
                    <a:pt x="3628" y="3300"/>
                    <a:pt x="3564" y="3086"/>
                    <a:pt x="3497" y="2874"/>
                  </a:cubicBezTo>
                  <a:lnTo>
                    <a:pt x="3497" y="2871"/>
                  </a:lnTo>
                  <a:cubicBezTo>
                    <a:pt x="3478" y="2810"/>
                    <a:pt x="3461" y="2751"/>
                    <a:pt x="3442" y="2692"/>
                  </a:cubicBezTo>
                  <a:cubicBezTo>
                    <a:pt x="3303" y="2231"/>
                    <a:pt x="3259" y="1750"/>
                    <a:pt x="3219" y="1271"/>
                  </a:cubicBezTo>
                  <a:cubicBezTo>
                    <a:pt x="3187" y="846"/>
                    <a:pt x="3164" y="418"/>
                    <a:pt x="3073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8"/>
            <p:cNvSpPr/>
            <p:nvPr/>
          </p:nvSpPr>
          <p:spPr>
            <a:xfrm>
              <a:off x="6568551" y="2055749"/>
              <a:ext cx="118361" cy="177149"/>
            </a:xfrm>
            <a:custGeom>
              <a:avLst/>
              <a:gdLst/>
              <a:ahLst/>
              <a:cxnLst/>
              <a:rect l="l" t="t" r="r" b="b"/>
              <a:pathLst>
                <a:path w="2263" h="3387" extrusionOk="0">
                  <a:moveTo>
                    <a:pt x="1656" y="0"/>
                  </a:moveTo>
                  <a:cubicBezTo>
                    <a:pt x="1623" y="0"/>
                    <a:pt x="1590" y="3"/>
                    <a:pt x="1557" y="9"/>
                  </a:cubicBezTo>
                  <a:cubicBezTo>
                    <a:pt x="1474" y="27"/>
                    <a:pt x="1397" y="59"/>
                    <a:pt x="1327" y="104"/>
                  </a:cubicBezTo>
                  <a:cubicBezTo>
                    <a:pt x="1175" y="199"/>
                    <a:pt x="1093" y="343"/>
                    <a:pt x="1084" y="526"/>
                  </a:cubicBezTo>
                  <a:cubicBezTo>
                    <a:pt x="1064" y="958"/>
                    <a:pt x="1239" y="1375"/>
                    <a:pt x="1144" y="1807"/>
                  </a:cubicBezTo>
                  <a:cubicBezTo>
                    <a:pt x="1109" y="1955"/>
                    <a:pt x="1058" y="2098"/>
                    <a:pt x="989" y="2233"/>
                  </a:cubicBezTo>
                  <a:cubicBezTo>
                    <a:pt x="766" y="2676"/>
                    <a:pt x="389" y="3013"/>
                    <a:pt x="1" y="3319"/>
                  </a:cubicBezTo>
                  <a:cubicBezTo>
                    <a:pt x="67" y="3334"/>
                    <a:pt x="130" y="3356"/>
                    <a:pt x="191" y="3386"/>
                  </a:cubicBezTo>
                  <a:cubicBezTo>
                    <a:pt x="294" y="3355"/>
                    <a:pt x="397" y="3316"/>
                    <a:pt x="501" y="3276"/>
                  </a:cubicBezTo>
                  <a:cubicBezTo>
                    <a:pt x="988" y="3078"/>
                    <a:pt x="1457" y="2800"/>
                    <a:pt x="1814" y="2410"/>
                  </a:cubicBezTo>
                  <a:cubicBezTo>
                    <a:pt x="2007" y="2204"/>
                    <a:pt x="2158" y="1963"/>
                    <a:pt x="2263" y="1700"/>
                  </a:cubicBezTo>
                  <a:lnTo>
                    <a:pt x="2263" y="1696"/>
                  </a:lnTo>
                  <a:cubicBezTo>
                    <a:pt x="2244" y="1637"/>
                    <a:pt x="2227" y="1577"/>
                    <a:pt x="2208" y="1518"/>
                  </a:cubicBezTo>
                  <a:cubicBezTo>
                    <a:pt x="2069" y="1057"/>
                    <a:pt x="2025" y="577"/>
                    <a:pt x="1985" y="96"/>
                  </a:cubicBezTo>
                  <a:cubicBezTo>
                    <a:pt x="1883" y="35"/>
                    <a:pt x="1771" y="0"/>
                    <a:pt x="1656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8"/>
            <p:cNvSpPr/>
            <p:nvPr/>
          </p:nvSpPr>
          <p:spPr>
            <a:xfrm>
              <a:off x="6561595" y="2108838"/>
              <a:ext cx="139752" cy="177672"/>
            </a:xfrm>
            <a:custGeom>
              <a:avLst/>
              <a:gdLst/>
              <a:ahLst/>
              <a:cxnLst/>
              <a:rect l="l" t="t" r="r" b="b"/>
              <a:pathLst>
                <a:path w="2672" h="3397" extrusionOk="0">
                  <a:moveTo>
                    <a:pt x="1" y="2320"/>
                  </a:moveTo>
                  <a:cubicBezTo>
                    <a:pt x="0" y="2320"/>
                    <a:pt x="0" y="2320"/>
                    <a:pt x="0" y="2320"/>
                  </a:cubicBezTo>
                  <a:cubicBezTo>
                    <a:pt x="0" y="2320"/>
                    <a:pt x="0" y="2320"/>
                    <a:pt x="1" y="2320"/>
                  </a:cubicBezTo>
                  <a:close/>
                  <a:moveTo>
                    <a:pt x="2266" y="1"/>
                  </a:moveTo>
                  <a:cubicBezTo>
                    <a:pt x="2258" y="214"/>
                    <a:pt x="2224" y="428"/>
                    <a:pt x="2163" y="633"/>
                  </a:cubicBezTo>
                  <a:cubicBezTo>
                    <a:pt x="2092" y="868"/>
                    <a:pt x="1970" y="1086"/>
                    <a:pt x="1808" y="1270"/>
                  </a:cubicBezTo>
                  <a:cubicBezTo>
                    <a:pt x="1574" y="1543"/>
                    <a:pt x="1314" y="1796"/>
                    <a:pt x="1011" y="1987"/>
                  </a:cubicBezTo>
                  <a:cubicBezTo>
                    <a:pt x="707" y="2180"/>
                    <a:pt x="358" y="2309"/>
                    <a:pt x="1" y="2320"/>
                  </a:cubicBezTo>
                  <a:lnTo>
                    <a:pt x="1" y="2320"/>
                  </a:lnTo>
                  <a:cubicBezTo>
                    <a:pt x="1" y="2320"/>
                    <a:pt x="1" y="2320"/>
                    <a:pt x="2" y="2320"/>
                  </a:cubicBezTo>
                  <a:cubicBezTo>
                    <a:pt x="45" y="2320"/>
                    <a:pt x="162" y="2388"/>
                    <a:pt x="197" y="2414"/>
                  </a:cubicBezTo>
                  <a:cubicBezTo>
                    <a:pt x="240" y="2446"/>
                    <a:pt x="276" y="2502"/>
                    <a:pt x="309" y="2543"/>
                  </a:cubicBezTo>
                  <a:cubicBezTo>
                    <a:pt x="437" y="2706"/>
                    <a:pt x="518" y="2899"/>
                    <a:pt x="543" y="3104"/>
                  </a:cubicBezTo>
                  <a:cubicBezTo>
                    <a:pt x="548" y="3156"/>
                    <a:pt x="551" y="3207"/>
                    <a:pt x="551" y="3259"/>
                  </a:cubicBezTo>
                  <a:cubicBezTo>
                    <a:pt x="551" y="3280"/>
                    <a:pt x="554" y="3387"/>
                    <a:pt x="539" y="3397"/>
                  </a:cubicBezTo>
                  <a:cubicBezTo>
                    <a:pt x="1089" y="3062"/>
                    <a:pt x="1589" y="2649"/>
                    <a:pt x="2024" y="2173"/>
                  </a:cubicBezTo>
                  <a:cubicBezTo>
                    <a:pt x="2196" y="1983"/>
                    <a:pt x="2360" y="1781"/>
                    <a:pt x="2474" y="1549"/>
                  </a:cubicBezTo>
                  <a:cubicBezTo>
                    <a:pt x="2652" y="1193"/>
                    <a:pt x="2671" y="818"/>
                    <a:pt x="2516" y="452"/>
                  </a:cubicBezTo>
                  <a:cubicBezTo>
                    <a:pt x="2449" y="294"/>
                    <a:pt x="2343" y="154"/>
                    <a:pt x="226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8"/>
            <p:cNvSpPr/>
            <p:nvPr/>
          </p:nvSpPr>
          <p:spPr>
            <a:xfrm>
              <a:off x="6519542" y="2168308"/>
              <a:ext cx="48066" cy="97440"/>
            </a:xfrm>
            <a:custGeom>
              <a:avLst/>
              <a:gdLst/>
              <a:ahLst/>
              <a:cxnLst/>
              <a:rect l="l" t="t" r="r" b="b"/>
              <a:pathLst>
                <a:path w="919" h="1863" extrusionOk="0">
                  <a:moveTo>
                    <a:pt x="554" y="1"/>
                  </a:moveTo>
                  <a:lnTo>
                    <a:pt x="554" y="1"/>
                  </a:lnTo>
                  <a:cubicBezTo>
                    <a:pt x="541" y="59"/>
                    <a:pt x="354" y="177"/>
                    <a:pt x="309" y="224"/>
                  </a:cubicBezTo>
                  <a:cubicBezTo>
                    <a:pt x="229" y="306"/>
                    <a:pt x="152" y="396"/>
                    <a:pt x="98" y="498"/>
                  </a:cubicBezTo>
                  <a:cubicBezTo>
                    <a:pt x="0" y="684"/>
                    <a:pt x="25" y="980"/>
                    <a:pt x="82" y="1177"/>
                  </a:cubicBezTo>
                  <a:cubicBezTo>
                    <a:pt x="144" y="1394"/>
                    <a:pt x="261" y="1605"/>
                    <a:pt x="358" y="1808"/>
                  </a:cubicBezTo>
                  <a:cubicBezTo>
                    <a:pt x="377" y="1847"/>
                    <a:pt x="393" y="1863"/>
                    <a:pt x="406" y="1863"/>
                  </a:cubicBezTo>
                  <a:cubicBezTo>
                    <a:pt x="455" y="1863"/>
                    <a:pt x="471" y="1636"/>
                    <a:pt x="496" y="1583"/>
                  </a:cubicBezTo>
                  <a:cubicBezTo>
                    <a:pt x="569" y="1435"/>
                    <a:pt x="683" y="1313"/>
                    <a:pt x="828" y="1232"/>
                  </a:cubicBezTo>
                  <a:cubicBezTo>
                    <a:pt x="857" y="1216"/>
                    <a:pt x="887" y="1201"/>
                    <a:pt x="919" y="1190"/>
                  </a:cubicBezTo>
                  <a:cubicBezTo>
                    <a:pt x="762" y="1098"/>
                    <a:pt x="661" y="930"/>
                    <a:pt x="602" y="758"/>
                  </a:cubicBezTo>
                  <a:cubicBezTo>
                    <a:pt x="518" y="514"/>
                    <a:pt x="502" y="253"/>
                    <a:pt x="55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8"/>
            <p:cNvSpPr/>
            <p:nvPr/>
          </p:nvSpPr>
          <p:spPr>
            <a:xfrm>
              <a:off x="6439829" y="1910237"/>
              <a:ext cx="238604" cy="296451"/>
            </a:xfrm>
            <a:custGeom>
              <a:avLst/>
              <a:gdLst/>
              <a:ahLst/>
              <a:cxnLst/>
              <a:rect l="l" t="t" r="r" b="b"/>
              <a:pathLst>
                <a:path w="4562" h="5668" extrusionOk="0">
                  <a:moveTo>
                    <a:pt x="1238" y="0"/>
                  </a:moveTo>
                  <a:cubicBezTo>
                    <a:pt x="1153" y="0"/>
                    <a:pt x="1068" y="6"/>
                    <a:pt x="985" y="13"/>
                  </a:cubicBezTo>
                  <a:cubicBezTo>
                    <a:pt x="822" y="26"/>
                    <a:pt x="648" y="45"/>
                    <a:pt x="521" y="148"/>
                  </a:cubicBezTo>
                  <a:cubicBezTo>
                    <a:pt x="342" y="296"/>
                    <a:pt x="298" y="601"/>
                    <a:pt x="215" y="808"/>
                  </a:cubicBezTo>
                  <a:cubicBezTo>
                    <a:pt x="96" y="1101"/>
                    <a:pt x="60" y="1434"/>
                    <a:pt x="28" y="1748"/>
                  </a:cubicBezTo>
                  <a:cubicBezTo>
                    <a:pt x="9" y="1923"/>
                    <a:pt x="1" y="2109"/>
                    <a:pt x="76" y="2268"/>
                  </a:cubicBezTo>
                  <a:cubicBezTo>
                    <a:pt x="131" y="2383"/>
                    <a:pt x="222" y="2479"/>
                    <a:pt x="274" y="2597"/>
                  </a:cubicBezTo>
                  <a:cubicBezTo>
                    <a:pt x="314" y="2701"/>
                    <a:pt x="319" y="2816"/>
                    <a:pt x="323" y="2930"/>
                  </a:cubicBezTo>
                  <a:cubicBezTo>
                    <a:pt x="330" y="3164"/>
                    <a:pt x="334" y="3403"/>
                    <a:pt x="262" y="3630"/>
                  </a:cubicBezTo>
                  <a:cubicBezTo>
                    <a:pt x="222" y="3756"/>
                    <a:pt x="163" y="3904"/>
                    <a:pt x="230" y="4014"/>
                  </a:cubicBezTo>
                  <a:cubicBezTo>
                    <a:pt x="270" y="4083"/>
                    <a:pt x="346" y="4121"/>
                    <a:pt x="409" y="4169"/>
                  </a:cubicBezTo>
                  <a:cubicBezTo>
                    <a:pt x="599" y="4324"/>
                    <a:pt x="628" y="4582"/>
                    <a:pt x="675" y="4804"/>
                  </a:cubicBezTo>
                  <a:cubicBezTo>
                    <a:pt x="696" y="4916"/>
                    <a:pt x="743" y="5011"/>
                    <a:pt x="766" y="5118"/>
                  </a:cubicBezTo>
                  <a:cubicBezTo>
                    <a:pt x="806" y="5297"/>
                    <a:pt x="854" y="5455"/>
                    <a:pt x="1021" y="5558"/>
                  </a:cubicBezTo>
                  <a:cubicBezTo>
                    <a:pt x="1132" y="5626"/>
                    <a:pt x="1267" y="5658"/>
                    <a:pt x="1398" y="5666"/>
                  </a:cubicBezTo>
                  <a:cubicBezTo>
                    <a:pt x="1415" y="5667"/>
                    <a:pt x="1432" y="5667"/>
                    <a:pt x="1449" y="5667"/>
                  </a:cubicBezTo>
                  <a:cubicBezTo>
                    <a:pt x="1483" y="5667"/>
                    <a:pt x="1518" y="5665"/>
                    <a:pt x="1552" y="5662"/>
                  </a:cubicBezTo>
                  <a:cubicBezTo>
                    <a:pt x="1906" y="5638"/>
                    <a:pt x="2243" y="5476"/>
                    <a:pt x="2540" y="5280"/>
                  </a:cubicBezTo>
                  <a:cubicBezTo>
                    <a:pt x="2779" y="5122"/>
                    <a:pt x="3010" y="4943"/>
                    <a:pt x="3181" y="4713"/>
                  </a:cubicBezTo>
                  <a:cubicBezTo>
                    <a:pt x="3398" y="4427"/>
                    <a:pt x="3518" y="4081"/>
                    <a:pt x="3636" y="3740"/>
                  </a:cubicBezTo>
                  <a:cubicBezTo>
                    <a:pt x="3636" y="3784"/>
                    <a:pt x="3807" y="3807"/>
                    <a:pt x="3832" y="3812"/>
                  </a:cubicBezTo>
                  <a:cubicBezTo>
                    <a:pt x="3862" y="3817"/>
                    <a:pt x="3888" y="3820"/>
                    <a:pt x="3910" y="3820"/>
                  </a:cubicBezTo>
                  <a:cubicBezTo>
                    <a:pt x="3977" y="3820"/>
                    <a:pt x="4017" y="3794"/>
                    <a:pt x="4085" y="3729"/>
                  </a:cubicBezTo>
                  <a:cubicBezTo>
                    <a:pt x="4319" y="3487"/>
                    <a:pt x="4443" y="3181"/>
                    <a:pt x="4517" y="2851"/>
                  </a:cubicBezTo>
                  <a:cubicBezTo>
                    <a:pt x="4542" y="2747"/>
                    <a:pt x="4561" y="2644"/>
                    <a:pt x="4553" y="2541"/>
                  </a:cubicBezTo>
                  <a:cubicBezTo>
                    <a:pt x="4545" y="2433"/>
                    <a:pt x="4506" y="2327"/>
                    <a:pt x="4431" y="2256"/>
                  </a:cubicBezTo>
                  <a:cubicBezTo>
                    <a:pt x="4378" y="2209"/>
                    <a:pt x="4315" y="2177"/>
                    <a:pt x="4272" y="2125"/>
                  </a:cubicBezTo>
                  <a:cubicBezTo>
                    <a:pt x="4169" y="2009"/>
                    <a:pt x="4117" y="1843"/>
                    <a:pt x="4022" y="1716"/>
                  </a:cubicBezTo>
                  <a:cubicBezTo>
                    <a:pt x="3967" y="1645"/>
                    <a:pt x="3879" y="1617"/>
                    <a:pt x="3799" y="1569"/>
                  </a:cubicBezTo>
                  <a:cubicBezTo>
                    <a:pt x="3605" y="1455"/>
                    <a:pt x="3430" y="1303"/>
                    <a:pt x="3248" y="1172"/>
                  </a:cubicBezTo>
                  <a:cubicBezTo>
                    <a:pt x="3192" y="1133"/>
                    <a:pt x="3141" y="1097"/>
                    <a:pt x="3088" y="1054"/>
                  </a:cubicBezTo>
                  <a:cubicBezTo>
                    <a:pt x="2768" y="819"/>
                    <a:pt x="2466" y="565"/>
                    <a:pt x="2144" y="340"/>
                  </a:cubicBezTo>
                  <a:cubicBezTo>
                    <a:pt x="1958" y="207"/>
                    <a:pt x="1758" y="81"/>
                    <a:pt x="1537" y="30"/>
                  </a:cubicBezTo>
                  <a:cubicBezTo>
                    <a:pt x="1440" y="8"/>
                    <a:pt x="1339" y="0"/>
                    <a:pt x="1238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8"/>
            <p:cNvSpPr/>
            <p:nvPr/>
          </p:nvSpPr>
          <p:spPr>
            <a:xfrm>
              <a:off x="6521006" y="1965052"/>
              <a:ext cx="157431" cy="241324"/>
            </a:xfrm>
            <a:custGeom>
              <a:avLst/>
              <a:gdLst/>
              <a:ahLst/>
              <a:cxnLst/>
              <a:rect l="l" t="t" r="r" b="b"/>
              <a:pathLst>
                <a:path w="3010" h="4614" extrusionOk="0">
                  <a:moveTo>
                    <a:pt x="1366" y="0"/>
                  </a:moveTo>
                  <a:cubicBezTo>
                    <a:pt x="1280" y="0"/>
                    <a:pt x="1194" y="5"/>
                    <a:pt x="1108" y="13"/>
                  </a:cubicBezTo>
                  <a:cubicBezTo>
                    <a:pt x="906" y="38"/>
                    <a:pt x="687" y="112"/>
                    <a:pt x="613" y="312"/>
                  </a:cubicBezTo>
                  <a:cubicBezTo>
                    <a:pt x="505" y="588"/>
                    <a:pt x="449" y="927"/>
                    <a:pt x="501" y="1220"/>
                  </a:cubicBezTo>
                  <a:cubicBezTo>
                    <a:pt x="529" y="1379"/>
                    <a:pt x="592" y="1530"/>
                    <a:pt x="651" y="1676"/>
                  </a:cubicBezTo>
                  <a:cubicBezTo>
                    <a:pt x="843" y="2177"/>
                    <a:pt x="988" y="2717"/>
                    <a:pt x="893" y="3240"/>
                  </a:cubicBezTo>
                  <a:cubicBezTo>
                    <a:pt x="822" y="3621"/>
                    <a:pt x="628" y="3975"/>
                    <a:pt x="370" y="4264"/>
                  </a:cubicBezTo>
                  <a:cubicBezTo>
                    <a:pt x="256" y="4391"/>
                    <a:pt x="134" y="4508"/>
                    <a:pt x="0" y="4614"/>
                  </a:cubicBezTo>
                  <a:cubicBezTo>
                    <a:pt x="354" y="4590"/>
                    <a:pt x="691" y="4428"/>
                    <a:pt x="988" y="4232"/>
                  </a:cubicBezTo>
                  <a:cubicBezTo>
                    <a:pt x="1227" y="4074"/>
                    <a:pt x="1458" y="3895"/>
                    <a:pt x="1629" y="3665"/>
                  </a:cubicBezTo>
                  <a:cubicBezTo>
                    <a:pt x="1846" y="3379"/>
                    <a:pt x="1966" y="3033"/>
                    <a:pt x="2084" y="2692"/>
                  </a:cubicBezTo>
                  <a:cubicBezTo>
                    <a:pt x="2084" y="2736"/>
                    <a:pt x="2255" y="2759"/>
                    <a:pt x="2280" y="2764"/>
                  </a:cubicBezTo>
                  <a:cubicBezTo>
                    <a:pt x="2310" y="2769"/>
                    <a:pt x="2336" y="2772"/>
                    <a:pt x="2358" y="2772"/>
                  </a:cubicBezTo>
                  <a:cubicBezTo>
                    <a:pt x="2425" y="2772"/>
                    <a:pt x="2465" y="2746"/>
                    <a:pt x="2533" y="2681"/>
                  </a:cubicBezTo>
                  <a:cubicBezTo>
                    <a:pt x="2767" y="2439"/>
                    <a:pt x="2891" y="2133"/>
                    <a:pt x="2965" y="1803"/>
                  </a:cubicBezTo>
                  <a:cubicBezTo>
                    <a:pt x="2990" y="1699"/>
                    <a:pt x="3009" y="1596"/>
                    <a:pt x="3001" y="1493"/>
                  </a:cubicBezTo>
                  <a:cubicBezTo>
                    <a:pt x="2993" y="1385"/>
                    <a:pt x="2954" y="1279"/>
                    <a:pt x="2879" y="1208"/>
                  </a:cubicBezTo>
                  <a:cubicBezTo>
                    <a:pt x="2826" y="1161"/>
                    <a:pt x="2763" y="1129"/>
                    <a:pt x="2720" y="1077"/>
                  </a:cubicBezTo>
                  <a:cubicBezTo>
                    <a:pt x="2617" y="961"/>
                    <a:pt x="2565" y="795"/>
                    <a:pt x="2470" y="668"/>
                  </a:cubicBezTo>
                  <a:cubicBezTo>
                    <a:pt x="2415" y="597"/>
                    <a:pt x="2327" y="569"/>
                    <a:pt x="2247" y="521"/>
                  </a:cubicBezTo>
                  <a:cubicBezTo>
                    <a:pt x="2053" y="407"/>
                    <a:pt x="1878" y="255"/>
                    <a:pt x="1696" y="124"/>
                  </a:cubicBezTo>
                  <a:cubicBezTo>
                    <a:pt x="1640" y="85"/>
                    <a:pt x="1589" y="49"/>
                    <a:pt x="1536" y="6"/>
                  </a:cubicBezTo>
                  <a:cubicBezTo>
                    <a:pt x="1479" y="2"/>
                    <a:pt x="1422" y="0"/>
                    <a:pt x="1366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8"/>
            <p:cNvSpPr/>
            <p:nvPr/>
          </p:nvSpPr>
          <p:spPr>
            <a:xfrm>
              <a:off x="6432350" y="1838161"/>
              <a:ext cx="289860" cy="265278"/>
            </a:xfrm>
            <a:custGeom>
              <a:avLst/>
              <a:gdLst/>
              <a:ahLst/>
              <a:cxnLst/>
              <a:rect l="l" t="t" r="r" b="b"/>
              <a:pathLst>
                <a:path w="5542" h="5072" extrusionOk="0">
                  <a:moveTo>
                    <a:pt x="2775" y="1"/>
                  </a:moveTo>
                  <a:cubicBezTo>
                    <a:pt x="2103" y="1"/>
                    <a:pt x="1435" y="226"/>
                    <a:pt x="906" y="652"/>
                  </a:cubicBezTo>
                  <a:cubicBezTo>
                    <a:pt x="517" y="966"/>
                    <a:pt x="306" y="1364"/>
                    <a:pt x="131" y="1819"/>
                  </a:cubicBezTo>
                  <a:cubicBezTo>
                    <a:pt x="36" y="2074"/>
                    <a:pt x="0" y="2439"/>
                    <a:pt x="342" y="2515"/>
                  </a:cubicBezTo>
                  <a:cubicBezTo>
                    <a:pt x="350" y="2515"/>
                    <a:pt x="361" y="2519"/>
                    <a:pt x="369" y="2519"/>
                  </a:cubicBezTo>
                  <a:cubicBezTo>
                    <a:pt x="530" y="2552"/>
                    <a:pt x="694" y="2568"/>
                    <a:pt x="857" y="2568"/>
                  </a:cubicBezTo>
                  <a:cubicBezTo>
                    <a:pt x="1015" y="2568"/>
                    <a:pt x="1174" y="2553"/>
                    <a:pt x="1330" y="2522"/>
                  </a:cubicBezTo>
                  <a:cubicBezTo>
                    <a:pt x="1505" y="2490"/>
                    <a:pt x="1676" y="2439"/>
                    <a:pt x="1851" y="2435"/>
                  </a:cubicBezTo>
                  <a:cubicBezTo>
                    <a:pt x="2024" y="2435"/>
                    <a:pt x="2211" y="2486"/>
                    <a:pt x="2319" y="2625"/>
                  </a:cubicBezTo>
                  <a:lnTo>
                    <a:pt x="2342" y="2661"/>
                  </a:lnTo>
                  <a:cubicBezTo>
                    <a:pt x="2517" y="2939"/>
                    <a:pt x="2354" y="3280"/>
                    <a:pt x="2481" y="3566"/>
                  </a:cubicBezTo>
                  <a:cubicBezTo>
                    <a:pt x="2513" y="3638"/>
                    <a:pt x="2557" y="3697"/>
                    <a:pt x="2599" y="3761"/>
                  </a:cubicBezTo>
                  <a:cubicBezTo>
                    <a:pt x="2767" y="3982"/>
                    <a:pt x="2930" y="4209"/>
                    <a:pt x="3120" y="4412"/>
                  </a:cubicBezTo>
                  <a:cubicBezTo>
                    <a:pt x="3168" y="4462"/>
                    <a:pt x="3283" y="4622"/>
                    <a:pt x="3368" y="4622"/>
                  </a:cubicBezTo>
                  <a:cubicBezTo>
                    <a:pt x="3376" y="4622"/>
                    <a:pt x="3383" y="4621"/>
                    <a:pt x="3390" y="4618"/>
                  </a:cubicBezTo>
                  <a:cubicBezTo>
                    <a:pt x="3461" y="4599"/>
                    <a:pt x="3461" y="4487"/>
                    <a:pt x="3482" y="4427"/>
                  </a:cubicBezTo>
                  <a:cubicBezTo>
                    <a:pt x="3556" y="4209"/>
                    <a:pt x="3624" y="3963"/>
                    <a:pt x="3815" y="3816"/>
                  </a:cubicBezTo>
                  <a:cubicBezTo>
                    <a:pt x="3915" y="3734"/>
                    <a:pt x="4085" y="3663"/>
                    <a:pt x="4221" y="3663"/>
                  </a:cubicBezTo>
                  <a:cubicBezTo>
                    <a:pt x="4237" y="3663"/>
                    <a:pt x="4252" y="3664"/>
                    <a:pt x="4267" y="3666"/>
                  </a:cubicBezTo>
                  <a:cubicBezTo>
                    <a:pt x="4386" y="3685"/>
                    <a:pt x="4505" y="3756"/>
                    <a:pt x="4561" y="3864"/>
                  </a:cubicBezTo>
                  <a:cubicBezTo>
                    <a:pt x="4620" y="3967"/>
                    <a:pt x="4624" y="4106"/>
                    <a:pt x="4620" y="4224"/>
                  </a:cubicBezTo>
                  <a:cubicBezTo>
                    <a:pt x="4619" y="4370"/>
                    <a:pt x="4607" y="4515"/>
                    <a:pt x="4585" y="4658"/>
                  </a:cubicBezTo>
                  <a:cubicBezTo>
                    <a:pt x="4569" y="4761"/>
                    <a:pt x="4494" y="5008"/>
                    <a:pt x="4620" y="5067"/>
                  </a:cubicBezTo>
                  <a:cubicBezTo>
                    <a:pt x="4627" y="5070"/>
                    <a:pt x="4634" y="5072"/>
                    <a:pt x="4642" y="5072"/>
                  </a:cubicBezTo>
                  <a:cubicBezTo>
                    <a:pt x="4795" y="5072"/>
                    <a:pt x="5076" y="4398"/>
                    <a:pt x="5124" y="4289"/>
                  </a:cubicBezTo>
                  <a:cubicBezTo>
                    <a:pt x="5276" y="3944"/>
                    <a:pt x="5411" y="3577"/>
                    <a:pt x="5470" y="3204"/>
                  </a:cubicBezTo>
                  <a:cubicBezTo>
                    <a:pt x="5510" y="2947"/>
                    <a:pt x="5541" y="2684"/>
                    <a:pt x="5529" y="2422"/>
                  </a:cubicBezTo>
                  <a:cubicBezTo>
                    <a:pt x="5503" y="1792"/>
                    <a:pt x="5193" y="1267"/>
                    <a:pt x="4748" y="835"/>
                  </a:cubicBezTo>
                  <a:cubicBezTo>
                    <a:pt x="4685" y="776"/>
                    <a:pt x="4620" y="715"/>
                    <a:pt x="4553" y="660"/>
                  </a:cubicBezTo>
                  <a:cubicBezTo>
                    <a:pt x="4240" y="395"/>
                    <a:pt x="3878" y="180"/>
                    <a:pt x="3478" y="85"/>
                  </a:cubicBezTo>
                  <a:cubicBezTo>
                    <a:pt x="3247" y="28"/>
                    <a:pt x="3011" y="1"/>
                    <a:pt x="2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8"/>
            <p:cNvSpPr/>
            <p:nvPr/>
          </p:nvSpPr>
          <p:spPr>
            <a:xfrm>
              <a:off x="6554848" y="1872682"/>
              <a:ext cx="167368" cy="230759"/>
            </a:xfrm>
            <a:custGeom>
              <a:avLst/>
              <a:gdLst/>
              <a:ahLst/>
              <a:cxnLst/>
              <a:rect l="l" t="t" r="r" b="b"/>
              <a:pathLst>
                <a:path w="3200" h="4412" extrusionOk="0">
                  <a:moveTo>
                    <a:pt x="2211" y="0"/>
                  </a:moveTo>
                  <a:cubicBezTo>
                    <a:pt x="2192" y="314"/>
                    <a:pt x="2156" y="628"/>
                    <a:pt x="2000" y="902"/>
                  </a:cubicBezTo>
                  <a:cubicBezTo>
                    <a:pt x="1911" y="1047"/>
                    <a:pt x="1802" y="1180"/>
                    <a:pt x="1675" y="1294"/>
                  </a:cubicBezTo>
                  <a:cubicBezTo>
                    <a:pt x="1419" y="1541"/>
                    <a:pt x="1119" y="1736"/>
                    <a:pt x="790" y="1870"/>
                  </a:cubicBezTo>
                  <a:lnTo>
                    <a:pt x="683" y="1906"/>
                  </a:lnTo>
                  <a:cubicBezTo>
                    <a:pt x="453" y="1981"/>
                    <a:pt x="230" y="2001"/>
                    <a:pt x="0" y="2001"/>
                  </a:cubicBezTo>
                  <a:cubicBezTo>
                    <a:pt x="175" y="2279"/>
                    <a:pt x="12" y="2620"/>
                    <a:pt x="139" y="2906"/>
                  </a:cubicBezTo>
                  <a:cubicBezTo>
                    <a:pt x="171" y="2978"/>
                    <a:pt x="215" y="3037"/>
                    <a:pt x="257" y="3101"/>
                  </a:cubicBezTo>
                  <a:cubicBezTo>
                    <a:pt x="425" y="3322"/>
                    <a:pt x="588" y="3549"/>
                    <a:pt x="778" y="3752"/>
                  </a:cubicBezTo>
                  <a:cubicBezTo>
                    <a:pt x="826" y="3802"/>
                    <a:pt x="941" y="3962"/>
                    <a:pt x="1026" y="3962"/>
                  </a:cubicBezTo>
                  <a:cubicBezTo>
                    <a:pt x="1034" y="3962"/>
                    <a:pt x="1041" y="3961"/>
                    <a:pt x="1048" y="3958"/>
                  </a:cubicBezTo>
                  <a:cubicBezTo>
                    <a:pt x="1119" y="3939"/>
                    <a:pt x="1119" y="3827"/>
                    <a:pt x="1140" y="3767"/>
                  </a:cubicBezTo>
                  <a:cubicBezTo>
                    <a:pt x="1214" y="3549"/>
                    <a:pt x="1282" y="3303"/>
                    <a:pt x="1473" y="3156"/>
                  </a:cubicBezTo>
                  <a:cubicBezTo>
                    <a:pt x="1573" y="3074"/>
                    <a:pt x="1743" y="3003"/>
                    <a:pt x="1879" y="3003"/>
                  </a:cubicBezTo>
                  <a:cubicBezTo>
                    <a:pt x="1895" y="3003"/>
                    <a:pt x="1910" y="3004"/>
                    <a:pt x="1925" y="3006"/>
                  </a:cubicBezTo>
                  <a:cubicBezTo>
                    <a:pt x="2044" y="3025"/>
                    <a:pt x="2163" y="3096"/>
                    <a:pt x="2219" y="3204"/>
                  </a:cubicBezTo>
                  <a:cubicBezTo>
                    <a:pt x="2278" y="3307"/>
                    <a:pt x="2282" y="3446"/>
                    <a:pt x="2278" y="3564"/>
                  </a:cubicBezTo>
                  <a:cubicBezTo>
                    <a:pt x="2277" y="3710"/>
                    <a:pt x="2265" y="3855"/>
                    <a:pt x="2243" y="3998"/>
                  </a:cubicBezTo>
                  <a:cubicBezTo>
                    <a:pt x="2227" y="4101"/>
                    <a:pt x="2152" y="4348"/>
                    <a:pt x="2278" y="4407"/>
                  </a:cubicBezTo>
                  <a:cubicBezTo>
                    <a:pt x="2285" y="4410"/>
                    <a:pt x="2292" y="4412"/>
                    <a:pt x="2300" y="4412"/>
                  </a:cubicBezTo>
                  <a:cubicBezTo>
                    <a:pt x="2453" y="4412"/>
                    <a:pt x="2734" y="3738"/>
                    <a:pt x="2782" y="3629"/>
                  </a:cubicBezTo>
                  <a:cubicBezTo>
                    <a:pt x="2934" y="3284"/>
                    <a:pt x="3069" y="2917"/>
                    <a:pt x="3128" y="2544"/>
                  </a:cubicBezTo>
                  <a:cubicBezTo>
                    <a:pt x="3168" y="2287"/>
                    <a:pt x="3199" y="2024"/>
                    <a:pt x="3187" y="1762"/>
                  </a:cubicBezTo>
                  <a:cubicBezTo>
                    <a:pt x="3161" y="1132"/>
                    <a:pt x="2851" y="607"/>
                    <a:pt x="2405" y="175"/>
                  </a:cubicBezTo>
                  <a:cubicBezTo>
                    <a:pt x="2342" y="116"/>
                    <a:pt x="2278" y="55"/>
                    <a:pt x="2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8"/>
            <p:cNvSpPr/>
            <p:nvPr/>
          </p:nvSpPr>
          <p:spPr>
            <a:xfrm>
              <a:off x="5912753" y="2242215"/>
              <a:ext cx="173121" cy="196030"/>
            </a:xfrm>
            <a:custGeom>
              <a:avLst/>
              <a:gdLst/>
              <a:ahLst/>
              <a:cxnLst/>
              <a:rect l="l" t="t" r="r" b="b"/>
              <a:pathLst>
                <a:path w="3310" h="3748" extrusionOk="0">
                  <a:moveTo>
                    <a:pt x="1826" y="0"/>
                  </a:moveTo>
                  <a:cubicBezTo>
                    <a:pt x="1714" y="4"/>
                    <a:pt x="1651" y="127"/>
                    <a:pt x="1643" y="234"/>
                  </a:cubicBezTo>
                  <a:cubicBezTo>
                    <a:pt x="1615" y="607"/>
                    <a:pt x="2008" y="909"/>
                    <a:pt x="2012" y="1282"/>
                  </a:cubicBezTo>
                  <a:cubicBezTo>
                    <a:pt x="1921" y="1282"/>
                    <a:pt x="1837" y="1223"/>
                    <a:pt x="1767" y="1164"/>
                  </a:cubicBezTo>
                  <a:cubicBezTo>
                    <a:pt x="1461" y="898"/>
                    <a:pt x="1242" y="548"/>
                    <a:pt x="949" y="274"/>
                  </a:cubicBezTo>
                  <a:cubicBezTo>
                    <a:pt x="861" y="192"/>
                    <a:pt x="758" y="112"/>
                    <a:pt x="639" y="112"/>
                  </a:cubicBezTo>
                  <a:cubicBezTo>
                    <a:pt x="520" y="112"/>
                    <a:pt x="397" y="230"/>
                    <a:pt x="436" y="342"/>
                  </a:cubicBezTo>
                  <a:cubicBezTo>
                    <a:pt x="395" y="318"/>
                    <a:pt x="353" y="307"/>
                    <a:pt x="312" y="307"/>
                  </a:cubicBezTo>
                  <a:cubicBezTo>
                    <a:pt x="142" y="307"/>
                    <a:pt x="1" y="495"/>
                    <a:pt x="96" y="671"/>
                  </a:cubicBezTo>
                  <a:cubicBezTo>
                    <a:pt x="111" y="704"/>
                    <a:pt x="134" y="735"/>
                    <a:pt x="130" y="771"/>
                  </a:cubicBezTo>
                  <a:cubicBezTo>
                    <a:pt x="127" y="793"/>
                    <a:pt x="120" y="814"/>
                    <a:pt x="111" y="835"/>
                  </a:cubicBezTo>
                  <a:cubicBezTo>
                    <a:pt x="72" y="912"/>
                    <a:pt x="61" y="1000"/>
                    <a:pt x="79" y="1084"/>
                  </a:cubicBezTo>
                  <a:cubicBezTo>
                    <a:pt x="91" y="1155"/>
                    <a:pt x="96" y="1243"/>
                    <a:pt x="130" y="1303"/>
                  </a:cubicBezTo>
                  <a:cubicBezTo>
                    <a:pt x="218" y="1438"/>
                    <a:pt x="305" y="1568"/>
                    <a:pt x="416" y="1676"/>
                  </a:cubicBezTo>
                  <a:cubicBezTo>
                    <a:pt x="475" y="1731"/>
                    <a:pt x="543" y="1783"/>
                    <a:pt x="575" y="1855"/>
                  </a:cubicBezTo>
                  <a:cubicBezTo>
                    <a:pt x="532" y="1839"/>
                    <a:pt x="487" y="1831"/>
                    <a:pt x="442" y="1831"/>
                  </a:cubicBezTo>
                  <a:cubicBezTo>
                    <a:pt x="427" y="1831"/>
                    <a:pt x="412" y="1832"/>
                    <a:pt x="397" y="1834"/>
                  </a:cubicBezTo>
                  <a:cubicBezTo>
                    <a:pt x="241" y="1859"/>
                    <a:pt x="237" y="2053"/>
                    <a:pt x="281" y="2169"/>
                  </a:cubicBezTo>
                  <a:cubicBezTo>
                    <a:pt x="332" y="2314"/>
                    <a:pt x="444" y="2434"/>
                    <a:pt x="559" y="2542"/>
                  </a:cubicBezTo>
                  <a:cubicBezTo>
                    <a:pt x="579" y="2561"/>
                    <a:pt x="602" y="2580"/>
                    <a:pt x="623" y="2601"/>
                  </a:cubicBezTo>
                  <a:cubicBezTo>
                    <a:pt x="802" y="2759"/>
                    <a:pt x="1008" y="2915"/>
                    <a:pt x="1222" y="3018"/>
                  </a:cubicBezTo>
                  <a:cubicBezTo>
                    <a:pt x="1472" y="3136"/>
                    <a:pt x="1687" y="3299"/>
                    <a:pt x="1909" y="3458"/>
                  </a:cubicBezTo>
                  <a:cubicBezTo>
                    <a:pt x="1995" y="3522"/>
                    <a:pt x="2099" y="3600"/>
                    <a:pt x="2202" y="3665"/>
                  </a:cubicBezTo>
                  <a:cubicBezTo>
                    <a:pt x="2255" y="3697"/>
                    <a:pt x="2311" y="3721"/>
                    <a:pt x="2370" y="3739"/>
                  </a:cubicBezTo>
                  <a:cubicBezTo>
                    <a:pt x="2393" y="3745"/>
                    <a:pt x="2418" y="3748"/>
                    <a:pt x="2444" y="3748"/>
                  </a:cubicBezTo>
                  <a:cubicBezTo>
                    <a:pt x="2591" y="3748"/>
                    <a:pt x="2766" y="3659"/>
                    <a:pt x="2874" y="3585"/>
                  </a:cubicBezTo>
                  <a:cubicBezTo>
                    <a:pt x="2918" y="3553"/>
                    <a:pt x="2964" y="3513"/>
                    <a:pt x="2988" y="3463"/>
                  </a:cubicBezTo>
                  <a:cubicBezTo>
                    <a:pt x="3006" y="3417"/>
                    <a:pt x="3015" y="3370"/>
                    <a:pt x="3017" y="3324"/>
                  </a:cubicBezTo>
                  <a:cubicBezTo>
                    <a:pt x="3021" y="3240"/>
                    <a:pt x="3028" y="3160"/>
                    <a:pt x="3028" y="3077"/>
                  </a:cubicBezTo>
                  <a:cubicBezTo>
                    <a:pt x="3024" y="3018"/>
                    <a:pt x="3021" y="2957"/>
                    <a:pt x="3036" y="2898"/>
                  </a:cubicBezTo>
                  <a:cubicBezTo>
                    <a:pt x="3068" y="2755"/>
                    <a:pt x="3207" y="2660"/>
                    <a:pt x="3255" y="2517"/>
                  </a:cubicBezTo>
                  <a:cubicBezTo>
                    <a:pt x="3310" y="2363"/>
                    <a:pt x="3238" y="2192"/>
                    <a:pt x="3171" y="2040"/>
                  </a:cubicBezTo>
                  <a:cubicBezTo>
                    <a:pt x="3116" y="1918"/>
                    <a:pt x="3055" y="1791"/>
                    <a:pt x="3000" y="1665"/>
                  </a:cubicBezTo>
                  <a:cubicBezTo>
                    <a:pt x="2937" y="1530"/>
                    <a:pt x="2874" y="1391"/>
                    <a:pt x="2798" y="1259"/>
                  </a:cubicBezTo>
                  <a:cubicBezTo>
                    <a:pt x="2713" y="1113"/>
                    <a:pt x="2620" y="971"/>
                    <a:pt x="2520" y="835"/>
                  </a:cubicBezTo>
                  <a:cubicBezTo>
                    <a:pt x="2366" y="612"/>
                    <a:pt x="2207" y="386"/>
                    <a:pt x="2052" y="163"/>
                  </a:cubicBezTo>
                  <a:cubicBezTo>
                    <a:pt x="1997" y="88"/>
                    <a:pt x="1929" y="4"/>
                    <a:pt x="1841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8"/>
            <p:cNvSpPr/>
            <p:nvPr/>
          </p:nvSpPr>
          <p:spPr>
            <a:xfrm>
              <a:off x="6009046" y="2242215"/>
              <a:ext cx="76832" cy="196030"/>
            </a:xfrm>
            <a:custGeom>
              <a:avLst/>
              <a:gdLst/>
              <a:ahLst/>
              <a:cxnLst/>
              <a:rect l="l" t="t" r="r" b="b"/>
              <a:pathLst>
                <a:path w="1469" h="3748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28"/>
                    <a:pt x="22" y="54"/>
                    <a:pt x="36" y="80"/>
                  </a:cubicBezTo>
                  <a:cubicBezTo>
                    <a:pt x="234" y="468"/>
                    <a:pt x="520" y="803"/>
                    <a:pt x="754" y="1168"/>
                  </a:cubicBezTo>
                  <a:cubicBezTo>
                    <a:pt x="989" y="1532"/>
                    <a:pt x="1178" y="1954"/>
                    <a:pt x="1151" y="2386"/>
                  </a:cubicBezTo>
                  <a:cubicBezTo>
                    <a:pt x="1143" y="2473"/>
                    <a:pt x="1128" y="2565"/>
                    <a:pt x="1079" y="2637"/>
                  </a:cubicBezTo>
                  <a:cubicBezTo>
                    <a:pt x="1024" y="2719"/>
                    <a:pt x="929" y="2771"/>
                    <a:pt x="885" y="2862"/>
                  </a:cubicBezTo>
                  <a:cubicBezTo>
                    <a:pt x="854" y="2917"/>
                    <a:pt x="845" y="2985"/>
                    <a:pt x="834" y="3052"/>
                  </a:cubicBezTo>
                  <a:cubicBezTo>
                    <a:pt x="810" y="3179"/>
                    <a:pt x="766" y="3299"/>
                    <a:pt x="702" y="3410"/>
                  </a:cubicBezTo>
                  <a:cubicBezTo>
                    <a:pt x="651" y="3505"/>
                    <a:pt x="584" y="3596"/>
                    <a:pt x="489" y="3640"/>
                  </a:cubicBezTo>
                  <a:cubicBezTo>
                    <a:pt x="454" y="3657"/>
                    <a:pt x="416" y="3665"/>
                    <a:pt x="377" y="3665"/>
                  </a:cubicBezTo>
                  <a:cubicBezTo>
                    <a:pt x="372" y="3665"/>
                    <a:pt x="366" y="3665"/>
                    <a:pt x="361" y="3665"/>
                  </a:cubicBezTo>
                  <a:lnTo>
                    <a:pt x="361" y="3665"/>
                  </a:lnTo>
                  <a:cubicBezTo>
                    <a:pt x="414" y="3697"/>
                    <a:pt x="470" y="3721"/>
                    <a:pt x="529" y="3739"/>
                  </a:cubicBezTo>
                  <a:cubicBezTo>
                    <a:pt x="552" y="3745"/>
                    <a:pt x="577" y="3748"/>
                    <a:pt x="603" y="3748"/>
                  </a:cubicBezTo>
                  <a:cubicBezTo>
                    <a:pt x="750" y="3748"/>
                    <a:pt x="925" y="3659"/>
                    <a:pt x="1033" y="3585"/>
                  </a:cubicBezTo>
                  <a:cubicBezTo>
                    <a:pt x="1077" y="3553"/>
                    <a:pt x="1123" y="3513"/>
                    <a:pt x="1147" y="3463"/>
                  </a:cubicBezTo>
                  <a:cubicBezTo>
                    <a:pt x="1165" y="3417"/>
                    <a:pt x="1174" y="3370"/>
                    <a:pt x="1176" y="3324"/>
                  </a:cubicBezTo>
                  <a:cubicBezTo>
                    <a:pt x="1180" y="3240"/>
                    <a:pt x="1187" y="3160"/>
                    <a:pt x="1187" y="3077"/>
                  </a:cubicBezTo>
                  <a:cubicBezTo>
                    <a:pt x="1183" y="3018"/>
                    <a:pt x="1180" y="2957"/>
                    <a:pt x="1195" y="2898"/>
                  </a:cubicBezTo>
                  <a:cubicBezTo>
                    <a:pt x="1227" y="2755"/>
                    <a:pt x="1366" y="2660"/>
                    <a:pt x="1414" y="2517"/>
                  </a:cubicBezTo>
                  <a:cubicBezTo>
                    <a:pt x="1469" y="2363"/>
                    <a:pt x="1397" y="2192"/>
                    <a:pt x="1330" y="2042"/>
                  </a:cubicBezTo>
                  <a:cubicBezTo>
                    <a:pt x="1275" y="1918"/>
                    <a:pt x="1214" y="1791"/>
                    <a:pt x="1159" y="1665"/>
                  </a:cubicBezTo>
                  <a:cubicBezTo>
                    <a:pt x="1096" y="1530"/>
                    <a:pt x="1033" y="1391"/>
                    <a:pt x="957" y="1260"/>
                  </a:cubicBezTo>
                  <a:cubicBezTo>
                    <a:pt x="872" y="1113"/>
                    <a:pt x="779" y="971"/>
                    <a:pt x="679" y="835"/>
                  </a:cubicBezTo>
                  <a:cubicBezTo>
                    <a:pt x="525" y="612"/>
                    <a:pt x="365" y="386"/>
                    <a:pt x="211" y="164"/>
                  </a:cubicBezTo>
                  <a:cubicBezTo>
                    <a:pt x="156" y="88"/>
                    <a:pt x="88" y="4"/>
                    <a:pt x="0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8"/>
            <p:cNvSpPr/>
            <p:nvPr/>
          </p:nvSpPr>
          <p:spPr>
            <a:xfrm>
              <a:off x="6030962" y="3804712"/>
              <a:ext cx="381390" cy="239441"/>
            </a:xfrm>
            <a:custGeom>
              <a:avLst/>
              <a:gdLst/>
              <a:ahLst/>
              <a:cxnLst/>
              <a:rect l="l" t="t" r="r" b="b"/>
              <a:pathLst>
                <a:path w="7292" h="4578" extrusionOk="0">
                  <a:moveTo>
                    <a:pt x="7288" y="1467"/>
                  </a:moveTo>
                  <a:lnTo>
                    <a:pt x="6970" y="1467"/>
                  </a:lnTo>
                  <a:cubicBezTo>
                    <a:pt x="6792" y="1235"/>
                    <a:pt x="6543" y="1018"/>
                    <a:pt x="6214" y="828"/>
                  </a:cubicBezTo>
                  <a:cubicBezTo>
                    <a:pt x="4789" y="5"/>
                    <a:pt x="2484" y="0"/>
                    <a:pt x="1068" y="818"/>
                  </a:cubicBezTo>
                  <a:cubicBezTo>
                    <a:pt x="736" y="1011"/>
                    <a:pt x="484" y="1231"/>
                    <a:pt x="309" y="1467"/>
                  </a:cubicBezTo>
                  <a:lnTo>
                    <a:pt x="12" y="1467"/>
                  </a:lnTo>
                  <a:lnTo>
                    <a:pt x="12" y="2229"/>
                  </a:lnTo>
                  <a:cubicBezTo>
                    <a:pt x="1" y="2779"/>
                    <a:pt x="356" y="3331"/>
                    <a:pt x="1084" y="3750"/>
                  </a:cubicBezTo>
                  <a:cubicBezTo>
                    <a:pt x="2509" y="4574"/>
                    <a:pt x="4814" y="4578"/>
                    <a:pt x="6229" y="3760"/>
                  </a:cubicBezTo>
                  <a:cubicBezTo>
                    <a:pt x="6941" y="3350"/>
                    <a:pt x="7292" y="2809"/>
                    <a:pt x="7286" y="2269"/>
                  </a:cubicBezTo>
                  <a:lnTo>
                    <a:pt x="7286" y="226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8"/>
            <p:cNvSpPr/>
            <p:nvPr/>
          </p:nvSpPr>
          <p:spPr>
            <a:xfrm>
              <a:off x="6012760" y="3776154"/>
              <a:ext cx="418158" cy="219827"/>
            </a:xfrm>
            <a:custGeom>
              <a:avLst/>
              <a:gdLst/>
              <a:ahLst/>
              <a:cxnLst/>
              <a:rect l="l" t="t" r="r" b="b"/>
              <a:pathLst>
                <a:path w="7995" h="4203" extrusionOk="0">
                  <a:moveTo>
                    <a:pt x="3976" y="0"/>
                  </a:moveTo>
                  <a:cubicBezTo>
                    <a:pt x="3048" y="0"/>
                    <a:pt x="2123" y="204"/>
                    <a:pt x="1417" y="611"/>
                  </a:cubicBezTo>
                  <a:cubicBezTo>
                    <a:pt x="1" y="1429"/>
                    <a:pt x="8" y="2759"/>
                    <a:pt x="1432" y="3582"/>
                  </a:cubicBezTo>
                  <a:cubicBezTo>
                    <a:pt x="2148" y="3995"/>
                    <a:pt x="3085" y="4202"/>
                    <a:pt x="4020" y="4202"/>
                  </a:cubicBezTo>
                  <a:cubicBezTo>
                    <a:pt x="4948" y="4202"/>
                    <a:pt x="5873" y="3999"/>
                    <a:pt x="6578" y="3592"/>
                  </a:cubicBezTo>
                  <a:cubicBezTo>
                    <a:pt x="7995" y="2774"/>
                    <a:pt x="7988" y="1443"/>
                    <a:pt x="6563" y="619"/>
                  </a:cubicBezTo>
                  <a:cubicBezTo>
                    <a:pt x="5847" y="207"/>
                    <a:pt x="4911" y="0"/>
                    <a:pt x="3976" y="0"/>
                  </a:cubicBezTo>
                  <a:close/>
                </a:path>
              </a:pathLst>
            </a:custGeom>
            <a:solidFill>
              <a:srgbClr val="DEC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8"/>
            <p:cNvSpPr/>
            <p:nvPr/>
          </p:nvSpPr>
          <p:spPr>
            <a:xfrm>
              <a:off x="6030962" y="3767628"/>
              <a:ext cx="381390" cy="239389"/>
            </a:xfrm>
            <a:custGeom>
              <a:avLst/>
              <a:gdLst/>
              <a:ahLst/>
              <a:cxnLst/>
              <a:rect l="l" t="t" r="r" b="b"/>
              <a:pathLst>
                <a:path w="7292" h="4577" extrusionOk="0">
                  <a:moveTo>
                    <a:pt x="7288" y="1465"/>
                  </a:moveTo>
                  <a:lnTo>
                    <a:pt x="6970" y="1465"/>
                  </a:lnTo>
                  <a:cubicBezTo>
                    <a:pt x="6792" y="1234"/>
                    <a:pt x="6543" y="1016"/>
                    <a:pt x="6214" y="828"/>
                  </a:cubicBezTo>
                  <a:cubicBezTo>
                    <a:pt x="4789" y="5"/>
                    <a:pt x="2484" y="0"/>
                    <a:pt x="1068" y="818"/>
                  </a:cubicBezTo>
                  <a:cubicBezTo>
                    <a:pt x="736" y="1010"/>
                    <a:pt x="484" y="1231"/>
                    <a:pt x="309" y="1465"/>
                  </a:cubicBezTo>
                  <a:lnTo>
                    <a:pt x="12" y="1465"/>
                  </a:lnTo>
                  <a:lnTo>
                    <a:pt x="12" y="2229"/>
                  </a:lnTo>
                  <a:cubicBezTo>
                    <a:pt x="1" y="2777"/>
                    <a:pt x="356" y="3331"/>
                    <a:pt x="1084" y="3749"/>
                  </a:cubicBezTo>
                  <a:cubicBezTo>
                    <a:pt x="2509" y="4572"/>
                    <a:pt x="4814" y="4576"/>
                    <a:pt x="6229" y="3759"/>
                  </a:cubicBezTo>
                  <a:cubicBezTo>
                    <a:pt x="6941" y="3348"/>
                    <a:pt x="7292" y="2809"/>
                    <a:pt x="7286" y="2269"/>
                  </a:cubicBezTo>
                  <a:lnTo>
                    <a:pt x="7286" y="226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8"/>
            <p:cNvSpPr/>
            <p:nvPr/>
          </p:nvSpPr>
          <p:spPr>
            <a:xfrm>
              <a:off x="6012760" y="3739070"/>
              <a:ext cx="418158" cy="219827"/>
            </a:xfrm>
            <a:custGeom>
              <a:avLst/>
              <a:gdLst/>
              <a:ahLst/>
              <a:cxnLst/>
              <a:rect l="l" t="t" r="r" b="b"/>
              <a:pathLst>
                <a:path w="7995" h="4203" extrusionOk="0">
                  <a:moveTo>
                    <a:pt x="3975" y="1"/>
                  </a:moveTo>
                  <a:cubicBezTo>
                    <a:pt x="3048" y="1"/>
                    <a:pt x="2123" y="204"/>
                    <a:pt x="1417" y="611"/>
                  </a:cubicBezTo>
                  <a:cubicBezTo>
                    <a:pt x="1" y="1429"/>
                    <a:pt x="8" y="2760"/>
                    <a:pt x="1432" y="3582"/>
                  </a:cubicBezTo>
                  <a:cubicBezTo>
                    <a:pt x="2148" y="3995"/>
                    <a:pt x="3085" y="4202"/>
                    <a:pt x="4020" y="4202"/>
                  </a:cubicBezTo>
                  <a:cubicBezTo>
                    <a:pt x="4948" y="4202"/>
                    <a:pt x="5873" y="3999"/>
                    <a:pt x="6578" y="3592"/>
                  </a:cubicBezTo>
                  <a:cubicBezTo>
                    <a:pt x="7995" y="2774"/>
                    <a:pt x="7988" y="1444"/>
                    <a:pt x="6563" y="621"/>
                  </a:cubicBezTo>
                  <a:cubicBezTo>
                    <a:pt x="5847" y="207"/>
                    <a:pt x="4910" y="1"/>
                    <a:pt x="39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8"/>
            <p:cNvSpPr/>
            <p:nvPr/>
          </p:nvSpPr>
          <p:spPr>
            <a:xfrm>
              <a:off x="6240600" y="3739698"/>
              <a:ext cx="189649" cy="174847"/>
            </a:xfrm>
            <a:custGeom>
              <a:avLst/>
              <a:gdLst/>
              <a:ahLst/>
              <a:cxnLst/>
              <a:rect l="l" t="t" r="r" b="b"/>
              <a:pathLst>
                <a:path w="3626" h="3343" extrusionOk="0">
                  <a:moveTo>
                    <a:pt x="0" y="0"/>
                  </a:moveTo>
                  <a:lnTo>
                    <a:pt x="0" y="3343"/>
                  </a:lnTo>
                  <a:lnTo>
                    <a:pt x="2576" y="3343"/>
                  </a:lnTo>
                  <a:cubicBezTo>
                    <a:pt x="3625" y="2522"/>
                    <a:pt x="3500" y="1358"/>
                    <a:pt x="2206" y="609"/>
                  </a:cubicBezTo>
                  <a:cubicBezTo>
                    <a:pt x="1588" y="252"/>
                    <a:pt x="806" y="49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8"/>
            <p:cNvSpPr/>
            <p:nvPr/>
          </p:nvSpPr>
          <p:spPr>
            <a:xfrm>
              <a:off x="6074480" y="2968465"/>
              <a:ext cx="208425" cy="946048"/>
            </a:xfrm>
            <a:custGeom>
              <a:avLst/>
              <a:gdLst/>
              <a:ahLst/>
              <a:cxnLst/>
              <a:rect l="l" t="t" r="r" b="b"/>
              <a:pathLst>
                <a:path w="3985" h="18088" extrusionOk="0">
                  <a:moveTo>
                    <a:pt x="0" y="0"/>
                  </a:moveTo>
                  <a:lnTo>
                    <a:pt x="809" y="16721"/>
                  </a:lnTo>
                  <a:lnTo>
                    <a:pt x="3178" y="18088"/>
                  </a:lnTo>
                  <a:lnTo>
                    <a:pt x="3984" y="2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8"/>
            <p:cNvSpPr/>
            <p:nvPr/>
          </p:nvSpPr>
          <p:spPr>
            <a:xfrm>
              <a:off x="6240652" y="3069309"/>
              <a:ext cx="101728" cy="845208"/>
            </a:xfrm>
            <a:custGeom>
              <a:avLst/>
              <a:gdLst/>
              <a:ahLst/>
              <a:cxnLst/>
              <a:rect l="l" t="t" r="r" b="b"/>
              <a:pathLst>
                <a:path w="1945" h="16160" extrusionOk="0">
                  <a:moveTo>
                    <a:pt x="1945" y="1"/>
                  </a:moveTo>
                  <a:lnTo>
                    <a:pt x="807" y="372"/>
                  </a:lnTo>
                  <a:lnTo>
                    <a:pt x="1" y="16160"/>
                  </a:lnTo>
                  <a:lnTo>
                    <a:pt x="1633" y="15209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8"/>
            <p:cNvSpPr/>
            <p:nvPr/>
          </p:nvSpPr>
          <p:spPr>
            <a:xfrm>
              <a:off x="5826084" y="2774520"/>
              <a:ext cx="880774" cy="344046"/>
            </a:xfrm>
            <a:custGeom>
              <a:avLst/>
              <a:gdLst/>
              <a:ahLst/>
              <a:cxnLst/>
              <a:rect l="l" t="t" r="r" b="b"/>
              <a:pathLst>
                <a:path w="16840" h="6578" extrusionOk="0">
                  <a:moveTo>
                    <a:pt x="16094" y="4279"/>
                  </a:moveTo>
                  <a:lnTo>
                    <a:pt x="9606" y="534"/>
                  </a:lnTo>
                  <a:cubicBezTo>
                    <a:pt x="8996" y="181"/>
                    <a:pt x="7884" y="1"/>
                    <a:pt x="7123" y="129"/>
                  </a:cubicBezTo>
                  <a:lnTo>
                    <a:pt x="962" y="1171"/>
                  </a:lnTo>
                  <a:lnTo>
                    <a:pt x="927" y="892"/>
                  </a:lnTo>
                  <a:lnTo>
                    <a:pt x="15" y="659"/>
                  </a:lnTo>
                  <a:lnTo>
                    <a:pt x="17" y="1616"/>
                  </a:lnTo>
                  <a:lnTo>
                    <a:pt x="18" y="1616"/>
                  </a:lnTo>
                  <a:cubicBezTo>
                    <a:pt x="0" y="1763"/>
                    <a:pt x="125" y="1931"/>
                    <a:pt x="403" y="2091"/>
                  </a:cubicBezTo>
                  <a:lnTo>
                    <a:pt x="7249" y="6043"/>
                  </a:lnTo>
                  <a:cubicBezTo>
                    <a:pt x="7859" y="6395"/>
                    <a:pt x="8972" y="6577"/>
                    <a:pt x="9733" y="6448"/>
                  </a:cubicBezTo>
                  <a:lnTo>
                    <a:pt x="16178" y="5357"/>
                  </a:lnTo>
                  <a:cubicBezTo>
                    <a:pt x="16609" y="5284"/>
                    <a:pt x="16835" y="5127"/>
                    <a:pt x="16839" y="4942"/>
                  </a:cubicBezTo>
                  <a:lnTo>
                    <a:pt x="16839" y="4942"/>
                  </a:lnTo>
                  <a:lnTo>
                    <a:pt x="16839" y="400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8"/>
            <p:cNvSpPr/>
            <p:nvPr/>
          </p:nvSpPr>
          <p:spPr>
            <a:xfrm>
              <a:off x="5815257" y="2728596"/>
              <a:ext cx="903264" cy="334893"/>
            </a:xfrm>
            <a:custGeom>
              <a:avLst/>
              <a:gdLst/>
              <a:ahLst/>
              <a:cxnLst/>
              <a:rect l="l" t="t" r="r" b="b"/>
              <a:pathLst>
                <a:path w="17270" h="6403" extrusionOk="0">
                  <a:moveTo>
                    <a:pt x="7869" y="1"/>
                  </a:moveTo>
                  <a:cubicBezTo>
                    <a:pt x="7679" y="1"/>
                    <a:pt x="7496" y="14"/>
                    <a:pt x="7330" y="42"/>
                  </a:cubicBezTo>
                  <a:lnTo>
                    <a:pt x="884" y="1132"/>
                  </a:lnTo>
                  <a:cubicBezTo>
                    <a:pt x="123" y="1262"/>
                    <a:pt x="1" y="1651"/>
                    <a:pt x="610" y="2004"/>
                  </a:cubicBezTo>
                  <a:lnTo>
                    <a:pt x="7456" y="5956"/>
                  </a:lnTo>
                  <a:cubicBezTo>
                    <a:pt x="7934" y="6231"/>
                    <a:pt x="8716" y="6402"/>
                    <a:pt x="9400" y="6402"/>
                  </a:cubicBezTo>
                  <a:cubicBezTo>
                    <a:pt x="9591" y="6402"/>
                    <a:pt x="9774" y="6389"/>
                    <a:pt x="9941" y="6361"/>
                  </a:cubicBezTo>
                  <a:lnTo>
                    <a:pt x="16385" y="5270"/>
                  </a:lnTo>
                  <a:cubicBezTo>
                    <a:pt x="17147" y="5142"/>
                    <a:pt x="17269" y="4753"/>
                    <a:pt x="16659" y="4400"/>
                  </a:cubicBezTo>
                  <a:lnTo>
                    <a:pt x="9813" y="447"/>
                  </a:lnTo>
                  <a:cubicBezTo>
                    <a:pt x="9336" y="171"/>
                    <a:pt x="8552" y="1"/>
                    <a:pt x="78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8"/>
            <p:cNvSpPr/>
            <p:nvPr/>
          </p:nvSpPr>
          <p:spPr>
            <a:xfrm>
              <a:off x="5972328" y="2831636"/>
              <a:ext cx="375009" cy="7479"/>
            </a:xfrm>
            <a:custGeom>
              <a:avLst/>
              <a:gdLst/>
              <a:ahLst/>
              <a:cxnLst/>
              <a:rect l="l" t="t" r="r" b="b"/>
              <a:pathLst>
                <a:path w="7170" h="143" extrusionOk="0">
                  <a:moveTo>
                    <a:pt x="0" y="0"/>
                  </a:moveTo>
                  <a:lnTo>
                    <a:pt x="0" y="142"/>
                  </a:lnTo>
                  <a:lnTo>
                    <a:pt x="7170" y="142"/>
                  </a:lnTo>
                  <a:lnTo>
                    <a:pt x="7170" y="0"/>
                  </a:lnTo>
                  <a:close/>
                </a:path>
              </a:pathLst>
            </a:custGeom>
            <a:solidFill>
              <a:srgbClr val="613E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6297037" y="2809459"/>
              <a:ext cx="100630" cy="41005"/>
            </a:xfrm>
            <a:custGeom>
              <a:avLst/>
              <a:gdLst/>
              <a:ahLst/>
              <a:cxnLst/>
              <a:rect l="l" t="t" r="r" b="b"/>
              <a:pathLst>
                <a:path w="1924" h="784" extrusionOk="0">
                  <a:moveTo>
                    <a:pt x="1092" y="1"/>
                  </a:moveTo>
                  <a:cubicBezTo>
                    <a:pt x="994" y="1"/>
                    <a:pt x="892" y="8"/>
                    <a:pt x="789" y="24"/>
                  </a:cubicBezTo>
                  <a:cubicBezTo>
                    <a:pt x="310" y="97"/>
                    <a:pt x="1" y="321"/>
                    <a:pt x="96" y="525"/>
                  </a:cubicBezTo>
                  <a:cubicBezTo>
                    <a:pt x="170" y="685"/>
                    <a:pt x="472" y="784"/>
                    <a:pt x="830" y="784"/>
                  </a:cubicBezTo>
                  <a:cubicBezTo>
                    <a:pt x="929" y="784"/>
                    <a:pt x="1032" y="776"/>
                    <a:pt x="1135" y="760"/>
                  </a:cubicBezTo>
                  <a:cubicBezTo>
                    <a:pt x="1614" y="687"/>
                    <a:pt x="1924" y="463"/>
                    <a:pt x="1829" y="259"/>
                  </a:cubicBezTo>
                  <a:cubicBezTo>
                    <a:pt x="1754" y="100"/>
                    <a:pt x="1451" y="1"/>
                    <a:pt x="1092" y="1"/>
                  </a:cubicBezTo>
                  <a:close/>
                </a:path>
              </a:pathLst>
            </a:custGeom>
            <a:solidFill>
              <a:srgbClr val="613E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6252526" y="2860142"/>
              <a:ext cx="453986" cy="119564"/>
            </a:xfrm>
            <a:custGeom>
              <a:avLst/>
              <a:gdLst/>
              <a:ahLst/>
              <a:cxnLst/>
              <a:rect l="l" t="t" r="r" b="b"/>
              <a:pathLst>
                <a:path w="8680" h="2286" extrusionOk="0">
                  <a:moveTo>
                    <a:pt x="5034" y="1"/>
                  </a:moveTo>
                  <a:cubicBezTo>
                    <a:pt x="3569" y="207"/>
                    <a:pt x="2045" y="28"/>
                    <a:pt x="608" y="389"/>
                  </a:cubicBezTo>
                  <a:cubicBezTo>
                    <a:pt x="557" y="405"/>
                    <a:pt x="1" y="517"/>
                    <a:pt x="17" y="587"/>
                  </a:cubicBezTo>
                  <a:cubicBezTo>
                    <a:pt x="37" y="694"/>
                    <a:pt x="132" y="774"/>
                    <a:pt x="235" y="814"/>
                  </a:cubicBezTo>
                  <a:cubicBezTo>
                    <a:pt x="335" y="857"/>
                    <a:pt x="446" y="869"/>
                    <a:pt x="549" y="901"/>
                  </a:cubicBezTo>
                  <a:cubicBezTo>
                    <a:pt x="576" y="909"/>
                    <a:pt x="605" y="922"/>
                    <a:pt x="616" y="945"/>
                  </a:cubicBezTo>
                  <a:cubicBezTo>
                    <a:pt x="644" y="993"/>
                    <a:pt x="593" y="1048"/>
                    <a:pt x="549" y="1076"/>
                  </a:cubicBezTo>
                  <a:cubicBezTo>
                    <a:pt x="430" y="1160"/>
                    <a:pt x="315" y="1242"/>
                    <a:pt x="196" y="1326"/>
                  </a:cubicBezTo>
                  <a:cubicBezTo>
                    <a:pt x="166" y="1340"/>
                    <a:pt x="143" y="1364"/>
                    <a:pt x="129" y="1394"/>
                  </a:cubicBezTo>
                  <a:cubicBezTo>
                    <a:pt x="97" y="1485"/>
                    <a:pt x="224" y="1548"/>
                    <a:pt x="323" y="1552"/>
                  </a:cubicBezTo>
                  <a:cubicBezTo>
                    <a:pt x="350" y="1553"/>
                    <a:pt x="377" y="1554"/>
                    <a:pt x="404" y="1554"/>
                  </a:cubicBezTo>
                  <a:cubicBezTo>
                    <a:pt x="566" y="1554"/>
                    <a:pt x="726" y="1533"/>
                    <a:pt x="882" y="1493"/>
                  </a:cubicBezTo>
                  <a:lnTo>
                    <a:pt x="882" y="1493"/>
                  </a:lnTo>
                  <a:cubicBezTo>
                    <a:pt x="772" y="1571"/>
                    <a:pt x="656" y="1651"/>
                    <a:pt x="545" y="1731"/>
                  </a:cubicBezTo>
                  <a:cubicBezTo>
                    <a:pt x="517" y="1750"/>
                    <a:pt x="490" y="1775"/>
                    <a:pt x="481" y="1807"/>
                  </a:cubicBezTo>
                  <a:cubicBezTo>
                    <a:pt x="466" y="1877"/>
                    <a:pt x="557" y="1917"/>
                    <a:pt x="629" y="1929"/>
                  </a:cubicBezTo>
                  <a:cubicBezTo>
                    <a:pt x="698" y="1937"/>
                    <a:pt x="767" y="1942"/>
                    <a:pt x="836" y="1942"/>
                  </a:cubicBezTo>
                  <a:cubicBezTo>
                    <a:pt x="1000" y="1942"/>
                    <a:pt x="1164" y="1919"/>
                    <a:pt x="1322" y="1874"/>
                  </a:cubicBezTo>
                  <a:cubicBezTo>
                    <a:pt x="1425" y="1843"/>
                    <a:pt x="1538" y="1805"/>
                    <a:pt x="1643" y="1805"/>
                  </a:cubicBezTo>
                  <a:cubicBezTo>
                    <a:pt x="1703" y="1805"/>
                    <a:pt x="1760" y="1817"/>
                    <a:pt x="1811" y="1849"/>
                  </a:cubicBezTo>
                  <a:cubicBezTo>
                    <a:pt x="1693" y="1984"/>
                    <a:pt x="1573" y="2123"/>
                    <a:pt x="1455" y="2258"/>
                  </a:cubicBezTo>
                  <a:cubicBezTo>
                    <a:pt x="1482" y="2262"/>
                    <a:pt x="1510" y="2262"/>
                    <a:pt x="1537" y="2267"/>
                  </a:cubicBezTo>
                  <a:lnTo>
                    <a:pt x="1518" y="2286"/>
                  </a:lnTo>
                  <a:lnTo>
                    <a:pt x="8679" y="2286"/>
                  </a:lnTo>
                  <a:cubicBezTo>
                    <a:pt x="8654" y="2159"/>
                    <a:pt x="8532" y="2020"/>
                    <a:pt x="8302" y="1885"/>
                  </a:cubicBezTo>
                  <a:lnTo>
                    <a:pt x="7683" y="1529"/>
                  </a:lnTo>
                  <a:lnTo>
                    <a:pt x="503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6250329" y="2834147"/>
              <a:ext cx="240801" cy="145715"/>
            </a:xfrm>
            <a:custGeom>
              <a:avLst/>
              <a:gdLst/>
              <a:ahLst/>
              <a:cxnLst/>
              <a:rect l="l" t="t" r="r" b="b"/>
              <a:pathLst>
                <a:path w="4604" h="2786" extrusionOk="0">
                  <a:moveTo>
                    <a:pt x="4085" y="1"/>
                  </a:moveTo>
                  <a:cubicBezTo>
                    <a:pt x="4084" y="1"/>
                    <a:pt x="4083" y="1"/>
                    <a:pt x="4082" y="1"/>
                  </a:cubicBezTo>
                  <a:lnTo>
                    <a:pt x="4082" y="1"/>
                  </a:lnTo>
                  <a:cubicBezTo>
                    <a:pt x="4083" y="1"/>
                    <a:pt x="4084" y="1"/>
                    <a:pt x="4085" y="1"/>
                  </a:cubicBezTo>
                  <a:close/>
                  <a:moveTo>
                    <a:pt x="4082" y="1"/>
                  </a:moveTo>
                  <a:cubicBezTo>
                    <a:pt x="3908" y="41"/>
                    <a:pt x="3734" y="77"/>
                    <a:pt x="3556" y="112"/>
                  </a:cubicBezTo>
                  <a:cubicBezTo>
                    <a:pt x="3187" y="192"/>
                    <a:pt x="2814" y="264"/>
                    <a:pt x="2441" y="338"/>
                  </a:cubicBezTo>
                  <a:cubicBezTo>
                    <a:pt x="1766" y="473"/>
                    <a:pt x="1092" y="616"/>
                    <a:pt x="432" y="807"/>
                  </a:cubicBezTo>
                  <a:cubicBezTo>
                    <a:pt x="343" y="831"/>
                    <a:pt x="258" y="872"/>
                    <a:pt x="183" y="929"/>
                  </a:cubicBezTo>
                  <a:cubicBezTo>
                    <a:pt x="113" y="981"/>
                    <a:pt x="17" y="1105"/>
                    <a:pt x="102" y="1187"/>
                  </a:cubicBezTo>
                  <a:cubicBezTo>
                    <a:pt x="124" y="1207"/>
                    <a:pt x="152" y="1220"/>
                    <a:pt x="181" y="1226"/>
                  </a:cubicBezTo>
                  <a:cubicBezTo>
                    <a:pt x="202" y="1230"/>
                    <a:pt x="225" y="1231"/>
                    <a:pt x="247" y="1231"/>
                  </a:cubicBezTo>
                  <a:cubicBezTo>
                    <a:pt x="267" y="1231"/>
                    <a:pt x="286" y="1230"/>
                    <a:pt x="306" y="1227"/>
                  </a:cubicBezTo>
                  <a:cubicBezTo>
                    <a:pt x="386" y="1219"/>
                    <a:pt x="460" y="1204"/>
                    <a:pt x="540" y="1187"/>
                  </a:cubicBezTo>
                  <a:cubicBezTo>
                    <a:pt x="814" y="1132"/>
                    <a:pt x="1091" y="1091"/>
                    <a:pt x="1370" y="1065"/>
                  </a:cubicBezTo>
                  <a:cubicBezTo>
                    <a:pt x="1417" y="1059"/>
                    <a:pt x="1467" y="1056"/>
                    <a:pt x="1515" y="1056"/>
                  </a:cubicBezTo>
                  <a:cubicBezTo>
                    <a:pt x="1532" y="1056"/>
                    <a:pt x="1548" y="1056"/>
                    <a:pt x="1564" y="1057"/>
                  </a:cubicBezTo>
                  <a:cubicBezTo>
                    <a:pt x="1245" y="1128"/>
                    <a:pt x="935" y="1233"/>
                    <a:pt x="639" y="1370"/>
                  </a:cubicBezTo>
                  <a:cubicBezTo>
                    <a:pt x="548" y="1414"/>
                    <a:pt x="457" y="1457"/>
                    <a:pt x="365" y="1509"/>
                  </a:cubicBezTo>
                  <a:cubicBezTo>
                    <a:pt x="321" y="1534"/>
                    <a:pt x="278" y="1567"/>
                    <a:pt x="238" y="1593"/>
                  </a:cubicBezTo>
                  <a:cubicBezTo>
                    <a:pt x="200" y="1621"/>
                    <a:pt x="148" y="1646"/>
                    <a:pt x="113" y="1680"/>
                  </a:cubicBezTo>
                  <a:cubicBezTo>
                    <a:pt x="68" y="1726"/>
                    <a:pt x="0" y="1823"/>
                    <a:pt x="42" y="1888"/>
                  </a:cubicBezTo>
                  <a:cubicBezTo>
                    <a:pt x="79" y="1946"/>
                    <a:pt x="148" y="1975"/>
                    <a:pt x="214" y="1980"/>
                  </a:cubicBezTo>
                  <a:cubicBezTo>
                    <a:pt x="223" y="1981"/>
                    <a:pt x="232" y="1981"/>
                    <a:pt x="241" y="1981"/>
                  </a:cubicBezTo>
                  <a:cubicBezTo>
                    <a:pt x="324" y="1981"/>
                    <a:pt x="405" y="1949"/>
                    <a:pt x="479" y="1917"/>
                  </a:cubicBezTo>
                  <a:cubicBezTo>
                    <a:pt x="753" y="1803"/>
                    <a:pt x="1040" y="1636"/>
                    <a:pt x="1345" y="1636"/>
                  </a:cubicBezTo>
                  <a:cubicBezTo>
                    <a:pt x="1326" y="1675"/>
                    <a:pt x="1278" y="1695"/>
                    <a:pt x="1238" y="1708"/>
                  </a:cubicBezTo>
                  <a:cubicBezTo>
                    <a:pt x="949" y="1810"/>
                    <a:pt x="662" y="1946"/>
                    <a:pt x="452" y="2168"/>
                  </a:cubicBezTo>
                  <a:cubicBezTo>
                    <a:pt x="416" y="2206"/>
                    <a:pt x="354" y="2269"/>
                    <a:pt x="405" y="2322"/>
                  </a:cubicBezTo>
                  <a:cubicBezTo>
                    <a:pt x="434" y="2352"/>
                    <a:pt x="475" y="2362"/>
                    <a:pt x="518" y="2362"/>
                  </a:cubicBezTo>
                  <a:cubicBezTo>
                    <a:pt x="571" y="2362"/>
                    <a:pt x="627" y="2346"/>
                    <a:pt x="671" y="2334"/>
                  </a:cubicBezTo>
                  <a:cubicBezTo>
                    <a:pt x="1111" y="2227"/>
                    <a:pt x="1520" y="2020"/>
                    <a:pt x="1956" y="1906"/>
                  </a:cubicBezTo>
                  <a:cubicBezTo>
                    <a:pt x="1995" y="1891"/>
                    <a:pt x="2035" y="1883"/>
                    <a:pt x="2076" y="1883"/>
                  </a:cubicBezTo>
                  <a:cubicBezTo>
                    <a:pt x="2088" y="1883"/>
                    <a:pt x="2100" y="1884"/>
                    <a:pt x="2112" y="1885"/>
                  </a:cubicBezTo>
                  <a:cubicBezTo>
                    <a:pt x="2119" y="1885"/>
                    <a:pt x="2126" y="1888"/>
                    <a:pt x="2131" y="1894"/>
                  </a:cubicBezTo>
                  <a:cubicBezTo>
                    <a:pt x="2148" y="1910"/>
                    <a:pt x="2127" y="1933"/>
                    <a:pt x="2112" y="1946"/>
                  </a:cubicBezTo>
                  <a:cubicBezTo>
                    <a:pt x="2056" y="1989"/>
                    <a:pt x="2000" y="2037"/>
                    <a:pt x="1944" y="2081"/>
                  </a:cubicBezTo>
                  <a:cubicBezTo>
                    <a:pt x="1806" y="2191"/>
                    <a:pt x="1663" y="2290"/>
                    <a:pt x="1535" y="2414"/>
                  </a:cubicBezTo>
                  <a:cubicBezTo>
                    <a:pt x="1464" y="2486"/>
                    <a:pt x="1329" y="2631"/>
                    <a:pt x="1381" y="2739"/>
                  </a:cubicBezTo>
                  <a:cubicBezTo>
                    <a:pt x="1399" y="2773"/>
                    <a:pt x="1439" y="2786"/>
                    <a:pt x="1488" y="2786"/>
                  </a:cubicBezTo>
                  <a:cubicBezTo>
                    <a:pt x="1502" y="2786"/>
                    <a:pt x="1516" y="2785"/>
                    <a:pt x="1531" y="2783"/>
                  </a:cubicBezTo>
                  <a:cubicBezTo>
                    <a:pt x="1585" y="2780"/>
                    <a:pt x="1638" y="2772"/>
                    <a:pt x="1691" y="2759"/>
                  </a:cubicBezTo>
                  <a:cubicBezTo>
                    <a:pt x="1817" y="2731"/>
                    <a:pt x="1937" y="2676"/>
                    <a:pt x="2047" y="2616"/>
                  </a:cubicBezTo>
                  <a:cubicBezTo>
                    <a:pt x="2226" y="2517"/>
                    <a:pt x="2389" y="2393"/>
                    <a:pt x="2564" y="2290"/>
                  </a:cubicBezTo>
                  <a:cubicBezTo>
                    <a:pt x="3206" y="1913"/>
                    <a:pt x="3992" y="1826"/>
                    <a:pt x="4604" y="1405"/>
                  </a:cubicBezTo>
                  <a:cubicBezTo>
                    <a:pt x="4469" y="1270"/>
                    <a:pt x="4330" y="1131"/>
                    <a:pt x="4247" y="962"/>
                  </a:cubicBezTo>
                  <a:cubicBezTo>
                    <a:pt x="4176" y="812"/>
                    <a:pt x="4144" y="644"/>
                    <a:pt x="4085" y="485"/>
                  </a:cubicBezTo>
                  <a:cubicBezTo>
                    <a:pt x="4053" y="399"/>
                    <a:pt x="3998" y="331"/>
                    <a:pt x="3998" y="235"/>
                  </a:cubicBezTo>
                  <a:cubicBezTo>
                    <a:pt x="3998" y="184"/>
                    <a:pt x="4021" y="17"/>
                    <a:pt x="4082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6330407" y="2834095"/>
              <a:ext cx="160726" cy="145610"/>
            </a:xfrm>
            <a:custGeom>
              <a:avLst/>
              <a:gdLst/>
              <a:ahLst/>
              <a:cxnLst/>
              <a:rect l="l" t="t" r="r" b="b"/>
              <a:pathLst>
                <a:path w="3073" h="2784" extrusionOk="0">
                  <a:moveTo>
                    <a:pt x="2552" y="0"/>
                  </a:moveTo>
                  <a:lnTo>
                    <a:pt x="2552" y="0"/>
                  </a:lnTo>
                  <a:cubicBezTo>
                    <a:pt x="2552" y="0"/>
                    <a:pt x="2551" y="1"/>
                    <a:pt x="2550" y="1"/>
                  </a:cubicBezTo>
                  <a:lnTo>
                    <a:pt x="2550" y="1"/>
                  </a:lnTo>
                  <a:cubicBezTo>
                    <a:pt x="2551" y="1"/>
                    <a:pt x="2552" y="0"/>
                    <a:pt x="2552" y="0"/>
                  </a:cubicBezTo>
                  <a:close/>
                  <a:moveTo>
                    <a:pt x="2550" y="1"/>
                  </a:moveTo>
                  <a:cubicBezTo>
                    <a:pt x="2376" y="41"/>
                    <a:pt x="2203" y="76"/>
                    <a:pt x="2025" y="112"/>
                  </a:cubicBezTo>
                  <a:cubicBezTo>
                    <a:pt x="1970" y="222"/>
                    <a:pt x="1940" y="342"/>
                    <a:pt x="1937" y="466"/>
                  </a:cubicBezTo>
                  <a:cubicBezTo>
                    <a:pt x="1926" y="740"/>
                    <a:pt x="2033" y="1009"/>
                    <a:pt x="2183" y="1239"/>
                  </a:cubicBezTo>
                  <a:cubicBezTo>
                    <a:pt x="2244" y="1326"/>
                    <a:pt x="2311" y="1427"/>
                    <a:pt x="2287" y="1530"/>
                  </a:cubicBezTo>
                  <a:cubicBezTo>
                    <a:pt x="2259" y="1633"/>
                    <a:pt x="2148" y="1688"/>
                    <a:pt x="2044" y="1728"/>
                  </a:cubicBezTo>
                  <a:cubicBezTo>
                    <a:pt x="1684" y="1871"/>
                    <a:pt x="1306" y="1981"/>
                    <a:pt x="950" y="2141"/>
                  </a:cubicBezTo>
                  <a:cubicBezTo>
                    <a:pt x="826" y="2196"/>
                    <a:pt x="706" y="2255"/>
                    <a:pt x="592" y="2320"/>
                  </a:cubicBezTo>
                  <a:cubicBezTo>
                    <a:pt x="394" y="2437"/>
                    <a:pt x="208" y="2577"/>
                    <a:pt x="40" y="2736"/>
                  </a:cubicBezTo>
                  <a:cubicBezTo>
                    <a:pt x="26" y="2751"/>
                    <a:pt x="12" y="2767"/>
                    <a:pt x="0" y="2784"/>
                  </a:cubicBezTo>
                  <a:cubicBezTo>
                    <a:pt x="54" y="2781"/>
                    <a:pt x="107" y="2773"/>
                    <a:pt x="160" y="2760"/>
                  </a:cubicBezTo>
                  <a:cubicBezTo>
                    <a:pt x="286" y="2732"/>
                    <a:pt x="406" y="2677"/>
                    <a:pt x="516" y="2617"/>
                  </a:cubicBezTo>
                  <a:cubicBezTo>
                    <a:pt x="695" y="2518"/>
                    <a:pt x="858" y="2394"/>
                    <a:pt x="1033" y="2291"/>
                  </a:cubicBezTo>
                  <a:cubicBezTo>
                    <a:pt x="1675" y="1914"/>
                    <a:pt x="2461" y="1827"/>
                    <a:pt x="3073" y="1406"/>
                  </a:cubicBezTo>
                  <a:cubicBezTo>
                    <a:pt x="2938" y="1271"/>
                    <a:pt x="2799" y="1132"/>
                    <a:pt x="2716" y="961"/>
                  </a:cubicBezTo>
                  <a:cubicBezTo>
                    <a:pt x="2645" y="810"/>
                    <a:pt x="2613" y="643"/>
                    <a:pt x="2552" y="485"/>
                  </a:cubicBezTo>
                  <a:cubicBezTo>
                    <a:pt x="2521" y="398"/>
                    <a:pt x="2466" y="329"/>
                    <a:pt x="2466" y="234"/>
                  </a:cubicBezTo>
                  <a:cubicBezTo>
                    <a:pt x="2466" y="184"/>
                    <a:pt x="2488" y="17"/>
                    <a:pt x="2550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6440718" y="2301685"/>
              <a:ext cx="455712" cy="618059"/>
            </a:xfrm>
            <a:custGeom>
              <a:avLst/>
              <a:gdLst/>
              <a:ahLst/>
              <a:cxnLst/>
              <a:rect l="l" t="t" r="r" b="b"/>
              <a:pathLst>
                <a:path w="8713" h="11817" extrusionOk="0">
                  <a:moveTo>
                    <a:pt x="7728" y="0"/>
                  </a:moveTo>
                  <a:cubicBezTo>
                    <a:pt x="7557" y="0"/>
                    <a:pt x="7376" y="52"/>
                    <a:pt x="7200" y="156"/>
                  </a:cubicBezTo>
                  <a:cubicBezTo>
                    <a:pt x="6707" y="446"/>
                    <a:pt x="6401" y="1037"/>
                    <a:pt x="6224" y="1557"/>
                  </a:cubicBezTo>
                  <a:cubicBezTo>
                    <a:pt x="5798" y="2796"/>
                    <a:pt x="5604" y="4110"/>
                    <a:pt x="5394" y="5395"/>
                  </a:cubicBezTo>
                  <a:cubicBezTo>
                    <a:pt x="5310" y="5892"/>
                    <a:pt x="5314" y="6384"/>
                    <a:pt x="5065" y="6837"/>
                  </a:cubicBezTo>
                  <a:cubicBezTo>
                    <a:pt x="4743" y="7416"/>
                    <a:pt x="4230" y="7794"/>
                    <a:pt x="3727" y="8198"/>
                  </a:cubicBezTo>
                  <a:cubicBezTo>
                    <a:pt x="3298" y="8544"/>
                    <a:pt x="2829" y="8833"/>
                    <a:pt x="2353" y="9111"/>
                  </a:cubicBezTo>
                  <a:cubicBezTo>
                    <a:pt x="1670" y="9505"/>
                    <a:pt x="972" y="9798"/>
                    <a:pt x="257" y="10112"/>
                  </a:cubicBezTo>
                  <a:cubicBezTo>
                    <a:pt x="198" y="10139"/>
                    <a:pt x="139" y="10163"/>
                    <a:pt x="95" y="10211"/>
                  </a:cubicBezTo>
                  <a:cubicBezTo>
                    <a:pt x="43" y="10274"/>
                    <a:pt x="32" y="10358"/>
                    <a:pt x="23" y="10437"/>
                  </a:cubicBezTo>
                  <a:cubicBezTo>
                    <a:pt x="0" y="10815"/>
                    <a:pt x="99" y="11212"/>
                    <a:pt x="321" y="11522"/>
                  </a:cubicBezTo>
                  <a:cubicBezTo>
                    <a:pt x="362" y="11582"/>
                    <a:pt x="413" y="11636"/>
                    <a:pt x="472" y="11680"/>
                  </a:cubicBezTo>
                  <a:cubicBezTo>
                    <a:pt x="589" y="11774"/>
                    <a:pt x="726" y="11817"/>
                    <a:pt x="872" y="11817"/>
                  </a:cubicBezTo>
                  <a:cubicBezTo>
                    <a:pt x="968" y="11817"/>
                    <a:pt x="1068" y="11798"/>
                    <a:pt x="1170" y="11764"/>
                  </a:cubicBezTo>
                  <a:cubicBezTo>
                    <a:pt x="2040" y="11473"/>
                    <a:pt x="2885" y="11109"/>
                    <a:pt x="3707" y="10708"/>
                  </a:cubicBezTo>
                  <a:cubicBezTo>
                    <a:pt x="4810" y="10171"/>
                    <a:pt x="5914" y="9616"/>
                    <a:pt x="6882" y="8854"/>
                  </a:cubicBezTo>
                  <a:cubicBezTo>
                    <a:pt x="7168" y="8628"/>
                    <a:pt x="7358" y="8401"/>
                    <a:pt x="7497" y="8059"/>
                  </a:cubicBezTo>
                  <a:cubicBezTo>
                    <a:pt x="7649" y="7690"/>
                    <a:pt x="7704" y="7294"/>
                    <a:pt x="7799" y="6908"/>
                  </a:cubicBezTo>
                  <a:cubicBezTo>
                    <a:pt x="8133" y="5525"/>
                    <a:pt x="8342" y="4119"/>
                    <a:pt x="8534" y="2710"/>
                  </a:cubicBezTo>
                  <a:cubicBezTo>
                    <a:pt x="8604" y="2202"/>
                    <a:pt x="8713" y="1685"/>
                    <a:pt x="8644" y="1169"/>
                  </a:cubicBezTo>
                  <a:cubicBezTo>
                    <a:pt x="8616" y="954"/>
                    <a:pt x="8581" y="736"/>
                    <a:pt x="8490" y="537"/>
                  </a:cubicBezTo>
                  <a:cubicBezTo>
                    <a:pt x="8374" y="276"/>
                    <a:pt x="8188" y="109"/>
                    <a:pt x="7969" y="38"/>
                  </a:cubicBezTo>
                  <a:cubicBezTo>
                    <a:pt x="7893" y="13"/>
                    <a:pt x="7812" y="0"/>
                    <a:pt x="7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6465406" y="2303621"/>
              <a:ext cx="431025" cy="616123"/>
            </a:xfrm>
            <a:custGeom>
              <a:avLst/>
              <a:gdLst/>
              <a:ahLst/>
              <a:cxnLst/>
              <a:rect l="l" t="t" r="r" b="b"/>
              <a:pathLst>
                <a:path w="8241" h="11780" extrusionOk="0">
                  <a:moveTo>
                    <a:pt x="7497" y="1"/>
                  </a:moveTo>
                  <a:cubicBezTo>
                    <a:pt x="7594" y="361"/>
                    <a:pt x="7661" y="729"/>
                    <a:pt x="7700" y="1101"/>
                  </a:cubicBezTo>
                  <a:cubicBezTo>
                    <a:pt x="7855" y="2529"/>
                    <a:pt x="7628" y="4002"/>
                    <a:pt x="7295" y="5411"/>
                  </a:cubicBezTo>
                  <a:cubicBezTo>
                    <a:pt x="7038" y="6515"/>
                    <a:pt x="6700" y="7634"/>
                    <a:pt x="5914" y="8475"/>
                  </a:cubicBezTo>
                  <a:cubicBezTo>
                    <a:pt x="5592" y="8821"/>
                    <a:pt x="5172" y="9055"/>
                    <a:pt x="4759" y="9282"/>
                  </a:cubicBezTo>
                  <a:cubicBezTo>
                    <a:pt x="3202" y="10133"/>
                    <a:pt x="1615" y="10920"/>
                    <a:pt x="0" y="11643"/>
                  </a:cubicBezTo>
                  <a:cubicBezTo>
                    <a:pt x="117" y="11737"/>
                    <a:pt x="254" y="11780"/>
                    <a:pt x="400" y="11780"/>
                  </a:cubicBezTo>
                  <a:cubicBezTo>
                    <a:pt x="496" y="11780"/>
                    <a:pt x="596" y="11761"/>
                    <a:pt x="698" y="11727"/>
                  </a:cubicBezTo>
                  <a:cubicBezTo>
                    <a:pt x="1568" y="11436"/>
                    <a:pt x="2413" y="11072"/>
                    <a:pt x="3235" y="10671"/>
                  </a:cubicBezTo>
                  <a:cubicBezTo>
                    <a:pt x="4338" y="10134"/>
                    <a:pt x="5442" y="9579"/>
                    <a:pt x="6410" y="8817"/>
                  </a:cubicBezTo>
                  <a:cubicBezTo>
                    <a:pt x="6696" y="8591"/>
                    <a:pt x="6886" y="8364"/>
                    <a:pt x="7025" y="8022"/>
                  </a:cubicBezTo>
                  <a:cubicBezTo>
                    <a:pt x="7177" y="7653"/>
                    <a:pt x="7232" y="7257"/>
                    <a:pt x="7327" y="6871"/>
                  </a:cubicBezTo>
                  <a:cubicBezTo>
                    <a:pt x="7661" y="5488"/>
                    <a:pt x="7870" y="4082"/>
                    <a:pt x="8062" y="2673"/>
                  </a:cubicBezTo>
                  <a:cubicBezTo>
                    <a:pt x="8132" y="2165"/>
                    <a:pt x="8241" y="1648"/>
                    <a:pt x="8172" y="1132"/>
                  </a:cubicBezTo>
                  <a:cubicBezTo>
                    <a:pt x="8144" y="917"/>
                    <a:pt x="8109" y="700"/>
                    <a:pt x="8018" y="502"/>
                  </a:cubicBezTo>
                  <a:cubicBezTo>
                    <a:pt x="7902" y="239"/>
                    <a:pt x="7716" y="72"/>
                    <a:pt x="74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6291440" y="3014598"/>
              <a:ext cx="319725" cy="7322"/>
            </a:xfrm>
            <a:custGeom>
              <a:avLst/>
              <a:gdLst/>
              <a:ahLst/>
              <a:cxnLst/>
              <a:rect l="l" t="t" r="r" b="b"/>
              <a:pathLst>
                <a:path w="6113" h="140" extrusionOk="0">
                  <a:moveTo>
                    <a:pt x="0" y="1"/>
                  </a:moveTo>
                  <a:lnTo>
                    <a:pt x="0" y="140"/>
                  </a:lnTo>
                  <a:lnTo>
                    <a:pt x="5291" y="140"/>
                  </a:lnTo>
                  <a:lnTo>
                    <a:pt x="6113" y="1"/>
                  </a:lnTo>
                  <a:close/>
                </a:path>
              </a:pathLst>
            </a:custGeom>
            <a:solidFill>
              <a:srgbClr val="613E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6422412" y="2424340"/>
              <a:ext cx="69039" cy="74008"/>
            </a:xfrm>
            <a:custGeom>
              <a:avLst/>
              <a:gdLst/>
              <a:ahLst/>
              <a:cxnLst/>
              <a:rect l="l" t="t" r="r" b="b"/>
              <a:pathLst>
                <a:path w="1320" h="1415" extrusionOk="0">
                  <a:moveTo>
                    <a:pt x="790" y="0"/>
                  </a:moveTo>
                  <a:cubicBezTo>
                    <a:pt x="554" y="0"/>
                    <a:pt x="298" y="190"/>
                    <a:pt x="166" y="487"/>
                  </a:cubicBezTo>
                  <a:cubicBezTo>
                    <a:pt x="0" y="859"/>
                    <a:pt x="87" y="1258"/>
                    <a:pt x="360" y="1379"/>
                  </a:cubicBezTo>
                  <a:cubicBezTo>
                    <a:pt x="413" y="1403"/>
                    <a:pt x="470" y="1414"/>
                    <a:pt x="528" y="1414"/>
                  </a:cubicBezTo>
                  <a:cubicBezTo>
                    <a:pt x="765" y="1414"/>
                    <a:pt x="1020" y="1225"/>
                    <a:pt x="1153" y="928"/>
                  </a:cubicBezTo>
                  <a:cubicBezTo>
                    <a:pt x="1319" y="557"/>
                    <a:pt x="1231" y="158"/>
                    <a:pt x="959" y="36"/>
                  </a:cubicBezTo>
                  <a:cubicBezTo>
                    <a:pt x="905" y="12"/>
                    <a:pt x="848" y="0"/>
                    <a:pt x="79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6151943" y="2619698"/>
              <a:ext cx="70242" cy="72439"/>
            </a:xfrm>
            <a:custGeom>
              <a:avLst/>
              <a:gdLst/>
              <a:ahLst/>
              <a:cxnLst/>
              <a:rect l="l" t="t" r="r" b="b"/>
              <a:pathLst>
                <a:path w="1343" h="1385" extrusionOk="0">
                  <a:moveTo>
                    <a:pt x="828" y="1"/>
                  </a:moveTo>
                  <a:cubicBezTo>
                    <a:pt x="604" y="1"/>
                    <a:pt x="356" y="159"/>
                    <a:pt x="204" y="422"/>
                  </a:cubicBezTo>
                  <a:cubicBezTo>
                    <a:pt x="1" y="775"/>
                    <a:pt x="46" y="1179"/>
                    <a:pt x="304" y="1329"/>
                  </a:cubicBezTo>
                  <a:cubicBezTo>
                    <a:pt x="369" y="1367"/>
                    <a:pt x="441" y="1385"/>
                    <a:pt x="516" y="1385"/>
                  </a:cubicBezTo>
                  <a:cubicBezTo>
                    <a:pt x="740" y="1385"/>
                    <a:pt x="988" y="1226"/>
                    <a:pt x="1141" y="963"/>
                  </a:cubicBezTo>
                  <a:cubicBezTo>
                    <a:pt x="1343" y="612"/>
                    <a:pt x="1298" y="206"/>
                    <a:pt x="1040" y="56"/>
                  </a:cubicBezTo>
                  <a:cubicBezTo>
                    <a:pt x="975" y="18"/>
                    <a:pt x="903" y="1"/>
                    <a:pt x="828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6286367" y="2465504"/>
              <a:ext cx="169983" cy="556342"/>
            </a:xfrm>
            <a:custGeom>
              <a:avLst/>
              <a:gdLst/>
              <a:ahLst/>
              <a:cxnLst/>
              <a:rect l="l" t="t" r="r" b="b"/>
              <a:pathLst>
                <a:path w="3250" h="10637" extrusionOk="0">
                  <a:moveTo>
                    <a:pt x="3064" y="0"/>
                  </a:moveTo>
                  <a:lnTo>
                    <a:pt x="75" y="8341"/>
                  </a:lnTo>
                  <a:lnTo>
                    <a:pt x="72" y="8440"/>
                  </a:lnTo>
                  <a:cubicBezTo>
                    <a:pt x="68" y="8529"/>
                    <a:pt x="66" y="8615"/>
                    <a:pt x="63" y="8702"/>
                  </a:cubicBezTo>
                  <a:cubicBezTo>
                    <a:pt x="59" y="8826"/>
                    <a:pt x="55" y="8948"/>
                    <a:pt x="50" y="9071"/>
                  </a:cubicBezTo>
                  <a:lnTo>
                    <a:pt x="37" y="9495"/>
                  </a:lnTo>
                  <a:cubicBezTo>
                    <a:pt x="33" y="9635"/>
                    <a:pt x="28" y="9777"/>
                    <a:pt x="23" y="9919"/>
                  </a:cubicBezTo>
                  <a:cubicBezTo>
                    <a:pt x="19" y="10042"/>
                    <a:pt x="15" y="10164"/>
                    <a:pt x="11" y="10288"/>
                  </a:cubicBezTo>
                  <a:cubicBezTo>
                    <a:pt x="8" y="10375"/>
                    <a:pt x="5" y="10461"/>
                    <a:pt x="2" y="10549"/>
                  </a:cubicBezTo>
                  <a:cubicBezTo>
                    <a:pt x="1" y="10561"/>
                    <a:pt x="1" y="10570"/>
                    <a:pt x="1" y="10581"/>
                  </a:cubicBezTo>
                  <a:cubicBezTo>
                    <a:pt x="6" y="10614"/>
                    <a:pt x="52" y="10633"/>
                    <a:pt x="82" y="10636"/>
                  </a:cubicBezTo>
                  <a:cubicBezTo>
                    <a:pt x="86" y="10637"/>
                    <a:pt x="90" y="10637"/>
                    <a:pt x="94" y="10637"/>
                  </a:cubicBezTo>
                  <a:cubicBezTo>
                    <a:pt x="122" y="10637"/>
                    <a:pt x="149" y="10628"/>
                    <a:pt x="172" y="10613"/>
                  </a:cubicBezTo>
                  <a:cubicBezTo>
                    <a:pt x="207" y="10591"/>
                    <a:pt x="198" y="10536"/>
                    <a:pt x="199" y="10501"/>
                  </a:cubicBezTo>
                  <a:cubicBezTo>
                    <a:pt x="202" y="10445"/>
                    <a:pt x="206" y="10388"/>
                    <a:pt x="207" y="10332"/>
                  </a:cubicBezTo>
                  <a:lnTo>
                    <a:pt x="218" y="9960"/>
                  </a:lnTo>
                  <a:lnTo>
                    <a:pt x="232" y="9527"/>
                  </a:lnTo>
                  <a:cubicBezTo>
                    <a:pt x="236" y="9382"/>
                    <a:pt x="242" y="9238"/>
                    <a:pt x="246" y="9093"/>
                  </a:cubicBezTo>
                  <a:cubicBezTo>
                    <a:pt x="250" y="8969"/>
                    <a:pt x="253" y="8845"/>
                    <a:pt x="257" y="8720"/>
                  </a:cubicBezTo>
                  <a:cubicBezTo>
                    <a:pt x="260" y="8636"/>
                    <a:pt x="262" y="8552"/>
                    <a:pt x="265" y="8468"/>
                  </a:cubicBezTo>
                  <a:cubicBezTo>
                    <a:pt x="265" y="8447"/>
                    <a:pt x="260" y="8414"/>
                    <a:pt x="267" y="8394"/>
                  </a:cubicBezTo>
                  <a:cubicBezTo>
                    <a:pt x="267" y="8392"/>
                    <a:pt x="3250" y="68"/>
                    <a:pt x="3250" y="68"/>
                  </a:cubicBezTo>
                  <a:lnTo>
                    <a:pt x="3064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8"/>
            <p:cNvSpPr/>
            <p:nvPr/>
          </p:nvSpPr>
          <p:spPr>
            <a:xfrm>
              <a:off x="5966156" y="2668916"/>
              <a:ext cx="216898" cy="170245"/>
            </a:xfrm>
            <a:custGeom>
              <a:avLst/>
              <a:gdLst/>
              <a:ahLst/>
              <a:cxnLst/>
              <a:rect l="l" t="t" r="r" b="b"/>
              <a:pathLst>
                <a:path w="4147" h="3255" extrusionOk="0">
                  <a:moveTo>
                    <a:pt x="3981" y="0"/>
                  </a:moveTo>
                  <a:lnTo>
                    <a:pt x="2676" y="1908"/>
                  </a:lnTo>
                  <a:lnTo>
                    <a:pt x="2607" y="1939"/>
                  </a:lnTo>
                  <a:lnTo>
                    <a:pt x="2420" y="2024"/>
                  </a:lnTo>
                  <a:lnTo>
                    <a:pt x="2142" y="2149"/>
                  </a:lnTo>
                  <a:lnTo>
                    <a:pt x="1802" y="2302"/>
                  </a:lnTo>
                  <a:lnTo>
                    <a:pt x="1426" y="2471"/>
                  </a:lnTo>
                  <a:lnTo>
                    <a:pt x="1043" y="2643"/>
                  </a:lnTo>
                  <a:lnTo>
                    <a:pt x="682" y="2806"/>
                  </a:lnTo>
                  <a:lnTo>
                    <a:pt x="369" y="2946"/>
                  </a:lnTo>
                  <a:lnTo>
                    <a:pt x="133" y="3054"/>
                  </a:lnTo>
                  <a:cubicBezTo>
                    <a:pt x="96" y="3070"/>
                    <a:pt x="4" y="3096"/>
                    <a:pt x="2" y="3150"/>
                  </a:cubicBezTo>
                  <a:cubicBezTo>
                    <a:pt x="1" y="3171"/>
                    <a:pt x="8" y="3193"/>
                    <a:pt x="20" y="3211"/>
                  </a:cubicBezTo>
                  <a:cubicBezTo>
                    <a:pt x="35" y="3229"/>
                    <a:pt x="56" y="3242"/>
                    <a:pt x="79" y="3249"/>
                  </a:cubicBezTo>
                  <a:cubicBezTo>
                    <a:pt x="89" y="3252"/>
                    <a:pt x="99" y="3253"/>
                    <a:pt x="110" y="3255"/>
                  </a:cubicBezTo>
                  <a:cubicBezTo>
                    <a:pt x="112" y="3255"/>
                    <a:pt x="115" y="3255"/>
                    <a:pt x="117" y="3255"/>
                  </a:cubicBezTo>
                  <a:cubicBezTo>
                    <a:pt x="178" y="3255"/>
                    <a:pt x="239" y="3223"/>
                    <a:pt x="294" y="3198"/>
                  </a:cubicBezTo>
                  <a:lnTo>
                    <a:pt x="429" y="3138"/>
                  </a:lnTo>
                  <a:lnTo>
                    <a:pt x="761" y="2988"/>
                  </a:lnTo>
                  <a:lnTo>
                    <a:pt x="1150" y="2813"/>
                  </a:lnTo>
                  <a:lnTo>
                    <a:pt x="1563" y="2627"/>
                  </a:lnTo>
                  <a:lnTo>
                    <a:pt x="1967" y="2445"/>
                  </a:lnTo>
                  <a:lnTo>
                    <a:pt x="2325" y="2284"/>
                  </a:lnTo>
                  <a:lnTo>
                    <a:pt x="2606" y="2157"/>
                  </a:lnTo>
                  <a:lnTo>
                    <a:pt x="2774" y="2082"/>
                  </a:lnTo>
                  <a:cubicBezTo>
                    <a:pt x="2782" y="2079"/>
                    <a:pt x="2804" y="2074"/>
                    <a:pt x="2808" y="2067"/>
                  </a:cubicBezTo>
                  <a:lnTo>
                    <a:pt x="4146" y="113"/>
                  </a:lnTo>
                  <a:lnTo>
                    <a:pt x="3981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8"/>
            <p:cNvSpPr/>
            <p:nvPr/>
          </p:nvSpPr>
          <p:spPr>
            <a:xfrm>
              <a:off x="7609051" y="3696501"/>
              <a:ext cx="367059" cy="255864"/>
            </a:xfrm>
            <a:custGeom>
              <a:avLst/>
              <a:gdLst/>
              <a:ahLst/>
              <a:cxnLst/>
              <a:rect l="l" t="t" r="r" b="b"/>
              <a:pathLst>
                <a:path w="7018" h="4892" extrusionOk="0">
                  <a:moveTo>
                    <a:pt x="6994" y="1992"/>
                  </a:moveTo>
                  <a:cubicBezTo>
                    <a:pt x="6901" y="1556"/>
                    <a:pt x="6566" y="1133"/>
                    <a:pt x="5985" y="797"/>
                  </a:cubicBezTo>
                  <a:cubicBezTo>
                    <a:pt x="4609" y="4"/>
                    <a:pt x="2387" y="0"/>
                    <a:pt x="1020" y="789"/>
                  </a:cubicBezTo>
                  <a:cubicBezTo>
                    <a:pt x="477" y="1103"/>
                    <a:pt x="152" y="1494"/>
                    <a:pt x="43" y="1903"/>
                  </a:cubicBezTo>
                  <a:lnTo>
                    <a:pt x="0" y="1899"/>
                  </a:lnTo>
                  <a:lnTo>
                    <a:pt x="0" y="2668"/>
                  </a:lnTo>
                  <a:lnTo>
                    <a:pt x="0" y="2668"/>
                  </a:lnTo>
                  <a:cubicBezTo>
                    <a:pt x="7" y="3185"/>
                    <a:pt x="353" y="3698"/>
                    <a:pt x="1036" y="4093"/>
                  </a:cubicBezTo>
                  <a:cubicBezTo>
                    <a:pt x="2411" y="4887"/>
                    <a:pt x="4633" y="4892"/>
                    <a:pt x="6000" y="4101"/>
                  </a:cubicBezTo>
                  <a:cubicBezTo>
                    <a:pt x="6658" y="3721"/>
                    <a:pt x="6996" y="3227"/>
                    <a:pt x="7017" y="2727"/>
                  </a:cubicBezTo>
                  <a:lnTo>
                    <a:pt x="7017" y="2727"/>
                  </a:lnTo>
                  <a:lnTo>
                    <a:pt x="7017" y="2700"/>
                  </a:lnTo>
                  <a:lnTo>
                    <a:pt x="7017" y="2652"/>
                  </a:lnTo>
                  <a:lnTo>
                    <a:pt x="7017" y="195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8"/>
            <p:cNvSpPr/>
            <p:nvPr/>
          </p:nvSpPr>
          <p:spPr>
            <a:xfrm>
              <a:off x="7590954" y="3689806"/>
              <a:ext cx="403409" cy="211982"/>
            </a:xfrm>
            <a:custGeom>
              <a:avLst/>
              <a:gdLst/>
              <a:ahLst/>
              <a:cxnLst/>
              <a:rect l="l" t="t" r="r" b="b"/>
              <a:pathLst>
                <a:path w="7713" h="4053" extrusionOk="0">
                  <a:moveTo>
                    <a:pt x="3835" y="0"/>
                  </a:moveTo>
                  <a:cubicBezTo>
                    <a:pt x="2940" y="0"/>
                    <a:pt x="2047" y="197"/>
                    <a:pt x="1366" y="590"/>
                  </a:cubicBezTo>
                  <a:cubicBezTo>
                    <a:pt x="1" y="1378"/>
                    <a:pt x="6" y="2661"/>
                    <a:pt x="1382" y="3456"/>
                  </a:cubicBezTo>
                  <a:cubicBezTo>
                    <a:pt x="2072" y="3854"/>
                    <a:pt x="2976" y="4053"/>
                    <a:pt x="3877" y="4053"/>
                  </a:cubicBezTo>
                  <a:cubicBezTo>
                    <a:pt x="4772" y="4053"/>
                    <a:pt x="5665" y="3857"/>
                    <a:pt x="6346" y="3464"/>
                  </a:cubicBezTo>
                  <a:cubicBezTo>
                    <a:pt x="7713" y="2675"/>
                    <a:pt x="7706" y="1392"/>
                    <a:pt x="6331" y="598"/>
                  </a:cubicBezTo>
                  <a:cubicBezTo>
                    <a:pt x="5640" y="200"/>
                    <a:pt x="4737" y="0"/>
                    <a:pt x="38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8"/>
            <p:cNvSpPr/>
            <p:nvPr/>
          </p:nvSpPr>
          <p:spPr>
            <a:xfrm>
              <a:off x="7644461" y="3675527"/>
              <a:ext cx="296189" cy="206438"/>
            </a:xfrm>
            <a:custGeom>
              <a:avLst/>
              <a:gdLst/>
              <a:ahLst/>
              <a:cxnLst/>
              <a:rect l="l" t="t" r="r" b="b"/>
              <a:pathLst>
                <a:path w="5663" h="3947" extrusionOk="0">
                  <a:moveTo>
                    <a:pt x="5644" y="1609"/>
                  </a:moveTo>
                  <a:cubicBezTo>
                    <a:pt x="5569" y="1256"/>
                    <a:pt x="5298" y="916"/>
                    <a:pt x="4830" y="645"/>
                  </a:cubicBezTo>
                  <a:cubicBezTo>
                    <a:pt x="3720" y="5"/>
                    <a:pt x="1927" y="1"/>
                    <a:pt x="824" y="638"/>
                  </a:cubicBezTo>
                  <a:cubicBezTo>
                    <a:pt x="386" y="891"/>
                    <a:pt x="123" y="1207"/>
                    <a:pt x="35" y="1537"/>
                  </a:cubicBezTo>
                  <a:lnTo>
                    <a:pt x="1" y="1533"/>
                  </a:lnTo>
                  <a:lnTo>
                    <a:pt x="1" y="2152"/>
                  </a:lnTo>
                  <a:lnTo>
                    <a:pt x="1" y="2152"/>
                  </a:lnTo>
                  <a:cubicBezTo>
                    <a:pt x="6" y="2568"/>
                    <a:pt x="286" y="2984"/>
                    <a:pt x="836" y="3303"/>
                  </a:cubicBezTo>
                  <a:cubicBezTo>
                    <a:pt x="1946" y="3943"/>
                    <a:pt x="3738" y="3946"/>
                    <a:pt x="4841" y="3310"/>
                  </a:cubicBezTo>
                  <a:cubicBezTo>
                    <a:pt x="5372" y="3003"/>
                    <a:pt x="5645" y="2604"/>
                    <a:pt x="5663" y="2202"/>
                  </a:cubicBezTo>
                  <a:lnTo>
                    <a:pt x="5663" y="2202"/>
                  </a:lnTo>
                  <a:lnTo>
                    <a:pt x="5663" y="2179"/>
                  </a:lnTo>
                  <a:lnTo>
                    <a:pt x="5663" y="2140"/>
                  </a:lnTo>
                  <a:lnTo>
                    <a:pt x="5663" y="15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8"/>
            <p:cNvSpPr/>
            <p:nvPr/>
          </p:nvSpPr>
          <p:spPr>
            <a:xfrm>
              <a:off x="7644200" y="3670140"/>
              <a:ext cx="296764" cy="171081"/>
            </a:xfrm>
            <a:custGeom>
              <a:avLst/>
              <a:gdLst/>
              <a:ahLst/>
              <a:cxnLst/>
              <a:rect l="l" t="t" r="r" b="b"/>
              <a:pathLst>
                <a:path w="5674" h="3271" extrusionOk="0">
                  <a:moveTo>
                    <a:pt x="2819" y="0"/>
                  </a:moveTo>
                  <a:cubicBezTo>
                    <a:pt x="1266" y="0"/>
                    <a:pt x="10" y="723"/>
                    <a:pt x="4" y="1621"/>
                  </a:cubicBezTo>
                  <a:cubicBezTo>
                    <a:pt x="0" y="2522"/>
                    <a:pt x="1264" y="3262"/>
                    <a:pt x="2828" y="3270"/>
                  </a:cubicBezTo>
                  <a:cubicBezTo>
                    <a:pt x="2837" y="3270"/>
                    <a:pt x="2845" y="3270"/>
                    <a:pt x="2854" y="3270"/>
                  </a:cubicBezTo>
                  <a:cubicBezTo>
                    <a:pt x="4406" y="3270"/>
                    <a:pt x="5664" y="2549"/>
                    <a:pt x="5668" y="1651"/>
                  </a:cubicBezTo>
                  <a:cubicBezTo>
                    <a:pt x="5673" y="748"/>
                    <a:pt x="4410" y="9"/>
                    <a:pt x="2846" y="0"/>
                  </a:cubicBezTo>
                  <a:cubicBezTo>
                    <a:pt x="2837" y="0"/>
                    <a:pt x="2828" y="0"/>
                    <a:pt x="28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8"/>
            <p:cNvSpPr/>
            <p:nvPr/>
          </p:nvSpPr>
          <p:spPr>
            <a:xfrm>
              <a:off x="7682278" y="3661980"/>
              <a:ext cx="220717" cy="153926"/>
            </a:xfrm>
            <a:custGeom>
              <a:avLst/>
              <a:gdLst/>
              <a:ahLst/>
              <a:cxnLst/>
              <a:rect l="l" t="t" r="r" b="b"/>
              <a:pathLst>
                <a:path w="4220" h="2943" extrusionOk="0">
                  <a:moveTo>
                    <a:pt x="4205" y="1199"/>
                  </a:moveTo>
                  <a:cubicBezTo>
                    <a:pt x="4150" y="937"/>
                    <a:pt x="3946" y="682"/>
                    <a:pt x="3598" y="481"/>
                  </a:cubicBezTo>
                  <a:cubicBezTo>
                    <a:pt x="2772" y="4"/>
                    <a:pt x="1435" y="1"/>
                    <a:pt x="613" y="476"/>
                  </a:cubicBezTo>
                  <a:cubicBezTo>
                    <a:pt x="287" y="666"/>
                    <a:pt x="91" y="900"/>
                    <a:pt x="25" y="1146"/>
                  </a:cubicBezTo>
                  <a:lnTo>
                    <a:pt x="0" y="1144"/>
                  </a:lnTo>
                  <a:lnTo>
                    <a:pt x="0" y="1605"/>
                  </a:lnTo>
                  <a:cubicBezTo>
                    <a:pt x="5" y="1914"/>
                    <a:pt x="211" y="2224"/>
                    <a:pt x="623" y="2462"/>
                  </a:cubicBezTo>
                  <a:cubicBezTo>
                    <a:pt x="1449" y="2940"/>
                    <a:pt x="2785" y="2943"/>
                    <a:pt x="3607" y="2468"/>
                  </a:cubicBezTo>
                  <a:cubicBezTo>
                    <a:pt x="4002" y="2239"/>
                    <a:pt x="4206" y="1942"/>
                    <a:pt x="4220" y="1642"/>
                  </a:cubicBezTo>
                  <a:lnTo>
                    <a:pt x="4220" y="1642"/>
                  </a:lnTo>
                  <a:lnTo>
                    <a:pt x="4220" y="1624"/>
                  </a:lnTo>
                  <a:lnTo>
                    <a:pt x="4220" y="1596"/>
                  </a:lnTo>
                  <a:lnTo>
                    <a:pt x="4220" y="117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8"/>
            <p:cNvSpPr/>
            <p:nvPr/>
          </p:nvSpPr>
          <p:spPr>
            <a:xfrm>
              <a:off x="7762827" y="1569689"/>
              <a:ext cx="59625" cy="31329"/>
            </a:xfrm>
            <a:custGeom>
              <a:avLst/>
              <a:gdLst/>
              <a:ahLst/>
              <a:cxnLst/>
              <a:rect l="l" t="t" r="r" b="b"/>
              <a:pathLst>
                <a:path w="1140" h="599" extrusionOk="0">
                  <a:moveTo>
                    <a:pt x="566" y="0"/>
                  </a:moveTo>
                  <a:cubicBezTo>
                    <a:pt x="434" y="0"/>
                    <a:pt x="303" y="29"/>
                    <a:pt x="203" y="87"/>
                  </a:cubicBezTo>
                  <a:cubicBezTo>
                    <a:pt x="1" y="204"/>
                    <a:pt x="2" y="393"/>
                    <a:pt x="205" y="510"/>
                  </a:cubicBezTo>
                  <a:cubicBezTo>
                    <a:pt x="307" y="569"/>
                    <a:pt x="441" y="598"/>
                    <a:pt x="574" y="598"/>
                  </a:cubicBezTo>
                  <a:cubicBezTo>
                    <a:pt x="706" y="598"/>
                    <a:pt x="838" y="569"/>
                    <a:pt x="938" y="511"/>
                  </a:cubicBezTo>
                  <a:cubicBezTo>
                    <a:pt x="1139" y="395"/>
                    <a:pt x="1138" y="206"/>
                    <a:pt x="936" y="89"/>
                  </a:cubicBezTo>
                  <a:cubicBezTo>
                    <a:pt x="833" y="30"/>
                    <a:pt x="699" y="0"/>
                    <a:pt x="566" y="0"/>
                  </a:cubicBezTo>
                  <a:close/>
                </a:path>
              </a:pathLst>
            </a:custGeom>
            <a:solidFill>
              <a:srgbClr val="E696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8"/>
            <p:cNvSpPr/>
            <p:nvPr/>
          </p:nvSpPr>
          <p:spPr>
            <a:xfrm>
              <a:off x="7671354" y="3661967"/>
              <a:ext cx="242631" cy="127513"/>
            </a:xfrm>
            <a:custGeom>
              <a:avLst/>
              <a:gdLst/>
              <a:ahLst/>
              <a:cxnLst/>
              <a:rect l="l" t="t" r="r" b="b"/>
              <a:pathLst>
                <a:path w="4639" h="2438" extrusionOk="0">
                  <a:moveTo>
                    <a:pt x="2308" y="1"/>
                  </a:moveTo>
                  <a:cubicBezTo>
                    <a:pt x="1770" y="1"/>
                    <a:pt x="1232" y="119"/>
                    <a:pt x="823" y="355"/>
                  </a:cubicBezTo>
                  <a:cubicBezTo>
                    <a:pt x="1" y="830"/>
                    <a:pt x="5" y="1601"/>
                    <a:pt x="832" y="2078"/>
                  </a:cubicBezTo>
                  <a:cubicBezTo>
                    <a:pt x="1248" y="2318"/>
                    <a:pt x="1792" y="2437"/>
                    <a:pt x="2334" y="2437"/>
                  </a:cubicBezTo>
                  <a:cubicBezTo>
                    <a:pt x="2871" y="2437"/>
                    <a:pt x="3408" y="2320"/>
                    <a:pt x="3817" y="2084"/>
                  </a:cubicBezTo>
                  <a:cubicBezTo>
                    <a:pt x="4639" y="1609"/>
                    <a:pt x="4635" y="838"/>
                    <a:pt x="3807" y="360"/>
                  </a:cubicBezTo>
                  <a:cubicBezTo>
                    <a:pt x="3393" y="121"/>
                    <a:pt x="2850" y="1"/>
                    <a:pt x="23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7755086" y="1613625"/>
              <a:ext cx="75106" cy="2123743"/>
            </a:xfrm>
            <a:custGeom>
              <a:avLst/>
              <a:gdLst/>
              <a:ahLst/>
              <a:cxnLst/>
              <a:rect l="l" t="t" r="r" b="b"/>
              <a:pathLst>
                <a:path w="1436" h="40605" extrusionOk="0">
                  <a:moveTo>
                    <a:pt x="1431" y="408"/>
                  </a:moveTo>
                  <a:cubicBezTo>
                    <a:pt x="1411" y="318"/>
                    <a:pt x="1342" y="231"/>
                    <a:pt x="1224" y="163"/>
                  </a:cubicBezTo>
                  <a:cubicBezTo>
                    <a:pt x="943" y="0"/>
                    <a:pt x="489" y="0"/>
                    <a:pt x="209" y="161"/>
                  </a:cubicBezTo>
                  <a:cubicBezTo>
                    <a:pt x="98" y="226"/>
                    <a:pt x="30" y="306"/>
                    <a:pt x="8" y="390"/>
                  </a:cubicBezTo>
                  <a:lnTo>
                    <a:pt x="0" y="388"/>
                  </a:lnTo>
                  <a:lnTo>
                    <a:pt x="0" y="40150"/>
                  </a:lnTo>
                  <a:lnTo>
                    <a:pt x="0" y="40150"/>
                  </a:lnTo>
                  <a:cubicBezTo>
                    <a:pt x="2" y="40255"/>
                    <a:pt x="72" y="40361"/>
                    <a:pt x="212" y="40440"/>
                  </a:cubicBezTo>
                  <a:cubicBezTo>
                    <a:pt x="493" y="40603"/>
                    <a:pt x="947" y="40604"/>
                    <a:pt x="1227" y="40443"/>
                  </a:cubicBezTo>
                  <a:cubicBezTo>
                    <a:pt x="1362" y="40365"/>
                    <a:pt x="1431" y="40264"/>
                    <a:pt x="1436" y="40162"/>
                  </a:cubicBezTo>
                  <a:lnTo>
                    <a:pt x="1436" y="40162"/>
                  </a:lnTo>
                  <a:lnTo>
                    <a:pt x="1436" y="39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7751373" y="1612213"/>
              <a:ext cx="82586" cy="43411"/>
            </a:xfrm>
            <a:custGeom>
              <a:avLst/>
              <a:gdLst/>
              <a:ahLst/>
              <a:cxnLst/>
              <a:rect l="l" t="t" r="r" b="b"/>
              <a:pathLst>
                <a:path w="1579" h="830" extrusionOk="0">
                  <a:moveTo>
                    <a:pt x="784" y="1"/>
                  </a:moveTo>
                  <a:cubicBezTo>
                    <a:pt x="601" y="1"/>
                    <a:pt x="419" y="41"/>
                    <a:pt x="280" y="121"/>
                  </a:cubicBezTo>
                  <a:cubicBezTo>
                    <a:pt x="1" y="283"/>
                    <a:pt x="2" y="545"/>
                    <a:pt x="283" y="707"/>
                  </a:cubicBezTo>
                  <a:cubicBezTo>
                    <a:pt x="424" y="789"/>
                    <a:pt x="610" y="830"/>
                    <a:pt x="795" y="830"/>
                  </a:cubicBezTo>
                  <a:cubicBezTo>
                    <a:pt x="977" y="830"/>
                    <a:pt x="1159" y="790"/>
                    <a:pt x="1298" y="710"/>
                  </a:cubicBezTo>
                  <a:cubicBezTo>
                    <a:pt x="1579" y="548"/>
                    <a:pt x="1576" y="286"/>
                    <a:pt x="1295" y="124"/>
                  </a:cubicBezTo>
                  <a:cubicBezTo>
                    <a:pt x="1154" y="42"/>
                    <a:pt x="968" y="1"/>
                    <a:pt x="7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7765495" y="1570683"/>
              <a:ext cx="54290" cy="76466"/>
            </a:xfrm>
            <a:custGeom>
              <a:avLst/>
              <a:gdLst/>
              <a:ahLst/>
              <a:cxnLst/>
              <a:rect l="l" t="t" r="r" b="b"/>
              <a:pathLst>
                <a:path w="1038" h="1462" extrusionOk="0">
                  <a:moveTo>
                    <a:pt x="1033" y="295"/>
                  </a:moveTo>
                  <a:cubicBezTo>
                    <a:pt x="1020" y="231"/>
                    <a:pt x="970" y="167"/>
                    <a:pt x="885" y="119"/>
                  </a:cubicBezTo>
                  <a:cubicBezTo>
                    <a:pt x="681" y="1"/>
                    <a:pt x="353" y="1"/>
                    <a:pt x="152" y="118"/>
                  </a:cubicBezTo>
                  <a:cubicBezTo>
                    <a:pt x="71" y="163"/>
                    <a:pt x="23" y="221"/>
                    <a:pt x="8" y="282"/>
                  </a:cubicBezTo>
                  <a:lnTo>
                    <a:pt x="1" y="282"/>
                  </a:lnTo>
                  <a:lnTo>
                    <a:pt x="1" y="1134"/>
                  </a:lnTo>
                  <a:lnTo>
                    <a:pt x="1" y="1134"/>
                  </a:lnTo>
                  <a:cubicBezTo>
                    <a:pt x="2" y="1209"/>
                    <a:pt x="53" y="1285"/>
                    <a:pt x="154" y="1344"/>
                  </a:cubicBezTo>
                  <a:cubicBezTo>
                    <a:pt x="357" y="1461"/>
                    <a:pt x="685" y="1461"/>
                    <a:pt x="886" y="1346"/>
                  </a:cubicBezTo>
                  <a:cubicBezTo>
                    <a:pt x="984" y="1289"/>
                    <a:pt x="1033" y="1216"/>
                    <a:pt x="1037" y="1142"/>
                  </a:cubicBezTo>
                  <a:lnTo>
                    <a:pt x="1037" y="1142"/>
                  </a:lnTo>
                  <a:lnTo>
                    <a:pt x="1037" y="1138"/>
                  </a:lnTo>
                  <a:lnTo>
                    <a:pt x="1037" y="1131"/>
                  </a:lnTo>
                  <a:lnTo>
                    <a:pt x="1037" y="2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7740755" y="1524079"/>
              <a:ext cx="100055" cy="100107"/>
            </a:xfrm>
            <a:custGeom>
              <a:avLst/>
              <a:gdLst/>
              <a:ahLst/>
              <a:cxnLst/>
              <a:rect l="l" t="t" r="r" b="b"/>
              <a:pathLst>
                <a:path w="1913" h="1914" extrusionOk="0">
                  <a:moveTo>
                    <a:pt x="1912" y="921"/>
                  </a:moveTo>
                  <a:cubicBezTo>
                    <a:pt x="1912" y="1294"/>
                    <a:pt x="1688" y="1628"/>
                    <a:pt x="1344" y="1771"/>
                  </a:cubicBezTo>
                  <a:cubicBezTo>
                    <a:pt x="1000" y="1913"/>
                    <a:pt x="605" y="1835"/>
                    <a:pt x="342" y="1572"/>
                  </a:cubicBezTo>
                  <a:cubicBezTo>
                    <a:pt x="79" y="1309"/>
                    <a:pt x="0" y="912"/>
                    <a:pt x="142" y="568"/>
                  </a:cubicBezTo>
                  <a:cubicBezTo>
                    <a:pt x="285" y="225"/>
                    <a:pt x="620" y="1"/>
                    <a:pt x="993" y="1"/>
                  </a:cubicBezTo>
                  <a:cubicBezTo>
                    <a:pt x="1501" y="1"/>
                    <a:pt x="1912" y="413"/>
                    <a:pt x="1912" y="9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8"/>
            <p:cNvSpPr/>
            <p:nvPr/>
          </p:nvSpPr>
          <p:spPr>
            <a:xfrm>
              <a:off x="7564487" y="2249702"/>
              <a:ext cx="175266" cy="450638"/>
            </a:xfrm>
            <a:custGeom>
              <a:avLst/>
              <a:gdLst/>
              <a:ahLst/>
              <a:cxnLst/>
              <a:rect l="l" t="t" r="r" b="b"/>
              <a:pathLst>
                <a:path w="3351" h="8616" extrusionOk="0">
                  <a:moveTo>
                    <a:pt x="3351" y="0"/>
                  </a:moveTo>
                  <a:lnTo>
                    <a:pt x="1499" y="1691"/>
                  </a:lnTo>
                  <a:lnTo>
                    <a:pt x="223" y="5616"/>
                  </a:lnTo>
                  <a:cubicBezTo>
                    <a:pt x="223" y="5616"/>
                    <a:pt x="0" y="7211"/>
                    <a:pt x="862" y="8615"/>
                  </a:cubicBezTo>
                  <a:lnTo>
                    <a:pt x="1596" y="7817"/>
                  </a:lnTo>
                  <a:lnTo>
                    <a:pt x="335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8"/>
            <p:cNvSpPr/>
            <p:nvPr/>
          </p:nvSpPr>
          <p:spPr>
            <a:xfrm>
              <a:off x="7793530" y="2180451"/>
              <a:ext cx="84992" cy="124428"/>
            </a:xfrm>
            <a:custGeom>
              <a:avLst/>
              <a:gdLst/>
              <a:ahLst/>
              <a:cxnLst/>
              <a:rect l="l" t="t" r="r" b="b"/>
              <a:pathLst>
                <a:path w="1625" h="2379" extrusionOk="0">
                  <a:moveTo>
                    <a:pt x="726" y="0"/>
                  </a:moveTo>
                  <a:lnTo>
                    <a:pt x="0" y="2369"/>
                  </a:lnTo>
                  <a:cubicBezTo>
                    <a:pt x="84" y="2375"/>
                    <a:pt x="164" y="2378"/>
                    <a:pt x="239" y="2378"/>
                  </a:cubicBezTo>
                  <a:cubicBezTo>
                    <a:pt x="1625" y="2378"/>
                    <a:pt x="1588" y="1419"/>
                    <a:pt x="1588" y="1419"/>
                  </a:cubicBezTo>
                  <a:lnTo>
                    <a:pt x="7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8"/>
            <p:cNvSpPr/>
            <p:nvPr/>
          </p:nvSpPr>
          <p:spPr>
            <a:xfrm>
              <a:off x="7629555" y="2714481"/>
              <a:ext cx="233688" cy="261983"/>
            </a:xfrm>
            <a:custGeom>
              <a:avLst/>
              <a:gdLst/>
              <a:ahLst/>
              <a:cxnLst/>
              <a:rect l="l" t="t" r="r" b="b"/>
              <a:pathLst>
                <a:path w="4468" h="5009" extrusionOk="0">
                  <a:moveTo>
                    <a:pt x="1" y="1"/>
                  </a:moveTo>
                  <a:lnTo>
                    <a:pt x="1" y="463"/>
                  </a:lnTo>
                  <a:cubicBezTo>
                    <a:pt x="1" y="463"/>
                    <a:pt x="686" y="3446"/>
                    <a:pt x="2345" y="5009"/>
                  </a:cubicBezTo>
                  <a:cubicBezTo>
                    <a:pt x="2346" y="5009"/>
                    <a:pt x="4468" y="3558"/>
                    <a:pt x="3764" y="2042"/>
                  </a:cubicBezTo>
                  <a:lnTo>
                    <a:pt x="3764" y="2042"/>
                  </a:lnTo>
                  <a:lnTo>
                    <a:pt x="3722" y="2130"/>
                  </a:lnTo>
                  <a:lnTo>
                    <a:pt x="2543" y="192"/>
                  </a:lnTo>
                  <a:lnTo>
                    <a:pt x="67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8"/>
            <p:cNvSpPr/>
            <p:nvPr/>
          </p:nvSpPr>
          <p:spPr>
            <a:xfrm>
              <a:off x="7597858" y="2210892"/>
              <a:ext cx="235361" cy="625799"/>
            </a:xfrm>
            <a:custGeom>
              <a:avLst/>
              <a:gdLst/>
              <a:ahLst/>
              <a:cxnLst/>
              <a:rect l="l" t="t" r="r" b="b"/>
              <a:pathLst>
                <a:path w="4500" h="11965" extrusionOk="0">
                  <a:moveTo>
                    <a:pt x="4500" y="0"/>
                  </a:moveTo>
                  <a:lnTo>
                    <a:pt x="2453" y="335"/>
                  </a:lnTo>
                  <a:lnTo>
                    <a:pt x="1" y="9932"/>
                  </a:lnTo>
                  <a:cubicBezTo>
                    <a:pt x="236" y="9886"/>
                    <a:pt x="465" y="9866"/>
                    <a:pt x="688" y="9866"/>
                  </a:cubicBezTo>
                  <a:cubicBezTo>
                    <a:pt x="2934" y="9866"/>
                    <a:pt x="4500" y="11965"/>
                    <a:pt x="4500" y="11965"/>
                  </a:cubicBezTo>
                  <a:lnTo>
                    <a:pt x="45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8"/>
            <p:cNvSpPr/>
            <p:nvPr/>
          </p:nvSpPr>
          <p:spPr>
            <a:xfrm>
              <a:off x="7574425" y="1655573"/>
              <a:ext cx="302152" cy="906141"/>
            </a:xfrm>
            <a:custGeom>
              <a:avLst/>
              <a:gdLst/>
              <a:ahLst/>
              <a:cxnLst/>
              <a:rect l="l" t="t" r="r" b="b"/>
              <a:pathLst>
                <a:path w="5777" h="17325" extrusionOk="0">
                  <a:moveTo>
                    <a:pt x="4246" y="1"/>
                  </a:moveTo>
                  <a:lnTo>
                    <a:pt x="3863" y="1086"/>
                  </a:lnTo>
                  <a:cubicBezTo>
                    <a:pt x="3771" y="1347"/>
                    <a:pt x="3707" y="1621"/>
                    <a:pt x="3637" y="1889"/>
                  </a:cubicBezTo>
                  <a:cubicBezTo>
                    <a:pt x="3502" y="2407"/>
                    <a:pt x="3373" y="2926"/>
                    <a:pt x="3245" y="3446"/>
                  </a:cubicBezTo>
                  <a:cubicBezTo>
                    <a:pt x="3074" y="4143"/>
                    <a:pt x="2904" y="4840"/>
                    <a:pt x="2736" y="5536"/>
                  </a:cubicBezTo>
                  <a:cubicBezTo>
                    <a:pt x="2543" y="6337"/>
                    <a:pt x="2351" y="7139"/>
                    <a:pt x="2160" y="7940"/>
                  </a:cubicBezTo>
                  <a:cubicBezTo>
                    <a:pt x="1962" y="8773"/>
                    <a:pt x="1765" y="9604"/>
                    <a:pt x="1568" y="10437"/>
                  </a:cubicBezTo>
                  <a:cubicBezTo>
                    <a:pt x="1381" y="11227"/>
                    <a:pt x="1195" y="12017"/>
                    <a:pt x="1009" y="12806"/>
                  </a:cubicBezTo>
                  <a:cubicBezTo>
                    <a:pt x="956" y="13038"/>
                    <a:pt x="416" y="14958"/>
                    <a:pt x="310" y="15367"/>
                  </a:cubicBezTo>
                  <a:cubicBezTo>
                    <a:pt x="258" y="15569"/>
                    <a:pt x="208" y="15770"/>
                    <a:pt x="163" y="15973"/>
                  </a:cubicBezTo>
                  <a:cubicBezTo>
                    <a:pt x="60" y="16421"/>
                    <a:pt x="1" y="16860"/>
                    <a:pt x="25" y="17319"/>
                  </a:cubicBezTo>
                  <a:lnTo>
                    <a:pt x="25" y="17319"/>
                  </a:lnTo>
                  <a:cubicBezTo>
                    <a:pt x="10" y="17026"/>
                    <a:pt x="133" y="16729"/>
                    <a:pt x="231" y="16460"/>
                  </a:cubicBezTo>
                  <a:cubicBezTo>
                    <a:pt x="348" y="16142"/>
                    <a:pt x="477" y="15828"/>
                    <a:pt x="617" y="15518"/>
                  </a:cubicBezTo>
                  <a:cubicBezTo>
                    <a:pt x="700" y="15337"/>
                    <a:pt x="786" y="15158"/>
                    <a:pt x="873" y="14977"/>
                  </a:cubicBezTo>
                  <a:cubicBezTo>
                    <a:pt x="1358" y="13971"/>
                    <a:pt x="1870" y="12967"/>
                    <a:pt x="2674" y="12172"/>
                  </a:cubicBezTo>
                  <a:cubicBezTo>
                    <a:pt x="3127" y="11724"/>
                    <a:pt x="3679" y="11344"/>
                    <a:pt x="4313" y="11220"/>
                  </a:cubicBezTo>
                  <a:cubicBezTo>
                    <a:pt x="4454" y="11192"/>
                    <a:pt x="4596" y="11178"/>
                    <a:pt x="4738" y="11178"/>
                  </a:cubicBezTo>
                  <a:cubicBezTo>
                    <a:pt x="4976" y="11178"/>
                    <a:pt x="5213" y="11218"/>
                    <a:pt x="5441" y="11296"/>
                  </a:cubicBezTo>
                  <a:cubicBezTo>
                    <a:pt x="5558" y="11335"/>
                    <a:pt x="5672" y="11388"/>
                    <a:pt x="5777" y="11454"/>
                  </a:cubicBezTo>
                  <a:lnTo>
                    <a:pt x="4246" y="1"/>
                  </a:lnTo>
                  <a:close/>
                  <a:moveTo>
                    <a:pt x="25" y="17319"/>
                  </a:moveTo>
                  <a:cubicBezTo>
                    <a:pt x="25" y="17321"/>
                    <a:pt x="25" y="17323"/>
                    <a:pt x="25" y="17324"/>
                  </a:cubicBezTo>
                  <a:cubicBezTo>
                    <a:pt x="25" y="17323"/>
                    <a:pt x="25" y="17321"/>
                    <a:pt x="25" y="17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1"/>
          <p:cNvSpPr txBox="1">
            <a:spLocks noGrp="1"/>
          </p:cNvSpPr>
          <p:nvPr>
            <p:ph type="title"/>
          </p:nvPr>
        </p:nvSpPr>
        <p:spPr>
          <a:xfrm>
            <a:off x="3010417" y="1134651"/>
            <a:ext cx="5055900" cy="278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solidFill>
                  <a:schemeClr val="accent3"/>
                </a:solidFill>
              </a:rPr>
              <a:t>	</a:t>
            </a:r>
            <a:r>
              <a:rPr lang="en-US" dirty="0">
                <a:solidFill>
                  <a:schemeClr val="accent3"/>
                </a:solidFill>
              </a:rPr>
              <a:t>Thank</a:t>
            </a:r>
            <a:endParaRPr dirty="0">
              <a:solidFill>
                <a:schemeClr val="accent3"/>
              </a:solidFill>
            </a:endParaRPr>
          </a:p>
        </p:txBody>
      </p:sp>
      <p:grpSp>
        <p:nvGrpSpPr>
          <p:cNvPr id="408" name="Google Shape;408;p31"/>
          <p:cNvGrpSpPr/>
          <p:nvPr/>
        </p:nvGrpSpPr>
        <p:grpSpPr>
          <a:xfrm>
            <a:off x="1101026" y="1118887"/>
            <a:ext cx="1689553" cy="3214672"/>
            <a:chOff x="1327550" y="1618525"/>
            <a:chExt cx="1355655" cy="2579373"/>
          </a:xfrm>
        </p:grpSpPr>
        <p:sp>
          <p:nvSpPr>
            <p:cNvPr id="409" name="Google Shape;409;p31"/>
            <p:cNvSpPr/>
            <p:nvPr/>
          </p:nvSpPr>
          <p:spPr>
            <a:xfrm>
              <a:off x="1825224" y="3650598"/>
              <a:ext cx="241238" cy="226761"/>
            </a:xfrm>
            <a:custGeom>
              <a:avLst/>
              <a:gdLst/>
              <a:ahLst/>
              <a:cxnLst/>
              <a:rect l="l" t="t" r="r" b="b"/>
              <a:pathLst>
                <a:path w="1317" h="1238" extrusionOk="0">
                  <a:moveTo>
                    <a:pt x="590" y="0"/>
                  </a:moveTo>
                  <a:lnTo>
                    <a:pt x="14" y="137"/>
                  </a:lnTo>
                  <a:cubicBezTo>
                    <a:pt x="2" y="203"/>
                    <a:pt x="1" y="270"/>
                    <a:pt x="10" y="336"/>
                  </a:cubicBezTo>
                  <a:cubicBezTo>
                    <a:pt x="36" y="469"/>
                    <a:pt x="225" y="511"/>
                    <a:pt x="275" y="577"/>
                  </a:cubicBezTo>
                  <a:cubicBezTo>
                    <a:pt x="324" y="642"/>
                    <a:pt x="611" y="1061"/>
                    <a:pt x="712" y="1144"/>
                  </a:cubicBezTo>
                  <a:cubicBezTo>
                    <a:pt x="795" y="1212"/>
                    <a:pt x="902" y="1238"/>
                    <a:pt x="965" y="1238"/>
                  </a:cubicBezTo>
                  <a:cubicBezTo>
                    <a:pt x="979" y="1238"/>
                    <a:pt x="991" y="1237"/>
                    <a:pt x="1000" y="1234"/>
                  </a:cubicBezTo>
                  <a:cubicBezTo>
                    <a:pt x="1317" y="1135"/>
                    <a:pt x="1175" y="842"/>
                    <a:pt x="1119" y="781"/>
                  </a:cubicBezTo>
                  <a:cubicBezTo>
                    <a:pt x="785" y="418"/>
                    <a:pt x="635" y="127"/>
                    <a:pt x="590" y="0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1"/>
            <p:cNvSpPr/>
            <p:nvPr/>
          </p:nvSpPr>
          <p:spPr>
            <a:xfrm>
              <a:off x="1803793" y="3131681"/>
              <a:ext cx="211747" cy="665264"/>
            </a:xfrm>
            <a:custGeom>
              <a:avLst/>
              <a:gdLst/>
              <a:ahLst/>
              <a:cxnLst/>
              <a:rect l="l" t="t" r="r" b="b"/>
              <a:pathLst>
                <a:path w="1156" h="3632" extrusionOk="0">
                  <a:moveTo>
                    <a:pt x="100" y="0"/>
                  </a:moveTo>
                  <a:cubicBezTo>
                    <a:pt x="100" y="0"/>
                    <a:pt x="141" y="497"/>
                    <a:pt x="129" y="602"/>
                  </a:cubicBezTo>
                  <a:cubicBezTo>
                    <a:pt x="115" y="708"/>
                    <a:pt x="13" y="825"/>
                    <a:pt x="8" y="1059"/>
                  </a:cubicBezTo>
                  <a:cubicBezTo>
                    <a:pt x="1" y="1293"/>
                    <a:pt x="182" y="2287"/>
                    <a:pt x="166" y="2707"/>
                  </a:cubicBezTo>
                  <a:cubicBezTo>
                    <a:pt x="163" y="2794"/>
                    <a:pt x="144" y="2886"/>
                    <a:pt x="131" y="2971"/>
                  </a:cubicBezTo>
                  <a:cubicBezTo>
                    <a:pt x="215" y="3087"/>
                    <a:pt x="317" y="3189"/>
                    <a:pt x="433" y="3273"/>
                  </a:cubicBezTo>
                  <a:cubicBezTo>
                    <a:pt x="606" y="3441"/>
                    <a:pt x="817" y="3631"/>
                    <a:pt x="965" y="3631"/>
                  </a:cubicBezTo>
                  <a:cubicBezTo>
                    <a:pt x="997" y="3631"/>
                    <a:pt x="1026" y="3622"/>
                    <a:pt x="1051" y="3602"/>
                  </a:cubicBezTo>
                  <a:cubicBezTo>
                    <a:pt x="1156" y="3515"/>
                    <a:pt x="707" y="2833"/>
                    <a:pt x="707" y="2833"/>
                  </a:cubicBezTo>
                  <a:cubicBezTo>
                    <a:pt x="509" y="2273"/>
                    <a:pt x="854" y="1070"/>
                    <a:pt x="806" y="401"/>
                  </a:cubicBezTo>
                  <a:cubicBezTo>
                    <a:pt x="794" y="314"/>
                    <a:pt x="867" y="24"/>
                    <a:pt x="867" y="24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rgbClr val="F0C6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1"/>
            <p:cNvSpPr/>
            <p:nvPr/>
          </p:nvSpPr>
          <p:spPr>
            <a:xfrm>
              <a:off x="1532884" y="3670930"/>
              <a:ext cx="135548" cy="247093"/>
            </a:xfrm>
            <a:custGeom>
              <a:avLst/>
              <a:gdLst/>
              <a:ahLst/>
              <a:cxnLst/>
              <a:rect l="l" t="t" r="r" b="b"/>
              <a:pathLst>
                <a:path w="740" h="1349" extrusionOk="0">
                  <a:moveTo>
                    <a:pt x="731" y="1"/>
                  </a:moveTo>
                  <a:lnTo>
                    <a:pt x="228" y="261"/>
                  </a:lnTo>
                  <a:cubicBezTo>
                    <a:pt x="202" y="400"/>
                    <a:pt x="30" y="739"/>
                    <a:pt x="20" y="901"/>
                  </a:cubicBezTo>
                  <a:cubicBezTo>
                    <a:pt x="1" y="1270"/>
                    <a:pt x="185" y="1348"/>
                    <a:pt x="336" y="1348"/>
                  </a:cubicBezTo>
                  <a:cubicBezTo>
                    <a:pt x="420" y="1348"/>
                    <a:pt x="494" y="1324"/>
                    <a:pt x="516" y="1312"/>
                  </a:cubicBezTo>
                  <a:cubicBezTo>
                    <a:pt x="643" y="1240"/>
                    <a:pt x="656" y="1068"/>
                    <a:pt x="676" y="892"/>
                  </a:cubicBezTo>
                  <a:cubicBezTo>
                    <a:pt x="696" y="717"/>
                    <a:pt x="676" y="375"/>
                    <a:pt x="676" y="375"/>
                  </a:cubicBezTo>
                  <a:cubicBezTo>
                    <a:pt x="676" y="375"/>
                    <a:pt x="735" y="230"/>
                    <a:pt x="738" y="122"/>
                  </a:cubicBezTo>
                  <a:cubicBezTo>
                    <a:pt x="739" y="82"/>
                    <a:pt x="736" y="41"/>
                    <a:pt x="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1"/>
            <p:cNvSpPr/>
            <p:nvPr/>
          </p:nvSpPr>
          <p:spPr>
            <a:xfrm>
              <a:off x="1529770" y="3140290"/>
              <a:ext cx="215777" cy="711423"/>
            </a:xfrm>
            <a:custGeom>
              <a:avLst/>
              <a:gdLst/>
              <a:ahLst/>
              <a:cxnLst/>
              <a:rect l="l" t="t" r="r" b="b"/>
              <a:pathLst>
                <a:path w="1178" h="3884" extrusionOk="0">
                  <a:moveTo>
                    <a:pt x="434" y="0"/>
                  </a:moveTo>
                  <a:lnTo>
                    <a:pt x="434" y="0"/>
                  </a:lnTo>
                  <a:cubicBezTo>
                    <a:pt x="455" y="139"/>
                    <a:pt x="455" y="281"/>
                    <a:pt x="434" y="420"/>
                  </a:cubicBezTo>
                  <a:cubicBezTo>
                    <a:pt x="399" y="628"/>
                    <a:pt x="245" y="902"/>
                    <a:pt x="214" y="1135"/>
                  </a:cubicBezTo>
                  <a:cubicBezTo>
                    <a:pt x="181" y="1369"/>
                    <a:pt x="441" y="2105"/>
                    <a:pt x="245" y="3158"/>
                  </a:cubicBezTo>
                  <a:cubicBezTo>
                    <a:pt x="245" y="3158"/>
                    <a:pt x="0" y="3844"/>
                    <a:pt x="269" y="3882"/>
                  </a:cubicBezTo>
                  <a:cubicBezTo>
                    <a:pt x="274" y="3883"/>
                    <a:pt x="279" y="3883"/>
                    <a:pt x="284" y="3883"/>
                  </a:cubicBezTo>
                  <a:cubicBezTo>
                    <a:pt x="441" y="3883"/>
                    <a:pt x="612" y="3539"/>
                    <a:pt x="635" y="3231"/>
                  </a:cubicBezTo>
                  <a:cubicBezTo>
                    <a:pt x="716" y="3095"/>
                    <a:pt x="748" y="2898"/>
                    <a:pt x="748" y="2898"/>
                  </a:cubicBezTo>
                  <a:cubicBezTo>
                    <a:pt x="740" y="2831"/>
                    <a:pt x="727" y="2770"/>
                    <a:pt x="730" y="2741"/>
                  </a:cubicBezTo>
                  <a:cubicBezTo>
                    <a:pt x="774" y="2241"/>
                    <a:pt x="898" y="1916"/>
                    <a:pt x="996" y="1344"/>
                  </a:cubicBezTo>
                  <a:cubicBezTo>
                    <a:pt x="1045" y="1057"/>
                    <a:pt x="1030" y="782"/>
                    <a:pt x="1051" y="720"/>
                  </a:cubicBezTo>
                  <a:cubicBezTo>
                    <a:pt x="1115" y="536"/>
                    <a:pt x="1177" y="52"/>
                    <a:pt x="1177" y="52"/>
                  </a:cubicBezTo>
                  <a:lnTo>
                    <a:pt x="434" y="0"/>
                  </a:lnTo>
                  <a:close/>
                </a:path>
              </a:pathLst>
            </a:custGeom>
            <a:solidFill>
              <a:srgbClr val="F0C6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1"/>
            <p:cNvSpPr/>
            <p:nvPr/>
          </p:nvSpPr>
          <p:spPr>
            <a:xfrm>
              <a:off x="1991909" y="1999149"/>
              <a:ext cx="150934" cy="485211"/>
            </a:xfrm>
            <a:custGeom>
              <a:avLst/>
              <a:gdLst/>
              <a:ahLst/>
              <a:cxnLst/>
              <a:rect l="l" t="t" r="r" b="b"/>
              <a:pathLst>
                <a:path w="824" h="2649" extrusionOk="0">
                  <a:moveTo>
                    <a:pt x="206" y="1"/>
                  </a:moveTo>
                  <a:lnTo>
                    <a:pt x="1" y="1584"/>
                  </a:lnTo>
                  <a:cubicBezTo>
                    <a:pt x="1" y="1584"/>
                    <a:pt x="242" y="2530"/>
                    <a:pt x="331" y="2648"/>
                  </a:cubicBezTo>
                  <a:lnTo>
                    <a:pt x="824" y="2143"/>
                  </a:lnTo>
                  <a:cubicBezTo>
                    <a:pt x="824" y="2143"/>
                    <a:pt x="641" y="1411"/>
                    <a:pt x="674" y="959"/>
                  </a:cubicBezTo>
                  <a:cubicBezTo>
                    <a:pt x="739" y="60"/>
                    <a:pt x="206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1"/>
            <p:cNvSpPr/>
            <p:nvPr/>
          </p:nvSpPr>
          <p:spPr>
            <a:xfrm>
              <a:off x="1721550" y="1904634"/>
              <a:ext cx="188668" cy="223281"/>
            </a:xfrm>
            <a:custGeom>
              <a:avLst/>
              <a:gdLst/>
              <a:ahLst/>
              <a:cxnLst/>
              <a:rect l="l" t="t" r="r" b="b"/>
              <a:pathLst>
                <a:path w="1030" h="1219" extrusionOk="0">
                  <a:moveTo>
                    <a:pt x="1" y="1"/>
                  </a:moveTo>
                  <a:lnTo>
                    <a:pt x="1" y="1219"/>
                  </a:lnTo>
                  <a:lnTo>
                    <a:pt x="1029" y="1219"/>
                  </a:lnTo>
                  <a:lnTo>
                    <a:pt x="1029" y="1"/>
                  </a:lnTo>
                  <a:close/>
                </a:path>
              </a:pathLst>
            </a:custGeom>
            <a:solidFill>
              <a:srgbClr val="C7A4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1"/>
            <p:cNvSpPr/>
            <p:nvPr/>
          </p:nvSpPr>
          <p:spPr>
            <a:xfrm>
              <a:off x="1690777" y="1959951"/>
              <a:ext cx="259006" cy="322924"/>
            </a:xfrm>
            <a:custGeom>
              <a:avLst/>
              <a:gdLst/>
              <a:ahLst/>
              <a:cxnLst/>
              <a:rect l="l" t="t" r="r" b="b"/>
              <a:pathLst>
                <a:path w="1414" h="1763" extrusionOk="0">
                  <a:moveTo>
                    <a:pt x="236" y="0"/>
                  </a:moveTo>
                  <a:lnTo>
                    <a:pt x="49" y="109"/>
                  </a:lnTo>
                  <a:lnTo>
                    <a:pt x="1" y="799"/>
                  </a:lnTo>
                  <a:lnTo>
                    <a:pt x="772" y="1762"/>
                  </a:lnTo>
                  <a:lnTo>
                    <a:pt x="1413" y="1050"/>
                  </a:lnTo>
                  <a:lnTo>
                    <a:pt x="1413" y="215"/>
                  </a:lnTo>
                  <a:lnTo>
                    <a:pt x="1164" y="37"/>
                  </a:lnTo>
                  <a:cubicBezTo>
                    <a:pt x="1164" y="37"/>
                    <a:pt x="1080" y="541"/>
                    <a:pt x="707" y="800"/>
                  </a:cubicBezTo>
                  <a:cubicBezTo>
                    <a:pt x="261" y="391"/>
                    <a:pt x="236" y="0"/>
                    <a:pt x="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1"/>
            <p:cNvSpPr/>
            <p:nvPr/>
          </p:nvSpPr>
          <p:spPr>
            <a:xfrm>
              <a:off x="1540577" y="2703616"/>
              <a:ext cx="509769" cy="469458"/>
            </a:xfrm>
            <a:custGeom>
              <a:avLst/>
              <a:gdLst/>
              <a:ahLst/>
              <a:cxnLst/>
              <a:rect l="l" t="t" r="r" b="b"/>
              <a:pathLst>
                <a:path w="2783" h="2563" extrusionOk="0">
                  <a:moveTo>
                    <a:pt x="1426" y="0"/>
                  </a:moveTo>
                  <a:cubicBezTo>
                    <a:pt x="769" y="0"/>
                    <a:pt x="196" y="59"/>
                    <a:pt x="170" y="148"/>
                  </a:cubicBezTo>
                  <a:cubicBezTo>
                    <a:pt x="0" y="947"/>
                    <a:pt x="254" y="1917"/>
                    <a:pt x="284" y="2335"/>
                  </a:cubicBezTo>
                  <a:cubicBezTo>
                    <a:pt x="295" y="2480"/>
                    <a:pt x="813" y="2562"/>
                    <a:pt x="1330" y="2562"/>
                  </a:cubicBezTo>
                  <a:cubicBezTo>
                    <a:pt x="1824" y="2562"/>
                    <a:pt x="2317" y="2488"/>
                    <a:pt x="2366" y="2322"/>
                  </a:cubicBezTo>
                  <a:cubicBezTo>
                    <a:pt x="2415" y="2153"/>
                    <a:pt x="2783" y="1250"/>
                    <a:pt x="2697" y="84"/>
                  </a:cubicBezTo>
                  <a:cubicBezTo>
                    <a:pt x="2325" y="25"/>
                    <a:pt x="1858" y="0"/>
                    <a:pt x="1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1"/>
            <p:cNvSpPr/>
            <p:nvPr/>
          </p:nvSpPr>
          <p:spPr>
            <a:xfrm>
              <a:off x="1548637" y="1959951"/>
              <a:ext cx="510135" cy="841838"/>
            </a:xfrm>
            <a:custGeom>
              <a:avLst/>
              <a:gdLst/>
              <a:ahLst/>
              <a:cxnLst/>
              <a:rect l="l" t="t" r="r" b="b"/>
              <a:pathLst>
                <a:path w="2785" h="4596" extrusionOk="0">
                  <a:moveTo>
                    <a:pt x="1969" y="0"/>
                  </a:moveTo>
                  <a:lnTo>
                    <a:pt x="1969" y="0"/>
                  </a:lnTo>
                  <a:cubicBezTo>
                    <a:pt x="1969" y="0"/>
                    <a:pt x="2068" y="829"/>
                    <a:pt x="1548" y="1470"/>
                  </a:cubicBezTo>
                  <a:cubicBezTo>
                    <a:pt x="886" y="922"/>
                    <a:pt x="888" y="50"/>
                    <a:pt x="888" y="50"/>
                  </a:cubicBezTo>
                  <a:lnTo>
                    <a:pt x="888" y="50"/>
                  </a:lnTo>
                  <a:lnTo>
                    <a:pt x="222" y="362"/>
                  </a:lnTo>
                  <a:lnTo>
                    <a:pt x="0" y="1591"/>
                  </a:lnTo>
                  <a:cubicBezTo>
                    <a:pt x="119" y="1636"/>
                    <a:pt x="211" y="1729"/>
                    <a:pt x="255" y="1848"/>
                  </a:cubicBezTo>
                  <a:cubicBezTo>
                    <a:pt x="383" y="2185"/>
                    <a:pt x="518" y="2678"/>
                    <a:pt x="473" y="2866"/>
                  </a:cubicBezTo>
                  <a:cubicBezTo>
                    <a:pt x="426" y="3064"/>
                    <a:pt x="159" y="3462"/>
                    <a:pt x="45" y="4204"/>
                  </a:cubicBezTo>
                  <a:cubicBezTo>
                    <a:pt x="45" y="4204"/>
                    <a:pt x="64" y="4576"/>
                    <a:pt x="1341" y="4595"/>
                  </a:cubicBezTo>
                  <a:cubicBezTo>
                    <a:pt x="1342" y="4595"/>
                    <a:pt x="1342" y="4595"/>
                    <a:pt x="1342" y="4595"/>
                  </a:cubicBezTo>
                  <a:cubicBezTo>
                    <a:pt x="1387" y="4595"/>
                    <a:pt x="1445" y="4456"/>
                    <a:pt x="1486" y="4338"/>
                  </a:cubicBezTo>
                  <a:cubicBezTo>
                    <a:pt x="1524" y="4453"/>
                    <a:pt x="1589" y="4594"/>
                    <a:pt x="1638" y="4594"/>
                  </a:cubicBezTo>
                  <a:cubicBezTo>
                    <a:pt x="1638" y="4594"/>
                    <a:pt x="1638" y="4594"/>
                    <a:pt x="1639" y="4594"/>
                  </a:cubicBezTo>
                  <a:cubicBezTo>
                    <a:pt x="2784" y="4568"/>
                    <a:pt x="2751" y="4156"/>
                    <a:pt x="2751" y="4156"/>
                  </a:cubicBezTo>
                  <a:cubicBezTo>
                    <a:pt x="2722" y="3376"/>
                    <a:pt x="2470" y="3012"/>
                    <a:pt x="2470" y="2818"/>
                  </a:cubicBezTo>
                  <a:cubicBezTo>
                    <a:pt x="2470" y="2511"/>
                    <a:pt x="2586" y="2182"/>
                    <a:pt x="2626" y="1981"/>
                  </a:cubicBezTo>
                  <a:cubicBezTo>
                    <a:pt x="2725" y="1469"/>
                    <a:pt x="2623" y="1121"/>
                    <a:pt x="2626" y="953"/>
                  </a:cubicBezTo>
                  <a:cubicBezTo>
                    <a:pt x="2755" y="434"/>
                    <a:pt x="2626" y="215"/>
                    <a:pt x="2626" y="215"/>
                  </a:cubicBezTo>
                  <a:lnTo>
                    <a:pt x="196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1"/>
            <p:cNvSpPr/>
            <p:nvPr/>
          </p:nvSpPr>
          <p:spPr>
            <a:xfrm>
              <a:off x="1756902" y="2491873"/>
              <a:ext cx="28941" cy="24911"/>
            </a:xfrm>
            <a:custGeom>
              <a:avLst/>
              <a:gdLst/>
              <a:ahLst/>
              <a:cxnLst/>
              <a:rect l="l" t="t" r="r" b="b"/>
              <a:pathLst>
                <a:path w="158" h="136" extrusionOk="0">
                  <a:moveTo>
                    <a:pt x="91" y="1"/>
                  </a:moveTo>
                  <a:cubicBezTo>
                    <a:pt x="31" y="1"/>
                    <a:pt x="1" y="72"/>
                    <a:pt x="43" y="115"/>
                  </a:cubicBezTo>
                  <a:cubicBezTo>
                    <a:pt x="57" y="129"/>
                    <a:pt x="74" y="135"/>
                    <a:pt x="90" y="135"/>
                  </a:cubicBezTo>
                  <a:cubicBezTo>
                    <a:pt x="125" y="135"/>
                    <a:pt x="158" y="108"/>
                    <a:pt x="158" y="68"/>
                  </a:cubicBezTo>
                  <a:cubicBezTo>
                    <a:pt x="158" y="31"/>
                    <a:pt x="127" y="1"/>
                    <a:pt x="91" y="1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1"/>
            <p:cNvSpPr/>
            <p:nvPr/>
          </p:nvSpPr>
          <p:spPr>
            <a:xfrm>
              <a:off x="1756902" y="2602324"/>
              <a:ext cx="28941" cy="24911"/>
            </a:xfrm>
            <a:custGeom>
              <a:avLst/>
              <a:gdLst/>
              <a:ahLst/>
              <a:cxnLst/>
              <a:rect l="l" t="t" r="r" b="b"/>
              <a:pathLst>
                <a:path w="158" h="136" extrusionOk="0">
                  <a:moveTo>
                    <a:pt x="91" y="1"/>
                  </a:moveTo>
                  <a:cubicBezTo>
                    <a:pt x="31" y="1"/>
                    <a:pt x="1" y="74"/>
                    <a:pt x="43" y="116"/>
                  </a:cubicBezTo>
                  <a:cubicBezTo>
                    <a:pt x="57" y="130"/>
                    <a:pt x="74" y="136"/>
                    <a:pt x="90" y="136"/>
                  </a:cubicBezTo>
                  <a:cubicBezTo>
                    <a:pt x="125" y="136"/>
                    <a:pt x="158" y="109"/>
                    <a:pt x="158" y="68"/>
                  </a:cubicBezTo>
                  <a:cubicBezTo>
                    <a:pt x="158" y="31"/>
                    <a:pt x="127" y="1"/>
                    <a:pt x="91" y="1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1"/>
            <p:cNvSpPr/>
            <p:nvPr/>
          </p:nvSpPr>
          <p:spPr>
            <a:xfrm>
              <a:off x="1857462" y="2491873"/>
              <a:ext cx="28941" cy="24911"/>
            </a:xfrm>
            <a:custGeom>
              <a:avLst/>
              <a:gdLst/>
              <a:ahLst/>
              <a:cxnLst/>
              <a:rect l="l" t="t" r="r" b="b"/>
              <a:pathLst>
                <a:path w="158" h="136" extrusionOk="0">
                  <a:moveTo>
                    <a:pt x="92" y="1"/>
                  </a:moveTo>
                  <a:cubicBezTo>
                    <a:pt x="31" y="1"/>
                    <a:pt x="1" y="72"/>
                    <a:pt x="44" y="115"/>
                  </a:cubicBezTo>
                  <a:cubicBezTo>
                    <a:pt x="57" y="129"/>
                    <a:pt x="74" y="135"/>
                    <a:pt x="91" y="135"/>
                  </a:cubicBezTo>
                  <a:cubicBezTo>
                    <a:pt x="125" y="135"/>
                    <a:pt x="158" y="108"/>
                    <a:pt x="158" y="68"/>
                  </a:cubicBezTo>
                  <a:cubicBezTo>
                    <a:pt x="158" y="31"/>
                    <a:pt x="128" y="1"/>
                    <a:pt x="92" y="1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1"/>
            <p:cNvSpPr/>
            <p:nvPr/>
          </p:nvSpPr>
          <p:spPr>
            <a:xfrm>
              <a:off x="1857462" y="2602324"/>
              <a:ext cx="28941" cy="24911"/>
            </a:xfrm>
            <a:custGeom>
              <a:avLst/>
              <a:gdLst/>
              <a:ahLst/>
              <a:cxnLst/>
              <a:rect l="l" t="t" r="r" b="b"/>
              <a:pathLst>
                <a:path w="158" h="136" extrusionOk="0">
                  <a:moveTo>
                    <a:pt x="92" y="1"/>
                  </a:moveTo>
                  <a:cubicBezTo>
                    <a:pt x="31" y="1"/>
                    <a:pt x="1" y="74"/>
                    <a:pt x="44" y="115"/>
                  </a:cubicBezTo>
                  <a:cubicBezTo>
                    <a:pt x="57" y="129"/>
                    <a:pt x="74" y="135"/>
                    <a:pt x="91" y="135"/>
                  </a:cubicBezTo>
                  <a:cubicBezTo>
                    <a:pt x="125" y="135"/>
                    <a:pt x="158" y="108"/>
                    <a:pt x="158" y="68"/>
                  </a:cubicBezTo>
                  <a:cubicBezTo>
                    <a:pt x="158" y="31"/>
                    <a:pt x="128" y="1"/>
                    <a:pt x="92" y="1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1"/>
            <p:cNvSpPr/>
            <p:nvPr/>
          </p:nvSpPr>
          <p:spPr>
            <a:xfrm>
              <a:off x="1819729" y="2229209"/>
              <a:ext cx="23446" cy="525691"/>
            </a:xfrm>
            <a:custGeom>
              <a:avLst/>
              <a:gdLst/>
              <a:ahLst/>
              <a:cxnLst/>
              <a:rect l="l" t="t" r="r" b="b"/>
              <a:pathLst>
                <a:path w="128" h="2870" extrusionOk="0">
                  <a:moveTo>
                    <a:pt x="68" y="0"/>
                  </a:moveTo>
                  <a:cubicBezTo>
                    <a:pt x="83" y="149"/>
                    <a:pt x="93" y="299"/>
                    <a:pt x="97" y="448"/>
                  </a:cubicBezTo>
                  <a:cubicBezTo>
                    <a:pt x="98" y="523"/>
                    <a:pt x="98" y="598"/>
                    <a:pt x="93" y="672"/>
                  </a:cubicBezTo>
                  <a:cubicBezTo>
                    <a:pt x="90" y="708"/>
                    <a:pt x="86" y="745"/>
                    <a:pt x="79" y="781"/>
                  </a:cubicBezTo>
                  <a:cubicBezTo>
                    <a:pt x="71" y="815"/>
                    <a:pt x="61" y="852"/>
                    <a:pt x="40" y="873"/>
                  </a:cubicBezTo>
                  <a:lnTo>
                    <a:pt x="35" y="879"/>
                  </a:lnTo>
                  <a:lnTo>
                    <a:pt x="35" y="886"/>
                  </a:lnTo>
                  <a:cubicBezTo>
                    <a:pt x="20" y="1216"/>
                    <a:pt x="10" y="1546"/>
                    <a:pt x="6" y="1877"/>
                  </a:cubicBezTo>
                  <a:cubicBezTo>
                    <a:pt x="2" y="2042"/>
                    <a:pt x="3" y="2207"/>
                    <a:pt x="2" y="2372"/>
                  </a:cubicBezTo>
                  <a:cubicBezTo>
                    <a:pt x="0" y="2539"/>
                    <a:pt x="3" y="2704"/>
                    <a:pt x="6" y="2869"/>
                  </a:cubicBezTo>
                  <a:cubicBezTo>
                    <a:pt x="14" y="2704"/>
                    <a:pt x="22" y="2539"/>
                    <a:pt x="27" y="2374"/>
                  </a:cubicBezTo>
                  <a:lnTo>
                    <a:pt x="43" y="1878"/>
                  </a:lnTo>
                  <a:lnTo>
                    <a:pt x="72" y="892"/>
                  </a:lnTo>
                  <a:lnTo>
                    <a:pt x="72" y="892"/>
                  </a:lnTo>
                  <a:cubicBezTo>
                    <a:pt x="99" y="859"/>
                    <a:pt x="106" y="822"/>
                    <a:pt x="113" y="786"/>
                  </a:cubicBezTo>
                  <a:cubicBezTo>
                    <a:pt x="119" y="749"/>
                    <a:pt x="123" y="711"/>
                    <a:pt x="124" y="674"/>
                  </a:cubicBezTo>
                  <a:cubicBezTo>
                    <a:pt x="127" y="598"/>
                    <a:pt x="126" y="522"/>
                    <a:pt x="120" y="448"/>
                  </a:cubicBezTo>
                  <a:cubicBezTo>
                    <a:pt x="111" y="298"/>
                    <a:pt x="93" y="148"/>
                    <a:pt x="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1"/>
            <p:cNvSpPr/>
            <p:nvPr/>
          </p:nvSpPr>
          <p:spPr>
            <a:xfrm>
              <a:off x="1679787" y="2382705"/>
              <a:ext cx="299487" cy="17401"/>
            </a:xfrm>
            <a:custGeom>
              <a:avLst/>
              <a:gdLst/>
              <a:ahLst/>
              <a:cxnLst/>
              <a:rect l="l" t="t" r="r" b="b"/>
              <a:pathLst>
                <a:path w="1635" h="95" extrusionOk="0">
                  <a:moveTo>
                    <a:pt x="1634" y="1"/>
                  </a:moveTo>
                  <a:cubicBezTo>
                    <a:pt x="1634" y="1"/>
                    <a:pt x="46" y="1"/>
                    <a:pt x="0" y="72"/>
                  </a:cubicBezTo>
                  <a:cubicBezTo>
                    <a:pt x="100" y="88"/>
                    <a:pt x="228" y="94"/>
                    <a:pt x="368" y="94"/>
                  </a:cubicBezTo>
                  <a:cubicBezTo>
                    <a:pt x="909" y="94"/>
                    <a:pt x="1634" y="1"/>
                    <a:pt x="16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1"/>
            <p:cNvSpPr/>
            <p:nvPr/>
          </p:nvSpPr>
          <p:spPr>
            <a:xfrm>
              <a:off x="1531419" y="2182501"/>
              <a:ext cx="107156" cy="89203"/>
            </a:xfrm>
            <a:custGeom>
              <a:avLst/>
              <a:gdLst/>
              <a:ahLst/>
              <a:cxnLst/>
              <a:rect l="l" t="t" r="r" b="b"/>
              <a:pathLst>
                <a:path w="585" h="487" extrusionOk="0">
                  <a:moveTo>
                    <a:pt x="408" y="1"/>
                  </a:moveTo>
                  <a:lnTo>
                    <a:pt x="1" y="255"/>
                  </a:lnTo>
                  <a:lnTo>
                    <a:pt x="224" y="487"/>
                  </a:lnTo>
                  <a:lnTo>
                    <a:pt x="585" y="160"/>
                  </a:lnTo>
                  <a:lnTo>
                    <a:pt x="585" y="160"/>
                  </a:lnTo>
                  <a:lnTo>
                    <a:pt x="379" y="184"/>
                  </a:lnTo>
                  <a:lnTo>
                    <a:pt x="379" y="184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1"/>
            <p:cNvSpPr/>
            <p:nvPr/>
          </p:nvSpPr>
          <p:spPr>
            <a:xfrm>
              <a:off x="1588568" y="2210526"/>
              <a:ext cx="113750" cy="112465"/>
            </a:xfrm>
            <a:custGeom>
              <a:avLst/>
              <a:gdLst/>
              <a:ahLst/>
              <a:cxnLst/>
              <a:rect l="l" t="t" r="r" b="b"/>
              <a:pathLst>
                <a:path w="621" h="614" extrusionOk="0">
                  <a:moveTo>
                    <a:pt x="333" y="0"/>
                  </a:moveTo>
                  <a:cubicBezTo>
                    <a:pt x="298" y="0"/>
                    <a:pt x="273" y="7"/>
                    <a:pt x="273" y="7"/>
                  </a:cubicBezTo>
                  <a:lnTo>
                    <a:pt x="0" y="223"/>
                  </a:lnTo>
                  <a:lnTo>
                    <a:pt x="134" y="613"/>
                  </a:lnTo>
                  <a:lnTo>
                    <a:pt x="442" y="581"/>
                  </a:lnTo>
                  <a:cubicBezTo>
                    <a:pt x="442" y="581"/>
                    <a:pt x="621" y="484"/>
                    <a:pt x="537" y="168"/>
                  </a:cubicBezTo>
                  <a:cubicBezTo>
                    <a:pt x="498" y="25"/>
                    <a:pt x="398" y="0"/>
                    <a:pt x="3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1"/>
            <p:cNvSpPr/>
            <p:nvPr/>
          </p:nvSpPr>
          <p:spPr>
            <a:xfrm>
              <a:off x="1737669" y="1704431"/>
              <a:ext cx="241605" cy="317796"/>
            </a:xfrm>
            <a:custGeom>
              <a:avLst/>
              <a:gdLst/>
              <a:ahLst/>
              <a:cxnLst/>
              <a:rect l="l" t="t" r="r" b="b"/>
              <a:pathLst>
                <a:path w="1319" h="1735" extrusionOk="0">
                  <a:moveTo>
                    <a:pt x="673" y="1"/>
                  </a:moveTo>
                  <a:lnTo>
                    <a:pt x="55" y="347"/>
                  </a:lnTo>
                  <a:lnTo>
                    <a:pt x="1" y="1124"/>
                  </a:lnTo>
                  <a:cubicBezTo>
                    <a:pt x="90" y="1244"/>
                    <a:pt x="313" y="1573"/>
                    <a:pt x="603" y="1712"/>
                  </a:cubicBezTo>
                  <a:cubicBezTo>
                    <a:pt x="632" y="1727"/>
                    <a:pt x="681" y="1734"/>
                    <a:pt x="733" y="1734"/>
                  </a:cubicBezTo>
                  <a:cubicBezTo>
                    <a:pt x="821" y="1734"/>
                    <a:pt x="917" y="1712"/>
                    <a:pt x="945" y="1665"/>
                  </a:cubicBezTo>
                  <a:cubicBezTo>
                    <a:pt x="989" y="1589"/>
                    <a:pt x="1071" y="1379"/>
                    <a:pt x="1071" y="1379"/>
                  </a:cubicBezTo>
                  <a:lnTo>
                    <a:pt x="1247" y="1158"/>
                  </a:lnTo>
                  <a:lnTo>
                    <a:pt x="1318" y="431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F0C6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1"/>
            <p:cNvSpPr/>
            <p:nvPr/>
          </p:nvSpPr>
          <p:spPr>
            <a:xfrm>
              <a:off x="1746094" y="2017100"/>
              <a:ext cx="108621" cy="91584"/>
            </a:xfrm>
            <a:custGeom>
              <a:avLst/>
              <a:gdLst/>
              <a:ahLst/>
              <a:cxnLst/>
              <a:rect l="l" t="t" r="r" b="b"/>
              <a:pathLst>
                <a:path w="593" h="500" extrusionOk="0">
                  <a:moveTo>
                    <a:pt x="319" y="1"/>
                  </a:moveTo>
                  <a:cubicBezTo>
                    <a:pt x="128" y="1"/>
                    <a:pt x="1" y="218"/>
                    <a:pt x="113" y="389"/>
                  </a:cubicBezTo>
                  <a:cubicBezTo>
                    <a:pt x="164" y="465"/>
                    <a:pt x="242" y="500"/>
                    <a:pt x="320" y="500"/>
                  </a:cubicBezTo>
                  <a:cubicBezTo>
                    <a:pt x="431" y="500"/>
                    <a:pt x="540" y="427"/>
                    <a:pt x="566" y="299"/>
                  </a:cubicBezTo>
                  <a:cubicBezTo>
                    <a:pt x="592" y="164"/>
                    <a:pt x="506" y="32"/>
                    <a:pt x="371" y="6"/>
                  </a:cubicBezTo>
                  <a:cubicBezTo>
                    <a:pt x="353" y="3"/>
                    <a:pt x="336" y="1"/>
                    <a:pt x="319" y="1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1"/>
            <p:cNvSpPr/>
            <p:nvPr/>
          </p:nvSpPr>
          <p:spPr>
            <a:xfrm>
              <a:off x="1760748" y="2071135"/>
              <a:ext cx="74185" cy="43228"/>
            </a:xfrm>
            <a:custGeom>
              <a:avLst/>
              <a:gdLst/>
              <a:ahLst/>
              <a:cxnLst/>
              <a:rect l="l" t="t" r="r" b="b"/>
              <a:pathLst>
                <a:path w="405" h="236" extrusionOk="0">
                  <a:moveTo>
                    <a:pt x="163" y="0"/>
                  </a:moveTo>
                  <a:cubicBezTo>
                    <a:pt x="82" y="0"/>
                    <a:pt x="25" y="33"/>
                    <a:pt x="15" y="79"/>
                  </a:cubicBezTo>
                  <a:lnTo>
                    <a:pt x="0" y="153"/>
                  </a:lnTo>
                  <a:lnTo>
                    <a:pt x="51" y="163"/>
                  </a:lnTo>
                  <a:cubicBezTo>
                    <a:pt x="95" y="205"/>
                    <a:pt x="171" y="236"/>
                    <a:pt x="249" y="236"/>
                  </a:cubicBezTo>
                  <a:cubicBezTo>
                    <a:pt x="280" y="236"/>
                    <a:pt x="309" y="231"/>
                    <a:pt x="338" y="220"/>
                  </a:cubicBezTo>
                  <a:lnTo>
                    <a:pt x="387" y="231"/>
                  </a:lnTo>
                  <a:lnTo>
                    <a:pt x="402" y="156"/>
                  </a:lnTo>
                  <a:cubicBezTo>
                    <a:pt x="405" y="143"/>
                    <a:pt x="404" y="130"/>
                    <a:pt x="398" y="119"/>
                  </a:cubicBezTo>
                  <a:cubicBezTo>
                    <a:pt x="376" y="54"/>
                    <a:pt x="271" y="0"/>
                    <a:pt x="168" y="0"/>
                  </a:cubicBezTo>
                  <a:cubicBezTo>
                    <a:pt x="167" y="0"/>
                    <a:pt x="165" y="0"/>
                    <a:pt x="163" y="0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1"/>
            <p:cNvSpPr/>
            <p:nvPr/>
          </p:nvSpPr>
          <p:spPr>
            <a:xfrm>
              <a:off x="1756902" y="2084689"/>
              <a:ext cx="78398" cy="43228"/>
            </a:xfrm>
            <a:custGeom>
              <a:avLst/>
              <a:gdLst/>
              <a:ahLst/>
              <a:cxnLst/>
              <a:rect l="l" t="t" r="r" b="b"/>
              <a:pathLst>
                <a:path w="428" h="236" extrusionOk="0">
                  <a:moveTo>
                    <a:pt x="174" y="1"/>
                  </a:moveTo>
                  <a:cubicBezTo>
                    <a:pt x="69" y="1"/>
                    <a:pt x="1" y="53"/>
                    <a:pt x="24" y="118"/>
                  </a:cubicBezTo>
                  <a:cubicBezTo>
                    <a:pt x="47" y="182"/>
                    <a:pt x="151" y="236"/>
                    <a:pt x="255" y="236"/>
                  </a:cubicBezTo>
                  <a:cubicBezTo>
                    <a:pt x="361" y="236"/>
                    <a:pt x="427" y="184"/>
                    <a:pt x="405" y="119"/>
                  </a:cubicBezTo>
                  <a:cubicBezTo>
                    <a:pt x="382" y="54"/>
                    <a:pt x="279" y="1"/>
                    <a:pt x="174" y="1"/>
                  </a:cubicBez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1"/>
            <p:cNvSpPr/>
            <p:nvPr/>
          </p:nvSpPr>
          <p:spPr>
            <a:xfrm>
              <a:off x="1734188" y="2084140"/>
              <a:ext cx="98364" cy="219801"/>
            </a:xfrm>
            <a:custGeom>
              <a:avLst/>
              <a:gdLst/>
              <a:ahLst/>
              <a:cxnLst/>
              <a:rect l="l" t="t" r="r" b="b"/>
              <a:pathLst>
                <a:path w="537" h="1200" extrusionOk="0">
                  <a:moveTo>
                    <a:pt x="297" y="1"/>
                  </a:moveTo>
                  <a:cubicBezTo>
                    <a:pt x="211" y="1"/>
                    <a:pt x="152" y="35"/>
                    <a:pt x="142" y="82"/>
                  </a:cubicBezTo>
                  <a:lnTo>
                    <a:pt x="1" y="1148"/>
                  </a:lnTo>
                  <a:lnTo>
                    <a:pt x="253" y="1200"/>
                  </a:lnTo>
                  <a:lnTo>
                    <a:pt x="535" y="160"/>
                  </a:lnTo>
                  <a:cubicBezTo>
                    <a:pt x="536" y="148"/>
                    <a:pt x="535" y="134"/>
                    <a:pt x="531" y="122"/>
                  </a:cubicBezTo>
                  <a:cubicBezTo>
                    <a:pt x="507" y="57"/>
                    <a:pt x="404" y="2"/>
                    <a:pt x="297" y="1"/>
                  </a:cubicBezTo>
                  <a:close/>
                </a:path>
              </a:pathLst>
            </a:custGeom>
            <a:solidFill>
              <a:srgbClr val="303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1"/>
            <p:cNvSpPr/>
            <p:nvPr/>
          </p:nvSpPr>
          <p:spPr>
            <a:xfrm>
              <a:off x="1731990" y="2284892"/>
              <a:ext cx="51105" cy="28391"/>
            </a:xfrm>
            <a:custGeom>
              <a:avLst/>
              <a:gdLst/>
              <a:ahLst/>
              <a:cxnLst/>
              <a:rect l="l" t="t" r="r" b="b"/>
              <a:pathLst>
                <a:path w="279" h="155" extrusionOk="0">
                  <a:moveTo>
                    <a:pt x="112" y="1"/>
                  </a:moveTo>
                  <a:cubicBezTo>
                    <a:pt x="43" y="1"/>
                    <a:pt x="0" y="35"/>
                    <a:pt x="14" y="78"/>
                  </a:cubicBezTo>
                  <a:cubicBezTo>
                    <a:pt x="29" y="120"/>
                    <a:pt x="97" y="155"/>
                    <a:pt x="166" y="155"/>
                  </a:cubicBezTo>
                  <a:cubicBezTo>
                    <a:pt x="167" y="155"/>
                    <a:pt x="168" y="155"/>
                    <a:pt x="169" y="155"/>
                  </a:cubicBezTo>
                  <a:cubicBezTo>
                    <a:pt x="236" y="155"/>
                    <a:pt x="278" y="120"/>
                    <a:pt x="263" y="79"/>
                  </a:cubicBezTo>
                  <a:cubicBezTo>
                    <a:pt x="248" y="36"/>
                    <a:pt x="181" y="2"/>
                    <a:pt x="112" y="1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1"/>
            <p:cNvSpPr/>
            <p:nvPr/>
          </p:nvSpPr>
          <p:spPr>
            <a:xfrm>
              <a:off x="1721183" y="2296798"/>
              <a:ext cx="41763" cy="61911"/>
            </a:xfrm>
            <a:custGeom>
              <a:avLst/>
              <a:gdLst/>
              <a:ahLst/>
              <a:cxnLst/>
              <a:rect l="l" t="t" r="r" b="b"/>
              <a:pathLst>
                <a:path w="228" h="338" extrusionOk="0">
                  <a:moveTo>
                    <a:pt x="197" y="1"/>
                  </a:moveTo>
                  <a:cubicBezTo>
                    <a:pt x="182" y="1"/>
                    <a:pt x="167" y="11"/>
                    <a:pt x="168" y="32"/>
                  </a:cubicBezTo>
                  <a:cubicBezTo>
                    <a:pt x="172" y="193"/>
                    <a:pt x="19" y="284"/>
                    <a:pt x="17" y="285"/>
                  </a:cubicBezTo>
                  <a:cubicBezTo>
                    <a:pt x="6" y="292"/>
                    <a:pt x="0" y="306"/>
                    <a:pt x="4" y="318"/>
                  </a:cubicBezTo>
                  <a:cubicBezTo>
                    <a:pt x="4" y="321"/>
                    <a:pt x="6" y="322"/>
                    <a:pt x="6" y="324"/>
                  </a:cubicBezTo>
                  <a:cubicBezTo>
                    <a:pt x="11" y="333"/>
                    <a:pt x="21" y="338"/>
                    <a:pt x="30" y="338"/>
                  </a:cubicBezTo>
                  <a:cubicBezTo>
                    <a:pt x="36" y="338"/>
                    <a:pt x="41" y="336"/>
                    <a:pt x="46" y="333"/>
                  </a:cubicBezTo>
                  <a:cubicBezTo>
                    <a:pt x="52" y="329"/>
                    <a:pt x="228" y="225"/>
                    <a:pt x="225" y="32"/>
                  </a:cubicBezTo>
                  <a:lnTo>
                    <a:pt x="225" y="32"/>
                  </a:lnTo>
                  <a:cubicBezTo>
                    <a:pt x="226" y="11"/>
                    <a:pt x="212" y="1"/>
                    <a:pt x="197" y="1"/>
                  </a:cubicBezTo>
                  <a:close/>
                </a:path>
              </a:pathLst>
            </a:custGeom>
            <a:solidFill>
              <a:srgbClr val="12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1"/>
            <p:cNvSpPr/>
            <p:nvPr/>
          </p:nvSpPr>
          <p:spPr>
            <a:xfrm>
              <a:off x="1649197" y="1618525"/>
              <a:ext cx="373855" cy="380805"/>
            </a:xfrm>
            <a:custGeom>
              <a:avLst/>
              <a:gdLst/>
              <a:ahLst/>
              <a:cxnLst/>
              <a:rect l="l" t="t" r="r" b="b"/>
              <a:pathLst>
                <a:path w="2041" h="2079" extrusionOk="0">
                  <a:moveTo>
                    <a:pt x="952" y="0"/>
                  </a:moveTo>
                  <a:cubicBezTo>
                    <a:pt x="827" y="0"/>
                    <a:pt x="707" y="37"/>
                    <a:pt x="601" y="117"/>
                  </a:cubicBezTo>
                  <a:cubicBezTo>
                    <a:pt x="594" y="114"/>
                    <a:pt x="585" y="112"/>
                    <a:pt x="573" y="112"/>
                  </a:cubicBezTo>
                  <a:cubicBezTo>
                    <a:pt x="433" y="112"/>
                    <a:pt x="1" y="393"/>
                    <a:pt x="1" y="1392"/>
                  </a:cubicBezTo>
                  <a:cubicBezTo>
                    <a:pt x="1" y="1988"/>
                    <a:pt x="651" y="2079"/>
                    <a:pt x="651" y="2079"/>
                  </a:cubicBezTo>
                  <a:cubicBezTo>
                    <a:pt x="651" y="2079"/>
                    <a:pt x="536" y="1184"/>
                    <a:pt x="719" y="958"/>
                  </a:cubicBezTo>
                  <a:cubicBezTo>
                    <a:pt x="800" y="859"/>
                    <a:pt x="903" y="831"/>
                    <a:pt x="993" y="831"/>
                  </a:cubicBezTo>
                  <a:cubicBezTo>
                    <a:pt x="1108" y="831"/>
                    <a:pt x="1201" y="876"/>
                    <a:pt x="1201" y="876"/>
                  </a:cubicBezTo>
                  <a:cubicBezTo>
                    <a:pt x="1201" y="876"/>
                    <a:pt x="1310" y="763"/>
                    <a:pt x="1434" y="763"/>
                  </a:cubicBezTo>
                  <a:cubicBezTo>
                    <a:pt x="1462" y="763"/>
                    <a:pt x="1491" y="769"/>
                    <a:pt x="1519" y="783"/>
                  </a:cubicBezTo>
                  <a:cubicBezTo>
                    <a:pt x="1658" y="855"/>
                    <a:pt x="1713" y="1084"/>
                    <a:pt x="1653" y="1195"/>
                  </a:cubicBezTo>
                  <a:cubicBezTo>
                    <a:pt x="1697" y="1520"/>
                    <a:pt x="1554" y="1848"/>
                    <a:pt x="1554" y="1848"/>
                  </a:cubicBezTo>
                  <a:cubicBezTo>
                    <a:pt x="1554" y="1848"/>
                    <a:pt x="2041" y="1843"/>
                    <a:pt x="1921" y="1035"/>
                  </a:cubicBezTo>
                  <a:cubicBezTo>
                    <a:pt x="1829" y="414"/>
                    <a:pt x="1368" y="0"/>
                    <a:pt x="9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1"/>
            <p:cNvSpPr/>
            <p:nvPr/>
          </p:nvSpPr>
          <p:spPr>
            <a:xfrm>
              <a:off x="1661103" y="2099709"/>
              <a:ext cx="192881" cy="165767"/>
            </a:xfrm>
            <a:custGeom>
              <a:avLst/>
              <a:gdLst/>
              <a:ahLst/>
              <a:cxnLst/>
              <a:rect l="l" t="t" r="r" b="b"/>
              <a:pathLst>
                <a:path w="1053" h="905" extrusionOk="0">
                  <a:moveTo>
                    <a:pt x="661" y="1"/>
                  </a:moveTo>
                  <a:cubicBezTo>
                    <a:pt x="646" y="1"/>
                    <a:pt x="633" y="3"/>
                    <a:pt x="621" y="7"/>
                  </a:cubicBezTo>
                  <a:cubicBezTo>
                    <a:pt x="484" y="55"/>
                    <a:pt x="339" y="309"/>
                    <a:pt x="174" y="491"/>
                  </a:cubicBezTo>
                  <a:cubicBezTo>
                    <a:pt x="0" y="707"/>
                    <a:pt x="183" y="901"/>
                    <a:pt x="271" y="901"/>
                  </a:cubicBezTo>
                  <a:cubicBezTo>
                    <a:pt x="278" y="901"/>
                    <a:pt x="284" y="900"/>
                    <a:pt x="290" y="897"/>
                  </a:cubicBezTo>
                  <a:cubicBezTo>
                    <a:pt x="295" y="903"/>
                    <a:pt x="303" y="905"/>
                    <a:pt x="312" y="905"/>
                  </a:cubicBezTo>
                  <a:cubicBezTo>
                    <a:pt x="356" y="905"/>
                    <a:pt x="429" y="855"/>
                    <a:pt x="429" y="855"/>
                  </a:cubicBezTo>
                  <a:cubicBezTo>
                    <a:pt x="429" y="855"/>
                    <a:pt x="469" y="702"/>
                    <a:pt x="601" y="698"/>
                  </a:cubicBezTo>
                  <a:cubicBezTo>
                    <a:pt x="602" y="698"/>
                    <a:pt x="603" y="698"/>
                    <a:pt x="605" y="698"/>
                  </a:cubicBezTo>
                  <a:cubicBezTo>
                    <a:pt x="688" y="698"/>
                    <a:pt x="747" y="783"/>
                    <a:pt x="747" y="783"/>
                  </a:cubicBezTo>
                  <a:cubicBezTo>
                    <a:pt x="948" y="765"/>
                    <a:pt x="1052" y="384"/>
                    <a:pt x="1036" y="246"/>
                  </a:cubicBezTo>
                  <a:cubicBezTo>
                    <a:pt x="1022" y="124"/>
                    <a:pt x="786" y="1"/>
                    <a:pt x="661" y="1"/>
                  </a:cubicBezTo>
                  <a:close/>
                </a:path>
              </a:pathLst>
            </a:custGeom>
            <a:solidFill>
              <a:srgbClr val="F0C6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1"/>
            <p:cNvSpPr/>
            <p:nvPr/>
          </p:nvSpPr>
          <p:spPr>
            <a:xfrm>
              <a:off x="1606335" y="2189645"/>
              <a:ext cx="111918" cy="124004"/>
            </a:xfrm>
            <a:custGeom>
              <a:avLst/>
              <a:gdLst/>
              <a:ahLst/>
              <a:cxnLst/>
              <a:rect l="l" t="t" r="r" b="b"/>
              <a:pathLst>
                <a:path w="611" h="677" extrusionOk="0">
                  <a:moveTo>
                    <a:pt x="473" y="0"/>
                  </a:moveTo>
                  <a:cubicBezTo>
                    <a:pt x="302" y="69"/>
                    <a:pt x="176" y="121"/>
                    <a:pt x="176" y="121"/>
                  </a:cubicBezTo>
                  <a:lnTo>
                    <a:pt x="1" y="234"/>
                  </a:lnTo>
                  <a:lnTo>
                    <a:pt x="16" y="464"/>
                  </a:lnTo>
                  <a:lnTo>
                    <a:pt x="198" y="676"/>
                  </a:lnTo>
                  <a:cubicBezTo>
                    <a:pt x="198" y="676"/>
                    <a:pt x="393" y="501"/>
                    <a:pt x="611" y="413"/>
                  </a:cubicBezTo>
                  <a:lnTo>
                    <a:pt x="611" y="413"/>
                  </a:lnTo>
                  <a:cubicBezTo>
                    <a:pt x="610" y="413"/>
                    <a:pt x="610" y="413"/>
                    <a:pt x="610" y="413"/>
                  </a:cubicBezTo>
                  <a:cubicBezTo>
                    <a:pt x="583" y="413"/>
                    <a:pt x="421" y="248"/>
                    <a:pt x="4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1327550" y="2025159"/>
              <a:ext cx="342349" cy="408280"/>
            </a:xfrm>
            <a:custGeom>
              <a:avLst/>
              <a:gdLst/>
              <a:ahLst/>
              <a:cxnLst/>
              <a:rect l="l" t="t" r="r" b="b"/>
              <a:pathLst>
                <a:path w="1869" h="2229" extrusionOk="0">
                  <a:moveTo>
                    <a:pt x="1379" y="1"/>
                  </a:moveTo>
                  <a:cubicBezTo>
                    <a:pt x="1269" y="1"/>
                    <a:pt x="1000" y="65"/>
                    <a:pt x="771" y="638"/>
                  </a:cubicBezTo>
                  <a:cubicBezTo>
                    <a:pt x="660" y="916"/>
                    <a:pt x="205" y="1558"/>
                    <a:pt x="98" y="1799"/>
                  </a:cubicBezTo>
                  <a:cubicBezTo>
                    <a:pt x="0" y="2015"/>
                    <a:pt x="74" y="2228"/>
                    <a:pt x="329" y="2228"/>
                  </a:cubicBezTo>
                  <a:cubicBezTo>
                    <a:pt x="358" y="2228"/>
                    <a:pt x="389" y="2226"/>
                    <a:pt x="423" y="2220"/>
                  </a:cubicBezTo>
                  <a:cubicBezTo>
                    <a:pt x="752" y="2163"/>
                    <a:pt x="1231" y="1869"/>
                    <a:pt x="1868" y="1593"/>
                  </a:cubicBezTo>
                  <a:cubicBezTo>
                    <a:pt x="1472" y="1358"/>
                    <a:pt x="1698" y="1019"/>
                    <a:pt x="1698" y="1019"/>
                  </a:cubicBezTo>
                  <a:lnTo>
                    <a:pt x="1698" y="1019"/>
                  </a:lnTo>
                  <a:lnTo>
                    <a:pt x="1289" y="1189"/>
                  </a:lnTo>
                  <a:cubicBezTo>
                    <a:pt x="1289" y="1189"/>
                    <a:pt x="1481" y="934"/>
                    <a:pt x="1523" y="860"/>
                  </a:cubicBezTo>
                  <a:cubicBezTo>
                    <a:pt x="1693" y="224"/>
                    <a:pt x="1429" y="6"/>
                    <a:pt x="1429" y="6"/>
                  </a:cubicBezTo>
                  <a:cubicBezTo>
                    <a:pt x="1429" y="6"/>
                    <a:pt x="1411" y="1"/>
                    <a:pt x="1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1"/>
            <p:cNvSpPr/>
            <p:nvPr/>
          </p:nvSpPr>
          <p:spPr>
            <a:xfrm>
              <a:off x="1415838" y="2242764"/>
              <a:ext cx="147820" cy="80227"/>
            </a:xfrm>
            <a:custGeom>
              <a:avLst/>
              <a:gdLst/>
              <a:ahLst/>
              <a:cxnLst/>
              <a:rect l="l" t="t" r="r" b="b"/>
              <a:pathLst>
                <a:path w="807" h="438" extrusionOk="0">
                  <a:moveTo>
                    <a:pt x="807" y="1"/>
                  </a:moveTo>
                  <a:cubicBezTo>
                    <a:pt x="807" y="1"/>
                    <a:pt x="201" y="246"/>
                    <a:pt x="0" y="437"/>
                  </a:cubicBezTo>
                  <a:cubicBezTo>
                    <a:pt x="438" y="214"/>
                    <a:pt x="807" y="1"/>
                    <a:pt x="8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1"/>
            <p:cNvSpPr/>
            <p:nvPr/>
          </p:nvSpPr>
          <p:spPr>
            <a:xfrm>
              <a:off x="1922304" y="2213090"/>
              <a:ext cx="69789" cy="59529"/>
            </a:xfrm>
            <a:custGeom>
              <a:avLst/>
              <a:gdLst/>
              <a:ahLst/>
              <a:cxnLst/>
              <a:rect l="l" t="t" r="r" b="b"/>
              <a:pathLst>
                <a:path w="381" h="325" extrusionOk="0">
                  <a:moveTo>
                    <a:pt x="221" y="0"/>
                  </a:moveTo>
                  <a:cubicBezTo>
                    <a:pt x="220" y="0"/>
                    <a:pt x="219" y="0"/>
                    <a:pt x="218" y="0"/>
                  </a:cubicBezTo>
                  <a:cubicBezTo>
                    <a:pt x="74" y="0"/>
                    <a:pt x="1" y="175"/>
                    <a:pt x="104" y="277"/>
                  </a:cubicBezTo>
                  <a:cubicBezTo>
                    <a:pt x="137" y="310"/>
                    <a:pt x="178" y="325"/>
                    <a:pt x="218" y="325"/>
                  </a:cubicBezTo>
                  <a:cubicBezTo>
                    <a:pt x="301" y="325"/>
                    <a:pt x="381" y="260"/>
                    <a:pt x="381" y="163"/>
                  </a:cubicBezTo>
                  <a:cubicBezTo>
                    <a:pt x="381" y="73"/>
                    <a:pt x="309" y="0"/>
                    <a:pt x="2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1"/>
            <p:cNvSpPr/>
            <p:nvPr/>
          </p:nvSpPr>
          <p:spPr>
            <a:xfrm>
              <a:off x="2085692" y="2821210"/>
              <a:ext cx="512333" cy="1376687"/>
            </a:xfrm>
            <a:custGeom>
              <a:avLst/>
              <a:gdLst/>
              <a:ahLst/>
              <a:cxnLst/>
              <a:rect l="l" t="t" r="r" b="b"/>
              <a:pathLst>
                <a:path w="2797" h="7516" extrusionOk="0">
                  <a:moveTo>
                    <a:pt x="2797" y="1"/>
                  </a:moveTo>
                  <a:lnTo>
                    <a:pt x="180" y="1512"/>
                  </a:lnTo>
                  <a:lnTo>
                    <a:pt x="1" y="3097"/>
                  </a:lnTo>
                  <a:lnTo>
                    <a:pt x="180" y="7516"/>
                  </a:lnTo>
                  <a:lnTo>
                    <a:pt x="2797" y="6069"/>
                  </a:lnTo>
                  <a:lnTo>
                    <a:pt x="279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1"/>
            <p:cNvSpPr/>
            <p:nvPr/>
          </p:nvSpPr>
          <p:spPr>
            <a:xfrm>
              <a:off x="1762946" y="2893196"/>
              <a:ext cx="355721" cy="1304702"/>
            </a:xfrm>
            <a:custGeom>
              <a:avLst/>
              <a:gdLst/>
              <a:ahLst/>
              <a:cxnLst/>
              <a:rect l="l" t="t" r="r" b="b"/>
              <a:pathLst>
                <a:path w="1942" h="7123" extrusionOk="0">
                  <a:moveTo>
                    <a:pt x="1" y="0"/>
                  </a:moveTo>
                  <a:lnTo>
                    <a:pt x="1" y="5991"/>
                  </a:lnTo>
                  <a:lnTo>
                    <a:pt x="1942" y="7123"/>
                  </a:lnTo>
                  <a:lnTo>
                    <a:pt x="1942" y="112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1"/>
            <p:cNvSpPr/>
            <p:nvPr/>
          </p:nvSpPr>
          <p:spPr>
            <a:xfrm>
              <a:off x="2210248" y="3239384"/>
              <a:ext cx="185737" cy="363771"/>
            </a:xfrm>
            <a:custGeom>
              <a:avLst/>
              <a:gdLst/>
              <a:ahLst/>
              <a:cxnLst/>
              <a:rect l="l" t="t" r="r" b="b"/>
              <a:pathLst>
                <a:path w="1014" h="1986" extrusionOk="0">
                  <a:moveTo>
                    <a:pt x="809" y="0"/>
                  </a:moveTo>
                  <a:lnTo>
                    <a:pt x="1" y="1400"/>
                  </a:lnTo>
                  <a:lnTo>
                    <a:pt x="1014" y="1985"/>
                  </a:lnTo>
                  <a:lnTo>
                    <a:pt x="1014" y="119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1"/>
            <p:cNvSpPr/>
            <p:nvPr/>
          </p:nvSpPr>
          <p:spPr>
            <a:xfrm>
              <a:off x="2247798" y="3260998"/>
              <a:ext cx="296373" cy="342157"/>
            </a:xfrm>
            <a:custGeom>
              <a:avLst/>
              <a:gdLst/>
              <a:ahLst/>
              <a:cxnLst/>
              <a:rect l="l" t="t" r="r" b="b"/>
              <a:pathLst>
                <a:path w="1618" h="1868" extrusionOk="0">
                  <a:moveTo>
                    <a:pt x="809" y="1"/>
                  </a:moveTo>
                  <a:lnTo>
                    <a:pt x="1" y="1401"/>
                  </a:lnTo>
                  <a:lnTo>
                    <a:pt x="809" y="1867"/>
                  </a:lnTo>
                  <a:lnTo>
                    <a:pt x="1617" y="469"/>
                  </a:lnTo>
                  <a:lnTo>
                    <a:pt x="809" y="1"/>
                  </a:lnTo>
                  <a:close/>
                </a:path>
              </a:pathLst>
            </a:custGeom>
            <a:solidFill>
              <a:srgbClr val="E6DA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1"/>
            <p:cNvSpPr/>
            <p:nvPr/>
          </p:nvSpPr>
          <p:spPr>
            <a:xfrm>
              <a:off x="2410820" y="3294518"/>
              <a:ext cx="106240" cy="245628"/>
            </a:xfrm>
            <a:custGeom>
              <a:avLst/>
              <a:gdLst/>
              <a:ahLst/>
              <a:cxnLst/>
              <a:rect l="l" t="t" r="r" b="b"/>
              <a:pathLst>
                <a:path w="580" h="1341" extrusionOk="0">
                  <a:moveTo>
                    <a:pt x="0" y="1"/>
                  </a:moveTo>
                  <a:lnTo>
                    <a:pt x="0" y="1340"/>
                  </a:lnTo>
                  <a:lnTo>
                    <a:pt x="580" y="33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1"/>
            <p:cNvSpPr/>
            <p:nvPr/>
          </p:nvSpPr>
          <p:spPr>
            <a:xfrm>
              <a:off x="1760382" y="2612398"/>
              <a:ext cx="828123" cy="496201"/>
            </a:xfrm>
            <a:custGeom>
              <a:avLst/>
              <a:gdLst/>
              <a:ahLst/>
              <a:cxnLst/>
              <a:rect l="l" t="t" r="r" b="b"/>
              <a:pathLst>
                <a:path w="4521" h="2709" extrusionOk="0">
                  <a:moveTo>
                    <a:pt x="2837" y="1"/>
                  </a:moveTo>
                  <a:lnTo>
                    <a:pt x="1" y="1639"/>
                  </a:lnTo>
                  <a:lnTo>
                    <a:pt x="1844" y="2709"/>
                  </a:lnTo>
                  <a:lnTo>
                    <a:pt x="4520" y="982"/>
                  </a:lnTo>
                  <a:lnTo>
                    <a:pt x="283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1"/>
            <p:cNvSpPr/>
            <p:nvPr/>
          </p:nvSpPr>
          <p:spPr>
            <a:xfrm>
              <a:off x="2278388" y="2542061"/>
              <a:ext cx="389242" cy="296182"/>
            </a:xfrm>
            <a:custGeom>
              <a:avLst/>
              <a:gdLst/>
              <a:ahLst/>
              <a:cxnLst/>
              <a:rect l="l" t="t" r="r" b="b"/>
              <a:pathLst>
                <a:path w="2125" h="1617" extrusionOk="0">
                  <a:moveTo>
                    <a:pt x="0" y="1"/>
                  </a:moveTo>
                  <a:lnTo>
                    <a:pt x="0" y="390"/>
                  </a:lnTo>
                  <a:lnTo>
                    <a:pt x="2125" y="1617"/>
                  </a:lnTo>
                  <a:lnTo>
                    <a:pt x="2125" y="48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1"/>
            <p:cNvSpPr/>
            <p:nvPr/>
          </p:nvSpPr>
          <p:spPr>
            <a:xfrm>
              <a:off x="2278388" y="2533086"/>
              <a:ext cx="404811" cy="98727"/>
            </a:xfrm>
            <a:custGeom>
              <a:avLst/>
              <a:gdLst/>
              <a:ahLst/>
              <a:cxnLst/>
              <a:rect l="l" t="t" r="r" b="b"/>
              <a:pathLst>
                <a:path w="2210" h="539" extrusionOk="0">
                  <a:moveTo>
                    <a:pt x="86" y="0"/>
                  </a:moveTo>
                  <a:lnTo>
                    <a:pt x="0" y="50"/>
                  </a:lnTo>
                  <a:lnTo>
                    <a:pt x="2125" y="538"/>
                  </a:lnTo>
                  <a:lnTo>
                    <a:pt x="2210" y="49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56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2098148" y="2622839"/>
              <a:ext cx="585053" cy="544007"/>
            </a:xfrm>
            <a:custGeom>
              <a:avLst/>
              <a:gdLst/>
              <a:ahLst/>
              <a:cxnLst/>
              <a:rect l="l" t="t" r="r" b="b"/>
              <a:pathLst>
                <a:path w="3194" h="2970" extrusionOk="0">
                  <a:moveTo>
                    <a:pt x="3194" y="0"/>
                  </a:moveTo>
                  <a:lnTo>
                    <a:pt x="0" y="1844"/>
                  </a:lnTo>
                  <a:lnTo>
                    <a:pt x="0" y="2970"/>
                  </a:lnTo>
                  <a:lnTo>
                    <a:pt x="3194" y="1126"/>
                  </a:lnTo>
                  <a:lnTo>
                    <a:pt x="31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1"/>
            <p:cNvSpPr/>
            <p:nvPr/>
          </p:nvSpPr>
          <p:spPr>
            <a:xfrm>
              <a:off x="1709094" y="2870666"/>
              <a:ext cx="389242" cy="296182"/>
            </a:xfrm>
            <a:custGeom>
              <a:avLst/>
              <a:gdLst/>
              <a:ahLst/>
              <a:cxnLst/>
              <a:rect l="l" t="t" r="r" b="b"/>
              <a:pathLst>
                <a:path w="2125" h="1617" extrusionOk="0">
                  <a:moveTo>
                    <a:pt x="0" y="1"/>
                  </a:moveTo>
                  <a:lnTo>
                    <a:pt x="0" y="391"/>
                  </a:lnTo>
                  <a:lnTo>
                    <a:pt x="2124" y="1617"/>
                  </a:lnTo>
                  <a:lnTo>
                    <a:pt x="2124" y="4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1"/>
            <p:cNvSpPr/>
            <p:nvPr/>
          </p:nvSpPr>
          <p:spPr>
            <a:xfrm>
              <a:off x="1709094" y="2614779"/>
              <a:ext cx="974111" cy="345820"/>
            </a:xfrm>
            <a:custGeom>
              <a:avLst/>
              <a:gdLst/>
              <a:ahLst/>
              <a:cxnLst/>
              <a:rect l="l" t="t" r="r" b="b"/>
              <a:pathLst>
                <a:path w="5318" h="1888" extrusionOk="0">
                  <a:moveTo>
                    <a:pt x="5118" y="0"/>
                  </a:moveTo>
                  <a:lnTo>
                    <a:pt x="2014" y="1793"/>
                  </a:lnTo>
                  <a:lnTo>
                    <a:pt x="85" y="1349"/>
                  </a:lnTo>
                  <a:lnTo>
                    <a:pt x="0" y="1398"/>
                  </a:lnTo>
                  <a:lnTo>
                    <a:pt x="2124" y="1888"/>
                  </a:lnTo>
                  <a:lnTo>
                    <a:pt x="5318" y="44"/>
                  </a:lnTo>
                  <a:lnTo>
                    <a:pt x="51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1"/>
            <p:cNvSpPr/>
            <p:nvPr/>
          </p:nvSpPr>
          <p:spPr>
            <a:xfrm>
              <a:off x="2298537" y="2480333"/>
              <a:ext cx="99096" cy="96529"/>
            </a:xfrm>
            <a:custGeom>
              <a:avLst/>
              <a:gdLst/>
              <a:ahLst/>
              <a:cxnLst/>
              <a:rect l="l" t="t" r="r" b="b"/>
              <a:pathLst>
                <a:path w="541" h="527" extrusionOk="0">
                  <a:moveTo>
                    <a:pt x="104" y="0"/>
                  </a:moveTo>
                  <a:lnTo>
                    <a:pt x="1" y="393"/>
                  </a:lnTo>
                  <a:lnTo>
                    <a:pt x="181" y="519"/>
                  </a:lnTo>
                  <a:cubicBezTo>
                    <a:pt x="181" y="519"/>
                    <a:pt x="195" y="527"/>
                    <a:pt x="219" y="527"/>
                  </a:cubicBezTo>
                  <a:cubicBezTo>
                    <a:pt x="263" y="527"/>
                    <a:pt x="340" y="501"/>
                    <a:pt x="419" y="353"/>
                  </a:cubicBezTo>
                  <a:cubicBezTo>
                    <a:pt x="540" y="127"/>
                    <a:pt x="407" y="64"/>
                    <a:pt x="407" y="64"/>
                  </a:cubicBezTo>
                  <a:lnTo>
                    <a:pt x="1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1"/>
            <p:cNvSpPr/>
            <p:nvPr/>
          </p:nvSpPr>
          <p:spPr>
            <a:xfrm>
              <a:off x="2306047" y="2486378"/>
              <a:ext cx="125656" cy="80960"/>
            </a:xfrm>
            <a:custGeom>
              <a:avLst/>
              <a:gdLst/>
              <a:ahLst/>
              <a:cxnLst/>
              <a:rect l="l" t="t" r="r" b="b"/>
              <a:pathLst>
                <a:path w="686" h="442" extrusionOk="0">
                  <a:moveTo>
                    <a:pt x="122" y="1"/>
                  </a:moveTo>
                  <a:lnTo>
                    <a:pt x="1" y="345"/>
                  </a:lnTo>
                  <a:cubicBezTo>
                    <a:pt x="1" y="345"/>
                    <a:pt x="256" y="369"/>
                    <a:pt x="446" y="441"/>
                  </a:cubicBezTo>
                  <a:cubicBezTo>
                    <a:pt x="431" y="285"/>
                    <a:pt x="583" y="179"/>
                    <a:pt x="672" y="179"/>
                  </a:cubicBezTo>
                  <a:cubicBezTo>
                    <a:pt x="677" y="179"/>
                    <a:pt x="681" y="179"/>
                    <a:pt x="685" y="179"/>
                  </a:cubicBezTo>
                  <a:lnTo>
                    <a:pt x="366" y="31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1"/>
            <p:cNvSpPr/>
            <p:nvPr/>
          </p:nvSpPr>
          <p:spPr>
            <a:xfrm>
              <a:off x="2052172" y="2391313"/>
              <a:ext cx="320918" cy="184267"/>
            </a:xfrm>
            <a:custGeom>
              <a:avLst/>
              <a:gdLst/>
              <a:ahLst/>
              <a:cxnLst/>
              <a:rect l="l" t="t" r="r" b="b"/>
              <a:pathLst>
                <a:path w="1752" h="1006" extrusionOk="0">
                  <a:moveTo>
                    <a:pt x="495" y="1"/>
                  </a:moveTo>
                  <a:lnTo>
                    <a:pt x="332" y="31"/>
                  </a:lnTo>
                  <a:lnTo>
                    <a:pt x="41" y="255"/>
                  </a:lnTo>
                  <a:lnTo>
                    <a:pt x="1" y="507"/>
                  </a:lnTo>
                  <a:cubicBezTo>
                    <a:pt x="90" y="626"/>
                    <a:pt x="895" y="849"/>
                    <a:pt x="1526" y="1005"/>
                  </a:cubicBezTo>
                  <a:cubicBezTo>
                    <a:pt x="1444" y="847"/>
                    <a:pt x="1618" y="549"/>
                    <a:pt x="1741" y="549"/>
                  </a:cubicBezTo>
                  <a:cubicBezTo>
                    <a:pt x="1744" y="549"/>
                    <a:pt x="1748" y="549"/>
                    <a:pt x="1752" y="550"/>
                  </a:cubicBezTo>
                  <a:lnTo>
                    <a:pt x="4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2381513" y="2518982"/>
              <a:ext cx="175113" cy="130049"/>
            </a:xfrm>
            <a:custGeom>
              <a:avLst/>
              <a:gdLst/>
              <a:ahLst/>
              <a:cxnLst/>
              <a:rect l="l" t="t" r="r" b="b"/>
              <a:pathLst>
                <a:path w="956" h="710" extrusionOk="0">
                  <a:moveTo>
                    <a:pt x="255" y="0"/>
                  </a:moveTo>
                  <a:cubicBezTo>
                    <a:pt x="220" y="0"/>
                    <a:pt x="141" y="11"/>
                    <a:pt x="76" y="101"/>
                  </a:cubicBezTo>
                  <a:cubicBezTo>
                    <a:pt x="1" y="205"/>
                    <a:pt x="34" y="263"/>
                    <a:pt x="34" y="263"/>
                  </a:cubicBezTo>
                  <a:cubicBezTo>
                    <a:pt x="34" y="263"/>
                    <a:pt x="168" y="423"/>
                    <a:pt x="273" y="479"/>
                  </a:cubicBezTo>
                  <a:cubicBezTo>
                    <a:pt x="408" y="551"/>
                    <a:pt x="480" y="709"/>
                    <a:pt x="554" y="709"/>
                  </a:cubicBezTo>
                  <a:cubicBezTo>
                    <a:pt x="561" y="709"/>
                    <a:pt x="568" y="708"/>
                    <a:pt x="575" y="705"/>
                  </a:cubicBezTo>
                  <a:cubicBezTo>
                    <a:pt x="661" y="668"/>
                    <a:pt x="456" y="381"/>
                    <a:pt x="480" y="346"/>
                  </a:cubicBezTo>
                  <a:cubicBezTo>
                    <a:pt x="491" y="327"/>
                    <a:pt x="522" y="323"/>
                    <a:pt x="549" y="323"/>
                  </a:cubicBezTo>
                  <a:cubicBezTo>
                    <a:pt x="574" y="323"/>
                    <a:pt x="595" y="326"/>
                    <a:pt x="595" y="326"/>
                  </a:cubicBezTo>
                  <a:lnTo>
                    <a:pt x="956" y="406"/>
                  </a:lnTo>
                  <a:cubicBezTo>
                    <a:pt x="956" y="406"/>
                    <a:pt x="727" y="160"/>
                    <a:pt x="642" y="101"/>
                  </a:cubicBezTo>
                  <a:cubicBezTo>
                    <a:pt x="555" y="41"/>
                    <a:pt x="273" y="1"/>
                    <a:pt x="273" y="1"/>
                  </a:cubicBezTo>
                  <a:cubicBezTo>
                    <a:pt x="273" y="1"/>
                    <a:pt x="266" y="0"/>
                    <a:pt x="255" y="0"/>
                  </a:cubicBezTo>
                  <a:close/>
                </a:path>
              </a:pathLst>
            </a:custGeom>
            <a:solidFill>
              <a:srgbClr val="F0C6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3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กระบวนการพัฒนาหลักสูตร</a:t>
            </a:r>
            <a:endParaRPr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02" name="Google Shape;902;p38"/>
          <p:cNvSpPr txBox="1"/>
          <p:nvPr/>
        </p:nvSpPr>
        <p:spPr>
          <a:xfrm>
            <a:off x="180440" y="1460550"/>
            <a:ext cx="1997765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แต่งตั้งคณะกรรมการ</a:t>
            </a:r>
            <a:endParaRPr sz="24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cxnSp>
        <p:nvCxnSpPr>
          <p:cNvPr id="910" name="Google Shape;910;p38"/>
          <p:cNvCxnSpPr>
            <a:cxnSpLocks/>
          </p:cNvCxnSpPr>
          <p:nvPr/>
        </p:nvCxnSpPr>
        <p:spPr>
          <a:xfrm>
            <a:off x="2044382" y="1776930"/>
            <a:ext cx="950509" cy="184976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911" name="Google Shape;911;p38"/>
          <p:cNvCxnSpPr>
            <a:cxnSpLocks/>
          </p:cNvCxnSpPr>
          <p:nvPr/>
        </p:nvCxnSpPr>
        <p:spPr>
          <a:xfrm rot="5400000">
            <a:off x="7744132" y="2361813"/>
            <a:ext cx="874292" cy="364274"/>
          </a:xfrm>
          <a:prstGeom prst="bentConnector3">
            <a:avLst>
              <a:gd name="adj1" fmla="val 10527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" name="Google Shape;910;p38">
            <a:extLst>
              <a:ext uri="{FF2B5EF4-FFF2-40B4-BE49-F238E27FC236}">
                <a16:creationId xmlns:a16="http://schemas.microsoft.com/office/drawing/2014/main" id="{83C30403-5FC4-EDE0-B795-C7B47E224101}"/>
              </a:ext>
            </a:extLst>
          </p:cNvPr>
          <p:cNvCxnSpPr>
            <a:cxnSpLocks/>
          </p:cNvCxnSpPr>
          <p:nvPr/>
        </p:nvCxnSpPr>
        <p:spPr>
          <a:xfrm>
            <a:off x="4247589" y="1769306"/>
            <a:ext cx="840538" cy="192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7" name="Google Shape;902;p38">
            <a:extLst>
              <a:ext uri="{FF2B5EF4-FFF2-40B4-BE49-F238E27FC236}">
                <a16:creationId xmlns:a16="http://schemas.microsoft.com/office/drawing/2014/main" id="{59F094B1-7989-2982-5AD5-C28A2CE9790B}"/>
              </a:ext>
            </a:extLst>
          </p:cNvPr>
          <p:cNvSpPr txBox="1"/>
          <p:nvPr/>
        </p:nvSpPr>
        <p:spPr>
          <a:xfrm>
            <a:off x="3057798" y="1504256"/>
            <a:ext cx="1366917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ศึกษาข้อมูล</a:t>
            </a:r>
            <a:endParaRPr sz="24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sp>
        <p:nvSpPr>
          <p:cNvPr id="8" name="Google Shape;902;p38">
            <a:extLst>
              <a:ext uri="{FF2B5EF4-FFF2-40B4-BE49-F238E27FC236}">
                <a16:creationId xmlns:a16="http://schemas.microsoft.com/office/drawing/2014/main" id="{405CEF65-8A16-12A9-D808-2926936C6B18}"/>
              </a:ext>
            </a:extLst>
          </p:cNvPr>
          <p:cNvSpPr txBox="1"/>
          <p:nvPr/>
        </p:nvSpPr>
        <p:spPr>
          <a:xfrm>
            <a:off x="5112880" y="1576706"/>
            <a:ext cx="1366916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จัดทำหลักสูตร</a:t>
            </a:r>
            <a:endParaRPr sz="24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sp>
        <p:nvSpPr>
          <p:cNvPr id="9" name="Google Shape;902;p38">
            <a:extLst>
              <a:ext uri="{FF2B5EF4-FFF2-40B4-BE49-F238E27FC236}">
                <a16:creationId xmlns:a16="http://schemas.microsoft.com/office/drawing/2014/main" id="{A453BEBC-E8FB-8CCB-C4C1-64A90742D812}"/>
              </a:ext>
            </a:extLst>
          </p:cNvPr>
          <p:cNvSpPr txBox="1"/>
          <p:nvPr/>
        </p:nvSpPr>
        <p:spPr>
          <a:xfrm>
            <a:off x="7256885" y="1538415"/>
            <a:ext cx="1691807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ตรวจสอบคุณภาพ</a:t>
            </a:r>
            <a:endParaRPr sz="24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sp>
        <p:nvSpPr>
          <p:cNvPr id="10" name="Google Shape;902;p38">
            <a:extLst>
              <a:ext uri="{FF2B5EF4-FFF2-40B4-BE49-F238E27FC236}">
                <a16:creationId xmlns:a16="http://schemas.microsoft.com/office/drawing/2014/main" id="{020393CA-7875-524E-840B-5419417D35A8}"/>
              </a:ext>
            </a:extLst>
          </p:cNvPr>
          <p:cNvSpPr txBox="1"/>
          <p:nvPr/>
        </p:nvSpPr>
        <p:spPr>
          <a:xfrm>
            <a:off x="7414918" y="2981096"/>
            <a:ext cx="1533774" cy="825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เสนอกรรมการพิจารณา</a:t>
            </a:r>
          </a:p>
        </p:txBody>
      </p:sp>
      <p:sp>
        <p:nvSpPr>
          <p:cNvPr id="16" name="Google Shape;902;p38">
            <a:extLst>
              <a:ext uri="{FF2B5EF4-FFF2-40B4-BE49-F238E27FC236}">
                <a16:creationId xmlns:a16="http://schemas.microsoft.com/office/drawing/2014/main" id="{6132FB3A-23EE-8400-A042-A9329052E87F}"/>
              </a:ext>
            </a:extLst>
          </p:cNvPr>
          <p:cNvSpPr txBox="1"/>
          <p:nvPr/>
        </p:nvSpPr>
        <p:spPr>
          <a:xfrm>
            <a:off x="5178602" y="3036695"/>
            <a:ext cx="1533774" cy="825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ประกาศใช้</a:t>
            </a:r>
          </a:p>
        </p:txBody>
      </p:sp>
      <p:cxnSp>
        <p:nvCxnSpPr>
          <p:cNvPr id="22" name="Google Shape;910;p38">
            <a:extLst>
              <a:ext uri="{FF2B5EF4-FFF2-40B4-BE49-F238E27FC236}">
                <a16:creationId xmlns:a16="http://schemas.microsoft.com/office/drawing/2014/main" id="{A8B1226B-4095-8872-A571-AD320AA1EC3B}"/>
              </a:ext>
            </a:extLst>
          </p:cNvPr>
          <p:cNvCxnSpPr>
            <a:cxnSpLocks/>
          </p:cNvCxnSpPr>
          <p:nvPr/>
        </p:nvCxnSpPr>
        <p:spPr>
          <a:xfrm>
            <a:off x="6552960" y="1854024"/>
            <a:ext cx="840538" cy="192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1" name="Google Shape;910;p38">
            <a:extLst>
              <a:ext uri="{FF2B5EF4-FFF2-40B4-BE49-F238E27FC236}">
                <a16:creationId xmlns:a16="http://schemas.microsoft.com/office/drawing/2014/main" id="{413ACA38-E620-B501-0A24-A07797FBA684}"/>
              </a:ext>
            </a:extLst>
          </p:cNvPr>
          <p:cNvCxnSpPr>
            <a:cxnSpLocks/>
          </p:cNvCxnSpPr>
          <p:nvPr/>
        </p:nvCxnSpPr>
        <p:spPr>
          <a:xfrm rot="10800000">
            <a:off x="6615859" y="3192727"/>
            <a:ext cx="895576" cy="21208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35" name="Google Shape;902;p38">
            <a:extLst>
              <a:ext uri="{FF2B5EF4-FFF2-40B4-BE49-F238E27FC236}">
                <a16:creationId xmlns:a16="http://schemas.microsoft.com/office/drawing/2014/main" id="{DEE798F0-30EB-3B1C-AE49-FE0D0352DD7E}"/>
              </a:ext>
            </a:extLst>
          </p:cNvPr>
          <p:cNvSpPr txBox="1"/>
          <p:nvPr/>
        </p:nvSpPr>
        <p:spPr>
          <a:xfrm>
            <a:off x="2974369" y="2981095"/>
            <a:ext cx="1533774" cy="825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นำไปใช้</a:t>
            </a:r>
          </a:p>
        </p:txBody>
      </p:sp>
      <p:cxnSp>
        <p:nvCxnSpPr>
          <p:cNvPr id="37" name="Google Shape;910;p38">
            <a:extLst>
              <a:ext uri="{FF2B5EF4-FFF2-40B4-BE49-F238E27FC236}">
                <a16:creationId xmlns:a16="http://schemas.microsoft.com/office/drawing/2014/main" id="{B02FD209-FF5A-9FE7-630D-9FFA5C66D3AA}"/>
              </a:ext>
            </a:extLst>
          </p:cNvPr>
          <p:cNvCxnSpPr>
            <a:cxnSpLocks/>
          </p:cNvCxnSpPr>
          <p:nvPr/>
        </p:nvCxnSpPr>
        <p:spPr>
          <a:xfrm rot="10800000">
            <a:off x="4344577" y="3195901"/>
            <a:ext cx="929728" cy="21208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40" name="Google Shape;910;p38">
            <a:extLst>
              <a:ext uri="{FF2B5EF4-FFF2-40B4-BE49-F238E27FC236}">
                <a16:creationId xmlns:a16="http://schemas.microsoft.com/office/drawing/2014/main" id="{68201208-647D-F2A1-B2C8-BBC91B87A846}"/>
              </a:ext>
            </a:extLst>
          </p:cNvPr>
          <p:cNvCxnSpPr>
            <a:cxnSpLocks/>
          </p:cNvCxnSpPr>
          <p:nvPr/>
        </p:nvCxnSpPr>
        <p:spPr>
          <a:xfrm rot="10800000">
            <a:off x="2165138" y="3194329"/>
            <a:ext cx="929728" cy="21208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41" name="Google Shape;902;p38">
            <a:extLst>
              <a:ext uri="{FF2B5EF4-FFF2-40B4-BE49-F238E27FC236}">
                <a16:creationId xmlns:a16="http://schemas.microsoft.com/office/drawing/2014/main" id="{812010F9-906F-5F55-36BB-D46CE8096C23}"/>
              </a:ext>
            </a:extLst>
          </p:cNvPr>
          <p:cNvSpPr txBox="1"/>
          <p:nvPr/>
        </p:nvSpPr>
        <p:spPr>
          <a:xfrm>
            <a:off x="493163" y="2867587"/>
            <a:ext cx="1533774" cy="825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dirty="0">
                <a:solidFill>
                  <a:schemeClr val="accent3"/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ประเมินผล/วิจัยและติดตามผล</a:t>
            </a:r>
          </a:p>
        </p:txBody>
      </p:sp>
      <p:cxnSp>
        <p:nvCxnSpPr>
          <p:cNvPr id="42" name="Google Shape;910;p38">
            <a:extLst>
              <a:ext uri="{FF2B5EF4-FFF2-40B4-BE49-F238E27FC236}">
                <a16:creationId xmlns:a16="http://schemas.microsoft.com/office/drawing/2014/main" id="{5546B49D-C672-3B35-DF04-9735E0A7F911}"/>
              </a:ext>
            </a:extLst>
          </p:cNvPr>
          <p:cNvCxnSpPr>
            <a:cxnSpLocks/>
            <a:stCxn id="41" idx="0"/>
            <a:endCxn id="8" idx="2"/>
          </p:cNvCxnSpPr>
          <p:nvPr/>
        </p:nvCxnSpPr>
        <p:spPr>
          <a:xfrm rot="5400000" flipH="1" flipV="1">
            <a:off x="3147804" y="219053"/>
            <a:ext cx="760781" cy="453628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34"/>
          <p:cNvSpPr txBox="1">
            <a:spLocks noGrp="1"/>
          </p:cNvSpPr>
          <p:nvPr>
            <p:ph type="title"/>
          </p:nvPr>
        </p:nvSpPr>
        <p:spPr>
          <a:xfrm>
            <a:off x="-873870" y="532874"/>
            <a:ext cx="4759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พัฒนาและจัดหลักสูตรสถานศึกษา</a:t>
            </a:r>
          </a:p>
        </p:txBody>
      </p:sp>
      <p:sp>
        <p:nvSpPr>
          <p:cNvPr id="677" name="Google Shape;677;p34"/>
          <p:cNvSpPr txBox="1">
            <a:spLocks noGrp="1"/>
          </p:cNvSpPr>
          <p:nvPr>
            <p:ph type="subTitle" idx="1"/>
          </p:nvPr>
        </p:nvSpPr>
        <p:spPr>
          <a:xfrm>
            <a:off x="208145" y="1187369"/>
            <a:ext cx="5397593" cy="3773352"/>
          </a:xfrm>
          <a:prstGeom prst="rect">
            <a:avLst/>
          </a:prstGeom>
          <a:ln w="38100">
            <a:solidFill>
              <a:srgbClr val="098C9A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1.ศึกษาข้อมูล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- ประกาศ คำสั่ง เกี่ยวกับหลักสูตรแกนกลางฯ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- ผลการติดตาม และวิจัย การใช้หลักสูตรของสถานศึกษา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- ศึกษาความต้องการ ของผู้ปกครอง ชุมชน และนักเรียน และความพร้อมของสถานศึกษา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กำหนดวิสัยทัศน์ สมรรถนะ คุณลักษณะอันพึงประสงค์ของโรงเรียน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(จากหลักสูตรแกนกลางกำหนดอาจเพิ่มส่วนที่</a:t>
            </a:r>
            <a:r>
              <a:rPr lang="th-TH" sz="2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เป็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</a:t>
            </a:r>
            <a:r>
              <a:rPr lang="th-TH" sz="2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ัต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ลักษณ์ของโรงเรียน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จัดทำโครงสร้างเวลาเรียน และโครงสร้างหลักสูตรชั้นปี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จัดทำกิจกรรมพัฒนาผู้เรียน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จัดทำคำอธิบายรายวิชา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6.จัดทำเกณฑ์การจบ และระเบียบการวัดและประเมินผล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14D569E8-ECDF-98B5-CB3F-F2CB0D6C9B51}"/>
              </a:ext>
            </a:extLst>
          </p:cNvPr>
          <p:cNvSpPr txBox="1"/>
          <p:nvPr/>
        </p:nvSpPr>
        <p:spPr>
          <a:xfrm>
            <a:off x="-38077" y="297366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“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27BC33E0-C382-6E65-8951-8BAD4F6EED38}"/>
              </a:ext>
            </a:extLst>
          </p:cNvPr>
          <p:cNvSpPr txBox="1"/>
          <p:nvPr/>
        </p:nvSpPr>
        <p:spPr>
          <a:xfrm rot="10800000">
            <a:off x="3737842" y="-176551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“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6A2092D-E84F-7E88-A638-04B1385B1E92}"/>
              </a:ext>
            </a:extLst>
          </p:cNvPr>
          <p:cNvSpPr txBox="1"/>
          <p:nvPr/>
        </p:nvSpPr>
        <p:spPr>
          <a:xfrm>
            <a:off x="6757640" y="2222809"/>
            <a:ext cx="1955180" cy="92333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จัดทำโครงสร้างรายวิชา</a:t>
            </a:r>
          </a:p>
          <a:p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จัดทำหน่วยการเรียนรู้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และแผนการสอน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" name="Google Shape;910;p38">
            <a:extLst>
              <a:ext uri="{FF2B5EF4-FFF2-40B4-BE49-F238E27FC236}">
                <a16:creationId xmlns:a16="http://schemas.microsoft.com/office/drawing/2014/main" id="{D58D878A-3684-2188-0BFE-B26B1AC8D656}"/>
              </a:ext>
            </a:extLst>
          </p:cNvPr>
          <p:cNvCxnSpPr>
            <a:cxnSpLocks/>
          </p:cNvCxnSpPr>
          <p:nvPr/>
        </p:nvCxnSpPr>
        <p:spPr>
          <a:xfrm>
            <a:off x="5605738" y="2571750"/>
            <a:ext cx="1099862" cy="230923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F35B68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38"/>
          <p:cNvSpPr txBox="1">
            <a:spLocks noGrp="1"/>
          </p:cNvSpPr>
          <p:nvPr>
            <p:ph type="title"/>
          </p:nvPr>
        </p:nvSpPr>
        <p:spPr>
          <a:xfrm>
            <a:off x="807084" y="472445"/>
            <a:ext cx="77175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5องค์ประกอบสำคัญของหลักสูตร</a:t>
            </a:r>
            <a:endParaRPr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889" name="Google Shape;889;p38"/>
          <p:cNvGrpSpPr/>
          <p:nvPr/>
        </p:nvGrpSpPr>
        <p:grpSpPr>
          <a:xfrm>
            <a:off x="3285630" y="1438778"/>
            <a:ext cx="2267098" cy="2078673"/>
            <a:chOff x="6015419" y="3716859"/>
            <a:chExt cx="557671" cy="511283"/>
          </a:xfrm>
        </p:grpSpPr>
        <p:sp>
          <p:nvSpPr>
            <p:cNvPr id="890" name="Google Shape;890;p38"/>
            <p:cNvSpPr/>
            <p:nvPr/>
          </p:nvSpPr>
          <p:spPr>
            <a:xfrm>
              <a:off x="6015419" y="3716859"/>
              <a:ext cx="557671" cy="511283"/>
            </a:xfrm>
            <a:custGeom>
              <a:avLst/>
              <a:gdLst/>
              <a:ahLst/>
              <a:cxnLst/>
              <a:rect l="l" t="t" r="r" b="b"/>
              <a:pathLst>
                <a:path w="96650" h="88649" extrusionOk="0">
                  <a:moveTo>
                    <a:pt x="48692" y="0"/>
                  </a:moveTo>
                  <a:cubicBezTo>
                    <a:pt x="46526" y="0"/>
                    <a:pt x="44332" y="152"/>
                    <a:pt x="42124" y="465"/>
                  </a:cubicBezTo>
                  <a:cubicBezTo>
                    <a:pt x="17336" y="3960"/>
                    <a:pt x="1" y="26441"/>
                    <a:pt x="3443" y="50679"/>
                  </a:cubicBezTo>
                  <a:cubicBezTo>
                    <a:pt x="6564" y="72751"/>
                    <a:pt x="25836" y="88649"/>
                    <a:pt x="48004" y="88649"/>
                  </a:cubicBezTo>
                  <a:cubicBezTo>
                    <a:pt x="50160" y="88649"/>
                    <a:pt x="52345" y="88498"/>
                    <a:pt x="54544" y="88188"/>
                  </a:cubicBezTo>
                  <a:cubicBezTo>
                    <a:pt x="79332" y="84675"/>
                    <a:pt x="96649" y="62194"/>
                    <a:pt x="93225" y="37975"/>
                  </a:cubicBezTo>
                  <a:cubicBezTo>
                    <a:pt x="90105" y="15895"/>
                    <a:pt x="70848" y="0"/>
                    <a:pt x="486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1" name="Google Shape;891;p38"/>
            <p:cNvGrpSpPr/>
            <p:nvPr/>
          </p:nvGrpSpPr>
          <p:grpSpPr>
            <a:xfrm>
              <a:off x="6036094" y="3716980"/>
              <a:ext cx="529860" cy="510468"/>
              <a:chOff x="6036094" y="3716980"/>
              <a:chExt cx="529860" cy="510468"/>
            </a:xfrm>
          </p:grpSpPr>
          <p:sp>
            <p:nvSpPr>
              <p:cNvPr id="892" name="Google Shape;892;p38"/>
              <p:cNvSpPr/>
              <p:nvPr/>
            </p:nvSpPr>
            <p:spPr>
              <a:xfrm>
                <a:off x="6220140" y="3716980"/>
                <a:ext cx="80065" cy="64273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1144" extrusionOk="0">
                    <a:moveTo>
                      <a:pt x="11055" y="0"/>
                    </a:moveTo>
                    <a:cubicBezTo>
                      <a:pt x="9600" y="71"/>
                      <a:pt x="8127" y="213"/>
                      <a:pt x="6654" y="426"/>
                    </a:cubicBezTo>
                    <a:cubicBezTo>
                      <a:pt x="4401" y="746"/>
                      <a:pt x="2165" y="1225"/>
                      <a:pt x="1" y="1863"/>
                    </a:cubicBezTo>
                    <a:lnTo>
                      <a:pt x="54" y="2307"/>
                    </a:lnTo>
                    <a:lnTo>
                      <a:pt x="2165" y="2396"/>
                    </a:lnTo>
                    <a:lnTo>
                      <a:pt x="1739" y="4117"/>
                    </a:lnTo>
                    <a:lnTo>
                      <a:pt x="3194" y="4401"/>
                    </a:lnTo>
                    <a:lnTo>
                      <a:pt x="1828" y="5146"/>
                    </a:lnTo>
                    <a:cubicBezTo>
                      <a:pt x="2893" y="6015"/>
                      <a:pt x="1207" y="7417"/>
                      <a:pt x="2538" y="8393"/>
                    </a:cubicBezTo>
                    <a:cubicBezTo>
                      <a:pt x="3088" y="8783"/>
                      <a:pt x="3088" y="9937"/>
                      <a:pt x="3301" y="10611"/>
                    </a:cubicBezTo>
                    <a:lnTo>
                      <a:pt x="6335" y="11143"/>
                    </a:lnTo>
                    <a:cubicBezTo>
                      <a:pt x="6583" y="10611"/>
                      <a:pt x="6832" y="10061"/>
                      <a:pt x="7098" y="9493"/>
                    </a:cubicBezTo>
                    <a:cubicBezTo>
                      <a:pt x="7670" y="8245"/>
                      <a:pt x="7649" y="6456"/>
                      <a:pt x="9632" y="6456"/>
                    </a:cubicBezTo>
                    <a:cubicBezTo>
                      <a:pt x="9679" y="6456"/>
                      <a:pt x="9728" y="6457"/>
                      <a:pt x="9777" y="6459"/>
                    </a:cubicBezTo>
                    <a:cubicBezTo>
                      <a:pt x="10380" y="5217"/>
                      <a:pt x="11410" y="4791"/>
                      <a:pt x="12723" y="4685"/>
                    </a:cubicBezTo>
                    <a:cubicBezTo>
                      <a:pt x="13113" y="4649"/>
                      <a:pt x="13450" y="3939"/>
                      <a:pt x="13876" y="3443"/>
                    </a:cubicBezTo>
                    <a:cubicBezTo>
                      <a:pt x="13166" y="2378"/>
                      <a:pt x="12687" y="1012"/>
                      <a:pt x="11729" y="391"/>
                    </a:cubicBezTo>
                    <a:cubicBezTo>
                      <a:pt x="11516" y="249"/>
                      <a:pt x="11285" y="125"/>
                      <a:pt x="110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38"/>
              <p:cNvSpPr/>
              <p:nvPr/>
            </p:nvSpPr>
            <p:spPr>
              <a:xfrm>
                <a:off x="6368562" y="3771936"/>
                <a:ext cx="39115" cy="36745"/>
              </a:xfrm>
              <a:custGeom>
                <a:avLst/>
                <a:gdLst/>
                <a:ahLst/>
                <a:cxnLst/>
                <a:rect l="l" t="t" r="r" b="b"/>
                <a:pathLst>
                  <a:path w="6779" h="6371" extrusionOk="0">
                    <a:moveTo>
                      <a:pt x="870" y="1"/>
                    </a:moveTo>
                    <a:lnTo>
                      <a:pt x="1" y="1154"/>
                    </a:lnTo>
                    <a:lnTo>
                      <a:pt x="1509" y="2698"/>
                    </a:lnTo>
                    <a:lnTo>
                      <a:pt x="2272" y="3283"/>
                    </a:lnTo>
                    <a:cubicBezTo>
                      <a:pt x="3567" y="3922"/>
                      <a:pt x="3301" y="5625"/>
                      <a:pt x="4436" y="6370"/>
                    </a:cubicBezTo>
                    <a:cubicBezTo>
                      <a:pt x="4880" y="5341"/>
                      <a:pt x="5838" y="5554"/>
                      <a:pt x="6654" y="5377"/>
                    </a:cubicBezTo>
                    <a:cubicBezTo>
                      <a:pt x="6778" y="4117"/>
                      <a:pt x="5732" y="3549"/>
                      <a:pt x="4933" y="3265"/>
                    </a:cubicBezTo>
                    <a:cubicBezTo>
                      <a:pt x="3762" y="2875"/>
                      <a:pt x="2928" y="2360"/>
                      <a:pt x="2325" y="1278"/>
                    </a:cubicBezTo>
                    <a:cubicBezTo>
                      <a:pt x="2023" y="746"/>
                      <a:pt x="1367" y="426"/>
                      <a:pt x="87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38"/>
              <p:cNvSpPr/>
              <p:nvPr/>
            </p:nvSpPr>
            <p:spPr>
              <a:xfrm>
                <a:off x="6304793" y="3747169"/>
                <a:ext cx="25088" cy="13311"/>
              </a:xfrm>
              <a:custGeom>
                <a:avLst/>
                <a:gdLst/>
                <a:ahLst/>
                <a:cxnLst/>
                <a:rect l="l" t="t" r="r" b="b"/>
                <a:pathLst>
                  <a:path w="4348" h="2308" extrusionOk="0">
                    <a:moveTo>
                      <a:pt x="3957" y="1"/>
                    </a:moveTo>
                    <a:cubicBezTo>
                      <a:pt x="2680" y="355"/>
                      <a:pt x="1296" y="143"/>
                      <a:pt x="0" y="906"/>
                    </a:cubicBezTo>
                    <a:cubicBezTo>
                      <a:pt x="728" y="1651"/>
                      <a:pt x="728" y="1615"/>
                      <a:pt x="1544" y="1757"/>
                    </a:cubicBezTo>
                    <a:cubicBezTo>
                      <a:pt x="2147" y="1917"/>
                      <a:pt x="2733" y="2094"/>
                      <a:pt x="3318" y="2307"/>
                    </a:cubicBezTo>
                    <a:lnTo>
                      <a:pt x="4348" y="639"/>
                    </a:lnTo>
                    <a:lnTo>
                      <a:pt x="395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38"/>
              <p:cNvSpPr/>
              <p:nvPr/>
            </p:nvSpPr>
            <p:spPr>
              <a:xfrm>
                <a:off x="6365182" y="3787492"/>
                <a:ext cx="18025" cy="16582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2875" extrusionOk="0">
                    <a:moveTo>
                      <a:pt x="2095" y="1"/>
                    </a:moveTo>
                    <a:lnTo>
                      <a:pt x="1" y="1030"/>
                    </a:lnTo>
                    <a:cubicBezTo>
                      <a:pt x="498" y="1455"/>
                      <a:pt x="782" y="1615"/>
                      <a:pt x="941" y="1864"/>
                    </a:cubicBezTo>
                    <a:cubicBezTo>
                      <a:pt x="1119" y="2112"/>
                      <a:pt x="1154" y="2449"/>
                      <a:pt x="1279" y="2875"/>
                    </a:cubicBezTo>
                    <a:lnTo>
                      <a:pt x="3124" y="2467"/>
                    </a:lnTo>
                    <a:lnTo>
                      <a:pt x="2858" y="586"/>
                    </a:lnTo>
                    <a:lnTo>
                      <a:pt x="209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38"/>
              <p:cNvSpPr/>
              <p:nvPr/>
            </p:nvSpPr>
            <p:spPr>
              <a:xfrm>
                <a:off x="6367131" y="3727108"/>
                <a:ext cx="198823" cy="438001"/>
              </a:xfrm>
              <a:custGeom>
                <a:avLst/>
                <a:gdLst/>
                <a:ahLst/>
                <a:cxnLst/>
                <a:rect l="l" t="t" r="r" b="b"/>
                <a:pathLst>
                  <a:path w="34458" h="75943" extrusionOk="0">
                    <a:moveTo>
                      <a:pt x="8836" y="6211"/>
                    </a:moveTo>
                    <a:cubicBezTo>
                      <a:pt x="10061" y="6371"/>
                      <a:pt x="10061" y="6371"/>
                      <a:pt x="12438" y="9352"/>
                    </a:cubicBezTo>
                    <a:lnTo>
                      <a:pt x="10930" y="10416"/>
                    </a:lnTo>
                    <a:cubicBezTo>
                      <a:pt x="10646" y="10044"/>
                      <a:pt x="9244" y="10079"/>
                      <a:pt x="10309" y="8997"/>
                    </a:cubicBezTo>
                    <a:lnTo>
                      <a:pt x="8836" y="6211"/>
                    </a:lnTo>
                    <a:close/>
                    <a:moveTo>
                      <a:pt x="13237" y="17585"/>
                    </a:moveTo>
                    <a:cubicBezTo>
                      <a:pt x="14213" y="18330"/>
                      <a:pt x="14976" y="19235"/>
                      <a:pt x="15951" y="19572"/>
                    </a:cubicBezTo>
                    <a:cubicBezTo>
                      <a:pt x="17034" y="19945"/>
                      <a:pt x="17548" y="20761"/>
                      <a:pt x="18294" y="21506"/>
                    </a:cubicBezTo>
                    <a:lnTo>
                      <a:pt x="16892" y="22216"/>
                    </a:lnTo>
                    <a:lnTo>
                      <a:pt x="19092" y="23440"/>
                    </a:lnTo>
                    <a:lnTo>
                      <a:pt x="18826" y="19359"/>
                    </a:lnTo>
                    <a:lnTo>
                      <a:pt x="18826" y="19359"/>
                    </a:lnTo>
                    <a:cubicBezTo>
                      <a:pt x="19500" y="20264"/>
                      <a:pt x="19890" y="20867"/>
                      <a:pt x="20352" y="21382"/>
                    </a:cubicBezTo>
                    <a:cubicBezTo>
                      <a:pt x="20813" y="21914"/>
                      <a:pt x="21328" y="22340"/>
                      <a:pt x="22091" y="23050"/>
                    </a:cubicBezTo>
                    <a:lnTo>
                      <a:pt x="22587" y="21346"/>
                    </a:lnTo>
                    <a:lnTo>
                      <a:pt x="25267" y="23742"/>
                    </a:lnTo>
                    <a:lnTo>
                      <a:pt x="26402" y="22713"/>
                    </a:lnTo>
                    <a:lnTo>
                      <a:pt x="27999" y="26261"/>
                    </a:lnTo>
                    <a:cubicBezTo>
                      <a:pt x="27384" y="26597"/>
                      <a:pt x="26823" y="26720"/>
                      <a:pt x="26292" y="26720"/>
                    </a:cubicBezTo>
                    <a:cubicBezTo>
                      <a:pt x="24969" y="26720"/>
                      <a:pt x="23833" y="25957"/>
                      <a:pt x="22516" y="25818"/>
                    </a:cubicBezTo>
                    <a:cubicBezTo>
                      <a:pt x="22516" y="26527"/>
                      <a:pt x="22499" y="27131"/>
                      <a:pt x="22499" y="27787"/>
                    </a:cubicBezTo>
                    <a:cubicBezTo>
                      <a:pt x="22392" y="27787"/>
                      <a:pt x="22270" y="27819"/>
                      <a:pt x="22169" y="27819"/>
                    </a:cubicBezTo>
                    <a:cubicBezTo>
                      <a:pt x="22118" y="27819"/>
                      <a:pt x="22073" y="27811"/>
                      <a:pt x="22037" y="27787"/>
                    </a:cubicBezTo>
                    <a:cubicBezTo>
                      <a:pt x="21133" y="27288"/>
                      <a:pt x="20502" y="26308"/>
                      <a:pt x="19338" y="26308"/>
                    </a:cubicBezTo>
                    <a:cubicBezTo>
                      <a:pt x="19178" y="26308"/>
                      <a:pt x="19008" y="26327"/>
                      <a:pt x="18826" y="26368"/>
                    </a:cubicBezTo>
                    <a:cubicBezTo>
                      <a:pt x="18808" y="26372"/>
                      <a:pt x="18788" y="26375"/>
                      <a:pt x="18768" y="26375"/>
                    </a:cubicBezTo>
                    <a:cubicBezTo>
                      <a:pt x="18417" y="26375"/>
                      <a:pt x="17797" y="25667"/>
                      <a:pt x="17495" y="25197"/>
                    </a:cubicBezTo>
                    <a:cubicBezTo>
                      <a:pt x="16998" y="24416"/>
                      <a:pt x="16661" y="23529"/>
                      <a:pt x="16360" y="22925"/>
                    </a:cubicBezTo>
                    <a:cubicBezTo>
                      <a:pt x="16129" y="22764"/>
                      <a:pt x="15928" y="22701"/>
                      <a:pt x="15748" y="22701"/>
                    </a:cubicBezTo>
                    <a:cubicBezTo>
                      <a:pt x="15114" y="22701"/>
                      <a:pt x="14724" y="23479"/>
                      <a:pt x="14110" y="23479"/>
                    </a:cubicBezTo>
                    <a:cubicBezTo>
                      <a:pt x="13959" y="23479"/>
                      <a:pt x="13794" y="23432"/>
                      <a:pt x="13609" y="23316"/>
                    </a:cubicBezTo>
                    <a:cubicBezTo>
                      <a:pt x="13398" y="23182"/>
                      <a:pt x="13213" y="23127"/>
                      <a:pt x="13048" y="23127"/>
                    </a:cubicBezTo>
                    <a:cubicBezTo>
                      <a:pt x="12310" y="23127"/>
                      <a:pt x="11952" y="24236"/>
                      <a:pt x="11285" y="24540"/>
                    </a:cubicBezTo>
                    <a:cubicBezTo>
                      <a:pt x="10309" y="24984"/>
                      <a:pt x="9475" y="24913"/>
                      <a:pt x="8357" y="25126"/>
                    </a:cubicBezTo>
                    <a:cubicBezTo>
                      <a:pt x="8712" y="23440"/>
                      <a:pt x="10007" y="23263"/>
                      <a:pt x="10877" y="22588"/>
                    </a:cubicBezTo>
                    <a:cubicBezTo>
                      <a:pt x="9333" y="21453"/>
                      <a:pt x="11161" y="20583"/>
                      <a:pt x="11107" y="19732"/>
                    </a:cubicBezTo>
                    <a:cubicBezTo>
                      <a:pt x="10966" y="17815"/>
                      <a:pt x="13183" y="19075"/>
                      <a:pt x="13237" y="17585"/>
                    </a:cubicBezTo>
                    <a:close/>
                    <a:moveTo>
                      <a:pt x="444" y="1"/>
                    </a:moveTo>
                    <a:lnTo>
                      <a:pt x="444" y="1"/>
                    </a:lnTo>
                    <a:cubicBezTo>
                      <a:pt x="373" y="746"/>
                      <a:pt x="0" y="1438"/>
                      <a:pt x="1278" y="1758"/>
                    </a:cubicBezTo>
                    <a:cubicBezTo>
                      <a:pt x="2147" y="1953"/>
                      <a:pt x="2662" y="2929"/>
                      <a:pt x="2857" y="3869"/>
                    </a:cubicBezTo>
                    <a:cubicBezTo>
                      <a:pt x="3034" y="4756"/>
                      <a:pt x="3123" y="5643"/>
                      <a:pt x="3247" y="6530"/>
                    </a:cubicBezTo>
                    <a:lnTo>
                      <a:pt x="3549" y="6140"/>
                    </a:lnTo>
                    <a:lnTo>
                      <a:pt x="5412" y="8145"/>
                    </a:lnTo>
                    <a:lnTo>
                      <a:pt x="6654" y="6903"/>
                    </a:lnTo>
                    <a:lnTo>
                      <a:pt x="8393" y="10505"/>
                    </a:lnTo>
                    <a:lnTo>
                      <a:pt x="6654" y="14426"/>
                    </a:lnTo>
                    <a:lnTo>
                      <a:pt x="5944" y="14036"/>
                    </a:lnTo>
                    <a:cubicBezTo>
                      <a:pt x="5678" y="14338"/>
                      <a:pt x="5447" y="14657"/>
                      <a:pt x="5252" y="14976"/>
                    </a:cubicBezTo>
                    <a:cubicBezTo>
                      <a:pt x="5163" y="15154"/>
                      <a:pt x="5217" y="15402"/>
                      <a:pt x="5199" y="15615"/>
                    </a:cubicBezTo>
                    <a:cubicBezTo>
                      <a:pt x="7346" y="16591"/>
                      <a:pt x="7701" y="17017"/>
                      <a:pt x="8162" y="19004"/>
                    </a:cubicBezTo>
                    <a:lnTo>
                      <a:pt x="4471" y="18827"/>
                    </a:lnTo>
                    <a:lnTo>
                      <a:pt x="4471" y="18827"/>
                    </a:lnTo>
                    <a:cubicBezTo>
                      <a:pt x="4755" y="21754"/>
                      <a:pt x="5057" y="22606"/>
                      <a:pt x="6193" y="24114"/>
                    </a:cubicBezTo>
                    <a:lnTo>
                      <a:pt x="7754" y="24061"/>
                    </a:lnTo>
                    <a:lnTo>
                      <a:pt x="7754" y="24061"/>
                    </a:lnTo>
                    <a:cubicBezTo>
                      <a:pt x="8073" y="25480"/>
                      <a:pt x="7914" y="26740"/>
                      <a:pt x="6920" y="27379"/>
                    </a:cubicBezTo>
                    <a:cubicBezTo>
                      <a:pt x="5518" y="28319"/>
                      <a:pt x="7026" y="29703"/>
                      <a:pt x="5962" y="30857"/>
                    </a:cubicBezTo>
                    <a:cubicBezTo>
                      <a:pt x="4241" y="32720"/>
                      <a:pt x="3850" y="35399"/>
                      <a:pt x="2644" y="37812"/>
                    </a:cubicBezTo>
                    <a:lnTo>
                      <a:pt x="4471" y="38380"/>
                    </a:lnTo>
                    <a:cubicBezTo>
                      <a:pt x="4400" y="39161"/>
                      <a:pt x="4436" y="40012"/>
                      <a:pt x="4259" y="40829"/>
                    </a:cubicBezTo>
                    <a:cubicBezTo>
                      <a:pt x="3939" y="42319"/>
                      <a:pt x="4329" y="43579"/>
                      <a:pt x="5252" y="44732"/>
                    </a:cubicBezTo>
                    <a:cubicBezTo>
                      <a:pt x="5838" y="45460"/>
                      <a:pt x="6370" y="46240"/>
                      <a:pt x="7026" y="46932"/>
                    </a:cubicBezTo>
                    <a:cubicBezTo>
                      <a:pt x="7789" y="47731"/>
                      <a:pt x="9209" y="47678"/>
                      <a:pt x="9670" y="48920"/>
                    </a:cubicBezTo>
                    <a:cubicBezTo>
                      <a:pt x="9723" y="49026"/>
                      <a:pt x="9812" y="49097"/>
                      <a:pt x="9919" y="49132"/>
                    </a:cubicBezTo>
                    <a:cubicBezTo>
                      <a:pt x="10191" y="49213"/>
                      <a:pt x="10478" y="49350"/>
                      <a:pt x="10740" y="49350"/>
                    </a:cubicBezTo>
                    <a:cubicBezTo>
                      <a:pt x="10768" y="49350"/>
                      <a:pt x="10796" y="49349"/>
                      <a:pt x="10824" y="49345"/>
                    </a:cubicBezTo>
                    <a:cubicBezTo>
                      <a:pt x="11569" y="49257"/>
                      <a:pt x="12279" y="49257"/>
                      <a:pt x="12917" y="48547"/>
                    </a:cubicBezTo>
                    <a:cubicBezTo>
                      <a:pt x="12958" y="48500"/>
                      <a:pt x="13033" y="48481"/>
                      <a:pt x="13131" y="48481"/>
                    </a:cubicBezTo>
                    <a:cubicBezTo>
                      <a:pt x="13526" y="48481"/>
                      <a:pt x="14291" y="48790"/>
                      <a:pt x="14670" y="48790"/>
                    </a:cubicBezTo>
                    <a:cubicBezTo>
                      <a:pt x="14764" y="48790"/>
                      <a:pt x="14834" y="48771"/>
                      <a:pt x="14869" y="48724"/>
                    </a:cubicBezTo>
                    <a:cubicBezTo>
                      <a:pt x="15721" y="47642"/>
                      <a:pt x="16892" y="47944"/>
                      <a:pt x="17921" y="47695"/>
                    </a:cubicBezTo>
                    <a:cubicBezTo>
                      <a:pt x="17948" y="47687"/>
                      <a:pt x="17976" y="47684"/>
                      <a:pt x="18005" y="47684"/>
                    </a:cubicBezTo>
                    <a:cubicBezTo>
                      <a:pt x="18165" y="47684"/>
                      <a:pt x="18357" y="47795"/>
                      <a:pt x="18613" y="47855"/>
                    </a:cubicBezTo>
                    <a:cubicBezTo>
                      <a:pt x="18550" y="48716"/>
                      <a:pt x="18847" y="48890"/>
                      <a:pt x="19260" y="48890"/>
                    </a:cubicBezTo>
                    <a:cubicBezTo>
                      <a:pt x="19540" y="48890"/>
                      <a:pt x="19874" y="48810"/>
                      <a:pt x="20185" y="48810"/>
                    </a:cubicBezTo>
                    <a:cubicBezTo>
                      <a:pt x="20457" y="48810"/>
                      <a:pt x="20713" y="48871"/>
                      <a:pt x="20902" y="49097"/>
                    </a:cubicBezTo>
                    <a:cubicBezTo>
                      <a:pt x="20831" y="49558"/>
                      <a:pt x="20902" y="50233"/>
                      <a:pt x="20636" y="50765"/>
                    </a:cubicBezTo>
                    <a:cubicBezTo>
                      <a:pt x="20228" y="51546"/>
                      <a:pt x="21150" y="52592"/>
                      <a:pt x="20068" y="53178"/>
                    </a:cubicBezTo>
                    <a:cubicBezTo>
                      <a:pt x="21771" y="55112"/>
                      <a:pt x="20955" y="57649"/>
                      <a:pt x="21594" y="59424"/>
                    </a:cubicBezTo>
                    <a:cubicBezTo>
                      <a:pt x="20742" y="61713"/>
                      <a:pt x="19589" y="63327"/>
                      <a:pt x="19624" y="65776"/>
                    </a:cubicBezTo>
                    <a:cubicBezTo>
                      <a:pt x="19678" y="68597"/>
                      <a:pt x="18453" y="71436"/>
                      <a:pt x="17406" y="74168"/>
                    </a:cubicBezTo>
                    <a:cubicBezTo>
                      <a:pt x="17247" y="74577"/>
                      <a:pt x="17158" y="75002"/>
                      <a:pt x="16910" y="75943"/>
                    </a:cubicBezTo>
                    <a:cubicBezTo>
                      <a:pt x="28177" y="66379"/>
                      <a:pt x="34458" y="51617"/>
                      <a:pt x="32258" y="36144"/>
                    </a:cubicBezTo>
                    <a:cubicBezTo>
                      <a:pt x="29756" y="18472"/>
                      <a:pt x="16874" y="4756"/>
                      <a:pt x="4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38"/>
              <p:cNvSpPr/>
              <p:nvPr/>
            </p:nvSpPr>
            <p:spPr>
              <a:xfrm>
                <a:off x="6036094" y="3734681"/>
                <a:ext cx="181628" cy="303024"/>
              </a:xfrm>
              <a:custGeom>
                <a:avLst/>
                <a:gdLst/>
                <a:ahLst/>
                <a:cxnLst/>
                <a:rect l="l" t="t" r="r" b="b"/>
                <a:pathLst>
                  <a:path w="31478" h="52540" extrusionOk="0">
                    <a:moveTo>
                      <a:pt x="28337" y="1"/>
                    </a:moveTo>
                    <a:cubicBezTo>
                      <a:pt x="13326" y="5785"/>
                      <a:pt x="2556" y="18986"/>
                      <a:pt x="1" y="34405"/>
                    </a:cubicBezTo>
                    <a:cubicBezTo>
                      <a:pt x="516" y="36961"/>
                      <a:pt x="764" y="39569"/>
                      <a:pt x="1154" y="42159"/>
                    </a:cubicBezTo>
                    <a:cubicBezTo>
                      <a:pt x="1172" y="42266"/>
                      <a:pt x="1438" y="42355"/>
                      <a:pt x="1687" y="42496"/>
                    </a:cubicBezTo>
                    <a:cubicBezTo>
                      <a:pt x="1687" y="41574"/>
                      <a:pt x="1704" y="40704"/>
                      <a:pt x="1704" y="39835"/>
                    </a:cubicBezTo>
                    <a:lnTo>
                      <a:pt x="2112" y="39817"/>
                    </a:lnTo>
                    <a:lnTo>
                      <a:pt x="3905" y="45513"/>
                    </a:lnTo>
                    <a:cubicBezTo>
                      <a:pt x="4490" y="45956"/>
                      <a:pt x="5289" y="46595"/>
                      <a:pt x="6122" y="47145"/>
                    </a:cubicBezTo>
                    <a:cubicBezTo>
                      <a:pt x="6548" y="47465"/>
                      <a:pt x="7045" y="47678"/>
                      <a:pt x="7560" y="47784"/>
                    </a:cubicBezTo>
                    <a:cubicBezTo>
                      <a:pt x="9813" y="48068"/>
                      <a:pt x="12492" y="48884"/>
                      <a:pt x="13557" y="50481"/>
                    </a:cubicBezTo>
                    <a:cubicBezTo>
                      <a:pt x="14515" y="51971"/>
                      <a:pt x="15810" y="52202"/>
                      <a:pt x="16751" y="52539"/>
                    </a:cubicBezTo>
                    <a:lnTo>
                      <a:pt x="18827" y="51652"/>
                    </a:lnTo>
                    <a:cubicBezTo>
                      <a:pt x="18720" y="51475"/>
                      <a:pt x="18632" y="51155"/>
                      <a:pt x="18525" y="51138"/>
                    </a:cubicBezTo>
                    <a:cubicBezTo>
                      <a:pt x="15367" y="50960"/>
                      <a:pt x="15367" y="50978"/>
                      <a:pt x="14905" y="48015"/>
                    </a:cubicBezTo>
                    <a:cubicBezTo>
                      <a:pt x="14870" y="47695"/>
                      <a:pt x="14799" y="47376"/>
                      <a:pt x="14675" y="46755"/>
                    </a:cubicBezTo>
                    <a:lnTo>
                      <a:pt x="11818" y="46152"/>
                    </a:lnTo>
                    <a:lnTo>
                      <a:pt x="12031" y="42461"/>
                    </a:lnTo>
                    <a:cubicBezTo>
                      <a:pt x="12009" y="42460"/>
                      <a:pt x="11988" y="42460"/>
                      <a:pt x="11967" y="42460"/>
                    </a:cubicBezTo>
                    <a:cubicBezTo>
                      <a:pt x="9761" y="42460"/>
                      <a:pt x="10756" y="45214"/>
                      <a:pt x="9157" y="45531"/>
                    </a:cubicBezTo>
                    <a:cubicBezTo>
                      <a:pt x="7577" y="44537"/>
                      <a:pt x="7577" y="44537"/>
                      <a:pt x="6832" y="39036"/>
                    </a:cubicBezTo>
                    <a:cubicBezTo>
                      <a:pt x="7471" y="36162"/>
                      <a:pt x="10807" y="37120"/>
                      <a:pt x="11570" y="34867"/>
                    </a:cubicBezTo>
                    <a:lnTo>
                      <a:pt x="13876" y="35683"/>
                    </a:lnTo>
                    <a:cubicBezTo>
                      <a:pt x="13930" y="37014"/>
                      <a:pt x="14213" y="38274"/>
                      <a:pt x="15651" y="39090"/>
                    </a:cubicBezTo>
                    <a:lnTo>
                      <a:pt x="14870" y="33554"/>
                    </a:lnTo>
                    <a:cubicBezTo>
                      <a:pt x="15012" y="33305"/>
                      <a:pt x="15189" y="33092"/>
                      <a:pt x="15367" y="32880"/>
                    </a:cubicBezTo>
                    <a:cubicBezTo>
                      <a:pt x="16733" y="31584"/>
                      <a:pt x="18720" y="30662"/>
                      <a:pt x="18277" y="28231"/>
                    </a:cubicBezTo>
                    <a:cubicBezTo>
                      <a:pt x="19217" y="27148"/>
                      <a:pt x="19501" y="25569"/>
                      <a:pt x="20903" y="24824"/>
                    </a:cubicBezTo>
                    <a:cubicBezTo>
                      <a:pt x="21169" y="24664"/>
                      <a:pt x="21701" y="24540"/>
                      <a:pt x="21701" y="24416"/>
                    </a:cubicBezTo>
                    <a:cubicBezTo>
                      <a:pt x="21701" y="22606"/>
                      <a:pt x="23298" y="22375"/>
                      <a:pt x="24345" y="21453"/>
                    </a:cubicBezTo>
                    <a:cubicBezTo>
                      <a:pt x="24698" y="21969"/>
                      <a:pt x="25002" y="22149"/>
                      <a:pt x="25280" y="22149"/>
                    </a:cubicBezTo>
                    <a:cubicBezTo>
                      <a:pt x="25925" y="22149"/>
                      <a:pt x="26432" y="21185"/>
                      <a:pt x="27082" y="21185"/>
                    </a:cubicBezTo>
                    <a:cubicBezTo>
                      <a:pt x="27098" y="21185"/>
                      <a:pt x="27114" y="21185"/>
                      <a:pt x="27131" y="21187"/>
                    </a:cubicBezTo>
                    <a:cubicBezTo>
                      <a:pt x="27184" y="21187"/>
                      <a:pt x="27237" y="20867"/>
                      <a:pt x="27255" y="20832"/>
                    </a:cubicBezTo>
                    <a:lnTo>
                      <a:pt x="25250" y="19909"/>
                    </a:lnTo>
                    <a:lnTo>
                      <a:pt x="25835" y="18348"/>
                    </a:lnTo>
                    <a:lnTo>
                      <a:pt x="24274" y="17851"/>
                    </a:lnTo>
                    <a:cubicBezTo>
                      <a:pt x="25161" y="17514"/>
                      <a:pt x="26048" y="17727"/>
                      <a:pt x="26829" y="17531"/>
                    </a:cubicBezTo>
                    <a:cubicBezTo>
                      <a:pt x="27610" y="17336"/>
                      <a:pt x="28266" y="16751"/>
                      <a:pt x="28976" y="16325"/>
                    </a:cubicBezTo>
                    <a:cubicBezTo>
                      <a:pt x="29774" y="15846"/>
                      <a:pt x="30573" y="15349"/>
                      <a:pt x="31478" y="14781"/>
                    </a:cubicBezTo>
                    <a:cubicBezTo>
                      <a:pt x="30466" y="12723"/>
                      <a:pt x="27769" y="12049"/>
                      <a:pt x="27698" y="9565"/>
                    </a:cubicBezTo>
                    <a:lnTo>
                      <a:pt x="25143" y="11836"/>
                    </a:lnTo>
                    <a:cubicBezTo>
                      <a:pt x="25764" y="8571"/>
                      <a:pt x="23600" y="8908"/>
                      <a:pt x="22269" y="8465"/>
                    </a:cubicBezTo>
                    <a:cubicBezTo>
                      <a:pt x="21932" y="8855"/>
                      <a:pt x="21559" y="9032"/>
                      <a:pt x="21027" y="9316"/>
                    </a:cubicBezTo>
                    <a:lnTo>
                      <a:pt x="21825" y="10132"/>
                    </a:lnTo>
                    <a:lnTo>
                      <a:pt x="20353" y="11197"/>
                    </a:lnTo>
                    <a:cubicBezTo>
                      <a:pt x="21772" y="12244"/>
                      <a:pt x="20956" y="13628"/>
                      <a:pt x="20690" y="13734"/>
                    </a:cubicBezTo>
                    <a:cubicBezTo>
                      <a:pt x="18756" y="14444"/>
                      <a:pt x="19217" y="16396"/>
                      <a:pt x="18401" y="17620"/>
                    </a:cubicBezTo>
                    <a:lnTo>
                      <a:pt x="17460" y="16910"/>
                    </a:lnTo>
                    <a:cubicBezTo>
                      <a:pt x="17052" y="16502"/>
                      <a:pt x="17886" y="16360"/>
                      <a:pt x="17851" y="16023"/>
                    </a:cubicBezTo>
                    <a:cubicBezTo>
                      <a:pt x="17833" y="15580"/>
                      <a:pt x="17744" y="15136"/>
                      <a:pt x="17673" y="14639"/>
                    </a:cubicBezTo>
                    <a:lnTo>
                      <a:pt x="14781" y="13805"/>
                    </a:lnTo>
                    <a:cubicBezTo>
                      <a:pt x="14391" y="10558"/>
                      <a:pt x="17727" y="10026"/>
                      <a:pt x="19075" y="8056"/>
                    </a:cubicBezTo>
                    <a:cubicBezTo>
                      <a:pt x="19476" y="8451"/>
                      <a:pt x="19895" y="8555"/>
                      <a:pt x="20323" y="8555"/>
                    </a:cubicBezTo>
                    <a:cubicBezTo>
                      <a:pt x="20808" y="8555"/>
                      <a:pt x="21305" y="8420"/>
                      <a:pt x="21802" y="8420"/>
                    </a:cubicBezTo>
                    <a:cubicBezTo>
                      <a:pt x="21952" y="8420"/>
                      <a:pt x="22102" y="8433"/>
                      <a:pt x="22251" y="8465"/>
                    </a:cubicBezTo>
                    <a:cubicBezTo>
                      <a:pt x="22127" y="7702"/>
                      <a:pt x="22056" y="7152"/>
                      <a:pt x="21967" y="6495"/>
                    </a:cubicBezTo>
                    <a:cubicBezTo>
                      <a:pt x="23198" y="6481"/>
                      <a:pt x="23566" y="4540"/>
                      <a:pt x="24952" y="4540"/>
                    </a:cubicBezTo>
                    <a:cubicBezTo>
                      <a:pt x="25264" y="4540"/>
                      <a:pt x="25629" y="4639"/>
                      <a:pt x="26066" y="4880"/>
                    </a:cubicBezTo>
                    <a:cubicBezTo>
                      <a:pt x="25374" y="5963"/>
                      <a:pt x="24274" y="6335"/>
                      <a:pt x="23458" y="7010"/>
                    </a:cubicBezTo>
                    <a:lnTo>
                      <a:pt x="26243" y="8376"/>
                    </a:lnTo>
                    <a:lnTo>
                      <a:pt x="28089" y="7205"/>
                    </a:lnTo>
                    <a:lnTo>
                      <a:pt x="28160" y="5324"/>
                    </a:lnTo>
                    <a:cubicBezTo>
                      <a:pt x="28332" y="5383"/>
                      <a:pt x="28506" y="5414"/>
                      <a:pt x="28690" y="5414"/>
                    </a:cubicBezTo>
                    <a:cubicBezTo>
                      <a:pt x="29226" y="5414"/>
                      <a:pt x="29853" y="5151"/>
                      <a:pt x="30804" y="4543"/>
                    </a:cubicBezTo>
                    <a:lnTo>
                      <a:pt x="29029" y="3621"/>
                    </a:lnTo>
                    <a:lnTo>
                      <a:pt x="29561" y="2733"/>
                    </a:lnTo>
                    <a:lnTo>
                      <a:pt x="28231" y="1722"/>
                    </a:lnTo>
                    <a:cubicBezTo>
                      <a:pt x="28355" y="1190"/>
                      <a:pt x="28692" y="586"/>
                      <a:pt x="28515" y="232"/>
                    </a:cubicBezTo>
                    <a:cubicBezTo>
                      <a:pt x="28479" y="161"/>
                      <a:pt x="28408" y="72"/>
                      <a:pt x="283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38"/>
              <p:cNvSpPr/>
              <p:nvPr/>
            </p:nvSpPr>
            <p:spPr>
              <a:xfrm>
                <a:off x="6143575" y="4010833"/>
                <a:ext cx="186233" cy="216616"/>
              </a:xfrm>
              <a:custGeom>
                <a:avLst/>
                <a:gdLst/>
                <a:ahLst/>
                <a:cxnLst/>
                <a:rect l="l" t="t" r="r" b="b"/>
                <a:pathLst>
                  <a:path w="32276" h="37558" extrusionOk="0">
                    <a:moveTo>
                      <a:pt x="3376" y="1"/>
                    </a:moveTo>
                    <a:cubicBezTo>
                      <a:pt x="3358" y="1"/>
                      <a:pt x="3345" y="4"/>
                      <a:pt x="3336" y="12"/>
                    </a:cubicBezTo>
                    <a:cubicBezTo>
                      <a:pt x="905" y="2621"/>
                      <a:pt x="905" y="2621"/>
                      <a:pt x="1243" y="6400"/>
                    </a:cubicBezTo>
                    <a:cubicBezTo>
                      <a:pt x="1260" y="6595"/>
                      <a:pt x="1118" y="6790"/>
                      <a:pt x="1065" y="7003"/>
                    </a:cubicBezTo>
                    <a:cubicBezTo>
                      <a:pt x="693" y="8405"/>
                      <a:pt x="338" y="9807"/>
                      <a:pt x="1" y="11155"/>
                    </a:cubicBezTo>
                    <a:lnTo>
                      <a:pt x="1118" y="14012"/>
                    </a:lnTo>
                    <a:cubicBezTo>
                      <a:pt x="2147" y="15148"/>
                      <a:pt x="3106" y="16283"/>
                      <a:pt x="4188" y="17330"/>
                    </a:cubicBezTo>
                    <a:cubicBezTo>
                      <a:pt x="5271" y="18413"/>
                      <a:pt x="5677" y="20424"/>
                      <a:pt x="7592" y="20424"/>
                    </a:cubicBezTo>
                    <a:cubicBezTo>
                      <a:pt x="7779" y="20424"/>
                      <a:pt x="7980" y="20405"/>
                      <a:pt x="8198" y="20364"/>
                    </a:cubicBezTo>
                    <a:cubicBezTo>
                      <a:pt x="9263" y="21234"/>
                      <a:pt x="10735" y="21553"/>
                      <a:pt x="11179" y="23221"/>
                    </a:cubicBezTo>
                    <a:cubicBezTo>
                      <a:pt x="11587" y="24711"/>
                      <a:pt x="12669" y="26024"/>
                      <a:pt x="13024" y="27515"/>
                    </a:cubicBezTo>
                    <a:cubicBezTo>
                      <a:pt x="13361" y="28863"/>
                      <a:pt x="14461" y="29662"/>
                      <a:pt x="14834" y="30780"/>
                    </a:cubicBezTo>
                    <a:cubicBezTo>
                      <a:pt x="15278" y="32128"/>
                      <a:pt x="15970" y="33246"/>
                      <a:pt x="16573" y="34470"/>
                    </a:cubicBezTo>
                    <a:cubicBezTo>
                      <a:pt x="17070" y="35428"/>
                      <a:pt x="18223" y="35038"/>
                      <a:pt x="18525" y="36191"/>
                    </a:cubicBezTo>
                    <a:cubicBezTo>
                      <a:pt x="18631" y="36564"/>
                      <a:pt x="18844" y="36901"/>
                      <a:pt x="19146" y="37185"/>
                    </a:cubicBezTo>
                    <a:cubicBezTo>
                      <a:pt x="20299" y="37345"/>
                      <a:pt x="21470" y="37469"/>
                      <a:pt x="22659" y="37558"/>
                    </a:cubicBezTo>
                    <a:cubicBezTo>
                      <a:pt x="22559" y="37158"/>
                      <a:pt x="22490" y="36790"/>
                      <a:pt x="21808" y="36790"/>
                    </a:cubicBezTo>
                    <a:cubicBezTo>
                      <a:pt x="21763" y="36790"/>
                      <a:pt x="21716" y="36791"/>
                      <a:pt x="21665" y="36795"/>
                    </a:cubicBezTo>
                    <a:cubicBezTo>
                      <a:pt x="21645" y="36796"/>
                      <a:pt x="21626" y="36796"/>
                      <a:pt x="21608" y="36796"/>
                    </a:cubicBezTo>
                    <a:cubicBezTo>
                      <a:pt x="20725" y="36796"/>
                      <a:pt x="22437" y="35547"/>
                      <a:pt x="21115" y="35251"/>
                    </a:cubicBezTo>
                    <a:cubicBezTo>
                      <a:pt x="20388" y="35073"/>
                      <a:pt x="22109" y="33707"/>
                      <a:pt x="20725" y="33246"/>
                    </a:cubicBezTo>
                    <a:lnTo>
                      <a:pt x="20920" y="32980"/>
                    </a:lnTo>
                    <a:lnTo>
                      <a:pt x="22783" y="32394"/>
                    </a:lnTo>
                    <a:lnTo>
                      <a:pt x="21860" y="30017"/>
                    </a:lnTo>
                    <a:lnTo>
                      <a:pt x="23191" y="29839"/>
                    </a:lnTo>
                    <a:cubicBezTo>
                      <a:pt x="23599" y="29041"/>
                      <a:pt x="24007" y="28313"/>
                      <a:pt x="24380" y="27550"/>
                    </a:cubicBezTo>
                    <a:cubicBezTo>
                      <a:pt x="24646" y="26982"/>
                      <a:pt x="25178" y="26308"/>
                      <a:pt x="25036" y="25829"/>
                    </a:cubicBezTo>
                    <a:cubicBezTo>
                      <a:pt x="24451" y="23718"/>
                      <a:pt x="26083" y="22972"/>
                      <a:pt x="27343" y="22529"/>
                    </a:cubicBezTo>
                    <a:cubicBezTo>
                      <a:pt x="28603" y="22068"/>
                      <a:pt x="29082" y="21482"/>
                      <a:pt x="29242" y="20311"/>
                    </a:cubicBezTo>
                    <a:cubicBezTo>
                      <a:pt x="29419" y="19069"/>
                      <a:pt x="29809" y="17862"/>
                      <a:pt x="29898" y="16620"/>
                    </a:cubicBezTo>
                    <a:cubicBezTo>
                      <a:pt x="29987" y="15467"/>
                      <a:pt x="30005" y="14438"/>
                      <a:pt x="31087" y="13675"/>
                    </a:cubicBezTo>
                    <a:cubicBezTo>
                      <a:pt x="31442" y="13444"/>
                      <a:pt x="31531" y="12788"/>
                      <a:pt x="31655" y="12309"/>
                    </a:cubicBezTo>
                    <a:cubicBezTo>
                      <a:pt x="32276" y="10144"/>
                      <a:pt x="31868" y="9612"/>
                      <a:pt x="29490" y="9133"/>
                    </a:cubicBezTo>
                    <a:cubicBezTo>
                      <a:pt x="29100" y="9062"/>
                      <a:pt x="28816" y="8494"/>
                      <a:pt x="28266" y="7926"/>
                    </a:cubicBezTo>
                    <a:lnTo>
                      <a:pt x="24895" y="8778"/>
                    </a:lnTo>
                    <a:cubicBezTo>
                      <a:pt x="24522" y="7678"/>
                      <a:pt x="23315" y="7678"/>
                      <a:pt x="22215" y="7465"/>
                    </a:cubicBezTo>
                    <a:lnTo>
                      <a:pt x="21647" y="8157"/>
                    </a:lnTo>
                    <a:lnTo>
                      <a:pt x="18063" y="3597"/>
                    </a:lnTo>
                    <a:cubicBezTo>
                      <a:pt x="16840" y="3528"/>
                      <a:pt x="15905" y="3374"/>
                      <a:pt x="15067" y="3374"/>
                    </a:cubicBezTo>
                    <a:cubicBezTo>
                      <a:pt x="14823" y="3374"/>
                      <a:pt x="14587" y="3387"/>
                      <a:pt x="14355" y="3419"/>
                    </a:cubicBezTo>
                    <a:cubicBezTo>
                      <a:pt x="14295" y="3427"/>
                      <a:pt x="14238" y="3430"/>
                      <a:pt x="14183" y="3430"/>
                    </a:cubicBezTo>
                    <a:cubicBezTo>
                      <a:pt x="13092" y="3430"/>
                      <a:pt x="13035" y="1981"/>
                      <a:pt x="11835" y="1964"/>
                    </a:cubicBezTo>
                    <a:cubicBezTo>
                      <a:pt x="11108" y="1964"/>
                      <a:pt x="9901" y="1467"/>
                      <a:pt x="9582" y="438"/>
                    </a:cubicBezTo>
                    <a:cubicBezTo>
                      <a:pt x="8677" y="793"/>
                      <a:pt x="7914" y="1361"/>
                      <a:pt x="7133" y="1361"/>
                    </a:cubicBezTo>
                    <a:cubicBezTo>
                      <a:pt x="7119" y="1361"/>
                      <a:pt x="7105" y="1361"/>
                      <a:pt x="7091" y="1361"/>
                    </a:cubicBezTo>
                    <a:cubicBezTo>
                      <a:pt x="6288" y="1361"/>
                      <a:pt x="5470" y="877"/>
                      <a:pt x="4703" y="616"/>
                    </a:cubicBezTo>
                    <a:lnTo>
                      <a:pt x="4170" y="1184"/>
                    </a:lnTo>
                    <a:lnTo>
                      <a:pt x="3585" y="48"/>
                    </a:lnTo>
                    <a:cubicBezTo>
                      <a:pt x="3517" y="34"/>
                      <a:pt x="3429" y="1"/>
                      <a:pt x="33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38"/>
              <p:cNvSpPr/>
              <p:nvPr/>
            </p:nvSpPr>
            <p:spPr>
              <a:xfrm>
                <a:off x="6110513" y="3969114"/>
                <a:ext cx="33997" cy="13957"/>
              </a:xfrm>
              <a:custGeom>
                <a:avLst/>
                <a:gdLst/>
                <a:ahLst/>
                <a:cxnLst/>
                <a:rect l="l" t="t" r="r" b="b"/>
                <a:pathLst>
                  <a:path w="5892" h="2420" extrusionOk="0">
                    <a:moveTo>
                      <a:pt x="2076" y="1"/>
                    </a:moveTo>
                    <a:cubicBezTo>
                      <a:pt x="1454" y="1"/>
                      <a:pt x="791" y="230"/>
                      <a:pt x="0" y="592"/>
                    </a:cubicBezTo>
                    <a:cubicBezTo>
                      <a:pt x="564" y="957"/>
                      <a:pt x="1113" y="1415"/>
                      <a:pt x="1254" y="1415"/>
                    </a:cubicBezTo>
                    <a:cubicBezTo>
                      <a:pt x="1264" y="1415"/>
                      <a:pt x="1272" y="1412"/>
                      <a:pt x="1278" y="1408"/>
                    </a:cubicBezTo>
                    <a:cubicBezTo>
                      <a:pt x="1606" y="1108"/>
                      <a:pt x="1874" y="952"/>
                      <a:pt x="2167" y="952"/>
                    </a:cubicBezTo>
                    <a:cubicBezTo>
                      <a:pt x="2429" y="952"/>
                      <a:pt x="2710" y="1077"/>
                      <a:pt x="3070" y="1337"/>
                    </a:cubicBezTo>
                    <a:cubicBezTo>
                      <a:pt x="3815" y="1869"/>
                      <a:pt x="4773" y="2011"/>
                      <a:pt x="5838" y="2419"/>
                    </a:cubicBezTo>
                    <a:lnTo>
                      <a:pt x="5891" y="1071"/>
                    </a:lnTo>
                    <a:cubicBezTo>
                      <a:pt x="5040" y="893"/>
                      <a:pt x="4170" y="964"/>
                      <a:pt x="3656" y="574"/>
                    </a:cubicBezTo>
                    <a:cubicBezTo>
                      <a:pt x="3121" y="171"/>
                      <a:pt x="2614" y="1"/>
                      <a:pt x="20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38"/>
              <p:cNvSpPr/>
              <p:nvPr/>
            </p:nvSpPr>
            <p:spPr>
              <a:xfrm>
                <a:off x="6151865" y="3979381"/>
                <a:ext cx="35739" cy="11875"/>
              </a:xfrm>
              <a:custGeom>
                <a:avLst/>
                <a:gdLst/>
                <a:ahLst/>
                <a:cxnLst/>
                <a:rect l="l" t="t" r="r" b="b"/>
                <a:pathLst>
                  <a:path w="6194" h="2059" extrusionOk="0">
                    <a:moveTo>
                      <a:pt x="6193" y="0"/>
                    </a:moveTo>
                    <a:lnTo>
                      <a:pt x="6193" y="0"/>
                    </a:lnTo>
                    <a:cubicBezTo>
                      <a:pt x="4801" y="195"/>
                      <a:pt x="3970" y="433"/>
                      <a:pt x="3202" y="433"/>
                    </a:cubicBezTo>
                    <a:cubicBezTo>
                      <a:pt x="3128" y="433"/>
                      <a:pt x="3055" y="431"/>
                      <a:pt x="2982" y="426"/>
                    </a:cubicBezTo>
                    <a:cubicBezTo>
                      <a:pt x="2453" y="395"/>
                      <a:pt x="1944" y="74"/>
                      <a:pt x="1353" y="74"/>
                    </a:cubicBezTo>
                    <a:cubicBezTo>
                      <a:pt x="951" y="74"/>
                      <a:pt x="511" y="222"/>
                      <a:pt x="1" y="710"/>
                    </a:cubicBezTo>
                    <a:lnTo>
                      <a:pt x="1473" y="2059"/>
                    </a:lnTo>
                    <a:cubicBezTo>
                      <a:pt x="2432" y="409"/>
                      <a:pt x="4472" y="1526"/>
                      <a:pt x="61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38"/>
              <p:cNvSpPr/>
              <p:nvPr/>
            </p:nvSpPr>
            <p:spPr>
              <a:xfrm>
                <a:off x="6203762" y="3831292"/>
                <a:ext cx="19768" cy="12285"/>
              </a:xfrm>
              <a:custGeom>
                <a:avLst/>
                <a:gdLst/>
                <a:ahLst/>
                <a:cxnLst/>
                <a:rect l="l" t="t" r="r" b="b"/>
                <a:pathLst>
                  <a:path w="3426" h="2130" extrusionOk="0">
                    <a:moveTo>
                      <a:pt x="1473" y="1"/>
                    </a:moveTo>
                    <a:lnTo>
                      <a:pt x="1" y="1828"/>
                    </a:lnTo>
                    <a:lnTo>
                      <a:pt x="3372" y="2130"/>
                    </a:lnTo>
                    <a:cubicBezTo>
                      <a:pt x="3407" y="1917"/>
                      <a:pt x="3425" y="1704"/>
                      <a:pt x="3425" y="1509"/>
                    </a:cubicBezTo>
                    <a:cubicBezTo>
                      <a:pt x="3390" y="1172"/>
                      <a:pt x="3301" y="870"/>
                      <a:pt x="3248" y="586"/>
                    </a:cubicBezTo>
                    <a:lnTo>
                      <a:pt x="147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02" name="Google Shape;902;p38"/>
          <p:cNvSpPr txBox="1"/>
          <p:nvPr/>
        </p:nvSpPr>
        <p:spPr>
          <a:xfrm>
            <a:off x="629906" y="1336655"/>
            <a:ext cx="2143800" cy="15197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>
                <a:solidFill>
                  <a:srgbClr val="098C9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2400" b="1" dirty="0">
                <a:solidFill>
                  <a:srgbClr val="098C9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ส่วนนำ</a:t>
            </a:r>
            <a:endParaRPr lang="en-US" sz="2400" b="1" dirty="0">
              <a:solidFill>
                <a:srgbClr val="098C9A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400" b="1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03" name="Google Shape;903;p38"/>
          <p:cNvSpPr txBox="1"/>
          <p:nvPr/>
        </p:nvSpPr>
        <p:spPr>
          <a:xfrm>
            <a:off x="725418" y="1725944"/>
            <a:ext cx="1838302" cy="1172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1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- ความนำ</a:t>
            </a:r>
          </a:p>
          <a:p>
            <a:r>
              <a:rPr lang="th-TH" sz="1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- วิสัยทัศน์</a:t>
            </a:r>
          </a:p>
          <a:p>
            <a:r>
              <a:rPr lang="th-TH" sz="1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- สมรรถนะสำคัญ</a:t>
            </a:r>
          </a:p>
          <a:p>
            <a:r>
              <a:rPr lang="th-TH" sz="1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- คุณลักษณะอันพึงประสงค์</a:t>
            </a:r>
            <a:endParaRPr lang="th-TH" sz="12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cxnSp>
        <p:nvCxnSpPr>
          <p:cNvPr id="910" name="Google Shape;910;p38"/>
          <p:cNvCxnSpPr>
            <a:cxnSpLocks/>
          </p:cNvCxnSpPr>
          <p:nvPr/>
        </p:nvCxnSpPr>
        <p:spPr>
          <a:xfrm flipV="1">
            <a:off x="2911914" y="1794306"/>
            <a:ext cx="872792" cy="34530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911" name="Google Shape;911;p38"/>
          <p:cNvCxnSpPr>
            <a:cxnSpLocks/>
          </p:cNvCxnSpPr>
          <p:nvPr/>
        </p:nvCxnSpPr>
        <p:spPr>
          <a:xfrm flipV="1">
            <a:off x="2396974" y="3003893"/>
            <a:ext cx="1275241" cy="359697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912" name="Google Shape;912;p38"/>
          <p:cNvCxnSpPr>
            <a:cxnSpLocks/>
          </p:cNvCxnSpPr>
          <p:nvPr/>
        </p:nvCxnSpPr>
        <p:spPr>
          <a:xfrm flipH="1">
            <a:off x="5246006" y="2013000"/>
            <a:ext cx="934500" cy="2151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913" name="Google Shape;913;p38"/>
          <p:cNvCxnSpPr>
            <a:cxnSpLocks/>
          </p:cNvCxnSpPr>
          <p:nvPr/>
        </p:nvCxnSpPr>
        <p:spPr>
          <a:xfrm rot="10800000">
            <a:off x="5336906" y="2856401"/>
            <a:ext cx="843600" cy="3960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4" name="Google Shape;902;p38">
            <a:extLst>
              <a:ext uri="{FF2B5EF4-FFF2-40B4-BE49-F238E27FC236}">
                <a16:creationId xmlns:a16="http://schemas.microsoft.com/office/drawing/2014/main" id="{DE61A652-C585-9B39-5131-E69DB03AE1F1}"/>
              </a:ext>
            </a:extLst>
          </p:cNvPr>
          <p:cNvSpPr txBox="1"/>
          <p:nvPr/>
        </p:nvSpPr>
        <p:spPr>
          <a:xfrm>
            <a:off x="160189" y="3312214"/>
            <a:ext cx="2143800" cy="125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solidFill>
                  <a:srgbClr val="098C9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2.โครงสร้างหลักสูตร</a:t>
            </a:r>
          </a:p>
          <a:p>
            <a:endParaRPr lang="th-TH" sz="2400" b="1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Google Shape;903;p38">
            <a:extLst>
              <a:ext uri="{FF2B5EF4-FFF2-40B4-BE49-F238E27FC236}">
                <a16:creationId xmlns:a16="http://schemas.microsoft.com/office/drawing/2014/main" id="{5CF73BA2-868A-F608-5AD9-335532E72AD9}"/>
              </a:ext>
            </a:extLst>
          </p:cNvPr>
          <p:cNvSpPr txBox="1"/>
          <p:nvPr/>
        </p:nvSpPr>
        <p:spPr>
          <a:xfrm>
            <a:off x="297853" y="3663680"/>
            <a:ext cx="1838302" cy="110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โ</a:t>
            </a:r>
            <a:r>
              <a:rPr lang="th-TH" sz="1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ครงสร้างเวลาเรียน</a:t>
            </a:r>
          </a:p>
          <a:p>
            <a:r>
              <a:rPr lang="th-TH" sz="1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- โครงสร้างหลักสูตร</a:t>
            </a:r>
            <a:endParaRPr lang="th-TH" sz="12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sp>
        <p:nvSpPr>
          <p:cNvPr id="13" name="Google Shape;902;p38">
            <a:extLst>
              <a:ext uri="{FF2B5EF4-FFF2-40B4-BE49-F238E27FC236}">
                <a16:creationId xmlns:a16="http://schemas.microsoft.com/office/drawing/2014/main" id="{B8EF1BDF-6C60-BC15-A600-F4ACF56A91AA}"/>
              </a:ext>
            </a:extLst>
          </p:cNvPr>
          <p:cNvSpPr txBox="1"/>
          <p:nvPr/>
        </p:nvSpPr>
        <p:spPr>
          <a:xfrm>
            <a:off x="3285630" y="3622868"/>
            <a:ext cx="2143800" cy="11869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solidFill>
                  <a:srgbClr val="098C9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3. คำอธิบายรายวิชา</a:t>
            </a:r>
          </a:p>
          <a:p>
            <a:endParaRPr lang="th-TH" sz="2400" b="1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Google Shape;903;p38">
            <a:extLst>
              <a:ext uri="{FF2B5EF4-FFF2-40B4-BE49-F238E27FC236}">
                <a16:creationId xmlns:a16="http://schemas.microsoft.com/office/drawing/2014/main" id="{9641C69C-DB38-C99D-47BA-D7DFDDBD909B}"/>
              </a:ext>
            </a:extLst>
          </p:cNvPr>
          <p:cNvSpPr txBox="1"/>
          <p:nvPr/>
        </p:nvSpPr>
        <p:spPr>
          <a:xfrm>
            <a:off x="3438379" y="3979817"/>
            <a:ext cx="1838302" cy="110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ส่วนหัว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คำอธิบายรายวิชา*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ตัวชี้วัด/ผลการเรียนรู้</a:t>
            </a:r>
            <a:endParaRPr lang="th-TH" sz="12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cxnSp>
        <p:nvCxnSpPr>
          <p:cNvPr id="17" name="Google Shape;913;p38">
            <a:extLst>
              <a:ext uri="{FF2B5EF4-FFF2-40B4-BE49-F238E27FC236}">
                <a16:creationId xmlns:a16="http://schemas.microsoft.com/office/drawing/2014/main" id="{AD99578D-1590-B601-E93F-90DD3B0E62E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97723" y="3443159"/>
            <a:ext cx="261892" cy="3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1" name="Google Shape;902;p38">
            <a:extLst>
              <a:ext uri="{FF2B5EF4-FFF2-40B4-BE49-F238E27FC236}">
                <a16:creationId xmlns:a16="http://schemas.microsoft.com/office/drawing/2014/main" id="{1323E5A7-852A-53AD-428A-4AAC22BE5B1B}"/>
              </a:ext>
            </a:extLst>
          </p:cNvPr>
          <p:cNvSpPr txBox="1"/>
          <p:nvPr/>
        </p:nvSpPr>
        <p:spPr>
          <a:xfrm>
            <a:off x="6367519" y="3246393"/>
            <a:ext cx="2143800" cy="125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solidFill>
                  <a:srgbClr val="098C9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4.กิจกรรมพัฒนาผู้เรียน</a:t>
            </a:r>
          </a:p>
          <a:p>
            <a:endParaRPr lang="th-TH" sz="2400" b="1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Google Shape;903;p38">
            <a:extLst>
              <a:ext uri="{FF2B5EF4-FFF2-40B4-BE49-F238E27FC236}">
                <a16:creationId xmlns:a16="http://schemas.microsoft.com/office/drawing/2014/main" id="{41695AEB-75DB-9FEA-AB73-EB1B25C6C13C}"/>
              </a:ext>
            </a:extLst>
          </p:cNvPr>
          <p:cNvSpPr txBox="1"/>
          <p:nvPr/>
        </p:nvSpPr>
        <p:spPr>
          <a:xfrm>
            <a:off x="6532154" y="3568313"/>
            <a:ext cx="2085680" cy="110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กิจกรรมแนะแนว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กิจกรรมชุมนุม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กิจกรรมเพื่อสาธารณประโยชน์</a:t>
            </a:r>
            <a:endParaRPr lang="th-TH" sz="12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sp>
        <p:nvSpPr>
          <p:cNvPr id="33" name="Google Shape;902;p38">
            <a:extLst>
              <a:ext uri="{FF2B5EF4-FFF2-40B4-BE49-F238E27FC236}">
                <a16:creationId xmlns:a16="http://schemas.microsoft.com/office/drawing/2014/main" id="{94FBA3B7-9AFC-4755-07F8-0C199C7ACFD2}"/>
              </a:ext>
            </a:extLst>
          </p:cNvPr>
          <p:cNvSpPr txBox="1"/>
          <p:nvPr/>
        </p:nvSpPr>
        <p:spPr>
          <a:xfrm>
            <a:off x="6274782" y="1326355"/>
            <a:ext cx="2143800" cy="125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2400" b="1" dirty="0">
                <a:solidFill>
                  <a:srgbClr val="098C9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b="1" dirty="0">
                <a:solidFill>
                  <a:srgbClr val="098C9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.เกณฑ์การจบ</a:t>
            </a:r>
            <a:endParaRPr lang="th-TH" sz="2400" b="1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Google Shape;903;p38">
            <a:extLst>
              <a:ext uri="{FF2B5EF4-FFF2-40B4-BE49-F238E27FC236}">
                <a16:creationId xmlns:a16="http://schemas.microsoft.com/office/drawing/2014/main" id="{F23D842C-EF28-91B4-35BC-EA3436E8BF0E}"/>
              </a:ext>
            </a:extLst>
          </p:cNvPr>
          <p:cNvSpPr txBox="1"/>
          <p:nvPr/>
        </p:nvSpPr>
        <p:spPr>
          <a:xfrm>
            <a:off x="6396579" y="1759652"/>
            <a:ext cx="2085680" cy="57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-ระเบียบการวัดและประเมินผล</a:t>
            </a:r>
            <a:endParaRPr lang="th-TH" sz="1200" dirty="0">
              <a:solidFill>
                <a:schemeClr val="accent3"/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</p:spTree>
    <p:extLst>
      <p:ext uri="{BB962C8B-B14F-4D97-AF65-F5344CB8AC3E}">
        <p14:creationId xmlns:p14="http://schemas.microsoft.com/office/powerpoint/2010/main" val="260764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36"/>
          <p:cNvSpPr/>
          <p:nvPr/>
        </p:nvSpPr>
        <p:spPr>
          <a:xfrm>
            <a:off x="288408" y="4007639"/>
            <a:ext cx="1057171" cy="40332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36"/>
          <p:cNvSpPr/>
          <p:nvPr/>
        </p:nvSpPr>
        <p:spPr>
          <a:xfrm>
            <a:off x="256717" y="3049820"/>
            <a:ext cx="1134915" cy="39218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36"/>
          <p:cNvSpPr/>
          <p:nvPr/>
        </p:nvSpPr>
        <p:spPr>
          <a:xfrm>
            <a:off x="260434" y="1977601"/>
            <a:ext cx="1085145" cy="37097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36"/>
          <p:cNvSpPr txBox="1">
            <a:spLocks noGrp="1"/>
          </p:cNvSpPr>
          <p:nvPr>
            <p:ph type="title"/>
          </p:nvPr>
        </p:nvSpPr>
        <p:spPr>
          <a:xfrm>
            <a:off x="2883996" y="447696"/>
            <a:ext cx="4562575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solidFill>
                  <a:srgbClr val="098C9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จัดทำคำอธิบายรายวิชา</a:t>
            </a:r>
          </a:p>
        </p:txBody>
      </p:sp>
      <p:sp>
        <p:nvSpPr>
          <p:cNvPr id="848" name="Google Shape;848;p36"/>
          <p:cNvSpPr txBox="1"/>
          <p:nvPr/>
        </p:nvSpPr>
        <p:spPr>
          <a:xfrm>
            <a:off x="204616" y="1866922"/>
            <a:ext cx="1172716" cy="5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ส่วนที่ </a:t>
            </a:r>
            <a:r>
              <a:rPr lang="en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1</a:t>
            </a:r>
            <a:endParaRPr sz="2400" b="1" dirty="0">
              <a:solidFill>
                <a:schemeClr val="tx2">
                  <a:lumMod val="20000"/>
                  <a:lumOff val="80000"/>
                </a:schemeClr>
              </a:solidFill>
              <a:latin typeface="TH SarabunPSK" panose="020B0500040200020003" pitchFamily="34" charset="-34"/>
              <a:ea typeface="DM Serif Text"/>
              <a:cs typeface="TH SarabunPSK" panose="020B0500040200020003" pitchFamily="34" charset="-34"/>
              <a:sym typeface="DM Serif Text"/>
            </a:endParaRPr>
          </a:p>
        </p:txBody>
      </p:sp>
      <p:sp>
        <p:nvSpPr>
          <p:cNvPr id="849" name="Google Shape;849;p36"/>
          <p:cNvSpPr txBox="1"/>
          <p:nvPr/>
        </p:nvSpPr>
        <p:spPr>
          <a:xfrm>
            <a:off x="87624" y="2981014"/>
            <a:ext cx="1406700" cy="5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ส่วนที่ 2</a:t>
            </a:r>
          </a:p>
        </p:txBody>
      </p:sp>
      <p:sp>
        <p:nvSpPr>
          <p:cNvPr id="850" name="Google Shape;850;p36"/>
          <p:cNvSpPr txBox="1"/>
          <p:nvPr/>
        </p:nvSpPr>
        <p:spPr>
          <a:xfrm>
            <a:off x="113643" y="3900624"/>
            <a:ext cx="1406700" cy="58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ea typeface="DM Serif Text"/>
                <a:cs typeface="TH SarabunPSK" panose="020B0500040200020003" pitchFamily="34" charset="-34"/>
                <a:sym typeface="DM Serif Text"/>
              </a:rPr>
              <a:t>ส่วนที่ 3</a:t>
            </a:r>
          </a:p>
        </p:txBody>
      </p:sp>
      <p:cxnSp>
        <p:nvCxnSpPr>
          <p:cNvPr id="855" name="Google Shape;855;p36"/>
          <p:cNvCxnSpPr>
            <a:cxnSpLocks/>
          </p:cNvCxnSpPr>
          <p:nvPr/>
        </p:nvCxnSpPr>
        <p:spPr>
          <a:xfrm>
            <a:off x="1623503" y="2500062"/>
            <a:ext cx="6085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6" name="Google Shape;856;p36"/>
          <p:cNvCxnSpPr/>
          <p:nvPr/>
        </p:nvCxnSpPr>
        <p:spPr>
          <a:xfrm>
            <a:off x="1642351" y="4541658"/>
            <a:ext cx="6085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0" name="Google Shape;860;p36"/>
          <p:cNvCxnSpPr>
            <a:cxnSpLocks/>
          </p:cNvCxnSpPr>
          <p:nvPr/>
        </p:nvCxnSpPr>
        <p:spPr>
          <a:xfrm>
            <a:off x="1623503" y="3872850"/>
            <a:ext cx="6085800" cy="5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7EDCD4E4-D2E1-1A9B-CEA6-EF810484D5B9}"/>
              </a:ext>
            </a:extLst>
          </p:cNvPr>
          <p:cNvSpPr txBox="1"/>
          <p:nvPr/>
        </p:nvSpPr>
        <p:spPr>
          <a:xfrm>
            <a:off x="317692" y="1297136"/>
            <a:ext cx="37289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มีองค์ประกอบสำคัญ 3 ส่วน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B876098C-D502-B506-CA88-84E3FA255BAE}"/>
              </a:ext>
            </a:extLst>
          </p:cNvPr>
          <p:cNvSpPr txBox="1"/>
          <p:nvPr/>
        </p:nvSpPr>
        <p:spPr>
          <a:xfrm>
            <a:off x="1560725" y="1811947"/>
            <a:ext cx="54789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รหัสวิชา ............. ชื่อรายวิชา......... กลุ่มสาระการเรียนรู้.................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ชั้นปี......... จำนวนชั่วโมงหรือหน่วยกิต..............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B34FF6D3-AACB-9B36-E5B4-DB65F49203C4}"/>
              </a:ext>
            </a:extLst>
          </p:cNvPr>
          <p:cNvSpPr txBox="1"/>
          <p:nvPr/>
        </p:nvSpPr>
        <p:spPr>
          <a:xfrm>
            <a:off x="1560725" y="2577185"/>
            <a:ext cx="57006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 ทักษะ/กระบวนการ และคุณลักษณะ อันพึงประสงค์ โดยมีแนวการเขียนที่สำคัญ ดังนี้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ผู้เรียนได้เรียนรู้อะไรบ้าง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ผู้เรียนสามารถทำอะไรได้บ้าง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ผู้เรียนมีคุณลักษณะอันพึงประสงค์อะไรบ้าง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4F0E0562-5DE5-B3D8-4443-C07801991AC1}"/>
              </a:ext>
            </a:extLst>
          </p:cNvPr>
          <p:cNvSpPr txBox="1"/>
          <p:nvPr/>
        </p:nvSpPr>
        <p:spPr>
          <a:xfrm>
            <a:off x="1560725" y="4072412"/>
            <a:ext cx="45943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 </a:t>
            </a:r>
            <a:r>
              <a:rPr lang="th-TH" sz="1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รหัสตัวชี้วัดหรือผลการเรียนรู้ทั้งหมดในรายวิชานั้น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33"/>
          <p:cNvSpPr txBox="1">
            <a:spLocks noGrp="1"/>
          </p:cNvSpPr>
          <p:nvPr>
            <p:ph type="title"/>
          </p:nvPr>
        </p:nvSpPr>
        <p:spPr>
          <a:xfrm>
            <a:off x="1909578" y="370434"/>
            <a:ext cx="4424700" cy="96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</a:t>
            </a:r>
          </a:p>
        </p:txBody>
      </p:sp>
      <p:grpSp>
        <p:nvGrpSpPr>
          <p:cNvPr id="562" name="Google Shape;562;p33"/>
          <p:cNvGrpSpPr/>
          <p:nvPr/>
        </p:nvGrpSpPr>
        <p:grpSpPr>
          <a:xfrm>
            <a:off x="7083797" y="1184919"/>
            <a:ext cx="1884375" cy="3391762"/>
            <a:chOff x="5940400" y="925925"/>
            <a:chExt cx="1884375" cy="3391762"/>
          </a:xfrm>
        </p:grpSpPr>
        <p:sp>
          <p:nvSpPr>
            <p:cNvPr id="563" name="Google Shape;563;p33"/>
            <p:cNvSpPr/>
            <p:nvPr/>
          </p:nvSpPr>
          <p:spPr>
            <a:xfrm>
              <a:off x="6692832" y="1961877"/>
              <a:ext cx="92308" cy="131093"/>
            </a:xfrm>
            <a:custGeom>
              <a:avLst/>
              <a:gdLst/>
              <a:ahLst/>
              <a:cxnLst/>
              <a:rect l="l" t="t" r="r" b="b"/>
              <a:pathLst>
                <a:path w="476" h="676" extrusionOk="0">
                  <a:moveTo>
                    <a:pt x="30" y="0"/>
                  </a:moveTo>
                  <a:cubicBezTo>
                    <a:pt x="19" y="0"/>
                    <a:pt x="9" y="0"/>
                    <a:pt x="1" y="1"/>
                  </a:cubicBezTo>
                  <a:cubicBezTo>
                    <a:pt x="6" y="33"/>
                    <a:pt x="28" y="56"/>
                    <a:pt x="48" y="82"/>
                  </a:cubicBezTo>
                  <a:cubicBezTo>
                    <a:pt x="97" y="153"/>
                    <a:pt x="125" y="237"/>
                    <a:pt x="125" y="323"/>
                  </a:cubicBezTo>
                  <a:cubicBezTo>
                    <a:pt x="125" y="409"/>
                    <a:pt x="106" y="494"/>
                    <a:pt x="67" y="571"/>
                  </a:cubicBezTo>
                  <a:cubicBezTo>
                    <a:pt x="49" y="608"/>
                    <a:pt x="42" y="647"/>
                    <a:pt x="84" y="669"/>
                  </a:cubicBezTo>
                  <a:cubicBezTo>
                    <a:pt x="93" y="674"/>
                    <a:pt x="101" y="676"/>
                    <a:pt x="110" y="676"/>
                  </a:cubicBezTo>
                  <a:cubicBezTo>
                    <a:pt x="124" y="676"/>
                    <a:pt x="138" y="670"/>
                    <a:pt x="152" y="662"/>
                  </a:cubicBezTo>
                  <a:cubicBezTo>
                    <a:pt x="224" y="624"/>
                    <a:pt x="293" y="597"/>
                    <a:pt x="374" y="597"/>
                  </a:cubicBezTo>
                  <a:cubicBezTo>
                    <a:pt x="381" y="597"/>
                    <a:pt x="389" y="597"/>
                    <a:pt x="396" y="597"/>
                  </a:cubicBezTo>
                  <a:cubicBezTo>
                    <a:pt x="432" y="508"/>
                    <a:pt x="466" y="416"/>
                    <a:pt x="470" y="319"/>
                  </a:cubicBezTo>
                  <a:cubicBezTo>
                    <a:pt x="476" y="221"/>
                    <a:pt x="451" y="120"/>
                    <a:pt x="382" y="52"/>
                  </a:cubicBezTo>
                  <a:cubicBezTo>
                    <a:pt x="366" y="35"/>
                    <a:pt x="140" y="0"/>
                    <a:pt x="30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3"/>
            <p:cNvSpPr/>
            <p:nvPr/>
          </p:nvSpPr>
          <p:spPr>
            <a:xfrm>
              <a:off x="6717460" y="1394644"/>
              <a:ext cx="559474" cy="690761"/>
            </a:xfrm>
            <a:custGeom>
              <a:avLst/>
              <a:gdLst/>
              <a:ahLst/>
              <a:cxnLst/>
              <a:rect l="l" t="t" r="r" b="b"/>
              <a:pathLst>
                <a:path w="2885" h="3562" extrusionOk="0">
                  <a:moveTo>
                    <a:pt x="2885" y="1"/>
                  </a:moveTo>
                  <a:lnTo>
                    <a:pt x="2885" y="1"/>
                  </a:lnTo>
                  <a:cubicBezTo>
                    <a:pt x="2704" y="57"/>
                    <a:pt x="2531" y="137"/>
                    <a:pt x="2373" y="239"/>
                  </a:cubicBezTo>
                  <a:cubicBezTo>
                    <a:pt x="2368" y="240"/>
                    <a:pt x="2367" y="240"/>
                    <a:pt x="2366" y="242"/>
                  </a:cubicBezTo>
                  <a:cubicBezTo>
                    <a:pt x="2093" y="419"/>
                    <a:pt x="1988" y="759"/>
                    <a:pt x="1906" y="1059"/>
                  </a:cubicBezTo>
                  <a:cubicBezTo>
                    <a:pt x="1893" y="1102"/>
                    <a:pt x="1882" y="1145"/>
                    <a:pt x="1873" y="1190"/>
                  </a:cubicBezTo>
                  <a:cubicBezTo>
                    <a:pt x="1811" y="1431"/>
                    <a:pt x="1767" y="1678"/>
                    <a:pt x="1699" y="1918"/>
                  </a:cubicBezTo>
                  <a:cubicBezTo>
                    <a:pt x="1637" y="2136"/>
                    <a:pt x="1529" y="2325"/>
                    <a:pt x="1332" y="2444"/>
                  </a:cubicBezTo>
                  <a:cubicBezTo>
                    <a:pt x="1244" y="2497"/>
                    <a:pt x="268" y="2855"/>
                    <a:pt x="76" y="2908"/>
                  </a:cubicBezTo>
                  <a:cubicBezTo>
                    <a:pt x="65" y="2912"/>
                    <a:pt x="21" y="2931"/>
                    <a:pt x="5" y="2931"/>
                  </a:cubicBezTo>
                  <a:cubicBezTo>
                    <a:pt x="3" y="2931"/>
                    <a:pt x="2" y="2931"/>
                    <a:pt x="1" y="2930"/>
                  </a:cubicBezTo>
                  <a:lnTo>
                    <a:pt x="1" y="2930"/>
                  </a:lnTo>
                  <a:cubicBezTo>
                    <a:pt x="30" y="2947"/>
                    <a:pt x="56" y="2969"/>
                    <a:pt x="78" y="2994"/>
                  </a:cubicBezTo>
                  <a:cubicBezTo>
                    <a:pt x="133" y="3054"/>
                    <a:pt x="166" y="3133"/>
                    <a:pt x="171" y="3215"/>
                  </a:cubicBezTo>
                  <a:cubicBezTo>
                    <a:pt x="177" y="3331"/>
                    <a:pt x="136" y="3445"/>
                    <a:pt x="54" y="3529"/>
                  </a:cubicBezTo>
                  <a:cubicBezTo>
                    <a:pt x="30" y="3556"/>
                    <a:pt x="52" y="3562"/>
                    <a:pt x="74" y="3562"/>
                  </a:cubicBezTo>
                  <a:cubicBezTo>
                    <a:pt x="81" y="3562"/>
                    <a:pt x="87" y="3561"/>
                    <a:pt x="93" y="3561"/>
                  </a:cubicBezTo>
                  <a:cubicBezTo>
                    <a:pt x="144" y="3557"/>
                    <a:pt x="193" y="3546"/>
                    <a:pt x="243" y="3539"/>
                  </a:cubicBezTo>
                  <a:cubicBezTo>
                    <a:pt x="343" y="3524"/>
                    <a:pt x="444" y="3507"/>
                    <a:pt x="543" y="3491"/>
                  </a:cubicBezTo>
                  <a:cubicBezTo>
                    <a:pt x="743" y="3459"/>
                    <a:pt x="942" y="3420"/>
                    <a:pt x="1139" y="3371"/>
                  </a:cubicBezTo>
                  <a:cubicBezTo>
                    <a:pt x="1487" y="3284"/>
                    <a:pt x="1830" y="3163"/>
                    <a:pt x="2140" y="2978"/>
                  </a:cubicBezTo>
                  <a:cubicBezTo>
                    <a:pt x="2207" y="2939"/>
                    <a:pt x="2279" y="2893"/>
                    <a:pt x="2322" y="2824"/>
                  </a:cubicBezTo>
                  <a:cubicBezTo>
                    <a:pt x="2371" y="2747"/>
                    <a:pt x="2370" y="2656"/>
                    <a:pt x="2390" y="2570"/>
                  </a:cubicBezTo>
                  <a:cubicBezTo>
                    <a:pt x="2410" y="2498"/>
                    <a:pt x="2411" y="2418"/>
                    <a:pt x="2422" y="2345"/>
                  </a:cubicBezTo>
                  <a:cubicBezTo>
                    <a:pt x="2433" y="2272"/>
                    <a:pt x="2447" y="2201"/>
                    <a:pt x="2461" y="2129"/>
                  </a:cubicBezTo>
                  <a:cubicBezTo>
                    <a:pt x="2509" y="1847"/>
                    <a:pt x="2567" y="1570"/>
                    <a:pt x="2612" y="1289"/>
                  </a:cubicBezTo>
                  <a:cubicBezTo>
                    <a:pt x="2640" y="1113"/>
                    <a:pt x="2645" y="934"/>
                    <a:pt x="2671" y="759"/>
                  </a:cubicBezTo>
                  <a:cubicBezTo>
                    <a:pt x="2684" y="682"/>
                    <a:pt x="2717" y="607"/>
                    <a:pt x="2732" y="527"/>
                  </a:cubicBezTo>
                  <a:cubicBezTo>
                    <a:pt x="2748" y="436"/>
                    <a:pt x="2737" y="338"/>
                    <a:pt x="2757" y="247"/>
                  </a:cubicBezTo>
                  <a:cubicBezTo>
                    <a:pt x="2776" y="163"/>
                    <a:pt x="2839" y="72"/>
                    <a:pt x="28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>
              <a:off x="6723084" y="1499364"/>
              <a:ext cx="471626" cy="586041"/>
            </a:xfrm>
            <a:custGeom>
              <a:avLst/>
              <a:gdLst/>
              <a:ahLst/>
              <a:cxnLst/>
              <a:rect l="l" t="t" r="r" b="b"/>
              <a:pathLst>
                <a:path w="2432" h="3022" extrusionOk="0">
                  <a:moveTo>
                    <a:pt x="2215" y="0"/>
                  </a:moveTo>
                  <a:cubicBezTo>
                    <a:pt x="2201" y="0"/>
                    <a:pt x="2189" y="15"/>
                    <a:pt x="2182" y="28"/>
                  </a:cubicBezTo>
                  <a:cubicBezTo>
                    <a:pt x="2141" y="106"/>
                    <a:pt x="2110" y="190"/>
                    <a:pt x="2089" y="277"/>
                  </a:cubicBezTo>
                  <a:cubicBezTo>
                    <a:pt x="2013" y="557"/>
                    <a:pt x="1973" y="844"/>
                    <a:pt x="1970" y="1133"/>
                  </a:cubicBezTo>
                  <a:cubicBezTo>
                    <a:pt x="1969" y="1421"/>
                    <a:pt x="2004" y="1710"/>
                    <a:pt x="1986" y="1999"/>
                  </a:cubicBezTo>
                  <a:cubicBezTo>
                    <a:pt x="1979" y="2107"/>
                    <a:pt x="1987" y="2253"/>
                    <a:pt x="1907" y="2332"/>
                  </a:cubicBezTo>
                  <a:cubicBezTo>
                    <a:pt x="1822" y="2421"/>
                    <a:pt x="1723" y="2472"/>
                    <a:pt x="1608" y="2513"/>
                  </a:cubicBezTo>
                  <a:cubicBezTo>
                    <a:pt x="1209" y="2659"/>
                    <a:pt x="793" y="2758"/>
                    <a:pt x="369" y="2805"/>
                  </a:cubicBezTo>
                  <a:cubicBezTo>
                    <a:pt x="356" y="2806"/>
                    <a:pt x="343" y="2807"/>
                    <a:pt x="329" y="2807"/>
                  </a:cubicBezTo>
                  <a:cubicBezTo>
                    <a:pt x="299" y="2807"/>
                    <a:pt x="270" y="2802"/>
                    <a:pt x="251" y="2780"/>
                  </a:cubicBezTo>
                  <a:cubicBezTo>
                    <a:pt x="233" y="2761"/>
                    <a:pt x="229" y="2730"/>
                    <a:pt x="224" y="2704"/>
                  </a:cubicBezTo>
                  <a:cubicBezTo>
                    <a:pt x="207" y="2623"/>
                    <a:pt x="140" y="2476"/>
                    <a:pt x="50" y="2454"/>
                  </a:cubicBezTo>
                  <a:lnTo>
                    <a:pt x="49" y="2454"/>
                  </a:lnTo>
                  <a:cubicBezTo>
                    <a:pt x="104" y="2514"/>
                    <a:pt x="137" y="2593"/>
                    <a:pt x="142" y="2675"/>
                  </a:cubicBezTo>
                  <a:cubicBezTo>
                    <a:pt x="149" y="2791"/>
                    <a:pt x="107" y="2905"/>
                    <a:pt x="25" y="2989"/>
                  </a:cubicBezTo>
                  <a:cubicBezTo>
                    <a:pt x="1" y="3016"/>
                    <a:pt x="23" y="3022"/>
                    <a:pt x="45" y="3022"/>
                  </a:cubicBezTo>
                  <a:cubicBezTo>
                    <a:pt x="52" y="3022"/>
                    <a:pt x="58" y="3021"/>
                    <a:pt x="64" y="3021"/>
                  </a:cubicBezTo>
                  <a:cubicBezTo>
                    <a:pt x="115" y="3017"/>
                    <a:pt x="164" y="3006"/>
                    <a:pt x="214" y="2999"/>
                  </a:cubicBezTo>
                  <a:cubicBezTo>
                    <a:pt x="314" y="2984"/>
                    <a:pt x="415" y="2967"/>
                    <a:pt x="514" y="2951"/>
                  </a:cubicBezTo>
                  <a:cubicBezTo>
                    <a:pt x="714" y="2919"/>
                    <a:pt x="913" y="2880"/>
                    <a:pt x="1110" y="2831"/>
                  </a:cubicBezTo>
                  <a:cubicBezTo>
                    <a:pt x="1458" y="2744"/>
                    <a:pt x="1801" y="2623"/>
                    <a:pt x="2111" y="2438"/>
                  </a:cubicBezTo>
                  <a:cubicBezTo>
                    <a:pt x="2178" y="2399"/>
                    <a:pt x="2250" y="2353"/>
                    <a:pt x="2293" y="2284"/>
                  </a:cubicBezTo>
                  <a:cubicBezTo>
                    <a:pt x="2342" y="2207"/>
                    <a:pt x="2341" y="2116"/>
                    <a:pt x="2361" y="2030"/>
                  </a:cubicBezTo>
                  <a:cubicBezTo>
                    <a:pt x="2381" y="1958"/>
                    <a:pt x="2382" y="1878"/>
                    <a:pt x="2393" y="1805"/>
                  </a:cubicBezTo>
                  <a:cubicBezTo>
                    <a:pt x="2404" y="1732"/>
                    <a:pt x="2418" y="1661"/>
                    <a:pt x="2432" y="1589"/>
                  </a:cubicBezTo>
                  <a:cubicBezTo>
                    <a:pt x="2418" y="1425"/>
                    <a:pt x="2394" y="1261"/>
                    <a:pt x="2372" y="1099"/>
                  </a:cubicBezTo>
                  <a:cubicBezTo>
                    <a:pt x="2324" y="733"/>
                    <a:pt x="2275" y="368"/>
                    <a:pt x="2222" y="2"/>
                  </a:cubicBezTo>
                  <a:cubicBezTo>
                    <a:pt x="2220" y="1"/>
                    <a:pt x="2217" y="0"/>
                    <a:pt x="2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3"/>
            <p:cNvSpPr/>
            <p:nvPr/>
          </p:nvSpPr>
          <p:spPr>
            <a:xfrm>
              <a:off x="7156896" y="3391304"/>
              <a:ext cx="332775" cy="263738"/>
            </a:xfrm>
            <a:custGeom>
              <a:avLst/>
              <a:gdLst/>
              <a:ahLst/>
              <a:cxnLst/>
              <a:rect l="l" t="t" r="r" b="b"/>
              <a:pathLst>
                <a:path w="1716" h="1360" extrusionOk="0">
                  <a:moveTo>
                    <a:pt x="1286" y="0"/>
                  </a:moveTo>
                  <a:cubicBezTo>
                    <a:pt x="1239" y="0"/>
                    <a:pt x="1192" y="11"/>
                    <a:pt x="1147" y="37"/>
                  </a:cubicBezTo>
                  <a:cubicBezTo>
                    <a:pt x="1085" y="71"/>
                    <a:pt x="1034" y="122"/>
                    <a:pt x="981" y="167"/>
                  </a:cubicBezTo>
                  <a:cubicBezTo>
                    <a:pt x="961" y="185"/>
                    <a:pt x="941" y="200"/>
                    <a:pt x="922" y="215"/>
                  </a:cubicBezTo>
                  <a:cubicBezTo>
                    <a:pt x="853" y="269"/>
                    <a:pt x="780" y="316"/>
                    <a:pt x="704" y="356"/>
                  </a:cubicBezTo>
                  <a:cubicBezTo>
                    <a:pt x="511" y="456"/>
                    <a:pt x="291" y="524"/>
                    <a:pt x="148" y="685"/>
                  </a:cubicBezTo>
                  <a:cubicBezTo>
                    <a:pt x="64" y="784"/>
                    <a:pt x="14" y="907"/>
                    <a:pt x="7" y="1036"/>
                  </a:cubicBezTo>
                  <a:cubicBezTo>
                    <a:pt x="1" y="1156"/>
                    <a:pt x="13" y="1299"/>
                    <a:pt x="142" y="1344"/>
                  </a:cubicBezTo>
                  <a:cubicBezTo>
                    <a:pt x="155" y="1350"/>
                    <a:pt x="168" y="1354"/>
                    <a:pt x="182" y="1355"/>
                  </a:cubicBezTo>
                  <a:cubicBezTo>
                    <a:pt x="201" y="1358"/>
                    <a:pt x="219" y="1360"/>
                    <a:pt x="237" y="1360"/>
                  </a:cubicBezTo>
                  <a:cubicBezTo>
                    <a:pt x="272" y="1360"/>
                    <a:pt x="307" y="1354"/>
                    <a:pt x="342" y="1344"/>
                  </a:cubicBezTo>
                  <a:cubicBezTo>
                    <a:pt x="518" y="1299"/>
                    <a:pt x="661" y="1178"/>
                    <a:pt x="806" y="1066"/>
                  </a:cubicBezTo>
                  <a:cubicBezTo>
                    <a:pt x="894" y="996"/>
                    <a:pt x="988" y="930"/>
                    <a:pt x="1091" y="883"/>
                  </a:cubicBezTo>
                  <a:cubicBezTo>
                    <a:pt x="1201" y="836"/>
                    <a:pt x="1318" y="835"/>
                    <a:pt x="1434" y="812"/>
                  </a:cubicBezTo>
                  <a:cubicBezTo>
                    <a:pt x="1496" y="799"/>
                    <a:pt x="1560" y="779"/>
                    <a:pt x="1606" y="732"/>
                  </a:cubicBezTo>
                  <a:cubicBezTo>
                    <a:pt x="1628" y="707"/>
                    <a:pt x="1646" y="678"/>
                    <a:pt x="1659" y="646"/>
                  </a:cubicBezTo>
                  <a:cubicBezTo>
                    <a:pt x="1716" y="510"/>
                    <a:pt x="1708" y="357"/>
                    <a:pt x="1636" y="228"/>
                  </a:cubicBezTo>
                  <a:cubicBezTo>
                    <a:pt x="1567" y="104"/>
                    <a:pt x="1428" y="0"/>
                    <a:pt x="12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3"/>
            <p:cNvSpPr/>
            <p:nvPr/>
          </p:nvSpPr>
          <p:spPr>
            <a:xfrm>
              <a:off x="7192190" y="3391110"/>
              <a:ext cx="297481" cy="263932"/>
            </a:xfrm>
            <a:custGeom>
              <a:avLst/>
              <a:gdLst/>
              <a:ahLst/>
              <a:cxnLst/>
              <a:rect l="l" t="t" r="r" b="b"/>
              <a:pathLst>
                <a:path w="1534" h="1361" extrusionOk="0">
                  <a:moveTo>
                    <a:pt x="1103" y="0"/>
                  </a:moveTo>
                  <a:cubicBezTo>
                    <a:pt x="1057" y="0"/>
                    <a:pt x="1010" y="11"/>
                    <a:pt x="965" y="36"/>
                  </a:cubicBezTo>
                  <a:cubicBezTo>
                    <a:pt x="903" y="71"/>
                    <a:pt x="852" y="121"/>
                    <a:pt x="799" y="168"/>
                  </a:cubicBezTo>
                  <a:cubicBezTo>
                    <a:pt x="779" y="185"/>
                    <a:pt x="760" y="200"/>
                    <a:pt x="740" y="215"/>
                  </a:cubicBezTo>
                  <a:cubicBezTo>
                    <a:pt x="777" y="263"/>
                    <a:pt x="844" y="291"/>
                    <a:pt x="909" y="305"/>
                  </a:cubicBezTo>
                  <a:cubicBezTo>
                    <a:pt x="986" y="321"/>
                    <a:pt x="1080" y="342"/>
                    <a:pt x="1111" y="417"/>
                  </a:cubicBezTo>
                  <a:cubicBezTo>
                    <a:pt x="1129" y="462"/>
                    <a:pt x="1125" y="511"/>
                    <a:pt x="1100" y="551"/>
                  </a:cubicBezTo>
                  <a:cubicBezTo>
                    <a:pt x="1077" y="592"/>
                    <a:pt x="1044" y="627"/>
                    <a:pt x="1005" y="653"/>
                  </a:cubicBezTo>
                  <a:cubicBezTo>
                    <a:pt x="887" y="742"/>
                    <a:pt x="745" y="797"/>
                    <a:pt x="627" y="887"/>
                  </a:cubicBezTo>
                  <a:cubicBezTo>
                    <a:pt x="551" y="945"/>
                    <a:pt x="488" y="1016"/>
                    <a:pt x="419" y="1081"/>
                  </a:cubicBezTo>
                  <a:cubicBezTo>
                    <a:pt x="295" y="1195"/>
                    <a:pt x="154" y="1289"/>
                    <a:pt x="0" y="1356"/>
                  </a:cubicBezTo>
                  <a:cubicBezTo>
                    <a:pt x="19" y="1359"/>
                    <a:pt x="37" y="1361"/>
                    <a:pt x="55" y="1361"/>
                  </a:cubicBezTo>
                  <a:cubicBezTo>
                    <a:pt x="90" y="1361"/>
                    <a:pt x="125" y="1355"/>
                    <a:pt x="160" y="1345"/>
                  </a:cubicBezTo>
                  <a:cubicBezTo>
                    <a:pt x="336" y="1300"/>
                    <a:pt x="479" y="1179"/>
                    <a:pt x="624" y="1067"/>
                  </a:cubicBezTo>
                  <a:cubicBezTo>
                    <a:pt x="712" y="997"/>
                    <a:pt x="806" y="931"/>
                    <a:pt x="909" y="884"/>
                  </a:cubicBezTo>
                  <a:cubicBezTo>
                    <a:pt x="1019" y="837"/>
                    <a:pt x="1136" y="836"/>
                    <a:pt x="1252" y="813"/>
                  </a:cubicBezTo>
                  <a:cubicBezTo>
                    <a:pt x="1314" y="800"/>
                    <a:pt x="1378" y="780"/>
                    <a:pt x="1424" y="733"/>
                  </a:cubicBezTo>
                  <a:cubicBezTo>
                    <a:pt x="1446" y="708"/>
                    <a:pt x="1464" y="679"/>
                    <a:pt x="1477" y="647"/>
                  </a:cubicBezTo>
                  <a:cubicBezTo>
                    <a:pt x="1534" y="511"/>
                    <a:pt x="1526" y="357"/>
                    <a:pt x="1454" y="229"/>
                  </a:cubicBezTo>
                  <a:cubicBezTo>
                    <a:pt x="1384" y="104"/>
                    <a:pt x="1245" y="0"/>
                    <a:pt x="11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3"/>
            <p:cNvSpPr/>
            <p:nvPr/>
          </p:nvSpPr>
          <p:spPr>
            <a:xfrm>
              <a:off x="7312618" y="3421556"/>
              <a:ext cx="308535" cy="326182"/>
            </a:xfrm>
            <a:custGeom>
              <a:avLst/>
              <a:gdLst/>
              <a:ahLst/>
              <a:cxnLst/>
              <a:rect l="l" t="t" r="r" b="b"/>
              <a:pathLst>
                <a:path w="1591" h="1682" extrusionOk="0">
                  <a:moveTo>
                    <a:pt x="1187" y="1"/>
                  </a:moveTo>
                  <a:cubicBezTo>
                    <a:pt x="1179" y="1"/>
                    <a:pt x="1170" y="1"/>
                    <a:pt x="1162" y="2"/>
                  </a:cubicBezTo>
                  <a:cubicBezTo>
                    <a:pt x="1049" y="7"/>
                    <a:pt x="932" y="54"/>
                    <a:pt x="856" y="141"/>
                  </a:cubicBezTo>
                  <a:cubicBezTo>
                    <a:pt x="815" y="190"/>
                    <a:pt x="790" y="252"/>
                    <a:pt x="760" y="310"/>
                  </a:cubicBezTo>
                  <a:cubicBezTo>
                    <a:pt x="738" y="351"/>
                    <a:pt x="717" y="393"/>
                    <a:pt x="693" y="434"/>
                  </a:cubicBezTo>
                  <a:cubicBezTo>
                    <a:pt x="677" y="461"/>
                    <a:pt x="662" y="489"/>
                    <a:pt x="644" y="517"/>
                  </a:cubicBezTo>
                  <a:cubicBezTo>
                    <a:pt x="552" y="669"/>
                    <a:pt x="442" y="811"/>
                    <a:pt x="332" y="952"/>
                  </a:cubicBezTo>
                  <a:cubicBezTo>
                    <a:pt x="230" y="1084"/>
                    <a:pt x="128" y="1214"/>
                    <a:pt x="43" y="1355"/>
                  </a:cubicBezTo>
                  <a:cubicBezTo>
                    <a:pt x="8" y="1410"/>
                    <a:pt x="0" y="1453"/>
                    <a:pt x="22" y="1513"/>
                  </a:cubicBezTo>
                  <a:cubicBezTo>
                    <a:pt x="65" y="1641"/>
                    <a:pt x="249" y="1677"/>
                    <a:pt x="368" y="1680"/>
                  </a:cubicBezTo>
                  <a:cubicBezTo>
                    <a:pt x="378" y="1681"/>
                    <a:pt x="389" y="1681"/>
                    <a:pt x="400" y="1681"/>
                  </a:cubicBezTo>
                  <a:cubicBezTo>
                    <a:pt x="419" y="1681"/>
                    <a:pt x="439" y="1680"/>
                    <a:pt x="459" y="1677"/>
                  </a:cubicBezTo>
                  <a:cubicBezTo>
                    <a:pt x="529" y="1672"/>
                    <a:pt x="598" y="1659"/>
                    <a:pt x="665" y="1640"/>
                  </a:cubicBezTo>
                  <a:cubicBezTo>
                    <a:pt x="794" y="1605"/>
                    <a:pt x="924" y="1561"/>
                    <a:pt x="1023" y="1472"/>
                  </a:cubicBezTo>
                  <a:cubicBezTo>
                    <a:pt x="1130" y="1377"/>
                    <a:pt x="1188" y="1242"/>
                    <a:pt x="1253" y="1117"/>
                  </a:cubicBezTo>
                  <a:cubicBezTo>
                    <a:pt x="1282" y="1063"/>
                    <a:pt x="1312" y="1011"/>
                    <a:pt x="1346" y="961"/>
                  </a:cubicBezTo>
                  <a:cubicBezTo>
                    <a:pt x="1393" y="888"/>
                    <a:pt x="1435" y="817"/>
                    <a:pt x="1491" y="751"/>
                  </a:cubicBezTo>
                  <a:cubicBezTo>
                    <a:pt x="1590" y="634"/>
                    <a:pt x="1581" y="456"/>
                    <a:pt x="1528" y="320"/>
                  </a:cubicBezTo>
                  <a:cubicBezTo>
                    <a:pt x="1508" y="262"/>
                    <a:pt x="1475" y="215"/>
                    <a:pt x="1444" y="163"/>
                  </a:cubicBezTo>
                  <a:cubicBezTo>
                    <a:pt x="1413" y="110"/>
                    <a:pt x="1377" y="61"/>
                    <a:pt x="1320" y="31"/>
                  </a:cubicBezTo>
                  <a:cubicBezTo>
                    <a:pt x="1279" y="11"/>
                    <a:pt x="1233" y="1"/>
                    <a:pt x="118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3"/>
            <p:cNvSpPr/>
            <p:nvPr/>
          </p:nvSpPr>
          <p:spPr>
            <a:xfrm>
              <a:off x="7401436" y="3421556"/>
              <a:ext cx="219717" cy="325406"/>
            </a:xfrm>
            <a:custGeom>
              <a:avLst/>
              <a:gdLst/>
              <a:ahLst/>
              <a:cxnLst/>
              <a:rect l="l" t="t" r="r" b="b"/>
              <a:pathLst>
                <a:path w="1133" h="1678" extrusionOk="0">
                  <a:moveTo>
                    <a:pt x="729" y="1"/>
                  </a:moveTo>
                  <a:cubicBezTo>
                    <a:pt x="721" y="1"/>
                    <a:pt x="712" y="1"/>
                    <a:pt x="704" y="2"/>
                  </a:cubicBezTo>
                  <a:cubicBezTo>
                    <a:pt x="591" y="7"/>
                    <a:pt x="474" y="54"/>
                    <a:pt x="398" y="141"/>
                  </a:cubicBezTo>
                  <a:cubicBezTo>
                    <a:pt x="357" y="190"/>
                    <a:pt x="332" y="252"/>
                    <a:pt x="302" y="310"/>
                  </a:cubicBezTo>
                  <a:cubicBezTo>
                    <a:pt x="280" y="351"/>
                    <a:pt x="259" y="393"/>
                    <a:pt x="235" y="434"/>
                  </a:cubicBezTo>
                  <a:cubicBezTo>
                    <a:pt x="298" y="495"/>
                    <a:pt x="378" y="532"/>
                    <a:pt x="464" y="543"/>
                  </a:cubicBezTo>
                  <a:cubicBezTo>
                    <a:pt x="559" y="558"/>
                    <a:pt x="657" y="554"/>
                    <a:pt x="754" y="563"/>
                  </a:cubicBezTo>
                  <a:cubicBezTo>
                    <a:pt x="784" y="565"/>
                    <a:pt x="818" y="574"/>
                    <a:pt x="827" y="602"/>
                  </a:cubicBezTo>
                  <a:cubicBezTo>
                    <a:pt x="828" y="614"/>
                    <a:pt x="827" y="628"/>
                    <a:pt x="822" y="639"/>
                  </a:cubicBezTo>
                  <a:cubicBezTo>
                    <a:pt x="756" y="917"/>
                    <a:pt x="619" y="1173"/>
                    <a:pt x="422" y="1381"/>
                  </a:cubicBezTo>
                  <a:cubicBezTo>
                    <a:pt x="301" y="1505"/>
                    <a:pt x="157" y="1605"/>
                    <a:pt x="1" y="1677"/>
                  </a:cubicBezTo>
                  <a:cubicBezTo>
                    <a:pt x="71" y="1672"/>
                    <a:pt x="140" y="1659"/>
                    <a:pt x="207" y="1640"/>
                  </a:cubicBezTo>
                  <a:cubicBezTo>
                    <a:pt x="336" y="1605"/>
                    <a:pt x="466" y="1561"/>
                    <a:pt x="565" y="1472"/>
                  </a:cubicBezTo>
                  <a:cubicBezTo>
                    <a:pt x="672" y="1377"/>
                    <a:pt x="730" y="1242"/>
                    <a:pt x="795" y="1117"/>
                  </a:cubicBezTo>
                  <a:cubicBezTo>
                    <a:pt x="824" y="1063"/>
                    <a:pt x="854" y="1011"/>
                    <a:pt x="888" y="961"/>
                  </a:cubicBezTo>
                  <a:cubicBezTo>
                    <a:pt x="935" y="888"/>
                    <a:pt x="977" y="817"/>
                    <a:pt x="1033" y="751"/>
                  </a:cubicBezTo>
                  <a:cubicBezTo>
                    <a:pt x="1132" y="634"/>
                    <a:pt x="1123" y="456"/>
                    <a:pt x="1070" y="320"/>
                  </a:cubicBezTo>
                  <a:cubicBezTo>
                    <a:pt x="1050" y="262"/>
                    <a:pt x="1017" y="215"/>
                    <a:pt x="986" y="163"/>
                  </a:cubicBezTo>
                  <a:cubicBezTo>
                    <a:pt x="955" y="110"/>
                    <a:pt x="919" y="61"/>
                    <a:pt x="862" y="31"/>
                  </a:cubicBezTo>
                  <a:cubicBezTo>
                    <a:pt x="821" y="11"/>
                    <a:pt x="775" y="1"/>
                    <a:pt x="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7158447" y="2272546"/>
              <a:ext cx="329479" cy="1163550"/>
            </a:xfrm>
            <a:custGeom>
              <a:avLst/>
              <a:gdLst/>
              <a:ahLst/>
              <a:cxnLst/>
              <a:rect l="l" t="t" r="r" b="b"/>
              <a:pathLst>
                <a:path w="1699" h="6000" extrusionOk="0">
                  <a:moveTo>
                    <a:pt x="1" y="0"/>
                  </a:moveTo>
                  <a:cubicBezTo>
                    <a:pt x="2" y="267"/>
                    <a:pt x="16" y="534"/>
                    <a:pt x="39" y="800"/>
                  </a:cubicBezTo>
                  <a:cubicBezTo>
                    <a:pt x="79" y="1242"/>
                    <a:pt x="145" y="1680"/>
                    <a:pt x="236" y="2113"/>
                  </a:cubicBezTo>
                  <a:cubicBezTo>
                    <a:pt x="244" y="2151"/>
                    <a:pt x="251" y="2189"/>
                    <a:pt x="260" y="2226"/>
                  </a:cubicBezTo>
                  <a:cubicBezTo>
                    <a:pt x="355" y="2646"/>
                    <a:pt x="885" y="5646"/>
                    <a:pt x="897" y="5844"/>
                  </a:cubicBezTo>
                  <a:cubicBezTo>
                    <a:pt x="905" y="5965"/>
                    <a:pt x="1036" y="5990"/>
                    <a:pt x="1139" y="5997"/>
                  </a:cubicBezTo>
                  <a:cubicBezTo>
                    <a:pt x="1161" y="5998"/>
                    <a:pt x="1182" y="5999"/>
                    <a:pt x="1203" y="5999"/>
                  </a:cubicBezTo>
                  <a:cubicBezTo>
                    <a:pt x="1256" y="5999"/>
                    <a:pt x="1309" y="5994"/>
                    <a:pt x="1361" y="5984"/>
                  </a:cubicBezTo>
                  <a:cubicBezTo>
                    <a:pt x="1444" y="5969"/>
                    <a:pt x="1522" y="5934"/>
                    <a:pt x="1588" y="5881"/>
                  </a:cubicBezTo>
                  <a:cubicBezTo>
                    <a:pt x="1621" y="5851"/>
                    <a:pt x="1653" y="5818"/>
                    <a:pt x="1680" y="5782"/>
                  </a:cubicBezTo>
                  <a:cubicBezTo>
                    <a:pt x="1689" y="5775"/>
                    <a:pt x="1694" y="5767"/>
                    <a:pt x="1697" y="5757"/>
                  </a:cubicBezTo>
                  <a:cubicBezTo>
                    <a:pt x="1698" y="5750"/>
                    <a:pt x="1698" y="5742"/>
                    <a:pt x="1697" y="5734"/>
                  </a:cubicBezTo>
                  <a:cubicBezTo>
                    <a:pt x="1682" y="5543"/>
                    <a:pt x="1665" y="5350"/>
                    <a:pt x="1653" y="5157"/>
                  </a:cubicBezTo>
                  <a:cubicBezTo>
                    <a:pt x="1645" y="5059"/>
                    <a:pt x="1636" y="4963"/>
                    <a:pt x="1628" y="4865"/>
                  </a:cubicBezTo>
                  <a:cubicBezTo>
                    <a:pt x="1622" y="4773"/>
                    <a:pt x="1629" y="4678"/>
                    <a:pt x="1628" y="4584"/>
                  </a:cubicBezTo>
                  <a:cubicBezTo>
                    <a:pt x="1620" y="4220"/>
                    <a:pt x="1507" y="3859"/>
                    <a:pt x="1405" y="3508"/>
                  </a:cubicBezTo>
                  <a:cubicBezTo>
                    <a:pt x="1423" y="3442"/>
                    <a:pt x="1431" y="3374"/>
                    <a:pt x="1431" y="3306"/>
                  </a:cubicBezTo>
                  <a:cubicBezTo>
                    <a:pt x="1446" y="2824"/>
                    <a:pt x="1335" y="2347"/>
                    <a:pt x="1222" y="1878"/>
                  </a:cubicBezTo>
                  <a:cubicBezTo>
                    <a:pt x="1164" y="1630"/>
                    <a:pt x="1102" y="1385"/>
                    <a:pt x="1043" y="1139"/>
                  </a:cubicBezTo>
                  <a:cubicBezTo>
                    <a:pt x="1018" y="1045"/>
                    <a:pt x="1028" y="949"/>
                    <a:pt x="1002" y="851"/>
                  </a:cubicBezTo>
                  <a:cubicBezTo>
                    <a:pt x="991" y="819"/>
                    <a:pt x="912" y="529"/>
                    <a:pt x="887" y="529"/>
                  </a:cubicBezTo>
                  <a:cubicBezTo>
                    <a:pt x="715" y="529"/>
                    <a:pt x="545" y="486"/>
                    <a:pt x="393" y="404"/>
                  </a:cubicBezTo>
                  <a:cubicBezTo>
                    <a:pt x="316" y="365"/>
                    <a:pt x="253" y="311"/>
                    <a:pt x="183" y="262"/>
                  </a:cubicBezTo>
                  <a:cubicBezTo>
                    <a:pt x="118" y="215"/>
                    <a:pt x="4" y="86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7158447" y="2272740"/>
              <a:ext cx="329479" cy="1160447"/>
            </a:xfrm>
            <a:custGeom>
              <a:avLst/>
              <a:gdLst/>
              <a:ahLst/>
              <a:cxnLst/>
              <a:rect l="l" t="t" r="r" b="b"/>
              <a:pathLst>
                <a:path w="1699" h="5984" extrusionOk="0">
                  <a:moveTo>
                    <a:pt x="1" y="1"/>
                  </a:moveTo>
                  <a:cubicBezTo>
                    <a:pt x="1" y="266"/>
                    <a:pt x="16" y="533"/>
                    <a:pt x="39" y="799"/>
                  </a:cubicBezTo>
                  <a:cubicBezTo>
                    <a:pt x="127" y="838"/>
                    <a:pt x="233" y="831"/>
                    <a:pt x="309" y="895"/>
                  </a:cubicBezTo>
                  <a:cubicBezTo>
                    <a:pt x="350" y="931"/>
                    <a:pt x="372" y="985"/>
                    <a:pt x="392" y="1037"/>
                  </a:cubicBezTo>
                  <a:cubicBezTo>
                    <a:pt x="655" y="1739"/>
                    <a:pt x="1124" y="4604"/>
                    <a:pt x="1361" y="5983"/>
                  </a:cubicBezTo>
                  <a:cubicBezTo>
                    <a:pt x="1444" y="5968"/>
                    <a:pt x="1522" y="5933"/>
                    <a:pt x="1588" y="5880"/>
                  </a:cubicBezTo>
                  <a:cubicBezTo>
                    <a:pt x="1621" y="5850"/>
                    <a:pt x="1653" y="5817"/>
                    <a:pt x="1680" y="5781"/>
                  </a:cubicBezTo>
                  <a:cubicBezTo>
                    <a:pt x="1689" y="5774"/>
                    <a:pt x="1694" y="5766"/>
                    <a:pt x="1697" y="5756"/>
                  </a:cubicBezTo>
                  <a:cubicBezTo>
                    <a:pt x="1698" y="5749"/>
                    <a:pt x="1698" y="5741"/>
                    <a:pt x="1697" y="5733"/>
                  </a:cubicBezTo>
                  <a:cubicBezTo>
                    <a:pt x="1682" y="5542"/>
                    <a:pt x="1665" y="5349"/>
                    <a:pt x="1651" y="5157"/>
                  </a:cubicBezTo>
                  <a:cubicBezTo>
                    <a:pt x="1645" y="5058"/>
                    <a:pt x="1635" y="4962"/>
                    <a:pt x="1628" y="4864"/>
                  </a:cubicBezTo>
                  <a:cubicBezTo>
                    <a:pt x="1622" y="4772"/>
                    <a:pt x="1629" y="4677"/>
                    <a:pt x="1628" y="4583"/>
                  </a:cubicBezTo>
                  <a:cubicBezTo>
                    <a:pt x="1620" y="4219"/>
                    <a:pt x="1507" y="3858"/>
                    <a:pt x="1405" y="3507"/>
                  </a:cubicBezTo>
                  <a:cubicBezTo>
                    <a:pt x="1421" y="3441"/>
                    <a:pt x="1430" y="3373"/>
                    <a:pt x="1430" y="3305"/>
                  </a:cubicBezTo>
                  <a:cubicBezTo>
                    <a:pt x="1446" y="2823"/>
                    <a:pt x="1335" y="2346"/>
                    <a:pt x="1222" y="1877"/>
                  </a:cubicBezTo>
                  <a:cubicBezTo>
                    <a:pt x="1164" y="1629"/>
                    <a:pt x="1102" y="1384"/>
                    <a:pt x="1043" y="1138"/>
                  </a:cubicBezTo>
                  <a:cubicBezTo>
                    <a:pt x="1018" y="1044"/>
                    <a:pt x="1028" y="948"/>
                    <a:pt x="1000" y="851"/>
                  </a:cubicBezTo>
                  <a:cubicBezTo>
                    <a:pt x="991" y="818"/>
                    <a:pt x="912" y="528"/>
                    <a:pt x="887" y="528"/>
                  </a:cubicBezTo>
                  <a:cubicBezTo>
                    <a:pt x="714" y="528"/>
                    <a:pt x="545" y="485"/>
                    <a:pt x="392" y="404"/>
                  </a:cubicBezTo>
                  <a:cubicBezTo>
                    <a:pt x="315" y="364"/>
                    <a:pt x="253" y="310"/>
                    <a:pt x="183" y="261"/>
                  </a:cubicBezTo>
                  <a:cubicBezTo>
                    <a:pt x="118" y="214"/>
                    <a:pt x="4" y="85"/>
                    <a:pt x="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>
              <a:off x="7285080" y="2205448"/>
              <a:ext cx="373887" cy="1310739"/>
            </a:xfrm>
            <a:custGeom>
              <a:avLst/>
              <a:gdLst/>
              <a:ahLst/>
              <a:cxnLst/>
              <a:rect l="l" t="t" r="r" b="b"/>
              <a:pathLst>
                <a:path w="1928" h="6759" extrusionOk="0">
                  <a:moveTo>
                    <a:pt x="1911" y="1"/>
                  </a:moveTo>
                  <a:cubicBezTo>
                    <a:pt x="1914" y="111"/>
                    <a:pt x="1826" y="231"/>
                    <a:pt x="1787" y="328"/>
                  </a:cubicBezTo>
                  <a:cubicBezTo>
                    <a:pt x="1758" y="403"/>
                    <a:pt x="1757" y="462"/>
                    <a:pt x="1689" y="510"/>
                  </a:cubicBezTo>
                  <a:cubicBezTo>
                    <a:pt x="1502" y="646"/>
                    <a:pt x="1179" y="657"/>
                    <a:pt x="957" y="668"/>
                  </a:cubicBezTo>
                  <a:cubicBezTo>
                    <a:pt x="834" y="675"/>
                    <a:pt x="706" y="683"/>
                    <a:pt x="579" y="683"/>
                  </a:cubicBezTo>
                  <a:cubicBezTo>
                    <a:pt x="498" y="683"/>
                    <a:pt x="418" y="680"/>
                    <a:pt x="339" y="671"/>
                  </a:cubicBezTo>
                  <a:cubicBezTo>
                    <a:pt x="247" y="660"/>
                    <a:pt x="7" y="554"/>
                    <a:pt x="3" y="427"/>
                  </a:cubicBezTo>
                  <a:lnTo>
                    <a:pt x="3" y="427"/>
                  </a:lnTo>
                  <a:cubicBezTo>
                    <a:pt x="0" y="635"/>
                    <a:pt x="35" y="999"/>
                    <a:pt x="91" y="1445"/>
                  </a:cubicBezTo>
                  <a:cubicBezTo>
                    <a:pt x="313" y="3200"/>
                    <a:pt x="872" y="6269"/>
                    <a:pt x="866" y="6609"/>
                  </a:cubicBezTo>
                  <a:cubicBezTo>
                    <a:pt x="863" y="6628"/>
                    <a:pt x="866" y="6648"/>
                    <a:pt x="873" y="6668"/>
                  </a:cubicBezTo>
                  <a:cubicBezTo>
                    <a:pt x="887" y="6695"/>
                    <a:pt x="917" y="6712"/>
                    <a:pt x="947" y="6723"/>
                  </a:cubicBezTo>
                  <a:cubicBezTo>
                    <a:pt x="1014" y="6747"/>
                    <a:pt x="1083" y="6758"/>
                    <a:pt x="1153" y="6758"/>
                  </a:cubicBezTo>
                  <a:cubicBezTo>
                    <a:pt x="1273" y="6758"/>
                    <a:pt x="1394" y="6725"/>
                    <a:pt x="1502" y="6666"/>
                  </a:cubicBezTo>
                  <a:cubicBezTo>
                    <a:pt x="1537" y="6647"/>
                    <a:pt x="1571" y="6626"/>
                    <a:pt x="1604" y="6603"/>
                  </a:cubicBezTo>
                  <a:cubicBezTo>
                    <a:pt x="1621" y="6592"/>
                    <a:pt x="1634" y="6577"/>
                    <a:pt x="1644" y="6560"/>
                  </a:cubicBezTo>
                  <a:cubicBezTo>
                    <a:pt x="1652" y="6545"/>
                    <a:pt x="1656" y="6529"/>
                    <a:pt x="1659" y="6511"/>
                  </a:cubicBezTo>
                  <a:cubicBezTo>
                    <a:pt x="1707" y="6223"/>
                    <a:pt x="1735" y="5933"/>
                    <a:pt x="1743" y="5642"/>
                  </a:cubicBezTo>
                  <a:cubicBezTo>
                    <a:pt x="1751" y="5354"/>
                    <a:pt x="1773" y="5071"/>
                    <a:pt x="1753" y="4785"/>
                  </a:cubicBezTo>
                  <a:cubicBezTo>
                    <a:pt x="1718" y="4297"/>
                    <a:pt x="1643" y="3825"/>
                    <a:pt x="1702" y="3332"/>
                  </a:cubicBezTo>
                  <a:cubicBezTo>
                    <a:pt x="1757" y="2845"/>
                    <a:pt x="1842" y="2360"/>
                    <a:pt x="1877" y="1869"/>
                  </a:cubicBezTo>
                  <a:cubicBezTo>
                    <a:pt x="1881" y="1818"/>
                    <a:pt x="1885" y="1768"/>
                    <a:pt x="1888" y="1717"/>
                  </a:cubicBezTo>
                  <a:lnTo>
                    <a:pt x="1888" y="1709"/>
                  </a:lnTo>
                  <a:cubicBezTo>
                    <a:pt x="1921" y="1139"/>
                    <a:pt x="1928" y="571"/>
                    <a:pt x="1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7285080" y="2205448"/>
              <a:ext cx="373887" cy="1292898"/>
            </a:xfrm>
            <a:custGeom>
              <a:avLst/>
              <a:gdLst/>
              <a:ahLst/>
              <a:cxnLst/>
              <a:rect l="l" t="t" r="r" b="b"/>
              <a:pathLst>
                <a:path w="1928" h="6667" extrusionOk="0">
                  <a:moveTo>
                    <a:pt x="1911" y="1"/>
                  </a:moveTo>
                  <a:cubicBezTo>
                    <a:pt x="1914" y="111"/>
                    <a:pt x="1826" y="231"/>
                    <a:pt x="1787" y="328"/>
                  </a:cubicBezTo>
                  <a:cubicBezTo>
                    <a:pt x="1758" y="403"/>
                    <a:pt x="1757" y="462"/>
                    <a:pt x="1689" y="510"/>
                  </a:cubicBezTo>
                  <a:cubicBezTo>
                    <a:pt x="1502" y="646"/>
                    <a:pt x="1177" y="657"/>
                    <a:pt x="957" y="668"/>
                  </a:cubicBezTo>
                  <a:cubicBezTo>
                    <a:pt x="834" y="675"/>
                    <a:pt x="706" y="683"/>
                    <a:pt x="579" y="683"/>
                  </a:cubicBezTo>
                  <a:cubicBezTo>
                    <a:pt x="498" y="683"/>
                    <a:pt x="418" y="680"/>
                    <a:pt x="339" y="671"/>
                  </a:cubicBezTo>
                  <a:cubicBezTo>
                    <a:pt x="247" y="660"/>
                    <a:pt x="7" y="554"/>
                    <a:pt x="3" y="427"/>
                  </a:cubicBezTo>
                  <a:lnTo>
                    <a:pt x="3" y="427"/>
                  </a:lnTo>
                  <a:cubicBezTo>
                    <a:pt x="0" y="635"/>
                    <a:pt x="35" y="999"/>
                    <a:pt x="91" y="1445"/>
                  </a:cubicBezTo>
                  <a:cubicBezTo>
                    <a:pt x="99" y="1450"/>
                    <a:pt x="105" y="1457"/>
                    <a:pt x="112" y="1463"/>
                  </a:cubicBezTo>
                  <a:cubicBezTo>
                    <a:pt x="368" y="1708"/>
                    <a:pt x="848" y="1671"/>
                    <a:pt x="1170" y="1724"/>
                  </a:cubicBezTo>
                  <a:cubicBezTo>
                    <a:pt x="1257" y="1739"/>
                    <a:pt x="1351" y="1764"/>
                    <a:pt x="1405" y="1833"/>
                  </a:cubicBezTo>
                  <a:cubicBezTo>
                    <a:pt x="1442" y="1881"/>
                    <a:pt x="1451" y="1943"/>
                    <a:pt x="1460" y="2005"/>
                  </a:cubicBezTo>
                  <a:cubicBezTo>
                    <a:pt x="1488" y="2250"/>
                    <a:pt x="1454" y="2499"/>
                    <a:pt x="1431" y="2747"/>
                  </a:cubicBezTo>
                  <a:cubicBezTo>
                    <a:pt x="1321" y="4047"/>
                    <a:pt x="1574" y="5372"/>
                    <a:pt x="1502" y="6666"/>
                  </a:cubicBezTo>
                  <a:cubicBezTo>
                    <a:pt x="1537" y="6647"/>
                    <a:pt x="1571" y="6626"/>
                    <a:pt x="1604" y="6603"/>
                  </a:cubicBezTo>
                  <a:cubicBezTo>
                    <a:pt x="1621" y="6592"/>
                    <a:pt x="1634" y="6577"/>
                    <a:pt x="1644" y="6560"/>
                  </a:cubicBezTo>
                  <a:cubicBezTo>
                    <a:pt x="1652" y="6545"/>
                    <a:pt x="1656" y="6529"/>
                    <a:pt x="1659" y="6511"/>
                  </a:cubicBezTo>
                  <a:cubicBezTo>
                    <a:pt x="1707" y="6223"/>
                    <a:pt x="1735" y="5933"/>
                    <a:pt x="1743" y="5642"/>
                  </a:cubicBezTo>
                  <a:cubicBezTo>
                    <a:pt x="1751" y="5354"/>
                    <a:pt x="1773" y="5071"/>
                    <a:pt x="1753" y="4785"/>
                  </a:cubicBezTo>
                  <a:cubicBezTo>
                    <a:pt x="1718" y="4297"/>
                    <a:pt x="1643" y="3825"/>
                    <a:pt x="1702" y="3332"/>
                  </a:cubicBezTo>
                  <a:cubicBezTo>
                    <a:pt x="1757" y="2845"/>
                    <a:pt x="1842" y="2360"/>
                    <a:pt x="1877" y="1869"/>
                  </a:cubicBezTo>
                  <a:cubicBezTo>
                    <a:pt x="1881" y="1818"/>
                    <a:pt x="1885" y="1768"/>
                    <a:pt x="1888" y="1717"/>
                  </a:cubicBezTo>
                  <a:lnTo>
                    <a:pt x="1888" y="1709"/>
                  </a:lnTo>
                  <a:cubicBezTo>
                    <a:pt x="1921" y="1139"/>
                    <a:pt x="1928" y="571"/>
                    <a:pt x="191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7131297" y="1372342"/>
              <a:ext cx="664193" cy="1024312"/>
            </a:xfrm>
            <a:custGeom>
              <a:avLst/>
              <a:gdLst/>
              <a:ahLst/>
              <a:cxnLst/>
              <a:rect l="l" t="t" r="r" b="b"/>
              <a:pathLst>
                <a:path w="3425" h="5282" extrusionOk="0">
                  <a:moveTo>
                    <a:pt x="2074" y="0"/>
                  </a:moveTo>
                  <a:lnTo>
                    <a:pt x="2074" y="0"/>
                  </a:lnTo>
                  <a:cubicBezTo>
                    <a:pt x="2079" y="59"/>
                    <a:pt x="2056" y="75"/>
                    <a:pt x="2024" y="75"/>
                  </a:cubicBezTo>
                  <a:cubicBezTo>
                    <a:pt x="1993" y="75"/>
                    <a:pt x="1954" y="61"/>
                    <a:pt x="1922" y="55"/>
                  </a:cubicBezTo>
                  <a:cubicBezTo>
                    <a:pt x="1904" y="52"/>
                    <a:pt x="1888" y="50"/>
                    <a:pt x="1870" y="47"/>
                  </a:cubicBezTo>
                  <a:cubicBezTo>
                    <a:pt x="1776" y="34"/>
                    <a:pt x="1682" y="28"/>
                    <a:pt x="1588" y="28"/>
                  </a:cubicBezTo>
                  <a:cubicBezTo>
                    <a:pt x="1508" y="28"/>
                    <a:pt x="1428" y="33"/>
                    <a:pt x="1348" y="41"/>
                  </a:cubicBezTo>
                  <a:cubicBezTo>
                    <a:pt x="903" y="90"/>
                    <a:pt x="203" y="175"/>
                    <a:pt x="71" y="682"/>
                  </a:cubicBezTo>
                  <a:cubicBezTo>
                    <a:pt x="0" y="950"/>
                    <a:pt x="21" y="1234"/>
                    <a:pt x="39" y="1506"/>
                  </a:cubicBezTo>
                  <a:cubicBezTo>
                    <a:pt x="90" y="2236"/>
                    <a:pt x="127" y="4392"/>
                    <a:pt x="134" y="4740"/>
                  </a:cubicBezTo>
                  <a:cubicBezTo>
                    <a:pt x="135" y="4802"/>
                    <a:pt x="160" y="4827"/>
                    <a:pt x="200" y="4871"/>
                  </a:cubicBezTo>
                  <a:cubicBezTo>
                    <a:pt x="236" y="4909"/>
                    <a:pt x="274" y="4948"/>
                    <a:pt x="314" y="4982"/>
                  </a:cubicBezTo>
                  <a:cubicBezTo>
                    <a:pt x="325" y="4992"/>
                    <a:pt x="338" y="5002"/>
                    <a:pt x="349" y="5010"/>
                  </a:cubicBezTo>
                  <a:cubicBezTo>
                    <a:pt x="423" y="5068"/>
                    <a:pt x="503" y="5116"/>
                    <a:pt x="587" y="5156"/>
                  </a:cubicBezTo>
                  <a:cubicBezTo>
                    <a:pt x="592" y="5158"/>
                    <a:pt x="598" y="5160"/>
                    <a:pt x="602" y="5163"/>
                  </a:cubicBezTo>
                  <a:cubicBezTo>
                    <a:pt x="789" y="5246"/>
                    <a:pt x="998" y="5281"/>
                    <a:pt x="1203" y="5281"/>
                  </a:cubicBezTo>
                  <a:cubicBezTo>
                    <a:pt x="1211" y="5281"/>
                    <a:pt x="1219" y="5281"/>
                    <a:pt x="1227" y="5281"/>
                  </a:cubicBezTo>
                  <a:cubicBezTo>
                    <a:pt x="1446" y="5278"/>
                    <a:pt x="1661" y="5238"/>
                    <a:pt x="1873" y="5182"/>
                  </a:cubicBezTo>
                  <a:cubicBezTo>
                    <a:pt x="2149" y="5110"/>
                    <a:pt x="2425" y="5008"/>
                    <a:pt x="2631" y="4814"/>
                  </a:cubicBezTo>
                  <a:cubicBezTo>
                    <a:pt x="2659" y="4790"/>
                    <a:pt x="2682" y="4761"/>
                    <a:pt x="2700" y="4729"/>
                  </a:cubicBezTo>
                  <a:cubicBezTo>
                    <a:pt x="2747" y="4641"/>
                    <a:pt x="2744" y="4535"/>
                    <a:pt x="2763" y="4440"/>
                  </a:cubicBezTo>
                  <a:cubicBezTo>
                    <a:pt x="2784" y="4328"/>
                    <a:pt x="2795" y="4217"/>
                    <a:pt x="2816" y="4109"/>
                  </a:cubicBezTo>
                  <a:cubicBezTo>
                    <a:pt x="2836" y="4001"/>
                    <a:pt x="2862" y="3895"/>
                    <a:pt x="2882" y="3787"/>
                  </a:cubicBezTo>
                  <a:cubicBezTo>
                    <a:pt x="2906" y="3655"/>
                    <a:pt x="2917" y="3530"/>
                    <a:pt x="2951" y="3399"/>
                  </a:cubicBezTo>
                  <a:cubicBezTo>
                    <a:pt x="2989" y="3252"/>
                    <a:pt x="3023" y="3103"/>
                    <a:pt x="3055" y="2953"/>
                  </a:cubicBezTo>
                  <a:cubicBezTo>
                    <a:pt x="3123" y="2634"/>
                    <a:pt x="3167" y="2310"/>
                    <a:pt x="3211" y="1987"/>
                  </a:cubicBezTo>
                  <a:cubicBezTo>
                    <a:pt x="3230" y="1842"/>
                    <a:pt x="3259" y="1700"/>
                    <a:pt x="3281" y="1554"/>
                  </a:cubicBezTo>
                  <a:cubicBezTo>
                    <a:pt x="3289" y="1480"/>
                    <a:pt x="3296" y="1403"/>
                    <a:pt x="3299" y="1330"/>
                  </a:cubicBezTo>
                  <a:cubicBezTo>
                    <a:pt x="3302" y="1257"/>
                    <a:pt x="3325" y="1242"/>
                    <a:pt x="3387" y="1207"/>
                  </a:cubicBezTo>
                  <a:cubicBezTo>
                    <a:pt x="3406" y="1196"/>
                    <a:pt x="3424" y="1176"/>
                    <a:pt x="3417" y="1155"/>
                  </a:cubicBezTo>
                  <a:cubicBezTo>
                    <a:pt x="3413" y="1146"/>
                    <a:pt x="3408" y="1139"/>
                    <a:pt x="3402" y="1132"/>
                  </a:cubicBezTo>
                  <a:cubicBezTo>
                    <a:pt x="3209" y="917"/>
                    <a:pt x="2299" y="189"/>
                    <a:pt x="2074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3"/>
            <p:cNvSpPr/>
            <p:nvPr/>
          </p:nvSpPr>
          <p:spPr>
            <a:xfrm>
              <a:off x="7355282" y="1708416"/>
              <a:ext cx="178799" cy="221462"/>
            </a:xfrm>
            <a:custGeom>
              <a:avLst/>
              <a:gdLst/>
              <a:ahLst/>
              <a:cxnLst/>
              <a:rect l="l" t="t" r="r" b="b"/>
              <a:pathLst>
                <a:path w="922" h="1142" extrusionOk="0">
                  <a:moveTo>
                    <a:pt x="178" y="1"/>
                  </a:moveTo>
                  <a:cubicBezTo>
                    <a:pt x="172" y="1"/>
                    <a:pt x="166" y="4"/>
                    <a:pt x="156" y="14"/>
                  </a:cubicBezTo>
                  <a:cubicBezTo>
                    <a:pt x="133" y="35"/>
                    <a:pt x="122" y="95"/>
                    <a:pt x="112" y="124"/>
                  </a:cubicBezTo>
                  <a:cubicBezTo>
                    <a:pt x="88" y="199"/>
                    <a:pt x="71" y="274"/>
                    <a:pt x="58" y="350"/>
                  </a:cubicBezTo>
                  <a:cubicBezTo>
                    <a:pt x="43" y="438"/>
                    <a:pt x="28" y="526"/>
                    <a:pt x="14" y="616"/>
                  </a:cubicBezTo>
                  <a:cubicBezTo>
                    <a:pt x="3" y="665"/>
                    <a:pt x="0" y="716"/>
                    <a:pt x="7" y="767"/>
                  </a:cubicBezTo>
                  <a:cubicBezTo>
                    <a:pt x="18" y="817"/>
                    <a:pt x="40" y="862"/>
                    <a:pt x="71" y="902"/>
                  </a:cubicBezTo>
                  <a:cubicBezTo>
                    <a:pt x="128" y="990"/>
                    <a:pt x="207" y="1065"/>
                    <a:pt x="296" y="1120"/>
                  </a:cubicBezTo>
                  <a:cubicBezTo>
                    <a:pt x="314" y="1131"/>
                    <a:pt x="332" y="1139"/>
                    <a:pt x="353" y="1142"/>
                  </a:cubicBezTo>
                  <a:cubicBezTo>
                    <a:pt x="380" y="1140"/>
                    <a:pt x="408" y="1131"/>
                    <a:pt x="431" y="1114"/>
                  </a:cubicBezTo>
                  <a:cubicBezTo>
                    <a:pt x="540" y="1051"/>
                    <a:pt x="645" y="982"/>
                    <a:pt x="747" y="906"/>
                  </a:cubicBezTo>
                  <a:cubicBezTo>
                    <a:pt x="771" y="890"/>
                    <a:pt x="792" y="869"/>
                    <a:pt x="810" y="846"/>
                  </a:cubicBezTo>
                  <a:cubicBezTo>
                    <a:pt x="824" y="824"/>
                    <a:pt x="835" y="799"/>
                    <a:pt x="840" y="773"/>
                  </a:cubicBezTo>
                  <a:cubicBezTo>
                    <a:pt x="891" y="603"/>
                    <a:pt x="917" y="428"/>
                    <a:pt x="921" y="252"/>
                  </a:cubicBezTo>
                  <a:cubicBezTo>
                    <a:pt x="836" y="251"/>
                    <a:pt x="753" y="221"/>
                    <a:pt x="674" y="192"/>
                  </a:cubicBezTo>
                  <a:cubicBezTo>
                    <a:pt x="517" y="137"/>
                    <a:pt x="354" y="88"/>
                    <a:pt x="208" y="16"/>
                  </a:cubicBezTo>
                  <a:cubicBezTo>
                    <a:pt x="192" y="7"/>
                    <a:pt x="185" y="1"/>
                    <a:pt x="17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3"/>
            <p:cNvSpPr/>
            <p:nvPr/>
          </p:nvSpPr>
          <p:spPr>
            <a:xfrm>
              <a:off x="7290898" y="1344029"/>
              <a:ext cx="507696" cy="1171113"/>
            </a:xfrm>
            <a:custGeom>
              <a:avLst/>
              <a:gdLst/>
              <a:ahLst/>
              <a:cxnLst/>
              <a:rect l="l" t="t" r="r" b="b"/>
              <a:pathLst>
                <a:path w="2618" h="6039" extrusionOk="0">
                  <a:moveTo>
                    <a:pt x="1215" y="0"/>
                  </a:moveTo>
                  <a:cubicBezTo>
                    <a:pt x="1211" y="35"/>
                    <a:pt x="1208" y="69"/>
                    <a:pt x="1205" y="103"/>
                  </a:cubicBezTo>
                  <a:cubicBezTo>
                    <a:pt x="1187" y="274"/>
                    <a:pt x="1164" y="444"/>
                    <a:pt x="1109" y="605"/>
                  </a:cubicBezTo>
                  <a:cubicBezTo>
                    <a:pt x="1087" y="672"/>
                    <a:pt x="1058" y="738"/>
                    <a:pt x="1026" y="801"/>
                  </a:cubicBezTo>
                  <a:cubicBezTo>
                    <a:pt x="1003" y="852"/>
                    <a:pt x="975" y="902"/>
                    <a:pt x="949" y="952"/>
                  </a:cubicBezTo>
                  <a:cubicBezTo>
                    <a:pt x="948" y="956"/>
                    <a:pt x="945" y="960"/>
                    <a:pt x="944" y="963"/>
                  </a:cubicBezTo>
                  <a:cubicBezTo>
                    <a:pt x="904" y="1034"/>
                    <a:pt x="850" y="1096"/>
                    <a:pt x="809" y="1165"/>
                  </a:cubicBezTo>
                  <a:cubicBezTo>
                    <a:pt x="368" y="1901"/>
                    <a:pt x="162" y="2754"/>
                    <a:pt x="74" y="3600"/>
                  </a:cubicBezTo>
                  <a:cubicBezTo>
                    <a:pt x="38" y="3948"/>
                    <a:pt x="20" y="4297"/>
                    <a:pt x="16" y="4646"/>
                  </a:cubicBezTo>
                  <a:cubicBezTo>
                    <a:pt x="13" y="4820"/>
                    <a:pt x="16" y="4993"/>
                    <a:pt x="19" y="5168"/>
                  </a:cubicBezTo>
                  <a:cubicBezTo>
                    <a:pt x="21" y="5336"/>
                    <a:pt x="1" y="5548"/>
                    <a:pt x="61" y="5708"/>
                  </a:cubicBezTo>
                  <a:cubicBezTo>
                    <a:pt x="109" y="5834"/>
                    <a:pt x="286" y="5924"/>
                    <a:pt x="411" y="5967"/>
                  </a:cubicBezTo>
                  <a:cubicBezTo>
                    <a:pt x="536" y="6008"/>
                    <a:pt x="667" y="6024"/>
                    <a:pt x="800" y="6033"/>
                  </a:cubicBezTo>
                  <a:cubicBezTo>
                    <a:pt x="859" y="6036"/>
                    <a:pt x="919" y="6038"/>
                    <a:pt x="978" y="6038"/>
                  </a:cubicBezTo>
                  <a:cubicBezTo>
                    <a:pt x="1111" y="6038"/>
                    <a:pt x="1245" y="6028"/>
                    <a:pt x="1376" y="6002"/>
                  </a:cubicBezTo>
                  <a:cubicBezTo>
                    <a:pt x="1420" y="5994"/>
                    <a:pt x="1463" y="5985"/>
                    <a:pt x="1505" y="5974"/>
                  </a:cubicBezTo>
                  <a:cubicBezTo>
                    <a:pt x="1734" y="5910"/>
                    <a:pt x="1951" y="5793"/>
                    <a:pt x="2114" y="5621"/>
                  </a:cubicBezTo>
                  <a:cubicBezTo>
                    <a:pt x="2156" y="5574"/>
                    <a:pt x="2198" y="5521"/>
                    <a:pt x="2205" y="5457"/>
                  </a:cubicBezTo>
                  <a:cubicBezTo>
                    <a:pt x="2221" y="5307"/>
                    <a:pt x="2290" y="4316"/>
                    <a:pt x="2304" y="3975"/>
                  </a:cubicBezTo>
                  <a:cubicBezTo>
                    <a:pt x="2306" y="3891"/>
                    <a:pt x="2311" y="3807"/>
                    <a:pt x="2312" y="3723"/>
                  </a:cubicBezTo>
                  <a:cubicBezTo>
                    <a:pt x="2319" y="3538"/>
                    <a:pt x="2323" y="3354"/>
                    <a:pt x="2335" y="3169"/>
                  </a:cubicBezTo>
                  <a:cubicBezTo>
                    <a:pt x="2351" y="2949"/>
                    <a:pt x="2375" y="2730"/>
                    <a:pt x="2407" y="2511"/>
                  </a:cubicBezTo>
                  <a:cubicBezTo>
                    <a:pt x="2417" y="2436"/>
                    <a:pt x="2428" y="2361"/>
                    <a:pt x="2441" y="2284"/>
                  </a:cubicBezTo>
                  <a:cubicBezTo>
                    <a:pt x="2463" y="2135"/>
                    <a:pt x="2479" y="1980"/>
                    <a:pt x="2516" y="1833"/>
                  </a:cubicBezTo>
                  <a:cubicBezTo>
                    <a:pt x="2547" y="1711"/>
                    <a:pt x="2604" y="1599"/>
                    <a:pt x="2598" y="1468"/>
                  </a:cubicBezTo>
                  <a:lnTo>
                    <a:pt x="2591" y="1414"/>
                  </a:lnTo>
                  <a:cubicBezTo>
                    <a:pt x="2586" y="1399"/>
                    <a:pt x="2580" y="1382"/>
                    <a:pt x="2576" y="1366"/>
                  </a:cubicBezTo>
                  <a:cubicBezTo>
                    <a:pt x="2576" y="1338"/>
                    <a:pt x="2609" y="1331"/>
                    <a:pt x="2616" y="1308"/>
                  </a:cubicBezTo>
                  <a:cubicBezTo>
                    <a:pt x="2618" y="1292"/>
                    <a:pt x="2611" y="1275"/>
                    <a:pt x="2597" y="1265"/>
                  </a:cubicBezTo>
                  <a:cubicBezTo>
                    <a:pt x="2597" y="1264"/>
                    <a:pt x="2596" y="1263"/>
                    <a:pt x="2594" y="1261"/>
                  </a:cubicBezTo>
                  <a:cubicBezTo>
                    <a:pt x="2462" y="1118"/>
                    <a:pt x="2311" y="990"/>
                    <a:pt x="2165" y="862"/>
                  </a:cubicBezTo>
                  <a:cubicBezTo>
                    <a:pt x="1982" y="702"/>
                    <a:pt x="1794" y="544"/>
                    <a:pt x="1610" y="386"/>
                  </a:cubicBezTo>
                  <a:cubicBezTo>
                    <a:pt x="1559" y="344"/>
                    <a:pt x="1511" y="302"/>
                    <a:pt x="1461" y="259"/>
                  </a:cubicBezTo>
                  <a:cubicBezTo>
                    <a:pt x="1435" y="237"/>
                    <a:pt x="1410" y="214"/>
                    <a:pt x="1384" y="190"/>
                  </a:cubicBezTo>
                  <a:cubicBezTo>
                    <a:pt x="1366" y="175"/>
                    <a:pt x="1350" y="160"/>
                    <a:pt x="1332" y="143"/>
                  </a:cubicBezTo>
                  <a:cubicBezTo>
                    <a:pt x="1321" y="135"/>
                    <a:pt x="1313" y="126"/>
                    <a:pt x="1302" y="116"/>
                  </a:cubicBezTo>
                  <a:lnTo>
                    <a:pt x="1284" y="99"/>
                  </a:lnTo>
                  <a:cubicBezTo>
                    <a:pt x="1278" y="95"/>
                    <a:pt x="1274" y="91"/>
                    <a:pt x="1271" y="87"/>
                  </a:cubicBezTo>
                  <a:cubicBezTo>
                    <a:pt x="1251" y="64"/>
                    <a:pt x="1233" y="39"/>
                    <a:pt x="1218" y="11"/>
                  </a:cubicBezTo>
                  <a:cubicBezTo>
                    <a:pt x="1216" y="7"/>
                    <a:pt x="1215" y="3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3"/>
            <p:cNvSpPr/>
            <p:nvPr/>
          </p:nvSpPr>
          <p:spPr>
            <a:xfrm>
              <a:off x="7336665" y="1362840"/>
              <a:ext cx="284682" cy="578284"/>
            </a:xfrm>
            <a:custGeom>
              <a:avLst/>
              <a:gdLst/>
              <a:ahLst/>
              <a:cxnLst/>
              <a:rect l="l" t="t" r="r" b="b"/>
              <a:pathLst>
                <a:path w="1468" h="2982" extrusionOk="0">
                  <a:moveTo>
                    <a:pt x="1046" y="1"/>
                  </a:moveTo>
                  <a:cubicBezTo>
                    <a:pt x="1034" y="46"/>
                    <a:pt x="1023" y="92"/>
                    <a:pt x="1013" y="139"/>
                  </a:cubicBezTo>
                  <a:cubicBezTo>
                    <a:pt x="998" y="203"/>
                    <a:pt x="979" y="265"/>
                    <a:pt x="960" y="329"/>
                  </a:cubicBezTo>
                  <a:cubicBezTo>
                    <a:pt x="891" y="546"/>
                    <a:pt x="792" y="751"/>
                    <a:pt x="691" y="955"/>
                  </a:cubicBezTo>
                  <a:cubicBezTo>
                    <a:pt x="586" y="1166"/>
                    <a:pt x="494" y="1376"/>
                    <a:pt x="387" y="1587"/>
                  </a:cubicBezTo>
                  <a:cubicBezTo>
                    <a:pt x="350" y="1664"/>
                    <a:pt x="310" y="1740"/>
                    <a:pt x="279" y="1820"/>
                  </a:cubicBezTo>
                  <a:cubicBezTo>
                    <a:pt x="248" y="1905"/>
                    <a:pt x="224" y="1989"/>
                    <a:pt x="202" y="2076"/>
                  </a:cubicBezTo>
                  <a:cubicBezTo>
                    <a:pt x="125" y="2376"/>
                    <a:pt x="48" y="2674"/>
                    <a:pt x="0" y="2981"/>
                  </a:cubicBezTo>
                  <a:cubicBezTo>
                    <a:pt x="43" y="2899"/>
                    <a:pt x="85" y="2815"/>
                    <a:pt x="125" y="2732"/>
                  </a:cubicBezTo>
                  <a:cubicBezTo>
                    <a:pt x="164" y="2657"/>
                    <a:pt x="191" y="2578"/>
                    <a:pt x="233" y="2506"/>
                  </a:cubicBezTo>
                  <a:cubicBezTo>
                    <a:pt x="337" y="2325"/>
                    <a:pt x="468" y="2160"/>
                    <a:pt x="602" y="1998"/>
                  </a:cubicBezTo>
                  <a:cubicBezTo>
                    <a:pt x="720" y="1855"/>
                    <a:pt x="841" y="1715"/>
                    <a:pt x="964" y="1577"/>
                  </a:cubicBezTo>
                  <a:cubicBezTo>
                    <a:pt x="1045" y="1486"/>
                    <a:pt x="1129" y="1396"/>
                    <a:pt x="1213" y="1307"/>
                  </a:cubicBezTo>
                  <a:cubicBezTo>
                    <a:pt x="1254" y="1262"/>
                    <a:pt x="1297" y="1218"/>
                    <a:pt x="1341" y="1174"/>
                  </a:cubicBezTo>
                  <a:cubicBezTo>
                    <a:pt x="1377" y="1137"/>
                    <a:pt x="1441" y="1091"/>
                    <a:pt x="1463" y="1044"/>
                  </a:cubicBezTo>
                  <a:cubicBezTo>
                    <a:pt x="1466" y="1038"/>
                    <a:pt x="1468" y="1029"/>
                    <a:pt x="1468" y="1021"/>
                  </a:cubicBezTo>
                  <a:cubicBezTo>
                    <a:pt x="1466" y="984"/>
                    <a:pt x="1433" y="944"/>
                    <a:pt x="1417" y="916"/>
                  </a:cubicBezTo>
                  <a:cubicBezTo>
                    <a:pt x="1389" y="870"/>
                    <a:pt x="1359" y="826"/>
                    <a:pt x="1326" y="783"/>
                  </a:cubicBezTo>
                  <a:cubicBezTo>
                    <a:pt x="1293" y="739"/>
                    <a:pt x="1256" y="699"/>
                    <a:pt x="1217" y="660"/>
                  </a:cubicBezTo>
                  <a:cubicBezTo>
                    <a:pt x="1198" y="641"/>
                    <a:pt x="1130" y="559"/>
                    <a:pt x="1101" y="557"/>
                  </a:cubicBezTo>
                  <a:lnTo>
                    <a:pt x="1101" y="557"/>
                  </a:lnTo>
                  <a:cubicBezTo>
                    <a:pt x="1228" y="558"/>
                    <a:pt x="1348" y="608"/>
                    <a:pt x="1436" y="699"/>
                  </a:cubicBezTo>
                  <a:cubicBezTo>
                    <a:pt x="1408" y="670"/>
                    <a:pt x="1403" y="607"/>
                    <a:pt x="1393" y="568"/>
                  </a:cubicBezTo>
                  <a:cubicBezTo>
                    <a:pt x="1360" y="424"/>
                    <a:pt x="1302" y="286"/>
                    <a:pt x="1225" y="161"/>
                  </a:cubicBezTo>
                  <a:cubicBezTo>
                    <a:pt x="1198" y="139"/>
                    <a:pt x="1173" y="117"/>
                    <a:pt x="1147" y="93"/>
                  </a:cubicBezTo>
                  <a:cubicBezTo>
                    <a:pt x="1129" y="77"/>
                    <a:pt x="1112" y="63"/>
                    <a:pt x="1094" y="45"/>
                  </a:cubicBezTo>
                  <a:cubicBezTo>
                    <a:pt x="1085" y="37"/>
                    <a:pt x="1075" y="29"/>
                    <a:pt x="1064" y="19"/>
                  </a:cubicBezTo>
                  <a:lnTo>
                    <a:pt x="10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3"/>
            <p:cNvSpPr/>
            <p:nvPr/>
          </p:nvSpPr>
          <p:spPr>
            <a:xfrm>
              <a:off x="7380880" y="1748752"/>
              <a:ext cx="200518" cy="137687"/>
            </a:xfrm>
            <a:custGeom>
              <a:avLst/>
              <a:gdLst/>
              <a:ahLst/>
              <a:cxnLst/>
              <a:rect l="l" t="t" r="r" b="b"/>
              <a:pathLst>
                <a:path w="1034" h="710" extrusionOk="0">
                  <a:moveTo>
                    <a:pt x="36" y="0"/>
                  </a:moveTo>
                  <a:lnTo>
                    <a:pt x="1" y="254"/>
                  </a:lnTo>
                  <a:lnTo>
                    <a:pt x="999" y="709"/>
                  </a:lnTo>
                  <a:lnTo>
                    <a:pt x="1033" y="45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3"/>
            <p:cNvSpPr/>
            <p:nvPr/>
          </p:nvSpPr>
          <p:spPr>
            <a:xfrm>
              <a:off x="7533305" y="1616689"/>
              <a:ext cx="205948" cy="891473"/>
            </a:xfrm>
            <a:custGeom>
              <a:avLst/>
              <a:gdLst/>
              <a:ahLst/>
              <a:cxnLst/>
              <a:rect l="l" t="t" r="r" b="b"/>
              <a:pathLst>
                <a:path w="1062" h="4597" extrusionOk="0">
                  <a:moveTo>
                    <a:pt x="853" y="1"/>
                  </a:moveTo>
                  <a:cubicBezTo>
                    <a:pt x="810" y="1"/>
                    <a:pt x="771" y="33"/>
                    <a:pt x="740" y="66"/>
                  </a:cubicBezTo>
                  <a:cubicBezTo>
                    <a:pt x="590" y="226"/>
                    <a:pt x="484" y="422"/>
                    <a:pt x="398" y="623"/>
                  </a:cubicBezTo>
                  <a:cubicBezTo>
                    <a:pt x="138" y="1226"/>
                    <a:pt x="31" y="1884"/>
                    <a:pt x="10" y="2540"/>
                  </a:cubicBezTo>
                  <a:cubicBezTo>
                    <a:pt x="1" y="2892"/>
                    <a:pt x="9" y="3246"/>
                    <a:pt x="36" y="3598"/>
                  </a:cubicBezTo>
                  <a:cubicBezTo>
                    <a:pt x="42" y="3682"/>
                    <a:pt x="133" y="4595"/>
                    <a:pt x="126" y="4596"/>
                  </a:cubicBezTo>
                  <a:cubicBezTo>
                    <a:pt x="169" y="4588"/>
                    <a:pt x="211" y="4579"/>
                    <a:pt x="254" y="4568"/>
                  </a:cubicBezTo>
                  <a:cubicBezTo>
                    <a:pt x="482" y="4504"/>
                    <a:pt x="701" y="4387"/>
                    <a:pt x="862" y="4215"/>
                  </a:cubicBezTo>
                  <a:cubicBezTo>
                    <a:pt x="906" y="4168"/>
                    <a:pt x="948" y="4115"/>
                    <a:pt x="955" y="4051"/>
                  </a:cubicBezTo>
                  <a:cubicBezTo>
                    <a:pt x="971" y="3901"/>
                    <a:pt x="1039" y="2910"/>
                    <a:pt x="1052" y="2569"/>
                  </a:cubicBezTo>
                  <a:cubicBezTo>
                    <a:pt x="1056" y="2486"/>
                    <a:pt x="1059" y="2401"/>
                    <a:pt x="1062" y="2317"/>
                  </a:cubicBezTo>
                  <a:cubicBezTo>
                    <a:pt x="1014" y="1860"/>
                    <a:pt x="946" y="1404"/>
                    <a:pt x="911" y="944"/>
                  </a:cubicBezTo>
                  <a:cubicBezTo>
                    <a:pt x="900" y="820"/>
                    <a:pt x="893" y="694"/>
                    <a:pt x="887" y="568"/>
                  </a:cubicBezTo>
                  <a:cubicBezTo>
                    <a:pt x="884" y="480"/>
                    <a:pt x="898" y="391"/>
                    <a:pt x="900" y="303"/>
                  </a:cubicBezTo>
                  <a:cubicBezTo>
                    <a:pt x="900" y="272"/>
                    <a:pt x="890" y="5"/>
                    <a:pt x="861" y="1"/>
                  </a:cubicBezTo>
                  <a:cubicBezTo>
                    <a:pt x="858" y="1"/>
                    <a:pt x="856" y="1"/>
                    <a:pt x="8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3"/>
            <p:cNvSpPr/>
            <p:nvPr/>
          </p:nvSpPr>
          <p:spPr>
            <a:xfrm>
              <a:off x="7319987" y="1343253"/>
              <a:ext cx="284488" cy="592441"/>
            </a:xfrm>
            <a:custGeom>
              <a:avLst/>
              <a:gdLst/>
              <a:ahLst/>
              <a:cxnLst/>
              <a:rect l="l" t="t" r="r" b="b"/>
              <a:pathLst>
                <a:path w="1467" h="3055" extrusionOk="0">
                  <a:moveTo>
                    <a:pt x="1068" y="0"/>
                  </a:moveTo>
                  <a:lnTo>
                    <a:pt x="1068" y="0"/>
                  </a:lnTo>
                  <a:cubicBezTo>
                    <a:pt x="1068" y="0"/>
                    <a:pt x="1068" y="0"/>
                    <a:pt x="1068" y="0"/>
                  </a:cubicBezTo>
                  <a:lnTo>
                    <a:pt x="1068" y="0"/>
                  </a:lnTo>
                  <a:cubicBezTo>
                    <a:pt x="1068" y="0"/>
                    <a:pt x="1068" y="0"/>
                    <a:pt x="1068" y="0"/>
                  </a:cubicBezTo>
                  <a:close/>
                  <a:moveTo>
                    <a:pt x="1068" y="0"/>
                  </a:moveTo>
                  <a:cubicBezTo>
                    <a:pt x="1046" y="70"/>
                    <a:pt x="1028" y="141"/>
                    <a:pt x="1013" y="212"/>
                  </a:cubicBezTo>
                  <a:cubicBezTo>
                    <a:pt x="999" y="277"/>
                    <a:pt x="977" y="337"/>
                    <a:pt x="957" y="401"/>
                  </a:cubicBezTo>
                  <a:cubicBezTo>
                    <a:pt x="891" y="620"/>
                    <a:pt x="792" y="825"/>
                    <a:pt x="690" y="1028"/>
                  </a:cubicBezTo>
                  <a:cubicBezTo>
                    <a:pt x="587" y="1238"/>
                    <a:pt x="492" y="1450"/>
                    <a:pt x="388" y="1659"/>
                  </a:cubicBezTo>
                  <a:cubicBezTo>
                    <a:pt x="346" y="1736"/>
                    <a:pt x="310" y="1813"/>
                    <a:pt x="279" y="1894"/>
                  </a:cubicBezTo>
                  <a:cubicBezTo>
                    <a:pt x="248" y="1977"/>
                    <a:pt x="222" y="2062"/>
                    <a:pt x="203" y="2149"/>
                  </a:cubicBezTo>
                  <a:cubicBezTo>
                    <a:pt x="125" y="2449"/>
                    <a:pt x="47" y="2749"/>
                    <a:pt x="1" y="3055"/>
                  </a:cubicBezTo>
                  <a:lnTo>
                    <a:pt x="125" y="2807"/>
                  </a:lnTo>
                  <a:cubicBezTo>
                    <a:pt x="163" y="2731"/>
                    <a:pt x="191" y="2653"/>
                    <a:pt x="232" y="2580"/>
                  </a:cubicBezTo>
                  <a:cubicBezTo>
                    <a:pt x="338" y="2398"/>
                    <a:pt x="467" y="2233"/>
                    <a:pt x="601" y="2072"/>
                  </a:cubicBezTo>
                  <a:cubicBezTo>
                    <a:pt x="718" y="1929"/>
                    <a:pt x="839" y="1790"/>
                    <a:pt x="963" y="1652"/>
                  </a:cubicBezTo>
                  <a:cubicBezTo>
                    <a:pt x="1044" y="1560"/>
                    <a:pt x="1128" y="1469"/>
                    <a:pt x="1212" y="1381"/>
                  </a:cubicBezTo>
                  <a:cubicBezTo>
                    <a:pt x="1255" y="1335"/>
                    <a:pt x="1297" y="1291"/>
                    <a:pt x="1340" y="1247"/>
                  </a:cubicBezTo>
                  <a:cubicBezTo>
                    <a:pt x="1376" y="1210"/>
                    <a:pt x="1441" y="1166"/>
                    <a:pt x="1463" y="1119"/>
                  </a:cubicBezTo>
                  <a:cubicBezTo>
                    <a:pt x="1465" y="1111"/>
                    <a:pt x="1467" y="1103"/>
                    <a:pt x="1467" y="1093"/>
                  </a:cubicBezTo>
                  <a:cubicBezTo>
                    <a:pt x="1465" y="1057"/>
                    <a:pt x="1432" y="1017"/>
                    <a:pt x="1416" y="990"/>
                  </a:cubicBezTo>
                  <a:cubicBezTo>
                    <a:pt x="1388" y="943"/>
                    <a:pt x="1358" y="898"/>
                    <a:pt x="1325" y="855"/>
                  </a:cubicBezTo>
                  <a:cubicBezTo>
                    <a:pt x="1291" y="812"/>
                    <a:pt x="1255" y="771"/>
                    <a:pt x="1216" y="734"/>
                  </a:cubicBezTo>
                  <a:cubicBezTo>
                    <a:pt x="1197" y="713"/>
                    <a:pt x="1128" y="631"/>
                    <a:pt x="1099" y="631"/>
                  </a:cubicBezTo>
                  <a:cubicBezTo>
                    <a:pt x="1101" y="631"/>
                    <a:pt x="1102" y="631"/>
                    <a:pt x="1104" y="631"/>
                  </a:cubicBezTo>
                  <a:cubicBezTo>
                    <a:pt x="1229" y="631"/>
                    <a:pt x="1348" y="683"/>
                    <a:pt x="1437" y="772"/>
                  </a:cubicBezTo>
                  <a:cubicBezTo>
                    <a:pt x="1408" y="742"/>
                    <a:pt x="1403" y="679"/>
                    <a:pt x="1392" y="640"/>
                  </a:cubicBezTo>
                  <a:cubicBezTo>
                    <a:pt x="1379" y="580"/>
                    <a:pt x="1361" y="520"/>
                    <a:pt x="1339" y="461"/>
                  </a:cubicBezTo>
                  <a:cubicBezTo>
                    <a:pt x="1286" y="332"/>
                    <a:pt x="1216" y="209"/>
                    <a:pt x="1131" y="96"/>
                  </a:cubicBezTo>
                  <a:cubicBezTo>
                    <a:pt x="1123" y="86"/>
                    <a:pt x="1066" y="8"/>
                    <a:pt x="106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3"/>
            <p:cNvSpPr/>
            <p:nvPr/>
          </p:nvSpPr>
          <p:spPr>
            <a:xfrm>
              <a:off x="7193935" y="1472990"/>
              <a:ext cx="195476" cy="900588"/>
            </a:xfrm>
            <a:custGeom>
              <a:avLst/>
              <a:gdLst/>
              <a:ahLst/>
              <a:cxnLst/>
              <a:rect l="l" t="t" r="r" b="b"/>
              <a:pathLst>
                <a:path w="1008" h="4644" extrusionOk="0">
                  <a:moveTo>
                    <a:pt x="755" y="0"/>
                  </a:moveTo>
                  <a:cubicBezTo>
                    <a:pt x="192" y="1422"/>
                    <a:pt x="1" y="2960"/>
                    <a:pt x="26" y="4489"/>
                  </a:cubicBezTo>
                  <a:cubicBezTo>
                    <a:pt x="100" y="4547"/>
                    <a:pt x="180" y="4597"/>
                    <a:pt x="264" y="4637"/>
                  </a:cubicBezTo>
                  <a:cubicBezTo>
                    <a:pt x="268" y="4639"/>
                    <a:pt x="275" y="4641"/>
                    <a:pt x="279" y="4644"/>
                  </a:cubicBezTo>
                  <a:cubicBezTo>
                    <a:pt x="246" y="3088"/>
                    <a:pt x="435" y="1521"/>
                    <a:pt x="1007" y="75"/>
                  </a:cubicBezTo>
                  <a:lnTo>
                    <a:pt x="755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7322702" y="1472602"/>
              <a:ext cx="67680" cy="78734"/>
            </a:xfrm>
            <a:custGeom>
              <a:avLst/>
              <a:gdLst/>
              <a:ahLst/>
              <a:cxnLst/>
              <a:rect l="l" t="t" r="r" b="b"/>
              <a:pathLst>
                <a:path w="349" h="406" extrusionOk="0">
                  <a:moveTo>
                    <a:pt x="134" y="1"/>
                  </a:moveTo>
                  <a:lnTo>
                    <a:pt x="0" y="89"/>
                  </a:lnTo>
                  <a:lnTo>
                    <a:pt x="46" y="339"/>
                  </a:lnTo>
                  <a:lnTo>
                    <a:pt x="188" y="406"/>
                  </a:lnTo>
                  <a:lnTo>
                    <a:pt x="349" y="232"/>
                  </a:lnTo>
                  <a:lnTo>
                    <a:pt x="263" y="60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B54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7293031" y="1413842"/>
              <a:ext cx="74079" cy="121785"/>
            </a:xfrm>
            <a:custGeom>
              <a:avLst/>
              <a:gdLst/>
              <a:ahLst/>
              <a:cxnLst/>
              <a:rect l="l" t="t" r="r" b="b"/>
              <a:pathLst>
                <a:path w="382" h="628" extrusionOk="0">
                  <a:moveTo>
                    <a:pt x="253" y="1"/>
                  </a:moveTo>
                  <a:lnTo>
                    <a:pt x="156" y="93"/>
                  </a:lnTo>
                  <a:cubicBezTo>
                    <a:pt x="57" y="188"/>
                    <a:pt x="1" y="318"/>
                    <a:pt x="57" y="454"/>
                  </a:cubicBezTo>
                  <a:cubicBezTo>
                    <a:pt x="78" y="501"/>
                    <a:pt x="129" y="575"/>
                    <a:pt x="125" y="627"/>
                  </a:cubicBezTo>
                  <a:cubicBezTo>
                    <a:pt x="130" y="557"/>
                    <a:pt x="167" y="492"/>
                    <a:pt x="226" y="452"/>
                  </a:cubicBezTo>
                  <a:cubicBezTo>
                    <a:pt x="275" y="421"/>
                    <a:pt x="327" y="395"/>
                    <a:pt x="382" y="375"/>
                  </a:cubicBezTo>
                  <a:cubicBezTo>
                    <a:pt x="328" y="370"/>
                    <a:pt x="298" y="313"/>
                    <a:pt x="277" y="264"/>
                  </a:cubicBezTo>
                  <a:cubicBezTo>
                    <a:pt x="242" y="180"/>
                    <a:pt x="211" y="82"/>
                    <a:pt x="2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7203438" y="1538343"/>
              <a:ext cx="155722" cy="716941"/>
            </a:xfrm>
            <a:custGeom>
              <a:avLst/>
              <a:gdLst/>
              <a:ahLst/>
              <a:cxnLst/>
              <a:rect l="l" t="t" r="r" b="b"/>
              <a:pathLst>
                <a:path w="803" h="3697" extrusionOk="0">
                  <a:moveTo>
                    <a:pt x="661" y="0"/>
                  </a:moveTo>
                  <a:lnTo>
                    <a:pt x="459" y="451"/>
                  </a:lnTo>
                  <a:lnTo>
                    <a:pt x="419" y="595"/>
                  </a:lnTo>
                  <a:cubicBezTo>
                    <a:pt x="223" y="1300"/>
                    <a:pt x="98" y="2023"/>
                    <a:pt x="46" y="2752"/>
                  </a:cubicBezTo>
                  <a:lnTo>
                    <a:pt x="0" y="3379"/>
                  </a:lnTo>
                  <a:lnTo>
                    <a:pt x="120" y="3697"/>
                  </a:lnTo>
                  <a:lnTo>
                    <a:pt x="299" y="3521"/>
                  </a:lnTo>
                  <a:lnTo>
                    <a:pt x="353" y="2893"/>
                  </a:lnTo>
                  <a:cubicBezTo>
                    <a:pt x="417" y="2130"/>
                    <a:pt x="563" y="1376"/>
                    <a:pt x="785" y="642"/>
                  </a:cubicBezTo>
                  <a:lnTo>
                    <a:pt x="803" y="65"/>
                  </a:lnTo>
                  <a:lnTo>
                    <a:pt x="6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7121989" y="1396389"/>
              <a:ext cx="199743" cy="1015779"/>
            </a:xfrm>
            <a:custGeom>
              <a:avLst/>
              <a:gdLst/>
              <a:ahLst/>
              <a:cxnLst/>
              <a:rect l="l" t="t" r="r" b="b"/>
              <a:pathLst>
                <a:path w="1030" h="5238" extrusionOk="0">
                  <a:moveTo>
                    <a:pt x="979" y="0"/>
                  </a:moveTo>
                  <a:cubicBezTo>
                    <a:pt x="968" y="0"/>
                    <a:pt x="956" y="1"/>
                    <a:pt x="950" y="1"/>
                  </a:cubicBezTo>
                  <a:cubicBezTo>
                    <a:pt x="909" y="1"/>
                    <a:pt x="869" y="4"/>
                    <a:pt x="829" y="8"/>
                  </a:cubicBezTo>
                  <a:cubicBezTo>
                    <a:pt x="752" y="17"/>
                    <a:pt x="676" y="32"/>
                    <a:pt x="602" y="54"/>
                  </a:cubicBezTo>
                  <a:cubicBezTo>
                    <a:pt x="437" y="105"/>
                    <a:pt x="293" y="209"/>
                    <a:pt x="193" y="348"/>
                  </a:cubicBezTo>
                  <a:cubicBezTo>
                    <a:pt x="42" y="559"/>
                    <a:pt x="37" y="811"/>
                    <a:pt x="28" y="1061"/>
                  </a:cubicBezTo>
                  <a:cubicBezTo>
                    <a:pt x="0" y="1824"/>
                    <a:pt x="2" y="2587"/>
                    <a:pt x="46" y="3349"/>
                  </a:cubicBezTo>
                  <a:cubicBezTo>
                    <a:pt x="55" y="3505"/>
                    <a:pt x="66" y="3661"/>
                    <a:pt x="80" y="3815"/>
                  </a:cubicBezTo>
                  <a:cubicBezTo>
                    <a:pt x="91" y="3962"/>
                    <a:pt x="102" y="4109"/>
                    <a:pt x="112" y="4255"/>
                  </a:cubicBezTo>
                  <a:cubicBezTo>
                    <a:pt x="125" y="4433"/>
                    <a:pt x="138" y="4610"/>
                    <a:pt x="152" y="4787"/>
                  </a:cubicBezTo>
                  <a:cubicBezTo>
                    <a:pt x="159" y="4867"/>
                    <a:pt x="163" y="4944"/>
                    <a:pt x="175" y="5022"/>
                  </a:cubicBezTo>
                  <a:cubicBezTo>
                    <a:pt x="179" y="5051"/>
                    <a:pt x="186" y="5080"/>
                    <a:pt x="196" y="5107"/>
                  </a:cubicBezTo>
                  <a:cubicBezTo>
                    <a:pt x="219" y="5154"/>
                    <a:pt x="258" y="5191"/>
                    <a:pt x="304" y="5211"/>
                  </a:cubicBezTo>
                  <a:cubicBezTo>
                    <a:pt x="332" y="5223"/>
                    <a:pt x="362" y="5230"/>
                    <a:pt x="393" y="5233"/>
                  </a:cubicBezTo>
                  <a:cubicBezTo>
                    <a:pt x="400" y="5234"/>
                    <a:pt x="413" y="5238"/>
                    <a:pt x="425" y="5238"/>
                  </a:cubicBezTo>
                  <a:cubicBezTo>
                    <a:pt x="435" y="5238"/>
                    <a:pt x="445" y="5235"/>
                    <a:pt x="449" y="5226"/>
                  </a:cubicBezTo>
                  <a:cubicBezTo>
                    <a:pt x="449" y="5212"/>
                    <a:pt x="448" y="5198"/>
                    <a:pt x="445" y="5185"/>
                  </a:cubicBezTo>
                  <a:cubicBezTo>
                    <a:pt x="442" y="5171"/>
                    <a:pt x="401" y="4551"/>
                    <a:pt x="390" y="4382"/>
                  </a:cubicBezTo>
                  <a:cubicBezTo>
                    <a:pt x="380" y="4253"/>
                    <a:pt x="371" y="4122"/>
                    <a:pt x="366" y="3991"/>
                  </a:cubicBezTo>
                  <a:lnTo>
                    <a:pt x="366" y="3959"/>
                  </a:lnTo>
                  <a:cubicBezTo>
                    <a:pt x="366" y="3574"/>
                    <a:pt x="372" y="3188"/>
                    <a:pt x="382" y="2804"/>
                  </a:cubicBezTo>
                  <a:cubicBezTo>
                    <a:pt x="383" y="2749"/>
                    <a:pt x="384" y="2696"/>
                    <a:pt x="387" y="2642"/>
                  </a:cubicBezTo>
                  <a:cubicBezTo>
                    <a:pt x="398" y="2274"/>
                    <a:pt x="413" y="1905"/>
                    <a:pt x="488" y="1546"/>
                  </a:cubicBezTo>
                  <a:cubicBezTo>
                    <a:pt x="530" y="1348"/>
                    <a:pt x="584" y="1152"/>
                    <a:pt x="650" y="961"/>
                  </a:cubicBezTo>
                  <a:cubicBezTo>
                    <a:pt x="704" y="797"/>
                    <a:pt x="760" y="632"/>
                    <a:pt x="822" y="470"/>
                  </a:cubicBezTo>
                  <a:cubicBezTo>
                    <a:pt x="854" y="387"/>
                    <a:pt x="887" y="306"/>
                    <a:pt x="923" y="224"/>
                  </a:cubicBezTo>
                  <a:cubicBezTo>
                    <a:pt x="940" y="185"/>
                    <a:pt x="958" y="143"/>
                    <a:pt x="976" y="105"/>
                  </a:cubicBezTo>
                  <a:cubicBezTo>
                    <a:pt x="987" y="83"/>
                    <a:pt x="1030" y="26"/>
                    <a:pt x="1001" y="4"/>
                  </a:cubicBezTo>
                  <a:cubicBezTo>
                    <a:pt x="997" y="1"/>
                    <a:pt x="989" y="0"/>
                    <a:pt x="9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>
              <a:off x="7170858" y="1364779"/>
              <a:ext cx="167163" cy="571885"/>
            </a:xfrm>
            <a:custGeom>
              <a:avLst/>
              <a:gdLst/>
              <a:ahLst/>
              <a:cxnLst/>
              <a:rect l="l" t="t" r="r" b="b"/>
              <a:pathLst>
                <a:path w="862" h="2949" extrusionOk="0">
                  <a:moveTo>
                    <a:pt x="712" y="0"/>
                  </a:moveTo>
                  <a:cubicBezTo>
                    <a:pt x="675" y="0"/>
                    <a:pt x="637" y="21"/>
                    <a:pt x="600" y="34"/>
                  </a:cubicBezTo>
                  <a:cubicBezTo>
                    <a:pt x="446" y="91"/>
                    <a:pt x="300" y="171"/>
                    <a:pt x="168" y="270"/>
                  </a:cubicBezTo>
                  <a:cubicBezTo>
                    <a:pt x="186" y="268"/>
                    <a:pt x="203" y="267"/>
                    <a:pt x="221" y="267"/>
                  </a:cubicBezTo>
                  <a:cubicBezTo>
                    <a:pt x="290" y="267"/>
                    <a:pt x="358" y="284"/>
                    <a:pt x="420" y="317"/>
                  </a:cubicBezTo>
                  <a:cubicBezTo>
                    <a:pt x="321" y="354"/>
                    <a:pt x="229" y="408"/>
                    <a:pt x="145" y="476"/>
                  </a:cubicBezTo>
                  <a:cubicBezTo>
                    <a:pt x="132" y="484"/>
                    <a:pt x="123" y="495"/>
                    <a:pt x="113" y="509"/>
                  </a:cubicBezTo>
                  <a:cubicBezTo>
                    <a:pt x="103" y="529"/>
                    <a:pt x="98" y="553"/>
                    <a:pt x="99" y="576"/>
                  </a:cubicBezTo>
                  <a:cubicBezTo>
                    <a:pt x="68" y="1321"/>
                    <a:pt x="0" y="2083"/>
                    <a:pt x="108" y="2824"/>
                  </a:cubicBezTo>
                  <a:cubicBezTo>
                    <a:pt x="113" y="2865"/>
                    <a:pt x="120" y="2907"/>
                    <a:pt x="127" y="2948"/>
                  </a:cubicBezTo>
                  <a:cubicBezTo>
                    <a:pt x="135" y="2864"/>
                    <a:pt x="143" y="2780"/>
                    <a:pt x="150" y="2696"/>
                  </a:cubicBezTo>
                  <a:cubicBezTo>
                    <a:pt x="200" y="2173"/>
                    <a:pt x="321" y="1646"/>
                    <a:pt x="470" y="1139"/>
                  </a:cubicBezTo>
                  <a:cubicBezTo>
                    <a:pt x="525" y="956"/>
                    <a:pt x="580" y="772"/>
                    <a:pt x="636" y="588"/>
                  </a:cubicBezTo>
                  <a:cubicBezTo>
                    <a:pt x="638" y="584"/>
                    <a:pt x="639" y="580"/>
                    <a:pt x="640" y="577"/>
                  </a:cubicBezTo>
                  <a:cubicBezTo>
                    <a:pt x="668" y="487"/>
                    <a:pt x="686" y="378"/>
                    <a:pt x="741" y="299"/>
                  </a:cubicBezTo>
                  <a:cubicBezTo>
                    <a:pt x="779" y="247"/>
                    <a:pt x="816" y="195"/>
                    <a:pt x="856" y="144"/>
                  </a:cubicBezTo>
                  <a:cubicBezTo>
                    <a:pt x="862" y="136"/>
                    <a:pt x="822" y="74"/>
                    <a:pt x="816" y="65"/>
                  </a:cubicBezTo>
                  <a:cubicBezTo>
                    <a:pt x="801" y="42"/>
                    <a:pt x="779" y="23"/>
                    <a:pt x="755" y="10"/>
                  </a:cubicBezTo>
                  <a:cubicBezTo>
                    <a:pt x="740" y="3"/>
                    <a:pt x="726" y="0"/>
                    <a:pt x="71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>
              <a:off x="7326774" y="1166393"/>
              <a:ext cx="209051" cy="332969"/>
            </a:xfrm>
            <a:custGeom>
              <a:avLst/>
              <a:gdLst/>
              <a:ahLst/>
              <a:cxnLst/>
              <a:rect l="l" t="t" r="r" b="b"/>
              <a:pathLst>
                <a:path w="1078" h="1717" extrusionOk="0">
                  <a:moveTo>
                    <a:pt x="840" y="1"/>
                  </a:moveTo>
                  <a:cubicBezTo>
                    <a:pt x="840" y="15"/>
                    <a:pt x="819" y="53"/>
                    <a:pt x="815" y="65"/>
                  </a:cubicBezTo>
                  <a:cubicBezTo>
                    <a:pt x="804" y="93"/>
                    <a:pt x="794" y="122"/>
                    <a:pt x="785" y="149"/>
                  </a:cubicBezTo>
                  <a:cubicBezTo>
                    <a:pt x="765" y="206"/>
                    <a:pt x="748" y="261"/>
                    <a:pt x="731" y="319"/>
                  </a:cubicBezTo>
                  <a:cubicBezTo>
                    <a:pt x="720" y="360"/>
                    <a:pt x="719" y="393"/>
                    <a:pt x="695" y="433"/>
                  </a:cubicBezTo>
                  <a:lnTo>
                    <a:pt x="677" y="461"/>
                  </a:lnTo>
                  <a:cubicBezTo>
                    <a:pt x="657" y="495"/>
                    <a:pt x="635" y="528"/>
                    <a:pt x="611" y="560"/>
                  </a:cubicBezTo>
                  <a:cubicBezTo>
                    <a:pt x="602" y="571"/>
                    <a:pt x="595" y="582"/>
                    <a:pt x="585" y="591"/>
                  </a:cubicBezTo>
                  <a:cubicBezTo>
                    <a:pt x="471" y="743"/>
                    <a:pt x="335" y="875"/>
                    <a:pt x="182" y="984"/>
                  </a:cubicBezTo>
                  <a:cubicBezTo>
                    <a:pt x="138" y="1015"/>
                    <a:pt x="91" y="1046"/>
                    <a:pt x="58" y="1088"/>
                  </a:cubicBezTo>
                  <a:cubicBezTo>
                    <a:pt x="15" y="1145"/>
                    <a:pt x="0" y="1218"/>
                    <a:pt x="15" y="1288"/>
                  </a:cubicBezTo>
                  <a:cubicBezTo>
                    <a:pt x="19" y="1307"/>
                    <a:pt x="33" y="1315"/>
                    <a:pt x="39" y="1336"/>
                  </a:cubicBezTo>
                  <a:cubicBezTo>
                    <a:pt x="46" y="1357"/>
                    <a:pt x="63" y="1373"/>
                    <a:pt x="70" y="1393"/>
                  </a:cubicBezTo>
                  <a:cubicBezTo>
                    <a:pt x="73" y="1402"/>
                    <a:pt x="74" y="1412"/>
                    <a:pt x="74" y="1421"/>
                  </a:cubicBezTo>
                  <a:lnTo>
                    <a:pt x="74" y="1432"/>
                  </a:lnTo>
                  <a:cubicBezTo>
                    <a:pt x="76" y="1452"/>
                    <a:pt x="74" y="1471"/>
                    <a:pt x="73" y="1490"/>
                  </a:cubicBezTo>
                  <a:cubicBezTo>
                    <a:pt x="70" y="1511"/>
                    <a:pt x="61" y="1530"/>
                    <a:pt x="58" y="1551"/>
                  </a:cubicBezTo>
                  <a:cubicBezTo>
                    <a:pt x="55" y="1570"/>
                    <a:pt x="65" y="1591"/>
                    <a:pt x="83" y="1599"/>
                  </a:cubicBezTo>
                  <a:cubicBezTo>
                    <a:pt x="87" y="1601"/>
                    <a:pt x="91" y="1601"/>
                    <a:pt x="96" y="1601"/>
                  </a:cubicBezTo>
                  <a:cubicBezTo>
                    <a:pt x="99" y="1601"/>
                    <a:pt x="103" y="1601"/>
                    <a:pt x="106" y="1600"/>
                  </a:cubicBezTo>
                  <a:cubicBezTo>
                    <a:pt x="114" y="1600"/>
                    <a:pt x="122" y="1599"/>
                    <a:pt x="130" y="1599"/>
                  </a:cubicBezTo>
                  <a:cubicBezTo>
                    <a:pt x="149" y="1599"/>
                    <a:pt x="167" y="1602"/>
                    <a:pt x="185" y="1607"/>
                  </a:cubicBezTo>
                  <a:cubicBezTo>
                    <a:pt x="187" y="1607"/>
                    <a:pt x="189" y="1609"/>
                    <a:pt x="190" y="1609"/>
                  </a:cubicBezTo>
                  <a:cubicBezTo>
                    <a:pt x="211" y="1614"/>
                    <a:pt x="229" y="1628"/>
                    <a:pt x="241" y="1647"/>
                  </a:cubicBezTo>
                  <a:cubicBezTo>
                    <a:pt x="242" y="1649"/>
                    <a:pt x="242" y="1650"/>
                    <a:pt x="242" y="1651"/>
                  </a:cubicBezTo>
                  <a:cubicBezTo>
                    <a:pt x="251" y="1671"/>
                    <a:pt x="262" y="1690"/>
                    <a:pt x="274" y="1706"/>
                  </a:cubicBezTo>
                  <a:cubicBezTo>
                    <a:pt x="283" y="1715"/>
                    <a:pt x="291" y="1717"/>
                    <a:pt x="300" y="1717"/>
                  </a:cubicBezTo>
                  <a:cubicBezTo>
                    <a:pt x="307" y="1717"/>
                    <a:pt x="315" y="1715"/>
                    <a:pt x="324" y="1715"/>
                  </a:cubicBezTo>
                  <a:cubicBezTo>
                    <a:pt x="326" y="1715"/>
                    <a:pt x="329" y="1715"/>
                    <a:pt x="332" y="1715"/>
                  </a:cubicBezTo>
                  <a:cubicBezTo>
                    <a:pt x="351" y="1715"/>
                    <a:pt x="370" y="1711"/>
                    <a:pt x="387" y="1704"/>
                  </a:cubicBezTo>
                  <a:cubicBezTo>
                    <a:pt x="412" y="1693"/>
                    <a:pt x="441" y="1683"/>
                    <a:pt x="468" y="1672"/>
                  </a:cubicBezTo>
                  <a:cubicBezTo>
                    <a:pt x="522" y="1653"/>
                    <a:pt x="573" y="1629"/>
                    <a:pt x="622" y="1600"/>
                  </a:cubicBezTo>
                  <a:cubicBezTo>
                    <a:pt x="743" y="1525"/>
                    <a:pt x="863" y="1445"/>
                    <a:pt x="955" y="1339"/>
                  </a:cubicBezTo>
                  <a:cubicBezTo>
                    <a:pt x="1012" y="1273"/>
                    <a:pt x="1059" y="1194"/>
                    <a:pt x="1070" y="1106"/>
                  </a:cubicBezTo>
                  <a:cubicBezTo>
                    <a:pt x="1071" y="1099"/>
                    <a:pt x="1071" y="1092"/>
                    <a:pt x="1070" y="1087"/>
                  </a:cubicBezTo>
                  <a:cubicBezTo>
                    <a:pt x="1078" y="958"/>
                    <a:pt x="1008" y="839"/>
                    <a:pt x="966" y="714"/>
                  </a:cubicBezTo>
                  <a:cubicBezTo>
                    <a:pt x="936" y="620"/>
                    <a:pt x="917" y="524"/>
                    <a:pt x="909" y="426"/>
                  </a:cubicBezTo>
                  <a:cubicBezTo>
                    <a:pt x="889" y="282"/>
                    <a:pt x="881" y="138"/>
                    <a:pt x="840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>
              <a:off x="7362457" y="1246290"/>
              <a:ext cx="173369" cy="240467"/>
            </a:xfrm>
            <a:custGeom>
              <a:avLst/>
              <a:gdLst/>
              <a:ahLst/>
              <a:cxnLst/>
              <a:rect l="l" t="t" r="r" b="b"/>
              <a:pathLst>
                <a:path w="894" h="1240" extrusionOk="0">
                  <a:moveTo>
                    <a:pt x="642" y="1"/>
                  </a:moveTo>
                  <a:cubicBezTo>
                    <a:pt x="593" y="1"/>
                    <a:pt x="545" y="14"/>
                    <a:pt x="503" y="40"/>
                  </a:cubicBezTo>
                  <a:cubicBezTo>
                    <a:pt x="500" y="43"/>
                    <a:pt x="496" y="44"/>
                    <a:pt x="493" y="49"/>
                  </a:cubicBezTo>
                  <a:cubicBezTo>
                    <a:pt x="449" y="80"/>
                    <a:pt x="416" y="127"/>
                    <a:pt x="400" y="181"/>
                  </a:cubicBezTo>
                  <a:cubicBezTo>
                    <a:pt x="390" y="211"/>
                    <a:pt x="386" y="243"/>
                    <a:pt x="389" y="276"/>
                  </a:cubicBezTo>
                  <a:cubicBezTo>
                    <a:pt x="393" y="325"/>
                    <a:pt x="415" y="369"/>
                    <a:pt x="425" y="416"/>
                  </a:cubicBezTo>
                  <a:cubicBezTo>
                    <a:pt x="434" y="475"/>
                    <a:pt x="436" y="536"/>
                    <a:pt x="425" y="596"/>
                  </a:cubicBezTo>
                  <a:cubicBezTo>
                    <a:pt x="409" y="671"/>
                    <a:pt x="382" y="742"/>
                    <a:pt x="343" y="808"/>
                  </a:cubicBezTo>
                  <a:cubicBezTo>
                    <a:pt x="299" y="883"/>
                    <a:pt x="244" y="952"/>
                    <a:pt x="181" y="1012"/>
                  </a:cubicBezTo>
                  <a:cubicBezTo>
                    <a:pt x="135" y="1056"/>
                    <a:pt x="86" y="1095"/>
                    <a:pt x="43" y="1142"/>
                  </a:cubicBezTo>
                  <a:cubicBezTo>
                    <a:pt x="28" y="1158"/>
                    <a:pt x="14" y="1177"/>
                    <a:pt x="1" y="1195"/>
                  </a:cubicBezTo>
                  <a:cubicBezTo>
                    <a:pt x="2" y="1195"/>
                    <a:pt x="5" y="1197"/>
                    <a:pt x="6" y="1197"/>
                  </a:cubicBezTo>
                  <a:cubicBezTo>
                    <a:pt x="27" y="1202"/>
                    <a:pt x="45" y="1216"/>
                    <a:pt x="57" y="1235"/>
                  </a:cubicBezTo>
                  <a:cubicBezTo>
                    <a:pt x="58" y="1237"/>
                    <a:pt x="58" y="1238"/>
                    <a:pt x="58" y="1239"/>
                  </a:cubicBezTo>
                  <a:cubicBezTo>
                    <a:pt x="207" y="1140"/>
                    <a:pt x="363" y="1051"/>
                    <a:pt x="524" y="971"/>
                  </a:cubicBezTo>
                  <a:cubicBezTo>
                    <a:pt x="595" y="937"/>
                    <a:pt x="668" y="903"/>
                    <a:pt x="732" y="857"/>
                  </a:cubicBezTo>
                  <a:cubicBezTo>
                    <a:pt x="795" y="807"/>
                    <a:pt x="849" y="745"/>
                    <a:pt x="886" y="675"/>
                  </a:cubicBezTo>
                  <a:cubicBezTo>
                    <a:pt x="894" y="546"/>
                    <a:pt x="824" y="427"/>
                    <a:pt x="782" y="302"/>
                  </a:cubicBezTo>
                  <a:cubicBezTo>
                    <a:pt x="752" y="208"/>
                    <a:pt x="733" y="112"/>
                    <a:pt x="725" y="14"/>
                  </a:cubicBezTo>
                  <a:cubicBezTo>
                    <a:pt x="698" y="5"/>
                    <a:pt x="669" y="1"/>
                    <a:pt x="642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>
              <a:off x="7366529" y="1346162"/>
              <a:ext cx="193925" cy="225729"/>
            </a:xfrm>
            <a:custGeom>
              <a:avLst/>
              <a:gdLst/>
              <a:ahLst/>
              <a:cxnLst/>
              <a:rect l="l" t="t" r="r" b="b"/>
              <a:pathLst>
                <a:path w="1000" h="1164" extrusionOk="0">
                  <a:moveTo>
                    <a:pt x="828" y="0"/>
                  </a:moveTo>
                  <a:cubicBezTo>
                    <a:pt x="829" y="32"/>
                    <a:pt x="825" y="62"/>
                    <a:pt x="814" y="92"/>
                  </a:cubicBezTo>
                  <a:cubicBezTo>
                    <a:pt x="815" y="99"/>
                    <a:pt x="814" y="106"/>
                    <a:pt x="811" y="112"/>
                  </a:cubicBezTo>
                  <a:cubicBezTo>
                    <a:pt x="790" y="178"/>
                    <a:pt x="757" y="240"/>
                    <a:pt x="712" y="292"/>
                  </a:cubicBezTo>
                  <a:cubicBezTo>
                    <a:pt x="616" y="405"/>
                    <a:pt x="483" y="482"/>
                    <a:pt x="353" y="551"/>
                  </a:cubicBezTo>
                  <a:cubicBezTo>
                    <a:pt x="247" y="607"/>
                    <a:pt x="139" y="660"/>
                    <a:pt x="29" y="706"/>
                  </a:cubicBezTo>
                  <a:cubicBezTo>
                    <a:pt x="21" y="708"/>
                    <a:pt x="13" y="713"/>
                    <a:pt x="7" y="722"/>
                  </a:cubicBezTo>
                  <a:cubicBezTo>
                    <a:pt x="6" y="727"/>
                    <a:pt x="4" y="734"/>
                    <a:pt x="6" y="740"/>
                  </a:cubicBezTo>
                  <a:cubicBezTo>
                    <a:pt x="0" y="821"/>
                    <a:pt x="14" y="903"/>
                    <a:pt x="42" y="980"/>
                  </a:cubicBezTo>
                  <a:cubicBezTo>
                    <a:pt x="72" y="1058"/>
                    <a:pt x="127" y="1122"/>
                    <a:pt x="200" y="1164"/>
                  </a:cubicBezTo>
                  <a:cubicBezTo>
                    <a:pt x="265" y="1111"/>
                    <a:pt x="331" y="1059"/>
                    <a:pt x="394" y="1005"/>
                  </a:cubicBezTo>
                  <a:cubicBezTo>
                    <a:pt x="477" y="938"/>
                    <a:pt x="558" y="866"/>
                    <a:pt x="636" y="789"/>
                  </a:cubicBezTo>
                  <a:cubicBezTo>
                    <a:pt x="735" y="698"/>
                    <a:pt x="828" y="600"/>
                    <a:pt x="912" y="496"/>
                  </a:cubicBezTo>
                  <a:cubicBezTo>
                    <a:pt x="956" y="439"/>
                    <a:pt x="1000" y="376"/>
                    <a:pt x="997" y="304"/>
                  </a:cubicBezTo>
                  <a:cubicBezTo>
                    <a:pt x="994" y="266"/>
                    <a:pt x="985" y="229"/>
                    <a:pt x="968" y="193"/>
                  </a:cubicBezTo>
                  <a:cubicBezTo>
                    <a:pt x="960" y="174"/>
                    <a:pt x="950" y="153"/>
                    <a:pt x="942" y="132"/>
                  </a:cubicBezTo>
                  <a:cubicBezTo>
                    <a:pt x="931" y="123"/>
                    <a:pt x="921" y="113"/>
                    <a:pt x="912" y="105"/>
                  </a:cubicBezTo>
                  <a:cubicBezTo>
                    <a:pt x="902" y="97"/>
                    <a:pt x="890" y="86"/>
                    <a:pt x="881" y="76"/>
                  </a:cubicBezTo>
                  <a:cubicBezTo>
                    <a:pt x="861" y="53"/>
                    <a:pt x="843" y="28"/>
                    <a:pt x="8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7359548" y="1311449"/>
              <a:ext cx="193925" cy="251909"/>
            </a:xfrm>
            <a:custGeom>
              <a:avLst/>
              <a:gdLst/>
              <a:ahLst/>
              <a:cxnLst/>
              <a:rect l="l" t="t" r="r" b="b"/>
              <a:pathLst>
                <a:path w="1000" h="1299" extrusionOk="0">
                  <a:moveTo>
                    <a:pt x="806" y="0"/>
                  </a:moveTo>
                  <a:lnTo>
                    <a:pt x="806" y="0"/>
                  </a:lnTo>
                  <a:cubicBezTo>
                    <a:pt x="809" y="9"/>
                    <a:pt x="811" y="17"/>
                    <a:pt x="814" y="24"/>
                  </a:cubicBezTo>
                  <a:cubicBezTo>
                    <a:pt x="833" y="98"/>
                    <a:pt x="833" y="175"/>
                    <a:pt x="811" y="248"/>
                  </a:cubicBezTo>
                  <a:cubicBezTo>
                    <a:pt x="791" y="314"/>
                    <a:pt x="756" y="375"/>
                    <a:pt x="712" y="428"/>
                  </a:cubicBezTo>
                  <a:cubicBezTo>
                    <a:pt x="616" y="541"/>
                    <a:pt x="484" y="617"/>
                    <a:pt x="353" y="687"/>
                  </a:cubicBezTo>
                  <a:cubicBezTo>
                    <a:pt x="247" y="744"/>
                    <a:pt x="139" y="797"/>
                    <a:pt x="29" y="843"/>
                  </a:cubicBezTo>
                  <a:cubicBezTo>
                    <a:pt x="20" y="844"/>
                    <a:pt x="13" y="850"/>
                    <a:pt x="7" y="858"/>
                  </a:cubicBezTo>
                  <a:cubicBezTo>
                    <a:pt x="5" y="863"/>
                    <a:pt x="5" y="869"/>
                    <a:pt x="5" y="874"/>
                  </a:cubicBezTo>
                  <a:cubicBezTo>
                    <a:pt x="0" y="957"/>
                    <a:pt x="14" y="1038"/>
                    <a:pt x="42" y="1115"/>
                  </a:cubicBezTo>
                  <a:cubicBezTo>
                    <a:pt x="71" y="1194"/>
                    <a:pt x="127" y="1259"/>
                    <a:pt x="199" y="1298"/>
                  </a:cubicBezTo>
                  <a:cubicBezTo>
                    <a:pt x="265" y="1248"/>
                    <a:pt x="329" y="1194"/>
                    <a:pt x="393" y="1142"/>
                  </a:cubicBezTo>
                  <a:cubicBezTo>
                    <a:pt x="580" y="986"/>
                    <a:pt x="759" y="821"/>
                    <a:pt x="910" y="631"/>
                  </a:cubicBezTo>
                  <a:cubicBezTo>
                    <a:pt x="956" y="574"/>
                    <a:pt x="1000" y="511"/>
                    <a:pt x="997" y="439"/>
                  </a:cubicBezTo>
                  <a:cubicBezTo>
                    <a:pt x="994" y="401"/>
                    <a:pt x="985" y="364"/>
                    <a:pt x="968" y="329"/>
                  </a:cubicBezTo>
                  <a:cubicBezTo>
                    <a:pt x="943" y="270"/>
                    <a:pt x="920" y="212"/>
                    <a:pt x="892" y="154"/>
                  </a:cubicBezTo>
                  <a:cubicBezTo>
                    <a:pt x="866" y="101"/>
                    <a:pt x="833" y="53"/>
                    <a:pt x="806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7292837" y="1407249"/>
              <a:ext cx="74079" cy="121591"/>
            </a:xfrm>
            <a:custGeom>
              <a:avLst/>
              <a:gdLst/>
              <a:ahLst/>
              <a:cxnLst/>
              <a:rect l="l" t="t" r="r" b="b"/>
              <a:pathLst>
                <a:path w="382" h="627" extrusionOk="0">
                  <a:moveTo>
                    <a:pt x="252" y="1"/>
                  </a:moveTo>
                  <a:lnTo>
                    <a:pt x="156" y="91"/>
                  </a:lnTo>
                  <a:cubicBezTo>
                    <a:pt x="57" y="188"/>
                    <a:pt x="0" y="317"/>
                    <a:pt x="58" y="452"/>
                  </a:cubicBezTo>
                  <a:cubicBezTo>
                    <a:pt x="77" y="499"/>
                    <a:pt x="128" y="571"/>
                    <a:pt x="124" y="624"/>
                  </a:cubicBezTo>
                  <a:lnTo>
                    <a:pt x="124" y="624"/>
                  </a:lnTo>
                  <a:cubicBezTo>
                    <a:pt x="131" y="555"/>
                    <a:pt x="168" y="491"/>
                    <a:pt x="226" y="452"/>
                  </a:cubicBezTo>
                  <a:cubicBezTo>
                    <a:pt x="274" y="419"/>
                    <a:pt x="327" y="394"/>
                    <a:pt x="382" y="375"/>
                  </a:cubicBezTo>
                  <a:cubicBezTo>
                    <a:pt x="329" y="368"/>
                    <a:pt x="298" y="313"/>
                    <a:pt x="277" y="263"/>
                  </a:cubicBezTo>
                  <a:cubicBezTo>
                    <a:pt x="243" y="179"/>
                    <a:pt x="211" y="82"/>
                    <a:pt x="252" y="1"/>
                  </a:cubicBezTo>
                  <a:close/>
                  <a:moveTo>
                    <a:pt x="124" y="624"/>
                  </a:moveTo>
                  <a:lnTo>
                    <a:pt x="124" y="624"/>
                  </a:lnTo>
                  <a:cubicBezTo>
                    <a:pt x="124" y="625"/>
                    <a:pt x="124" y="626"/>
                    <a:pt x="124" y="627"/>
                  </a:cubicBezTo>
                  <a:cubicBezTo>
                    <a:pt x="124" y="626"/>
                    <a:pt x="124" y="625"/>
                    <a:pt x="124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>
              <a:off x="7173379" y="1033360"/>
              <a:ext cx="347126" cy="415193"/>
            </a:xfrm>
            <a:custGeom>
              <a:avLst/>
              <a:gdLst/>
              <a:ahLst/>
              <a:cxnLst/>
              <a:rect l="l" t="t" r="r" b="b"/>
              <a:pathLst>
                <a:path w="1790" h="2141" extrusionOk="0">
                  <a:moveTo>
                    <a:pt x="388" y="1"/>
                  </a:moveTo>
                  <a:cubicBezTo>
                    <a:pt x="306" y="1"/>
                    <a:pt x="224" y="19"/>
                    <a:pt x="161" y="69"/>
                  </a:cubicBezTo>
                  <a:cubicBezTo>
                    <a:pt x="123" y="98"/>
                    <a:pt x="67" y="115"/>
                    <a:pt x="49" y="162"/>
                  </a:cubicBezTo>
                  <a:cubicBezTo>
                    <a:pt x="28" y="221"/>
                    <a:pt x="16" y="282"/>
                    <a:pt x="12" y="345"/>
                  </a:cubicBezTo>
                  <a:cubicBezTo>
                    <a:pt x="1" y="468"/>
                    <a:pt x="12" y="590"/>
                    <a:pt x="17" y="713"/>
                  </a:cubicBezTo>
                  <a:cubicBezTo>
                    <a:pt x="17" y="778"/>
                    <a:pt x="24" y="842"/>
                    <a:pt x="38" y="907"/>
                  </a:cubicBezTo>
                  <a:cubicBezTo>
                    <a:pt x="46" y="944"/>
                    <a:pt x="61" y="981"/>
                    <a:pt x="82" y="1014"/>
                  </a:cubicBezTo>
                  <a:cubicBezTo>
                    <a:pt x="108" y="1054"/>
                    <a:pt x="143" y="1087"/>
                    <a:pt x="163" y="1130"/>
                  </a:cubicBezTo>
                  <a:cubicBezTo>
                    <a:pt x="191" y="1188"/>
                    <a:pt x="185" y="1255"/>
                    <a:pt x="173" y="1317"/>
                  </a:cubicBezTo>
                  <a:cubicBezTo>
                    <a:pt x="162" y="1375"/>
                    <a:pt x="148" y="1433"/>
                    <a:pt x="137" y="1489"/>
                  </a:cubicBezTo>
                  <a:cubicBezTo>
                    <a:pt x="126" y="1539"/>
                    <a:pt x="162" y="1565"/>
                    <a:pt x="207" y="1582"/>
                  </a:cubicBezTo>
                  <a:cubicBezTo>
                    <a:pt x="305" y="1620"/>
                    <a:pt x="326" y="1726"/>
                    <a:pt x="334" y="1823"/>
                  </a:cubicBezTo>
                  <a:cubicBezTo>
                    <a:pt x="344" y="1923"/>
                    <a:pt x="352" y="2037"/>
                    <a:pt x="430" y="2096"/>
                  </a:cubicBezTo>
                  <a:cubicBezTo>
                    <a:pt x="452" y="2113"/>
                    <a:pt x="477" y="2124"/>
                    <a:pt x="503" y="2131"/>
                  </a:cubicBezTo>
                  <a:cubicBezTo>
                    <a:pt x="526" y="2137"/>
                    <a:pt x="550" y="2140"/>
                    <a:pt x="573" y="2140"/>
                  </a:cubicBezTo>
                  <a:cubicBezTo>
                    <a:pt x="581" y="2140"/>
                    <a:pt x="589" y="2140"/>
                    <a:pt x="597" y="2139"/>
                  </a:cubicBezTo>
                  <a:cubicBezTo>
                    <a:pt x="688" y="2132"/>
                    <a:pt x="775" y="2099"/>
                    <a:pt x="860" y="2063"/>
                  </a:cubicBezTo>
                  <a:cubicBezTo>
                    <a:pt x="981" y="2012"/>
                    <a:pt x="1105" y="1956"/>
                    <a:pt x="1200" y="1862"/>
                  </a:cubicBezTo>
                  <a:cubicBezTo>
                    <a:pt x="1331" y="1734"/>
                    <a:pt x="1395" y="1554"/>
                    <a:pt x="1453" y="1382"/>
                  </a:cubicBezTo>
                  <a:cubicBezTo>
                    <a:pt x="1465" y="1385"/>
                    <a:pt x="1476" y="1386"/>
                    <a:pt x="1487" y="1386"/>
                  </a:cubicBezTo>
                  <a:cubicBezTo>
                    <a:pt x="1541" y="1386"/>
                    <a:pt x="1592" y="1358"/>
                    <a:pt x="1631" y="1319"/>
                  </a:cubicBezTo>
                  <a:cubicBezTo>
                    <a:pt x="1676" y="1272"/>
                    <a:pt x="1702" y="1209"/>
                    <a:pt x="1723" y="1147"/>
                  </a:cubicBezTo>
                  <a:cubicBezTo>
                    <a:pt x="1767" y="1021"/>
                    <a:pt x="1789" y="871"/>
                    <a:pt x="1715" y="760"/>
                  </a:cubicBezTo>
                  <a:cubicBezTo>
                    <a:pt x="1649" y="662"/>
                    <a:pt x="1525" y="623"/>
                    <a:pt x="1408" y="599"/>
                  </a:cubicBezTo>
                  <a:cubicBezTo>
                    <a:pt x="1291" y="574"/>
                    <a:pt x="1167" y="557"/>
                    <a:pt x="1073" y="482"/>
                  </a:cubicBezTo>
                  <a:cubicBezTo>
                    <a:pt x="1055" y="467"/>
                    <a:pt x="1040" y="450"/>
                    <a:pt x="1025" y="432"/>
                  </a:cubicBezTo>
                  <a:cubicBezTo>
                    <a:pt x="980" y="378"/>
                    <a:pt x="945" y="314"/>
                    <a:pt x="903" y="259"/>
                  </a:cubicBezTo>
                  <a:cubicBezTo>
                    <a:pt x="791" y="117"/>
                    <a:pt x="629" y="25"/>
                    <a:pt x="450" y="4"/>
                  </a:cubicBezTo>
                  <a:cubicBezTo>
                    <a:pt x="429" y="2"/>
                    <a:pt x="409" y="1"/>
                    <a:pt x="388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>
              <a:off x="7270924" y="1117136"/>
              <a:ext cx="249581" cy="331418"/>
            </a:xfrm>
            <a:custGeom>
              <a:avLst/>
              <a:gdLst/>
              <a:ahLst/>
              <a:cxnLst/>
              <a:rect l="l" t="t" r="r" b="b"/>
              <a:pathLst>
                <a:path w="1287" h="1709" extrusionOk="0">
                  <a:moveTo>
                    <a:pt x="522" y="0"/>
                  </a:moveTo>
                  <a:cubicBezTo>
                    <a:pt x="492" y="3"/>
                    <a:pt x="462" y="8"/>
                    <a:pt x="433" y="14"/>
                  </a:cubicBezTo>
                  <a:cubicBezTo>
                    <a:pt x="327" y="33"/>
                    <a:pt x="223" y="72"/>
                    <a:pt x="152" y="154"/>
                  </a:cubicBezTo>
                  <a:cubicBezTo>
                    <a:pt x="82" y="233"/>
                    <a:pt x="164" y="347"/>
                    <a:pt x="211" y="416"/>
                  </a:cubicBezTo>
                  <a:cubicBezTo>
                    <a:pt x="305" y="556"/>
                    <a:pt x="394" y="702"/>
                    <a:pt x="435" y="865"/>
                  </a:cubicBezTo>
                  <a:cubicBezTo>
                    <a:pt x="475" y="1027"/>
                    <a:pt x="470" y="1207"/>
                    <a:pt x="386" y="1353"/>
                  </a:cubicBezTo>
                  <a:cubicBezTo>
                    <a:pt x="327" y="1457"/>
                    <a:pt x="232" y="1535"/>
                    <a:pt x="135" y="1607"/>
                  </a:cubicBezTo>
                  <a:cubicBezTo>
                    <a:pt x="91" y="1638"/>
                    <a:pt x="47" y="1670"/>
                    <a:pt x="0" y="1699"/>
                  </a:cubicBezTo>
                  <a:cubicBezTo>
                    <a:pt x="23" y="1705"/>
                    <a:pt x="47" y="1708"/>
                    <a:pt x="70" y="1708"/>
                  </a:cubicBezTo>
                  <a:cubicBezTo>
                    <a:pt x="78" y="1708"/>
                    <a:pt x="86" y="1708"/>
                    <a:pt x="94" y="1707"/>
                  </a:cubicBezTo>
                  <a:cubicBezTo>
                    <a:pt x="185" y="1700"/>
                    <a:pt x="272" y="1667"/>
                    <a:pt x="357" y="1631"/>
                  </a:cubicBezTo>
                  <a:cubicBezTo>
                    <a:pt x="478" y="1580"/>
                    <a:pt x="602" y="1524"/>
                    <a:pt x="697" y="1430"/>
                  </a:cubicBezTo>
                  <a:cubicBezTo>
                    <a:pt x="828" y="1302"/>
                    <a:pt x="892" y="1122"/>
                    <a:pt x="950" y="950"/>
                  </a:cubicBezTo>
                  <a:cubicBezTo>
                    <a:pt x="962" y="953"/>
                    <a:pt x="973" y="954"/>
                    <a:pt x="984" y="954"/>
                  </a:cubicBezTo>
                  <a:cubicBezTo>
                    <a:pt x="1038" y="954"/>
                    <a:pt x="1089" y="926"/>
                    <a:pt x="1128" y="887"/>
                  </a:cubicBezTo>
                  <a:cubicBezTo>
                    <a:pt x="1173" y="840"/>
                    <a:pt x="1199" y="777"/>
                    <a:pt x="1220" y="715"/>
                  </a:cubicBezTo>
                  <a:cubicBezTo>
                    <a:pt x="1264" y="589"/>
                    <a:pt x="1286" y="439"/>
                    <a:pt x="1212" y="328"/>
                  </a:cubicBezTo>
                  <a:cubicBezTo>
                    <a:pt x="1146" y="230"/>
                    <a:pt x="1022" y="193"/>
                    <a:pt x="905" y="168"/>
                  </a:cubicBezTo>
                  <a:cubicBezTo>
                    <a:pt x="788" y="143"/>
                    <a:pt x="664" y="125"/>
                    <a:pt x="570" y="50"/>
                  </a:cubicBezTo>
                  <a:cubicBezTo>
                    <a:pt x="552" y="35"/>
                    <a:pt x="536" y="18"/>
                    <a:pt x="522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>
              <a:off x="7165234" y="925925"/>
              <a:ext cx="407243" cy="354883"/>
            </a:xfrm>
            <a:custGeom>
              <a:avLst/>
              <a:gdLst/>
              <a:ahLst/>
              <a:cxnLst/>
              <a:rect l="l" t="t" r="r" b="b"/>
              <a:pathLst>
                <a:path w="2100" h="1830" extrusionOk="0">
                  <a:moveTo>
                    <a:pt x="1050" y="0"/>
                  </a:moveTo>
                  <a:cubicBezTo>
                    <a:pt x="792" y="0"/>
                    <a:pt x="518" y="64"/>
                    <a:pt x="326" y="241"/>
                  </a:cubicBezTo>
                  <a:cubicBezTo>
                    <a:pt x="216" y="342"/>
                    <a:pt x="130" y="466"/>
                    <a:pt x="72" y="603"/>
                  </a:cubicBezTo>
                  <a:cubicBezTo>
                    <a:pt x="40" y="683"/>
                    <a:pt x="18" y="766"/>
                    <a:pt x="10" y="853"/>
                  </a:cubicBezTo>
                  <a:cubicBezTo>
                    <a:pt x="4" y="901"/>
                    <a:pt x="0" y="959"/>
                    <a:pt x="22" y="1004"/>
                  </a:cubicBezTo>
                  <a:cubicBezTo>
                    <a:pt x="44" y="1052"/>
                    <a:pt x="104" y="1077"/>
                    <a:pt x="156" y="1077"/>
                  </a:cubicBezTo>
                  <a:cubicBezTo>
                    <a:pt x="159" y="1077"/>
                    <a:pt x="161" y="1077"/>
                    <a:pt x="164" y="1077"/>
                  </a:cubicBezTo>
                  <a:cubicBezTo>
                    <a:pt x="225" y="1071"/>
                    <a:pt x="287" y="1059"/>
                    <a:pt x="349" y="1059"/>
                  </a:cubicBezTo>
                  <a:cubicBezTo>
                    <a:pt x="399" y="1060"/>
                    <a:pt x="450" y="1069"/>
                    <a:pt x="500" y="1084"/>
                  </a:cubicBezTo>
                  <a:cubicBezTo>
                    <a:pt x="562" y="1102"/>
                    <a:pt x="621" y="1128"/>
                    <a:pt x="675" y="1161"/>
                  </a:cubicBezTo>
                  <a:cubicBezTo>
                    <a:pt x="708" y="1180"/>
                    <a:pt x="738" y="1201"/>
                    <a:pt x="767" y="1224"/>
                  </a:cubicBezTo>
                  <a:cubicBezTo>
                    <a:pt x="918" y="1348"/>
                    <a:pt x="1005" y="1531"/>
                    <a:pt x="1166" y="1647"/>
                  </a:cubicBezTo>
                  <a:cubicBezTo>
                    <a:pt x="1191" y="1665"/>
                    <a:pt x="1219" y="1681"/>
                    <a:pt x="1245" y="1696"/>
                  </a:cubicBezTo>
                  <a:cubicBezTo>
                    <a:pt x="1261" y="1705"/>
                    <a:pt x="1282" y="1723"/>
                    <a:pt x="1304" y="1723"/>
                  </a:cubicBezTo>
                  <a:cubicBezTo>
                    <a:pt x="1307" y="1723"/>
                    <a:pt x="1310" y="1722"/>
                    <a:pt x="1314" y="1721"/>
                  </a:cubicBezTo>
                  <a:cubicBezTo>
                    <a:pt x="1338" y="1713"/>
                    <a:pt x="1344" y="1685"/>
                    <a:pt x="1347" y="1663"/>
                  </a:cubicBezTo>
                  <a:cubicBezTo>
                    <a:pt x="1353" y="1596"/>
                    <a:pt x="1366" y="1522"/>
                    <a:pt x="1398" y="1461"/>
                  </a:cubicBezTo>
                  <a:cubicBezTo>
                    <a:pt x="1413" y="1429"/>
                    <a:pt x="1435" y="1402"/>
                    <a:pt x="1459" y="1378"/>
                  </a:cubicBezTo>
                  <a:cubicBezTo>
                    <a:pt x="1502" y="1337"/>
                    <a:pt x="1560" y="1315"/>
                    <a:pt x="1619" y="1315"/>
                  </a:cubicBezTo>
                  <a:cubicBezTo>
                    <a:pt x="1717" y="1323"/>
                    <a:pt x="1761" y="1402"/>
                    <a:pt x="1768" y="1491"/>
                  </a:cubicBezTo>
                  <a:cubicBezTo>
                    <a:pt x="1775" y="1567"/>
                    <a:pt x="1782" y="1652"/>
                    <a:pt x="1755" y="1725"/>
                  </a:cubicBezTo>
                  <a:cubicBezTo>
                    <a:pt x="1743" y="1763"/>
                    <a:pt x="1725" y="1797"/>
                    <a:pt x="1702" y="1830"/>
                  </a:cubicBezTo>
                  <a:cubicBezTo>
                    <a:pt x="1713" y="1820"/>
                    <a:pt x="1724" y="1813"/>
                    <a:pt x="1736" y="1808"/>
                  </a:cubicBezTo>
                  <a:cubicBezTo>
                    <a:pt x="1749" y="1798"/>
                    <a:pt x="1764" y="1789"/>
                    <a:pt x="1776" y="1778"/>
                  </a:cubicBezTo>
                  <a:cubicBezTo>
                    <a:pt x="1852" y="1717"/>
                    <a:pt x="1915" y="1643"/>
                    <a:pt x="1963" y="1560"/>
                  </a:cubicBezTo>
                  <a:cubicBezTo>
                    <a:pt x="2083" y="1351"/>
                    <a:pt x="2100" y="1121"/>
                    <a:pt x="2068" y="887"/>
                  </a:cubicBezTo>
                  <a:cubicBezTo>
                    <a:pt x="2047" y="733"/>
                    <a:pt x="1999" y="584"/>
                    <a:pt x="1922" y="449"/>
                  </a:cubicBezTo>
                  <a:cubicBezTo>
                    <a:pt x="1861" y="346"/>
                    <a:pt x="1791" y="251"/>
                    <a:pt x="1692" y="181"/>
                  </a:cubicBezTo>
                  <a:cubicBezTo>
                    <a:pt x="1640" y="145"/>
                    <a:pt x="1585" y="115"/>
                    <a:pt x="1527" y="91"/>
                  </a:cubicBezTo>
                  <a:cubicBezTo>
                    <a:pt x="1477" y="69"/>
                    <a:pt x="1425" y="51"/>
                    <a:pt x="1373" y="39"/>
                  </a:cubicBezTo>
                  <a:cubicBezTo>
                    <a:pt x="1290" y="20"/>
                    <a:pt x="1206" y="7"/>
                    <a:pt x="1121" y="2"/>
                  </a:cubicBezTo>
                  <a:cubicBezTo>
                    <a:pt x="1097" y="1"/>
                    <a:pt x="1074" y="0"/>
                    <a:pt x="10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7295940" y="943572"/>
              <a:ext cx="276537" cy="337236"/>
            </a:xfrm>
            <a:custGeom>
              <a:avLst/>
              <a:gdLst/>
              <a:ahLst/>
              <a:cxnLst/>
              <a:rect l="l" t="t" r="r" b="b"/>
              <a:pathLst>
                <a:path w="1426" h="1739" extrusionOk="0">
                  <a:moveTo>
                    <a:pt x="853" y="0"/>
                  </a:moveTo>
                  <a:cubicBezTo>
                    <a:pt x="865" y="427"/>
                    <a:pt x="619" y="819"/>
                    <a:pt x="229" y="994"/>
                  </a:cubicBezTo>
                  <a:cubicBezTo>
                    <a:pt x="158" y="1030"/>
                    <a:pt x="81" y="1056"/>
                    <a:pt x="1" y="1070"/>
                  </a:cubicBezTo>
                  <a:cubicBezTo>
                    <a:pt x="34" y="1089"/>
                    <a:pt x="64" y="1110"/>
                    <a:pt x="93" y="1133"/>
                  </a:cubicBezTo>
                  <a:cubicBezTo>
                    <a:pt x="244" y="1257"/>
                    <a:pt x="331" y="1440"/>
                    <a:pt x="492" y="1556"/>
                  </a:cubicBezTo>
                  <a:cubicBezTo>
                    <a:pt x="517" y="1574"/>
                    <a:pt x="545" y="1590"/>
                    <a:pt x="571" y="1605"/>
                  </a:cubicBezTo>
                  <a:cubicBezTo>
                    <a:pt x="587" y="1614"/>
                    <a:pt x="608" y="1632"/>
                    <a:pt x="630" y="1632"/>
                  </a:cubicBezTo>
                  <a:cubicBezTo>
                    <a:pt x="633" y="1632"/>
                    <a:pt x="636" y="1631"/>
                    <a:pt x="640" y="1630"/>
                  </a:cubicBezTo>
                  <a:cubicBezTo>
                    <a:pt x="664" y="1622"/>
                    <a:pt x="670" y="1594"/>
                    <a:pt x="673" y="1572"/>
                  </a:cubicBezTo>
                  <a:cubicBezTo>
                    <a:pt x="679" y="1505"/>
                    <a:pt x="692" y="1431"/>
                    <a:pt x="724" y="1370"/>
                  </a:cubicBezTo>
                  <a:cubicBezTo>
                    <a:pt x="739" y="1338"/>
                    <a:pt x="761" y="1311"/>
                    <a:pt x="785" y="1287"/>
                  </a:cubicBezTo>
                  <a:cubicBezTo>
                    <a:pt x="828" y="1246"/>
                    <a:pt x="886" y="1224"/>
                    <a:pt x="945" y="1224"/>
                  </a:cubicBezTo>
                  <a:cubicBezTo>
                    <a:pt x="1043" y="1232"/>
                    <a:pt x="1087" y="1311"/>
                    <a:pt x="1094" y="1400"/>
                  </a:cubicBezTo>
                  <a:cubicBezTo>
                    <a:pt x="1101" y="1476"/>
                    <a:pt x="1108" y="1561"/>
                    <a:pt x="1081" y="1634"/>
                  </a:cubicBezTo>
                  <a:cubicBezTo>
                    <a:pt x="1069" y="1672"/>
                    <a:pt x="1051" y="1706"/>
                    <a:pt x="1028" y="1739"/>
                  </a:cubicBezTo>
                  <a:cubicBezTo>
                    <a:pt x="1039" y="1729"/>
                    <a:pt x="1050" y="1722"/>
                    <a:pt x="1062" y="1717"/>
                  </a:cubicBezTo>
                  <a:cubicBezTo>
                    <a:pt x="1075" y="1707"/>
                    <a:pt x="1090" y="1698"/>
                    <a:pt x="1102" y="1687"/>
                  </a:cubicBezTo>
                  <a:cubicBezTo>
                    <a:pt x="1178" y="1626"/>
                    <a:pt x="1241" y="1552"/>
                    <a:pt x="1289" y="1469"/>
                  </a:cubicBezTo>
                  <a:cubicBezTo>
                    <a:pt x="1409" y="1260"/>
                    <a:pt x="1426" y="1030"/>
                    <a:pt x="1393" y="796"/>
                  </a:cubicBezTo>
                  <a:cubicBezTo>
                    <a:pt x="1373" y="642"/>
                    <a:pt x="1324" y="493"/>
                    <a:pt x="1248" y="358"/>
                  </a:cubicBezTo>
                  <a:cubicBezTo>
                    <a:pt x="1186" y="255"/>
                    <a:pt x="1117" y="160"/>
                    <a:pt x="1018" y="90"/>
                  </a:cubicBezTo>
                  <a:cubicBezTo>
                    <a:pt x="966" y="54"/>
                    <a:pt x="911" y="24"/>
                    <a:pt x="8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3"/>
            <p:cNvSpPr/>
            <p:nvPr/>
          </p:nvSpPr>
          <p:spPr>
            <a:xfrm>
              <a:off x="7203826" y="1599235"/>
              <a:ext cx="236201" cy="302717"/>
            </a:xfrm>
            <a:custGeom>
              <a:avLst/>
              <a:gdLst/>
              <a:ahLst/>
              <a:cxnLst/>
              <a:rect l="l" t="t" r="r" b="b"/>
              <a:pathLst>
                <a:path w="1218" h="1561" extrusionOk="0">
                  <a:moveTo>
                    <a:pt x="379" y="1"/>
                  </a:moveTo>
                  <a:cubicBezTo>
                    <a:pt x="357" y="1"/>
                    <a:pt x="338" y="12"/>
                    <a:pt x="328" y="44"/>
                  </a:cubicBezTo>
                  <a:cubicBezTo>
                    <a:pt x="326" y="62"/>
                    <a:pt x="326" y="80"/>
                    <a:pt x="331" y="98"/>
                  </a:cubicBezTo>
                  <a:cubicBezTo>
                    <a:pt x="339" y="124"/>
                    <a:pt x="352" y="150"/>
                    <a:pt x="366" y="174"/>
                  </a:cubicBezTo>
                  <a:cubicBezTo>
                    <a:pt x="396" y="230"/>
                    <a:pt x="428" y="287"/>
                    <a:pt x="459" y="343"/>
                  </a:cubicBezTo>
                  <a:cubicBezTo>
                    <a:pt x="477" y="376"/>
                    <a:pt x="496" y="409"/>
                    <a:pt x="494" y="448"/>
                  </a:cubicBezTo>
                  <a:cubicBezTo>
                    <a:pt x="425" y="378"/>
                    <a:pt x="359" y="307"/>
                    <a:pt x="294" y="234"/>
                  </a:cubicBezTo>
                  <a:cubicBezTo>
                    <a:pt x="269" y="207"/>
                    <a:pt x="239" y="153"/>
                    <a:pt x="205" y="141"/>
                  </a:cubicBezTo>
                  <a:cubicBezTo>
                    <a:pt x="196" y="138"/>
                    <a:pt x="187" y="137"/>
                    <a:pt x="178" y="137"/>
                  </a:cubicBezTo>
                  <a:cubicBezTo>
                    <a:pt x="152" y="137"/>
                    <a:pt x="127" y="148"/>
                    <a:pt x="110" y="168"/>
                  </a:cubicBezTo>
                  <a:cubicBezTo>
                    <a:pt x="82" y="208"/>
                    <a:pt x="101" y="261"/>
                    <a:pt x="126" y="302"/>
                  </a:cubicBezTo>
                  <a:cubicBezTo>
                    <a:pt x="154" y="344"/>
                    <a:pt x="189" y="380"/>
                    <a:pt x="232" y="408"/>
                  </a:cubicBezTo>
                  <a:cubicBezTo>
                    <a:pt x="272" y="433"/>
                    <a:pt x="297" y="485"/>
                    <a:pt x="323" y="525"/>
                  </a:cubicBezTo>
                  <a:cubicBezTo>
                    <a:pt x="337" y="544"/>
                    <a:pt x="351" y="567"/>
                    <a:pt x="344" y="590"/>
                  </a:cubicBezTo>
                  <a:cubicBezTo>
                    <a:pt x="262" y="512"/>
                    <a:pt x="206" y="408"/>
                    <a:pt x="111" y="347"/>
                  </a:cubicBezTo>
                  <a:cubicBezTo>
                    <a:pt x="99" y="339"/>
                    <a:pt x="84" y="334"/>
                    <a:pt x="70" y="334"/>
                  </a:cubicBezTo>
                  <a:cubicBezTo>
                    <a:pt x="47" y="334"/>
                    <a:pt x="28" y="346"/>
                    <a:pt x="28" y="376"/>
                  </a:cubicBezTo>
                  <a:cubicBezTo>
                    <a:pt x="30" y="384"/>
                    <a:pt x="31" y="391"/>
                    <a:pt x="31" y="397"/>
                  </a:cubicBezTo>
                  <a:cubicBezTo>
                    <a:pt x="41" y="434"/>
                    <a:pt x="55" y="470"/>
                    <a:pt x="72" y="503"/>
                  </a:cubicBezTo>
                  <a:cubicBezTo>
                    <a:pt x="111" y="581"/>
                    <a:pt x="162" y="653"/>
                    <a:pt x="221" y="718"/>
                  </a:cubicBezTo>
                  <a:cubicBezTo>
                    <a:pt x="239" y="740"/>
                    <a:pt x="258" y="760"/>
                    <a:pt x="279" y="779"/>
                  </a:cubicBezTo>
                  <a:cubicBezTo>
                    <a:pt x="287" y="785"/>
                    <a:pt x="294" y="786"/>
                    <a:pt x="300" y="797"/>
                  </a:cubicBezTo>
                  <a:cubicBezTo>
                    <a:pt x="301" y="800"/>
                    <a:pt x="308" y="828"/>
                    <a:pt x="305" y="828"/>
                  </a:cubicBezTo>
                  <a:cubicBezTo>
                    <a:pt x="305" y="828"/>
                    <a:pt x="305" y="828"/>
                    <a:pt x="305" y="828"/>
                  </a:cubicBezTo>
                  <a:cubicBezTo>
                    <a:pt x="265" y="813"/>
                    <a:pt x="229" y="792"/>
                    <a:pt x="196" y="766"/>
                  </a:cubicBezTo>
                  <a:cubicBezTo>
                    <a:pt x="166" y="740"/>
                    <a:pt x="143" y="705"/>
                    <a:pt x="112" y="678"/>
                  </a:cubicBezTo>
                  <a:cubicBezTo>
                    <a:pt x="96" y="663"/>
                    <a:pt x="75" y="651"/>
                    <a:pt x="53" y="651"/>
                  </a:cubicBezTo>
                  <a:cubicBezTo>
                    <a:pt x="47" y="651"/>
                    <a:pt x="42" y="651"/>
                    <a:pt x="37" y="653"/>
                  </a:cubicBezTo>
                  <a:cubicBezTo>
                    <a:pt x="19" y="660"/>
                    <a:pt x="5" y="676"/>
                    <a:pt x="1" y="697"/>
                  </a:cubicBezTo>
                  <a:lnTo>
                    <a:pt x="1" y="698"/>
                  </a:lnTo>
                  <a:cubicBezTo>
                    <a:pt x="1" y="719"/>
                    <a:pt x="4" y="740"/>
                    <a:pt x="10" y="757"/>
                  </a:cubicBezTo>
                  <a:cubicBezTo>
                    <a:pt x="28" y="795"/>
                    <a:pt x="50" y="829"/>
                    <a:pt x="78" y="859"/>
                  </a:cubicBezTo>
                  <a:cubicBezTo>
                    <a:pt x="140" y="932"/>
                    <a:pt x="210" y="997"/>
                    <a:pt x="272" y="1070"/>
                  </a:cubicBezTo>
                  <a:cubicBezTo>
                    <a:pt x="341" y="1150"/>
                    <a:pt x="434" y="1202"/>
                    <a:pt x="517" y="1268"/>
                  </a:cubicBezTo>
                  <a:cubicBezTo>
                    <a:pt x="564" y="1307"/>
                    <a:pt x="605" y="1355"/>
                    <a:pt x="649" y="1396"/>
                  </a:cubicBezTo>
                  <a:cubicBezTo>
                    <a:pt x="693" y="1438"/>
                    <a:pt x="739" y="1480"/>
                    <a:pt x="787" y="1519"/>
                  </a:cubicBezTo>
                  <a:cubicBezTo>
                    <a:pt x="808" y="1538"/>
                    <a:pt x="834" y="1550"/>
                    <a:pt x="863" y="1556"/>
                  </a:cubicBezTo>
                  <a:lnTo>
                    <a:pt x="863" y="1557"/>
                  </a:lnTo>
                  <a:cubicBezTo>
                    <a:pt x="871" y="1560"/>
                    <a:pt x="881" y="1561"/>
                    <a:pt x="890" y="1561"/>
                  </a:cubicBezTo>
                  <a:cubicBezTo>
                    <a:pt x="895" y="1561"/>
                    <a:pt x="900" y="1561"/>
                    <a:pt x="905" y="1560"/>
                  </a:cubicBezTo>
                  <a:cubicBezTo>
                    <a:pt x="958" y="1553"/>
                    <a:pt x="967" y="1464"/>
                    <a:pt x="992" y="1425"/>
                  </a:cubicBezTo>
                  <a:cubicBezTo>
                    <a:pt x="1048" y="1329"/>
                    <a:pt x="1126" y="1245"/>
                    <a:pt x="1218" y="1180"/>
                  </a:cubicBezTo>
                  <a:cubicBezTo>
                    <a:pt x="1193" y="1143"/>
                    <a:pt x="1179" y="1100"/>
                    <a:pt x="1178" y="1056"/>
                  </a:cubicBezTo>
                  <a:cubicBezTo>
                    <a:pt x="1176" y="1007"/>
                    <a:pt x="1179" y="956"/>
                    <a:pt x="1185" y="906"/>
                  </a:cubicBezTo>
                  <a:cubicBezTo>
                    <a:pt x="1186" y="898"/>
                    <a:pt x="1187" y="890"/>
                    <a:pt x="1189" y="883"/>
                  </a:cubicBezTo>
                  <a:cubicBezTo>
                    <a:pt x="1196" y="803"/>
                    <a:pt x="1199" y="724"/>
                    <a:pt x="1196" y="646"/>
                  </a:cubicBezTo>
                  <a:cubicBezTo>
                    <a:pt x="1196" y="584"/>
                    <a:pt x="1189" y="523"/>
                    <a:pt x="1178" y="464"/>
                  </a:cubicBezTo>
                  <a:cubicBezTo>
                    <a:pt x="1167" y="420"/>
                    <a:pt x="1156" y="378"/>
                    <a:pt x="1148" y="333"/>
                  </a:cubicBezTo>
                  <a:cubicBezTo>
                    <a:pt x="1140" y="278"/>
                    <a:pt x="1160" y="28"/>
                    <a:pt x="1062" y="28"/>
                  </a:cubicBezTo>
                  <a:cubicBezTo>
                    <a:pt x="1058" y="28"/>
                    <a:pt x="1054" y="28"/>
                    <a:pt x="1050" y="29"/>
                  </a:cubicBezTo>
                  <a:cubicBezTo>
                    <a:pt x="1031" y="35"/>
                    <a:pt x="1013" y="47"/>
                    <a:pt x="1002" y="64"/>
                  </a:cubicBezTo>
                  <a:cubicBezTo>
                    <a:pt x="989" y="76"/>
                    <a:pt x="978" y="90"/>
                    <a:pt x="969" y="105"/>
                  </a:cubicBezTo>
                  <a:cubicBezTo>
                    <a:pt x="934" y="160"/>
                    <a:pt x="934" y="232"/>
                    <a:pt x="931" y="295"/>
                  </a:cubicBezTo>
                  <a:cubicBezTo>
                    <a:pt x="929" y="357"/>
                    <a:pt x="962" y="420"/>
                    <a:pt x="969" y="484"/>
                  </a:cubicBezTo>
                  <a:cubicBezTo>
                    <a:pt x="970" y="493"/>
                    <a:pt x="970" y="503"/>
                    <a:pt x="966" y="512"/>
                  </a:cubicBezTo>
                  <a:cubicBezTo>
                    <a:pt x="959" y="525"/>
                    <a:pt x="945" y="530"/>
                    <a:pt x="931" y="530"/>
                  </a:cubicBezTo>
                  <a:cubicBezTo>
                    <a:pt x="921" y="530"/>
                    <a:pt x="912" y="528"/>
                    <a:pt x="904" y="525"/>
                  </a:cubicBezTo>
                  <a:cubicBezTo>
                    <a:pt x="836" y="504"/>
                    <a:pt x="783" y="453"/>
                    <a:pt x="741" y="397"/>
                  </a:cubicBezTo>
                  <a:cubicBezTo>
                    <a:pt x="699" y="340"/>
                    <a:pt x="667" y="277"/>
                    <a:pt x="629" y="218"/>
                  </a:cubicBezTo>
                  <a:cubicBezTo>
                    <a:pt x="593" y="164"/>
                    <a:pt x="551" y="113"/>
                    <a:pt x="505" y="68"/>
                  </a:cubicBezTo>
                  <a:cubicBezTo>
                    <a:pt x="481" y="45"/>
                    <a:pt x="424" y="1"/>
                    <a:pt x="379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3"/>
            <p:cNvSpPr/>
            <p:nvPr/>
          </p:nvSpPr>
          <p:spPr>
            <a:xfrm>
              <a:off x="7203632" y="1734208"/>
              <a:ext cx="229995" cy="166776"/>
            </a:xfrm>
            <a:custGeom>
              <a:avLst/>
              <a:gdLst/>
              <a:ahLst/>
              <a:cxnLst/>
              <a:rect l="l" t="t" r="r" b="b"/>
              <a:pathLst>
                <a:path w="1186" h="860" extrusionOk="0">
                  <a:moveTo>
                    <a:pt x="2" y="1"/>
                  </a:moveTo>
                  <a:lnTo>
                    <a:pt x="2" y="2"/>
                  </a:lnTo>
                  <a:cubicBezTo>
                    <a:pt x="0" y="22"/>
                    <a:pt x="3" y="42"/>
                    <a:pt x="11" y="61"/>
                  </a:cubicBezTo>
                  <a:cubicBezTo>
                    <a:pt x="28" y="99"/>
                    <a:pt x="51" y="133"/>
                    <a:pt x="78" y="163"/>
                  </a:cubicBezTo>
                  <a:cubicBezTo>
                    <a:pt x="139" y="236"/>
                    <a:pt x="210" y="301"/>
                    <a:pt x="272" y="374"/>
                  </a:cubicBezTo>
                  <a:cubicBezTo>
                    <a:pt x="342" y="454"/>
                    <a:pt x="435" y="505"/>
                    <a:pt x="517" y="571"/>
                  </a:cubicBezTo>
                  <a:cubicBezTo>
                    <a:pt x="565" y="611"/>
                    <a:pt x="605" y="658"/>
                    <a:pt x="649" y="700"/>
                  </a:cubicBezTo>
                  <a:cubicBezTo>
                    <a:pt x="693" y="742"/>
                    <a:pt x="740" y="783"/>
                    <a:pt x="787" y="823"/>
                  </a:cubicBezTo>
                  <a:cubicBezTo>
                    <a:pt x="809" y="841"/>
                    <a:pt x="835" y="854"/>
                    <a:pt x="862" y="860"/>
                  </a:cubicBezTo>
                  <a:cubicBezTo>
                    <a:pt x="876" y="831"/>
                    <a:pt x="887" y="801"/>
                    <a:pt x="899" y="770"/>
                  </a:cubicBezTo>
                  <a:cubicBezTo>
                    <a:pt x="939" y="667"/>
                    <a:pt x="993" y="569"/>
                    <a:pt x="1059" y="480"/>
                  </a:cubicBezTo>
                  <a:cubicBezTo>
                    <a:pt x="1094" y="436"/>
                    <a:pt x="1133" y="396"/>
                    <a:pt x="1177" y="360"/>
                  </a:cubicBezTo>
                  <a:cubicBezTo>
                    <a:pt x="1176" y="309"/>
                    <a:pt x="1179" y="260"/>
                    <a:pt x="1186" y="210"/>
                  </a:cubicBezTo>
                  <a:cubicBezTo>
                    <a:pt x="1176" y="203"/>
                    <a:pt x="1166" y="199"/>
                    <a:pt x="1155" y="196"/>
                  </a:cubicBezTo>
                  <a:cubicBezTo>
                    <a:pt x="1128" y="188"/>
                    <a:pt x="1100" y="184"/>
                    <a:pt x="1072" y="184"/>
                  </a:cubicBezTo>
                  <a:cubicBezTo>
                    <a:pt x="1044" y="184"/>
                    <a:pt x="1016" y="188"/>
                    <a:pt x="989" y="196"/>
                  </a:cubicBezTo>
                  <a:cubicBezTo>
                    <a:pt x="934" y="212"/>
                    <a:pt x="883" y="235"/>
                    <a:pt x="833" y="265"/>
                  </a:cubicBezTo>
                  <a:cubicBezTo>
                    <a:pt x="792" y="287"/>
                    <a:pt x="753" y="315"/>
                    <a:pt x="720" y="349"/>
                  </a:cubicBezTo>
                  <a:cubicBezTo>
                    <a:pt x="696" y="375"/>
                    <a:pt x="675" y="404"/>
                    <a:pt x="657" y="437"/>
                  </a:cubicBezTo>
                  <a:cubicBezTo>
                    <a:pt x="642" y="462"/>
                    <a:pt x="619" y="541"/>
                    <a:pt x="585" y="541"/>
                  </a:cubicBezTo>
                  <a:cubicBezTo>
                    <a:pt x="579" y="541"/>
                    <a:pt x="573" y="539"/>
                    <a:pt x="566" y="534"/>
                  </a:cubicBezTo>
                  <a:cubicBezTo>
                    <a:pt x="464" y="455"/>
                    <a:pt x="369" y="368"/>
                    <a:pt x="280" y="276"/>
                  </a:cubicBezTo>
                  <a:cubicBezTo>
                    <a:pt x="208" y="206"/>
                    <a:pt x="139" y="132"/>
                    <a:pt x="72" y="60"/>
                  </a:cubicBezTo>
                  <a:cubicBezTo>
                    <a:pt x="51" y="37"/>
                    <a:pt x="28" y="16"/>
                    <a:pt x="2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3"/>
            <p:cNvSpPr/>
            <p:nvPr/>
          </p:nvSpPr>
          <p:spPr>
            <a:xfrm>
              <a:off x="7327744" y="1576158"/>
              <a:ext cx="497030" cy="640534"/>
            </a:xfrm>
            <a:custGeom>
              <a:avLst/>
              <a:gdLst/>
              <a:ahLst/>
              <a:cxnLst/>
              <a:rect l="l" t="t" r="r" b="b"/>
              <a:pathLst>
                <a:path w="2563" h="3303" extrusionOk="0">
                  <a:moveTo>
                    <a:pt x="2230" y="1"/>
                  </a:moveTo>
                  <a:cubicBezTo>
                    <a:pt x="2228" y="1"/>
                    <a:pt x="2227" y="1"/>
                    <a:pt x="2225" y="1"/>
                  </a:cubicBezTo>
                  <a:cubicBezTo>
                    <a:pt x="2205" y="1"/>
                    <a:pt x="2184" y="4"/>
                    <a:pt x="2165" y="8"/>
                  </a:cubicBezTo>
                  <a:cubicBezTo>
                    <a:pt x="2002" y="45"/>
                    <a:pt x="1858" y="192"/>
                    <a:pt x="1764" y="323"/>
                  </a:cubicBezTo>
                  <a:cubicBezTo>
                    <a:pt x="1491" y="707"/>
                    <a:pt x="1412" y="1251"/>
                    <a:pt x="1457" y="1711"/>
                  </a:cubicBezTo>
                  <a:cubicBezTo>
                    <a:pt x="1467" y="1797"/>
                    <a:pt x="1482" y="1884"/>
                    <a:pt x="1501" y="1970"/>
                  </a:cubicBezTo>
                  <a:cubicBezTo>
                    <a:pt x="1503" y="1975"/>
                    <a:pt x="1503" y="1981"/>
                    <a:pt x="1504" y="1986"/>
                  </a:cubicBezTo>
                  <a:cubicBezTo>
                    <a:pt x="1218" y="1796"/>
                    <a:pt x="912" y="1625"/>
                    <a:pt x="688" y="1364"/>
                  </a:cubicBezTo>
                  <a:cubicBezTo>
                    <a:pt x="639" y="1307"/>
                    <a:pt x="579" y="1241"/>
                    <a:pt x="546" y="1177"/>
                  </a:cubicBezTo>
                  <a:cubicBezTo>
                    <a:pt x="517" y="1119"/>
                    <a:pt x="477" y="1086"/>
                    <a:pt x="408" y="1086"/>
                  </a:cubicBezTo>
                  <a:cubicBezTo>
                    <a:pt x="389" y="1087"/>
                    <a:pt x="370" y="1090"/>
                    <a:pt x="352" y="1094"/>
                  </a:cubicBezTo>
                  <a:cubicBezTo>
                    <a:pt x="316" y="1102"/>
                    <a:pt x="281" y="1116"/>
                    <a:pt x="250" y="1133"/>
                  </a:cubicBezTo>
                  <a:cubicBezTo>
                    <a:pt x="180" y="1170"/>
                    <a:pt x="111" y="1214"/>
                    <a:pt x="65" y="1280"/>
                  </a:cubicBezTo>
                  <a:cubicBezTo>
                    <a:pt x="18" y="1339"/>
                    <a:pt x="1" y="1415"/>
                    <a:pt x="16" y="1488"/>
                  </a:cubicBezTo>
                  <a:cubicBezTo>
                    <a:pt x="34" y="1561"/>
                    <a:pt x="98" y="1632"/>
                    <a:pt x="138" y="1694"/>
                  </a:cubicBezTo>
                  <a:cubicBezTo>
                    <a:pt x="233" y="1835"/>
                    <a:pt x="332" y="1972"/>
                    <a:pt x="438" y="2104"/>
                  </a:cubicBezTo>
                  <a:cubicBezTo>
                    <a:pt x="648" y="2372"/>
                    <a:pt x="883" y="2617"/>
                    <a:pt x="1142" y="2837"/>
                  </a:cubicBezTo>
                  <a:cubicBezTo>
                    <a:pt x="1286" y="2958"/>
                    <a:pt x="1441" y="3069"/>
                    <a:pt x="1602" y="3171"/>
                  </a:cubicBezTo>
                  <a:cubicBezTo>
                    <a:pt x="1687" y="3226"/>
                    <a:pt x="1781" y="3290"/>
                    <a:pt x="1885" y="3301"/>
                  </a:cubicBezTo>
                  <a:cubicBezTo>
                    <a:pt x="1888" y="3301"/>
                    <a:pt x="1892" y="3302"/>
                    <a:pt x="1895" y="3302"/>
                  </a:cubicBezTo>
                  <a:cubicBezTo>
                    <a:pt x="1901" y="3303"/>
                    <a:pt x="1906" y="3303"/>
                    <a:pt x="1912" y="3303"/>
                  </a:cubicBezTo>
                  <a:cubicBezTo>
                    <a:pt x="2148" y="3303"/>
                    <a:pt x="2262" y="2974"/>
                    <a:pt x="2317" y="2791"/>
                  </a:cubicBezTo>
                  <a:cubicBezTo>
                    <a:pt x="2494" y="2198"/>
                    <a:pt x="2552" y="1576"/>
                    <a:pt x="2560" y="958"/>
                  </a:cubicBezTo>
                  <a:cubicBezTo>
                    <a:pt x="2563" y="747"/>
                    <a:pt x="2558" y="532"/>
                    <a:pt x="2523" y="324"/>
                  </a:cubicBezTo>
                  <a:cubicBezTo>
                    <a:pt x="2520" y="311"/>
                    <a:pt x="2517" y="297"/>
                    <a:pt x="2516" y="283"/>
                  </a:cubicBezTo>
                  <a:cubicBezTo>
                    <a:pt x="2484" y="135"/>
                    <a:pt x="2383" y="1"/>
                    <a:pt x="223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3"/>
            <p:cNvSpPr/>
            <p:nvPr/>
          </p:nvSpPr>
          <p:spPr>
            <a:xfrm>
              <a:off x="7395618" y="1786956"/>
              <a:ext cx="225535" cy="176666"/>
            </a:xfrm>
            <a:custGeom>
              <a:avLst/>
              <a:gdLst/>
              <a:ahLst/>
              <a:cxnLst/>
              <a:rect l="l" t="t" r="r" b="b"/>
              <a:pathLst>
                <a:path w="1163" h="911" extrusionOk="0">
                  <a:moveTo>
                    <a:pt x="57" y="0"/>
                  </a:moveTo>
                  <a:cubicBezTo>
                    <a:pt x="37" y="0"/>
                    <a:pt x="20" y="3"/>
                    <a:pt x="0" y="7"/>
                  </a:cubicBezTo>
                  <a:cubicBezTo>
                    <a:pt x="44" y="132"/>
                    <a:pt x="178" y="236"/>
                    <a:pt x="260" y="321"/>
                  </a:cubicBezTo>
                  <a:cubicBezTo>
                    <a:pt x="347" y="412"/>
                    <a:pt x="438" y="497"/>
                    <a:pt x="533" y="580"/>
                  </a:cubicBezTo>
                  <a:cubicBezTo>
                    <a:pt x="715" y="738"/>
                    <a:pt x="921" y="884"/>
                    <a:pt x="1162" y="910"/>
                  </a:cubicBezTo>
                  <a:cubicBezTo>
                    <a:pt x="1158" y="900"/>
                    <a:pt x="1155" y="891"/>
                    <a:pt x="1150" y="883"/>
                  </a:cubicBezTo>
                  <a:lnTo>
                    <a:pt x="1150" y="883"/>
                  </a:lnTo>
                  <a:cubicBezTo>
                    <a:pt x="1153" y="888"/>
                    <a:pt x="1153" y="894"/>
                    <a:pt x="1154" y="899"/>
                  </a:cubicBezTo>
                  <a:cubicBezTo>
                    <a:pt x="866" y="709"/>
                    <a:pt x="561" y="538"/>
                    <a:pt x="338" y="277"/>
                  </a:cubicBezTo>
                  <a:cubicBezTo>
                    <a:pt x="289" y="220"/>
                    <a:pt x="229" y="156"/>
                    <a:pt x="194" y="90"/>
                  </a:cubicBezTo>
                  <a:cubicBezTo>
                    <a:pt x="167" y="32"/>
                    <a:pt x="126" y="0"/>
                    <a:pt x="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3"/>
            <p:cNvSpPr/>
            <p:nvPr/>
          </p:nvSpPr>
          <p:spPr>
            <a:xfrm>
              <a:off x="7695039" y="1576158"/>
              <a:ext cx="129736" cy="640534"/>
            </a:xfrm>
            <a:custGeom>
              <a:avLst/>
              <a:gdLst/>
              <a:ahLst/>
              <a:cxnLst/>
              <a:rect l="l" t="t" r="r" b="b"/>
              <a:pathLst>
                <a:path w="669" h="3303" extrusionOk="0">
                  <a:moveTo>
                    <a:pt x="334" y="1"/>
                  </a:moveTo>
                  <a:cubicBezTo>
                    <a:pt x="333" y="1"/>
                    <a:pt x="332" y="1"/>
                    <a:pt x="331" y="1"/>
                  </a:cubicBezTo>
                  <a:lnTo>
                    <a:pt x="337" y="5"/>
                  </a:lnTo>
                  <a:cubicBezTo>
                    <a:pt x="400" y="71"/>
                    <a:pt x="429" y="150"/>
                    <a:pt x="444" y="242"/>
                  </a:cubicBezTo>
                  <a:cubicBezTo>
                    <a:pt x="510" y="620"/>
                    <a:pt x="505" y="1007"/>
                    <a:pt x="492" y="1391"/>
                  </a:cubicBezTo>
                  <a:cubicBezTo>
                    <a:pt x="481" y="1784"/>
                    <a:pt x="458" y="2180"/>
                    <a:pt x="357" y="2559"/>
                  </a:cubicBezTo>
                  <a:cubicBezTo>
                    <a:pt x="284" y="2824"/>
                    <a:pt x="169" y="3085"/>
                    <a:pt x="1" y="3302"/>
                  </a:cubicBezTo>
                  <a:cubicBezTo>
                    <a:pt x="7" y="3303"/>
                    <a:pt x="12" y="3303"/>
                    <a:pt x="18" y="3303"/>
                  </a:cubicBezTo>
                  <a:cubicBezTo>
                    <a:pt x="254" y="3303"/>
                    <a:pt x="368" y="2974"/>
                    <a:pt x="423" y="2791"/>
                  </a:cubicBezTo>
                  <a:cubicBezTo>
                    <a:pt x="600" y="2198"/>
                    <a:pt x="658" y="1576"/>
                    <a:pt x="666" y="958"/>
                  </a:cubicBezTo>
                  <a:cubicBezTo>
                    <a:pt x="669" y="747"/>
                    <a:pt x="664" y="532"/>
                    <a:pt x="629" y="326"/>
                  </a:cubicBezTo>
                  <a:cubicBezTo>
                    <a:pt x="627" y="311"/>
                    <a:pt x="623" y="297"/>
                    <a:pt x="622" y="283"/>
                  </a:cubicBezTo>
                  <a:cubicBezTo>
                    <a:pt x="590" y="134"/>
                    <a:pt x="488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3"/>
            <p:cNvSpPr/>
            <p:nvPr/>
          </p:nvSpPr>
          <p:spPr>
            <a:xfrm>
              <a:off x="6444025" y="1893809"/>
              <a:ext cx="313189" cy="255399"/>
            </a:xfrm>
            <a:custGeom>
              <a:avLst/>
              <a:gdLst/>
              <a:ahLst/>
              <a:cxnLst/>
              <a:rect l="l" t="t" r="r" b="b"/>
              <a:pathLst>
                <a:path w="1615" h="1317" extrusionOk="0">
                  <a:moveTo>
                    <a:pt x="577" y="0"/>
                  </a:moveTo>
                  <a:cubicBezTo>
                    <a:pt x="547" y="0"/>
                    <a:pt x="516" y="16"/>
                    <a:pt x="512" y="45"/>
                  </a:cubicBezTo>
                  <a:cubicBezTo>
                    <a:pt x="508" y="58"/>
                    <a:pt x="509" y="70"/>
                    <a:pt x="514" y="82"/>
                  </a:cubicBezTo>
                  <a:cubicBezTo>
                    <a:pt x="531" y="131"/>
                    <a:pt x="578" y="161"/>
                    <a:pt x="623" y="184"/>
                  </a:cubicBezTo>
                  <a:cubicBezTo>
                    <a:pt x="700" y="228"/>
                    <a:pt x="781" y="267"/>
                    <a:pt x="863" y="304"/>
                  </a:cubicBezTo>
                  <a:cubicBezTo>
                    <a:pt x="892" y="315"/>
                    <a:pt x="925" y="336"/>
                    <a:pt x="927" y="367"/>
                  </a:cubicBezTo>
                  <a:cubicBezTo>
                    <a:pt x="929" y="398"/>
                    <a:pt x="897" y="420"/>
                    <a:pt x="870" y="432"/>
                  </a:cubicBezTo>
                  <a:cubicBezTo>
                    <a:pt x="801" y="465"/>
                    <a:pt x="721" y="477"/>
                    <a:pt x="645" y="493"/>
                  </a:cubicBezTo>
                  <a:cubicBezTo>
                    <a:pt x="508" y="522"/>
                    <a:pt x="371" y="566"/>
                    <a:pt x="242" y="621"/>
                  </a:cubicBezTo>
                  <a:cubicBezTo>
                    <a:pt x="218" y="629"/>
                    <a:pt x="198" y="643"/>
                    <a:pt x="180" y="659"/>
                  </a:cubicBezTo>
                  <a:cubicBezTo>
                    <a:pt x="162" y="676"/>
                    <a:pt x="156" y="702"/>
                    <a:pt x="165" y="725"/>
                  </a:cubicBezTo>
                  <a:cubicBezTo>
                    <a:pt x="178" y="754"/>
                    <a:pt x="211" y="761"/>
                    <a:pt x="243" y="761"/>
                  </a:cubicBezTo>
                  <a:cubicBezTo>
                    <a:pt x="251" y="761"/>
                    <a:pt x="259" y="760"/>
                    <a:pt x="267" y="760"/>
                  </a:cubicBezTo>
                  <a:cubicBezTo>
                    <a:pt x="334" y="754"/>
                    <a:pt x="399" y="749"/>
                    <a:pt x="466" y="743"/>
                  </a:cubicBezTo>
                  <a:lnTo>
                    <a:pt x="466" y="743"/>
                  </a:lnTo>
                  <a:cubicBezTo>
                    <a:pt x="425" y="789"/>
                    <a:pt x="357" y="794"/>
                    <a:pt x="294" y="801"/>
                  </a:cubicBezTo>
                  <a:cubicBezTo>
                    <a:pt x="227" y="808"/>
                    <a:pt x="161" y="822"/>
                    <a:pt x="95" y="842"/>
                  </a:cubicBezTo>
                  <a:cubicBezTo>
                    <a:pt x="71" y="849"/>
                    <a:pt x="48" y="860"/>
                    <a:pt x="27" y="877"/>
                  </a:cubicBezTo>
                  <a:cubicBezTo>
                    <a:pt x="9" y="893"/>
                    <a:pt x="1" y="919"/>
                    <a:pt x="9" y="944"/>
                  </a:cubicBezTo>
                  <a:cubicBezTo>
                    <a:pt x="22" y="977"/>
                    <a:pt x="64" y="985"/>
                    <a:pt x="100" y="985"/>
                  </a:cubicBezTo>
                  <a:cubicBezTo>
                    <a:pt x="105" y="986"/>
                    <a:pt x="110" y="986"/>
                    <a:pt x="115" y="986"/>
                  </a:cubicBezTo>
                  <a:cubicBezTo>
                    <a:pt x="192" y="986"/>
                    <a:pt x="270" y="967"/>
                    <a:pt x="345" y="955"/>
                  </a:cubicBezTo>
                  <a:cubicBezTo>
                    <a:pt x="355" y="953"/>
                    <a:pt x="365" y="952"/>
                    <a:pt x="375" y="952"/>
                  </a:cubicBezTo>
                  <a:cubicBezTo>
                    <a:pt x="390" y="952"/>
                    <a:pt x="405" y="955"/>
                    <a:pt x="415" y="965"/>
                  </a:cubicBezTo>
                  <a:cubicBezTo>
                    <a:pt x="397" y="985"/>
                    <a:pt x="366" y="992"/>
                    <a:pt x="337" y="1001"/>
                  </a:cubicBezTo>
                  <a:cubicBezTo>
                    <a:pt x="276" y="1020"/>
                    <a:pt x="221" y="1053"/>
                    <a:pt x="177" y="1097"/>
                  </a:cubicBezTo>
                  <a:cubicBezTo>
                    <a:pt x="169" y="1104"/>
                    <a:pt x="163" y="1113"/>
                    <a:pt x="159" y="1124"/>
                  </a:cubicBezTo>
                  <a:cubicBezTo>
                    <a:pt x="156" y="1144"/>
                    <a:pt x="166" y="1163"/>
                    <a:pt x="185" y="1171"/>
                  </a:cubicBezTo>
                  <a:cubicBezTo>
                    <a:pt x="200" y="1177"/>
                    <a:pt x="215" y="1180"/>
                    <a:pt x="231" y="1180"/>
                  </a:cubicBezTo>
                  <a:cubicBezTo>
                    <a:pt x="234" y="1180"/>
                    <a:pt x="237" y="1180"/>
                    <a:pt x="240" y="1180"/>
                  </a:cubicBezTo>
                  <a:cubicBezTo>
                    <a:pt x="324" y="1177"/>
                    <a:pt x="415" y="1155"/>
                    <a:pt x="497" y="1134"/>
                  </a:cubicBezTo>
                  <a:lnTo>
                    <a:pt x="497" y="1134"/>
                  </a:lnTo>
                  <a:cubicBezTo>
                    <a:pt x="473" y="1158"/>
                    <a:pt x="459" y="1189"/>
                    <a:pt x="459" y="1222"/>
                  </a:cubicBezTo>
                  <a:cubicBezTo>
                    <a:pt x="459" y="1233"/>
                    <a:pt x="461" y="1246"/>
                    <a:pt x="465" y="1257"/>
                  </a:cubicBezTo>
                  <a:cubicBezTo>
                    <a:pt x="470" y="1283"/>
                    <a:pt x="491" y="1303"/>
                    <a:pt x="516" y="1310"/>
                  </a:cubicBezTo>
                  <a:cubicBezTo>
                    <a:pt x="532" y="1314"/>
                    <a:pt x="548" y="1316"/>
                    <a:pt x="565" y="1316"/>
                  </a:cubicBezTo>
                  <a:cubicBezTo>
                    <a:pt x="577" y="1316"/>
                    <a:pt x="588" y="1315"/>
                    <a:pt x="600" y="1313"/>
                  </a:cubicBezTo>
                  <a:cubicBezTo>
                    <a:pt x="892" y="1280"/>
                    <a:pt x="1181" y="1193"/>
                    <a:pt x="1430" y="1038"/>
                  </a:cubicBezTo>
                  <a:cubicBezTo>
                    <a:pt x="1481" y="1007"/>
                    <a:pt x="1526" y="969"/>
                    <a:pt x="1562" y="923"/>
                  </a:cubicBezTo>
                  <a:cubicBezTo>
                    <a:pt x="1596" y="875"/>
                    <a:pt x="1614" y="813"/>
                    <a:pt x="1592" y="756"/>
                  </a:cubicBezTo>
                  <a:cubicBezTo>
                    <a:pt x="1576" y="707"/>
                    <a:pt x="1532" y="670"/>
                    <a:pt x="1523" y="618"/>
                  </a:cubicBezTo>
                  <a:cubicBezTo>
                    <a:pt x="1518" y="582"/>
                    <a:pt x="1532" y="548"/>
                    <a:pt x="1530" y="512"/>
                  </a:cubicBezTo>
                  <a:cubicBezTo>
                    <a:pt x="1529" y="462"/>
                    <a:pt x="1500" y="417"/>
                    <a:pt x="1467" y="378"/>
                  </a:cubicBezTo>
                  <a:cubicBezTo>
                    <a:pt x="1372" y="267"/>
                    <a:pt x="1245" y="184"/>
                    <a:pt x="1104" y="143"/>
                  </a:cubicBezTo>
                  <a:cubicBezTo>
                    <a:pt x="1091" y="139"/>
                    <a:pt x="1079" y="135"/>
                    <a:pt x="1065" y="132"/>
                  </a:cubicBezTo>
                  <a:cubicBezTo>
                    <a:pt x="937" y="102"/>
                    <a:pt x="798" y="103"/>
                    <a:pt x="682" y="41"/>
                  </a:cubicBezTo>
                  <a:cubicBezTo>
                    <a:pt x="653" y="23"/>
                    <a:pt x="622" y="9"/>
                    <a:pt x="590" y="1"/>
                  </a:cubicBezTo>
                  <a:cubicBezTo>
                    <a:pt x="586" y="0"/>
                    <a:pt x="582" y="0"/>
                    <a:pt x="577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3"/>
            <p:cNvSpPr/>
            <p:nvPr/>
          </p:nvSpPr>
          <p:spPr>
            <a:xfrm>
              <a:off x="6534006" y="1921734"/>
              <a:ext cx="223208" cy="227474"/>
            </a:xfrm>
            <a:custGeom>
              <a:avLst/>
              <a:gdLst/>
              <a:ahLst/>
              <a:cxnLst/>
              <a:rect l="l" t="t" r="r" b="b"/>
              <a:pathLst>
                <a:path w="1151" h="1173" extrusionOk="0">
                  <a:moveTo>
                    <a:pt x="638" y="0"/>
                  </a:moveTo>
                  <a:lnTo>
                    <a:pt x="638" y="0"/>
                  </a:lnTo>
                  <a:cubicBezTo>
                    <a:pt x="700" y="47"/>
                    <a:pt x="758" y="101"/>
                    <a:pt x="810" y="159"/>
                  </a:cubicBezTo>
                  <a:cubicBezTo>
                    <a:pt x="885" y="241"/>
                    <a:pt x="949" y="347"/>
                    <a:pt x="922" y="453"/>
                  </a:cubicBezTo>
                  <a:cubicBezTo>
                    <a:pt x="915" y="479"/>
                    <a:pt x="903" y="504"/>
                    <a:pt x="905" y="530"/>
                  </a:cubicBezTo>
                  <a:cubicBezTo>
                    <a:pt x="908" y="555"/>
                    <a:pt x="916" y="578"/>
                    <a:pt x="927" y="599"/>
                  </a:cubicBezTo>
                  <a:cubicBezTo>
                    <a:pt x="947" y="642"/>
                    <a:pt x="949" y="689"/>
                    <a:pt x="936" y="731"/>
                  </a:cubicBezTo>
                  <a:cubicBezTo>
                    <a:pt x="912" y="806"/>
                    <a:pt x="835" y="850"/>
                    <a:pt x="765" y="883"/>
                  </a:cubicBezTo>
                  <a:cubicBezTo>
                    <a:pt x="635" y="947"/>
                    <a:pt x="502" y="1004"/>
                    <a:pt x="364" y="1051"/>
                  </a:cubicBezTo>
                  <a:cubicBezTo>
                    <a:pt x="311" y="1070"/>
                    <a:pt x="256" y="1086"/>
                    <a:pt x="200" y="1099"/>
                  </a:cubicBezTo>
                  <a:cubicBezTo>
                    <a:pt x="152" y="1111"/>
                    <a:pt x="103" y="1118"/>
                    <a:pt x="52" y="1118"/>
                  </a:cubicBezTo>
                  <a:cubicBezTo>
                    <a:pt x="49" y="1118"/>
                    <a:pt x="46" y="1118"/>
                    <a:pt x="43" y="1118"/>
                  </a:cubicBezTo>
                  <a:cubicBezTo>
                    <a:pt x="29" y="1118"/>
                    <a:pt x="14" y="1116"/>
                    <a:pt x="1" y="1113"/>
                  </a:cubicBezTo>
                  <a:lnTo>
                    <a:pt x="1" y="1113"/>
                  </a:lnTo>
                  <a:cubicBezTo>
                    <a:pt x="6" y="1139"/>
                    <a:pt x="27" y="1159"/>
                    <a:pt x="52" y="1166"/>
                  </a:cubicBezTo>
                  <a:cubicBezTo>
                    <a:pt x="68" y="1170"/>
                    <a:pt x="84" y="1172"/>
                    <a:pt x="101" y="1172"/>
                  </a:cubicBezTo>
                  <a:cubicBezTo>
                    <a:pt x="113" y="1172"/>
                    <a:pt x="124" y="1171"/>
                    <a:pt x="136" y="1169"/>
                  </a:cubicBezTo>
                  <a:cubicBezTo>
                    <a:pt x="428" y="1136"/>
                    <a:pt x="717" y="1049"/>
                    <a:pt x="966" y="894"/>
                  </a:cubicBezTo>
                  <a:cubicBezTo>
                    <a:pt x="1017" y="863"/>
                    <a:pt x="1062" y="825"/>
                    <a:pt x="1098" y="779"/>
                  </a:cubicBezTo>
                  <a:cubicBezTo>
                    <a:pt x="1132" y="731"/>
                    <a:pt x="1150" y="669"/>
                    <a:pt x="1128" y="613"/>
                  </a:cubicBezTo>
                  <a:cubicBezTo>
                    <a:pt x="1110" y="565"/>
                    <a:pt x="1066" y="528"/>
                    <a:pt x="1059" y="475"/>
                  </a:cubicBezTo>
                  <a:cubicBezTo>
                    <a:pt x="1054" y="439"/>
                    <a:pt x="1068" y="405"/>
                    <a:pt x="1066" y="369"/>
                  </a:cubicBezTo>
                  <a:cubicBezTo>
                    <a:pt x="1065" y="320"/>
                    <a:pt x="1035" y="274"/>
                    <a:pt x="1003" y="236"/>
                  </a:cubicBezTo>
                  <a:cubicBezTo>
                    <a:pt x="907" y="124"/>
                    <a:pt x="780" y="42"/>
                    <a:pt x="638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3"/>
            <p:cNvSpPr/>
            <p:nvPr/>
          </p:nvSpPr>
          <p:spPr>
            <a:xfrm>
              <a:off x="5940400" y="1772605"/>
              <a:ext cx="219523" cy="858894"/>
            </a:xfrm>
            <a:custGeom>
              <a:avLst/>
              <a:gdLst/>
              <a:ahLst/>
              <a:cxnLst/>
              <a:rect l="l" t="t" r="r" b="b"/>
              <a:pathLst>
                <a:path w="1132" h="4429" extrusionOk="0">
                  <a:moveTo>
                    <a:pt x="602" y="0"/>
                  </a:moveTo>
                  <a:cubicBezTo>
                    <a:pt x="498" y="0"/>
                    <a:pt x="378" y="86"/>
                    <a:pt x="321" y="161"/>
                  </a:cubicBezTo>
                  <a:cubicBezTo>
                    <a:pt x="223" y="290"/>
                    <a:pt x="150" y="438"/>
                    <a:pt x="106" y="593"/>
                  </a:cubicBezTo>
                  <a:cubicBezTo>
                    <a:pt x="19" y="879"/>
                    <a:pt x="4" y="1213"/>
                    <a:pt x="2" y="1509"/>
                  </a:cubicBezTo>
                  <a:cubicBezTo>
                    <a:pt x="0" y="1832"/>
                    <a:pt x="22" y="2154"/>
                    <a:pt x="69" y="2475"/>
                  </a:cubicBezTo>
                  <a:cubicBezTo>
                    <a:pt x="135" y="2946"/>
                    <a:pt x="273" y="3406"/>
                    <a:pt x="477" y="3838"/>
                  </a:cubicBezTo>
                  <a:cubicBezTo>
                    <a:pt x="508" y="3904"/>
                    <a:pt x="540" y="3971"/>
                    <a:pt x="569" y="4039"/>
                  </a:cubicBezTo>
                  <a:cubicBezTo>
                    <a:pt x="592" y="4093"/>
                    <a:pt x="624" y="4193"/>
                    <a:pt x="665" y="4236"/>
                  </a:cubicBezTo>
                  <a:cubicBezTo>
                    <a:pt x="682" y="4270"/>
                    <a:pt x="701" y="4303"/>
                    <a:pt x="724" y="4332"/>
                  </a:cubicBezTo>
                  <a:cubicBezTo>
                    <a:pt x="790" y="4409"/>
                    <a:pt x="892" y="4429"/>
                    <a:pt x="996" y="4429"/>
                  </a:cubicBezTo>
                  <a:cubicBezTo>
                    <a:pt x="1041" y="4429"/>
                    <a:pt x="1088" y="4425"/>
                    <a:pt x="1132" y="4420"/>
                  </a:cubicBezTo>
                  <a:cubicBezTo>
                    <a:pt x="1064" y="3875"/>
                    <a:pt x="998" y="3328"/>
                    <a:pt x="931" y="2782"/>
                  </a:cubicBezTo>
                  <a:cubicBezTo>
                    <a:pt x="877" y="2339"/>
                    <a:pt x="823" y="1894"/>
                    <a:pt x="799" y="1448"/>
                  </a:cubicBezTo>
                  <a:cubicBezTo>
                    <a:pt x="779" y="1079"/>
                    <a:pt x="779" y="710"/>
                    <a:pt x="752" y="343"/>
                  </a:cubicBezTo>
                  <a:cubicBezTo>
                    <a:pt x="745" y="237"/>
                    <a:pt x="770" y="25"/>
                    <a:pt x="629" y="3"/>
                  </a:cubicBezTo>
                  <a:cubicBezTo>
                    <a:pt x="620" y="1"/>
                    <a:pt x="611" y="0"/>
                    <a:pt x="6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3"/>
            <p:cNvSpPr/>
            <p:nvPr/>
          </p:nvSpPr>
          <p:spPr>
            <a:xfrm>
              <a:off x="5978797" y="1778035"/>
              <a:ext cx="181126" cy="852300"/>
            </a:xfrm>
            <a:custGeom>
              <a:avLst/>
              <a:gdLst/>
              <a:ahLst/>
              <a:cxnLst/>
              <a:rect l="l" t="t" r="r" b="b"/>
              <a:pathLst>
                <a:path w="934" h="4395" extrusionOk="0">
                  <a:moveTo>
                    <a:pt x="488" y="1"/>
                  </a:moveTo>
                  <a:cubicBezTo>
                    <a:pt x="423" y="31"/>
                    <a:pt x="367" y="76"/>
                    <a:pt x="321" y="131"/>
                  </a:cubicBezTo>
                  <a:cubicBezTo>
                    <a:pt x="223" y="261"/>
                    <a:pt x="150" y="408"/>
                    <a:pt x="106" y="565"/>
                  </a:cubicBezTo>
                  <a:cubicBezTo>
                    <a:pt x="21" y="851"/>
                    <a:pt x="5" y="1185"/>
                    <a:pt x="2" y="1481"/>
                  </a:cubicBezTo>
                  <a:cubicBezTo>
                    <a:pt x="0" y="1803"/>
                    <a:pt x="22" y="2126"/>
                    <a:pt x="69" y="2446"/>
                  </a:cubicBezTo>
                  <a:cubicBezTo>
                    <a:pt x="135" y="2918"/>
                    <a:pt x="273" y="3378"/>
                    <a:pt x="477" y="3808"/>
                  </a:cubicBezTo>
                  <a:cubicBezTo>
                    <a:pt x="508" y="3876"/>
                    <a:pt x="540" y="3942"/>
                    <a:pt x="569" y="4009"/>
                  </a:cubicBezTo>
                  <a:cubicBezTo>
                    <a:pt x="592" y="4065"/>
                    <a:pt x="624" y="4165"/>
                    <a:pt x="665" y="4208"/>
                  </a:cubicBezTo>
                  <a:cubicBezTo>
                    <a:pt x="682" y="4242"/>
                    <a:pt x="701" y="4274"/>
                    <a:pt x="725" y="4304"/>
                  </a:cubicBezTo>
                  <a:cubicBezTo>
                    <a:pt x="771" y="4358"/>
                    <a:pt x="837" y="4384"/>
                    <a:pt x="908" y="4395"/>
                  </a:cubicBezTo>
                  <a:lnTo>
                    <a:pt x="934" y="4392"/>
                  </a:lnTo>
                  <a:cubicBezTo>
                    <a:pt x="866" y="3846"/>
                    <a:pt x="800" y="3299"/>
                    <a:pt x="733" y="2754"/>
                  </a:cubicBezTo>
                  <a:cubicBezTo>
                    <a:pt x="679" y="2311"/>
                    <a:pt x="625" y="1866"/>
                    <a:pt x="601" y="1419"/>
                  </a:cubicBezTo>
                  <a:cubicBezTo>
                    <a:pt x="581" y="1051"/>
                    <a:pt x="581" y="681"/>
                    <a:pt x="554" y="313"/>
                  </a:cubicBezTo>
                  <a:cubicBezTo>
                    <a:pt x="547" y="226"/>
                    <a:pt x="563" y="65"/>
                    <a:pt x="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3"/>
            <p:cNvSpPr/>
            <p:nvPr/>
          </p:nvSpPr>
          <p:spPr>
            <a:xfrm>
              <a:off x="6137816" y="3717681"/>
              <a:ext cx="294960" cy="218360"/>
            </a:xfrm>
            <a:custGeom>
              <a:avLst/>
              <a:gdLst/>
              <a:ahLst/>
              <a:cxnLst/>
              <a:rect l="l" t="t" r="r" b="b"/>
              <a:pathLst>
                <a:path w="1521" h="1126" extrusionOk="0">
                  <a:moveTo>
                    <a:pt x="1285" y="0"/>
                  </a:moveTo>
                  <a:cubicBezTo>
                    <a:pt x="1105" y="0"/>
                    <a:pt x="929" y="56"/>
                    <a:pt x="762" y="125"/>
                  </a:cubicBezTo>
                  <a:cubicBezTo>
                    <a:pt x="718" y="143"/>
                    <a:pt x="675" y="162"/>
                    <a:pt x="633" y="183"/>
                  </a:cubicBezTo>
                  <a:cubicBezTo>
                    <a:pt x="546" y="222"/>
                    <a:pt x="465" y="270"/>
                    <a:pt x="389" y="326"/>
                  </a:cubicBezTo>
                  <a:cubicBezTo>
                    <a:pt x="334" y="366"/>
                    <a:pt x="282" y="413"/>
                    <a:pt x="236" y="465"/>
                  </a:cubicBezTo>
                  <a:cubicBezTo>
                    <a:pt x="187" y="520"/>
                    <a:pt x="154" y="591"/>
                    <a:pt x="117" y="653"/>
                  </a:cubicBezTo>
                  <a:cubicBezTo>
                    <a:pt x="63" y="743"/>
                    <a:pt x="1" y="860"/>
                    <a:pt x="38" y="968"/>
                  </a:cubicBezTo>
                  <a:cubicBezTo>
                    <a:pt x="74" y="1068"/>
                    <a:pt x="186" y="1125"/>
                    <a:pt x="292" y="1125"/>
                  </a:cubicBezTo>
                  <a:cubicBezTo>
                    <a:pt x="297" y="1125"/>
                    <a:pt x="302" y="1125"/>
                    <a:pt x="307" y="1125"/>
                  </a:cubicBezTo>
                  <a:cubicBezTo>
                    <a:pt x="417" y="1119"/>
                    <a:pt x="517" y="1057"/>
                    <a:pt x="598" y="983"/>
                  </a:cubicBezTo>
                  <a:cubicBezTo>
                    <a:pt x="689" y="903"/>
                    <a:pt x="765" y="801"/>
                    <a:pt x="870" y="738"/>
                  </a:cubicBezTo>
                  <a:cubicBezTo>
                    <a:pt x="967" y="676"/>
                    <a:pt x="1084" y="650"/>
                    <a:pt x="1190" y="606"/>
                  </a:cubicBezTo>
                  <a:cubicBezTo>
                    <a:pt x="1305" y="558"/>
                    <a:pt x="1401" y="475"/>
                    <a:pt x="1466" y="369"/>
                  </a:cubicBezTo>
                  <a:cubicBezTo>
                    <a:pt x="1493" y="330"/>
                    <a:pt x="1511" y="286"/>
                    <a:pt x="1519" y="240"/>
                  </a:cubicBezTo>
                  <a:lnTo>
                    <a:pt x="1519" y="231"/>
                  </a:lnTo>
                  <a:cubicBezTo>
                    <a:pt x="1521" y="212"/>
                    <a:pt x="1518" y="194"/>
                    <a:pt x="1514" y="178"/>
                  </a:cubicBezTo>
                  <a:cubicBezTo>
                    <a:pt x="1510" y="164"/>
                    <a:pt x="1507" y="150"/>
                    <a:pt x="1501" y="138"/>
                  </a:cubicBezTo>
                  <a:cubicBezTo>
                    <a:pt x="1481" y="67"/>
                    <a:pt x="1423" y="8"/>
                    <a:pt x="1347" y="3"/>
                  </a:cubicBezTo>
                  <a:cubicBezTo>
                    <a:pt x="1326" y="1"/>
                    <a:pt x="1305" y="0"/>
                    <a:pt x="12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3"/>
            <p:cNvSpPr/>
            <p:nvPr/>
          </p:nvSpPr>
          <p:spPr>
            <a:xfrm>
              <a:off x="6237494" y="3717681"/>
              <a:ext cx="193925" cy="116549"/>
            </a:xfrm>
            <a:custGeom>
              <a:avLst/>
              <a:gdLst/>
              <a:ahLst/>
              <a:cxnLst/>
              <a:rect l="l" t="t" r="r" b="b"/>
              <a:pathLst>
                <a:path w="1000" h="601" extrusionOk="0">
                  <a:moveTo>
                    <a:pt x="769" y="0"/>
                  </a:moveTo>
                  <a:cubicBezTo>
                    <a:pt x="591" y="0"/>
                    <a:pt x="413" y="56"/>
                    <a:pt x="247" y="125"/>
                  </a:cubicBezTo>
                  <a:cubicBezTo>
                    <a:pt x="204" y="143"/>
                    <a:pt x="161" y="162"/>
                    <a:pt x="117" y="183"/>
                  </a:cubicBezTo>
                  <a:cubicBezTo>
                    <a:pt x="98" y="227"/>
                    <a:pt x="82" y="273"/>
                    <a:pt x="71" y="318"/>
                  </a:cubicBezTo>
                  <a:cubicBezTo>
                    <a:pt x="53" y="384"/>
                    <a:pt x="0" y="575"/>
                    <a:pt x="105" y="597"/>
                  </a:cubicBezTo>
                  <a:cubicBezTo>
                    <a:pt x="114" y="599"/>
                    <a:pt x="122" y="600"/>
                    <a:pt x="131" y="600"/>
                  </a:cubicBezTo>
                  <a:cubicBezTo>
                    <a:pt x="195" y="600"/>
                    <a:pt x="268" y="554"/>
                    <a:pt x="320" y="529"/>
                  </a:cubicBezTo>
                  <a:cubicBezTo>
                    <a:pt x="463" y="456"/>
                    <a:pt x="609" y="391"/>
                    <a:pt x="759" y="335"/>
                  </a:cubicBezTo>
                  <a:cubicBezTo>
                    <a:pt x="818" y="312"/>
                    <a:pt x="879" y="292"/>
                    <a:pt x="928" y="255"/>
                  </a:cubicBezTo>
                  <a:cubicBezTo>
                    <a:pt x="959" y="234"/>
                    <a:pt x="982" y="208"/>
                    <a:pt x="1000" y="178"/>
                  </a:cubicBezTo>
                  <a:cubicBezTo>
                    <a:pt x="997" y="164"/>
                    <a:pt x="993" y="150"/>
                    <a:pt x="987" y="138"/>
                  </a:cubicBezTo>
                  <a:cubicBezTo>
                    <a:pt x="967" y="67"/>
                    <a:pt x="909" y="8"/>
                    <a:pt x="832" y="3"/>
                  </a:cubicBezTo>
                  <a:cubicBezTo>
                    <a:pt x="811" y="1"/>
                    <a:pt x="790" y="0"/>
                    <a:pt x="7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3"/>
            <p:cNvSpPr/>
            <p:nvPr/>
          </p:nvSpPr>
          <p:spPr>
            <a:xfrm>
              <a:off x="6324761" y="3816777"/>
              <a:ext cx="346544" cy="220299"/>
            </a:xfrm>
            <a:custGeom>
              <a:avLst/>
              <a:gdLst/>
              <a:ahLst/>
              <a:cxnLst/>
              <a:rect l="l" t="t" r="r" b="b"/>
              <a:pathLst>
                <a:path w="1787" h="1136" extrusionOk="0">
                  <a:moveTo>
                    <a:pt x="1523" y="0"/>
                  </a:moveTo>
                  <a:cubicBezTo>
                    <a:pt x="1457" y="0"/>
                    <a:pt x="1389" y="11"/>
                    <a:pt x="1337" y="16"/>
                  </a:cubicBezTo>
                  <a:cubicBezTo>
                    <a:pt x="1190" y="31"/>
                    <a:pt x="1045" y="58"/>
                    <a:pt x="898" y="85"/>
                  </a:cubicBezTo>
                  <a:cubicBezTo>
                    <a:pt x="871" y="89"/>
                    <a:pt x="844" y="93"/>
                    <a:pt x="817" y="100"/>
                  </a:cubicBezTo>
                  <a:cubicBezTo>
                    <a:pt x="736" y="114"/>
                    <a:pt x="654" y="136"/>
                    <a:pt x="576" y="164"/>
                  </a:cubicBezTo>
                  <a:cubicBezTo>
                    <a:pt x="436" y="216"/>
                    <a:pt x="309" y="300"/>
                    <a:pt x="207" y="410"/>
                  </a:cubicBezTo>
                  <a:cubicBezTo>
                    <a:pt x="96" y="531"/>
                    <a:pt x="16" y="685"/>
                    <a:pt x="5" y="849"/>
                  </a:cubicBezTo>
                  <a:cubicBezTo>
                    <a:pt x="1" y="900"/>
                    <a:pt x="9" y="950"/>
                    <a:pt x="28" y="996"/>
                  </a:cubicBezTo>
                  <a:cubicBezTo>
                    <a:pt x="67" y="1078"/>
                    <a:pt x="156" y="1127"/>
                    <a:pt x="246" y="1134"/>
                  </a:cubicBezTo>
                  <a:cubicBezTo>
                    <a:pt x="254" y="1135"/>
                    <a:pt x="263" y="1135"/>
                    <a:pt x="272" y="1135"/>
                  </a:cubicBezTo>
                  <a:cubicBezTo>
                    <a:pt x="354" y="1135"/>
                    <a:pt x="434" y="1107"/>
                    <a:pt x="506" y="1072"/>
                  </a:cubicBezTo>
                  <a:cubicBezTo>
                    <a:pt x="587" y="1034"/>
                    <a:pt x="663" y="983"/>
                    <a:pt x="743" y="941"/>
                  </a:cubicBezTo>
                  <a:cubicBezTo>
                    <a:pt x="862" y="879"/>
                    <a:pt x="993" y="841"/>
                    <a:pt x="1127" y="826"/>
                  </a:cubicBezTo>
                  <a:cubicBezTo>
                    <a:pt x="1219" y="816"/>
                    <a:pt x="1312" y="816"/>
                    <a:pt x="1402" y="791"/>
                  </a:cubicBezTo>
                  <a:cubicBezTo>
                    <a:pt x="1531" y="758"/>
                    <a:pt x="1642" y="674"/>
                    <a:pt x="1710" y="560"/>
                  </a:cubicBezTo>
                  <a:cubicBezTo>
                    <a:pt x="1742" y="508"/>
                    <a:pt x="1763" y="450"/>
                    <a:pt x="1772" y="389"/>
                  </a:cubicBezTo>
                  <a:cubicBezTo>
                    <a:pt x="1786" y="319"/>
                    <a:pt x="1785" y="248"/>
                    <a:pt x="1768" y="179"/>
                  </a:cubicBezTo>
                  <a:cubicBezTo>
                    <a:pt x="1760" y="135"/>
                    <a:pt x="1739" y="93"/>
                    <a:pt x="1709" y="59"/>
                  </a:cubicBezTo>
                  <a:cubicBezTo>
                    <a:pt x="1665" y="13"/>
                    <a:pt x="1595" y="0"/>
                    <a:pt x="15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3"/>
            <p:cNvSpPr/>
            <p:nvPr/>
          </p:nvSpPr>
          <p:spPr>
            <a:xfrm>
              <a:off x="6450812" y="3816389"/>
              <a:ext cx="220493" cy="107047"/>
            </a:xfrm>
            <a:custGeom>
              <a:avLst/>
              <a:gdLst/>
              <a:ahLst/>
              <a:cxnLst/>
              <a:rect l="l" t="t" r="r" b="b"/>
              <a:pathLst>
                <a:path w="1137" h="552" extrusionOk="0">
                  <a:moveTo>
                    <a:pt x="872" y="1"/>
                  </a:moveTo>
                  <a:cubicBezTo>
                    <a:pt x="806" y="1"/>
                    <a:pt x="739" y="11"/>
                    <a:pt x="689" y="15"/>
                  </a:cubicBezTo>
                  <a:cubicBezTo>
                    <a:pt x="540" y="32"/>
                    <a:pt x="395" y="58"/>
                    <a:pt x="248" y="84"/>
                  </a:cubicBezTo>
                  <a:cubicBezTo>
                    <a:pt x="221" y="90"/>
                    <a:pt x="194" y="94"/>
                    <a:pt x="168" y="99"/>
                  </a:cubicBezTo>
                  <a:cubicBezTo>
                    <a:pt x="130" y="141"/>
                    <a:pt x="98" y="188"/>
                    <a:pt x="72" y="237"/>
                  </a:cubicBezTo>
                  <a:cubicBezTo>
                    <a:pt x="40" y="300"/>
                    <a:pt x="0" y="391"/>
                    <a:pt x="6" y="467"/>
                  </a:cubicBezTo>
                  <a:cubicBezTo>
                    <a:pt x="11" y="541"/>
                    <a:pt x="153" y="550"/>
                    <a:pt x="211" y="551"/>
                  </a:cubicBezTo>
                  <a:cubicBezTo>
                    <a:pt x="228" y="551"/>
                    <a:pt x="246" y="552"/>
                    <a:pt x="263" y="552"/>
                  </a:cubicBezTo>
                  <a:cubicBezTo>
                    <a:pt x="507" y="552"/>
                    <a:pt x="751" y="515"/>
                    <a:pt x="985" y="442"/>
                  </a:cubicBezTo>
                  <a:cubicBezTo>
                    <a:pt x="1031" y="428"/>
                    <a:pt x="1078" y="411"/>
                    <a:pt x="1122" y="391"/>
                  </a:cubicBezTo>
                  <a:cubicBezTo>
                    <a:pt x="1136" y="321"/>
                    <a:pt x="1135" y="248"/>
                    <a:pt x="1118" y="178"/>
                  </a:cubicBezTo>
                  <a:cubicBezTo>
                    <a:pt x="1110" y="134"/>
                    <a:pt x="1089" y="93"/>
                    <a:pt x="1060" y="60"/>
                  </a:cubicBezTo>
                  <a:cubicBezTo>
                    <a:pt x="1015" y="13"/>
                    <a:pt x="944" y="1"/>
                    <a:pt x="8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3"/>
            <p:cNvSpPr/>
            <p:nvPr/>
          </p:nvSpPr>
          <p:spPr>
            <a:xfrm>
              <a:off x="6077505" y="2573713"/>
              <a:ext cx="280803" cy="1262258"/>
            </a:xfrm>
            <a:custGeom>
              <a:avLst/>
              <a:gdLst/>
              <a:ahLst/>
              <a:cxnLst/>
              <a:rect l="l" t="t" r="r" b="b"/>
              <a:pathLst>
                <a:path w="1448" h="6509" extrusionOk="0">
                  <a:moveTo>
                    <a:pt x="1222" y="503"/>
                  </a:moveTo>
                  <a:cubicBezTo>
                    <a:pt x="1222" y="503"/>
                    <a:pt x="1222" y="503"/>
                    <a:pt x="1222" y="503"/>
                  </a:cubicBezTo>
                  <a:lnTo>
                    <a:pt x="1222" y="503"/>
                  </a:lnTo>
                  <a:cubicBezTo>
                    <a:pt x="1222" y="503"/>
                    <a:pt x="1222" y="503"/>
                    <a:pt x="1222" y="503"/>
                  </a:cubicBezTo>
                  <a:close/>
                  <a:moveTo>
                    <a:pt x="21" y="0"/>
                  </a:moveTo>
                  <a:cubicBezTo>
                    <a:pt x="20" y="11"/>
                    <a:pt x="20" y="19"/>
                    <a:pt x="19" y="30"/>
                  </a:cubicBezTo>
                  <a:cubicBezTo>
                    <a:pt x="8" y="196"/>
                    <a:pt x="1" y="362"/>
                    <a:pt x="4" y="527"/>
                  </a:cubicBezTo>
                  <a:cubicBezTo>
                    <a:pt x="6" y="858"/>
                    <a:pt x="34" y="1187"/>
                    <a:pt x="89" y="1513"/>
                  </a:cubicBezTo>
                  <a:cubicBezTo>
                    <a:pt x="196" y="2142"/>
                    <a:pt x="300" y="2749"/>
                    <a:pt x="268" y="3392"/>
                  </a:cubicBezTo>
                  <a:cubicBezTo>
                    <a:pt x="238" y="3961"/>
                    <a:pt x="118" y="4498"/>
                    <a:pt x="218" y="5070"/>
                  </a:cubicBezTo>
                  <a:cubicBezTo>
                    <a:pt x="269" y="5357"/>
                    <a:pt x="429" y="6353"/>
                    <a:pt x="455" y="6433"/>
                  </a:cubicBezTo>
                  <a:cubicBezTo>
                    <a:pt x="456" y="6437"/>
                    <a:pt x="458" y="6441"/>
                    <a:pt x="461" y="6446"/>
                  </a:cubicBezTo>
                  <a:cubicBezTo>
                    <a:pt x="463" y="6448"/>
                    <a:pt x="466" y="6451"/>
                    <a:pt x="470" y="6452"/>
                  </a:cubicBezTo>
                  <a:cubicBezTo>
                    <a:pt x="523" y="6490"/>
                    <a:pt x="587" y="6509"/>
                    <a:pt x="652" y="6509"/>
                  </a:cubicBezTo>
                  <a:cubicBezTo>
                    <a:pt x="654" y="6509"/>
                    <a:pt x="657" y="6509"/>
                    <a:pt x="659" y="6509"/>
                  </a:cubicBezTo>
                  <a:cubicBezTo>
                    <a:pt x="733" y="6507"/>
                    <a:pt x="807" y="6494"/>
                    <a:pt x="878" y="6470"/>
                  </a:cubicBezTo>
                  <a:cubicBezTo>
                    <a:pt x="945" y="6447"/>
                    <a:pt x="1007" y="6414"/>
                    <a:pt x="1065" y="6373"/>
                  </a:cubicBezTo>
                  <a:cubicBezTo>
                    <a:pt x="1083" y="6360"/>
                    <a:pt x="1097" y="6346"/>
                    <a:pt x="1108" y="6328"/>
                  </a:cubicBezTo>
                  <a:cubicBezTo>
                    <a:pt x="1139" y="6279"/>
                    <a:pt x="1126" y="6202"/>
                    <a:pt x="1128" y="6145"/>
                  </a:cubicBezTo>
                  <a:cubicBezTo>
                    <a:pt x="1134" y="6064"/>
                    <a:pt x="1161" y="5563"/>
                    <a:pt x="1175" y="5395"/>
                  </a:cubicBezTo>
                  <a:cubicBezTo>
                    <a:pt x="1198" y="5063"/>
                    <a:pt x="1230" y="4732"/>
                    <a:pt x="1266" y="4401"/>
                  </a:cubicBezTo>
                  <a:cubicBezTo>
                    <a:pt x="1311" y="3988"/>
                    <a:pt x="1336" y="3574"/>
                    <a:pt x="1373" y="3161"/>
                  </a:cubicBezTo>
                  <a:cubicBezTo>
                    <a:pt x="1383" y="3052"/>
                    <a:pt x="1391" y="2942"/>
                    <a:pt x="1399" y="2835"/>
                  </a:cubicBezTo>
                  <a:cubicBezTo>
                    <a:pt x="1420" y="2552"/>
                    <a:pt x="1441" y="2270"/>
                    <a:pt x="1446" y="1988"/>
                  </a:cubicBezTo>
                  <a:cubicBezTo>
                    <a:pt x="1448" y="1842"/>
                    <a:pt x="1416" y="1697"/>
                    <a:pt x="1401" y="1553"/>
                  </a:cubicBezTo>
                  <a:cubicBezTo>
                    <a:pt x="1394" y="1495"/>
                    <a:pt x="1393" y="1439"/>
                    <a:pt x="1394" y="1381"/>
                  </a:cubicBezTo>
                  <a:cubicBezTo>
                    <a:pt x="1402" y="1166"/>
                    <a:pt x="1332" y="933"/>
                    <a:pt x="1291" y="721"/>
                  </a:cubicBezTo>
                  <a:cubicBezTo>
                    <a:pt x="1277" y="646"/>
                    <a:pt x="1262" y="569"/>
                    <a:pt x="1222" y="503"/>
                  </a:cubicBezTo>
                  <a:lnTo>
                    <a:pt x="1222" y="503"/>
                  </a:lnTo>
                  <a:cubicBezTo>
                    <a:pt x="1238" y="530"/>
                    <a:pt x="1183" y="646"/>
                    <a:pt x="1164" y="669"/>
                  </a:cubicBezTo>
                  <a:cubicBezTo>
                    <a:pt x="1135" y="710"/>
                    <a:pt x="1112" y="717"/>
                    <a:pt x="1064" y="720"/>
                  </a:cubicBezTo>
                  <a:cubicBezTo>
                    <a:pt x="1041" y="722"/>
                    <a:pt x="1019" y="723"/>
                    <a:pt x="996" y="723"/>
                  </a:cubicBezTo>
                  <a:cubicBezTo>
                    <a:pt x="867" y="723"/>
                    <a:pt x="729" y="695"/>
                    <a:pt x="612" y="654"/>
                  </a:cubicBezTo>
                  <a:cubicBezTo>
                    <a:pt x="491" y="611"/>
                    <a:pt x="339" y="536"/>
                    <a:pt x="262" y="427"/>
                  </a:cubicBezTo>
                  <a:cubicBezTo>
                    <a:pt x="173" y="296"/>
                    <a:pt x="103" y="140"/>
                    <a:pt x="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3"/>
            <p:cNvSpPr/>
            <p:nvPr/>
          </p:nvSpPr>
          <p:spPr>
            <a:xfrm>
              <a:off x="6077893" y="2573713"/>
              <a:ext cx="280416" cy="1254889"/>
            </a:xfrm>
            <a:custGeom>
              <a:avLst/>
              <a:gdLst/>
              <a:ahLst/>
              <a:cxnLst/>
              <a:rect l="l" t="t" r="r" b="b"/>
              <a:pathLst>
                <a:path w="1446" h="6471" extrusionOk="0">
                  <a:moveTo>
                    <a:pt x="21" y="0"/>
                  </a:moveTo>
                  <a:cubicBezTo>
                    <a:pt x="19" y="11"/>
                    <a:pt x="19" y="19"/>
                    <a:pt x="18" y="30"/>
                  </a:cubicBezTo>
                  <a:cubicBezTo>
                    <a:pt x="6" y="196"/>
                    <a:pt x="0" y="362"/>
                    <a:pt x="3" y="527"/>
                  </a:cubicBezTo>
                  <a:cubicBezTo>
                    <a:pt x="41" y="576"/>
                    <a:pt x="81" y="624"/>
                    <a:pt x="114" y="668"/>
                  </a:cubicBezTo>
                  <a:cubicBezTo>
                    <a:pt x="130" y="686"/>
                    <a:pt x="141" y="704"/>
                    <a:pt x="154" y="723"/>
                  </a:cubicBezTo>
                  <a:cubicBezTo>
                    <a:pt x="585" y="1330"/>
                    <a:pt x="826" y="2145"/>
                    <a:pt x="896" y="2879"/>
                  </a:cubicBezTo>
                  <a:cubicBezTo>
                    <a:pt x="927" y="3202"/>
                    <a:pt x="912" y="3530"/>
                    <a:pt x="899" y="3856"/>
                  </a:cubicBezTo>
                  <a:cubicBezTo>
                    <a:pt x="869" y="4726"/>
                    <a:pt x="861" y="5599"/>
                    <a:pt x="876" y="6470"/>
                  </a:cubicBezTo>
                  <a:cubicBezTo>
                    <a:pt x="943" y="6447"/>
                    <a:pt x="1005" y="6414"/>
                    <a:pt x="1063" y="6373"/>
                  </a:cubicBezTo>
                  <a:cubicBezTo>
                    <a:pt x="1081" y="6360"/>
                    <a:pt x="1095" y="6346"/>
                    <a:pt x="1106" y="6328"/>
                  </a:cubicBezTo>
                  <a:cubicBezTo>
                    <a:pt x="1137" y="6279"/>
                    <a:pt x="1124" y="6202"/>
                    <a:pt x="1126" y="6145"/>
                  </a:cubicBezTo>
                  <a:cubicBezTo>
                    <a:pt x="1132" y="6064"/>
                    <a:pt x="1159" y="5563"/>
                    <a:pt x="1173" y="5395"/>
                  </a:cubicBezTo>
                  <a:cubicBezTo>
                    <a:pt x="1196" y="5063"/>
                    <a:pt x="1228" y="4732"/>
                    <a:pt x="1264" y="4401"/>
                  </a:cubicBezTo>
                  <a:cubicBezTo>
                    <a:pt x="1309" y="3988"/>
                    <a:pt x="1334" y="3574"/>
                    <a:pt x="1371" y="3161"/>
                  </a:cubicBezTo>
                  <a:cubicBezTo>
                    <a:pt x="1381" y="3052"/>
                    <a:pt x="1389" y="2942"/>
                    <a:pt x="1397" y="2835"/>
                  </a:cubicBezTo>
                  <a:cubicBezTo>
                    <a:pt x="1418" y="2552"/>
                    <a:pt x="1439" y="2270"/>
                    <a:pt x="1444" y="1988"/>
                  </a:cubicBezTo>
                  <a:cubicBezTo>
                    <a:pt x="1446" y="1842"/>
                    <a:pt x="1414" y="1697"/>
                    <a:pt x="1399" y="1553"/>
                  </a:cubicBezTo>
                  <a:cubicBezTo>
                    <a:pt x="1392" y="1495"/>
                    <a:pt x="1391" y="1439"/>
                    <a:pt x="1393" y="1381"/>
                  </a:cubicBezTo>
                  <a:cubicBezTo>
                    <a:pt x="1402" y="1166"/>
                    <a:pt x="1330" y="933"/>
                    <a:pt x="1290" y="721"/>
                  </a:cubicBezTo>
                  <a:cubicBezTo>
                    <a:pt x="1275" y="646"/>
                    <a:pt x="1261" y="569"/>
                    <a:pt x="1221" y="503"/>
                  </a:cubicBezTo>
                  <a:lnTo>
                    <a:pt x="1221" y="503"/>
                  </a:lnTo>
                  <a:cubicBezTo>
                    <a:pt x="1236" y="529"/>
                    <a:pt x="1181" y="646"/>
                    <a:pt x="1162" y="669"/>
                  </a:cubicBezTo>
                  <a:cubicBezTo>
                    <a:pt x="1133" y="710"/>
                    <a:pt x="1111" y="717"/>
                    <a:pt x="1062" y="720"/>
                  </a:cubicBezTo>
                  <a:cubicBezTo>
                    <a:pt x="1039" y="722"/>
                    <a:pt x="1017" y="723"/>
                    <a:pt x="994" y="723"/>
                  </a:cubicBezTo>
                  <a:cubicBezTo>
                    <a:pt x="865" y="723"/>
                    <a:pt x="727" y="695"/>
                    <a:pt x="611" y="654"/>
                  </a:cubicBezTo>
                  <a:cubicBezTo>
                    <a:pt x="489" y="611"/>
                    <a:pt x="337" y="536"/>
                    <a:pt x="262" y="427"/>
                  </a:cubicBezTo>
                  <a:cubicBezTo>
                    <a:pt x="171" y="296"/>
                    <a:pt x="101" y="140"/>
                    <a:pt x="21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3"/>
            <p:cNvSpPr/>
            <p:nvPr/>
          </p:nvSpPr>
          <p:spPr>
            <a:xfrm>
              <a:off x="6209763" y="2432923"/>
              <a:ext cx="381450" cy="1514166"/>
            </a:xfrm>
            <a:custGeom>
              <a:avLst/>
              <a:gdLst/>
              <a:ahLst/>
              <a:cxnLst/>
              <a:rect l="l" t="t" r="r" b="b"/>
              <a:pathLst>
                <a:path w="1967" h="7808" extrusionOk="0">
                  <a:moveTo>
                    <a:pt x="1882" y="1"/>
                  </a:moveTo>
                  <a:cubicBezTo>
                    <a:pt x="1848" y="93"/>
                    <a:pt x="1812" y="182"/>
                    <a:pt x="1773" y="272"/>
                  </a:cubicBezTo>
                  <a:cubicBezTo>
                    <a:pt x="1743" y="346"/>
                    <a:pt x="1716" y="415"/>
                    <a:pt x="1645" y="460"/>
                  </a:cubicBezTo>
                  <a:cubicBezTo>
                    <a:pt x="1530" y="535"/>
                    <a:pt x="1411" y="608"/>
                    <a:pt x="1293" y="681"/>
                  </a:cubicBezTo>
                  <a:cubicBezTo>
                    <a:pt x="1209" y="733"/>
                    <a:pt x="1121" y="788"/>
                    <a:pt x="1024" y="814"/>
                  </a:cubicBezTo>
                  <a:cubicBezTo>
                    <a:pt x="957" y="833"/>
                    <a:pt x="888" y="837"/>
                    <a:pt x="819" y="837"/>
                  </a:cubicBezTo>
                  <a:cubicBezTo>
                    <a:pt x="780" y="837"/>
                    <a:pt x="742" y="836"/>
                    <a:pt x="704" y="835"/>
                  </a:cubicBezTo>
                  <a:cubicBezTo>
                    <a:pt x="552" y="829"/>
                    <a:pt x="401" y="824"/>
                    <a:pt x="248" y="818"/>
                  </a:cubicBezTo>
                  <a:cubicBezTo>
                    <a:pt x="245" y="818"/>
                    <a:pt x="242" y="817"/>
                    <a:pt x="238" y="817"/>
                  </a:cubicBezTo>
                  <a:cubicBezTo>
                    <a:pt x="229" y="817"/>
                    <a:pt x="219" y="820"/>
                    <a:pt x="211" y="825"/>
                  </a:cubicBezTo>
                  <a:cubicBezTo>
                    <a:pt x="201" y="831"/>
                    <a:pt x="194" y="839"/>
                    <a:pt x="190" y="850"/>
                  </a:cubicBezTo>
                  <a:cubicBezTo>
                    <a:pt x="33" y="1127"/>
                    <a:pt x="0" y="1454"/>
                    <a:pt x="36" y="1772"/>
                  </a:cubicBezTo>
                  <a:cubicBezTo>
                    <a:pt x="46" y="1849"/>
                    <a:pt x="58" y="1926"/>
                    <a:pt x="75" y="2002"/>
                  </a:cubicBezTo>
                  <a:cubicBezTo>
                    <a:pt x="165" y="2425"/>
                    <a:pt x="393" y="2814"/>
                    <a:pt x="466" y="3238"/>
                  </a:cubicBezTo>
                  <a:cubicBezTo>
                    <a:pt x="583" y="3920"/>
                    <a:pt x="526" y="4607"/>
                    <a:pt x="540" y="5292"/>
                  </a:cubicBezTo>
                  <a:cubicBezTo>
                    <a:pt x="544" y="5496"/>
                    <a:pt x="550" y="5700"/>
                    <a:pt x="559" y="5904"/>
                  </a:cubicBezTo>
                  <a:cubicBezTo>
                    <a:pt x="573" y="6267"/>
                    <a:pt x="629" y="7695"/>
                    <a:pt x="664" y="7736"/>
                  </a:cubicBezTo>
                  <a:cubicBezTo>
                    <a:pt x="679" y="7752"/>
                    <a:pt x="700" y="7766"/>
                    <a:pt x="720" y="7773"/>
                  </a:cubicBezTo>
                  <a:cubicBezTo>
                    <a:pt x="782" y="7796"/>
                    <a:pt x="847" y="7807"/>
                    <a:pt x="913" y="7807"/>
                  </a:cubicBezTo>
                  <a:cubicBezTo>
                    <a:pt x="945" y="7807"/>
                    <a:pt x="977" y="7805"/>
                    <a:pt x="1009" y="7799"/>
                  </a:cubicBezTo>
                  <a:cubicBezTo>
                    <a:pt x="1106" y="7781"/>
                    <a:pt x="1199" y="7750"/>
                    <a:pt x="1286" y="7704"/>
                  </a:cubicBezTo>
                  <a:cubicBezTo>
                    <a:pt x="1305" y="7695"/>
                    <a:pt x="1325" y="7684"/>
                    <a:pt x="1344" y="7673"/>
                  </a:cubicBezTo>
                  <a:cubicBezTo>
                    <a:pt x="1374" y="7655"/>
                    <a:pt x="1402" y="7634"/>
                    <a:pt x="1428" y="7611"/>
                  </a:cubicBezTo>
                  <a:cubicBezTo>
                    <a:pt x="1486" y="7557"/>
                    <a:pt x="1523" y="7481"/>
                    <a:pt x="1531" y="7401"/>
                  </a:cubicBezTo>
                  <a:cubicBezTo>
                    <a:pt x="1539" y="7249"/>
                    <a:pt x="1597" y="5941"/>
                    <a:pt x="1626" y="5631"/>
                  </a:cubicBezTo>
                  <a:cubicBezTo>
                    <a:pt x="1680" y="5086"/>
                    <a:pt x="1757" y="4539"/>
                    <a:pt x="1822" y="3994"/>
                  </a:cubicBezTo>
                  <a:cubicBezTo>
                    <a:pt x="1879" y="3494"/>
                    <a:pt x="1939" y="2992"/>
                    <a:pt x="1955" y="2488"/>
                  </a:cubicBezTo>
                  <a:cubicBezTo>
                    <a:pt x="1966" y="2180"/>
                    <a:pt x="1966" y="1870"/>
                    <a:pt x="1962" y="1560"/>
                  </a:cubicBezTo>
                  <a:cubicBezTo>
                    <a:pt x="1959" y="1348"/>
                    <a:pt x="1954" y="1134"/>
                    <a:pt x="1947" y="920"/>
                  </a:cubicBezTo>
                  <a:cubicBezTo>
                    <a:pt x="1945" y="866"/>
                    <a:pt x="1943" y="813"/>
                    <a:pt x="1940" y="759"/>
                  </a:cubicBezTo>
                  <a:cubicBezTo>
                    <a:pt x="1928" y="506"/>
                    <a:pt x="1904" y="252"/>
                    <a:pt x="18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3"/>
            <p:cNvSpPr/>
            <p:nvPr/>
          </p:nvSpPr>
          <p:spPr>
            <a:xfrm>
              <a:off x="6209957" y="2432923"/>
              <a:ext cx="381257" cy="1487987"/>
            </a:xfrm>
            <a:custGeom>
              <a:avLst/>
              <a:gdLst/>
              <a:ahLst/>
              <a:cxnLst/>
              <a:rect l="l" t="t" r="r" b="b"/>
              <a:pathLst>
                <a:path w="1966" h="7673" extrusionOk="0">
                  <a:moveTo>
                    <a:pt x="1882" y="1"/>
                  </a:moveTo>
                  <a:cubicBezTo>
                    <a:pt x="1848" y="93"/>
                    <a:pt x="1812" y="182"/>
                    <a:pt x="1774" y="272"/>
                  </a:cubicBezTo>
                  <a:cubicBezTo>
                    <a:pt x="1742" y="346"/>
                    <a:pt x="1716" y="415"/>
                    <a:pt x="1646" y="460"/>
                  </a:cubicBezTo>
                  <a:cubicBezTo>
                    <a:pt x="1529" y="535"/>
                    <a:pt x="1410" y="608"/>
                    <a:pt x="1293" y="681"/>
                  </a:cubicBezTo>
                  <a:cubicBezTo>
                    <a:pt x="1208" y="733"/>
                    <a:pt x="1120" y="788"/>
                    <a:pt x="1023" y="814"/>
                  </a:cubicBezTo>
                  <a:cubicBezTo>
                    <a:pt x="957" y="833"/>
                    <a:pt x="888" y="837"/>
                    <a:pt x="819" y="837"/>
                  </a:cubicBezTo>
                  <a:cubicBezTo>
                    <a:pt x="781" y="837"/>
                    <a:pt x="742" y="836"/>
                    <a:pt x="704" y="835"/>
                  </a:cubicBezTo>
                  <a:cubicBezTo>
                    <a:pt x="553" y="829"/>
                    <a:pt x="400" y="824"/>
                    <a:pt x="247" y="818"/>
                  </a:cubicBezTo>
                  <a:cubicBezTo>
                    <a:pt x="244" y="818"/>
                    <a:pt x="241" y="817"/>
                    <a:pt x="237" y="817"/>
                  </a:cubicBezTo>
                  <a:cubicBezTo>
                    <a:pt x="228" y="817"/>
                    <a:pt x="218" y="820"/>
                    <a:pt x="210" y="825"/>
                  </a:cubicBezTo>
                  <a:cubicBezTo>
                    <a:pt x="200" y="831"/>
                    <a:pt x="193" y="839"/>
                    <a:pt x="189" y="850"/>
                  </a:cubicBezTo>
                  <a:cubicBezTo>
                    <a:pt x="34" y="1127"/>
                    <a:pt x="1" y="1454"/>
                    <a:pt x="36" y="1772"/>
                  </a:cubicBezTo>
                  <a:cubicBezTo>
                    <a:pt x="86" y="1807"/>
                    <a:pt x="142" y="1829"/>
                    <a:pt x="203" y="1840"/>
                  </a:cubicBezTo>
                  <a:cubicBezTo>
                    <a:pt x="248" y="1848"/>
                    <a:pt x="297" y="1850"/>
                    <a:pt x="346" y="1850"/>
                  </a:cubicBezTo>
                  <a:cubicBezTo>
                    <a:pt x="476" y="1850"/>
                    <a:pt x="618" y="1831"/>
                    <a:pt x="753" y="1831"/>
                  </a:cubicBezTo>
                  <a:cubicBezTo>
                    <a:pt x="916" y="1831"/>
                    <a:pt x="1070" y="1859"/>
                    <a:pt x="1183" y="1982"/>
                  </a:cubicBezTo>
                  <a:cubicBezTo>
                    <a:pt x="1248" y="2052"/>
                    <a:pt x="1284" y="2144"/>
                    <a:pt x="1310" y="2235"/>
                  </a:cubicBezTo>
                  <a:cubicBezTo>
                    <a:pt x="1490" y="2812"/>
                    <a:pt x="1474" y="3428"/>
                    <a:pt x="1454" y="4033"/>
                  </a:cubicBezTo>
                  <a:cubicBezTo>
                    <a:pt x="1417" y="5246"/>
                    <a:pt x="1380" y="6458"/>
                    <a:pt x="1343" y="7673"/>
                  </a:cubicBezTo>
                  <a:cubicBezTo>
                    <a:pt x="1373" y="7655"/>
                    <a:pt x="1401" y="7634"/>
                    <a:pt x="1427" y="7611"/>
                  </a:cubicBezTo>
                  <a:cubicBezTo>
                    <a:pt x="1485" y="7557"/>
                    <a:pt x="1522" y="7481"/>
                    <a:pt x="1530" y="7401"/>
                  </a:cubicBezTo>
                  <a:cubicBezTo>
                    <a:pt x="1538" y="7249"/>
                    <a:pt x="1596" y="5941"/>
                    <a:pt x="1625" y="5631"/>
                  </a:cubicBezTo>
                  <a:cubicBezTo>
                    <a:pt x="1679" y="5086"/>
                    <a:pt x="1756" y="4539"/>
                    <a:pt x="1821" y="3994"/>
                  </a:cubicBezTo>
                  <a:cubicBezTo>
                    <a:pt x="1878" y="3494"/>
                    <a:pt x="1938" y="2992"/>
                    <a:pt x="1954" y="2488"/>
                  </a:cubicBezTo>
                  <a:cubicBezTo>
                    <a:pt x="1965" y="2180"/>
                    <a:pt x="1965" y="1870"/>
                    <a:pt x="1962" y="1560"/>
                  </a:cubicBezTo>
                  <a:cubicBezTo>
                    <a:pt x="1960" y="1348"/>
                    <a:pt x="1953" y="1134"/>
                    <a:pt x="1946" y="920"/>
                  </a:cubicBezTo>
                  <a:cubicBezTo>
                    <a:pt x="1944" y="866"/>
                    <a:pt x="1943" y="813"/>
                    <a:pt x="1940" y="759"/>
                  </a:cubicBezTo>
                  <a:cubicBezTo>
                    <a:pt x="1927" y="506"/>
                    <a:pt x="1904" y="252"/>
                    <a:pt x="1882" y="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3"/>
            <p:cNvSpPr/>
            <p:nvPr/>
          </p:nvSpPr>
          <p:spPr>
            <a:xfrm>
              <a:off x="5976664" y="1746037"/>
              <a:ext cx="658181" cy="1001817"/>
            </a:xfrm>
            <a:custGeom>
              <a:avLst/>
              <a:gdLst/>
              <a:ahLst/>
              <a:cxnLst/>
              <a:rect l="l" t="t" r="r" b="b"/>
              <a:pathLst>
                <a:path w="3394" h="5166" extrusionOk="0">
                  <a:moveTo>
                    <a:pt x="1145" y="0"/>
                  </a:moveTo>
                  <a:cubicBezTo>
                    <a:pt x="1132" y="0"/>
                    <a:pt x="1120" y="0"/>
                    <a:pt x="1107" y="0"/>
                  </a:cubicBezTo>
                  <a:cubicBezTo>
                    <a:pt x="1082" y="2"/>
                    <a:pt x="1056" y="2"/>
                    <a:pt x="1030" y="3"/>
                  </a:cubicBezTo>
                  <a:cubicBezTo>
                    <a:pt x="861" y="11"/>
                    <a:pt x="690" y="31"/>
                    <a:pt x="526" y="80"/>
                  </a:cubicBezTo>
                  <a:cubicBezTo>
                    <a:pt x="241" y="170"/>
                    <a:pt x="80" y="331"/>
                    <a:pt x="29" y="634"/>
                  </a:cubicBezTo>
                  <a:cubicBezTo>
                    <a:pt x="0" y="804"/>
                    <a:pt x="14" y="978"/>
                    <a:pt x="29" y="1149"/>
                  </a:cubicBezTo>
                  <a:cubicBezTo>
                    <a:pt x="73" y="1663"/>
                    <a:pt x="160" y="2176"/>
                    <a:pt x="234" y="2686"/>
                  </a:cubicBezTo>
                  <a:cubicBezTo>
                    <a:pt x="324" y="3280"/>
                    <a:pt x="413" y="3872"/>
                    <a:pt x="504" y="4464"/>
                  </a:cubicBezTo>
                  <a:cubicBezTo>
                    <a:pt x="543" y="4721"/>
                    <a:pt x="654" y="4932"/>
                    <a:pt x="895" y="5038"/>
                  </a:cubicBezTo>
                  <a:cubicBezTo>
                    <a:pt x="1107" y="5133"/>
                    <a:pt x="1344" y="5163"/>
                    <a:pt x="1578" y="5166"/>
                  </a:cubicBezTo>
                  <a:cubicBezTo>
                    <a:pt x="1590" y="5166"/>
                    <a:pt x="1601" y="5166"/>
                    <a:pt x="1613" y="5166"/>
                  </a:cubicBezTo>
                  <a:cubicBezTo>
                    <a:pt x="1859" y="5166"/>
                    <a:pt x="2108" y="5137"/>
                    <a:pt x="2341" y="5062"/>
                  </a:cubicBezTo>
                  <a:cubicBezTo>
                    <a:pt x="2491" y="5016"/>
                    <a:pt x="2634" y="4947"/>
                    <a:pt x="2765" y="4859"/>
                  </a:cubicBezTo>
                  <a:cubicBezTo>
                    <a:pt x="2857" y="4795"/>
                    <a:pt x="2944" y="4721"/>
                    <a:pt x="3004" y="4627"/>
                  </a:cubicBezTo>
                  <a:cubicBezTo>
                    <a:pt x="3150" y="4403"/>
                    <a:pt x="3152" y="4081"/>
                    <a:pt x="3141" y="3823"/>
                  </a:cubicBezTo>
                  <a:cubicBezTo>
                    <a:pt x="3127" y="3497"/>
                    <a:pt x="3147" y="3164"/>
                    <a:pt x="3176" y="2838"/>
                  </a:cubicBezTo>
                  <a:cubicBezTo>
                    <a:pt x="3207" y="2478"/>
                    <a:pt x="3263" y="2119"/>
                    <a:pt x="3310" y="1761"/>
                  </a:cubicBezTo>
                  <a:cubicBezTo>
                    <a:pt x="3320" y="1696"/>
                    <a:pt x="3328" y="1633"/>
                    <a:pt x="3336" y="1570"/>
                  </a:cubicBezTo>
                  <a:cubicBezTo>
                    <a:pt x="3361" y="1363"/>
                    <a:pt x="3394" y="1150"/>
                    <a:pt x="3392" y="943"/>
                  </a:cubicBezTo>
                  <a:cubicBezTo>
                    <a:pt x="3391" y="839"/>
                    <a:pt x="3343" y="776"/>
                    <a:pt x="3252" y="731"/>
                  </a:cubicBezTo>
                  <a:cubicBezTo>
                    <a:pt x="3213" y="712"/>
                    <a:pt x="3175" y="694"/>
                    <a:pt x="3135" y="681"/>
                  </a:cubicBezTo>
                  <a:cubicBezTo>
                    <a:pt x="3051" y="650"/>
                    <a:pt x="2967" y="624"/>
                    <a:pt x="2884" y="590"/>
                  </a:cubicBezTo>
                  <a:cubicBezTo>
                    <a:pt x="2714" y="517"/>
                    <a:pt x="2547" y="437"/>
                    <a:pt x="2382" y="350"/>
                  </a:cubicBezTo>
                  <a:cubicBezTo>
                    <a:pt x="2375" y="346"/>
                    <a:pt x="2365" y="342"/>
                    <a:pt x="2359" y="336"/>
                  </a:cubicBezTo>
                  <a:cubicBezTo>
                    <a:pt x="2222" y="259"/>
                    <a:pt x="2090" y="153"/>
                    <a:pt x="1940" y="122"/>
                  </a:cubicBezTo>
                  <a:cubicBezTo>
                    <a:pt x="1680" y="68"/>
                    <a:pt x="1409" y="0"/>
                    <a:pt x="1145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3"/>
            <p:cNvSpPr/>
            <p:nvPr/>
          </p:nvSpPr>
          <p:spPr>
            <a:xfrm>
              <a:off x="6416294" y="1997559"/>
              <a:ext cx="202264" cy="730322"/>
            </a:xfrm>
            <a:custGeom>
              <a:avLst/>
              <a:gdLst/>
              <a:ahLst/>
              <a:cxnLst/>
              <a:rect l="l" t="t" r="r" b="b"/>
              <a:pathLst>
                <a:path w="1043" h="3766" extrusionOk="0">
                  <a:moveTo>
                    <a:pt x="601" y="0"/>
                  </a:moveTo>
                  <a:cubicBezTo>
                    <a:pt x="601" y="1"/>
                    <a:pt x="601" y="1"/>
                    <a:pt x="600" y="1"/>
                  </a:cubicBezTo>
                  <a:lnTo>
                    <a:pt x="600" y="1"/>
                  </a:lnTo>
                  <a:cubicBezTo>
                    <a:pt x="601" y="1"/>
                    <a:pt x="601" y="1"/>
                    <a:pt x="601" y="0"/>
                  </a:cubicBezTo>
                  <a:close/>
                  <a:moveTo>
                    <a:pt x="600" y="1"/>
                  </a:moveTo>
                  <a:lnTo>
                    <a:pt x="600" y="1"/>
                  </a:lnTo>
                  <a:cubicBezTo>
                    <a:pt x="559" y="60"/>
                    <a:pt x="520" y="120"/>
                    <a:pt x="484" y="182"/>
                  </a:cubicBezTo>
                  <a:cubicBezTo>
                    <a:pt x="441" y="259"/>
                    <a:pt x="405" y="340"/>
                    <a:pt x="368" y="417"/>
                  </a:cubicBezTo>
                  <a:cubicBezTo>
                    <a:pt x="333" y="496"/>
                    <a:pt x="293" y="572"/>
                    <a:pt x="260" y="650"/>
                  </a:cubicBezTo>
                  <a:cubicBezTo>
                    <a:pt x="192" y="814"/>
                    <a:pt x="140" y="983"/>
                    <a:pt x="103" y="1155"/>
                  </a:cubicBezTo>
                  <a:cubicBezTo>
                    <a:pt x="20" y="1531"/>
                    <a:pt x="1" y="1915"/>
                    <a:pt x="2" y="2299"/>
                  </a:cubicBezTo>
                  <a:cubicBezTo>
                    <a:pt x="6" y="2729"/>
                    <a:pt x="32" y="3157"/>
                    <a:pt x="60" y="3585"/>
                  </a:cubicBezTo>
                  <a:cubicBezTo>
                    <a:pt x="65" y="3646"/>
                    <a:pt x="68" y="3705"/>
                    <a:pt x="74" y="3765"/>
                  </a:cubicBezTo>
                  <a:cubicBezTo>
                    <a:pt x="224" y="3719"/>
                    <a:pt x="367" y="3650"/>
                    <a:pt x="498" y="3562"/>
                  </a:cubicBezTo>
                  <a:cubicBezTo>
                    <a:pt x="590" y="3498"/>
                    <a:pt x="677" y="3424"/>
                    <a:pt x="737" y="3330"/>
                  </a:cubicBezTo>
                  <a:cubicBezTo>
                    <a:pt x="883" y="3106"/>
                    <a:pt x="885" y="2784"/>
                    <a:pt x="874" y="2526"/>
                  </a:cubicBezTo>
                  <a:cubicBezTo>
                    <a:pt x="861" y="2200"/>
                    <a:pt x="880" y="1867"/>
                    <a:pt x="909" y="1541"/>
                  </a:cubicBezTo>
                  <a:cubicBezTo>
                    <a:pt x="941" y="1181"/>
                    <a:pt x="996" y="822"/>
                    <a:pt x="1043" y="464"/>
                  </a:cubicBezTo>
                  <a:cubicBezTo>
                    <a:pt x="982" y="384"/>
                    <a:pt x="909" y="314"/>
                    <a:pt x="828" y="256"/>
                  </a:cubicBezTo>
                  <a:cubicBezTo>
                    <a:pt x="776" y="218"/>
                    <a:pt x="730" y="168"/>
                    <a:pt x="673" y="138"/>
                  </a:cubicBezTo>
                  <a:cubicBezTo>
                    <a:pt x="631" y="116"/>
                    <a:pt x="562" y="57"/>
                    <a:pt x="6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3"/>
            <p:cNvSpPr/>
            <p:nvPr/>
          </p:nvSpPr>
          <p:spPr>
            <a:xfrm>
              <a:off x="6176408" y="1745843"/>
              <a:ext cx="261799" cy="76213"/>
            </a:xfrm>
            <a:custGeom>
              <a:avLst/>
              <a:gdLst/>
              <a:ahLst/>
              <a:cxnLst/>
              <a:rect l="l" t="t" r="r" b="b"/>
              <a:pathLst>
                <a:path w="1350" h="393" extrusionOk="0">
                  <a:moveTo>
                    <a:pt x="115" y="1"/>
                  </a:moveTo>
                  <a:cubicBezTo>
                    <a:pt x="103" y="1"/>
                    <a:pt x="90" y="1"/>
                    <a:pt x="77" y="1"/>
                  </a:cubicBezTo>
                  <a:cubicBezTo>
                    <a:pt x="52" y="3"/>
                    <a:pt x="28" y="3"/>
                    <a:pt x="0" y="4"/>
                  </a:cubicBezTo>
                  <a:cubicBezTo>
                    <a:pt x="4" y="11"/>
                    <a:pt x="10" y="18"/>
                    <a:pt x="15" y="23"/>
                  </a:cubicBezTo>
                  <a:cubicBezTo>
                    <a:pt x="73" y="91"/>
                    <a:pt x="149" y="139"/>
                    <a:pt x="234" y="167"/>
                  </a:cubicBezTo>
                  <a:cubicBezTo>
                    <a:pt x="291" y="186"/>
                    <a:pt x="348" y="200"/>
                    <a:pt x="408" y="209"/>
                  </a:cubicBezTo>
                  <a:cubicBezTo>
                    <a:pt x="540" y="233"/>
                    <a:pt x="675" y="244"/>
                    <a:pt x="810" y="244"/>
                  </a:cubicBezTo>
                  <a:cubicBezTo>
                    <a:pt x="888" y="245"/>
                    <a:pt x="968" y="251"/>
                    <a:pt x="1046" y="262"/>
                  </a:cubicBezTo>
                  <a:cubicBezTo>
                    <a:pt x="1095" y="269"/>
                    <a:pt x="1141" y="291"/>
                    <a:pt x="1188" y="310"/>
                  </a:cubicBezTo>
                  <a:cubicBezTo>
                    <a:pt x="1244" y="332"/>
                    <a:pt x="1297" y="359"/>
                    <a:pt x="1348" y="391"/>
                  </a:cubicBezTo>
                  <a:lnTo>
                    <a:pt x="1348" y="391"/>
                  </a:lnTo>
                  <a:cubicBezTo>
                    <a:pt x="1338" y="383"/>
                    <a:pt x="1333" y="348"/>
                    <a:pt x="1329" y="337"/>
                  </a:cubicBezTo>
                  <a:cubicBezTo>
                    <a:pt x="1192" y="259"/>
                    <a:pt x="1060" y="154"/>
                    <a:pt x="910" y="121"/>
                  </a:cubicBezTo>
                  <a:cubicBezTo>
                    <a:pt x="651" y="67"/>
                    <a:pt x="380" y="1"/>
                    <a:pt x="115" y="1"/>
                  </a:cubicBezTo>
                  <a:close/>
                  <a:moveTo>
                    <a:pt x="1348" y="391"/>
                  </a:moveTo>
                  <a:cubicBezTo>
                    <a:pt x="1348" y="392"/>
                    <a:pt x="1349" y="392"/>
                    <a:pt x="1349" y="392"/>
                  </a:cubicBezTo>
                  <a:cubicBezTo>
                    <a:pt x="1349" y="392"/>
                    <a:pt x="1348" y="392"/>
                    <a:pt x="1348" y="3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3"/>
            <p:cNvSpPr/>
            <p:nvPr/>
          </p:nvSpPr>
          <p:spPr>
            <a:xfrm>
              <a:off x="6181644" y="1344223"/>
              <a:ext cx="327345" cy="428380"/>
            </a:xfrm>
            <a:custGeom>
              <a:avLst/>
              <a:gdLst/>
              <a:ahLst/>
              <a:cxnLst/>
              <a:rect l="l" t="t" r="r" b="b"/>
              <a:pathLst>
                <a:path w="1688" h="2209" extrusionOk="0">
                  <a:moveTo>
                    <a:pt x="1198" y="1"/>
                  </a:moveTo>
                  <a:cubicBezTo>
                    <a:pt x="1114" y="1"/>
                    <a:pt x="1031" y="26"/>
                    <a:pt x="960" y="74"/>
                  </a:cubicBezTo>
                  <a:cubicBezTo>
                    <a:pt x="913" y="107"/>
                    <a:pt x="871" y="144"/>
                    <a:pt x="832" y="185"/>
                  </a:cubicBezTo>
                  <a:cubicBezTo>
                    <a:pt x="683" y="339"/>
                    <a:pt x="546" y="500"/>
                    <a:pt x="408" y="663"/>
                  </a:cubicBezTo>
                  <a:cubicBezTo>
                    <a:pt x="350" y="732"/>
                    <a:pt x="291" y="802"/>
                    <a:pt x="250" y="880"/>
                  </a:cubicBezTo>
                  <a:cubicBezTo>
                    <a:pt x="130" y="1109"/>
                    <a:pt x="159" y="1386"/>
                    <a:pt x="119" y="1642"/>
                  </a:cubicBezTo>
                  <a:cubicBezTo>
                    <a:pt x="105" y="1734"/>
                    <a:pt x="81" y="1825"/>
                    <a:pt x="46" y="1911"/>
                  </a:cubicBezTo>
                  <a:cubicBezTo>
                    <a:pt x="24" y="1971"/>
                    <a:pt x="1" y="2037"/>
                    <a:pt x="72" y="2074"/>
                  </a:cubicBezTo>
                  <a:cubicBezTo>
                    <a:pt x="100" y="2086"/>
                    <a:pt x="132" y="2092"/>
                    <a:pt x="163" y="2092"/>
                  </a:cubicBezTo>
                  <a:cubicBezTo>
                    <a:pt x="168" y="2092"/>
                    <a:pt x="173" y="2092"/>
                    <a:pt x="178" y="2092"/>
                  </a:cubicBezTo>
                  <a:cubicBezTo>
                    <a:pt x="353" y="2099"/>
                    <a:pt x="527" y="2119"/>
                    <a:pt x="699" y="2155"/>
                  </a:cubicBezTo>
                  <a:cubicBezTo>
                    <a:pt x="737" y="2163"/>
                    <a:pt x="776" y="2172"/>
                    <a:pt x="814" y="2181"/>
                  </a:cubicBezTo>
                  <a:cubicBezTo>
                    <a:pt x="868" y="2194"/>
                    <a:pt x="925" y="2208"/>
                    <a:pt x="980" y="2208"/>
                  </a:cubicBezTo>
                  <a:cubicBezTo>
                    <a:pt x="1005" y="2208"/>
                    <a:pt x="1030" y="2205"/>
                    <a:pt x="1054" y="2198"/>
                  </a:cubicBezTo>
                  <a:cubicBezTo>
                    <a:pt x="1079" y="2192"/>
                    <a:pt x="1101" y="2178"/>
                    <a:pt x="1119" y="2159"/>
                  </a:cubicBezTo>
                  <a:cubicBezTo>
                    <a:pt x="1136" y="2137"/>
                    <a:pt x="1136" y="2100"/>
                    <a:pt x="1143" y="2074"/>
                  </a:cubicBezTo>
                  <a:cubicBezTo>
                    <a:pt x="1156" y="2006"/>
                    <a:pt x="1169" y="1942"/>
                    <a:pt x="1185" y="1874"/>
                  </a:cubicBezTo>
                  <a:cubicBezTo>
                    <a:pt x="1193" y="1837"/>
                    <a:pt x="1205" y="1797"/>
                    <a:pt x="1236" y="1776"/>
                  </a:cubicBezTo>
                  <a:cubicBezTo>
                    <a:pt x="1258" y="1764"/>
                    <a:pt x="1284" y="1757"/>
                    <a:pt x="1308" y="1757"/>
                  </a:cubicBezTo>
                  <a:cubicBezTo>
                    <a:pt x="1381" y="1746"/>
                    <a:pt x="1452" y="1717"/>
                    <a:pt x="1512" y="1675"/>
                  </a:cubicBezTo>
                  <a:cubicBezTo>
                    <a:pt x="1547" y="1653"/>
                    <a:pt x="1574" y="1624"/>
                    <a:pt x="1595" y="1589"/>
                  </a:cubicBezTo>
                  <a:cubicBezTo>
                    <a:pt x="1621" y="1541"/>
                    <a:pt x="1625" y="1486"/>
                    <a:pt x="1629" y="1432"/>
                  </a:cubicBezTo>
                  <a:cubicBezTo>
                    <a:pt x="1642" y="1251"/>
                    <a:pt x="1655" y="1070"/>
                    <a:pt x="1669" y="887"/>
                  </a:cubicBezTo>
                  <a:cubicBezTo>
                    <a:pt x="1672" y="865"/>
                    <a:pt x="1671" y="842"/>
                    <a:pt x="1662" y="821"/>
                  </a:cubicBezTo>
                  <a:cubicBezTo>
                    <a:pt x="1654" y="807"/>
                    <a:pt x="1647" y="792"/>
                    <a:pt x="1643" y="776"/>
                  </a:cubicBezTo>
                  <a:cubicBezTo>
                    <a:pt x="1638" y="752"/>
                    <a:pt x="1653" y="730"/>
                    <a:pt x="1664" y="705"/>
                  </a:cubicBezTo>
                  <a:cubicBezTo>
                    <a:pt x="1687" y="648"/>
                    <a:pt x="1671" y="583"/>
                    <a:pt x="1655" y="521"/>
                  </a:cubicBezTo>
                  <a:cubicBezTo>
                    <a:pt x="1639" y="456"/>
                    <a:pt x="1635" y="392"/>
                    <a:pt x="1613" y="328"/>
                  </a:cubicBezTo>
                  <a:cubicBezTo>
                    <a:pt x="1587" y="255"/>
                    <a:pt x="1547" y="188"/>
                    <a:pt x="1494" y="130"/>
                  </a:cubicBezTo>
                  <a:cubicBezTo>
                    <a:pt x="1442" y="74"/>
                    <a:pt x="1375" y="32"/>
                    <a:pt x="1300" y="13"/>
                  </a:cubicBezTo>
                  <a:cubicBezTo>
                    <a:pt x="1266" y="5"/>
                    <a:pt x="1232" y="1"/>
                    <a:pt x="1198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3"/>
            <p:cNvSpPr/>
            <p:nvPr/>
          </p:nvSpPr>
          <p:spPr>
            <a:xfrm>
              <a:off x="6317004" y="1369433"/>
              <a:ext cx="191986" cy="403170"/>
            </a:xfrm>
            <a:custGeom>
              <a:avLst/>
              <a:gdLst/>
              <a:ahLst/>
              <a:cxnLst/>
              <a:rect l="l" t="t" r="r" b="b"/>
              <a:pathLst>
                <a:path w="990" h="2079" extrusionOk="0">
                  <a:moveTo>
                    <a:pt x="796" y="0"/>
                  </a:moveTo>
                  <a:cubicBezTo>
                    <a:pt x="774" y="4"/>
                    <a:pt x="752" y="11"/>
                    <a:pt x="732" y="21"/>
                  </a:cubicBezTo>
                  <a:cubicBezTo>
                    <a:pt x="584" y="87"/>
                    <a:pt x="478" y="226"/>
                    <a:pt x="418" y="377"/>
                  </a:cubicBezTo>
                  <a:cubicBezTo>
                    <a:pt x="365" y="508"/>
                    <a:pt x="343" y="648"/>
                    <a:pt x="328" y="787"/>
                  </a:cubicBezTo>
                  <a:cubicBezTo>
                    <a:pt x="321" y="849"/>
                    <a:pt x="324" y="910"/>
                    <a:pt x="319" y="972"/>
                  </a:cubicBezTo>
                  <a:cubicBezTo>
                    <a:pt x="310" y="1045"/>
                    <a:pt x="303" y="1118"/>
                    <a:pt x="295" y="1192"/>
                  </a:cubicBezTo>
                  <a:cubicBezTo>
                    <a:pt x="286" y="1298"/>
                    <a:pt x="273" y="1407"/>
                    <a:pt x="224" y="1501"/>
                  </a:cubicBezTo>
                  <a:cubicBezTo>
                    <a:pt x="191" y="1560"/>
                    <a:pt x="142" y="1612"/>
                    <a:pt x="107" y="1670"/>
                  </a:cubicBezTo>
                  <a:cubicBezTo>
                    <a:pt x="42" y="1777"/>
                    <a:pt x="17" y="1904"/>
                    <a:pt x="1" y="2025"/>
                  </a:cubicBezTo>
                  <a:cubicBezTo>
                    <a:pt x="39" y="2033"/>
                    <a:pt x="78" y="2042"/>
                    <a:pt x="116" y="2051"/>
                  </a:cubicBezTo>
                  <a:cubicBezTo>
                    <a:pt x="170" y="2064"/>
                    <a:pt x="227" y="2078"/>
                    <a:pt x="282" y="2078"/>
                  </a:cubicBezTo>
                  <a:cubicBezTo>
                    <a:pt x="307" y="2078"/>
                    <a:pt x="332" y="2075"/>
                    <a:pt x="356" y="2068"/>
                  </a:cubicBezTo>
                  <a:cubicBezTo>
                    <a:pt x="381" y="2062"/>
                    <a:pt x="403" y="2048"/>
                    <a:pt x="421" y="2029"/>
                  </a:cubicBezTo>
                  <a:cubicBezTo>
                    <a:pt x="438" y="2007"/>
                    <a:pt x="438" y="1970"/>
                    <a:pt x="445" y="1944"/>
                  </a:cubicBezTo>
                  <a:cubicBezTo>
                    <a:pt x="458" y="1876"/>
                    <a:pt x="471" y="1812"/>
                    <a:pt x="487" y="1744"/>
                  </a:cubicBezTo>
                  <a:cubicBezTo>
                    <a:pt x="495" y="1707"/>
                    <a:pt x="507" y="1667"/>
                    <a:pt x="538" y="1646"/>
                  </a:cubicBezTo>
                  <a:cubicBezTo>
                    <a:pt x="560" y="1634"/>
                    <a:pt x="586" y="1627"/>
                    <a:pt x="610" y="1627"/>
                  </a:cubicBezTo>
                  <a:cubicBezTo>
                    <a:pt x="683" y="1616"/>
                    <a:pt x="754" y="1587"/>
                    <a:pt x="814" y="1545"/>
                  </a:cubicBezTo>
                  <a:cubicBezTo>
                    <a:pt x="849" y="1523"/>
                    <a:pt x="876" y="1494"/>
                    <a:pt x="897" y="1459"/>
                  </a:cubicBezTo>
                  <a:cubicBezTo>
                    <a:pt x="923" y="1411"/>
                    <a:pt x="927" y="1356"/>
                    <a:pt x="931" y="1302"/>
                  </a:cubicBezTo>
                  <a:cubicBezTo>
                    <a:pt x="944" y="1121"/>
                    <a:pt x="957" y="940"/>
                    <a:pt x="971" y="757"/>
                  </a:cubicBezTo>
                  <a:cubicBezTo>
                    <a:pt x="974" y="735"/>
                    <a:pt x="973" y="712"/>
                    <a:pt x="964" y="691"/>
                  </a:cubicBezTo>
                  <a:cubicBezTo>
                    <a:pt x="956" y="677"/>
                    <a:pt x="949" y="661"/>
                    <a:pt x="944" y="646"/>
                  </a:cubicBezTo>
                  <a:cubicBezTo>
                    <a:pt x="940" y="621"/>
                    <a:pt x="955" y="599"/>
                    <a:pt x="966" y="575"/>
                  </a:cubicBezTo>
                  <a:cubicBezTo>
                    <a:pt x="989" y="518"/>
                    <a:pt x="973" y="452"/>
                    <a:pt x="957" y="391"/>
                  </a:cubicBezTo>
                  <a:cubicBezTo>
                    <a:pt x="941" y="325"/>
                    <a:pt x="937" y="262"/>
                    <a:pt x="915" y="197"/>
                  </a:cubicBezTo>
                  <a:cubicBezTo>
                    <a:pt x="889" y="124"/>
                    <a:pt x="849" y="58"/>
                    <a:pt x="796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3"/>
            <p:cNvSpPr/>
            <p:nvPr/>
          </p:nvSpPr>
          <p:spPr>
            <a:xfrm>
              <a:off x="6121139" y="1241248"/>
              <a:ext cx="390953" cy="432647"/>
            </a:xfrm>
            <a:custGeom>
              <a:avLst/>
              <a:gdLst/>
              <a:ahLst/>
              <a:cxnLst/>
              <a:rect l="l" t="t" r="r" b="b"/>
              <a:pathLst>
                <a:path w="2016" h="2231" extrusionOk="0">
                  <a:moveTo>
                    <a:pt x="1144" y="1"/>
                  </a:moveTo>
                  <a:cubicBezTo>
                    <a:pt x="1074" y="1"/>
                    <a:pt x="1003" y="7"/>
                    <a:pt x="934" y="20"/>
                  </a:cubicBezTo>
                  <a:cubicBezTo>
                    <a:pt x="712" y="61"/>
                    <a:pt x="494" y="149"/>
                    <a:pt x="321" y="292"/>
                  </a:cubicBezTo>
                  <a:cubicBezTo>
                    <a:pt x="158" y="419"/>
                    <a:pt x="50" y="602"/>
                    <a:pt x="15" y="804"/>
                  </a:cubicBezTo>
                  <a:cubicBezTo>
                    <a:pt x="4" y="876"/>
                    <a:pt x="0" y="949"/>
                    <a:pt x="3" y="1022"/>
                  </a:cubicBezTo>
                  <a:cubicBezTo>
                    <a:pt x="6" y="1132"/>
                    <a:pt x="17" y="1241"/>
                    <a:pt x="37" y="1348"/>
                  </a:cubicBezTo>
                  <a:cubicBezTo>
                    <a:pt x="65" y="1505"/>
                    <a:pt x="119" y="1644"/>
                    <a:pt x="165" y="1793"/>
                  </a:cubicBezTo>
                  <a:cubicBezTo>
                    <a:pt x="201" y="1901"/>
                    <a:pt x="251" y="2023"/>
                    <a:pt x="340" y="2098"/>
                  </a:cubicBezTo>
                  <a:cubicBezTo>
                    <a:pt x="432" y="2179"/>
                    <a:pt x="549" y="2226"/>
                    <a:pt x="672" y="2230"/>
                  </a:cubicBezTo>
                  <a:cubicBezTo>
                    <a:pt x="674" y="2230"/>
                    <a:pt x="675" y="2230"/>
                    <a:pt x="677" y="2230"/>
                  </a:cubicBezTo>
                  <a:cubicBezTo>
                    <a:pt x="803" y="2230"/>
                    <a:pt x="928" y="2179"/>
                    <a:pt x="1037" y="2116"/>
                  </a:cubicBezTo>
                  <a:cubicBezTo>
                    <a:pt x="1100" y="2079"/>
                    <a:pt x="1152" y="2027"/>
                    <a:pt x="1190" y="1963"/>
                  </a:cubicBezTo>
                  <a:cubicBezTo>
                    <a:pt x="1230" y="1893"/>
                    <a:pt x="1241" y="1809"/>
                    <a:pt x="1272" y="1735"/>
                  </a:cubicBezTo>
                  <a:cubicBezTo>
                    <a:pt x="1294" y="1681"/>
                    <a:pt x="1326" y="1630"/>
                    <a:pt x="1364" y="1586"/>
                  </a:cubicBezTo>
                  <a:cubicBezTo>
                    <a:pt x="1397" y="1548"/>
                    <a:pt x="1439" y="1519"/>
                    <a:pt x="1487" y="1501"/>
                  </a:cubicBezTo>
                  <a:cubicBezTo>
                    <a:pt x="1503" y="1496"/>
                    <a:pt x="1522" y="1493"/>
                    <a:pt x="1540" y="1493"/>
                  </a:cubicBezTo>
                  <a:cubicBezTo>
                    <a:pt x="1564" y="1493"/>
                    <a:pt x="1588" y="1498"/>
                    <a:pt x="1607" y="1510"/>
                  </a:cubicBezTo>
                  <a:cubicBezTo>
                    <a:pt x="1627" y="1524"/>
                    <a:pt x="1636" y="1552"/>
                    <a:pt x="1665" y="1552"/>
                  </a:cubicBezTo>
                  <a:cubicBezTo>
                    <a:pt x="1699" y="1550"/>
                    <a:pt x="1724" y="1505"/>
                    <a:pt x="1742" y="1482"/>
                  </a:cubicBezTo>
                  <a:cubicBezTo>
                    <a:pt x="1790" y="1418"/>
                    <a:pt x="1824" y="1347"/>
                    <a:pt x="1846" y="1270"/>
                  </a:cubicBezTo>
                  <a:cubicBezTo>
                    <a:pt x="1885" y="1132"/>
                    <a:pt x="1874" y="980"/>
                    <a:pt x="1932" y="847"/>
                  </a:cubicBezTo>
                  <a:cubicBezTo>
                    <a:pt x="1956" y="788"/>
                    <a:pt x="1994" y="739"/>
                    <a:pt x="2007" y="675"/>
                  </a:cubicBezTo>
                  <a:cubicBezTo>
                    <a:pt x="2013" y="649"/>
                    <a:pt x="2014" y="624"/>
                    <a:pt x="2016" y="598"/>
                  </a:cubicBezTo>
                  <a:cubicBezTo>
                    <a:pt x="2016" y="578"/>
                    <a:pt x="2013" y="559"/>
                    <a:pt x="2010" y="540"/>
                  </a:cubicBezTo>
                  <a:cubicBezTo>
                    <a:pt x="2006" y="519"/>
                    <a:pt x="2000" y="499"/>
                    <a:pt x="1994" y="479"/>
                  </a:cubicBezTo>
                  <a:cubicBezTo>
                    <a:pt x="1989" y="463"/>
                    <a:pt x="1981" y="446"/>
                    <a:pt x="1973" y="431"/>
                  </a:cubicBezTo>
                  <a:cubicBezTo>
                    <a:pt x="1944" y="383"/>
                    <a:pt x="1910" y="339"/>
                    <a:pt x="1872" y="298"/>
                  </a:cubicBezTo>
                  <a:cubicBezTo>
                    <a:pt x="1686" y="95"/>
                    <a:pt x="1415" y="1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3"/>
            <p:cNvSpPr/>
            <p:nvPr/>
          </p:nvSpPr>
          <p:spPr>
            <a:xfrm>
              <a:off x="6121527" y="1357022"/>
              <a:ext cx="390565" cy="316873"/>
            </a:xfrm>
            <a:custGeom>
              <a:avLst/>
              <a:gdLst/>
              <a:ahLst/>
              <a:cxnLst/>
              <a:rect l="l" t="t" r="r" b="b"/>
              <a:pathLst>
                <a:path w="2014" h="1634" extrusionOk="0">
                  <a:moveTo>
                    <a:pt x="2014" y="1"/>
                  </a:moveTo>
                  <a:lnTo>
                    <a:pt x="2014" y="1"/>
                  </a:lnTo>
                  <a:cubicBezTo>
                    <a:pt x="1846" y="169"/>
                    <a:pt x="1653" y="310"/>
                    <a:pt x="1444" y="422"/>
                  </a:cubicBezTo>
                  <a:cubicBezTo>
                    <a:pt x="1202" y="546"/>
                    <a:pt x="930" y="620"/>
                    <a:pt x="660" y="620"/>
                  </a:cubicBezTo>
                  <a:cubicBezTo>
                    <a:pt x="576" y="620"/>
                    <a:pt x="492" y="613"/>
                    <a:pt x="410" y="598"/>
                  </a:cubicBezTo>
                  <a:cubicBezTo>
                    <a:pt x="283" y="578"/>
                    <a:pt x="100" y="528"/>
                    <a:pt x="1" y="425"/>
                  </a:cubicBezTo>
                  <a:lnTo>
                    <a:pt x="1" y="425"/>
                  </a:lnTo>
                  <a:cubicBezTo>
                    <a:pt x="4" y="535"/>
                    <a:pt x="15" y="644"/>
                    <a:pt x="35" y="751"/>
                  </a:cubicBezTo>
                  <a:cubicBezTo>
                    <a:pt x="63" y="908"/>
                    <a:pt x="117" y="1047"/>
                    <a:pt x="163" y="1196"/>
                  </a:cubicBezTo>
                  <a:cubicBezTo>
                    <a:pt x="199" y="1304"/>
                    <a:pt x="249" y="1426"/>
                    <a:pt x="338" y="1501"/>
                  </a:cubicBezTo>
                  <a:cubicBezTo>
                    <a:pt x="430" y="1582"/>
                    <a:pt x="547" y="1629"/>
                    <a:pt x="670" y="1633"/>
                  </a:cubicBezTo>
                  <a:cubicBezTo>
                    <a:pt x="672" y="1633"/>
                    <a:pt x="673" y="1633"/>
                    <a:pt x="675" y="1633"/>
                  </a:cubicBezTo>
                  <a:cubicBezTo>
                    <a:pt x="801" y="1633"/>
                    <a:pt x="926" y="1582"/>
                    <a:pt x="1035" y="1519"/>
                  </a:cubicBezTo>
                  <a:cubicBezTo>
                    <a:pt x="1098" y="1482"/>
                    <a:pt x="1150" y="1430"/>
                    <a:pt x="1188" y="1366"/>
                  </a:cubicBezTo>
                  <a:cubicBezTo>
                    <a:pt x="1228" y="1296"/>
                    <a:pt x="1239" y="1212"/>
                    <a:pt x="1270" y="1138"/>
                  </a:cubicBezTo>
                  <a:cubicBezTo>
                    <a:pt x="1292" y="1084"/>
                    <a:pt x="1324" y="1033"/>
                    <a:pt x="1362" y="989"/>
                  </a:cubicBezTo>
                  <a:cubicBezTo>
                    <a:pt x="1395" y="951"/>
                    <a:pt x="1437" y="922"/>
                    <a:pt x="1485" y="904"/>
                  </a:cubicBezTo>
                  <a:cubicBezTo>
                    <a:pt x="1501" y="899"/>
                    <a:pt x="1520" y="896"/>
                    <a:pt x="1538" y="896"/>
                  </a:cubicBezTo>
                  <a:cubicBezTo>
                    <a:pt x="1562" y="896"/>
                    <a:pt x="1586" y="901"/>
                    <a:pt x="1605" y="913"/>
                  </a:cubicBezTo>
                  <a:cubicBezTo>
                    <a:pt x="1625" y="927"/>
                    <a:pt x="1634" y="955"/>
                    <a:pt x="1663" y="955"/>
                  </a:cubicBezTo>
                  <a:cubicBezTo>
                    <a:pt x="1697" y="953"/>
                    <a:pt x="1722" y="908"/>
                    <a:pt x="1740" y="885"/>
                  </a:cubicBezTo>
                  <a:cubicBezTo>
                    <a:pt x="1788" y="821"/>
                    <a:pt x="1822" y="750"/>
                    <a:pt x="1844" y="673"/>
                  </a:cubicBezTo>
                  <a:cubicBezTo>
                    <a:pt x="1883" y="535"/>
                    <a:pt x="1872" y="383"/>
                    <a:pt x="1930" y="250"/>
                  </a:cubicBezTo>
                  <a:cubicBezTo>
                    <a:pt x="1954" y="191"/>
                    <a:pt x="1992" y="142"/>
                    <a:pt x="2005" y="78"/>
                  </a:cubicBezTo>
                  <a:cubicBezTo>
                    <a:pt x="2011" y="52"/>
                    <a:pt x="2012" y="27"/>
                    <a:pt x="2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3"/>
            <p:cNvSpPr/>
            <p:nvPr/>
          </p:nvSpPr>
          <p:spPr>
            <a:xfrm>
              <a:off x="6176408" y="1678939"/>
              <a:ext cx="251327" cy="135360"/>
            </a:xfrm>
            <a:custGeom>
              <a:avLst/>
              <a:gdLst/>
              <a:ahLst/>
              <a:cxnLst/>
              <a:rect l="l" t="t" r="r" b="b"/>
              <a:pathLst>
                <a:path w="1296" h="698" extrusionOk="0">
                  <a:moveTo>
                    <a:pt x="120" y="1"/>
                  </a:moveTo>
                  <a:cubicBezTo>
                    <a:pt x="120" y="1"/>
                    <a:pt x="120" y="1"/>
                    <a:pt x="120" y="2"/>
                  </a:cubicBezTo>
                  <a:lnTo>
                    <a:pt x="120" y="2"/>
                  </a:lnTo>
                  <a:cubicBezTo>
                    <a:pt x="120" y="1"/>
                    <a:pt x="120" y="1"/>
                    <a:pt x="120" y="1"/>
                  </a:cubicBezTo>
                  <a:close/>
                  <a:moveTo>
                    <a:pt x="120" y="2"/>
                  </a:moveTo>
                  <a:cubicBezTo>
                    <a:pt x="100" y="61"/>
                    <a:pt x="80" y="120"/>
                    <a:pt x="58" y="179"/>
                  </a:cubicBezTo>
                  <a:cubicBezTo>
                    <a:pt x="48" y="209"/>
                    <a:pt x="37" y="238"/>
                    <a:pt x="25" y="267"/>
                  </a:cubicBezTo>
                  <a:cubicBezTo>
                    <a:pt x="17" y="290"/>
                    <a:pt x="0" y="319"/>
                    <a:pt x="13" y="344"/>
                  </a:cubicBezTo>
                  <a:cubicBezTo>
                    <a:pt x="18" y="352"/>
                    <a:pt x="25" y="360"/>
                    <a:pt x="35" y="366"/>
                  </a:cubicBezTo>
                  <a:cubicBezTo>
                    <a:pt x="147" y="440"/>
                    <a:pt x="274" y="490"/>
                    <a:pt x="408" y="513"/>
                  </a:cubicBezTo>
                  <a:cubicBezTo>
                    <a:pt x="540" y="535"/>
                    <a:pt x="675" y="547"/>
                    <a:pt x="810" y="547"/>
                  </a:cubicBezTo>
                  <a:cubicBezTo>
                    <a:pt x="888" y="547"/>
                    <a:pt x="967" y="553"/>
                    <a:pt x="1045" y="565"/>
                  </a:cubicBezTo>
                  <a:cubicBezTo>
                    <a:pt x="1129" y="579"/>
                    <a:pt x="1247" y="620"/>
                    <a:pt x="1296" y="698"/>
                  </a:cubicBezTo>
                  <a:cubicBezTo>
                    <a:pt x="1268" y="644"/>
                    <a:pt x="1267" y="580"/>
                    <a:pt x="1267" y="520"/>
                  </a:cubicBezTo>
                  <a:cubicBezTo>
                    <a:pt x="1265" y="432"/>
                    <a:pt x="1263" y="338"/>
                    <a:pt x="1183" y="285"/>
                  </a:cubicBezTo>
                  <a:cubicBezTo>
                    <a:pt x="1151" y="262"/>
                    <a:pt x="1121" y="261"/>
                    <a:pt x="1090" y="261"/>
                  </a:cubicBezTo>
                  <a:cubicBezTo>
                    <a:pt x="1086" y="261"/>
                    <a:pt x="1082" y="261"/>
                    <a:pt x="1078" y="261"/>
                  </a:cubicBezTo>
                  <a:cubicBezTo>
                    <a:pt x="1066" y="261"/>
                    <a:pt x="1053" y="261"/>
                    <a:pt x="1040" y="260"/>
                  </a:cubicBezTo>
                  <a:cubicBezTo>
                    <a:pt x="788" y="232"/>
                    <a:pt x="526" y="235"/>
                    <a:pt x="291" y="141"/>
                  </a:cubicBezTo>
                  <a:cubicBezTo>
                    <a:pt x="253" y="126"/>
                    <a:pt x="218" y="107"/>
                    <a:pt x="185" y="85"/>
                  </a:cubicBezTo>
                  <a:cubicBezTo>
                    <a:pt x="169" y="75"/>
                    <a:pt x="154" y="63"/>
                    <a:pt x="142" y="50"/>
                  </a:cubicBezTo>
                  <a:cubicBezTo>
                    <a:pt x="135" y="42"/>
                    <a:pt x="116" y="13"/>
                    <a:pt x="12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3"/>
            <p:cNvSpPr/>
            <p:nvPr/>
          </p:nvSpPr>
          <p:spPr>
            <a:xfrm>
              <a:off x="7047715" y="1463293"/>
              <a:ext cx="136523" cy="168133"/>
            </a:xfrm>
            <a:custGeom>
              <a:avLst/>
              <a:gdLst/>
              <a:ahLst/>
              <a:cxnLst/>
              <a:rect l="l" t="t" r="r" b="b"/>
              <a:pathLst>
                <a:path w="704" h="867" extrusionOk="0">
                  <a:moveTo>
                    <a:pt x="356" y="1"/>
                  </a:moveTo>
                  <a:cubicBezTo>
                    <a:pt x="165" y="1"/>
                    <a:pt x="7" y="191"/>
                    <a:pt x="3" y="427"/>
                  </a:cubicBezTo>
                  <a:cubicBezTo>
                    <a:pt x="0" y="667"/>
                    <a:pt x="152" y="862"/>
                    <a:pt x="345" y="867"/>
                  </a:cubicBezTo>
                  <a:cubicBezTo>
                    <a:pt x="346" y="867"/>
                    <a:pt x="347" y="867"/>
                    <a:pt x="349" y="867"/>
                  </a:cubicBezTo>
                  <a:cubicBezTo>
                    <a:pt x="538" y="867"/>
                    <a:pt x="696" y="676"/>
                    <a:pt x="700" y="440"/>
                  </a:cubicBezTo>
                  <a:cubicBezTo>
                    <a:pt x="704" y="200"/>
                    <a:pt x="551" y="5"/>
                    <a:pt x="360" y="1"/>
                  </a:cubicBezTo>
                  <a:cubicBezTo>
                    <a:pt x="358" y="1"/>
                    <a:pt x="357" y="1"/>
                    <a:pt x="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7045388" y="1475317"/>
              <a:ext cx="108210" cy="115773"/>
            </a:xfrm>
            <a:custGeom>
              <a:avLst/>
              <a:gdLst/>
              <a:ahLst/>
              <a:cxnLst/>
              <a:rect l="l" t="t" r="r" b="b"/>
              <a:pathLst>
                <a:path w="558" h="597" extrusionOk="0">
                  <a:moveTo>
                    <a:pt x="307" y="0"/>
                  </a:moveTo>
                  <a:cubicBezTo>
                    <a:pt x="194" y="0"/>
                    <a:pt x="83" y="95"/>
                    <a:pt x="44" y="233"/>
                  </a:cubicBezTo>
                  <a:cubicBezTo>
                    <a:pt x="0" y="394"/>
                    <a:pt x="69" y="554"/>
                    <a:pt x="198" y="590"/>
                  </a:cubicBezTo>
                  <a:cubicBezTo>
                    <a:pt x="216" y="595"/>
                    <a:pt x="234" y="597"/>
                    <a:pt x="251" y="597"/>
                  </a:cubicBezTo>
                  <a:cubicBezTo>
                    <a:pt x="364" y="597"/>
                    <a:pt x="476" y="502"/>
                    <a:pt x="514" y="363"/>
                  </a:cubicBezTo>
                  <a:cubicBezTo>
                    <a:pt x="558" y="202"/>
                    <a:pt x="489" y="43"/>
                    <a:pt x="359" y="7"/>
                  </a:cubicBezTo>
                  <a:cubicBezTo>
                    <a:pt x="342" y="3"/>
                    <a:pt x="324" y="0"/>
                    <a:pt x="307" y="0"/>
                  </a:cubicBezTo>
                  <a:close/>
                </a:path>
              </a:pathLst>
            </a:custGeom>
            <a:solidFill>
              <a:srgbClr val="000000">
                <a:alpha val="117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7053339" y="1484625"/>
              <a:ext cx="66128" cy="70589"/>
            </a:xfrm>
            <a:custGeom>
              <a:avLst/>
              <a:gdLst/>
              <a:ahLst/>
              <a:cxnLst/>
              <a:rect l="l" t="t" r="r" b="b"/>
              <a:pathLst>
                <a:path w="341" h="364" extrusionOk="0">
                  <a:moveTo>
                    <a:pt x="187" y="0"/>
                  </a:moveTo>
                  <a:cubicBezTo>
                    <a:pt x="118" y="0"/>
                    <a:pt x="51" y="58"/>
                    <a:pt x="28" y="143"/>
                  </a:cubicBezTo>
                  <a:cubicBezTo>
                    <a:pt x="0" y="240"/>
                    <a:pt x="43" y="337"/>
                    <a:pt x="122" y="359"/>
                  </a:cubicBezTo>
                  <a:cubicBezTo>
                    <a:pt x="133" y="362"/>
                    <a:pt x="144" y="364"/>
                    <a:pt x="155" y="364"/>
                  </a:cubicBezTo>
                  <a:cubicBezTo>
                    <a:pt x="223" y="364"/>
                    <a:pt x="289" y="306"/>
                    <a:pt x="313" y="221"/>
                  </a:cubicBezTo>
                  <a:cubicBezTo>
                    <a:pt x="340" y="123"/>
                    <a:pt x="298" y="27"/>
                    <a:pt x="219" y="5"/>
                  </a:cubicBezTo>
                  <a:cubicBezTo>
                    <a:pt x="209" y="2"/>
                    <a:pt x="198" y="0"/>
                    <a:pt x="187" y="0"/>
                  </a:cubicBezTo>
                  <a:close/>
                </a:path>
              </a:pathLst>
            </a:custGeom>
            <a:solidFill>
              <a:srgbClr val="000000">
                <a:alpha val="29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7030650" y="1632785"/>
              <a:ext cx="123724" cy="71752"/>
            </a:xfrm>
            <a:custGeom>
              <a:avLst/>
              <a:gdLst/>
              <a:ahLst/>
              <a:cxnLst/>
              <a:rect l="l" t="t" r="r" b="b"/>
              <a:pathLst>
                <a:path w="638" h="370" extrusionOk="0">
                  <a:moveTo>
                    <a:pt x="361" y="1"/>
                  </a:moveTo>
                  <a:lnTo>
                    <a:pt x="0" y="110"/>
                  </a:lnTo>
                  <a:lnTo>
                    <a:pt x="277" y="370"/>
                  </a:lnTo>
                  <a:lnTo>
                    <a:pt x="638" y="261"/>
                  </a:lnTo>
                  <a:lnTo>
                    <a:pt x="361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7030650" y="1564135"/>
              <a:ext cx="86491" cy="89981"/>
            </a:xfrm>
            <a:custGeom>
              <a:avLst/>
              <a:gdLst/>
              <a:ahLst/>
              <a:cxnLst/>
              <a:rect l="l" t="t" r="r" b="b"/>
              <a:pathLst>
                <a:path w="446" h="464" extrusionOk="0">
                  <a:moveTo>
                    <a:pt x="445" y="1"/>
                  </a:moveTo>
                  <a:lnTo>
                    <a:pt x="83" y="110"/>
                  </a:lnTo>
                  <a:lnTo>
                    <a:pt x="0" y="464"/>
                  </a:lnTo>
                  <a:lnTo>
                    <a:pt x="361" y="355"/>
                  </a:lnTo>
                  <a:lnTo>
                    <a:pt x="44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7100657" y="1564135"/>
              <a:ext cx="70007" cy="119264"/>
            </a:xfrm>
            <a:custGeom>
              <a:avLst/>
              <a:gdLst/>
              <a:ahLst/>
              <a:cxnLst/>
              <a:rect l="l" t="t" r="r" b="b"/>
              <a:pathLst>
                <a:path w="361" h="615" extrusionOk="0">
                  <a:moveTo>
                    <a:pt x="84" y="1"/>
                  </a:moveTo>
                  <a:lnTo>
                    <a:pt x="0" y="355"/>
                  </a:lnTo>
                  <a:lnTo>
                    <a:pt x="277" y="615"/>
                  </a:lnTo>
                  <a:lnTo>
                    <a:pt x="361" y="261"/>
                  </a:lnTo>
                  <a:lnTo>
                    <a:pt x="84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7034141" y="1657413"/>
              <a:ext cx="78346" cy="288754"/>
            </a:xfrm>
            <a:custGeom>
              <a:avLst/>
              <a:gdLst/>
              <a:ahLst/>
              <a:cxnLst/>
              <a:rect l="l" t="t" r="r" b="b"/>
              <a:pathLst>
                <a:path w="404" h="1489" extrusionOk="0">
                  <a:moveTo>
                    <a:pt x="291" y="1"/>
                  </a:moveTo>
                  <a:cubicBezTo>
                    <a:pt x="239" y="1"/>
                    <a:pt x="194" y="39"/>
                    <a:pt x="186" y="91"/>
                  </a:cubicBezTo>
                  <a:lnTo>
                    <a:pt x="9" y="1366"/>
                  </a:lnTo>
                  <a:cubicBezTo>
                    <a:pt x="0" y="1414"/>
                    <a:pt x="26" y="1462"/>
                    <a:pt x="72" y="1479"/>
                  </a:cubicBezTo>
                  <a:cubicBezTo>
                    <a:pt x="73" y="1480"/>
                    <a:pt x="75" y="1480"/>
                    <a:pt x="75" y="1482"/>
                  </a:cubicBezTo>
                  <a:lnTo>
                    <a:pt x="83" y="1483"/>
                  </a:lnTo>
                  <a:cubicBezTo>
                    <a:pt x="88" y="1486"/>
                    <a:pt x="94" y="1487"/>
                    <a:pt x="98" y="1487"/>
                  </a:cubicBezTo>
                  <a:cubicBezTo>
                    <a:pt x="105" y="1489"/>
                    <a:pt x="112" y="1489"/>
                    <a:pt x="117" y="1489"/>
                  </a:cubicBezTo>
                  <a:lnTo>
                    <a:pt x="121" y="1489"/>
                  </a:lnTo>
                  <a:cubicBezTo>
                    <a:pt x="171" y="1484"/>
                    <a:pt x="211" y="1446"/>
                    <a:pt x="219" y="1398"/>
                  </a:cubicBezTo>
                  <a:lnTo>
                    <a:pt x="398" y="122"/>
                  </a:lnTo>
                  <a:cubicBezTo>
                    <a:pt x="404" y="78"/>
                    <a:pt x="380" y="33"/>
                    <a:pt x="340" y="14"/>
                  </a:cubicBezTo>
                  <a:cubicBezTo>
                    <a:pt x="336" y="13"/>
                    <a:pt x="329" y="9"/>
                    <a:pt x="325" y="7"/>
                  </a:cubicBezTo>
                  <a:cubicBezTo>
                    <a:pt x="318" y="5"/>
                    <a:pt x="313" y="3"/>
                    <a:pt x="306" y="2"/>
                  </a:cubicBezTo>
                  <a:cubicBezTo>
                    <a:pt x="301" y="1"/>
                    <a:pt x="296" y="1"/>
                    <a:pt x="2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7050430" y="1945005"/>
              <a:ext cx="6787" cy="1164"/>
            </a:xfrm>
            <a:custGeom>
              <a:avLst/>
              <a:gdLst/>
              <a:ahLst/>
              <a:cxnLst/>
              <a:rect l="l" t="t" r="r" b="b"/>
              <a:pathLst>
                <a:path w="35" h="6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3"/>
                    <a:pt x="10" y="4"/>
                    <a:pt x="15" y="4"/>
                  </a:cubicBezTo>
                  <a:cubicBezTo>
                    <a:pt x="21" y="6"/>
                    <a:pt x="28" y="6"/>
                    <a:pt x="35" y="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7034141" y="1657801"/>
              <a:ext cx="66322" cy="286815"/>
            </a:xfrm>
            <a:custGeom>
              <a:avLst/>
              <a:gdLst/>
              <a:ahLst/>
              <a:cxnLst/>
              <a:rect l="l" t="t" r="r" b="b"/>
              <a:pathLst>
                <a:path w="342" h="1479" extrusionOk="0">
                  <a:moveTo>
                    <a:pt x="291" y="0"/>
                  </a:moveTo>
                  <a:cubicBezTo>
                    <a:pt x="239" y="0"/>
                    <a:pt x="195" y="38"/>
                    <a:pt x="188" y="91"/>
                  </a:cubicBezTo>
                  <a:lnTo>
                    <a:pt x="9" y="1365"/>
                  </a:lnTo>
                  <a:cubicBezTo>
                    <a:pt x="0" y="1414"/>
                    <a:pt x="28" y="1460"/>
                    <a:pt x="73" y="1478"/>
                  </a:cubicBezTo>
                  <a:lnTo>
                    <a:pt x="266" y="99"/>
                  </a:lnTo>
                  <a:cubicBezTo>
                    <a:pt x="271" y="58"/>
                    <a:pt x="302" y="25"/>
                    <a:pt x="342" y="12"/>
                  </a:cubicBezTo>
                  <a:cubicBezTo>
                    <a:pt x="336" y="11"/>
                    <a:pt x="331" y="8"/>
                    <a:pt x="325" y="5"/>
                  </a:cubicBezTo>
                  <a:cubicBezTo>
                    <a:pt x="320" y="3"/>
                    <a:pt x="313" y="1"/>
                    <a:pt x="306" y="1"/>
                  </a:cubicBezTo>
                  <a:cubicBezTo>
                    <a:pt x="301" y="0"/>
                    <a:pt x="296" y="0"/>
                    <a:pt x="2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6989538" y="1714427"/>
              <a:ext cx="163867" cy="256951"/>
            </a:xfrm>
            <a:custGeom>
              <a:avLst/>
              <a:gdLst/>
              <a:ahLst/>
              <a:cxnLst/>
              <a:rect l="l" t="t" r="r" b="b"/>
              <a:pathLst>
                <a:path w="845" h="1325" extrusionOk="0">
                  <a:moveTo>
                    <a:pt x="618" y="0"/>
                  </a:moveTo>
                  <a:cubicBezTo>
                    <a:pt x="611" y="0"/>
                    <a:pt x="605" y="3"/>
                    <a:pt x="599" y="7"/>
                  </a:cubicBezTo>
                  <a:cubicBezTo>
                    <a:pt x="596" y="9"/>
                    <a:pt x="595" y="15"/>
                    <a:pt x="594" y="19"/>
                  </a:cubicBezTo>
                  <a:cubicBezTo>
                    <a:pt x="585" y="48"/>
                    <a:pt x="585" y="78"/>
                    <a:pt x="592" y="107"/>
                  </a:cubicBezTo>
                  <a:cubicBezTo>
                    <a:pt x="599" y="132"/>
                    <a:pt x="610" y="154"/>
                    <a:pt x="617" y="179"/>
                  </a:cubicBezTo>
                  <a:cubicBezTo>
                    <a:pt x="639" y="249"/>
                    <a:pt x="631" y="326"/>
                    <a:pt x="595" y="391"/>
                  </a:cubicBezTo>
                  <a:cubicBezTo>
                    <a:pt x="563" y="450"/>
                    <a:pt x="488" y="487"/>
                    <a:pt x="426" y="503"/>
                  </a:cubicBezTo>
                  <a:cubicBezTo>
                    <a:pt x="413" y="507"/>
                    <a:pt x="401" y="510"/>
                    <a:pt x="389" y="510"/>
                  </a:cubicBezTo>
                  <a:cubicBezTo>
                    <a:pt x="374" y="510"/>
                    <a:pt x="361" y="506"/>
                    <a:pt x="349" y="492"/>
                  </a:cubicBezTo>
                  <a:cubicBezTo>
                    <a:pt x="331" y="469"/>
                    <a:pt x="317" y="440"/>
                    <a:pt x="313" y="410"/>
                  </a:cubicBezTo>
                  <a:cubicBezTo>
                    <a:pt x="305" y="374"/>
                    <a:pt x="305" y="336"/>
                    <a:pt x="313" y="300"/>
                  </a:cubicBezTo>
                  <a:cubicBezTo>
                    <a:pt x="324" y="246"/>
                    <a:pt x="357" y="198"/>
                    <a:pt x="367" y="143"/>
                  </a:cubicBezTo>
                  <a:cubicBezTo>
                    <a:pt x="369" y="125"/>
                    <a:pt x="357" y="117"/>
                    <a:pt x="342" y="117"/>
                  </a:cubicBezTo>
                  <a:cubicBezTo>
                    <a:pt x="339" y="117"/>
                    <a:pt x="336" y="117"/>
                    <a:pt x="332" y="118"/>
                  </a:cubicBezTo>
                  <a:cubicBezTo>
                    <a:pt x="294" y="124"/>
                    <a:pt x="256" y="152"/>
                    <a:pt x="228" y="176"/>
                  </a:cubicBezTo>
                  <a:cubicBezTo>
                    <a:pt x="137" y="252"/>
                    <a:pt x="86" y="352"/>
                    <a:pt x="62" y="465"/>
                  </a:cubicBezTo>
                  <a:cubicBezTo>
                    <a:pt x="47" y="526"/>
                    <a:pt x="36" y="587"/>
                    <a:pt x="29" y="649"/>
                  </a:cubicBezTo>
                  <a:cubicBezTo>
                    <a:pt x="21" y="720"/>
                    <a:pt x="0" y="784"/>
                    <a:pt x="5" y="855"/>
                  </a:cubicBezTo>
                  <a:cubicBezTo>
                    <a:pt x="3" y="870"/>
                    <a:pt x="5" y="883"/>
                    <a:pt x="7" y="899"/>
                  </a:cubicBezTo>
                  <a:cubicBezTo>
                    <a:pt x="20" y="965"/>
                    <a:pt x="53" y="1024"/>
                    <a:pt x="83" y="1084"/>
                  </a:cubicBezTo>
                  <a:cubicBezTo>
                    <a:pt x="113" y="1145"/>
                    <a:pt x="139" y="1207"/>
                    <a:pt x="188" y="1257"/>
                  </a:cubicBezTo>
                  <a:cubicBezTo>
                    <a:pt x="225" y="1296"/>
                    <a:pt x="277" y="1324"/>
                    <a:pt x="330" y="1324"/>
                  </a:cubicBezTo>
                  <a:cubicBezTo>
                    <a:pt x="344" y="1324"/>
                    <a:pt x="357" y="1322"/>
                    <a:pt x="371" y="1318"/>
                  </a:cubicBezTo>
                  <a:cubicBezTo>
                    <a:pt x="389" y="1314"/>
                    <a:pt x="391" y="1288"/>
                    <a:pt x="402" y="1274"/>
                  </a:cubicBezTo>
                  <a:cubicBezTo>
                    <a:pt x="419" y="1258"/>
                    <a:pt x="437" y="1244"/>
                    <a:pt x="456" y="1233"/>
                  </a:cubicBezTo>
                  <a:cubicBezTo>
                    <a:pt x="495" y="1212"/>
                    <a:pt x="532" y="1188"/>
                    <a:pt x="565" y="1162"/>
                  </a:cubicBezTo>
                  <a:cubicBezTo>
                    <a:pt x="641" y="1091"/>
                    <a:pt x="658" y="980"/>
                    <a:pt x="711" y="890"/>
                  </a:cubicBezTo>
                  <a:cubicBezTo>
                    <a:pt x="729" y="866"/>
                    <a:pt x="744" y="841"/>
                    <a:pt x="756" y="813"/>
                  </a:cubicBezTo>
                  <a:cubicBezTo>
                    <a:pt x="770" y="779"/>
                    <a:pt x="777" y="743"/>
                    <a:pt x="778" y="706"/>
                  </a:cubicBezTo>
                  <a:cubicBezTo>
                    <a:pt x="781" y="685"/>
                    <a:pt x="781" y="665"/>
                    <a:pt x="777" y="644"/>
                  </a:cubicBezTo>
                  <a:cubicBezTo>
                    <a:pt x="771" y="623"/>
                    <a:pt x="760" y="601"/>
                    <a:pt x="755" y="581"/>
                  </a:cubicBezTo>
                  <a:cubicBezTo>
                    <a:pt x="747" y="532"/>
                    <a:pt x="778" y="486"/>
                    <a:pt x="796" y="440"/>
                  </a:cubicBezTo>
                  <a:cubicBezTo>
                    <a:pt x="844" y="315"/>
                    <a:pt x="782" y="169"/>
                    <a:pt x="712" y="64"/>
                  </a:cubicBezTo>
                  <a:cubicBezTo>
                    <a:pt x="693" y="35"/>
                    <a:pt x="665" y="13"/>
                    <a:pt x="632" y="4"/>
                  </a:cubicBezTo>
                  <a:cubicBezTo>
                    <a:pt x="628" y="1"/>
                    <a:pt x="623" y="0"/>
                    <a:pt x="618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6990313" y="1766399"/>
              <a:ext cx="158049" cy="204979"/>
            </a:xfrm>
            <a:custGeom>
              <a:avLst/>
              <a:gdLst/>
              <a:ahLst/>
              <a:cxnLst/>
              <a:rect l="l" t="t" r="r" b="b"/>
              <a:pathLst>
                <a:path w="815" h="1057" extrusionOk="0">
                  <a:moveTo>
                    <a:pt x="795" y="0"/>
                  </a:moveTo>
                  <a:cubicBezTo>
                    <a:pt x="795" y="7"/>
                    <a:pt x="795" y="14"/>
                    <a:pt x="795" y="21"/>
                  </a:cubicBezTo>
                  <a:cubicBezTo>
                    <a:pt x="788" y="109"/>
                    <a:pt x="755" y="194"/>
                    <a:pt x="698" y="263"/>
                  </a:cubicBezTo>
                  <a:cubicBezTo>
                    <a:pt x="681" y="278"/>
                    <a:pt x="667" y="297"/>
                    <a:pt x="657" y="319"/>
                  </a:cubicBezTo>
                  <a:cubicBezTo>
                    <a:pt x="654" y="337"/>
                    <a:pt x="654" y="357"/>
                    <a:pt x="656" y="376"/>
                  </a:cubicBezTo>
                  <a:cubicBezTo>
                    <a:pt x="663" y="446"/>
                    <a:pt x="654" y="520"/>
                    <a:pt x="619" y="580"/>
                  </a:cubicBezTo>
                  <a:cubicBezTo>
                    <a:pt x="588" y="630"/>
                    <a:pt x="532" y="669"/>
                    <a:pt x="473" y="669"/>
                  </a:cubicBezTo>
                  <a:cubicBezTo>
                    <a:pt x="463" y="669"/>
                    <a:pt x="453" y="667"/>
                    <a:pt x="442" y="665"/>
                  </a:cubicBezTo>
                  <a:cubicBezTo>
                    <a:pt x="394" y="654"/>
                    <a:pt x="357" y="620"/>
                    <a:pt x="314" y="596"/>
                  </a:cubicBezTo>
                  <a:cubicBezTo>
                    <a:pt x="267" y="570"/>
                    <a:pt x="211" y="559"/>
                    <a:pt x="153" y="559"/>
                  </a:cubicBezTo>
                  <a:cubicBezTo>
                    <a:pt x="101" y="559"/>
                    <a:pt x="47" y="569"/>
                    <a:pt x="1" y="587"/>
                  </a:cubicBezTo>
                  <a:cubicBezTo>
                    <a:pt x="1" y="600"/>
                    <a:pt x="1" y="615"/>
                    <a:pt x="3" y="629"/>
                  </a:cubicBezTo>
                  <a:cubicBezTo>
                    <a:pt x="16" y="697"/>
                    <a:pt x="49" y="754"/>
                    <a:pt x="79" y="815"/>
                  </a:cubicBezTo>
                  <a:cubicBezTo>
                    <a:pt x="109" y="876"/>
                    <a:pt x="135" y="938"/>
                    <a:pt x="184" y="987"/>
                  </a:cubicBezTo>
                  <a:cubicBezTo>
                    <a:pt x="221" y="1027"/>
                    <a:pt x="274" y="1056"/>
                    <a:pt x="327" y="1056"/>
                  </a:cubicBezTo>
                  <a:cubicBezTo>
                    <a:pt x="340" y="1056"/>
                    <a:pt x="354" y="1054"/>
                    <a:pt x="367" y="1050"/>
                  </a:cubicBezTo>
                  <a:cubicBezTo>
                    <a:pt x="385" y="1045"/>
                    <a:pt x="387" y="1019"/>
                    <a:pt x="398" y="1005"/>
                  </a:cubicBezTo>
                  <a:cubicBezTo>
                    <a:pt x="415" y="990"/>
                    <a:pt x="433" y="975"/>
                    <a:pt x="452" y="964"/>
                  </a:cubicBezTo>
                  <a:cubicBezTo>
                    <a:pt x="491" y="943"/>
                    <a:pt x="528" y="920"/>
                    <a:pt x="561" y="892"/>
                  </a:cubicBezTo>
                  <a:cubicBezTo>
                    <a:pt x="637" y="822"/>
                    <a:pt x="656" y="710"/>
                    <a:pt x="707" y="622"/>
                  </a:cubicBezTo>
                  <a:cubicBezTo>
                    <a:pt x="725" y="598"/>
                    <a:pt x="740" y="571"/>
                    <a:pt x="754" y="544"/>
                  </a:cubicBezTo>
                  <a:cubicBezTo>
                    <a:pt x="766" y="509"/>
                    <a:pt x="773" y="474"/>
                    <a:pt x="774" y="438"/>
                  </a:cubicBezTo>
                  <a:cubicBezTo>
                    <a:pt x="777" y="416"/>
                    <a:pt x="777" y="395"/>
                    <a:pt x="773" y="375"/>
                  </a:cubicBezTo>
                  <a:cubicBezTo>
                    <a:pt x="767" y="354"/>
                    <a:pt x="756" y="333"/>
                    <a:pt x="752" y="313"/>
                  </a:cubicBezTo>
                  <a:cubicBezTo>
                    <a:pt x="743" y="263"/>
                    <a:pt x="774" y="218"/>
                    <a:pt x="792" y="171"/>
                  </a:cubicBezTo>
                  <a:cubicBezTo>
                    <a:pt x="813" y="117"/>
                    <a:pt x="814" y="57"/>
                    <a:pt x="795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6515583" y="1887409"/>
              <a:ext cx="580030" cy="380675"/>
            </a:xfrm>
            <a:custGeom>
              <a:avLst/>
              <a:gdLst/>
              <a:ahLst/>
              <a:cxnLst/>
              <a:rect l="l" t="t" r="r" b="b"/>
              <a:pathLst>
                <a:path w="2991" h="1963" extrusionOk="0">
                  <a:moveTo>
                    <a:pt x="2584" y="0"/>
                  </a:moveTo>
                  <a:cubicBezTo>
                    <a:pt x="2551" y="0"/>
                    <a:pt x="2519" y="4"/>
                    <a:pt x="2487" y="12"/>
                  </a:cubicBezTo>
                  <a:cubicBezTo>
                    <a:pt x="2406" y="37"/>
                    <a:pt x="2356" y="129"/>
                    <a:pt x="2303" y="192"/>
                  </a:cubicBezTo>
                  <a:cubicBezTo>
                    <a:pt x="2180" y="338"/>
                    <a:pt x="2056" y="483"/>
                    <a:pt x="1931" y="625"/>
                  </a:cubicBezTo>
                  <a:cubicBezTo>
                    <a:pt x="1851" y="720"/>
                    <a:pt x="1767" y="839"/>
                    <a:pt x="1667" y="911"/>
                  </a:cubicBezTo>
                  <a:cubicBezTo>
                    <a:pt x="1632" y="935"/>
                    <a:pt x="1586" y="973"/>
                    <a:pt x="1542" y="973"/>
                  </a:cubicBezTo>
                  <a:cubicBezTo>
                    <a:pt x="1540" y="973"/>
                    <a:pt x="1539" y="973"/>
                    <a:pt x="1537" y="973"/>
                  </a:cubicBezTo>
                  <a:cubicBezTo>
                    <a:pt x="1493" y="972"/>
                    <a:pt x="1455" y="943"/>
                    <a:pt x="1424" y="917"/>
                  </a:cubicBezTo>
                  <a:cubicBezTo>
                    <a:pt x="1238" y="765"/>
                    <a:pt x="1068" y="599"/>
                    <a:pt x="914" y="418"/>
                  </a:cubicBezTo>
                  <a:cubicBezTo>
                    <a:pt x="808" y="296"/>
                    <a:pt x="728" y="137"/>
                    <a:pt x="582" y="55"/>
                  </a:cubicBezTo>
                  <a:cubicBezTo>
                    <a:pt x="550" y="37"/>
                    <a:pt x="519" y="29"/>
                    <a:pt x="489" y="29"/>
                  </a:cubicBezTo>
                  <a:cubicBezTo>
                    <a:pt x="354" y="29"/>
                    <a:pt x="236" y="184"/>
                    <a:pt x="176" y="298"/>
                  </a:cubicBezTo>
                  <a:cubicBezTo>
                    <a:pt x="119" y="409"/>
                    <a:pt x="77" y="527"/>
                    <a:pt x="50" y="648"/>
                  </a:cubicBezTo>
                  <a:cubicBezTo>
                    <a:pt x="23" y="778"/>
                    <a:pt x="8" y="908"/>
                    <a:pt x="5" y="1039"/>
                  </a:cubicBezTo>
                  <a:cubicBezTo>
                    <a:pt x="1" y="1155"/>
                    <a:pt x="4" y="1269"/>
                    <a:pt x="12" y="1385"/>
                  </a:cubicBezTo>
                  <a:cubicBezTo>
                    <a:pt x="17" y="1430"/>
                    <a:pt x="20" y="1478"/>
                    <a:pt x="39" y="1521"/>
                  </a:cubicBezTo>
                  <a:cubicBezTo>
                    <a:pt x="56" y="1565"/>
                    <a:pt x="94" y="1599"/>
                    <a:pt x="140" y="1610"/>
                  </a:cubicBezTo>
                  <a:cubicBezTo>
                    <a:pt x="148" y="1612"/>
                    <a:pt x="157" y="1613"/>
                    <a:pt x="165" y="1613"/>
                  </a:cubicBezTo>
                  <a:cubicBezTo>
                    <a:pt x="193" y="1613"/>
                    <a:pt x="221" y="1604"/>
                    <a:pt x="250" y="1602"/>
                  </a:cubicBezTo>
                  <a:cubicBezTo>
                    <a:pt x="258" y="1601"/>
                    <a:pt x="267" y="1601"/>
                    <a:pt x="275" y="1601"/>
                  </a:cubicBezTo>
                  <a:cubicBezTo>
                    <a:pt x="342" y="1601"/>
                    <a:pt x="408" y="1624"/>
                    <a:pt x="472" y="1646"/>
                  </a:cubicBezTo>
                  <a:cubicBezTo>
                    <a:pt x="757" y="1751"/>
                    <a:pt x="1046" y="1839"/>
                    <a:pt x="1339" y="1913"/>
                  </a:cubicBezTo>
                  <a:cubicBezTo>
                    <a:pt x="1437" y="1940"/>
                    <a:pt x="1537" y="1963"/>
                    <a:pt x="1637" y="1963"/>
                  </a:cubicBezTo>
                  <a:cubicBezTo>
                    <a:pt x="1640" y="1963"/>
                    <a:pt x="1643" y="1963"/>
                    <a:pt x="1646" y="1963"/>
                  </a:cubicBezTo>
                  <a:cubicBezTo>
                    <a:pt x="1759" y="1963"/>
                    <a:pt x="1833" y="1906"/>
                    <a:pt x="1916" y="1838"/>
                  </a:cubicBezTo>
                  <a:cubicBezTo>
                    <a:pt x="2081" y="1703"/>
                    <a:pt x="2237" y="1554"/>
                    <a:pt x="2365" y="1383"/>
                  </a:cubicBezTo>
                  <a:cubicBezTo>
                    <a:pt x="2476" y="1233"/>
                    <a:pt x="2577" y="1075"/>
                    <a:pt x="2666" y="910"/>
                  </a:cubicBezTo>
                  <a:cubicBezTo>
                    <a:pt x="2724" y="806"/>
                    <a:pt x="2780" y="695"/>
                    <a:pt x="2837" y="586"/>
                  </a:cubicBezTo>
                  <a:cubicBezTo>
                    <a:pt x="2868" y="523"/>
                    <a:pt x="2903" y="462"/>
                    <a:pt x="2937" y="400"/>
                  </a:cubicBezTo>
                  <a:cubicBezTo>
                    <a:pt x="2958" y="365"/>
                    <a:pt x="2991" y="322"/>
                    <a:pt x="2988" y="278"/>
                  </a:cubicBezTo>
                  <a:cubicBezTo>
                    <a:pt x="2988" y="271"/>
                    <a:pt x="2987" y="263"/>
                    <a:pt x="2984" y="257"/>
                  </a:cubicBezTo>
                  <a:cubicBezTo>
                    <a:pt x="2962" y="194"/>
                    <a:pt x="2901" y="135"/>
                    <a:pt x="2839" y="88"/>
                  </a:cubicBezTo>
                  <a:cubicBezTo>
                    <a:pt x="2808" y="66"/>
                    <a:pt x="2773" y="48"/>
                    <a:pt x="2739" y="31"/>
                  </a:cubicBezTo>
                  <a:cubicBezTo>
                    <a:pt x="2689" y="11"/>
                    <a:pt x="2637" y="0"/>
                    <a:pt x="2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3"/>
            <p:cNvSpPr/>
            <p:nvPr/>
          </p:nvSpPr>
          <p:spPr>
            <a:xfrm>
              <a:off x="6515583" y="1904281"/>
              <a:ext cx="580030" cy="363803"/>
            </a:xfrm>
            <a:custGeom>
              <a:avLst/>
              <a:gdLst/>
              <a:ahLst/>
              <a:cxnLst/>
              <a:rect l="l" t="t" r="r" b="b"/>
              <a:pathLst>
                <a:path w="2991" h="1876" extrusionOk="0">
                  <a:moveTo>
                    <a:pt x="2839" y="1"/>
                  </a:moveTo>
                  <a:cubicBezTo>
                    <a:pt x="2648" y="412"/>
                    <a:pt x="2396" y="792"/>
                    <a:pt x="2092" y="1128"/>
                  </a:cubicBezTo>
                  <a:cubicBezTo>
                    <a:pt x="1991" y="1238"/>
                    <a:pt x="1884" y="1344"/>
                    <a:pt x="1755" y="1419"/>
                  </a:cubicBezTo>
                  <a:cubicBezTo>
                    <a:pt x="1656" y="1475"/>
                    <a:pt x="1539" y="1511"/>
                    <a:pt x="1424" y="1511"/>
                  </a:cubicBezTo>
                  <a:cubicBezTo>
                    <a:pt x="1381" y="1511"/>
                    <a:pt x="1339" y="1506"/>
                    <a:pt x="1298" y="1496"/>
                  </a:cubicBezTo>
                  <a:cubicBezTo>
                    <a:pt x="1211" y="1475"/>
                    <a:pt x="1121" y="1419"/>
                    <a:pt x="1042" y="1383"/>
                  </a:cubicBezTo>
                  <a:cubicBezTo>
                    <a:pt x="952" y="1343"/>
                    <a:pt x="864" y="1305"/>
                    <a:pt x="776" y="1265"/>
                  </a:cubicBezTo>
                  <a:cubicBezTo>
                    <a:pt x="613" y="1192"/>
                    <a:pt x="447" y="1116"/>
                    <a:pt x="313" y="998"/>
                  </a:cubicBezTo>
                  <a:cubicBezTo>
                    <a:pt x="189" y="892"/>
                    <a:pt x="115" y="729"/>
                    <a:pt x="57" y="579"/>
                  </a:cubicBezTo>
                  <a:cubicBezTo>
                    <a:pt x="55" y="574"/>
                    <a:pt x="52" y="567"/>
                    <a:pt x="50" y="561"/>
                  </a:cubicBezTo>
                  <a:cubicBezTo>
                    <a:pt x="23" y="691"/>
                    <a:pt x="8" y="821"/>
                    <a:pt x="5" y="952"/>
                  </a:cubicBezTo>
                  <a:cubicBezTo>
                    <a:pt x="1" y="1068"/>
                    <a:pt x="4" y="1182"/>
                    <a:pt x="12" y="1298"/>
                  </a:cubicBezTo>
                  <a:cubicBezTo>
                    <a:pt x="17" y="1343"/>
                    <a:pt x="20" y="1391"/>
                    <a:pt x="39" y="1434"/>
                  </a:cubicBezTo>
                  <a:cubicBezTo>
                    <a:pt x="56" y="1478"/>
                    <a:pt x="94" y="1512"/>
                    <a:pt x="140" y="1523"/>
                  </a:cubicBezTo>
                  <a:cubicBezTo>
                    <a:pt x="148" y="1525"/>
                    <a:pt x="157" y="1526"/>
                    <a:pt x="165" y="1526"/>
                  </a:cubicBezTo>
                  <a:cubicBezTo>
                    <a:pt x="193" y="1526"/>
                    <a:pt x="221" y="1517"/>
                    <a:pt x="250" y="1515"/>
                  </a:cubicBezTo>
                  <a:cubicBezTo>
                    <a:pt x="258" y="1514"/>
                    <a:pt x="267" y="1514"/>
                    <a:pt x="275" y="1514"/>
                  </a:cubicBezTo>
                  <a:cubicBezTo>
                    <a:pt x="342" y="1514"/>
                    <a:pt x="408" y="1537"/>
                    <a:pt x="472" y="1559"/>
                  </a:cubicBezTo>
                  <a:cubicBezTo>
                    <a:pt x="757" y="1664"/>
                    <a:pt x="1046" y="1752"/>
                    <a:pt x="1339" y="1826"/>
                  </a:cubicBezTo>
                  <a:cubicBezTo>
                    <a:pt x="1437" y="1853"/>
                    <a:pt x="1537" y="1876"/>
                    <a:pt x="1637" y="1876"/>
                  </a:cubicBezTo>
                  <a:cubicBezTo>
                    <a:pt x="1640" y="1876"/>
                    <a:pt x="1643" y="1876"/>
                    <a:pt x="1646" y="1876"/>
                  </a:cubicBezTo>
                  <a:cubicBezTo>
                    <a:pt x="1759" y="1876"/>
                    <a:pt x="1833" y="1819"/>
                    <a:pt x="1916" y="1751"/>
                  </a:cubicBezTo>
                  <a:cubicBezTo>
                    <a:pt x="2081" y="1616"/>
                    <a:pt x="2237" y="1467"/>
                    <a:pt x="2365" y="1296"/>
                  </a:cubicBezTo>
                  <a:cubicBezTo>
                    <a:pt x="2476" y="1146"/>
                    <a:pt x="2577" y="988"/>
                    <a:pt x="2666" y="823"/>
                  </a:cubicBezTo>
                  <a:cubicBezTo>
                    <a:pt x="2724" y="719"/>
                    <a:pt x="2780" y="608"/>
                    <a:pt x="2837" y="499"/>
                  </a:cubicBezTo>
                  <a:cubicBezTo>
                    <a:pt x="2868" y="436"/>
                    <a:pt x="2903" y="375"/>
                    <a:pt x="2937" y="313"/>
                  </a:cubicBezTo>
                  <a:cubicBezTo>
                    <a:pt x="2958" y="278"/>
                    <a:pt x="2991" y="235"/>
                    <a:pt x="2988" y="191"/>
                  </a:cubicBezTo>
                  <a:cubicBezTo>
                    <a:pt x="2988" y="184"/>
                    <a:pt x="2987" y="176"/>
                    <a:pt x="2984" y="170"/>
                  </a:cubicBezTo>
                  <a:cubicBezTo>
                    <a:pt x="2962" y="107"/>
                    <a:pt x="2901" y="48"/>
                    <a:pt x="28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3"/>
            <p:cNvSpPr/>
            <p:nvPr/>
          </p:nvSpPr>
          <p:spPr>
            <a:xfrm>
              <a:off x="7223606" y="2192455"/>
              <a:ext cx="93860" cy="104332"/>
            </a:xfrm>
            <a:custGeom>
              <a:avLst/>
              <a:gdLst/>
              <a:ahLst/>
              <a:cxnLst/>
              <a:rect l="l" t="t" r="r" b="b"/>
              <a:pathLst>
                <a:path w="484" h="538" extrusionOk="0">
                  <a:moveTo>
                    <a:pt x="253" y="0"/>
                  </a:moveTo>
                  <a:lnTo>
                    <a:pt x="253" y="0"/>
                  </a:lnTo>
                  <a:cubicBezTo>
                    <a:pt x="189" y="66"/>
                    <a:pt x="96" y="91"/>
                    <a:pt x="14" y="134"/>
                  </a:cubicBezTo>
                  <a:cubicBezTo>
                    <a:pt x="3" y="137"/>
                    <a:pt x="1" y="152"/>
                    <a:pt x="9" y="159"/>
                  </a:cubicBezTo>
                  <a:cubicBezTo>
                    <a:pt x="86" y="270"/>
                    <a:pt x="127" y="402"/>
                    <a:pt x="129" y="537"/>
                  </a:cubicBezTo>
                  <a:cubicBezTo>
                    <a:pt x="129" y="526"/>
                    <a:pt x="207" y="494"/>
                    <a:pt x="218" y="490"/>
                  </a:cubicBezTo>
                  <a:cubicBezTo>
                    <a:pt x="246" y="481"/>
                    <a:pt x="272" y="468"/>
                    <a:pt x="297" y="453"/>
                  </a:cubicBezTo>
                  <a:cubicBezTo>
                    <a:pt x="360" y="421"/>
                    <a:pt x="426" y="395"/>
                    <a:pt x="484" y="353"/>
                  </a:cubicBezTo>
                  <a:lnTo>
                    <a:pt x="484" y="353"/>
                  </a:lnTo>
                  <a:cubicBezTo>
                    <a:pt x="481" y="355"/>
                    <a:pt x="477" y="355"/>
                    <a:pt x="473" y="355"/>
                  </a:cubicBezTo>
                  <a:cubicBezTo>
                    <a:pt x="450" y="355"/>
                    <a:pt x="409" y="331"/>
                    <a:pt x="401" y="320"/>
                  </a:cubicBezTo>
                  <a:cubicBezTo>
                    <a:pt x="394" y="309"/>
                    <a:pt x="394" y="298"/>
                    <a:pt x="386" y="288"/>
                  </a:cubicBezTo>
                  <a:cubicBezTo>
                    <a:pt x="374" y="278"/>
                    <a:pt x="361" y="269"/>
                    <a:pt x="348" y="263"/>
                  </a:cubicBezTo>
                  <a:cubicBezTo>
                    <a:pt x="254" y="212"/>
                    <a:pt x="213" y="98"/>
                    <a:pt x="253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3"/>
            <p:cNvSpPr/>
            <p:nvPr/>
          </p:nvSpPr>
          <p:spPr>
            <a:xfrm>
              <a:off x="7247265" y="2079978"/>
              <a:ext cx="211766" cy="194701"/>
            </a:xfrm>
            <a:custGeom>
              <a:avLst/>
              <a:gdLst/>
              <a:ahLst/>
              <a:cxnLst/>
              <a:rect l="l" t="t" r="r" b="b"/>
              <a:pathLst>
                <a:path w="1092" h="1004" extrusionOk="0">
                  <a:moveTo>
                    <a:pt x="848" y="1"/>
                  </a:moveTo>
                  <a:cubicBezTo>
                    <a:pt x="775" y="1"/>
                    <a:pt x="702" y="17"/>
                    <a:pt x="633" y="42"/>
                  </a:cubicBezTo>
                  <a:cubicBezTo>
                    <a:pt x="534" y="79"/>
                    <a:pt x="442" y="136"/>
                    <a:pt x="351" y="192"/>
                  </a:cubicBezTo>
                  <a:cubicBezTo>
                    <a:pt x="268" y="243"/>
                    <a:pt x="212" y="317"/>
                    <a:pt x="157" y="396"/>
                  </a:cubicBezTo>
                  <a:cubicBezTo>
                    <a:pt x="139" y="421"/>
                    <a:pt x="121" y="445"/>
                    <a:pt x="104" y="471"/>
                  </a:cubicBezTo>
                  <a:cubicBezTo>
                    <a:pt x="58" y="546"/>
                    <a:pt x="15" y="623"/>
                    <a:pt x="7" y="712"/>
                  </a:cubicBezTo>
                  <a:cubicBezTo>
                    <a:pt x="0" y="780"/>
                    <a:pt x="8" y="892"/>
                    <a:pt x="96" y="892"/>
                  </a:cubicBezTo>
                  <a:cubicBezTo>
                    <a:pt x="99" y="892"/>
                    <a:pt x="103" y="892"/>
                    <a:pt x="106" y="891"/>
                  </a:cubicBezTo>
                  <a:cubicBezTo>
                    <a:pt x="109" y="891"/>
                    <a:pt x="113" y="890"/>
                    <a:pt x="116" y="890"/>
                  </a:cubicBezTo>
                  <a:cubicBezTo>
                    <a:pt x="120" y="890"/>
                    <a:pt x="123" y="891"/>
                    <a:pt x="127" y="891"/>
                  </a:cubicBezTo>
                  <a:cubicBezTo>
                    <a:pt x="142" y="895"/>
                    <a:pt x="147" y="913"/>
                    <a:pt x="153" y="929"/>
                  </a:cubicBezTo>
                  <a:cubicBezTo>
                    <a:pt x="174" y="977"/>
                    <a:pt x="230" y="1004"/>
                    <a:pt x="284" y="1004"/>
                  </a:cubicBezTo>
                  <a:cubicBezTo>
                    <a:pt x="295" y="1004"/>
                    <a:pt x="307" y="1003"/>
                    <a:pt x="318" y="1000"/>
                  </a:cubicBezTo>
                  <a:cubicBezTo>
                    <a:pt x="416" y="979"/>
                    <a:pt x="478" y="893"/>
                    <a:pt x="552" y="835"/>
                  </a:cubicBezTo>
                  <a:cubicBezTo>
                    <a:pt x="579" y="816"/>
                    <a:pt x="604" y="791"/>
                    <a:pt x="625" y="765"/>
                  </a:cubicBezTo>
                  <a:cubicBezTo>
                    <a:pt x="643" y="741"/>
                    <a:pt x="648" y="726"/>
                    <a:pt x="677" y="714"/>
                  </a:cubicBezTo>
                  <a:cubicBezTo>
                    <a:pt x="791" y="661"/>
                    <a:pt x="936" y="675"/>
                    <a:pt x="1035" y="590"/>
                  </a:cubicBezTo>
                  <a:cubicBezTo>
                    <a:pt x="1057" y="571"/>
                    <a:pt x="1074" y="546"/>
                    <a:pt x="1082" y="518"/>
                  </a:cubicBezTo>
                  <a:cubicBezTo>
                    <a:pt x="1092" y="484"/>
                    <a:pt x="1082" y="447"/>
                    <a:pt x="1075" y="412"/>
                  </a:cubicBezTo>
                  <a:cubicBezTo>
                    <a:pt x="1061" y="350"/>
                    <a:pt x="1053" y="287"/>
                    <a:pt x="1047" y="222"/>
                  </a:cubicBezTo>
                  <a:cubicBezTo>
                    <a:pt x="1045" y="204"/>
                    <a:pt x="1046" y="184"/>
                    <a:pt x="1052" y="166"/>
                  </a:cubicBezTo>
                  <a:cubicBezTo>
                    <a:pt x="1054" y="156"/>
                    <a:pt x="1060" y="147"/>
                    <a:pt x="1063" y="137"/>
                  </a:cubicBezTo>
                  <a:cubicBezTo>
                    <a:pt x="1069" y="105"/>
                    <a:pt x="1058" y="72"/>
                    <a:pt x="1034" y="50"/>
                  </a:cubicBezTo>
                  <a:cubicBezTo>
                    <a:pt x="1010" y="30"/>
                    <a:pt x="980" y="17"/>
                    <a:pt x="948" y="12"/>
                  </a:cubicBezTo>
                  <a:cubicBezTo>
                    <a:pt x="915" y="4"/>
                    <a:pt x="881" y="1"/>
                    <a:pt x="848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3"/>
            <p:cNvSpPr/>
            <p:nvPr/>
          </p:nvSpPr>
          <p:spPr>
            <a:xfrm>
              <a:off x="7270924" y="2073966"/>
              <a:ext cx="124306" cy="150680"/>
            </a:xfrm>
            <a:custGeom>
              <a:avLst/>
              <a:gdLst/>
              <a:ahLst/>
              <a:cxnLst/>
              <a:rect l="l" t="t" r="r" b="b"/>
              <a:pathLst>
                <a:path w="641" h="777" extrusionOk="0">
                  <a:moveTo>
                    <a:pt x="597" y="1"/>
                  </a:moveTo>
                  <a:cubicBezTo>
                    <a:pt x="579" y="1"/>
                    <a:pt x="558" y="11"/>
                    <a:pt x="541" y="26"/>
                  </a:cubicBezTo>
                  <a:cubicBezTo>
                    <a:pt x="523" y="43"/>
                    <a:pt x="508" y="59"/>
                    <a:pt x="495" y="78"/>
                  </a:cubicBezTo>
                  <a:cubicBezTo>
                    <a:pt x="431" y="151"/>
                    <a:pt x="350" y="194"/>
                    <a:pt x="267" y="242"/>
                  </a:cubicBezTo>
                  <a:cubicBezTo>
                    <a:pt x="228" y="266"/>
                    <a:pt x="190" y="293"/>
                    <a:pt x="157" y="325"/>
                  </a:cubicBezTo>
                  <a:cubicBezTo>
                    <a:pt x="71" y="406"/>
                    <a:pt x="0" y="516"/>
                    <a:pt x="7" y="628"/>
                  </a:cubicBezTo>
                  <a:cubicBezTo>
                    <a:pt x="9" y="661"/>
                    <a:pt x="18" y="695"/>
                    <a:pt x="35" y="724"/>
                  </a:cubicBezTo>
                  <a:cubicBezTo>
                    <a:pt x="60" y="758"/>
                    <a:pt x="99" y="777"/>
                    <a:pt x="139" y="777"/>
                  </a:cubicBezTo>
                  <a:cubicBezTo>
                    <a:pt x="163" y="777"/>
                    <a:pt x="188" y="770"/>
                    <a:pt x="210" y="756"/>
                  </a:cubicBezTo>
                  <a:cubicBezTo>
                    <a:pt x="230" y="741"/>
                    <a:pt x="248" y="720"/>
                    <a:pt x="261" y="697"/>
                  </a:cubicBezTo>
                  <a:cubicBezTo>
                    <a:pt x="284" y="661"/>
                    <a:pt x="302" y="621"/>
                    <a:pt x="314" y="580"/>
                  </a:cubicBezTo>
                  <a:cubicBezTo>
                    <a:pt x="324" y="541"/>
                    <a:pt x="339" y="504"/>
                    <a:pt x="358" y="469"/>
                  </a:cubicBezTo>
                  <a:cubicBezTo>
                    <a:pt x="383" y="432"/>
                    <a:pt x="411" y="398"/>
                    <a:pt x="440" y="363"/>
                  </a:cubicBezTo>
                  <a:cubicBezTo>
                    <a:pt x="497" y="296"/>
                    <a:pt x="561" y="231"/>
                    <a:pt x="605" y="153"/>
                  </a:cubicBezTo>
                  <a:cubicBezTo>
                    <a:pt x="621" y="123"/>
                    <a:pt x="641" y="80"/>
                    <a:pt x="636" y="44"/>
                  </a:cubicBezTo>
                  <a:cubicBezTo>
                    <a:pt x="633" y="13"/>
                    <a:pt x="617" y="1"/>
                    <a:pt x="597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3"/>
            <p:cNvSpPr/>
            <p:nvPr/>
          </p:nvSpPr>
          <p:spPr>
            <a:xfrm>
              <a:off x="6954825" y="2211071"/>
              <a:ext cx="308341" cy="228638"/>
            </a:xfrm>
            <a:custGeom>
              <a:avLst/>
              <a:gdLst/>
              <a:ahLst/>
              <a:cxnLst/>
              <a:rect l="l" t="t" r="r" b="b"/>
              <a:pathLst>
                <a:path w="1590" h="1179" extrusionOk="0">
                  <a:moveTo>
                    <a:pt x="1373" y="1"/>
                  </a:moveTo>
                  <a:cubicBezTo>
                    <a:pt x="1359" y="1"/>
                    <a:pt x="1345" y="4"/>
                    <a:pt x="1332" y="10"/>
                  </a:cubicBezTo>
                  <a:cubicBezTo>
                    <a:pt x="1283" y="36"/>
                    <a:pt x="251" y="487"/>
                    <a:pt x="0" y="582"/>
                  </a:cubicBezTo>
                  <a:cubicBezTo>
                    <a:pt x="22" y="582"/>
                    <a:pt x="67" y="605"/>
                    <a:pt x="82" y="610"/>
                  </a:cubicBezTo>
                  <a:cubicBezTo>
                    <a:pt x="109" y="623"/>
                    <a:pt x="138" y="638"/>
                    <a:pt x="166" y="650"/>
                  </a:cubicBezTo>
                  <a:cubicBezTo>
                    <a:pt x="188" y="659"/>
                    <a:pt x="208" y="671"/>
                    <a:pt x="228" y="685"/>
                  </a:cubicBezTo>
                  <a:cubicBezTo>
                    <a:pt x="258" y="707"/>
                    <a:pt x="288" y="732"/>
                    <a:pt x="318" y="754"/>
                  </a:cubicBezTo>
                  <a:cubicBezTo>
                    <a:pt x="386" y="810"/>
                    <a:pt x="477" y="868"/>
                    <a:pt x="524" y="944"/>
                  </a:cubicBezTo>
                  <a:cubicBezTo>
                    <a:pt x="544" y="978"/>
                    <a:pt x="557" y="1018"/>
                    <a:pt x="561" y="1059"/>
                  </a:cubicBezTo>
                  <a:cubicBezTo>
                    <a:pt x="565" y="1091"/>
                    <a:pt x="568" y="1121"/>
                    <a:pt x="568" y="1153"/>
                  </a:cubicBezTo>
                  <a:cubicBezTo>
                    <a:pt x="568" y="1168"/>
                    <a:pt x="566" y="1177"/>
                    <a:pt x="564" y="1179"/>
                  </a:cubicBezTo>
                  <a:lnTo>
                    <a:pt x="564" y="1179"/>
                  </a:lnTo>
                  <a:cubicBezTo>
                    <a:pt x="571" y="1175"/>
                    <a:pt x="582" y="1169"/>
                    <a:pt x="595" y="1161"/>
                  </a:cubicBezTo>
                  <a:cubicBezTo>
                    <a:pt x="771" y="1052"/>
                    <a:pt x="1414" y="620"/>
                    <a:pt x="1506" y="551"/>
                  </a:cubicBezTo>
                  <a:cubicBezTo>
                    <a:pt x="1574" y="502"/>
                    <a:pt x="1589" y="430"/>
                    <a:pt x="1584" y="349"/>
                  </a:cubicBezTo>
                  <a:cubicBezTo>
                    <a:pt x="1585" y="339"/>
                    <a:pt x="1584" y="330"/>
                    <a:pt x="1581" y="321"/>
                  </a:cubicBezTo>
                  <a:cubicBezTo>
                    <a:pt x="1581" y="314"/>
                    <a:pt x="1581" y="308"/>
                    <a:pt x="1579" y="301"/>
                  </a:cubicBezTo>
                  <a:cubicBezTo>
                    <a:pt x="1573" y="251"/>
                    <a:pt x="1559" y="202"/>
                    <a:pt x="1541" y="156"/>
                  </a:cubicBezTo>
                  <a:cubicBezTo>
                    <a:pt x="1526" y="111"/>
                    <a:pt x="1500" y="69"/>
                    <a:pt x="1464" y="36"/>
                  </a:cubicBezTo>
                  <a:cubicBezTo>
                    <a:pt x="1440" y="16"/>
                    <a:pt x="1406" y="1"/>
                    <a:pt x="1373" y="1"/>
                  </a:cubicBezTo>
                  <a:close/>
                  <a:moveTo>
                    <a:pt x="564" y="1179"/>
                  </a:moveTo>
                  <a:lnTo>
                    <a:pt x="564" y="1179"/>
                  </a:lnTo>
                  <a:cubicBezTo>
                    <a:pt x="564" y="1179"/>
                    <a:pt x="564" y="1179"/>
                    <a:pt x="563" y="1179"/>
                  </a:cubicBezTo>
                  <a:cubicBezTo>
                    <a:pt x="564" y="1179"/>
                    <a:pt x="564" y="1179"/>
                    <a:pt x="564" y="11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3"/>
            <p:cNvSpPr/>
            <p:nvPr/>
          </p:nvSpPr>
          <p:spPr>
            <a:xfrm>
              <a:off x="6996131" y="2273516"/>
              <a:ext cx="267035" cy="162897"/>
            </a:xfrm>
            <a:custGeom>
              <a:avLst/>
              <a:gdLst/>
              <a:ahLst/>
              <a:cxnLst/>
              <a:rect l="l" t="t" r="r" b="b"/>
              <a:pathLst>
                <a:path w="1377" h="840" extrusionOk="0">
                  <a:moveTo>
                    <a:pt x="1368" y="1"/>
                  </a:moveTo>
                  <a:cubicBezTo>
                    <a:pt x="1280" y="63"/>
                    <a:pt x="1194" y="129"/>
                    <a:pt x="1103" y="185"/>
                  </a:cubicBezTo>
                  <a:cubicBezTo>
                    <a:pt x="1002" y="250"/>
                    <a:pt x="893" y="305"/>
                    <a:pt x="780" y="346"/>
                  </a:cubicBezTo>
                  <a:cubicBezTo>
                    <a:pt x="724" y="368"/>
                    <a:pt x="664" y="388"/>
                    <a:pt x="603" y="388"/>
                  </a:cubicBezTo>
                  <a:cubicBezTo>
                    <a:pt x="599" y="388"/>
                    <a:pt x="595" y="388"/>
                    <a:pt x="591" y="388"/>
                  </a:cubicBezTo>
                  <a:cubicBezTo>
                    <a:pt x="542" y="382"/>
                    <a:pt x="494" y="368"/>
                    <a:pt x="448" y="346"/>
                  </a:cubicBezTo>
                  <a:cubicBezTo>
                    <a:pt x="366" y="310"/>
                    <a:pt x="286" y="257"/>
                    <a:pt x="194" y="243"/>
                  </a:cubicBezTo>
                  <a:cubicBezTo>
                    <a:pt x="188" y="242"/>
                    <a:pt x="182" y="242"/>
                    <a:pt x="177" y="242"/>
                  </a:cubicBezTo>
                  <a:cubicBezTo>
                    <a:pt x="102" y="242"/>
                    <a:pt x="35" y="293"/>
                    <a:pt x="15" y="366"/>
                  </a:cubicBezTo>
                  <a:cubicBezTo>
                    <a:pt x="12" y="371"/>
                    <a:pt x="10" y="377"/>
                    <a:pt x="9" y="383"/>
                  </a:cubicBezTo>
                  <a:cubicBezTo>
                    <a:pt x="1" y="445"/>
                    <a:pt x="23" y="507"/>
                    <a:pt x="53" y="562"/>
                  </a:cubicBezTo>
                  <a:cubicBezTo>
                    <a:pt x="116" y="685"/>
                    <a:pt x="224" y="795"/>
                    <a:pt x="355" y="832"/>
                  </a:cubicBezTo>
                  <a:cubicBezTo>
                    <a:pt x="363" y="836"/>
                    <a:pt x="373" y="838"/>
                    <a:pt x="382" y="839"/>
                  </a:cubicBezTo>
                  <a:cubicBezTo>
                    <a:pt x="558" y="730"/>
                    <a:pt x="1201" y="298"/>
                    <a:pt x="1293" y="229"/>
                  </a:cubicBezTo>
                  <a:cubicBezTo>
                    <a:pt x="1361" y="180"/>
                    <a:pt x="1376" y="108"/>
                    <a:pt x="1371" y="27"/>
                  </a:cubicBezTo>
                  <a:cubicBezTo>
                    <a:pt x="1372" y="19"/>
                    <a:pt x="1371" y="9"/>
                    <a:pt x="13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3"/>
            <p:cNvSpPr/>
            <p:nvPr/>
          </p:nvSpPr>
          <p:spPr>
            <a:xfrm>
              <a:off x="6867171" y="4095643"/>
              <a:ext cx="308147" cy="222044"/>
            </a:xfrm>
            <a:custGeom>
              <a:avLst/>
              <a:gdLst/>
              <a:ahLst/>
              <a:cxnLst/>
              <a:rect l="l" t="t" r="r" b="b"/>
              <a:pathLst>
                <a:path w="1589" h="1145" extrusionOk="0">
                  <a:moveTo>
                    <a:pt x="1437" y="0"/>
                  </a:moveTo>
                  <a:cubicBezTo>
                    <a:pt x="1250" y="0"/>
                    <a:pt x="862" y="164"/>
                    <a:pt x="743" y="211"/>
                  </a:cubicBezTo>
                  <a:cubicBezTo>
                    <a:pt x="587" y="270"/>
                    <a:pt x="433" y="306"/>
                    <a:pt x="301" y="415"/>
                  </a:cubicBezTo>
                  <a:cubicBezTo>
                    <a:pt x="238" y="468"/>
                    <a:pt x="183" y="529"/>
                    <a:pt x="133" y="596"/>
                  </a:cubicBezTo>
                  <a:cubicBezTo>
                    <a:pt x="85" y="656"/>
                    <a:pt x="46" y="724"/>
                    <a:pt x="22" y="797"/>
                  </a:cubicBezTo>
                  <a:cubicBezTo>
                    <a:pt x="1" y="857"/>
                    <a:pt x="1" y="923"/>
                    <a:pt x="22" y="983"/>
                  </a:cubicBezTo>
                  <a:cubicBezTo>
                    <a:pt x="26" y="996"/>
                    <a:pt x="31" y="1008"/>
                    <a:pt x="38" y="1020"/>
                  </a:cubicBezTo>
                  <a:cubicBezTo>
                    <a:pt x="86" y="1102"/>
                    <a:pt x="184" y="1143"/>
                    <a:pt x="278" y="1144"/>
                  </a:cubicBezTo>
                  <a:cubicBezTo>
                    <a:pt x="281" y="1144"/>
                    <a:pt x="285" y="1144"/>
                    <a:pt x="288" y="1144"/>
                  </a:cubicBezTo>
                  <a:cubicBezTo>
                    <a:pt x="378" y="1144"/>
                    <a:pt x="467" y="1111"/>
                    <a:pt x="546" y="1070"/>
                  </a:cubicBezTo>
                  <a:cubicBezTo>
                    <a:pt x="641" y="1020"/>
                    <a:pt x="732" y="965"/>
                    <a:pt x="820" y="903"/>
                  </a:cubicBezTo>
                  <a:cubicBezTo>
                    <a:pt x="967" y="803"/>
                    <a:pt x="1166" y="799"/>
                    <a:pt x="1305" y="689"/>
                  </a:cubicBezTo>
                  <a:cubicBezTo>
                    <a:pt x="1335" y="664"/>
                    <a:pt x="1361" y="636"/>
                    <a:pt x="1386" y="606"/>
                  </a:cubicBezTo>
                  <a:cubicBezTo>
                    <a:pt x="1477" y="500"/>
                    <a:pt x="1550" y="373"/>
                    <a:pt x="1574" y="236"/>
                  </a:cubicBezTo>
                  <a:cubicBezTo>
                    <a:pt x="1588" y="159"/>
                    <a:pt x="1581" y="68"/>
                    <a:pt x="1519" y="21"/>
                  </a:cubicBezTo>
                  <a:cubicBezTo>
                    <a:pt x="1515" y="18"/>
                    <a:pt x="1511" y="15"/>
                    <a:pt x="1507" y="13"/>
                  </a:cubicBezTo>
                  <a:cubicBezTo>
                    <a:pt x="1489" y="4"/>
                    <a:pt x="1466" y="0"/>
                    <a:pt x="14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3"/>
            <p:cNvSpPr/>
            <p:nvPr/>
          </p:nvSpPr>
          <p:spPr>
            <a:xfrm>
              <a:off x="6871243" y="4097970"/>
              <a:ext cx="304074" cy="219717"/>
            </a:xfrm>
            <a:custGeom>
              <a:avLst/>
              <a:gdLst/>
              <a:ahLst/>
              <a:cxnLst/>
              <a:rect l="l" t="t" r="r" b="b"/>
              <a:pathLst>
                <a:path w="1568" h="1133" extrusionOk="0">
                  <a:moveTo>
                    <a:pt x="1486" y="1"/>
                  </a:moveTo>
                  <a:cubicBezTo>
                    <a:pt x="1487" y="134"/>
                    <a:pt x="1458" y="265"/>
                    <a:pt x="1401" y="386"/>
                  </a:cubicBezTo>
                  <a:cubicBezTo>
                    <a:pt x="1325" y="538"/>
                    <a:pt x="1198" y="666"/>
                    <a:pt x="1040" y="730"/>
                  </a:cubicBezTo>
                  <a:cubicBezTo>
                    <a:pt x="935" y="773"/>
                    <a:pt x="818" y="788"/>
                    <a:pt x="710" y="827"/>
                  </a:cubicBezTo>
                  <a:cubicBezTo>
                    <a:pt x="561" y="880"/>
                    <a:pt x="431" y="979"/>
                    <a:pt x="281" y="1026"/>
                  </a:cubicBezTo>
                  <a:cubicBezTo>
                    <a:pt x="246" y="1038"/>
                    <a:pt x="209" y="1043"/>
                    <a:pt x="172" y="1043"/>
                  </a:cubicBezTo>
                  <a:cubicBezTo>
                    <a:pt x="155" y="1043"/>
                    <a:pt x="139" y="1042"/>
                    <a:pt x="123" y="1040"/>
                  </a:cubicBezTo>
                  <a:cubicBezTo>
                    <a:pt x="75" y="1035"/>
                    <a:pt x="31" y="1010"/>
                    <a:pt x="1" y="971"/>
                  </a:cubicBezTo>
                  <a:lnTo>
                    <a:pt x="1" y="971"/>
                  </a:lnTo>
                  <a:cubicBezTo>
                    <a:pt x="5" y="984"/>
                    <a:pt x="10" y="996"/>
                    <a:pt x="17" y="1008"/>
                  </a:cubicBezTo>
                  <a:cubicBezTo>
                    <a:pt x="65" y="1090"/>
                    <a:pt x="163" y="1131"/>
                    <a:pt x="257" y="1132"/>
                  </a:cubicBezTo>
                  <a:cubicBezTo>
                    <a:pt x="260" y="1132"/>
                    <a:pt x="264" y="1132"/>
                    <a:pt x="267" y="1132"/>
                  </a:cubicBezTo>
                  <a:cubicBezTo>
                    <a:pt x="357" y="1132"/>
                    <a:pt x="446" y="1099"/>
                    <a:pt x="525" y="1058"/>
                  </a:cubicBezTo>
                  <a:cubicBezTo>
                    <a:pt x="620" y="1008"/>
                    <a:pt x="711" y="953"/>
                    <a:pt x="799" y="891"/>
                  </a:cubicBezTo>
                  <a:cubicBezTo>
                    <a:pt x="946" y="791"/>
                    <a:pt x="1145" y="787"/>
                    <a:pt x="1284" y="677"/>
                  </a:cubicBezTo>
                  <a:cubicBezTo>
                    <a:pt x="1314" y="652"/>
                    <a:pt x="1340" y="624"/>
                    <a:pt x="1365" y="594"/>
                  </a:cubicBezTo>
                  <a:cubicBezTo>
                    <a:pt x="1456" y="488"/>
                    <a:pt x="1529" y="361"/>
                    <a:pt x="1553" y="224"/>
                  </a:cubicBezTo>
                  <a:cubicBezTo>
                    <a:pt x="1567" y="147"/>
                    <a:pt x="1560" y="56"/>
                    <a:pt x="1498" y="8"/>
                  </a:cubicBezTo>
                  <a:cubicBezTo>
                    <a:pt x="1494" y="5"/>
                    <a:pt x="1490" y="2"/>
                    <a:pt x="14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3"/>
            <p:cNvSpPr/>
            <p:nvPr/>
          </p:nvSpPr>
          <p:spPr>
            <a:xfrm>
              <a:off x="6766523" y="4010315"/>
              <a:ext cx="345962" cy="199937"/>
            </a:xfrm>
            <a:custGeom>
              <a:avLst/>
              <a:gdLst/>
              <a:ahLst/>
              <a:cxnLst/>
              <a:rect l="l" t="t" r="r" b="b"/>
              <a:pathLst>
                <a:path w="1784" h="1031" extrusionOk="0">
                  <a:moveTo>
                    <a:pt x="1386" y="0"/>
                  </a:moveTo>
                  <a:cubicBezTo>
                    <a:pt x="1261" y="0"/>
                    <a:pt x="1134" y="24"/>
                    <a:pt x="1017" y="41"/>
                  </a:cubicBezTo>
                  <a:cubicBezTo>
                    <a:pt x="860" y="66"/>
                    <a:pt x="703" y="99"/>
                    <a:pt x="550" y="142"/>
                  </a:cubicBezTo>
                  <a:cubicBezTo>
                    <a:pt x="477" y="162"/>
                    <a:pt x="382" y="184"/>
                    <a:pt x="334" y="250"/>
                  </a:cubicBezTo>
                  <a:cubicBezTo>
                    <a:pt x="289" y="314"/>
                    <a:pt x="232" y="369"/>
                    <a:pt x="169" y="414"/>
                  </a:cubicBezTo>
                  <a:cubicBezTo>
                    <a:pt x="99" y="468"/>
                    <a:pt x="44" y="567"/>
                    <a:pt x="19" y="654"/>
                  </a:cubicBezTo>
                  <a:cubicBezTo>
                    <a:pt x="4" y="707"/>
                    <a:pt x="1" y="764"/>
                    <a:pt x="11" y="820"/>
                  </a:cubicBezTo>
                  <a:cubicBezTo>
                    <a:pt x="17" y="867"/>
                    <a:pt x="37" y="911"/>
                    <a:pt x="66" y="950"/>
                  </a:cubicBezTo>
                  <a:cubicBezTo>
                    <a:pt x="112" y="1012"/>
                    <a:pt x="182" y="1031"/>
                    <a:pt x="258" y="1031"/>
                  </a:cubicBezTo>
                  <a:cubicBezTo>
                    <a:pt x="261" y="1031"/>
                    <a:pt x="264" y="1031"/>
                    <a:pt x="267" y="1031"/>
                  </a:cubicBezTo>
                  <a:cubicBezTo>
                    <a:pt x="485" y="1025"/>
                    <a:pt x="596" y="756"/>
                    <a:pt x="762" y="651"/>
                  </a:cubicBezTo>
                  <a:cubicBezTo>
                    <a:pt x="813" y="622"/>
                    <a:pt x="867" y="601"/>
                    <a:pt x="922" y="586"/>
                  </a:cubicBezTo>
                  <a:cubicBezTo>
                    <a:pt x="1068" y="542"/>
                    <a:pt x="1218" y="508"/>
                    <a:pt x="1367" y="477"/>
                  </a:cubicBezTo>
                  <a:cubicBezTo>
                    <a:pt x="1503" y="449"/>
                    <a:pt x="1631" y="411"/>
                    <a:pt x="1731" y="308"/>
                  </a:cubicBezTo>
                  <a:cubicBezTo>
                    <a:pt x="1751" y="288"/>
                    <a:pt x="1766" y="261"/>
                    <a:pt x="1774" y="232"/>
                  </a:cubicBezTo>
                  <a:cubicBezTo>
                    <a:pt x="1784" y="208"/>
                    <a:pt x="1784" y="182"/>
                    <a:pt x="1775" y="157"/>
                  </a:cubicBezTo>
                  <a:cubicBezTo>
                    <a:pt x="1759" y="109"/>
                    <a:pt x="1712" y="80"/>
                    <a:pt x="1665" y="58"/>
                  </a:cubicBezTo>
                  <a:cubicBezTo>
                    <a:pt x="1599" y="25"/>
                    <a:pt x="1526" y="7"/>
                    <a:pt x="1453" y="3"/>
                  </a:cubicBezTo>
                  <a:cubicBezTo>
                    <a:pt x="1431" y="1"/>
                    <a:pt x="1409" y="0"/>
                    <a:pt x="13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3"/>
            <p:cNvSpPr/>
            <p:nvPr/>
          </p:nvSpPr>
          <p:spPr>
            <a:xfrm>
              <a:off x="6768463" y="4055306"/>
              <a:ext cx="342084" cy="154946"/>
            </a:xfrm>
            <a:custGeom>
              <a:avLst/>
              <a:gdLst/>
              <a:ahLst/>
              <a:cxnLst/>
              <a:rect l="l" t="t" r="r" b="b"/>
              <a:pathLst>
                <a:path w="1764" h="799" extrusionOk="0">
                  <a:moveTo>
                    <a:pt x="1764" y="0"/>
                  </a:moveTo>
                  <a:cubicBezTo>
                    <a:pt x="1721" y="33"/>
                    <a:pt x="1675" y="61"/>
                    <a:pt x="1624" y="79"/>
                  </a:cubicBezTo>
                  <a:cubicBezTo>
                    <a:pt x="1523" y="115"/>
                    <a:pt x="1416" y="123"/>
                    <a:pt x="1310" y="130"/>
                  </a:cubicBezTo>
                  <a:cubicBezTo>
                    <a:pt x="1204" y="138"/>
                    <a:pt x="1095" y="148"/>
                    <a:pt x="997" y="189"/>
                  </a:cubicBezTo>
                  <a:cubicBezTo>
                    <a:pt x="884" y="234"/>
                    <a:pt x="792" y="318"/>
                    <a:pt x="697" y="394"/>
                  </a:cubicBezTo>
                  <a:cubicBezTo>
                    <a:pt x="598" y="473"/>
                    <a:pt x="495" y="546"/>
                    <a:pt x="387" y="610"/>
                  </a:cubicBezTo>
                  <a:cubicBezTo>
                    <a:pt x="331" y="646"/>
                    <a:pt x="272" y="681"/>
                    <a:pt x="207" y="690"/>
                  </a:cubicBezTo>
                  <a:cubicBezTo>
                    <a:pt x="195" y="692"/>
                    <a:pt x="182" y="693"/>
                    <a:pt x="170" y="693"/>
                  </a:cubicBezTo>
                  <a:cubicBezTo>
                    <a:pt x="130" y="693"/>
                    <a:pt x="90" y="684"/>
                    <a:pt x="60" y="660"/>
                  </a:cubicBezTo>
                  <a:cubicBezTo>
                    <a:pt x="29" y="635"/>
                    <a:pt x="27" y="591"/>
                    <a:pt x="9" y="557"/>
                  </a:cubicBezTo>
                  <a:cubicBezTo>
                    <a:pt x="5" y="566"/>
                    <a:pt x="2" y="577"/>
                    <a:pt x="1" y="588"/>
                  </a:cubicBezTo>
                  <a:cubicBezTo>
                    <a:pt x="7" y="635"/>
                    <a:pt x="27" y="679"/>
                    <a:pt x="56" y="718"/>
                  </a:cubicBezTo>
                  <a:cubicBezTo>
                    <a:pt x="102" y="780"/>
                    <a:pt x="172" y="799"/>
                    <a:pt x="248" y="799"/>
                  </a:cubicBezTo>
                  <a:cubicBezTo>
                    <a:pt x="251" y="799"/>
                    <a:pt x="254" y="799"/>
                    <a:pt x="257" y="799"/>
                  </a:cubicBezTo>
                  <a:cubicBezTo>
                    <a:pt x="475" y="793"/>
                    <a:pt x="586" y="524"/>
                    <a:pt x="752" y="419"/>
                  </a:cubicBezTo>
                  <a:cubicBezTo>
                    <a:pt x="803" y="390"/>
                    <a:pt x="857" y="369"/>
                    <a:pt x="912" y="354"/>
                  </a:cubicBezTo>
                  <a:cubicBezTo>
                    <a:pt x="1058" y="310"/>
                    <a:pt x="1208" y="276"/>
                    <a:pt x="1357" y="245"/>
                  </a:cubicBezTo>
                  <a:cubicBezTo>
                    <a:pt x="1493" y="217"/>
                    <a:pt x="1621" y="179"/>
                    <a:pt x="1721" y="76"/>
                  </a:cubicBezTo>
                  <a:cubicBezTo>
                    <a:pt x="1741" y="56"/>
                    <a:pt x="1756" y="29"/>
                    <a:pt x="176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3"/>
            <p:cNvSpPr/>
            <p:nvPr/>
          </p:nvSpPr>
          <p:spPr>
            <a:xfrm>
              <a:off x="6744222" y="3573206"/>
              <a:ext cx="283906" cy="568588"/>
            </a:xfrm>
            <a:custGeom>
              <a:avLst/>
              <a:gdLst/>
              <a:ahLst/>
              <a:cxnLst/>
              <a:rect l="l" t="t" r="r" b="b"/>
              <a:pathLst>
                <a:path w="1464" h="2932" extrusionOk="0">
                  <a:moveTo>
                    <a:pt x="137" y="0"/>
                  </a:moveTo>
                  <a:cubicBezTo>
                    <a:pt x="84" y="200"/>
                    <a:pt x="51" y="404"/>
                    <a:pt x="35" y="610"/>
                  </a:cubicBezTo>
                  <a:cubicBezTo>
                    <a:pt x="33" y="621"/>
                    <a:pt x="33" y="632"/>
                    <a:pt x="32" y="643"/>
                  </a:cubicBezTo>
                  <a:cubicBezTo>
                    <a:pt x="32" y="647"/>
                    <a:pt x="32" y="650"/>
                    <a:pt x="31" y="654"/>
                  </a:cubicBezTo>
                  <a:cubicBezTo>
                    <a:pt x="0" y="1026"/>
                    <a:pt x="3" y="1398"/>
                    <a:pt x="36" y="1769"/>
                  </a:cubicBezTo>
                  <a:cubicBezTo>
                    <a:pt x="54" y="1954"/>
                    <a:pt x="79" y="2137"/>
                    <a:pt x="110" y="2320"/>
                  </a:cubicBezTo>
                  <a:cubicBezTo>
                    <a:pt x="127" y="2412"/>
                    <a:pt x="146" y="2503"/>
                    <a:pt x="165" y="2594"/>
                  </a:cubicBezTo>
                  <a:cubicBezTo>
                    <a:pt x="175" y="2634"/>
                    <a:pt x="182" y="2675"/>
                    <a:pt x="193" y="2715"/>
                  </a:cubicBezTo>
                  <a:cubicBezTo>
                    <a:pt x="203" y="2755"/>
                    <a:pt x="197" y="2789"/>
                    <a:pt x="192" y="2831"/>
                  </a:cubicBezTo>
                  <a:cubicBezTo>
                    <a:pt x="187" y="2846"/>
                    <a:pt x="189" y="2862"/>
                    <a:pt x="193" y="2879"/>
                  </a:cubicBezTo>
                  <a:cubicBezTo>
                    <a:pt x="203" y="2898"/>
                    <a:pt x="221" y="2915"/>
                    <a:pt x="241" y="2921"/>
                  </a:cubicBezTo>
                  <a:cubicBezTo>
                    <a:pt x="261" y="2929"/>
                    <a:pt x="282" y="2932"/>
                    <a:pt x="303" y="2932"/>
                  </a:cubicBezTo>
                  <a:cubicBezTo>
                    <a:pt x="357" y="2932"/>
                    <a:pt x="412" y="2910"/>
                    <a:pt x="460" y="2882"/>
                  </a:cubicBezTo>
                  <a:cubicBezTo>
                    <a:pt x="526" y="2842"/>
                    <a:pt x="581" y="2787"/>
                    <a:pt x="650" y="2751"/>
                  </a:cubicBezTo>
                  <a:cubicBezTo>
                    <a:pt x="711" y="2722"/>
                    <a:pt x="774" y="2700"/>
                    <a:pt x="840" y="2686"/>
                  </a:cubicBezTo>
                  <a:cubicBezTo>
                    <a:pt x="954" y="2659"/>
                    <a:pt x="1067" y="2630"/>
                    <a:pt x="1183" y="2602"/>
                  </a:cubicBezTo>
                  <a:cubicBezTo>
                    <a:pt x="1241" y="2588"/>
                    <a:pt x="1296" y="2569"/>
                    <a:pt x="1349" y="2542"/>
                  </a:cubicBezTo>
                  <a:cubicBezTo>
                    <a:pt x="1402" y="2514"/>
                    <a:pt x="1440" y="2466"/>
                    <a:pt x="1455" y="2408"/>
                  </a:cubicBezTo>
                  <a:cubicBezTo>
                    <a:pt x="1464" y="2382"/>
                    <a:pt x="1458" y="2353"/>
                    <a:pt x="1444" y="2331"/>
                  </a:cubicBezTo>
                  <a:cubicBezTo>
                    <a:pt x="1425" y="2298"/>
                    <a:pt x="1385" y="2285"/>
                    <a:pt x="1348" y="2279"/>
                  </a:cubicBezTo>
                  <a:cubicBezTo>
                    <a:pt x="1300" y="2270"/>
                    <a:pt x="1252" y="2265"/>
                    <a:pt x="1203" y="2265"/>
                  </a:cubicBezTo>
                  <a:cubicBezTo>
                    <a:pt x="1139" y="2265"/>
                    <a:pt x="1075" y="2273"/>
                    <a:pt x="1012" y="2290"/>
                  </a:cubicBezTo>
                  <a:cubicBezTo>
                    <a:pt x="958" y="2302"/>
                    <a:pt x="910" y="2324"/>
                    <a:pt x="861" y="2341"/>
                  </a:cubicBezTo>
                  <a:cubicBezTo>
                    <a:pt x="807" y="2358"/>
                    <a:pt x="753" y="2389"/>
                    <a:pt x="694" y="2389"/>
                  </a:cubicBezTo>
                  <a:cubicBezTo>
                    <a:pt x="692" y="2389"/>
                    <a:pt x="691" y="2389"/>
                    <a:pt x="689" y="2389"/>
                  </a:cubicBezTo>
                  <a:cubicBezTo>
                    <a:pt x="679" y="2389"/>
                    <a:pt x="668" y="2385"/>
                    <a:pt x="660" y="2379"/>
                  </a:cubicBezTo>
                  <a:cubicBezTo>
                    <a:pt x="657" y="2379"/>
                    <a:pt x="656" y="2379"/>
                    <a:pt x="654" y="2378"/>
                  </a:cubicBezTo>
                  <a:cubicBezTo>
                    <a:pt x="635" y="2360"/>
                    <a:pt x="651" y="2334"/>
                    <a:pt x="657" y="2314"/>
                  </a:cubicBezTo>
                  <a:cubicBezTo>
                    <a:pt x="667" y="2283"/>
                    <a:pt x="672" y="2251"/>
                    <a:pt x="680" y="2219"/>
                  </a:cubicBezTo>
                  <a:cubicBezTo>
                    <a:pt x="704" y="2124"/>
                    <a:pt x="722" y="2025"/>
                    <a:pt x="738" y="1928"/>
                  </a:cubicBezTo>
                  <a:cubicBezTo>
                    <a:pt x="752" y="1850"/>
                    <a:pt x="762" y="1771"/>
                    <a:pt x="774" y="1692"/>
                  </a:cubicBezTo>
                  <a:cubicBezTo>
                    <a:pt x="823" y="1318"/>
                    <a:pt x="866" y="942"/>
                    <a:pt x="906" y="565"/>
                  </a:cubicBezTo>
                  <a:cubicBezTo>
                    <a:pt x="913" y="496"/>
                    <a:pt x="921" y="427"/>
                    <a:pt x="909" y="358"/>
                  </a:cubicBezTo>
                  <a:lnTo>
                    <a:pt x="909" y="358"/>
                  </a:lnTo>
                  <a:cubicBezTo>
                    <a:pt x="865" y="375"/>
                    <a:pt x="811" y="406"/>
                    <a:pt x="764" y="413"/>
                  </a:cubicBezTo>
                  <a:cubicBezTo>
                    <a:pt x="759" y="414"/>
                    <a:pt x="753" y="415"/>
                    <a:pt x="748" y="415"/>
                  </a:cubicBezTo>
                  <a:cubicBezTo>
                    <a:pt x="713" y="415"/>
                    <a:pt x="679" y="397"/>
                    <a:pt x="643" y="388"/>
                  </a:cubicBezTo>
                  <a:cubicBezTo>
                    <a:pt x="544" y="365"/>
                    <a:pt x="444" y="347"/>
                    <a:pt x="350" y="303"/>
                  </a:cubicBezTo>
                  <a:cubicBezTo>
                    <a:pt x="306" y="284"/>
                    <a:pt x="230" y="256"/>
                    <a:pt x="200" y="215"/>
                  </a:cubicBezTo>
                  <a:cubicBezTo>
                    <a:pt x="164" y="163"/>
                    <a:pt x="153" y="61"/>
                    <a:pt x="137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3"/>
            <p:cNvSpPr/>
            <p:nvPr/>
          </p:nvSpPr>
          <p:spPr>
            <a:xfrm>
              <a:off x="6751203" y="3573206"/>
              <a:ext cx="172011" cy="461154"/>
            </a:xfrm>
            <a:custGeom>
              <a:avLst/>
              <a:gdLst/>
              <a:ahLst/>
              <a:cxnLst/>
              <a:rect l="l" t="t" r="r" b="b"/>
              <a:pathLst>
                <a:path w="887" h="2378" extrusionOk="0">
                  <a:moveTo>
                    <a:pt x="101" y="0"/>
                  </a:moveTo>
                  <a:cubicBezTo>
                    <a:pt x="50" y="200"/>
                    <a:pt x="15" y="404"/>
                    <a:pt x="0" y="610"/>
                  </a:cubicBezTo>
                  <a:cubicBezTo>
                    <a:pt x="10" y="622"/>
                    <a:pt x="21" y="635"/>
                    <a:pt x="33" y="646"/>
                  </a:cubicBezTo>
                  <a:cubicBezTo>
                    <a:pt x="80" y="690"/>
                    <a:pt x="132" y="730"/>
                    <a:pt x="186" y="766"/>
                  </a:cubicBezTo>
                  <a:cubicBezTo>
                    <a:pt x="262" y="818"/>
                    <a:pt x="337" y="870"/>
                    <a:pt x="394" y="942"/>
                  </a:cubicBezTo>
                  <a:cubicBezTo>
                    <a:pt x="458" y="1027"/>
                    <a:pt x="500" y="1129"/>
                    <a:pt x="514" y="1236"/>
                  </a:cubicBezTo>
                  <a:cubicBezTo>
                    <a:pt x="537" y="1414"/>
                    <a:pt x="505" y="1597"/>
                    <a:pt x="504" y="1776"/>
                  </a:cubicBezTo>
                  <a:cubicBezTo>
                    <a:pt x="501" y="1961"/>
                    <a:pt x="514" y="2146"/>
                    <a:pt x="571" y="2321"/>
                  </a:cubicBezTo>
                  <a:cubicBezTo>
                    <a:pt x="581" y="2347"/>
                    <a:pt x="596" y="2375"/>
                    <a:pt x="620" y="2378"/>
                  </a:cubicBezTo>
                  <a:cubicBezTo>
                    <a:pt x="600" y="2360"/>
                    <a:pt x="617" y="2334"/>
                    <a:pt x="624" y="2314"/>
                  </a:cubicBezTo>
                  <a:cubicBezTo>
                    <a:pt x="632" y="2283"/>
                    <a:pt x="637" y="2251"/>
                    <a:pt x="646" y="2221"/>
                  </a:cubicBezTo>
                  <a:cubicBezTo>
                    <a:pt x="669" y="2124"/>
                    <a:pt x="687" y="2025"/>
                    <a:pt x="704" y="1928"/>
                  </a:cubicBezTo>
                  <a:cubicBezTo>
                    <a:pt x="717" y="1850"/>
                    <a:pt x="727" y="1772"/>
                    <a:pt x="739" y="1692"/>
                  </a:cubicBezTo>
                  <a:cubicBezTo>
                    <a:pt x="790" y="1318"/>
                    <a:pt x="832" y="942"/>
                    <a:pt x="871" y="566"/>
                  </a:cubicBezTo>
                  <a:cubicBezTo>
                    <a:pt x="878" y="497"/>
                    <a:pt x="887" y="427"/>
                    <a:pt x="874" y="358"/>
                  </a:cubicBezTo>
                  <a:lnTo>
                    <a:pt x="874" y="358"/>
                  </a:lnTo>
                  <a:cubicBezTo>
                    <a:pt x="829" y="375"/>
                    <a:pt x="776" y="406"/>
                    <a:pt x="730" y="413"/>
                  </a:cubicBezTo>
                  <a:cubicBezTo>
                    <a:pt x="725" y="414"/>
                    <a:pt x="720" y="414"/>
                    <a:pt x="716" y="414"/>
                  </a:cubicBezTo>
                  <a:cubicBezTo>
                    <a:pt x="679" y="414"/>
                    <a:pt x="645" y="397"/>
                    <a:pt x="607" y="388"/>
                  </a:cubicBezTo>
                  <a:cubicBezTo>
                    <a:pt x="508" y="364"/>
                    <a:pt x="409" y="346"/>
                    <a:pt x="315" y="303"/>
                  </a:cubicBezTo>
                  <a:cubicBezTo>
                    <a:pt x="271" y="282"/>
                    <a:pt x="194" y="256"/>
                    <a:pt x="165" y="214"/>
                  </a:cubicBezTo>
                  <a:cubicBezTo>
                    <a:pt x="129" y="163"/>
                    <a:pt x="118" y="61"/>
                    <a:pt x="101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3"/>
            <p:cNvSpPr/>
            <p:nvPr/>
          </p:nvSpPr>
          <p:spPr>
            <a:xfrm>
              <a:off x="6882103" y="3625760"/>
              <a:ext cx="211960" cy="627929"/>
            </a:xfrm>
            <a:custGeom>
              <a:avLst/>
              <a:gdLst/>
              <a:ahLst/>
              <a:cxnLst/>
              <a:rect l="l" t="t" r="r" b="b"/>
              <a:pathLst>
                <a:path w="1093" h="3238" extrusionOk="0">
                  <a:moveTo>
                    <a:pt x="1069" y="0"/>
                  </a:moveTo>
                  <a:lnTo>
                    <a:pt x="1069" y="0"/>
                  </a:lnTo>
                  <a:cubicBezTo>
                    <a:pt x="1069" y="32"/>
                    <a:pt x="944" y="86"/>
                    <a:pt x="922" y="91"/>
                  </a:cubicBezTo>
                  <a:cubicBezTo>
                    <a:pt x="890" y="101"/>
                    <a:pt x="852" y="123"/>
                    <a:pt x="820" y="126"/>
                  </a:cubicBezTo>
                  <a:cubicBezTo>
                    <a:pt x="818" y="126"/>
                    <a:pt x="817" y="126"/>
                    <a:pt x="815" y="126"/>
                  </a:cubicBezTo>
                  <a:cubicBezTo>
                    <a:pt x="781" y="126"/>
                    <a:pt x="751" y="102"/>
                    <a:pt x="715" y="89"/>
                  </a:cubicBezTo>
                  <a:cubicBezTo>
                    <a:pt x="668" y="75"/>
                    <a:pt x="619" y="68"/>
                    <a:pt x="571" y="68"/>
                  </a:cubicBezTo>
                  <a:cubicBezTo>
                    <a:pt x="525" y="68"/>
                    <a:pt x="479" y="74"/>
                    <a:pt x="435" y="87"/>
                  </a:cubicBezTo>
                  <a:cubicBezTo>
                    <a:pt x="378" y="103"/>
                    <a:pt x="315" y="158"/>
                    <a:pt x="256" y="158"/>
                  </a:cubicBezTo>
                  <a:cubicBezTo>
                    <a:pt x="233" y="158"/>
                    <a:pt x="212" y="150"/>
                    <a:pt x="191" y="128"/>
                  </a:cubicBezTo>
                  <a:cubicBezTo>
                    <a:pt x="187" y="122"/>
                    <a:pt x="179" y="116"/>
                    <a:pt x="170" y="113"/>
                  </a:cubicBezTo>
                  <a:cubicBezTo>
                    <a:pt x="170" y="113"/>
                    <a:pt x="169" y="113"/>
                    <a:pt x="169" y="113"/>
                  </a:cubicBezTo>
                  <a:cubicBezTo>
                    <a:pt x="156" y="113"/>
                    <a:pt x="148" y="130"/>
                    <a:pt x="144" y="144"/>
                  </a:cubicBezTo>
                  <a:cubicBezTo>
                    <a:pt x="95" y="303"/>
                    <a:pt x="77" y="468"/>
                    <a:pt x="60" y="636"/>
                  </a:cubicBezTo>
                  <a:lnTo>
                    <a:pt x="60" y="643"/>
                  </a:lnTo>
                  <a:cubicBezTo>
                    <a:pt x="59" y="661"/>
                    <a:pt x="57" y="679"/>
                    <a:pt x="56" y="697"/>
                  </a:cubicBezTo>
                  <a:cubicBezTo>
                    <a:pt x="13" y="1144"/>
                    <a:pt x="1" y="1595"/>
                    <a:pt x="20" y="2045"/>
                  </a:cubicBezTo>
                  <a:cubicBezTo>
                    <a:pt x="20" y="2045"/>
                    <a:pt x="59" y="2812"/>
                    <a:pt x="68" y="2897"/>
                  </a:cubicBezTo>
                  <a:cubicBezTo>
                    <a:pt x="71" y="2933"/>
                    <a:pt x="84" y="2975"/>
                    <a:pt x="77" y="3011"/>
                  </a:cubicBezTo>
                  <a:cubicBezTo>
                    <a:pt x="71" y="3044"/>
                    <a:pt x="57" y="3070"/>
                    <a:pt x="62" y="3105"/>
                  </a:cubicBezTo>
                  <a:cubicBezTo>
                    <a:pt x="66" y="3146"/>
                    <a:pt x="88" y="3185"/>
                    <a:pt x="122" y="3209"/>
                  </a:cubicBezTo>
                  <a:cubicBezTo>
                    <a:pt x="143" y="3220"/>
                    <a:pt x="166" y="3229"/>
                    <a:pt x="191" y="3233"/>
                  </a:cubicBezTo>
                  <a:cubicBezTo>
                    <a:pt x="209" y="3236"/>
                    <a:pt x="228" y="3237"/>
                    <a:pt x="246" y="3237"/>
                  </a:cubicBezTo>
                  <a:cubicBezTo>
                    <a:pt x="296" y="3237"/>
                    <a:pt x="346" y="3227"/>
                    <a:pt x="393" y="3207"/>
                  </a:cubicBezTo>
                  <a:cubicBezTo>
                    <a:pt x="527" y="3152"/>
                    <a:pt x="619" y="3032"/>
                    <a:pt x="737" y="2952"/>
                  </a:cubicBezTo>
                  <a:cubicBezTo>
                    <a:pt x="854" y="2875"/>
                    <a:pt x="1010" y="2831"/>
                    <a:pt x="1072" y="2693"/>
                  </a:cubicBezTo>
                  <a:cubicBezTo>
                    <a:pt x="1076" y="2686"/>
                    <a:pt x="1079" y="2679"/>
                    <a:pt x="1080" y="2672"/>
                  </a:cubicBezTo>
                  <a:cubicBezTo>
                    <a:pt x="1087" y="2655"/>
                    <a:pt x="1089" y="2635"/>
                    <a:pt x="1084" y="2617"/>
                  </a:cubicBezTo>
                  <a:cubicBezTo>
                    <a:pt x="1075" y="2590"/>
                    <a:pt x="1050" y="2569"/>
                    <a:pt x="1021" y="2566"/>
                  </a:cubicBezTo>
                  <a:cubicBezTo>
                    <a:pt x="1011" y="2565"/>
                    <a:pt x="1000" y="2564"/>
                    <a:pt x="990" y="2564"/>
                  </a:cubicBezTo>
                  <a:cubicBezTo>
                    <a:pt x="971" y="2564"/>
                    <a:pt x="953" y="2567"/>
                    <a:pt x="934" y="2572"/>
                  </a:cubicBezTo>
                  <a:cubicBezTo>
                    <a:pt x="824" y="2598"/>
                    <a:pt x="718" y="2642"/>
                    <a:pt x="622" y="2701"/>
                  </a:cubicBezTo>
                  <a:cubicBezTo>
                    <a:pt x="611" y="2679"/>
                    <a:pt x="630" y="2652"/>
                    <a:pt x="636" y="2633"/>
                  </a:cubicBezTo>
                  <a:cubicBezTo>
                    <a:pt x="644" y="2600"/>
                    <a:pt x="654" y="2565"/>
                    <a:pt x="662" y="2531"/>
                  </a:cubicBezTo>
                  <a:cubicBezTo>
                    <a:pt x="678" y="2466"/>
                    <a:pt x="692" y="2399"/>
                    <a:pt x="706" y="2330"/>
                  </a:cubicBezTo>
                  <a:cubicBezTo>
                    <a:pt x="765" y="2025"/>
                    <a:pt x="834" y="1720"/>
                    <a:pt x="892" y="1413"/>
                  </a:cubicBezTo>
                  <a:cubicBezTo>
                    <a:pt x="937" y="1177"/>
                    <a:pt x="958" y="941"/>
                    <a:pt x="999" y="707"/>
                  </a:cubicBezTo>
                  <a:cubicBezTo>
                    <a:pt x="1040" y="474"/>
                    <a:pt x="1093" y="239"/>
                    <a:pt x="1069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3"/>
            <p:cNvSpPr/>
            <p:nvPr/>
          </p:nvSpPr>
          <p:spPr>
            <a:xfrm>
              <a:off x="6892575" y="3625954"/>
              <a:ext cx="201488" cy="525925"/>
            </a:xfrm>
            <a:custGeom>
              <a:avLst/>
              <a:gdLst/>
              <a:ahLst/>
              <a:cxnLst/>
              <a:rect l="l" t="t" r="r" b="b"/>
              <a:pathLst>
                <a:path w="1039" h="2712" extrusionOk="0">
                  <a:moveTo>
                    <a:pt x="1015" y="1"/>
                  </a:moveTo>
                  <a:lnTo>
                    <a:pt x="1015" y="1"/>
                  </a:lnTo>
                  <a:cubicBezTo>
                    <a:pt x="1015" y="32"/>
                    <a:pt x="890" y="86"/>
                    <a:pt x="868" y="92"/>
                  </a:cubicBezTo>
                  <a:cubicBezTo>
                    <a:pt x="838" y="101"/>
                    <a:pt x="798" y="123"/>
                    <a:pt x="767" y="126"/>
                  </a:cubicBezTo>
                  <a:cubicBezTo>
                    <a:pt x="765" y="126"/>
                    <a:pt x="763" y="126"/>
                    <a:pt x="760" y="126"/>
                  </a:cubicBezTo>
                  <a:cubicBezTo>
                    <a:pt x="727" y="126"/>
                    <a:pt x="696" y="102"/>
                    <a:pt x="661" y="89"/>
                  </a:cubicBezTo>
                  <a:cubicBezTo>
                    <a:pt x="615" y="76"/>
                    <a:pt x="567" y="69"/>
                    <a:pt x="519" y="69"/>
                  </a:cubicBezTo>
                  <a:cubicBezTo>
                    <a:pt x="473" y="69"/>
                    <a:pt x="426" y="75"/>
                    <a:pt x="381" y="88"/>
                  </a:cubicBezTo>
                  <a:cubicBezTo>
                    <a:pt x="325" y="104"/>
                    <a:pt x="262" y="159"/>
                    <a:pt x="203" y="159"/>
                  </a:cubicBezTo>
                  <a:cubicBezTo>
                    <a:pt x="180" y="159"/>
                    <a:pt x="159" y="151"/>
                    <a:pt x="138" y="130"/>
                  </a:cubicBezTo>
                  <a:cubicBezTo>
                    <a:pt x="133" y="122"/>
                    <a:pt x="126" y="118"/>
                    <a:pt x="118" y="115"/>
                  </a:cubicBezTo>
                  <a:cubicBezTo>
                    <a:pt x="117" y="115"/>
                    <a:pt x="117" y="115"/>
                    <a:pt x="116" y="115"/>
                  </a:cubicBezTo>
                  <a:cubicBezTo>
                    <a:pt x="103" y="115"/>
                    <a:pt x="94" y="132"/>
                    <a:pt x="90" y="144"/>
                  </a:cubicBezTo>
                  <a:cubicBezTo>
                    <a:pt x="42" y="304"/>
                    <a:pt x="23" y="470"/>
                    <a:pt x="8" y="637"/>
                  </a:cubicBezTo>
                  <a:lnTo>
                    <a:pt x="8" y="644"/>
                  </a:lnTo>
                  <a:cubicBezTo>
                    <a:pt x="6" y="662"/>
                    <a:pt x="3" y="682"/>
                    <a:pt x="2" y="697"/>
                  </a:cubicBezTo>
                  <a:cubicBezTo>
                    <a:pt x="1" y="713"/>
                    <a:pt x="78" y="755"/>
                    <a:pt x="92" y="763"/>
                  </a:cubicBezTo>
                  <a:cubicBezTo>
                    <a:pt x="155" y="798"/>
                    <a:pt x="222" y="816"/>
                    <a:pt x="284" y="852"/>
                  </a:cubicBezTo>
                  <a:cubicBezTo>
                    <a:pt x="379" y="907"/>
                    <a:pt x="459" y="984"/>
                    <a:pt x="521" y="1075"/>
                  </a:cubicBezTo>
                  <a:cubicBezTo>
                    <a:pt x="601" y="1194"/>
                    <a:pt x="609" y="1327"/>
                    <a:pt x="600" y="1467"/>
                  </a:cubicBezTo>
                  <a:cubicBezTo>
                    <a:pt x="588" y="1606"/>
                    <a:pt x="569" y="1745"/>
                    <a:pt x="543" y="1883"/>
                  </a:cubicBezTo>
                  <a:cubicBezTo>
                    <a:pt x="517" y="2007"/>
                    <a:pt x="485" y="2130"/>
                    <a:pt x="470" y="2256"/>
                  </a:cubicBezTo>
                  <a:cubicBezTo>
                    <a:pt x="459" y="2345"/>
                    <a:pt x="458" y="2433"/>
                    <a:pt x="463" y="2523"/>
                  </a:cubicBezTo>
                  <a:cubicBezTo>
                    <a:pt x="466" y="2568"/>
                    <a:pt x="474" y="2614"/>
                    <a:pt x="489" y="2656"/>
                  </a:cubicBezTo>
                  <a:cubicBezTo>
                    <a:pt x="501" y="2690"/>
                    <a:pt x="512" y="2712"/>
                    <a:pt x="534" y="2712"/>
                  </a:cubicBezTo>
                  <a:cubicBezTo>
                    <a:pt x="543" y="2712"/>
                    <a:pt x="554" y="2708"/>
                    <a:pt x="568" y="2700"/>
                  </a:cubicBezTo>
                  <a:cubicBezTo>
                    <a:pt x="557" y="2680"/>
                    <a:pt x="576" y="2651"/>
                    <a:pt x="583" y="2632"/>
                  </a:cubicBezTo>
                  <a:cubicBezTo>
                    <a:pt x="591" y="2600"/>
                    <a:pt x="601" y="2565"/>
                    <a:pt x="608" y="2531"/>
                  </a:cubicBezTo>
                  <a:cubicBezTo>
                    <a:pt x="624" y="2466"/>
                    <a:pt x="639" y="2399"/>
                    <a:pt x="652" y="2330"/>
                  </a:cubicBezTo>
                  <a:cubicBezTo>
                    <a:pt x="712" y="2026"/>
                    <a:pt x="780" y="1720"/>
                    <a:pt x="839" y="1412"/>
                  </a:cubicBezTo>
                  <a:cubicBezTo>
                    <a:pt x="883" y="1176"/>
                    <a:pt x="904" y="942"/>
                    <a:pt x="945" y="707"/>
                  </a:cubicBezTo>
                  <a:cubicBezTo>
                    <a:pt x="988" y="473"/>
                    <a:pt x="1039" y="239"/>
                    <a:pt x="1015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3"/>
            <p:cNvSpPr/>
            <p:nvPr/>
          </p:nvSpPr>
          <p:spPr>
            <a:xfrm>
              <a:off x="7178227" y="2204866"/>
              <a:ext cx="185198" cy="700845"/>
            </a:xfrm>
            <a:custGeom>
              <a:avLst/>
              <a:gdLst/>
              <a:ahLst/>
              <a:cxnLst/>
              <a:rect l="l" t="t" r="r" b="b"/>
              <a:pathLst>
                <a:path w="955" h="3614" extrusionOk="0">
                  <a:moveTo>
                    <a:pt x="915" y="1"/>
                  </a:moveTo>
                  <a:cubicBezTo>
                    <a:pt x="769" y="93"/>
                    <a:pt x="699" y="261"/>
                    <a:pt x="646" y="414"/>
                  </a:cubicBezTo>
                  <a:cubicBezTo>
                    <a:pt x="498" y="857"/>
                    <a:pt x="430" y="1356"/>
                    <a:pt x="444" y="1892"/>
                  </a:cubicBezTo>
                  <a:cubicBezTo>
                    <a:pt x="445" y="1950"/>
                    <a:pt x="448" y="2009"/>
                    <a:pt x="451" y="2069"/>
                  </a:cubicBezTo>
                  <a:cubicBezTo>
                    <a:pt x="458" y="2250"/>
                    <a:pt x="466" y="2438"/>
                    <a:pt x="444" y="2621"/>
                  </a:cubicBezTo>
                  <a:cubicBezTo>
                    <a:pt x="400" y="2973"/>
                    <a:pt x="244" y="3303"/>
                    <a:pt x="1" y="3561"/>
                  </a:cubicBezTo>
                  <a:lnTo>
                    <a:pt x="54" y="3613"/>
                  </a:lnTo>
                  <a:cubicBezTo>
                    <a:pt x="309" y="3343"/>
                    <a:pt x="471" y="2998"/>
                    <a:pt x="518" y="2630"/>
                  </a:cubicBezTo>
                  <a:cubicBezTo>
                    <a:pt x="540" y="2442"/>
                    <a:pt x="533" y="2250"/>
                    <a:pt x="525" y="2066"/>
                  </a:cubicBezTo>
                  <a:cubicBezTo>
                    <a:pt x="522" y="2007"/>
                    <a:pt x="520" y="1949"/>
                    <a:pt x="518" y="1891"/>
                  </a:cubicBezTo>
                  <a:cubicBezTo>
                    <a:pt x="505" y="1362"/>
                    <a:pt x="571" y="874"/>
                    <a:pt x="717" y="437"/>
                  </a:cubicBezTo>
                  <a:cubicBezTo>
                    <a:pt x="763" y="298"/>
                    <a:pt x="828" y="144"/>
                    <a:pt x="955" y="63"/>
                  </a:cubicBezTo>
                  <a:lnTo>
                    <a:pt x="915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3"/>
            <p:cNvSpPr/>
            <p:nvPr/>
          </p:nvSpPr>
          <p:spPr>
            <a:xfrm>
              <a:off x="6652107" y="2734865"/>
              <a:ext cx="568006" cy="1022954"/>
            </a:xfrm>
            <a:custGeom>
              <a:avLst/>
              <a:gdLst/>
              <a:ahLst/>
              <a:cxnLst/>
              <a:rect l="l" t="t" r="r" b="b"/>
              <a:pathLst>
                <a:path w="2929" h="5275" extrusionOk="0">
                  <a:moveTo>
                    <a:pt x="2498" y="1"/>
                  </a:moveTo>
                  <a:cubicBezTo>
                    <a:pt x="2443" y="134"/>
                    <a:pt x="2426" y="152"/>
                    <a:pt x="2298" y="152"/>
                  </a:cubicBezTo>
                  <a:cubicBezTo>
                    <a:pt x="2293" y="152"/>
                    <a:pt x="2287" y="152"/>
                    <a:pt x="2281" y="152"/>
                  </a:cubicBezTo>
                  <a:cubicBezTo>
                    <a:pt x="2280" y="152"/>
                    <a:pt x="2278" y="152"/>
                    <a:pt x="2276" y="152"/>
                  </a:cubicBezTo>
                  <a:cubicBezTo>
                    <a:pt x="2119" y="152"/>
                    <a:pt x="1985" y="212"/>
                    <a:pt x="1840" y="258"/>
                  </a:cubicBezTo>
                  <a:cubicBezTo>
                    <a:pt x="1823" y="265"/>
                    <a:pt x="1805" y="269"/>
                    <a:pt x="1789" y="273"/>
                  </a:cubicBezTo>
                  <a:cubicBezTo>
                    <a:pt x="1602" y="325"/>
                    <a:pt x="1409" y="337"/>
                    <a:pt x="1215" y="337"/>
                  </a:cubicBezTo>
                  <a:cubicBezTo>
                    <a:pt x="1143" y="337"/>
                    <a:pt x="1071" y="336"/>
                    <a:pt x="998" y="334"/>
                  </a:cubicBezTo>
                  <a:cubicBezTo>
                    <a:pt x="991" y="334"/>
                    <a:pt x="983" y="334"/>
                    <a:pt x="976" y="334"/>
                  </a:cubicBezTo>
                  <a:cubicBezTo>
                    <a:pt x="910" y="334"/>
                    <a:pt x="843" y="329"/>
                    <a:pt x="777" y="320"/>
                  </a:cubicBezTo>
                  <a:cubicBezTo>
                    <a:pt x="746" y="313"/>
                    <a:pt x="715" y="306"/>
                    <a:pt x="685" y="295"/>
                  </a:cubicBezTo>
                  <a:cubicBezTo>
                    <a:pt x="587" y="261"/>
                    <a:pt x="495" y="191"/>
                    <a:pt x="463" y="89"/>
                  </a:cubicBezTo>
                  <a:cubicBezTo>
                    <a:pt x="171" y="502"/>
                    <a:pt x="31" y="1010"/>
                    <a:pt x="15" y="1513"/>
                  </a:cubicBezTo>
                  <a:cubicBezTo>
                    <a:pt x="0" y="2019"/>
                    <a:pt x="101" y="2520"/>
                    <a:pt x="252" y="3002"/>
                  </a:cubicBezTo>
                  <a:cubicBezTo>
                    <a:pt x="307" y="3175"/>
                    <a:pt x="368" y="3349"/>
                    <a:pt x="401" y="3526"/>
                  </a:cubicBezTo>
                  <a:cubicBezTo>
                    <a:pt x="455" y="3822"/>
                    <a:pt x="446" y="4146"/>
                    <a:pt x="430" y="4444"/>
                  </a:cubicBezTo>
                  <a:cubicBezTo>
                    <a:pt x="424" y="4535"/>
                    <a:pt x="419" y="4610"/>
                    <a:pt x="452" y="4695"/>
                  </a:cubicBezTo>
                  <a:cubicBezTo>
                    <a:pt x="485" y="4779"/>
                    <a:pt x="543" y="4848"/>
                    <a:pt x="607" y="4911"/>
                  </a:cubicBezTo>
                  <a:cubicBezTo>
                    <a:pt x="749" y="5045"/>
                    <a:pt x="920" y="5142"/>
                    <a:pt x="1107" y="5196"/>
                  </a:cubicBezTo>
                  <a:cubicBezTo>
                    <a:pt x="1296" y="5254"/>
                    <a:pt x="1494" y="5275"/>
                    <a:pt x="1693" y="5275"/>
                  </a:cubicBezTo>
                  <a:cubicBezTo>
                    <a:pt x="1706" y="5275"/>
                    <a:pt x="1719" y="5275"/>
                    <a:pt x="1732" y="5274"/>
                  </a:cubicBezTo>
                  <a:cubicBezTo>
                    <a:pt x="1791" y="5273"/>
                    <a:pt x="1851" y="5269"/>
                    <a:pt x="1908" y="5266"/>
                  </a:cubicBezTo>
                  <a:cubicBezTo>
                    <a:pt x="2067" y="5258"/>
                    <a:pt x="2230" y="5239"/>
                    <a:pt x="2372" y="5166"/>
                  </a:cubicBezTo>
                  <a:cubicBezTo>
                    <a:pt x="2471" y="5115"/>
                    <a:pt x="2498" y="5075"/>
                    <a:pt x="2517" y="4973"/>
                  </a:cubicBezTo>
                  <a:cubicBezTo>
                    <a:pt x="2544" y="4826"/>
                    <a:pt x="2571" y="4674"/>
                    <a:pt x="2598" y="4526"/>
                  </a:cubicBezTo>
                  <a:cubicBezTo>
                    <a:pt x="2677" y="4078"/>
                    <a:pt x="2752" y="3631"/>
                    <a:pt x="2818" y="3183"/>
                  </a:cubicBezTo>
                  <a:cubicBezTo>
                    <a:pt x="2857" y="2923"/>
                    <a:pt x="2901" y="2659"/>
                    <a:pt x="2908" y="2397"/>
                  </a:cubicBezTo>
                  <a:cubicBezTo>
                    <a:pt x="2928" y="1619"/>
                    <a:pt x="2864" y="704"/>
                    <a:pt x="24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3"/>
            <p:cNvSpPr/>
            <p:nvPr/>
          </p:nvSpPr>
          <p:spPr>
            <a:xfrm>
              <a:off x="6960061" y="2735059"/>
              <a:ext cx="260053" cy="1022760"/>
            </a:xfrm>
            <a:custGeom>
              <a:avLst/>
              <a:gdLst/>
              <a:ahLst/>
              <a:cxnLst/>
              <a:rect l="l" t="t" r="r" b="b"/>
              <a:pathLst>
                <a:path w="1341" h="5274" extrusionOk="0">
                  <a:moveTo>
                    <a:pt x="911" y="1"/>
                  </a:moveTo>
                  <a:cubicBezTo>
                    <a:pt x="857" y="133"/>
                    <a:pt x="839" y="151"/>
                    <a:pt x="710" y="151"/>
                  </a:cubicBezTo>
                  <a:cubicBezTo>
                    <a:pt x="705" y="151"/>
                    <a:pt x="699" y="151"/>
                    <a:pt x="693" y="151"/>
                  </a:cubicBezTo>
                  <a:cubicBezTo>
                    <a:pt x="692" y="151"/>
                    <a:pt x="690" y="151"/>
                    <a:pt x="688" y="151"/>
                  </a:cubicBezTo>
                  <a:cubicBezTo>
                    <a:pt x="532" y="151"/>
                    <a:pt x="397" y="211"/>
                    <a:pt x="252" y="258"/>
                  </a:cubicBezTo>
                  <a:cubicBezTo>
                    <a:pt x="236" y="264"/>
                    <a:pt x="217" y="268"/>
                    <a:pt x="202" y="274"/>
                  </a:cubicBezTo>
                  <a:cubicBezTo>
                    <a:pt x="165" y="451"/>
                    <a:pt x="144" y="633"/>
                    <a:pt x="122" y="813"/>
                  </a:cubicBezTo>
                  <a:cubicBezTo>
                    <a:pt x="62" y="1336"/>
                    <a:pt x="1" y="1868"/>
                    <a:pt x="60" y="2391"/>
                  </a:cubicBezTo>
                  <a:cubicBezTo>
                    <a:pt x="104" y="2785"/>
                    <a:pt x="223" y="3169"/>
                    <a:pt x="268" y="3561"/>
                  </a:cubicBezTo>
                  <a:cubicBezTo>
                    <a:pt x="276" y="3628"/>
                    <a:pt x="282" y="3694"/>
                    <a:pt x="285" y="3762"/>
                  </a:cubicBezTo>
                  <a:cubicBezTo>
                    <a:pt x="308" y="4251"/>
                    <a:pt x="264" y="4742"/>
                    <a:pt x="155" y="5220"/>
                  </a:cubicBezTo>
                  <a:cubicBezTo>
                    <a:pt x="151" y="5238"/>
                    <a:pt x="147" y="5256"/>
                    <a:pt x="144" y="5273"/>
                  </a:cubicBezTo>
                  <a:cubicBezTo>
                    <a:pt x="203" y="5272"/>
                    <a:pt x="263" y="5268"/>
                    <a:pt x="320" y="5265"/>
                  </a:cubicBezTo>
                  <a:cubicBezTo>
                    <a:pt x="479" y="5257"/>
                    <a:pt x="642" y="5238"/>
                    <a:pt x="784" y="5165"/>
                  </a:cubicBezTo>
                  <a:cubicBezTo>
                    <a:pt x="883" y="5114"/>
                    <a:pt x="910" y="5074"/>
                    <a:pt x="929" y="4972"/>
                  </a:cubicBezTo>
                  <a:cubicBezTo>
                    <a:pt x="956" y="4825"/>
                    <a:pt x="983" y="4673"/>
                    <a:pt x="1010" y="4525"/>
                  </a:cubicBezTo>
                  <a:cubicBezTo>
                    <a:pt x="1089" y="4077"/>
                    <a:pt x="1164" y="3630"/>
                    <a:pt x="1230" y="3182"/>
                  </a:cubicBezTo>
                  <a:cubicBezTo>
                    <a:pt x="1269" y="2922"/>
                    <a:pt x="1313" y="2658"/>
                    <a:pt x="1320" y="2396"/>
                  </a:cubicBezTo>
                  <a:cubicBezTo>
                    <a:pt x="1340" y="1618"/>
                    <a:pt x="1276" y="703"/>
                    <a:pt x="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3"/>
            <p:cNvSpPr/>
            <p:nvPr/>
          </p:nvSpPr>
          <p:spPr>
            <a:xfrm>
              <a:off x="6574343" y="2207387"/>
              <a:ext cx="592829" cy="663030"/>
            </a:xfrm>
            <a:custGeom>
              <a:avLst/>
              <a:gdLst/>
              <a:ahLst/>
              <a:cxnLst/>
              <a:rect l="l" t="t" r="r" b="b"/>
              <a:pathLst>
                <a:path w="3057" h="3419" extrusionOk="0">
                  <a:moveTo>
                    <a:pt x="760" y="0"/>
                  </a:moveTo>
                  <a:cubicBezTo>
                    <a:pt x="753" y="0"/>
                    <a:pt x="746" y="0"/>
                    <a:pt x="739" y="0"/>
                  </a:cubicBezTo>
                  <a:cubicBezTo>
                    <a:pt x="728" y="0"/>
                    <a:pt x="715" y="2"/>
                    <a:pt x="704" y="2"/>
                  </a:cubicBezTo>
                  <a:cubicBezTo>
                    <a:pt x="697" y="2"/>
                    <a:pt x="692" y="3"/>
                    <a:pt x="685" y="4"/>
                  </a:cubicBezTo>
                  <a:cubicBezTo>
                    <a:pt x="505" y="15"/>
                    <a:pt x="287" y="72"/>
                    <a:pt x="167" y="214"/>
                  </a:cubicBezTo>
                  <a:cubicBezTo>
                    <a:pt x="1" y="409"/>
                    <a:pt x="24" y="661"/>
                    <a:pt x="85" y="902"/>
                  </a:cubicBezTo>
                  <a:cubicBezTo>
                    <a:pt x="215" y="1438"/>
                    <a:pt x="415" y="1954"/>
                    <a:pt x="613" y="2467"/>
                  </a:cubicBezTo>
                  <a:cubicBezTo>
                    <a:pt x="663" y="2598"/>
                    <a:pt x="714" y="2726"/>
                    <a:pt x="763" y="2855"/>
                  </a:cubicBezTo>
                  <a:cubicBezTo>
                    <a:pt x="791" y="2926"/>
                    <a:pt x="813" y="2985"/>
                    <a:pt x="865" y="3040"/>
                  </a:cubicBezTo>
                  <a:cubicBezTo>
                    <a:pt x="918" y="3096"/>
                    <a:pt x="974" y="3147"/>
                    <a:pt x="1033" y="3196"/>
                  </a:cubicBezTo>
                  <a:cubicBezTo>
                    <a:pt x="1132" y="3278"/>
                    <a:pt x="1251" y="3335"/>
                    <a:pt x="1379" y="3361"/>
                  </a:cubicBezTo>
                  <a:cubicBezTo>
                    <a:pt x="1463" y="3380"/>
                    <a:pt x="1549" y="3396"/>
                    <a:pt x="1636" y="3408"/>
                  </a:cubicBezTo>
                  <a:cubicBezTo>
                    <a:pt x="1682" y="3412"/>
                    <a:pt x="1724" y="3414"/>
                    <a:pt x="1767" y="3417"/>
                  </a:cubicBezTo>
                  <a:cubicBezTo>
                    <a:pt x="1798" y="3418"/>
                    <a:pt x="1830" y="3419"/>
                    <a:pt x="1861" y="3419"/>
                  </a:cubicBezTo>
                  <a:cubicBezTo>
                    <a:pt x="1955" y="3419"/>
                    <a:pt x="2050" y="3414"/>
                    <a:pt x="2143" y="3405"/>
                  </a:cubicBezTo>
                  <a:cubicBezTo>
                    <a:pt x="2313" y="3390"/>
                    <a:pt x="2483" y="3354"/>
                    <a:pt x="2645" y="3297"/>
                  </a:cubicBezTo>
                  <a:cubicBezTo>
                    <a:pt x="2709" y="3277"/>
                    <a:pt x="2769" y="3248"/>
                    <a:pt x="2826" y="3212"/>
                  </a:cubicBezTo>
                  <a:cubicBezTo>
                    <a:pt x="2870" y="3184"/>
                    <a:pt x="2911" y="3151"/>
                    <a:pt x="2948" y="3116"/>
                  </a:cubicBezTo>
                  <a:cubicBezTo>
                    <a:pt x="2996" y="3066"/>
                    <a:pt x="3005" y="3032"/>
                    <a:pt x="3013" y="2967"/>
                  </a:cubicBezTo>
                  <a:cubicBezTo>
                    <a:pt x="3027" y="2853"/>
                    <a:pt x="3049" y="2496"/>
                    <a:pt x="3049" y="2436"/>
                  </a:cubicBezTo>
                  <a:cubicBezTo>
                    <a:pt x="3049" y="2257"/>
                    <a:pt x="3057" y="2082"/>
                    <a:pt x="3042" y="1904"/>
                  </a:cubicBezTo>
                  <a:cubicBezTo>
                    <a:pt x="3028" y="1740"/>
                    <a:pt x="2999" y="1578"/>
                    <a:pt x="2955" y="1420"/>
                  </a:cubicBezTo>
                  <a:cubicBezTo>
                    <a:pt x="2947" y="1391"/>
                    <a:pt x="2938" y="1360"/>
                    <a:pt x="2930" y="1330"/>
                  </a:cubicBezTo>
                  <a:lnTo>
                    <a:pt x="2930" y="1329"/>
                  </a:lnTo>
                  <a:cubicBezTo>
                    <a:pt x="2921" y="1300"/>
                    <a:pt x="2910" y="1270"/>
                    <a:pt x="2899" y="1239"/>
                  </a:cubicBezTo>
                  <a:cubicBezTo>
                    <a:pt x="2863" y="1147"/>
                    <a:pt x="2823" y="1066"/>
                    <a:pt x="2804" y="969"/>
                  </a:cubicBezTo>
                  <a:cubicBezTo>
                    <a:pt x="2799" y="942"/>
                    <a:pt x="2793" y="914"/>
                    <a:pt x="2783" y="888"/>
                  </a:cubicBezTo>
                  <a:cubicBezTo>
                    <a:pt x="2773" y="868"/>
                    <a:pt x="2760" y="850"/>
                    <a:pt x="2743" y="833"/>
                  </a:cubicBezTo>
                  <a:cubicBezTo>
                    <a:pt x="2709" y="800"/>
                    <a:pt x="2670" y="771"/>
                    <a:pt x="2630" y="745"/>
                  </a:cubicBezTo>
                  <a:cubicBezTo>
                    <a:pt x="2538" y="683"/>
                    <a:pt x="2443" y="627"/>
                    <a:pt x="2345" y="576"/>
                  </a:cubicBezTo>
                  <a:cubicBezTo>
                    <a:pt x="2324" y="563"/>
                    <a:pt x="2305" y="551"/>
                    <a:pt x="2285" y="541"/>
                  </a:cubicBezTo>
                  <a:cubicBezTo>
                    <a:pt x="2246" y="521"/>
                    <a:pt x="2209" y="499"/>
                    <a:pt x="2172" y="478"/>
                  </a:cubicBezTo>
                  <a:cubicBezTo>
                    <a:pt x="2104" y="439"/>
                    <a:pt x="2038" y="398"/>
                    <a:pt x="1969" y="361"/>
                  </a:cubicBezTo>
                  <a:cubicBezTo>
                    <a:pt x="1800" y="269"/>
                    <a:pt x="1622" y="192"/>
                    <a:pt x="1439" y="131"/>
                  </a:cubicBezTo>
                  <a:cubicBezTo>
                    <a:pt x="1365" y="106"/>
                    <a:pt x="1292" y="86"/>
                    <a:pt x="1216" y="66"/>
                  </a:cubicBezTo>
                  <a:cubicBezTo>
                    <a:pt x="1068" y="28"/>
                    <a:pt x="914" y="0"/>
                    <a:pt x="76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3"/>
            <p:cNvSpPr/>
            <p:nvPr/>
          </p:nvSpPr>
          <p:spPr>
            <a:xfrm>
              <a:off x="6961419" y="2414887"/>
              <a:ext cx="205754" cy="452815"/>
            </a:xfrm>
            <a:custGeom>
              <a:avLst/>
              <a:gdLst/>
              <a:ahLst/>
              <a:cxnLst/>
              <a:rect l="l" t="t" r="r" b="b"/>
              <a:pathLst>
                <a:path w="1061" h="2335" extrusionOk="0">
                  <a:moveTo>
                    <a:pt x="407" y="1"/>
                  </a:moveTo>
                  <a:cubicBezTo>
                    <a:pt x="324" y="1"/>
                    <a:pt x="294" y="36"/>
                    <a:pt x="243" y="132"/>
                  </a:cubicBezTo>
                  <a:cubicBezTo>
                    <a:pt x="132" y="340"/>
                    <a:pt x="59" y="566"/>
                    <a:pt x="31" y="800"/>
                  </a:cubicBezTo>
                  <a:cubicBezTo>
                    <a:pt x="1" y="1043"/>
                    <a:pt x="17" y="1291"/>
                    <a:pt x="44" y="1536"/>
                  </a:cubicBezTo>
                  <a:cubicBezTo>
                    <a:pt x="70" y="1802"/>
                    <a:pt x="105" y="2070"/>
                    <a:pt x="147" y="2335"/>
                  </a:cubicBezTo>
                  <a:cubicBezTo>
                    <a:pt x="317" y="2320"/>
                    <a:pt x="487" y="2284"/>
                    <a:pt x="649" y="2227"/>
                  </a:cubicBezTo>
                  <a:cubicBezTo>
                    <a:pt x="713" y="2207"/>
                    <a:pt x="773" y="2178"/>
                    <a:pt x="830" y="2142"/>
                  </a:cubicBezTo>
                  <a:cubicBezTo>
                    <a:pt x="874" y="2114"/>
                    <a:pt x="915" y="2081"/>
                    <a:pt x="952" y="2046"/>
                  </a:cubicBezTo>
                  <a:cubicBezTo>
                    <a:pt x="1000" y="1996"/>
                    <a:pt x="1009" y="1962"/>
                    <a:pt x="1017" y="1897"/>
                  </a:cubicBezTo>
                  <a:cubicBezTo>
                    <a:pt x="1031" y="1783"/>
                    <a:pt x="1053" y="1426"/>
                    <a:pt x="1053" y="1366"/>
                  </a:cubicBezTo>
                  <a:cubicBezTo>
                    <a:pt x="1053" y="1187"/>
                    <a:pt x="1061" y="1012"/>
                    <a:pt x="1044" y="834"/>
                  </a:cubicBezTo>
                  <a:cubicBezTo>
                    <a:pt x="1031" y="670"/>
                    <a:pt x="1002" y="508"/>
                    <a:pt x="958" y="350"/>
                  </a:cubicBezTo>
                  <a:cubicBezTo>
                    <a:pt x="949" y="319"/>
                    <a:pt x="941" y="290"/>
                    <a:pt x="933" y="260"/>
                  </a:cubicBezTo>
                  <a:cubicBezTo>
                    <a:pt x="934" y="259"/>
                    <a:pt x="933" y="259"/>
                    <a:pt x="933" y="259"/>
                  </a:cubicBezTo>
                  <a:cubicBezTo>
                    <a:pt x="889" y="211"/>
                    <a:pt x="838" y="167"/>
                    <a:pt x="784" y="129"/>
                  </a:cubicBezTo>
                  <a:cubicBezTo>
                    <a:pt x="692" y="66"/>
                    <a:pt x="587" y="23"/>
                    <a:pt x="477" y="7"/>
                  </a:cubicBezTo>
                  <a:cubicBezTo>
                    <a:pt x="450" y="3"/>
                    <a:pt x="427" y="1"/>
                    <a:pt x="4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3"/>
            <p:cNvSpPr/>
            <p:nvPr/>
          </p:nvSpPr>
          <p:spPr>
            <a:xfrm>
              <a:off x="6684299" y="2200599"/>
              <a:ext cx="344605" cy="125469"/>
            </a:xfrm>
            <a:custGeom>
              <a:avLst/>
              <a:gdLst/>
              <a:ahLst/>
              <a:cxnLst/>
              <a:rect l="l" t="t" r="r" b="b"/>
              <a:pathLst>
                <a:path w="1777" h="647" extrusionOk="0">
                  <a:moveTo>
                    <a:pt x="174" y="1"/>
                  </a:moveTo>
                  <a:lnTo>
                    <a:pt x="174" y="1"/>
                  </a:lnTo>
                  <a:cubicBezTo>
                    <a:pt x="154" y="11"/>
                    <a:pt x="134" y="23"/>
                    <a:pt x="118" y="39"/>
                  </a:cubicBezTo>
                  <a:cubicBezTo>
                    <a:pt x="74" y="81"/>
                    <a:pt x="45" y="136"/>
                    <a:pt x="34" y="195"/>
                  </a:cubicBezTo>
                  <a:cubicBezTo>
                    <a:pt x="1" y="363"/>
                    <a:pt x="90" y="501"/>
                    <a:pt x="242" y="569"/>
                  </a:cubicBezTo>
                  <a:cubicBezTo>
                    <a:pt x="334" y="607"/>
                    <a:pt x="432" y="629"/>
                    <a:pt x="531" y="634"/>
                  </a:cubicBezTo>
                  <a:cubicBezTo>
                    <a:pt x="593" y="639"/>
                    <a:pt x="660" y="643"/>
                    <a:pt x="725" y="643"/>
                  </a:cubicBezTo>
                  <a:cubicBezTo>
                    <a:pt x="777" y="643"/>
                    <a:pt x="829" y="640"/>
                    <a:pt x="878" y="634"/>
                  </a:cubicBezTo>
                  <a:cubicBezTo>
                    <a:pt x="954" y="623"/>
                    <a:pt x="1028" y="604"/>
                    <a:pt x="1105" y="598"/>
                  </a:cubicBezTo>
                  <a:cubicBezTo>
                    <a:pt x="1124" y="597"/>
                    <a:pt x="1142" y="596"/>
                    <a:pt x="1161" y="596"/>
                  </a:cubicBezTo>
                  <a:cubicBezTo>
                    <a:pt x="1250" y="596"/>
                    <a:pt x="1338" y="611"/>
                    <a:pt x="1424" y="625"/>
                  </a:cubicBezTo>
                  <a:cubicBezTo>
                    <a:pt x="1487" y="635"/>
                    <a:pt x="1552" y="647"/>
                    <a:pt x="1616" y="647"/>
                  </a:cubicBezTo>
                  <a:cubicBezTo>
                    <a:pt x="1673" y="647"/>
                    <a:pt x="1728" y="637"/>
                    <a:pt x="1777" y="611"/>
                  </a:cubicBezTo>
                  <a:cubicBezTo>
                    <a:pt x="1756" y="598"/>
                    <a:pt x="1737" y="586"/>
                    <a:pt x="1716" y="576"/>
                  </a:cubicBezTo>
                  <a:cubicBezTo>
                    <a:pt x="1678" y="557"/>
                    <a:pt x="1640" y="535"/>
                    <a:pt x="1603" y="513"/>
                  </a:cubicBezTo>
                  <a:cubicBezTo>
                    <a:pt x="1555" y="494"/>
                    <a:pt x="1507" y="472"/>
                    <a:pt x="1462" y="444"/>
                  </a:cubicBezTo>
                  <a:cubicBezTo>
                    <a:pt x="1347" y="382"/>
                    <a:pt x="1234" y="311"/>
                    <a:pt x="1106" y="282"/>
                  </a:cubicBezTo>
                  <a:cubicBezTo>
                    <a:pt x="1050" y="268"/>
                    <a:pt x="993" y="264"/>
                    <a:pt x="935" y="264"/>
                  </a:cubicBezTo>
                  <a:cubicBezTo>
                    <a:pt x="832" y="264"/>
                    <a:pt x="727" y="279"/>
                    <a:pt x="623" y="286"/>
                  </a:cubicBezTo>
                  <a:cubicBezTo>
                    <a:pt x="593" y="288"/>
                    <a:pt x="564" y="289"/>
                    <a:pt x="534" y="289"/>
                  </a:cubicBezTo>
                  <a:cubicBezTo>
                    <a:pt x="493" y="289"/>
                    <a:pt x="451" y="287"/>
                    <a:pt x="410" y="283"/>
                  </a:cubicBezTo>
                  <a:cubicBezTo>
                    <a:pt x="375" y="279"/>
                    <a:pt x="341" y="272"/>
                    <a:pt x="307" y="264"/>
                  </a:cubicBezTo>
                  <a:cubicBezTo>
                    <a:pt x="256" y="247"/>
                    <a:pt x="214" y="212"/>
                    <a:pt x="194" y="162"/>
                  </a:cubicBezTo>
                  <a:cubicBezTo>
                    <a:pt x="183" y="139"/>
                    <a:pt x="176" y="115"/>
                    <a:pt x="172" y="89"/>
                  </a:cubicBezTo>
                  <a:cubicBezTo>
                    <a:pt x="170" y="71"/>
                    <a:pt x="170" y="53"/>
                    <a:pt x="170" y="35"/>
                  </a:cubicBezTo>
                  <a:cubicBezTo>
                    <a:pt x="170" y="24"/>
                    <a:pt x="172" y="12"/>
                    <a:pt x="1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3"/>
            <p:cNvSpPr/>
            <p:nvPr/>
          </p:nvSpPr>
          <p:spPr>
            <a:xfrm>
              <a:off x="6694965" y="1802664"/>
              <a:ext cx="303880" cy="482485"/>
            </a:xfrm>
            <a:custGeom>
              <a:avLst/>
              <a:gdLst/>
              <a:ahLst/>
              <a:cxnLst/>
              <a:rect l="l" t="t" r="r" b="b"/>
              <a:pathLst>
                <a:path w="1567" h="2488" extrusionOk="0">
                  <a:moveTo>
                    <a:pt x="890" y="1"/>
                  </a:moveTo>
                  <a:cubicBezTo>
                    <a:pt x="870" y="1"/>
                    <a:pt x="849" y="2"/>
                    <a:pt x="828" y="4"/>
                  </a:cubicBezTo>
                  <a:cubicBezTo>
                    <a:pt x="627" y="28"/>
                    <a:pt x="441" y="119"/>
                    <a:pt x="297" y="262"/>
                  </a:cubicBezTo>
                  <a:cubicBezTo>
                    <a:pt x="157" y="406"/>
                    <a:pt x="62" y="591"/>
                    <a:pt x="28" y="791"/>
                  </a:cubicBezTo>
                  <a:cubicBezTo>
                    <a:pt x="1" y="946"/>
                    <a:pt x="12" y="1106"/>
                    <a:pt x="24" y="1264"/>
                  </a:cubicBezTo>
                  <a:cubicBezTo>
                    <a:pt x="33" y="1382"/>
                    <a:pt x="42" y="1501"/>
                    <a:pt x="70" y="1616"/>
                  </a:cubicBezTo>
                  <a:cubicBezTo>
                    <a:pt x="86" y="1685"/>
                    <a:pt x="110" y="1751"/>
                    <a:pt x="122" y="1820"/>
                  </a:cubicBezTo>
                  <a:cubicBezTo>
                    <a:pt x="144" y="1939"/>
                    <a:pt x="133" y="2058"/>
                    <a:pt x="123" y="2178"/>
                  </a:cubicBezTo>
                  <a:cubicBezTo>
                    <a:pt x="121" y="2228"/>
                    <a:pt x="117" y="2284"/>
                    <a:pt x="140" y="2328"/>
                  </a:cubicBezTo>
                  <a:cubicBezTo>
                    <a:pt x="162" y="2371"/>
                    <a:pt x="203" y="2397"/>
                    <a:pt x="246" y="2419"/>
                  </a:cubicBezTo>
                  <a:cubicBezTo>
                    <a:pt x="343" y="2467"/>
                    <a:pt x="451" y="2487"/>
                    <a:pt x="559" y="2487"/>
                  </a:cubicBezTo>
                  <a:cubicBezTo>
                    <a:pt x="595" y="2487"/>
                    <a:pt x="630" y="2485"/>
                    <a:pt x="664" y="2481"/>
                  </a:cubicBezTo>
                  <a:cubicBezTo>
                    <a:pt x="671" y="2480"/>
                    <a:pt x="678" y="2480"/>
                    <a:pt x="685" y="2478"/>
                  </a:cubicBezTo>
                  <a:cubicBezTo>
                    <a:pt x="820" y="2458"/>
                    <a:pt x="951" y="2416"/>
                    <a:pt x="1073" y="2357"/>
                  </a:cubicBezTo>
                  <a:cubicBezTo>
                    <a:pt x="1080" y="2354"/>
                    <a:pt x="1087" y="2100"/>
                    <a:pt x="1095" y="2047"/>
                  </a:cubicBezTo>
                  <a:cubicBezTo>
                    <a:pt x="1104" y="2006"/>
                    <a:pt x="1100" y="1976"/>
                    <a:pt x="1131" y="1947"/>
                  </a:cubicBezTo>
                  <a:cubicBezTo>
                    <a:pt x="1161" y="1917"/>
                    <a:pt x="1203" y="1900"/>
                    <a:pt x="1241" y="1886"/>
                  </a:cubicBezTo>
                  <a:cubicBezTo>
                    <a:pt x="1283" y="1873"/>
                    <a:pt x="1323" y="1855"/>
                    <a:pt x="1358" y="1831"/>
                  </a:cubicBezTo>
                  <a:cubicBezTo>
                    <a:pt x="1395" y="1804"/>
                    <a:pt x="1407" y="1764"/>
                    <a:pt x="1422" y="1721"/>
                  </a:cubicBezTo>
                  <a:cubicBezTo>
                    <a:pt x="1493" y="1504"/>
                    <a:pt x="1566" y="1271"/>
                    <a:pt x="1508" y="1051"/>
                  </a:cubicBezTo>
                  <a:cubicBezTo>
                    <a:pt x="1488" y="982"/>
                    <a:pt x="1457" y="913"/>
                    <a:pt x="1471" y="841"/>
                  </a:cubicBezTo>
                  <a:cubicBezTo>
                    <a:pt x="1477" y="808"/>
                    <a:pt x="1493" y="778"/>
                    <a:pt x="1497" y="746"/>
                  </a:cubicBezTo>
                  <a:cubicBezTo>
                    <a:pt x="1503" y="715"/>
                    <a:pt x="1501" y="685"/>
                    <a:pt x="1493" y="654"/>
                  </a:cubicBezTo>
                  <a:cubicBezTo>
                    <a:pt x="1466" y="510"/>
                    <a:pt x="1409" y="373"/>
                    <a:pt x="1325" y="254"/>
                  </a:cubicBezTo>
                  <a:cubicBezTo>
                    <a:pt x="1222" y="107"/>
                    <a:pt x="1075" y="1"/>
                    <a:pt x="890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3"/>
            <p:cNvSpPr/>
            <p:nvPr/>
          </p:nvSpPr>
          <p:spPr>
            <a:xfrm>
              <a:off x="6815393" y="1851727"/>
              <a:ext cx="183453" cy="431677"/>
            </a:xfrm>
            <a:custGeom>
              <a:avLst/>
              <a:gdLst/>
              <a:ahLst/>
              <a:cxnLst/>
              <a:rect l="l" t="t" r="r" b="b"/>
              <a:pathLst>
                <a:path w="946" h="2226" extrusionOk="0">
                  <a:moveTo>
                    <a:pt x="704" y="1"/>
                  </a:moveTo>
                  <a:cubicBezTo>
                    <a:pt x="648" y="28"/>
                    <a:pt x="605" y="76"/>
                    <a:pt x="567" y="126"/>
                  </a:cubicBezTo>
                  <a:cubicBezTo>
                    <a:pt x="411" y="326"/>
                    <a:pt x="306" y="558"/>
                    <a:pt x="222" y="796"/>
                  </a:cubicBezTo>
                  <a:cubicBezTo>
                    <a:pt x="184" y="906"/>
                    <a:pt x="148" y="1018"/>
                    <a:pt x="116" y="1132"/>
                  </a:cubicBezTo>
                  <a:cubicBezTo>
                    <a:pt x="34" y="1430"/>
                    <a:pt x="1" y="1741"/>
                    <a:pt x="20" y="2049"/>
                  </a:cubicBezTo>
                  <a:cubicBezTo>
                    <a:pt x="23" y="2101"/>
                    <a:pt x="26" y="2181"/>
                    <a:pt x="64" y="2225"/>
                  </a:cubicBezTo>
                  <a:cubicBezTo>
                    <a:pt x="199" y="2205"/>
                    <a:pt x="330" y="2163"/>
                    <a:pt x="452" y="2104"/>
                  </a:cubicBezTo>
                  <a:cubicBezTo>
                    <a:pt x="459" y="2101"/>
                    <a:pt x="466" y="1847"/>
                    <a:pt x="474" y="1794"/>
                  </a:cubicBezTo>
                  <a:cubicBezTo>
                    <a:pt x="483" y="1753"/>
                    <a:pt x="479" y="1723"/>
                    <a:pt x="510" y="1694"/>
                  </a:cubicBezTo>
                  <a:cubicBezTo>
                    <a:pt x="540" y="1664"/>
                    <a:pt x="582" y="1647"/>
                    <a:pt x="620" y="1633"/>
                  </a:cubicBezTo>
                  <a:cubicBezTo>
                    <a:pt x="662" y="1620"/>
                    <a:pt x="702" y="1602"/>
                    <a:pt x="737" y="1578"/>
                  </a:cubicBezTo>
                  <a:cubicBezTo>
                    <a:pt x="774" y="1551"/>
                    <a:pt x="786" y="1511"/>
                    <a:pt x="801" y="1468"/>
                  </a:cubicBezTo>
                  <a:cubicBezTo>
                    <a:pt x="872" y="1251"/>
                    <a:pt x="945" y="1018"/>
                    <a:pt x="887" y="798"/>
                  </a:cubicBezTo>
                  <a:cubicBezTo>
                    <a:pt x="867" y="729"/>
                    <a:pt x="836" y="659"/>
                    <a:pt x="850" y="587"/>
                  </a:cubicBezTo>
                  <a:cubicBezTo>
                    <a:pt x="856" y="555"/>
                    <a:pt x="872" y="525"/>
                    <a:pt x="876" y="492"/>
                  </a:cubicBezTo>
                  <a:cubicBezTo>
                    <a:pt x="880" y="462"/>
                    <a:pt x="879" y="430"/>
                    <a:pt x="872" y="400"/>
                  </a:cubicBezTo>
                  <a:cubicBezTo>
                    <a:pt x="845" y="257"/>
                    <a:pt x="787" y="120"/>
                    <a:pt x="704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3"/>
            <p:cNvSpPr/>
            <p:nvPr/>
          </p:nvSpPr>
          <p:spPr>
            <a:xfrm>
              <a:off x="6684299" y="2189740"/>
              <a:ext cx="355658" cy="125469"/>
            </a:xfrm>
            <a:custGeom>
              <a:avLst/>
              <a:gdLst/>
              <a:ahLst/>
              <a:cxnLst/>
              <a:rect l="l" t="t" r="r" b="b"/>
              <a:pathLst>
                <a:path w="1834" h="647" extrusionOk="0">
                  <a:moveTo>
                    <a:pt x="174" y="0"/>
                  </a:moveTo>
                  <a:lnTo>
                    <a:pt x="174" y="0"/>
                  </a:lnTo>
                  <a:cubicBezTo>
                    <a:pt x="99" y="36"/>
                    <a:pt x="49" y="113"/>
                    <a:pt x="34" y="195"/>
                  </a:cubicBezTo>
                  <a:cubicBezTo>
                    <a:pt x="1" y="364"/>
                    <a:pt x="90" y="503"/>
                    <a:pt x="243" y="570"/>
                  </a:cubicBezTo>
                  <a:cubicBezTo>
                    <a:pt x="334" y="608"/>
                    <a:pt x="432" y="628"/>
                    <a:pt x="531" y="634"/>
                  </a:cubicBezTo>
                  <a:cubicBezTo>
                    <a:pt x="593" y="639"/>
                    <a:pt x="658" y="643"/>
                    <a:pt x="723" y="643"/>
                  </a:cubicBezTo>
                  <a:cubicBezTo>
                    <a:pt x="775" y="643"/>
                    <a:pt x="827" y="640"/>
                    <a:pt x="876" y="634"/>
                  </a:cubicBezTo>
                  <a:cubicBezTo>
                    <a:pt x="954" y="624"/>
                    <a:pt x="1028" y="605"/>
                    <a:pt x="1105" y="599"/>
                  </a:cubicBezTo>
                  <a:cubicBezTo>
                    <a:pt x="1126" y="597"/>
                    <a:pt x="1147" y="597"/>
                    <a:pt x="1167" y="597"/>
                  </a:cubicBezTo>
                  <a:cubicBezTo>
                    <a:pt x="1254" y="597"/>
                    <a:pt x="1340" y="611"/>
                    <a:pt x="1424" y="625"/>
                  </a:cubicBezTo>
                  <a:cubicBezTo>
                    <a:pt x="1486" y="636"/>
                    <a:pt x="1550" y="647"/>
                    <a:pt x="1613" y="647"/>
                  </a:cubicBezTo>
                  <a:cubicBezTo>
                    <a:pt x="1676" y="647"/>
                    <a:pt x="1738" y="636"/>
                    <a:pt x="1792" y="603"/>
                  </a:cubicBezTo>
                  <a:cubicBezTo>
                    <a:pt x="1813" y="594"/>
                    <a:pt x="1828" y="576"/>
                    <a:pt x="1833" y="554"/>
                  </a:cubicBezTo>
                  <a:lnTo>
                    <a:pt x="1833" y="554"/>
                  </a:lnTo>
                  <a:cubicBezTo>
                    <a:pt x="1823" y="555"/>
                    <a:pt x="1813" y="555"/>
                    <a:pt x="1803" y="555"/>
                  </a:cubicBezTo>
                  <a:cubicBezTo>
                    <a:pt x="1683" y="555"/>
                    <a:pt x="1568" y="504"/>
                    <a:pt x="1462" y="445"/>
                  </a:cubicBezTo>
                  <a:cubicBezTo>
                    <a:pt x="1346" y="383"/>
                    <a:pt x="1234" y="310"/>
                    <a:pt x="1106" y="281"/>
                  </a:cubicBezTo>
                  <a:cubicBezTo>
                    <a:pt x="1051" y="268"/>
                    <a:pt x="995" y="264"/>
                    <a:pt x="939" y="264"/>
                  </a:cubicBezTo>
                  <a:cubicBezTo>
                    <a:pt x="834" y="264"/>
                    <a:pt x="728" y="279"/>
                    <a:pt x="623" y="285"/>
                  </a:cubicBezTo>
                  <a:cubicBezTo>
                    <a:pt x="592" y="288"/>
                    <a:pt x="560" y="289"/>
                    <a:pt x="528" y="289"/>
                  </a:cubicBezTo>
                  <a:cubicBezTo>
                    <a:pt x="489" y="289"/>
                    <a:pt x="450" y="287"/>
                    <a:pt x="411" y="283"/>
                  </a:cubicBezTo>
                  <a:cubicBezTo>
                    <a:pt x="375" y="280"/>
                    <a:pt x="341" y="273"/>
                    <a:pt x="307" y="263"/>
                  </a:cubicBezTo>
                  <a:cubicBezTo>
                    <a:pt x="256" y="248"/>
                    <a:pt x="216" y="211"/>
                    <a:pt x="194" y="163"/>
                  </a:cubicBezTo>
                  <a:cubicBezTo>
                    <a:pt x="184" y="139"/>
                    <a:pt x="177" y="115"/>
                    <a:pt x="174" y="90"/>
                  </a:cubicBezTo>
                  <a:cubicBezTo>
                    <a:pt x="172" y="60"/>
                    <a:pt x="172" y="31"/>
                    <a:pt x="1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3"/>
            <p:cNvSpPr/>
            <p:nvPr/>
          </p:nvSpPr>
          <p:spPr>
            <a:xfrm>
              <a:off x="6620885" y="1779005"/>
              <a:ext cx="356046" cy="393086"/>
            </a:xfrm>
            <a:custGeom>
              <a:avLst/>
              <a:gdLst/>
              <a:ahLst/>
              <a:cxnLst/>
              <a:rect l="l" t="t" r="r" b="b"/>
              <a:pathLst>
                <a:path w="1836" h="2027" extrusionOk="0">
                  <a:moveTo>
                    <a:pt x="1102" y="1"/>
                  </a:moveTo>
                  <a:cubicBezTo>
                    <a:pt x="1090" y="1"/>
                    <a:pt x="1079" y="1"/>
                    <a:pt x="1067" y="1"/>
                  </a:cubicBezTo>
                  <a:cubicBezTo>
                    <a:pt x="868" y="9"/>
                    <a:pt x="675" y="76"/>
                    <a:pt x="512" y="193"/>
                  </a:cubicBezTo>
                  <a:cubicBezTo>
                    <a:pt x="185" y="420"/>
                    <a:pt x="0" y="802"/>
                    <a:pt x="25" y="1200"/>
                  </a:cubicBezTo>
                  <a:cubicBezTo>
                    <a:pt x="31" y="1341"/>
                    <a:pt x="62" y="1478"/>
                    <a:pt x="116" y="1606"/>
                  </a:cubicBezTo>
                  <a:cubicBezTo>
                    <a:pt x="175" y="1748"/>
                    <a:pt x="274" y="1878"/>
                    <a:pt x="408" y="1956"/>
                  </a:cubicBezTo>
                  <a:cubicBezTo>
                    <a:pt x="471" y="1995"/>
                    <a:pt x="541" y="2018"/>
                    <a:pt x="616" y="2025"/>
                  </a:cubicBezTo>
                  <a:cubicBezTo>
                    <a:pt x="626" y="2026"/>
                    <a:pt x="637" y="2026"/>
                    <a:pt x="648" y="2026"/>
                  </a:cubicBezTo>
                  <a:cubicBezTo>
                    <a:pt x="781" y="2026"/>
                    <a:pt x="899" y="1964"/>
                    <a:pt x="996" y="1876"/>
                  </a:cubicBezTo>
                  <a:cubicBezTo>
                    <a:pt x="1051" y="1827"/>
                    <a:pt x="1088" y="1747"/>
                    <a:pt x="1121" y="1683"/>
                  </a:cubicBezTo>
                  <a:cubicBezTo>
                    <a:pt x="1161" y="1609"/>
                    <a:pt x="1194" y="1533"/>
                    <a:pt x="1221" y="1454"/>
                  </a:cubicBezTo>
                  <a:cubicBezTo>
                    <a:pt x="1245" y="1387"/>
                    <a:pt x="1279" y="1312"/>
                    <a:pt x="1345" y="1277"/>
                  </a:cubicBezTo>
                  <a:cubicBezTo>
                    <a:pt x="1364" y="1268"/>
                    <a:pt x="1380" y="1264"/>
                    <a:pt x="1395" y="1264"/>
                  </a:cubicBezTo>
                  <a:cubicBezTo>
                    <a:pt x="1455" y="1264"/>
                    <a:pt x="1489" y="1327"/>
                    <a:pt x="1559" y="1327"/>
                  </a:cubicBezTo>
                  <a:cubicBezTo>
                    <a:pt x="1611" y="1327"/>
                    <a:pt x="1648" y="1259"/>
                    <a:pt x="1662" y="1217"/>
                  </a:cubicBezTo>
                  <a:cubicBezTo>
                    <a:pt x="1687" y="1148"/>
                    <a:pt x="1705" y="1076"/>
                    <a:pt x="1716" y="1005"/>
                  </a:cubicBezTo>
                  <a:cubicBezTo>
                    <a:pt x="1740" y="877"/>
                    <a:pt x="1757" y="750"/>
                    <a:pt x="1798" y="626"/>
                  </a:cubicBezTo>
                  <a:cubicBezTo>
                    <a:pt x="1835" y="517"/>
                    <a:pt x="1816" y="385"/>
                    <a:pt x="1761" y="285"/>
                  </a:cubicBezTo>
                  <a:cubicBezTo>
                    <a:pt x="1753" y="272"/>
                    <a:pt x="1744" y="260"/>
                    <a:pt x="1735" y="249"/>
                  </a:cubicBezTo>
                  <a:cubicBezTo>
                    <a:pt x="1684" y="184"/>
                    <a:pt x="1619" y="132"/>
                    <a:pt x="1545" y="96"/>
                  </a:cubicBezTo>
                  <a:cubicBezTo>
                    <a:pt x="1515" y="84"/>
                    <a:pt x="1486" y="70"/>
                    <a:pt x="1454" y="60"/>
                  </a:cubicBezTo>
                  <a:cubicBezTo>
                    <a:pt x="1341" y="20"/>
                    <a:pt x="1222" y="1"/>
                    <a:pt x="11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3"/>
            <p:cNvSpPr/>
            <p:nvPr/>
          </p:nvSpPr>
          <p:spPr>
            <a:xfrm>
              <a:off x="6625733" y="1797815"/>
              <a:ext cx="351198" cy="374275"/>
            </a:xfrm>
            <a:custGeom>
              <a:avLst/>
              <a:gdLst/>
              <a:ahLst/>
              <a:cxnLst/>
              <a:rect l="l" t="t" r="r" b="b"/>
              <a:pathLst>
                <a:path w="1811" h="1930" extrusionOk="0">
                  <a:moveTo>
                    <a:pt x="1520" y="1"/>
                  </a:moveTo>
                  <a:cubicBezTo>
                    <a:pt x="1531" y="191"/>
                    <a:pt x="1506" y="382"/>
                    <a:pt x="1448" y="564"/>
                  </a:cubicBezTo>
                  <a:cubicBezTo>
                    <a:pt x="1352" y="862"/>
                    <a:pt x="1152" y="1140"/>
                    <a:pt x="869" y="1273"/>
                  </a:cubicBezTo>
                  <a:cubicBezTo>
                    <a:pt x="760" y="1324"/>
                    <a:pt x="636" y="1352"/>
                    <a:pt x="515" y="1352"/>
                  </a:cubicBezTo>
                  <a:cubicBezTo>
                    <a:pt x="311" y="1352"/>
                    <a:pt x="114" y="1275"/>
                    <a:pt x="0" y="1103"/>
                  </a:cubicBezTo>
                  <a:lnTo>
                    <a:pt x="0" y="1103"/>
                  </a:lnTo>
                  <a:cubicBezTo>
                    <a:pt x="6" y="1244"/>
                    <a:pt x="37" y="1381"/>
                    <a:pt x="91" y="1509"/>
                  </a:cubicBezTo>
                  <a:cubicBezTo>
                    <a:pt x="150" y="1651"/>
                    <a:pt x="249" y="1781"/>
                    <a:pt x="383" y="1859"/>
                  </a:cubicBezTo>
                  <a:cubicBezTo>
                    <a:pt x="446" y="1898"/>
                    <a:pt x="516" y="1921"/>
                    <a:pt x="591" y="1928"/>
                  </a:cubicBezTo>
                  <a:cubicBezTo>
                    <a:pt x="601" y="1929"/>
                    <a:pt x="612" y="1929"/>
                    <a:pt x="623" y="1929"/>
                  </a:cubicBezTo>
                  <a:cubicBezTo>
                    <a:pt x="756" y="1929"/>
                    <a:pt x="874" y="1867"/>
                    <a:pt x="971" y="1779"/>
                  </a:cubicBezTo>
                  <a:cubicBezTo>
                    <a:pt x="1026" y="1730"/>
                    <a:pt x="1063" y="1650"/>
                    <a:pt x="1096" y="1586"/>
                  </a:cubicBezTo>
                  <a:cubicBezTo>
                    <a:pt x="1136" y="1512"/>
                    <a:pt x="1169" y="1436"/>
                    <a:pt x="1196" y="1357"/>
                  </a:cubicBezTo>
                  <a:cubicBezTo>
                    <a:pt x="1220" y="1290"/>
                    <a:pt x="1254" y="1215"/>
                    <a:pt x="1320" y="1180"/>
                  </a:cubicBezTo>
                  <a:cubicBezTo>
                    <a:pt x="1339" y="1171"/>
                    <a:pt x="1355" y="1167"/>
                    <a:pt x="1370" y="1167"/>
                  </a:cubicBezTo>
                  <a:cubicBezTo>
                    <a:pt x="1430" y="1167"/>
                    <a:pt x="1464" y="1230"/>
                    <a:pt x="1534" y="1230"/>
                  </a:cubicBezTo>
                  <a:cubicBezTo>
                    <a:pt x="1586" y="1230"/>
                    <a:pt x="1623" y="1162"/>
                    <a:pt x="1637" y="1120"/>
                  </a:cubicBezTo>
                  <a:cubicBezTo>
                    <a:pt x="1662" y="1051"/>
                    <a:pt x="1680" y="979"/>
                    <a:pt x="1691" y="908"/>
                  </a:cubicBezTo>
                  <a:cubicBezTo>
                    <a:pt x="1715" y="780"/>
                    <a:pt x="1732" y="653"/>
                    <a:pt x="1773" y="529"/>
                  </a:cubicBezTo>
                  <a:cubicBezTo>
                    <a:pt x="1810" y="420"/>
                    <a:pt x="1791" y="288"/>
                    <a:pt x="1736" y="188"/>
                  </a:cubicBezTo>
                  <a:cubicBezTo>
                    <a:pt x="1728" y="175"/>
                    <a:pt x="1719" y="163"/>
                    <a:pt x="1710" y="152"/>
                  </a:cubicBezTo>
                  <a:cubicBezTo>
                    <a:pt x="1659" y="87"/>
                    <a:pt x="1594" y="35"/>
                    <a:pt x="15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3"/>
            <p:cNvSpPr/>
            <p:nvPr/>
          </p:nvSpPr>
          <p:spPr>
            <a:xfrm>
              <a:off x="6555144" y="1749722"/>
              <a:ext cx="234261" cy="200325"/>
            </a:xfrm>
            <a:custGeom>
              <a:avLst/>
              <a:gdLst/>
              <a:ahLst/>
              <a:cxnLst/>
              <a:rect l="l" t="t" r="r" b="b"/>
              <a:pathLst>
                <a:path w="1208" h="1033" extrusionOk="0">
                  <a:moveTo>
                    <a:pt x="692" y="1"/>
                  </a:moveTo>
                  <a:cubicBezTo>
                    <a:pt x="230" y="1"/>
                    <a:pt x="1" y="557"/>
                    <a:pt x="325" y="882"/>
                  </a:cubicBezTo>
                  <a:cubicBezTo>
                    <a:pt x="425" y="980"/>
                    <a:pt x="557" y="1033"/>
                    <a:pt x="691" y="1033"/>
                  </a:cubicBezTo>
                  <a:cubicBezTo>
                    <a:pt x="758" y="1033"/>
                    <a:pt x="825" y="1020"/>
                    <a:pt x="889" y="993"/>
                  </a:cubicBezTo>
                  <a:cubicBezTo>
                    <a:pt x="1081" y="913"/>
                    <a:pt x="1208" y="725"/>
                    <a:pt x="1208" y="517"/>
                  </a:cubicBezTo>
                  <a:cubicBezTo>
                    <a:pt x="1208" y="232"/>
                    <a:pt x="977" y="1"/>
                    <a:pt x="6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3"/>
            <p:cNvSpPr/>
            <p:nvPr/>
          </p:nvSpPr>
          <p:spPr>
            <a:xfrm>
              <a:off x="6588887" y="1776484"/>
              <a:ext cx="221656" cy="174145"/>
            </a:xfrm>
            <a:custGeom>
              <a:avLst/>
              <a:gdLst/>
              <a:ahLst/>
              <a:cxnLst/>
              <a:rect l="l" t="t" r="r" b="b"/>
              <a:pathLst>
                <a:path w="1143" h="898" extrusionOk="0">
                  <a:moveTo>
                    <a:pt x="866" y="0"/>
                  </a:moveTo>
                  <a:lnTo>
                    <a:pt x="866" y="0"/>
                  </a:lnTo>
                  <a:cubicBezTo>
                    <a:pt x="865" y="204"/>
                    <a:pt x="743" y="387"/>
                    <a:pt x="556" y="468"/>
                  </a:cubicBezTo>
                  <a:cubicBezTo>
                    <a:pt x="490" y="497"/>
                    <a:pt x="421" y="511"/>
                    <a:pt x="352" y="511"/>
                  </a:cubicBezTo>
                  <a:cubicBezTo>
                    <a:pt x="225" y="511"/>
                    <a:pt x="99" y="464"/>
                    <a:pt x="3" y="373"/>
                  </a:cubicBezTo>
                  <a:lnTo>
                    <a:pt x="3" y="379"/>
                  </a:lnTo>
                  <a:cubicBezTo>
                    <a:pt x="1" y="677"/>
                    <a:pt x="246" y="898"/>
                    <a:pt x="518" y="898"/>
                  </a:cubicBezTo>
                  <a:cubicBezTo>
                    <a:pt x="587" y="898"/>
                    <a:pt x="657" y="884"/>
                    <a:pt x="726" y="854"/>
                  </a:cubicBezTo>
                  <a:cubicBezTo>
                    <a:pt x="1068" y="704"/>
                    <a:pt x="1143" y="251"/>
                    <a:pt x="8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3"/>
            <p:cNvSpPr/>
            <p:nvPr/>
          </p:nvSpPr>
          <p:spPr>
            <a:xfrm>
              <a:off x="7408029" y="1840673"/>
              <a:ext cx="150098" cy="167163"/>
            </a:xfrm>
            <a:custGeom>
              <a:avLst/>
              <a:gdLst/>
              <a:ahLst/>
              <a:cxnLst/>
              <a:rect l="l" t="t" r="r" b="b"/>
              <a:pathLst>
                <a:path w="774" h="862" extrusionOk="0">
                  <a:moveTo>
                    <a:pt x="416" y="1"/>
                  </a:moveTo>
                  <a:cubicBezTo>
                    <a:pt x="246" y="1"/>
                    <a:pt x="85" y="153"/>
                    <a:pt x="45" y="366"/>
                  </a:cubicBezTo>
                  <a:cubicBezTo>
                    <a:pt x="1" y="601"/>
                    <a:pt x="118" y="820"/>
                    <a:pt x="307" y="856"/>
                  </a:cubicBezTo>
                  <a:cubicBezTo>
                    <a:pt x="324" y="859"/>
                    <a:pt x="342" y="861"/>
                    <a:pt x="359" y="861"/>
                  </a:cubicBezTo>
                  <a:cubicBezTo>
                    <a:pt x="529" y="861"/>
                    <a:pt x="689" y="709"/>
                    <a:pt x="729" y="495"/>
                  </a:cubicBezTo>
                  <a:cubicBezTo>
                    <a:pt x="773" y="261"/>
                    <a:pt x="656" y="41"/>
                    <a:pt x="468" y="5"/>
                  </a:cubicBezTo>
                  <a:cubicBezTo>
                    <a:pt x="451" y="2"/>
                    <a:pt x="433" y="1"/>
                    <a:pt x="41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3"/>
            <p:cNvSpPr/>
            <p:nvPr/>
          </p:nvSpPr>
          <p:spPr>
            <a:xfrm>
              <a:off x="7412877" y="1850563"/>
              <a:ext cx="112864" cy="113640"/>
            </a:xfrm>
            <a:custGeom>
              <a:avLst/>
              <a:gdLst/>
              <a:ahLst/>
              <a:cxnLst/>
              <a:rect l="l" t="t" r="r" b="b"/>
              <a:pathLst>
                <a:path w="582" h="586" extrusionOk="0">
                  <a:moveTo>
                    <a:pt x="333" y="1"/>
                  </a:moveTo>
                  <a:cubicBezTo>
                    <a:pt x="232" y="1"/>
                    <a:pt x="126" y="73"/>
                    <a:pt x="71" y="190"/>
                  </a:cubicBezTo>
                  <a:cubicBezTo>
                    <a:pt x="1" y="341"/>
                    <a:pt x="42" y="509"/>
                    <a:pt x="163" y="567"/>
                  </a:cubicBezTo>
                  <a:cubicBezTo>
                    <a:pt x="190" y="580"/>
                    <a:pt x="219" y="586"/>
                    <a:pt x="249" y="586"/>
                  </a:cubicBezTo>
                  <a:cubicBezTo>
                    <a:pt x="350" y="586"/>
                    <a:pt x="457" y="514"/>
                    <a:pt x="511" y="396"/>
                  </a:cubicBezTo>
                  <a:cubicBezTo>
                    <a:pt x="582" y="246"/>
                    <a:pt x="542" y="77"/>
                    <a:pt x="419" y="20"/>
                  </a:cubicBezTo>
                  <a:cubicBezTo>
                    <a:pt x="392" y="7"/>
                    <a:pt x="362" y="1"/>
                    <a:pt x="333" y="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3"/>
            <p:cNvSpPr/>
            <p:nvPr/>
          </p:nvSpPr>
          <p:spPr>
            <a:xfrm>
              <a:off x="7424125" y="1857545"/>
              <a:ext cx="69037" cy="69231"/>
            </a:xfrm>
            <a:custGeom>
              <a:avLst/>
              <a:gdLst/>
              <a:ahLst/>
              <a:cxnLst/>
              <a:rect l="l" t="t" r="r" b="b"/>
              <a:pathLst>
                <a:path w="356" h="357" extrusionOk="0">
                  <a:moveTo>
                    <a:pt x="205" y="1"/>
                  </a:moveTo>
                  <a:cubicBezTo>
                    <a:pt x="142" y="1"/>
                    <a:pt x="78" y="45"/>
                    <a:pt x="45" y="115"/>
                  </a:cubicBezTo>
                  <a:cubicBezTo>
                    <a:pt x="1" y="207"/>
                    <a:pt x="25" y="311"/>
                    <a:pt x="100" y="345"/>
                  </a:cubicBezTo>
                  <a:cubicBezTo>
                    <a:pt x="116" y="353"/>
                    <a:pt x="134" y="357"/>
                    <a:pt x="152" y="357"/>
                  </a:cubicBezTo>
                  <a:cubicBezTo>
                    <a:pt x="214" y="357"/>
                    <a:pt x="279" y="313"/>
                    <a:pt x="312" y="242"/>
                  </a:cubicBezTo>
                  <a:cubicBezTo>
                    <a:pt x="356" y="150"/>
                    <a:pt x="331" y="46"/>
                    <a:pt x="257" y="12"/>
                  </a:cubicBezTo>
                  <a:cubicBezTo>
                    <a:pt x="240" y="4"/>
                    <a:pt x="222" y="1"/>
                    <a:pt x="205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3"/>
            <p:cNvSpPr/>
            <p:nvPr/>
          </p:nvSpPr>
          <p:spPr>
            <a:xfrm>
              <a:off x="7381074" y="2006092"/>
              <a:ext cx="117131" cy="67680"/>
            </a:xfrm>
            <a:custGeom>
              <a:avLst/>
              <a:gdLst/>
              <a:ahLst/>
              <a:cxnLst/>
              <a:rect l="l" t="t" r="r" b="b"/>
              <a:pathLst>
                <a:path w="604" h="349" extrusionOk="0">
                  <a:moveTo>
                    <a:pt x="375" y="0"/>
                  </a:moveTo>
                  <a:lnTo>
                    <a:pt x="1" y="46"/>
                  </a:lnTo>
                  <a:lnTo>
                    <a:pt x="229" y="349"/>
                  </a:lnTo>
                  <a:lnTo>
                    <a:pt x="604" y="303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3"/>
            <p:cNvSpPr/>
            <p:nvPr/>
          </p:nvSpPr>
          <p:spPr>
            <a:xfrm>
              <a:off x="7381074" y="1940933"/>
              <a:ext cx="100453" cy="74079"/>
            </a:xfrm>
            <a:custGeom>
              <a:avLst/>
              <a:gdLst/>
              <a:ahLst/>
              <a:cxnLst/>
              <a:rect l="l" t="t" r="r" b="b"/>
              <a:pathLst>
                <a:path w="518" h="382" extrusionOk="0">
                  <a:moveTo>
                    <a:pt x="517" y="0"/>
                  </a:moveTo>
                  <a:lnTo>
                    <a:pt x="143" y="47"/>
                  </a:lnTo>
                  <a:lnTo>
                    <a:pt x="1" y="382"/>
                  </a:lnTo>
                  <a:lnTo>
                    <a:pt x="375" y="336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3"/>
            <p:cNvSpPr/>
            <p:nvPr/>
          </p:nvSpPr>
          <p:spPr>
            <a:xfrm>
              <a:off x="7453796" y="1940933"/>
              <a:ext cx="71946" cy="124112"/>
            </a:xfrm>
            <a:custGeom>
              <a:avLst/>
              <a:gdLst/>
              <a:ahLst/>
              <a:cxnLst/>
              <a:rect l="l" t="t" r="r" b="b"/>
              <a:pathLst>
                <a:path w="371" h="640" extrusionOk="0">
                  <a:moveTo>
                    <a:pt x="142" y="0"/>
                  </a:moveTo>
                  <a:lnTo>
                    <a:pt x="0" y="336"/>
                  </a:lnTo>
                  <a:lnTo>
                    <a:pt x="229" y="639"/>
                  </a:lnTo>
                  <a:lnTo>
                    <a:pt x="371" y="305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3"/>
            <p:cNvSpPr/>
            <p:nvPr/>
          </p:nvSpPr>
          <p:spPr>
            <a:xfrm>
              <a:off x="7337828" y="2028199"/>
              <a:ext cx="121009" cy="279252"/>
            </a:xfrm>
            <a:custGeom>
              <a:avLst/>
              <a:gdLst/>
              <a:ahLst/>
              <a:cxnLst/>
              <a:rect l="l" t="t" r="r" b="b"/>
              <a:pathLst>
                <a:path w="624" h="1440" extrusionOk="0">
                  <a:moveTo>
                    <a:pt x="509" y="0"/>
                  </a:moveTo>
                  <a:cubicBezTo>
                    <a:pt x="464" y="0"/>
                    <a:pt x="422" y="29"/>
                    <a:pt x="407" y="74"/>
                  </a:cubicBezTo>
                  <a:lnTo>
                    <a:pt x="16" y="1302"/>
                  </a:lnTo>
                  <a:cubicBezTo>
                    <a:pt x="1" y="1347"/>
                    <a:pt x="19" y="1398"/>
                    <a:pt x="60" y="1423"/>
                  </a:cubicBezTo>
                  <a:cubicBezTo>
                    <a:pt x="61" y="1425"/>
                    <a:pt x="63" y="1425"/>
                    <a:pt x="63" y="1425"/>
                  </a:cubicBezTo>
                  <a:lnTo>
                    <a:pt x="71" y="1428"/>
                  </a:lnTo>
                  <a:cubicBezTo>
                    <a:pt x="75" y="1431"/>
                    <a:pt x="79" y="1434"/>
                    <a:pt x="85" y="1435"/>
                  </a:cubicBezTo>
                  <a:cubicBezTo>
                    <a:pt x="90" y="1436"/>
                    <a:pt x="97" y="1439"/>
                    <a:pt x="104" y="1439"/>
                  </a:cubicBezTo>
                  <a:lnTo>
                    <a:pt x="107" y="1439"/>
                  </a:lnTo>
                  <a:cubicBezTo>
                    <a:pt x="110" y="1439"/>
                    <a:pt x="113" y="1440"/>
                    <a:pt x="116" y="1440"/>
                  </a:cubicBezTo>
                  <a:cubicBezTo>
                    <a:pt x="162" y="1440"/>
                    <a:pt x="204" y="1410"/>
                    <a:pt x="218" y="1366"/>
                  </a:cubicBezTo>
                  <a:lnTo>
                    <a:pt x="609" y="140"/>
                  </a:lnTo>
                  <a:cubicBezTo>
                    <a:pt x="623" y="97"/>
                    <a:pt x="608" y="50"/>
                    <a:pt x="572" y="24"/>
                  </a:cubicBezTo>
                  <a:cubicBezTo>
                    <a:pt x="568" y="20"/>
                    <a:pt x="563" y="16"/>
                    <a:pt x="558" y="13"/>
                  </a:cubicBezTo>
                  <a:cubicBezTo>
                    <a:pt x="553" y="10"/>
                    <a:pt x="546" y="7"/>
                    <a:pt x="541" y="5"/>
                  </a:cubicBezTo>
                  <a:cubicBezTo>
                    <a:pt x="530" y="2"/>
                    <a:pt x="520" y="0"/>
                    <a:pt x="50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3"/>
            <p:cNvSpPr/>
            <p:nvPr/>
          </p:nvSpPr>
          <p:spPr>
            <a:xfrm>
              <a:off x="7351209" y="2305125"/>
              <a:ext cx="6593" cy="2327"/>
            </a:xfrm>
            <a:custGeom>
              <a:avLst/>
              <a:gdLst/>
              <a:ahLst/>
              <a:cxnLst/>
              <a:rect l="l" t="t" r="r" b="b"/>
              <a:pathLst>
                <a:path w="34" h="12" extrusionOk="0">
                  <a:moveTo>
                    <a:pt x="1" y="0"/>
                  </a:moveTo>
                  <a:lnTo>
                    <a:pt x="1" y="0"/>
                  </a:lnTo>
                  <a:cubicBezTo>
                    <a:pt x="5" y="3"/>
                    <a:pt x="10" y="6"/>
                    <a:pt x="16" y="7"/>
                  </a:cubicBezTo>
                  <a:cubicBezTo>
                    <a:pt x="21" y="8"/>
                    <a:pt x="27" y="11"/>
                    <a:pt x="34" y="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3"/>
            <p:cNvSpPr/>
            <p:nvPr/>
          </p:nvSpPr>
          <p:spPr>
            <a:xfrm>
              <a:off x="7337634" y="2028005"/>
              <a:ext cx="111313" cy="276149"/>
            </a:xfrm>
            <a:custGeom>
              <a:avLst/>
              <a:gdLst/>
              <a:ahLst/>
              <a:cxnLst/>
              <a:rect l="l" t="t" r="r" b="b"/>
              <a:pathLst>
                <a:path w="574" h="1424" extrusionOk="0">
                  <a:moveTo>
                    <a:pt x="509" y="1"/>
                  </a:moveTo>
                  <a:cubicBezTo>
                    <a:pt x="464" y="1"/>
                    <a:pt x="421" y="30"/>
                    <a:pt x="408" y="75"/>
                  </a:cubicBezTo>
                  <a:lnTo>
                    <a:pt x="16" y="1301"/>
                  </a:lnTo>
                  <a:cubicBezTo>
                    <a:pt x="1" y="1348"/>
                    <a:pt x="18" y="1399"/>
                    <a:pt x="60" y="1424"/>
                  </a:cubicBezTo>
                  <a:lnTo>
                    <a:pt x="484" y="97"/>
                  </a:lnTo>
                  <a:cubicBezTo>
                    <a:pt x="496" y="58"/>
                    <a:pt x="532" y="29"/>
                    <a:pt x="573" y="25"/>
                  </a:cubicBezTo>
                  <a:cubicBezTo>
                    <a:pt x="568" y="22"/>
                    <a:pt x="564" y="18"/>
                    <a:pt x="558" y="14"/>
                  </a:cubicBezTo>
                  <a:cubicBezTo>
                    <a:pt x="553" y="11"/>
                    <a:pt x="547" y="8"/>
                    <a:pt x="540" y="6"/>
                  </a:cubicBezTo>
                  <a:cubicBezTo>
                    <a:pt x="530" y="2"/>
                    <a:pt x="519" y="1"/>
                    <a:pt x="509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3"/>
            <p:cNvSpPr/>
            <p:nvPr/>
          </p:nvSpPr>
          <p:spPr>
            <a:xfrm>
              <a:off x="7338216" y="2085989"/>
              <a:ext cx="138462" cy="227086"/>
            </a:xfrm>
            <a:custGeom>
              <a:avLst/>
              <a:gdLst/>
              <a:ahLst/>
              <a:cxnLst/>
              <a:rect l="l" t="t" r="r" b="b"/>
              <a:pathLst>
                <a:path w="714" h="1171" extrusionOk="0">
                  <a:moveTo>
                    <a:pt x="556" y="1"/>
                  </a:moveTo>
                  <a:cubicBezTo>
                    <a:pt x="550" y="1"/>
                    <a:pt x="544" y="2"/>
                    <a:pt x="539" y="5"/>
                  </a:cubicBezTo>
                  <a:cubicBezTo>
                    <a:pt x="530" y="15"/>
                    <a:pt x="526" y="26"/>
                    <a:pt x="526" y="38"/>
                  </a:cubicBezTo>
                  <a:cubicBezTo>
                    <a:pt x="517" y="146"/>
                    <a:pt x="450" y="238"/>
                    <a:pt x="386" y="325"/>
                  </a:cubicBezTo>
                  <a:cubicBezTo>
                    <a:pt x="376" y="341"/>
                    <a:pt x="362" y="354"/>
                    <a:pt x="346" y="361"/>
                  </a:cubicBezTo>
                  <a:cubicBezTo>
                    <a:pt x="344" y="325"/>
                    <a:pt x="365" y="292"/>
                    <a:pt x="384" y="263"/>
                  </a:cubicBezTo>
                  <a:cubicBezTo>
                    <a:pt x="422" y="208"/>
                    <a:pt x="455" y="151"/>
                    <a:pt x="486" y="94"/>
                  </a:cubicBezTo>
                  <a:cubicBezTo>
                    <a:pt x="493" y="81"/>
                    <a:pt x="500" y="65"/>
                    <a:pt x="492" y="54"/>
                  </a:cubicBezTo>
                  <a:cubicBezTo>
                    <a:pt x="488" y="48"/>
                    <a:pt x="481" y="44"/>
                    <a:pt x="474" y="44"/>
                  </a:cubicBezTo>
                  <a:cubicBezTo>
                    <a:pt x="472" y="44"/>
                    <a:pt x="470" y="44"/>
                    <a:pt x="469" y="44"/>
                  </a:cubicBezTo>
                  <a:cubicBezTo>
                    <a:pt x="450" y="44"/>
                    <a:pt x="434" y="56"/>
                    <a:pt x="420" y="69"/>
                  </a:cubicBezTo>
                  <a:cubicBezTo>
                    <a:pt x="333" y="144"/>
                    <a:pt x="247" y="222"/>
                    <a:pt x="172" y="311"/>
                  </a:cubicBezTo>
                  <a:cubicBezTo>
                    <a:pt x="98" y="401"/>
                    <a:pt x="37" y="502"/>
                    <a:pt x="11" y="615"/>
                  </a:cubicBezTo>
                  <a:cubicBezTo>
                    <a:pt x="3" y="648"/>
                    <a:pt x="0" y="683"/>
                    <a:pt x="3" y="716"/>
                  </a:cubicBezTo>
                  <a:cubicBezTo>
                    <a:pt x="7" y="749"/>
                    <a:pt x="14" y="780"/>
                    <a:pt x="24" y="812"/>
                  </a:cubicBezTo>
                  <a:cubicBezTo>
                    <a:pt x="37" y="870"/>
                    <a:pt x="43" y="929"/>
                    <a:pt x="40" y="988"/>
                  </a:cubicBezTo>
                  <a:cubicBezTo>
                    <a:pt x="106" y="1020"/>
                    <a:pt x="174" y="1054"/>
                    <a:pt x="227" y="1104"/>
                  </a:cubicBezTo>
                  <a:cubicBezTo>
                    <a:pt x="251" y="1127"/>
                    <a:pt x="273" y="1155"/>
                    <a:pt x="305" y="1166"/>
                  </a:cubicBezTo>
                  <a:cubicBezTo>
                    <a:pt x="312" y="1169"/>
                    <a:pt x="320" y="1170"/>
                    <a:pt x="328" y="1170"/>
                  </a:cubicBezTo>
                  <a:cubicBezTo>
                    <a:pt x="339" y="1170"/>
                    <a:pt x="349" y="1168"/>
                    <a:pt x="358" y="1163"/>
                  </a:cubicBezTo>
                  <a:cubicBezTo>
                    <a:pt x="380" y="1154"/>
                    <a:pt x="382" y="1140"/>
                    <a:pt x="382" y="1118"/>
                  </a:cubicBezTo>
                  <a:cubicBezTo>
                    <a:pt x="379" y="1067"/>
                    <a:pt x="390" y="1016"/>
                    <a:pt x="413" y="970"/>
                  </a:cubicBezTo>
                  <a:cubicBezTo>
                    <a:pt x="434" y="942"/>
                    <a:pt x="456" y="914"/>
                    <a:pt x="481" y="889"/>
                  </a:cubicBezTo>
                  <a:cubicBezTo>
                    <a:pt x="514" y="851"/>
                    <a:pt x="540" y="807"/>
                    <a:pt x="556" y="758"/>
                  </a:cubicBezTo>
                  <a:cubicBezTo>
                    <a:pt x="578" y="698"/>
                    <a:pt x="587" y="632"/>
                    <a:pt x="598" y="568"/>
                  </a:cubicBezTo>
                  <a:cubicBezTo>
                    <a:pt x="612" y="491"/>
                    <a:pt x="631" y="416"/>
                    <a:pt x="657" y="341"/>
                  </a:cubicBezTo>
                  <a:cubicBezTo>
                    <a:pt x="682" y="267"/>
                    <a:pt x="713" y="186"/>
                    <a:pt x="680" y="114"/>
                  </a:cubicBezTo>
                  <a:cubicBezTo>
                    <a:pt x="669" y="92"/>
                    <a:pt x="654" y="73"/>
                    <a:pt x="638" y="55"/>
                  </a:cubicBezTo>
                  <a:cubicBezTo>
                    <a:pt x="617" y="30"/>
                    <a:pt x="594" y="5"/>
                    <a:pt x="562" y="1"/>
                  </a:cubicBezTo>
                  <a:cubicBezTo>
                    <a:pt x="560" y="1"/>
                    <a:pt x="558" y="1"/>
                    <a:pt x="556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3"/>
            <p:cNvSpPr/>
            <p:nvPr/>
          </p:nvSpPr>
          <p:spPr>
            <a:xfrm>
              <a:off x="6992641" y="2254899"/>
              <a:ext cx="429544" cy="424890"/>
            </a:xfrm>
            <a:custGeom>
              <a:avLst/>
              <a:gdLst/>
              <a:ahLst/>
              <a:cxnLst/>
              <a:rect l="l" t="t" r="r" b="b"/>
              <a:pathLst>
                <a:path w="2215" h="2191" extrusionOk="0">
                  <a:moveTo>
                    <a:pt x="1960" y="0"/>
                  </a:moveTo>
                  <a:cubicBezTo>
                    <a:pt x="1922" y="0"/>
                    <a:pt x="1885" y="8"/>
                    <a:pt x="1854" y="25"/>
                  </a:cubicBezTo>
                  <a:cubicBezTo>
                    <a:pt x="1784" y="62"/>
                    <a:pt x="1753" y="175"/>
                    <a:pt x="1737" y="248"/>
                  </a:cubicBezTo>
                  <a:cubicBezTo>
                    <a:pt x="1661" y="552"/>
                    <a:pt x="1620" y="872"/>
                    <a:pt x="1473" y="1148"/>
                  </a:cubicBezTo>
                  <a:cubicBezTo>
                    <a:pt x="1451" y="1189"/>
                    <a:pt x="1430" y="1226"/>
                    <a:pt x="1391" y="1226"/>
                  </a:cubicBezTo>
                  <a:cubicBezTo>
                    <a:pt x="1380" y="1226"/>
                    <a:pt x="1368" y="1223"/>
                    <a:pt x="1354" y="1217"/>
                  </a:cubicBezTo>
                  <a:cubicBezTo>
                    <a:pt x="1240" y="1169"/>
                    <a:pt x="1145" y="1084"/>
                    <a:pt x="1053" y="998"/>
                  </a:cubicBezTo>
                  <a:cubicBezTo>
                    <a:pt x="977" y="930"/>
                    <a:pt x="903" y="862"/>
                    <a:pt x="827" y="792"/>
                  </a:cubicBezTo>
                  <a:cubicBezTo>
                    <a:pt x="745" y="719"/>
                    <a:pt x="629" y="600"/>
                    <a:pt x="510" y="600"/>
                  </a:cubicBezTo>
                  <a:cubicBezTo>
                    <a:pt x="504" y="600"/>
                    <a:pt x="497" y="600"/>
                    <a:pt x="491" y="601"/>
                  </a:cubicBezTo>
                  <a:cubicBezTo>
                    <a:pt x="367" y="616"/>
                    <a:pt x="254" y="701"/>
                    <a:pt x="178" y="793"/>
                  </a:cubicBezTo>
                  <a:cubicBezTo>
                    <a:pt x="134" y="847"/>
                    <a:pt x="100" y="906"/>
                    <a:pt x="77" y="971"/>
                  </a:cubicBezTo>
                  <a:cubicBezTo>
                    <a:pt x="1" y="1162"/>
                    <a:pt x="16" y="1378"/>
                    <a:pt x="84" y="1582"/>
                  </a:cubicBezTo>
                  <a:cubicBezTo>
                    <a:pt x="123" y="1712"/>
                    <a:pt x="192" y="1830"/>
                    <a:pt x="282" y="1932"/>
                  </a:cubicBezTo>
                  <a:cubicBezTo>
                    <a:pt x="381" y="2041"/>
                    <a:pt x="474" y="2054"/>
                    <a:pt x="614" y="2089"/>
                  </a:cubicBezTo>
                  <a:cubicBezTo>
                    <a:pt x="901" y="2156"/>
                    <a:pt x="1197" y="2191"/>
                    <a:pt x="1492" y="2191"/>
                  </a:cubicBezTo>
                  <a:cubicBezTo>
                    <a:pt x="1509" y="2191"/>
                    <a:pt x="1526" y="2191"/>
                    <a:pt x="1543" y="2191"/>
                  </a:cubicBezTo>
                  <a:cubicBezTo>
                    <a:pt x="1628" y="2189"/>
                    <a:pt x="1720" y="2181"/>
                    <a:pt x="1796" y="2136"/>
                  </a:cubicBezTo>
                  <a:cubicBezTo>
                    <a:pt x="1981" y="2024"/>
                    <a:pt x="2027" y="1760"/>
                    <a:pt x="2078" y="1567"/>
                  </a:cubicBezTo>
                  <a:cubicBezTo>
                    <a:pt x="2140" y="1336"/>
                    <a:pt x="2180" y="1099"/>
                    <a:pt x="2199" y="859"/>
                  </a:cubicBezTo>
                  <a:cubicBezTo>
                    <a:pt x="2213" y="676"/>
                    <a:pt x="2215" y="492"/>
                    <a:pt x="2204" y="309"/>
                  </a:cubicBezTo>
                  <a:cubicBezTo>
                    <a:pt x="2202" y="292"/>
                    <a:pt x="2201" y="277"/>
                    <a:pt x="2201" y="262"/>
                  </a:cubicBezTo>
                  <a:cubicBezTo>
                    <a:pt x="2194" y="189"/>
                    <a:pt x="2201" y="93"/>
                    <a:pt x="2133" y="50"/>
                  </a:cubicBezTo>
                  <a:cubicBezTo>
                    <a:pt x="2102" y="29"/>
                    <a:pt x="2064" y="14"/>
                    <a:pt x="2026" y="7"/>
                  </a:cubicBezTo>
                  <a:cubicBezTo>
                    <a:pt x="2004" y="3"/>
                    <a:pt x="1982" y="0"/>
                    <a:pt x="1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>
              <a:off x="6992641" y="2256450"/>
              <a:ext cx="429544" cy="423338"/>
            </a:xfrm>
            <a:custGeom>
              <a:avLst/>
              <a:gdLst/>
              <a:ahLst/>
              <a:cxnLst/>
              <a:rect l="l" t="t" r="r" b="b"/>
              <a:pathLst>
                <a:path w="2215" h="2183" extrusionOk="0">
                  <a:moveTo>
                    <a:pt x="2027" y="1"/>
                  </a:moveTo>
                  <a:lnTo>
                    <a:pt x="2027" y="1"/>
                  </a:lnTo>
                  <a:cubicBezTo>
                    <a:pt x="2031" y="32"/>
                    <a:pt x="2036" y="64"/>
                    <a:pt x="2040" y="96"/>
                  </a:cubicBezTo>
                  <a:cubicBezTo>
                    <a:pt x="2063" y="247"/>
                    <a:pt x="2073" y="398"/>
                    <a:pt x="2069" y="551"/>
                  </a:cubicBezTo>
                  <a:cubicBezTo>
                    <a:pt x="2062" y="732"/>
                    <a:pt x="2026" y="911"/>
                    <a:pt x="1981" y="1084"/>
                  </a:cubicBezTo>
                  <a:cubicBezTo>
                    <a:pt x="1936" y="1245"/>
                    <a:pt x="1887" y="1405"/>
                    <a:pt x="1799" y="1544"/>
                  </a:cubicBezTo>
                  <a:cubicBezTo>
                    <a:pt x="1712" y="1684"/>
                    <a:pt x="1585" y="1805"/>
                    <a:pt x="1431" y="1860"/>
                  </a:cubicBezTo>
                  <a:cubicBezTo>
                    <a:pt x="1344" y="1892"/>
                    <a:pt x="1252" y="1902"/>
                    <a:pt x="1161" y="1902"/>
                  </a:cubicBezTo>
                  <a:cubicBezTo>
                    <a:pt x="1130" y="1902"/>
                    <a:pt x="1099" y="1901"/>
                    <a:pt x="1068" y="1899"/>
                  </a:cubicBezTo>
                  <a:cubicBezTo>
                    <a:pt x="848" y="1891"/>
                    <a:pt x="655" y="1826"/>
                    <a:pt x="492" y="1669"/>
                  </a:cubicBezTo>
                  <a:cubicBezTo>
                    <a:pt x="408" y="1589"/>
                    <a:pt x="352" y="1496"/>
                    <a:pt x="294" y="1398"/>
                  </a:cubicBezTo>
                  <a:cubicBezTo>
                    <a:pt x="278" y="1370"/>
                    <a:pt x="261" y="1341"/>
                    <a:pt x="243" y="1315"/>
                  </a:cubicBezTo>
                  <a:cubicBezTo>
                    <a:pt x="177" y="1204"/>
                    <a:pt x="121" y="1085"/>
                    <a:pt x="77" y="963"/>
                  </a:cubicBezTo>
                  <a:lnTo>
                    <a:pt x="77" y="963"/>
                  </a:lnTo>
                  <a:cubicBezTo>
                    <a:pt x="1" y="1154"/>
                    <a:pt x="16" y="1370"/>
                    <a:pt x="84" y="1574"/>
                  </a:cubicBezTo>
                  <a:cubicBezTo>
                    <a:pt x="123" y="1704"/>
                    <a:pt x="192" y="1822"/>
                    <a:pt x="282" y="1924"/>
                  </a:cubicBezTo>
                  <a:cubicBezTo>
                    <a:pt x="381" y="2033"/>
                    <a:pt x="474" y="2046"/>
                    <a:pt x="614" y="2081"/>
                  </a:cubicBezTo>
                  <a:cubicBezTo>
                    <a:pt x="901" y="2148"/>
                    <a:pt x="1197" y="2183"/>
                    <a:pt x="1492" y="2183"/>
                  </a:cubicBezTo>
                  <a:cubicBezTo>
                    <a:pt x="1509" y="2183"/>
                    <a:pt x="1526" y="2183"/>
                    <a:pt x="1543" y="2183"/>
                  </a:cubicBezTo>
                  <a:cubicBezTo>
                    <a:pt x="1628" y="2181"/>
                    <a:pt x="1720" y="2173"/>
                    <a:pt x="1796" y="2128"/>
                  </a:cubicBezTo>
                  <a:cubicBezTo>
                    <a:pt x="1981" y="2016"/>
                    <a:pt x="2027" y="1752"/>
                    <a:pt x="2078" y="1559"/>
                  </a:cubicBezTo>
                  <a:cubicBezTo>
                    <a:pt x="2140" y="1328"/>
                    <a:pt x="2180" y="1091"/>
                    <a:pt x="2199" y="851"/>
                  </a:cubicBezTo>
                  <a:cubicBezTo>
                    <a:pt x="2213" y="668"/>
                    <a:pt x="2215" y="485"/>
                    <a:pt x="2204" y="301"/>
                  </a:cubicBezTo>
                  <a:cubicBezTo>
                    <a:pt x="2202" y="284"/>
                    <a:pt x="2201" y="270"/>
                    <a:pt x="2201" y="255"/>
                  </a:cubicBezTo>
                  <a:cubicBezTo>
                    <a:pt x="2195" y="182"/>
                    <a:pt x="2201" y="86"/>
                    <a:pt x="2135" y="42"/>
                  </a:cubicBezTo>
                  <a:cubicBezTo>
                    <a:pt x="2102" y="21"/>
                    <a:pt x="2064" y="7"/>
                    <a:pt x="20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6B4E4DB3-6242-776D-5E4B-DE22551A92DA}"/>
              </a:ext>
            </a:extLst>
          </p:cNvPr>
          <p:cNvSpPr txBox="1"/>
          <p:nvPr/>
        </p:nvSpPr>
        <p:spPr>
          <a:xfrm>
            <a:off x="205179" y="1433071"/>
            <a:ext cx="66697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thaiDi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การเก็บรวบรวมข้อมูลและการประมวลผลข้อมูล เพื่อนำมาตัดสินใจเกี่ยวกับคุณภาพทั้งประสิทธิภาพ    และประเมินผลของหลักสูตรรวมถึงสิ่งที่จะเกิดขึ้นจากการใช้หลักสูตรนั้นในอนาคต การประเมินหลักสูตรประกอบด้วยคุณลักษณะสำคัญ ดังนี้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การประเมินเป็นการประเมินค่าของเรื่องที่ตัดสินใจ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การตัดสินใจมีเกณฑ์ที่ชัดเจน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เกณฑ์การตัดสินใจมีประเด็นที่ครอบคลุมและเหมาะสมกับเนื้อหา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เกณฑ์แสดงให้เห็นด้วยบุคคลและสอดคล้องกับแนวคิดของแบบจำลองเพ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ื่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อบำไปสู่การตัดสิบใจ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37"/>
          <p:cNvSpPr txBox="1">
            <a:spLocks noGrp="1"/>
          </p:cNvSpPr>
          <p:nvPr>
            <p:ph type="title"/>
          </p:nvPr>
        </p:nvSpPr>
        <p:spPr>
          <a:xfrm>
            <a:off x="966011" y="473409"/>
            <a:ext cx="77175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 ก่อน ระหว่างและหลังการนำหลักสูตรไปใช้</a:t>
            </a:r>
            <a:endParaRPr dirty="0"/>
          </a:p>
        </p:txBody>
      </p:sp>
      <p:sp>
        <p:nvSpPr>
          <p:cNvPr id="873" name="Google Shape;873;p37"/>
          <p:cNvSpPr txBox="1"/>
          <p:nvPr/>
        </p:nvSpPr>
        <p:spPr>
          <a:xfrm>
            <a:off x="417051" y="1250162"/>
            <a:ext cx="2024517" cy="4584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ขั้นตอนการประเมิน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</a:t>
            </a:r>
            <a:endParaRPr lang="en-US" sz="1800" dirty="0">
              <a:solidFill>
                <a:schemeClr val="dk1"/>
              </a:solidFill>
              <a:latin typeface="Asap"/>
              <a:ea typeface="Asap"/>
              <a:cs typeface="Asap"/>
              <a:sym typeface="Asap"/>
            </a:endParaRPr>
          </a:p>
        </p:txBody>
      </p:sp>
      <p:cxnSp>
        <p:nvCxnSpPr>
          <p:cNvPr id="879" name="Google Shape;879;p37"/>
          <p:cNvCxnSpPr>
            <a:cxnSpLocks/>
          </p:cNvCxnSpPr>
          <p:nvPr/>
        </p:nvCxnSpPr>
        <p:spPr>
          <a:xfrm flipV="1">
            <a:off x="4572010" y="1479395"/>
            <a:ext cx="0" cy="288444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873;p37">
            <a:extLst>
              <a:ext uri="{FF2B5EF4-FFF2-40B4-BE49-F238E27FC236}">
                <a16:creationId xmlns:a16="http://schemas.microsoft.com/office/drawing/2014/main" id="{EBB7805D-43CD-60DC-795C-8606560D4025}"/>
              </a:ext>
            </a:extLst>
          </p:cNvPr>
          <p:cNvSpPr txBox="1"/>
          <p:nvPr/>
        </p:nvSpPr>
        <p:spPr>
          <a:xfrm>
            <a:off x="5865764" y="1248935"/>
            <a:ext cx="2024517" cy="4584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จุดมุ่งหมาย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</a:t>
            </a:r>
            <a:endParaRPr lang="en-US" sz="1800" dirty="0">
              <a:solidFill>
                <a:schemeClr val="dk1"/>
              </a:solidFill>
              <a:latin typeface="Asap"/>
              <a:ea typeface="Asap"/>
              <a:cs typeface="Asap"/>
              <a:sym typeface="Asap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4435437-6894-6791-A84A-59C7A5FBF87F}"/>
              </a:ext>
            </a:extLst>
          </p:cNvPr>
          <p:cNvSpPr txBox="1"/>
          <p:nvPr/>
        </p:nvSpPr>
        <p:spPr>
          <a:xfrm>
            <a:off x="5253903" y="2075156"/>
            <a:ext cx="34886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การประเมินเอกสารและคุณค่าของหลักสูตร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E55CEF1-3F62-D726-1350-8DA763C1E460}"/>
              </a:ext>
            </a:extLst>
          </p:cNvPr>
          <p:cNvSpPr txBox="1"/>
          <p:nvPr/>
        </p:nvSpPr>
        <p:spPr>
          <a:xfrm>
            <a:off x="318655" y="2012004"/>
            <a:ext cx="4594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</a:t>
            </a:r>
            <a:r>
              <a:rPr lang="th-TH" sz="1800" b="1" dirty="0">
                <a:solidFill>
                  <a:srgbClr val="098C9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ก่อน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นำหลักสูตรไปใช้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018B464A-7A94-7459-EB9B-C83F442A7DCF}"/>
              </a:ext>
            </a:extLst>
          </p:cNvPr>
          <p:cNvSpPr txBox="1"/>
          <p:nvPr/>
        </p:nvSpPr>
        <p:spPr>
          <a:xfrm>
            <a:off x="318655" y="2390251"/>
            <a:ext cx="4594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</a:t>
            </a:r>
            <a:r>
              <a:rPr lang="th-TH" sz="1800" b="1" dirty="0">
                <a:solidFill>
                  <a:srgbClr val="098C9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ดำเนินการใช้หลักสูตร </a:t>
            </a:r>
            <a:endParaRPr lang="en-US" sz="1800" dirty="0"/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ABFEDDD3-5F5C-5257-3EA5-9979F9FE765B}"/>
              </a:ext>
            </a:extLst>
          </p:cNvPr>
          <p:cNvSpPr txBox="1"/>
          <p:nvPr/>
        </p:nvSpPr>
        <p:spPr>
          <a:xfrm>
            <a:off x="5253903" y="2406215"/>
            <a:ext cx="4594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การประเมินการนำไปใช้และผลสัมฤทธิ์ของหลักสูตร</a:t>
            </a:r>
            <a:endParaRPr lang="en-US" sz="1800" dirty="0"/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BADD97C0-327C-7879-9FFB-D9E7AA733823}"/>
              </a:ext>
            </a:extLst>
          </p:cNvPr>
          <p:cNvSpPr txBox="1"/>
          <p:nvPr/>
        </p:nvSpPr>
        <p:spPr>
          <a:xfrm>
            <a:off x="310197" y="2719822"/>
            <a:ext cx="4943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</a:t>
            </a:r>
            <a:r>
              <a:rPr lang="th-TH" sz="1800" b="1" dirty="0">
                <a:solidFill>
                  <a:srgbClr val="098C9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หลัง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นำหลักสูตรไปใช้ </a:t>
            </a:r>
            <a:endParaRPr lang="en-US" sz="1800" dirty="0"/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E84B8DC4-7D92-B6A0-126A-E7ACE5B6D78F}"/>
              </a:ext>
            </a:extLst>
          </p:cNvPr>
          <p:cNvSpPr txBox="1"/>
          <p:nvPr/>
        </p:nvSpPr>
        <p:spPr>
          <a:xfrm>
            <a:off x="5301205" y="2775547"/>
            <a:ext cx="4943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การประเมินระบบหลักสูตร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0"/>
          <p:cNvSpPr/>
          <p:nvPr/>
        </p:nvSpPr>
        <p:spPr>
          <a:xfrm>
            <a:off x="601083" y="1739222"/>
            <a:ext cx="605348" cy="6053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30"/>
          <p:cNvSpPr txBox="1">
            <a:spLocks noGrp="1"/>
          </p:cNvSpPr>
          <p:nvPr>
            <p:ph type="title"/>
          </p:nvPr>
        </p:nvSpPr>
        <p:spPr>
          <a:xfrm>
            <a:off x="2921167" y="532879"/>
            <a:ext cx="77175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ขั้นตอนการประเมินหลักสูตร</a:t>
            </a:r>
          </a:p>
        </p:txBody>
      </p:sp>
      <p:sp>
        <p:nvSpPr>
          <p:cNvPr id="391" name="Google Shape;391;p30"/>
          <p:cNvSpPr txBox="1">
            <a:spLocks noGrp="1"/>
          </p:cNvSpPr>
          <p:nvPr>
            <p:ph type="title" idx="2"/>
          </p:nvPr>
        </p:nvSpPr>
        <p:spPr>
          <a:xfrm>
            <a:off x="1239136" y="1767906"/>
            <a:ext cx="3051026" cy="6674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กำหนดวัตถุประสงค์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หรือจุดมุ่งหมาย</a:t>
            </a:r>
          </a:p>
        </p:txBody>
      </p:sp>
      <p:sp>
        <p:nvSpPr>
          <p:cNvPr id="393" name="Google Shape;393;p30"/>
          <p:cNvSpPr txBox="1">
            <a:spLocks noGrp="1"/>
          </p:cNvSpPr>
          <p:nvPr>
            <p:ph type="title" idx="3"/>
          </p:nvPr>
        </p:nvSpPr>
        <p:spPr>
          <a:xfrm>
            <a:off x="584730" y="1767906"/>
            <a:ext cx="638053" cy="4990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01</a:t>
            </a:r>
            <a:endParaRPr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Google Shape;389;p30">
            <a:extLst>
              <a:ext uri="{FF2B5EF4-FFF2-40B4-BE49-F238E27FC236}">
                <a16:creationId xmlns:a16="http://schemas.microsoft.com/office/drawing/2014/main" id="{D75DCA45-C29A-EA3D-F5A9-80FE86543274}"/>
              </a:ext>
            </a:extLst>
          </p:cNvPr>
          <p:cNvSpPr/>
          <p:nvPr/>
        </p:nvSpPr>
        <p:spPr>
          <a:xfrm>
            <a:off x="601083" y="2549663"/>
            <a:ext cx="605348" cy="6053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391;p30">
            <a:extLst>
              <a:ext uri="{FF2B5EF4-FFF2-40B4-BE49-F238E27FC236}">
                <a16:creationId xmlns:a16="http://schemas.microsoft.com/office/drawing/2014/main" id="{273ADE89-58BD-829E-C3D3-C121D57AA89D}"/>
              </a:ext>
            </a:extLst>
          </p:cNvPr>
          <p:cNvSpPr txBox="1">
            <a:spLocks/>
          </p:cNvSpPr>
          <p:nvPr/>
        </p:nvSpPr>
        <p:spPr>
          <a:xfrm>
            <a:off x="1239136" y="2578347"/>
            <a:ext cx="3251088" cy="66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000" b="0" i="0" u="none" strike="noStrike" cap="none">
                <a:solidFill>
                  <a:schemeClr val="accent3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กำหนดหลักเกณฑ์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วิธีการที่จะใช้ในการประเมินผล</a:t>
            </a:r>
          </a:p>
        </p:txBody>
      </p:sp>
      <p:sp>
        <p:nvSpPr>
          <p:cNvPr id="24" name="Google Shape;393;p30">
            <a:extLst>
              <a:ext uri="{FF2B5EF4-FFF2-40B4-BE49-F238E27FC236}">
                <a16:creationId xmlns:a16="http://schemas.microsoft.com/office/drawing/2014/main" id="{423D99EF-C148-D967-D965-96DA301183DC}"/>
              </a:ext>
            </a:extLst>
          </p:cNvPr>
          <p:cNvSpPr txBox="1">
            <a:spLocks/>
          </p:cNvSpPr>
          <p:nvPr/>
        </p:nvSpPr>
        <p:spPr>
          <a:xfrm>
            <a:off x="584730" y="2578347"/>
            <a:ext cx="638053" cy="49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5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9pPr>
          </a:lstStyle>
          <a:p>
            <a:r>
              <a:rPr lang="en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Google Shape;389;p30">
            <a:extLst>
              <a:ext uri="{FF2B5EF4-FFF2-40B4-BE49-F238E27FC236}">
                <a16:creationId xmlns:a16="http://schemas.microsoft.com/office/drawing/2014/main" id="{25F9923C-7010-B9C9-3D16-E2AD42681414}"/>
              </a:ext>
            </a:extLst>
          </p:cNvPr>
          <p:cNvSpPr/>
          <p:nvPr/>
        </p:nvSpPr>
        <p:spPr>
          <a:xfrm>
            <a:off x="601083" y="3388323"/>
            <a:ext cx="605348" cy="6053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391;p30">
            <a:extLst>
              <a:ext uri="{FF2B5EF4-FFF2-40B4-BE49-F238E27FC236}">
                <a16:creationId xmlns:a16="http://schemas.microsoft.com/office/drawing/2014/main" id="{A6DE517D-6C4B-5AC5-FF09-81594566F285}"/>
              </a:ext>
            </a:extLst>
          </p:cNvPr>
          <p:cNvSpPr txBox="1">
            <a:spLocks/>
          </p:cNvSpPr>
          <p:nvPr/>
        </p:nvSpPr>
        <p:spPr>
          <a:xfrm>
            <a:off x="1239136" y="3417007"/>
            <a:ext cx="3051026" cy="66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000" b="0" i="0" u="none" strike="noStrike" cap="none">
                <a:solidFill>
                  <a:schemeClr val="accent3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สร้างเครื่องมือ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และวิธีการเก็บรวบรวมข้อมูล</a:t>
            </a:r>
          </a:p>
        </p:txBody>
      </p:sp>
      <p:sp>
        <p:nvSpPr>
          <p:cNvPr id="27" name="Google Shape;393;p30">
            <a:extLst>
              <a:ext uri="{FF2B5EF4-FFF2-40B4-BE49-F238E27FC236}">
                <a16:creationId xmlns:a16="http://schemas.microsoft.com/office/drawing/2014/main" id="{6606D20B-3261-1890-DB59-8EE1BFF6E18B}"/>
              </a:ext>
            </a:extLst>
          </p:cNvPr>
          <p:cNvSpPr txBox="1">
            <a:spLocks/>
          </p:cNvSpPr>
          <p:nvPr/>
        </p:nvSpPr>
        <p:spPr>
          <a:xfrm>
            <a:off x="584730" y="3417007"/>
            <a:ext cx="638053" cy="49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5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9pPr>
          </a:lstStyle>
          <a:p>
            <a:r>
              <a:rPr lang="en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en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Google Shape;389;p30">
            <a:extLst>
              <a:ext uri="{FF2B5EF4-FFF2-40B4-BE49-F238E27FC236}">
                <a16:creationId xmlns:a16="http://schemas.microsoft.com/office/drawing/2014/main" id="{2AEEEFC6-C533-DC19-0367-A6F851D28A35}"/>
              </a:ext>
            </a:extLst>
          </p:cNvPr>
          <p:cNvSpPr/>
          <p:nvPr/>
        </p:nvSpPr>
        <p:spPr>
          <a:xfrm>
            <a:off x="4721297" y="1766604"/>
            <a:ext cx="605348" cy="6053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391;p30">
            <a:extLst>
              <a:ext uri="{FF2B5EF4-FFF2-40B4-BE49-F238E27FC236}">
                <a16:creationId xmlns:a16="http://schemas.microsoft.com/office/drawing/2014/main" id="{4A8FCF6E-9BA5-44D9-6337-BC39EB6BA1B7}"/>
              </a:ext>
            </a:extLst>
          </p:cNvPr>
          <p:cNvSpPr txBox="1">
            <a:spLocks/>
          </p:cNvSpPr>
          <p:nvPr/>
        </p:nvSpPr>
        <p:spPr>
          <a:xfrm>
            <a:off x="5359350" y="1795288"/>
            <a:ext cx="3051026" cy="66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000" b="0" i="0" u="none" strike="noStrike" cap="none">
                <a:solidFill>
                  <a:schemeClr val="accent3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เก็บรวบรวม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Google Shape;393;p30">
            <a:extLst>
              <a:ext uri="{FF2B5EF4-FFF2-40B4-BE49-F238E27FC236}">
                <a16:creationId xmlns:a16="http://schemas.microsoft.com/office/drawing/2014/main" id="{43104AB4-0446-7154-4E9D-8A1E667B3E2B}"/>
              </a:ext>
            </a:extLst>
          </p:cNvPr>
          <p:cNvSpPr txBox="1">
            <a:spLocks/>
          </p:cNvSpPr>
          <p:nvPr/>
        </p:nvSpPr>
        <p:spPr>
          <a:xfrm>
            <a:off x="4704944" y="1795288"/>
            <a:ext cx="638053" cy="49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5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9pPr>
          </a:lstStyle>
          <a:p>
            <a:r>
              <a:rPr lang="en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en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Google Shape;389;p30">
            <a:extLst>
              <a:ext uri="{FF2B5EF4-FFF2-40B4-BE49-F238E27FC236}">
                <a16:creationId xmlns:a16="http://schemas.microsoft.com/office/drawing/2014/main" id="{E23C6BA4-6C54-50B5-947A-1E39A87D2C58}"/>
              </a:ext>
            </a:extLst>
          </p:cNvPr>
          <p:cNvSpPr/>
          <p:nvPr/>
        </p:nvSpPr>
        <p:spPr>
          <a:xfrm>
            <a:off x="4737650" y="2604427"/>
            <a:ext cx="605348" cy="6053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91;p30">
            <a:extLst>
              <a:ext uri="{FF2B5EF4-FFF2-40B4-BE49-F238E27FC236}">
                <a16:creationId xmlns:a16="http://schemas.microsoft.com/office/drawing/2014/main" id="{49B52B0A-8794-C50E-ABF1-5004D11B32E5}"/>
              </a:ext>
            </a:extLst>
          </p:cNvPr>
          <p:cNvSpPr txBox="1">
            <a:spLocks/>
          </p:cNvSpPr>
          <p:nvPr/>
        </p:nvSpPr>
        <p:spPr>
          <a:xfrm>
            <a:off x="5375703" y="2633111"/>
            <a:ext cx="3051026" cy="66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000" b="0" i="0" u="none" strike="noStrike" cap="none">
                <a:solidFill>
                  <a:schemeClr val="accent3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วิเคราะห์ข้อมูล 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และสังเคราะห์ข้อมูล</a:t>
            </a:r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Google Shape;393;p30">
            <a:extLst>
              <a:ext uri="{FF2B5EF4-FFF2-40B4-BE49-F238E27FC236}">
                <a16:creationId xmlns:a16="http://schemas.microsoft.com/office/drawing/2014/main" id="{466D79E7-4035-EB40-2792-79C6EBE2FDDA}"/>
              </a:ext>
            </a:extLst>
          </p:cNvPr>
          <p:cNvSpPr txBox="1">
            <a:spLocks/>
          </p:cNvSpPr>
          <p:nvPr/>
        </p:nvSpPr>
        <p:spPr>
          <a:xfrm>
            <a:off x="4721297" y="2633111"/>
            <a:ext cx="638053" cy="49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5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9pPr>
          </a:lstStyle>
          <a:p>
            <a:r>
              <a:rPr lang="en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en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Google Shape;389;p30">
            <a:extLst>
              <a:ext uri="{FF2B5EF4-FFF2-40B4-BE49-F238E27FC236}">
                <a16:creationId xmlns:a16="http://schemas.microsoft.com/office/drawing/2014/main" id="{3BB9BED7-56C6-E339-F1D7-91DF09FA9DD4}"/>
              </a:ext>
            </a:extLst>
          </p:cNvPr>
          <p:cNvSpPr/>
          <p:nvPr/>
        </p:nvSpPr>
        <p:spPr>
          <a:xfrm>
            <a:off x="4754003" y="3423629"/>
            <a:ext cx="605348" cy="6053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91;p30">
            <a:extLst>
              <a:ext uri="{FF2B5EF4-FFF2-40B4-BE49-F238E27FC236}">
                <a16:creationId xmlns:a16="http://schemas.microsoft.com/office/drawing/2014/main" id="{C21E1329-B2AA-C2B7-538B-284DF85E52E9}"/>
              </a:ext>
            </a:extLst>
          </p:cNvPr>
          <p:cNvSpPr txBox="1">
            <a:spLocks/>
          </p:cNvSpPr>
          <p:nvPr/>
        </p:nvSpPr>
        <p:spPr>
          <a:xfrm>
            <a:off x="5392056" y="3452313"/>
            <a:ext cx="3051026" cy="66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000" b="0" i="0" u="none" strike="noStrike" cap="none">
                <a:solidFill>
                  <a:schemeClr val="accent3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สรุปผลการวิเคราะห์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ข้อมูลและรายงานผลการประเมิน</a:t>
            </a:r>
          </a:p>
        </p:txBody>
      </p:sp>
      <p:sp>
        <p:nvSpPr>
          <p:cNvPr id="39" name="Google Shape;393;p30">
            <a:extLst>
              <a:ext uri="{FF2B5EF4-FFF2-40B4-BE49-F238E27FC236}">
                <a16:creationId xmlns:a16="http://schemas.microsoft.com/office/drawing/2014/main" id="{7D4A4BD7-624A-4F60-4895-C9C1AE548A6A}"/>
              </a:ext>
            </a:extLst>
          </p:cNvPr>
          <p:cNvSpPr txBox="1">
            <a:spLocks/>
          </p:cNvSpPr>
          <p:nvPr/>
        </p:nvSpPr>
        <p:spPr>
          <a:xfrm>
            <a:off x="4737650" y="3452313"/>
            <a:ext cx="638053" cy="49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5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9pPr>
          </a:lstStyle>
          <a:p>
            <a:r>
              <a:rPr lang="en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en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Google Shape;389;p30">
            <a:extLst>
              <a:ext uri="{FF2B5EF4-FFF2-40B4-BE49-F238E27FC236}">
                <a16:creationId xmlns:a16="http://schemas.microsoft.com/office/drawing/2014/main" id="{43904853-DEB6-4B42-6EEC-A4B967A7919C}"/>
              </a:ext>
            </a:extLst>
          </p:cNvPr>
          <p:cNvSpPr/>
          <p:nvPr/>
        </p:nvSpPr>
        <p:spPr>
          <a:xfrm>
            <a:off x="2943789" y="4202415"/>
            <a:ext cx="605348" cy="6053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391;p30">
            <a:extLst>
              <a:ext uri="{FF2B5EF4-FFF2-40B4-BE49-F238E27FC236}">
                <a16:creationId xmlns:a16="http://schemas.microsoft.com/office/drawing/2014/main" id="{83974DBA-1027-102B-CA63-7A4319F17F09}"/>
              </a:ext>
            </a:extLst>
          </p:cNvPr>
          <p:cNvSpPr txBox="1">
            <a:spLocks/>
          </p:cNvSpPr>
          <p:nvPr/>
        </p:nvSpPr>
        <p:spPr>
          <a:xfrm>
            <a:off x="3581842" y="4231099"/>
            <a:ext cx="2893300" cy="66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000" b="0" i="0" u="none" strike="noStrike" cap="none">
                <a:solidFill>
                  <a:schemeClr val="accent3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ขั้นนำผลที่ได้จากการประเมิน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ไปพัฒนาหลักสูตรในโอกาสต่อไป</a:t>
            </a:r>
          </a:p>
        </p:txBody>
      </p:sp>
      <p:sp>
        <p:nvSpPr>
          <p:cNvPr id="45" name="Google Shape;393;p30">
            <a:extLst>
              <a:ext uri="{FF2B5EF4-FFF2-40B4-BE49-F238E27FC236}">
                <a16:creationId xmlns:a16="http://schemas.microsoft.com/office/drawing/2014/main" id="{BE4C0851-4D9F-ACD0-301D-BBF962EF6B81}"/>
              </a:ext>
            </a:extLst>
          </p:cNvPr>
          <p:cNvSpPr txBox="1">
            <a:spLocks/>
          </p:cNvSpPr>
          <p:nvPr/>
        </p:nvSpPr>
        <p:spPr>
          <a:xfrm>
            <a:off x="2927436" y="4231099"/>
            <a:ext cx="638053" cy="49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5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erif Text"/>
              <a:buNone/>
              <a:defRPr sz="3000" b="0" i="0" u="none" strike="noStrike" cap="none">
                <a:solidFill>
                  <a:schemeClr val="dk1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9pPr>
          </a:lstStyle>
          <a:p>
            <a:r>
              <a:rPr lang="en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lang="en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Google Shape;1135;p47"/>
          <p:cNvSpPr txBox="1">
            <a:spLocks noGrp="1"/>
          </p:cNvSpPr>
          <p:nvPr>
            <p:ph type="title"/>
          </p:nvPr>
        </p:nvSpPr>
        <p:spPr>
          <a:xfrm>
            <a:off x="967776" y="3113199"/>
            <a:ext cx="3604224" cy="12502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การประเมินผลการพัฒนาหลักสูตรสถานศึกษา</a:t>
            </a:r>
            <a:endParaRPr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137" name="Google Shape;1137;p47"/>
          <p:cNvGrpSpPr/>
          <p:nvPr/>
        </p:nvGrpSpPr>
        <p:grpSpPr>
          <a:xfrm>
            <a:off x="2162278" y="617452"/>
            <a:ext cx="831526" cy="2434154"/>
            <a:chOff x="2139600" y="384325"/>
            <a:chExt cx="831526" cy="2434154"/>
          </a:xfrm>
        </p:grpSpPr>
        <p:sp>
          <p:nvSpPr>
            <p:cNvPr id="1138" name="Google Shape;1138;p47"/>
            <p:cNvSpPr/>
            <p:nvPr/>
          </p:nvSpPr>
          <p:spPr>
            <a:xfrm>
              <a:off x="2591977" y="1031628"/>
              <a:ext cx="56442" cy="33362"/>
            </a:xfrm>
            <a:custGeom>
              <a:avLst/>
              <a:gdLst/>
              <a:ahLst/>
              <a:cxnLst/>
              <a:rect l="l" t="t" r="r" b="b"/>
              <a:pathLst>
                <a:path w="269" h="159" extrusionOk="0">
                  <a:moveTo>
                    <a:pt x="40" y="1"/>
                  </a:moveTo>
                  <a:cubicBezTo>
                    <a:pt x="28" y="1"/>
                    <a:pt x="15" y="2"/>
                    <a:pt x="3" y="3"/>
                  </a:cubicBezTo>
                  <a:lnTo>
                    <a:pt x="0" y="31"/>
                  </a:lnTo>
                  <a:lnTo>
                    <a:pt x="23" y="85"/>
                  </a:lnTo>
                  <a:lnTo>
                    <a:pt x="113" y="153"/>
                  </a:lnTo>
                  <a:lnTo>
                    <a:pt x="218" y="159"/>
                  </a:lnTo>
                  <a:lnTo>
                    <a:pt x="255" y="149"/>
                  </a:lnTo>
                  <a:lnTo>
                    <a:pt x="268" y="120"/>
                  </a:lnTo>
                  <a:cubicBezTo>
                    <a:pt x="216" y="44"/>
                    <a:pt x="130" y="1"/>
                    <a:pt x="40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7"/>
            <p:cNvSpPr/>
            <p:nvPr/>
          </p:nvSpPr>
          <p:spPr>
            <a:xfrm>
              <a:off x="2583164" y="978753"/>
              <a:ext cx="89804" cy="107429"/>
            </a:xfrm>
            <a:custGeom>
              <a:avLst/>
              <a:gdLst/>
              <a:ahLst/>
              <a:cxnLst/>
              <a:rect l="l" t="t" r="r" b="b"/>
              <a:pathLst>
                <a:path w="428" h="512" extrusionOk="0">
                  <a:moveTo>
                    <a:pt x="428" y="130"/>
                  </a:moveTo>
                  <a:cubicBezTo>
                    <a:pt x="427" y="130"/>
                    <a:pt x="427" y="130"/>
                    <a:pt x="427" y="130"/>
                  </a:cubicBezTo>
                  <a:lnTo>
                    <a:pt x="427" y="130"/>
                  </a:lnTo>
                  <a:cubicBezTo>
                    <a:pt x="427" y="130"/>
                    <a:pt x="427" y="130"/>
                    <a:pt x="428" y="130"/>
                  </a:cubicBezTo>
                  <a:close/>
                  <a:moveTo>
                    <a:pt x="170" y="1"/>
                  </a:moveTo>
                  <a:cubicBezTo>
                    <a:pt x="152" y="63"/>
                    <a:pt x="129" y="123"/>
                    <a:pt x="98" y="182"/>
                  </a:cubicBezTo>
                  <a:cubicBezTo>
                    <a:pt x="67" y="250"/>
                    <a:pt x="35" y="319"/>
                    <a:pt x="1" y="383"/>
                  </a:cubicBezTo>
                  <a:cubicBezTo>
                    <a:pt x="50" y="411"/>
                    <a:pt x="97" y="444"/>
                    <a:pt x="140" y="482"/>
                  </a:cubicBezTo>
                  <a:cubicBezTo>
                    <a:pt x="154" y="498"/>
                    <a:pt x="171" y="507"/>
                    <a:pt x="191" y="511"/>
                  </a:cubicBezTo>
                  <a:cubicBezTo>
                    <a:pt x="227" y="511"/>
                    <a:pt x="240" y="477"/>
                    <a:pt x="257" y="451"/>
                  </a:cubicBezTo>
                  <a:cubicBezTo>
                    <a:pt x="276" y="416"/>
                    <a:pt x="297" y="382"/>
                    <a:pt x="317" y="346"/>
                  </a:cubicBezTo>
                  <a:cubicBezTo>
                    <a:pt x="323" y="337"/>
                    <a:pt x="327" y="328"/>
                    <a:pt x="333" y="319"/>
                  </a:cubicBezTo>
                  <a:cubicBezTo>
                    <a:pt x="367" y="258"/>
                    <a:pt x="400" y="195"/>
                    <a:pt x="427" y="130"/>
                  </a:cubicBezTo>
                  <a:lnTo>
                    <a:pt x="427" y="130"/>
                  </a:lnTo>
                  <a:cubicBezTo>
                    <a:pt x="422" y="142"/>
                    <a:pt x="403" y="146"/>
                    <a:pt x="388" y="146"/>
                  </a:cubicBezTo>
                  <a:cubicBezTo>
                    <a:pt x="382" y="146"/>
                    <a:pt x="376" y="145"/>
                    <a:pt x="372" y="144"/>
                  </a:cubicBezTo>
                  <a:cubicBezTo>
                    <a:pt x="349" y="136"/>
                    <a:pt x="328" y="126"/>
                    <a:pt x="308" y="115"/>
                  </a:cubicBezTo>
                  <a:cubicBezTo>
                    <a:pt x="268" y="91"/>
                    <a:pt x="231" y="63"/>
                    <a:pt x="199" y="28"/>
                  </a:cubicBezTo>
                  <a:cubicBezTo>
                    <a:pt x="189" y="19"/>
                    <a:pt x="180" y="9"/>
                    <a:pt x="170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7"/>
            <p:cNvSpPr/>
            <p:nvPr/>
          </p:nvSpPr>
          <p:spPr>
            <a:xfrm>
              <a:off x="2614218" y="904476"/>
              <a:ext cx="91692" cy="124635"/>
            </a:xfrm>
            <a:custGeom>
              <a:avLst/>
              <a:gdLst/>
              <a:ahLst/>
              <a:cxnLst/>
              <a:rect l="l" t="t" r="r" b="b"/>
              <a:pathLst>
                <a:path w="437" h="594" extrusionOk="0">
                  <a:moveTo>
                    <a:pt x="257" y="0"/>
                  </a:moveTo>
                  <a:cubicBezTo>
                    <a:pt x="249" y="0"/>
                    <a:pt x="241" y="1"/>
                    <a:pt x="233" y="4"/>
                  </a:cubicBezTo>
                  <a:cubicBezTo>
                    <a:pt x="211" y="10"/>
                    <a:pt x="190" y="20"/>
                    <a:pt x="171" y="32"/>
                  </a:cubicBezTo>
                  <a:cubicBezTo>
                    <a:pt x="142" y="46"/>
                    <a:pt x="112" y="53"/>
                    <a:pt x="87" y="77"/>
                  </a:cubicBezTo>
                  <a:cubicBezTo>
                    <a:pt x="62" y="101"/>
                    <a:pt x="54" y="137"/>
                    <a:pt x="45" y="172"/>
                  </a:cubicBezTo>
                  <a:cubicBezTo>
                    <a:pt x="25" y="253"/>
                    <a:pt x="0" y="338"/>
                    <a:pt x="17" y="421"/>
                  </a:cubicBezTo>
                  <a:cubicBezTo>
                    <a:pt x="18" y="436"/>
                    <a:pt x="25" y="450"/>
                    <a:pt x="37" y="459"/>
                  </a:cubicBezTo>
                  <a:cubicBezTo>
                    <a:pt x="55" y="470"/>
                    <a:pt x="80" y="462"/>
                    <a:pt x="99" y="469"/>
                  </a:cubicBezTo>
                  <a:cubicBezTo>
                    <a:pt x="107" y="470"/>
                    <a:pt x="114" y="476"/>
                    <a:pt x="118" y="484"/>
                  </a:cubicBezTo>
                  <a:cubicBezTo>
                    <a:pt x="120" y="490"/>
                    <a:pt x="120" y="495"/>
                    <a:pt x="120" y="502"/>
                  </a:cubicBezTo>
                  <a:cubicBezTo>
                    <a:pt x="120" y="529"/>
                    <a:pt x="132" y="556"/>
                    <a:pt x="154" y="575"/>
                  </a:cubicBezTo>
                  <a:cubicBezTo>
                    <a:pt x="170" y="587"/>
                    <a:pt x="189" y="594"/>
                    <a:pt x="209" y="594"/>
                  </a:cubicBezTo>
                  <a:cubicBezTo>
                    <a:pt x="217" y="594"/>
                    <a:pt x="225" y="592"/>
                    <a:pt x="233" y="590"/>
                  </a:cubicBezTo>
                  <a:cubicBezTo>
                    <a:pt x="255" y="582"/>
                    <a:pt x="274" y="567"/>
                    <a:pt x="289" y="549"/>
                  </a:cubicBezTo>
                  <a:cubicBezTo>
                    <a:pt x="311" y="527"/>
                    <a:pt x="328" y="499"/>
                    <a:pt x="335" y="469"/>
                  </a:cubicBezTo>
                  <a:cubicBezTo>
                    <a:pt x="339" y="440"/>
                    <a:pt x="354" y="414"/>
                    <a:pt x="377" y="396"/>
                  </a:cubicBezTo>
                  <a:cubicBezTo>
                    <a:pt x="390" y="389"/>
                    <a:pt x="401" y="382"/>
                    <a:pt x="413" y="374"/>
                  </a:cubicBezTo>
                  <a:cubicBezTo>
                    <a:pt x="436" y="352"/>
                    <a:pt x="436" y="313"/>
                    <a:pt x="413" y="291"/>
                  </a:cubicBezTo>
                  <a:cubicBezTo>
                    <a:pt x="409" y="289"/>
                    <a:pt x="405" y="284"/>
                    <a:pt x="406" y="280"/>
                  </a:cubicBezTo>
                  <a:cubicBezTo>
                    <a:pt x="408" y="278"/>
                    <a:pt x="409" y="276"/>
                    <a:pt x="410" y="275"/>
                  </a:cubicBezTo>
                  <a:cubicBezTo>
                    <a:pt x="423" y="264"/>
                    <a:pt x="428" y="247"/>
                    <a:pt x="424" y="232"/>
                  </a:cubicBezTo>
                  <a:cubicBezTo>
                    <a:pt x="420" y="217"/>
                    <a:pt x="412" y="203"/>
                    <a:pt x="399" y="194"/>
                  </a:cubicBezTo>
                  <a:cubicBezTo>
                    <a:pt x="395" y="191"/>
                    <a:pt x="394" y="187"/>
                    <a:pt x="392" y="184"/>
                  </a:cubicBezTo>
                  <a:cubicBezTo>
                    <a:pt x="392" y="181"/>
                    <a:pt x="392" y="178"/>
                    <a:pt x="394" y="177"/>
                  </a:cubicBezTo>
                  <a:cubicBezTo>
                    <a:pt x="408" y="138"/>
                    <a:pt x="387" y="97"/>
                    <a:pt x="350" y="85"/>
                  </a:cubicBezTo>
                  <a:cubicBezTo>
                    <a:pt x="344" y="36"/>
                    <a:pt x="303" y="0"/>
                    <a:pt x="257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7"/>
            <p:cNvSpPr/>
            <p:nvPr/>
          </p:nvSpPr>
          <p:spPr>
            <a:xfrm>
              <a:off x="2476994" y="1032467"/>
              <a:ext cx="171425" cy="559177"/>
            </a:xfrm>
            <a:custGeom>
              <a:avLst/>
              <a:gdLst/>
              <a:ahLst/>
              <a:cxnLst/>
              <a:rect l="l" t="t" r="r" b="b"/>
              <a:pathLst>
                <a:path w="817" h="2665" extrusionOk="0">
                  <a:moveTo>
                    <a:pt x="552" y="1"/>
                  </a:moveTo>
                  <a:cubicBezTo>
                    <a:pt x="552" y="17"/>
                    <a:pt x="532" y="45"/>
                    <a:pt x="523" y="58"/>
                  </a:cubicBezTo>
                  <a:cubicBezTo>
                    <a:pt x="508" y="89"/>
                    <a:pt x="487" y="118"/>
                    <a:pt x="471" y="149"/>
                  </a:cubicBezTo>
                  <a:cubicBezTo>
                    <a:pt x="445" y="193"/>
                    <a:pt x="420" y="237"/>
                    <a:pt x="397" y="283"/>
                  </a:cubicBezTo>
                  <a:cubicBezTo>
                    <a:pt x="348" y="374"/>
                    <a:pt x="303" y="465"/>
                    <a:pt x="262" y="558"/>
                  </a:cubicBezTo>
                  <a:cubicBezTo>
                    <a:pt x="174" y="763"/>
                    <a:pt x="99" y="993"/>
                    <a:pt x="74" y="1216"/>
                  </a:cubicBezTo>
                  <a:cubicBezTo>
                    <a:pt x="55" y="1377"/>
                    <a:pt x="39" y="1540"/>
                    <a:pt x="24" y="1704"/>
                  </a:cubicBezTo>
                  <a:cubicBezTo>
                    <a:pt x="8" y="1870"/>
                    <a:pt x="0" y="2039"/>
                    <a:pt x="22" y="2205"/>
                  </a:cubicBezTo>
                  <a:cubicBezTo>
                    <a:pt x="44" y="2371"/>
                    <a:pt x="103" y="2536"/>
                    <a:pt x="212" y="2664"/>
                  </a:cubicBezTo>
                  <a:cubicBezTo>
                    <a:pt x="263" y="2499"/>
                    <a:pt x="381" y="2363"/>
                    <a:pt x="459" y="2207"/>
                  </a:cubicBezTo>
                  <a:cubicBezTo>
                    <a:pt x="472" y="2183"/>
                    <a:pt x="483" y="2158"/>
                    <a:pt x="493" y="2132"/>
                  </a:cubicBezTo>
                  <a:cubicBezTo>
                    <a:pt x="559" y="1973"/>
                    <a:pt x="595" y="1803"/>
                    <a:pt x="599" y="1631"/>
                  </a:cubicBezTo>
                  <a:cubicBezTo>
                    <a:pt x="603" y="1446"/>
                    <a:pt x="607" y="1260"/>
                    <a:pt x="613" y="1074"/>
                  </a:cubicBezTo>
                  <a:cubicBezTo>
                    <a:pt x="618" y="974"/>
                    <a:pt x="631" y="875"/>
                    <a:pt x="649" y="777"/>
                  </a:cubicBezTo>
                  <a:cubicBezTo>
                    <a:pt x="664" y="695"/>
                    <a:pt x="800" y="191"/>
                    <a:pt x="816" y="116"/>
                  </a:cubicBezTo>
                  <a:lnTo>
                    <a:pt x="816" y="116"/>
                  </a:lnTo>
                  <a:cubicBezTo>
                    <a:pt x="801" y="126"/>
                    <a:pt x="780" y="130"/>
                    <a:pt x="759" y="130"/>
                  </a:cubicBezTo>
                  <a:cubicBezTo>
                    <a:pt x="745" y="130"/>
                    <a:pt x="731" y="128"/>
                    <a:pt x="719" y="126"/>
                  </a:cubicBezTo>
                  <a:cubicBezTo>
                    <a:pt x="712" y="126"/>
                    <a:pt x="706" y="126"/>
                    <a:pt x="701" y="125"/>
                  </a:cubicBezTo>
                  <a:cubicBezTo>
                    <a:pt x="661" y="116"/>
                    <a:pt x="624" y="97"/>
                    <a:pt x="593" y="71"/>
                  </a:cubicBezTo>
                  <a:cubicBezTo>
                    <a:pt x="570" y="54"/>
                    <a:pt x="555" y="28"/>
                    <a:pt x="55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7"/>
            <p:cNvSpPr/>
            <p:nvPr/>
          </p:nvSpPr>
          <p:spPr>
            <a:xfrm>
              <a:off x="2500075" y="1056807"/>
              <a:ext cx="148345" cy="511128"/>
            </a:xfrm>
            <a:custGeom>
              <a:avLst/>
              <a:gdLst/>
              <a:ahLst/>
              <a:cxnLst/>
              <a:rect l="l" t="t" r="r" b="b"/>
              <a:pathLst>
                <a:path w="707" h="2436" extrusionOk="0">
                  <a:moveTo>
                    <a:pt x="706" y="0"/>
                  </a:moveTo>
                  <a:lnTo>
                    <a:pt x="706" y="0"/>
                  </a:lnTo>
                  <a:cubicBezTo>
                    <a:pt x="691" y="10"/>
                    <a:pt x="670" y="14"/>
                    <a:pt x="648" y="14"/>
                  </a:cubicBezTo>
                  <a:cubicBezTo>
                    <a:pt x="634" y="14"/>
                    <a:pt x="620" y="12"/>
                    <a:pt x="607" y="10"/>
                  </a:cubicBezTo>
                  <a:cubicBezTo>
                    <a:pt x="547" y="123"/>
                    <a:pt x="503" y="243"/>
                    <a:pt x="472" y="367"/>
                  </a:cubicBezTo>
                  <a:cubicBezTo>
                    <a:pt x="428" y="536"/>
                    <a:pt x="395" y="709"/>
                    <a:pt x="355" y="880"/>
                  </a:cubicBezTo>
                  <a:cubicBezTo>
                    <a:pt x="309" y="1085"/>
                    <a:pt x="299" y="1310"/>
                    <a:pt x="227" y="1509"/>
                  </a:cubicBezTo>
                  <a:cubicBezTo>
                    <a:pt x="176" y="1651"/>
                    <a:pt x="93" y="1778"/>
                    <a:pt x="50" y="1921"/>
                  </a:cubicBezTo>
                  <a:cubicBezTo>
                    <a:pt x="0" y="2090"/>
                    <a:pt x="11" y="2273"/>
                    <a:pt x="81" y="2436"/>
                  </a:cubicBezTo>
                  <a:cubicBezTo>
                    <a:pt x="102" y="2310"/>
                    <a:pt x="143" y="2181"/>
                    <a:pt x="243" y="2102"/>
                  </a:cubicBezTo>
                  <a:cubicBezTo>
                    <a:pt x="287" y="2067"/>
                    <a:pt x="338" y="2046"/>
                    <a:pt x="383" y="2016"/>
                  </a:cubicBezTo>
                  <a:cubicBezTo>
                    <a:pt x="449" y="1857"/>
                    <a:pt x="485" y="1687"/>
                    <a:pt x="489" y="1515"/>
                  </a:cubicBezTo>
                  <a:cubicBezTo>
                    <a:pt x="493" y="1330"/>
                    <a:pt x="497" y="1144"/>
                    <a:pt x="503" y="958"/>
                  </a:cubicBezTo>
                  <a:cubicBezTo>
                    <a:pt x="508" y="858"/>
                    <a:pt x="521" y="759"/>
                    <a:pt x="539" y="661"/>
                  </a:cubicBezTo>
                  <a:cubicBezTo>
                    <a:pt x="554" y="579"/>
                    <a:pt x="690" y="75"/>
                    <a:pt x="706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7"/>
            <p:cNvSpPr/>
            <p:nvPr/>
          </p:nvSpPr>
          <p:spPr>
            <a:xfrm>
              <a:off x="2675906" y="2685661"/>
              <a:ext cx="214858" cy="132818"/>
            </a:xfrm>
            <a:custGeom>
              <a:avLst/>
              <a:gdLst/>
              <a:ahLst/>
              <a:cxnLst/>
              <a:rect l="l" t="t" r="r" b="b"/>
              <a:pathLst>
                <a:path w="1024" h="633" extrusionOk="0">
                  <a:moveTo>
                    <a:pt x="884" y="0"/>
                  </a:moveTo>
                  <a:cubicBezTo>
                    <a:pt x="824" y="0"/>
                    <a:pt x="764" y="8"/>
                    <a:pt x="705" y="22"/>
                  </a:cubicBezTo>
                  <a:cubicBezTo>
                    <a:pt x="565" y="58"/>
                    <a:pt x="434" y="121"/>
                    <a:pt x="290" y="146"/>
                  </a:cubicBezTo>
                  <a:cubicBezTo>
                    <a:pt x="264" y="152"/>
                    <a:pt x="236" y="160"/>
                    <a:pt x="211" y="171"/>
                  </a:cubicBezTo>
                  <a:cubicBezTo>
                    <a:pt x="162" y="192"/>
                    <a:pt x="118" y="225"/>
                    <a:pt x="82" y="266"/>
                  </a:cubicBezTo>
                  <a:cubicBezTo>
                    <a:pt x="46" y="307"/>
                    <a:pt x="10" y="362"/>
                    <a:pt x="6" y="419"/>
                  </a:cubicBezTo>
                  <a:cubicBezTo>
                    <a:pt x="1" y="460"/>
                    <a:pt x="5" y="503"/>
                    <a:pt x="19" y="544"/>
                  </a:cubicBezTo>
                  <a:cubicBezTo>
                    <a:pt x="25" y="563"/>
                    <a:pt x="36" y="580"/>
                    <a:pt x="49" y="595"/>
                  </a:cubicBezTo>
                  <a:cubicBezTo>
                    <a:pt x="74" y="623"/>
                    <a:pt x="109" y="633"/>
                    <a:pt x="146" y="633"/>
                  </a:cubicBezTo>
                  <a:cubicBezTo>
                    <a:pt x="158" y="633"/>
                    <a:pt x="171" y="631"/>
                    <a:pt x="184" y="629"/>
                  </a:cubicBezTo>
                  <a:cubicBezTo>
                    <a:pt x="277" y="616"/>
                    <a:pt x="360" y="562"/>
                    <a:pt x="445" y="516"/>
                  </a:cubicBezTo>
                  <a:cubicBezTo>
                    <a:pt x="531" y="472"/>
                    <a:pt x="634" y="474"/>
                    <a:pt x="728" y="453"/>
                  </a:cubicBezTo>
                  <a:cubicBezTo>
                    <a:pt x="798" y="439"/>
                    <a:pt x="861" y="404"/>
                    <a:pt x="909" y="350"/>
                  </a:cubicBezTo>
                  <a:cubicBezTo>
                    <a:pt x="957" y="296"/>
                    <a:pt x="1007" y="229"/>
                    <a:pt x="1019" y="154"/>
                  </a:cubicBezTo>
                  <a:cubicBezTo>
                    <a:pt x="1019" y="150"/>
                    <a:pt x="1021" y="148"/>
                    <a:pt x="1021" y="145"/>
                  </a:cubicBezTo>
                  <a:cubicBezTo>
                    <a:pt x="1023" y="117"/>
                    <a:pt x="1019" y="91"/>
                    <a:pt x="1008" y="66"/>
                  </a:cubicBezTo>
                  <a:cubicBezTo>
                    <a:pt x="987" y="26"/>
                    <a:pt x="946" y="0"/>
                    <a:pt x="902" y="0"/>
                  </a:cubicBezTo>
                  <a:cubicBezTo>
                    <a:pt x="900" y="0"/>
                    <a:pt x="899" y="0"/>
                    <a:pt x="898" y="0"/>
                  </a:cubicBezTo>
                  <a:cubicBezTo>
                    <a:pt x="894" y="0"/>
                    <a:pt x="889" y="0"/>
                    <a:pt x="8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7"/>
            <p:cNvSpPr/>
            <p:nvPr/>
          </p:nvSpPr>
          <p:spPr>
            <a:xfrm>
              <a:off x="2679683" y="2717974"/>
              <a:ext cx="210242" cy="100505"/>
            </a:xfrm>
            <a:custGeom>
              <a:avLst/>
              <a:gdLst/>
              <a:ahLst/>
              <a:cxnLst/>
              <a:rect l="l" t="t" r="r" b="b"/>
              <a:pathLst>
                <a:path w="1002" h="479" extrusionOk="0">
                  <a:moveTo>
                    <a:pt x="1001" y="0"/>
                  </a:moveTo>
                  <a:lnTo>
                    <a:pt x="1001" y="0"/>
                  </a:lnTo>
                  <a:cubicBezTo>
                    <a:pt x="952" y="73"/>
                    <a:pt x="886" y="134"/>
                    <a:pt x="810" y="177"/>
                  </a:cubicBezTo>
                  <a:cubicBezTo>
                    <a:pt x="661" y="255"/>
                    <a:pt x="481" y="243"/>
                    <a:pt x="328" y="312"/>
                  </a:cubicBezTo>
                  <a:cubicBezTo>
                    <a:pt x="266" y="339"/>
                    <a:pt x="210" y="378"/>
                    <a:pt x="146" y="397"/>
                  </a:cubicBezTo>
                  <a:cubicBezTo>
                    <a:pt x="125" y="403"/>
                    <a:pt x="104" y="406"/>
                    <a:pt x="82" y="406"/>
                  </a:cubicBezTo>
                  <a:cubicBezTo>
                    <a:pt x="55" y="406"/>
                    <a:pt x="27" y="401"/>
                    <a:pt x="1" y="390"/>
                  </a:cubicBezTo>
                  <a:lnTo>
                    <a:pt x="1" y="390"/>
                  </a:lnTo>
                  <a:cubicBezTo>
                    <a:pt x="7" y="409"/>
                    <a:pt x="18" y="426"/>
                    <a:pt x="31" y="441"/>
                  </a:cubicBezTo>
                  <a:cubicBezTo>
                    <a:pt x="56" y="469"/>
                    <a:pt x="91" y="479"/>
                    <a:pt x="128" y="479"/>
                  </a:cubicBezTo>
                  <a:cubicBezTo>
                    <a:pt x="140" y="479"/>
                    <a:pt x="153" y="477"/>
                    <a:pt x="166" y="475"/>
                  </a:cubicBezTo>
                  <a:cubicBezTo>
                    <a:pt x="259" y="462"/>
                    <a:pt x="342" y="408"/>
                    <a:pt x="427" y="362"/>
                  </a:cubicBezTo>
                  <a:cubicBezTo>
                    <a:pt x="513" y="318"/>
                    <a:pt x="616" y="320"/>
                    <a:pt x="710" y="299"/>
                  </a:cubicBezTo>
                  <a:cubicBezTo>
                    <a:pt x="780" y="285"/>
                    <a:pt x="843" y="250"/>
                    <a:pt x="891" y="196"/>
                  </a:cubicBezTo>
                  <a:cubicBezTo>
                    <a:pt x="939" y="142"/>
                    <a:pt x="989" y="75"/>
                    <a:pt x="1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7"/>
            <p:cNvSpPr/>
            <p:nvPr/>
          </p:nvSpPr>
          <p:spPr>
            <a:xfrm>
              <a:off x="2577080" y="2610125"/>
              <a:ext cx="171845" cy="160095"/>
            </a:xfrm>
            <a:custGeom>
              <a:avLst/>
              <a:gdLst/>
              <a:ahLst/>
              <a:cxnLst/>
              <a:rect l="l" t="t" r="r" b="b"/>
              <a:pathLst>
                <a:path w="819" h="763" extrusionOk="0">
                  <a:moveTo>
                    <a:pt x="655" y="1"/>
                  </a:moveTo>
                  <a:cubicBezTo>
                    <a:pt x="576" y="1"/>
                    <a:pt x="500" y="21"/>
                    <a:pt x="432" y="60"/>
                  </a:cubicBezTo>
                  <a:cubicBezTo>
                    <a:pt x="316" y="122"/>
                    <a:pt x="217" y="212"/>
                    <a:pt x="141" y="318"/>
                  </a:cubicBezTo>
                  <a:cubicBezTo>
                    <a:pt x="127" y="337"/>
                    <a:pt x="115" y="357"/>
                    <a:pt x="104" y="375"/>
                  </a:cubicBezTo>
                  <a:cubicBezTo>
                    <a:pt x="93" y="393"/>
                    <a:pt x="79" y="407"/>
                    <a:pt x="70" y="424"/>
                  </a:cubicBezTo>
                  <a:cubicBezTo>
                    <a:pt x="28" y="498"/>
                    <a:pt x="1" y="597"/>
                    <a:pt x="38" y="677"/>
                  </a:cubicBezTo>
                  <a:cubicBezTo>
                    <a:pt x="38" y="680"/>
                    <a:pt x="39" y="682"/>
                    <a:pt x="41" y="686"/>
                  </a:cubicBezTo>
                  <a:cubicBezTo>
                    <a:pt x="44" y="692"/>
                    <a:pt x="46" y="696"/>
                    <a:pt x="49" y="702"/>
                  </a:cubicBezTo>
                  <a:cubicBezTo>
                    <a:pt x="60" y="720"/>
                    <a:pt x="75" y="735"/>
                    <a:pt x="94" y="746"/>
                  </a:cubicBezTo>
                  <a:cubicBezTo>
                    <a:pt x="116" y="757"/>
                    <a:pt x="139" y="762"/>
                    <a:pt x="162" y="762"/>
                  </a:cubicBezTo>
                  <a:cubicBezTo>
                    <a:pt x="180" y="762"/>
                    <a:pt x="198" y="759"/>
                    <a:pt x="214" y="753"/>
                  </a:cubicBezTo>
                  <a:cubicBezTo>
                    <a:pt x="276" y="729"/>
                    <a:pt x="328" y="684"/>
                    <a:pt x="362" y="626"/>
                  </a:cubicBezTo>
                  <a:cubicBezTo>
                    <a:pt x="399" y="567"/>
                    <a:pt x="429" y="498"/>
                    <a:pt x="479" y="446"/>
                  </a:cubicBezTo>
                  <a:cubicBezTo>
                    <a:pt x="521" y="404"/>
                    <a:pt x="574" y="378"/>
                    <a:pt x="624" y="344"/>
                  </a:cubicBezTo>
                  <a:cubicBezTo>
                    <a:pt x="642" y="333"/>
                    <a:pt x="659" y="320"/>
                    <a:pt x="675" y="307"/>
                  </a:cubicBezTo>
                  <a:cubicBezTo>
                    <a:pt x="691" y="294"/>
                    <a:pt x="706" y="282"/>
                    <a:pt x="721" y="268"/>
                  </a:cubicBezTo>
                  <a:cubicBezTo>
                    <a:pt x="744" y="245"/>
                    <a:pt x="766" y="218"/>
                    <a:pt x="786" y="190"/>
                  </a:cubicBezTo>
                  <a:cubicBezTo>
                    <a:pt x="803" y="159"/>
                    <a:pt x="819" y="117"/>
                    <a:pt x="808" y="81"/>
                  </a:cubicBezTo>
                  <a:cubicBezTo>
                    <a:pt x="806" y="72"/>
                    <a:pt x="803" y="66"/>
                    <a:pt x="798" y="60"/>
                  </a:cubicBezTo>
                  <a:cubicBezTo>
                    <a:pt x="795" y="55"/>
                    <a:pt x="791" y="49"/>
                    <a:pt x="788" y="46"/>
                  </a:cubicBezTo>
                  <a:cubicBezTo>
                    <a:pt x="784" y="42"/>
                    <a:pt x="780" y="39"/>
                    <a:pt x="777" y="37"/>
                  </a:cubicBezTo>
                  <a:cubicBezTo>
                    <a:pt x="751" y="17"/>
                    <a:pt x="722" y="6"/>
                    <a:pt x="691" y="2"/>
                  </a:cubicBezTo>
                  <a:cubicBezTo>
                    <a:pt x="679" y="1"/>
                    <a:pt x="667" y="1"/>
                    <a:pt x="6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7"/>
            <p:cNvSpPr/>
            <p:nvPr/>
          </p:nvSpPr>
          <p:spPr>
            <a:xfrm>
              <a:off x="2585053" y="2606977"/>
              <a:ext cx="173733" cy="163242"/>
            </a:xfrm>
            <a:custGeom>
              <a:avLst/>
              <a:gdLst/>
              <a:ahLst/>
              <a:cxnLst/>
              <a:rect l="l" t="t" r="r" b="b"/>
              <a:pathLst>
                <a:path w="828" h="778" extrusionOk="0">
                  <a:moveTo>
                    <a:pt x="827" y="1"/>
                  </a:moveTo>
                  <a:cubicBezTo>
                    <a:pt x="797" y="16"/>
                    <a:pt x="767" y="32"/>
                    <a:pt x="739" y="52"/>
                  </a:cubicBezTo>
                  <a:cubicBezTo>
                    <a:pt x="661" y="107"/>
                    <a:pt x="589" y="171"/>
                    <a:pt x="527" y="244"/>
                  </a:cubicBezTo>
                  <a:cubicBezTo>
                    <a:pt x="441" y="341"/>
                    <a:pt x="366" y="447"/>
                    <a:pt x="290" y="551"/>
                  </a:cubicBezTo>
                  <a:cubicBezTo>
                    <a:pt x="262" y="594"/>
                    <a:pt x="229" y="633"/>
                    <a:pt x="190" y="666"/>
                  </a:cubicBezTo>
                  <a:cubicBezTo>
                    <a:pt x="154" y="697"/>
                    <a:pt x="109" y="713"/>
                    <a:pt x="64" y="713"/>
                  </a:cubicBezTo>
                  <a:cubicBezTo>
                    <a:pt x="58" y="713"/>
                    <a:pt x="53" y="713"/>
                    <a:pt x="48" y="712"/>
                  </a:cubicBezTo>
                  <a:cubicBezTo>
                    <a:pt x="30" y="710"/>
                    <a:pt x="14" y="703"/>
                    <a:pt x="0" y="692"/>
                  </a:cubicBezTo>
                  <a:lnTo>
                    <a:pt x="0" y="692"/>
                  </a:lnTo>
                  <a:cubicBezTo>
                    <a:pt x="0" y="695"/>
                    <a:pt x="1" y="697"/>
                    <a:pt x="3" y="700"/>
                  </a:cubicBezTo>
                  <a:cubicBezTo>
                    <a:pt x="6" y="706"/>
                    <a:pt x="8" y="711"/>
                    <a:pt x="11" y="717"/>
                  </a:cubicBezTo>
                  <a:cubicBezTo>
                    <a:pt x="22" y="735"/>
                    <a:pt x="37" y="750"/>
                    <a:pt x="56" y="761"/>
                  </a:cubicBezTo>
                  <a:cubicBezTo>
                    <a:pt x="78" y="772"/>
                    <a:pt x="101" y="777"/>
                    <a:pt x="124" y="777"/>
                  </a:cubicBezTo>
                  <a:cubicBezTo>
                    <a:pt x="142" y="777"/>
                    <a:pt x="160" y="774"/>
                    <a:pt x="176" y="768"/>
                  </a:cubicBezTo>
                  <a:cubicBezTo>
                    <a:pt x="238" y="744"/>
                    <a:pt x="290" y="699"/>
                    <a:pt x="324" y="641"/>
                  </a:cubicBezTo>
                  <a:cubicBezTo>
                    <a:pt x="361" y="582"/>
                    <a:pt x="391" y="513"/>
                    <a:pt x="441" y="461"/>
                  </a:cubicBezTo>
                  <a:cubicBezTo>
                    <a:pt x="483" y="419"/>
                    <a:pt x="536" y="393"/>
                    <a:pt x="586" y="359"/>
                  </a:cubicBezTo>
                  <a:cubicBezTo>
                    <a:pt x="604" y="348"/>
                    <a:pt x="621" y="335"/>
                    <a:pt x="637" y="322"/>
                  </a:cubicBezTo>
                  <a:cubicBezTo>
                    <a:pt x="677" y="244"/>
                    <a:pt x="725" y="170"/>
                    <a:pt x="771" y="96"/>
                  </a:cubicBezTo>
                  <a:cubicBezTo>
                    <a:pt x="790" y="64"/>
                    <a:pt x="809" y="32"/>
                    <a:pt x="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7"/>
            <p:cNvSpPr/>
            <p:nvPr/>
          </p:nvSpPr>
          <p:spPr>
            <a:xfrm>
              <a:off x="2544557" y="2322458"/>
              <a:ext cx="145827" cy="394676"/>
            </a:xfrm>
            <a:custGeom>
              <a:avLst/>
              <a:gdLst/>
              <a:ahLst/>
              <a:cxnLst/>
              <a:rect l="l" t="t" r="r" b="b"/>
              <a:pathLst>
                <a:path w="695" h="1881" extrusionOk="0">
                  <a:moveTo>
                    <a:pt x="160" y="1"/>
                  </a:moveTo>
                  <a:cubicBezTo>
                    <a:pt x="145" y="92"/>
                    <a:pt x="131" y="181"/>
                    <a:pt x="110" y="271"/>
                  </a:cubicBezTo>
                  <a:cubicBezTo>
                    <a:pt x="102" y="305"/>
                    <a:pt x="94" y="341"/>
                    <a:pt x="84" y="375"/>
                  </a:cubicBezTo>
                  <a:cubicBezTo>
                    <a:pt x="57" y="470"/>
                    <a:pt x="21" y="562"/>
                    <a:pt x="9" y="660"/>
                  </a:cubicBezTo>
                  <a:cubicBezTo>
                    <a:pt x="0" y="736"/>
                    <a:pt x="2" y="812"/>
                    <a:pt x="11" y="886"/>
                  </a:cubicBezTo>
                  <a:cubicBezTo>
                    <a:pt x="25" y="1037"/>
                    <a:pt x="174" y="1649"/>
                    <a:pt x="186" y="1697"/>
                  </a:cubicBezTo>
                  <a:cubicBezTo>
                    <a:pt x="196" y="1741"/>
                    <a:pt x="208" y="1784"/>
                    <a:pt x="226" y="1825"/>
                  </a:cubicBezTo>
                  <a:cubicBezTo>
                    <a:pt x="226" y="1828"/>
                    <a:pt x="227" y="1829"/>
                    <a:pt x="229" y="1832"/>
                  </a:cubicBezTo>
                  <a:cubicBezTo>
                    <a:pt x="238" y="1851"/>
                    <a:pt x="256" y="1868"/>
                    <a:pt x="277" y="1876"/>
                  </a:cubicBezTo>
                  <a:cubicBezTo>
                    <a:pt x="287" y="1879"/>
                    <a:pt x="297" y="1881"/>
                    <a:pt x="306" y="1881"/>
                  </a:cubicBezTo>
                  <a:cubicBezTo>
                    <a:pt x="334" y="1881"/>
                    <a:pt x="362" y="1868"/>
                    <a:pt x="380" y="1845"/>
                  </a:cubicBezTo>
                  <a:cubicBezTo>
                    <a:pt x="433" y="1792"/>
                    <a:pt x="483" y="1737"/>
                    <a:pt x="533" y="1680"/>
                  </a:cubicBezTo>
                  <a:cubicBezTo>
                    <a:pt x="592" y="1614"/>
                    <a:pt x="649" y="1543"/>
                    <a:pt x="682" y="1460"/>
                  </a:cubicBezTo>
                  <a:cubicBezTo>
                    <a:pt x="684" y="1453"/>
                    <a:pt x="687" y="1445"/>
                    <a:pt x="690" y="1438"/>
                  </a:cubicBezTo>
                  <a:cubicBezTo>
                    <a:pt x="693" y="1431"/>
                    <a:pt x="694" y="1424"/>
                    <a:pt x="691" y="1417"/>
                  </a:cubicBezTo>
                  <a:cubicBezTo>
                    <a:pt x="689" y="1409"/>
                    <a:pt x="682" y="1402"/>
                    <a:pt x="672" y="1401"/>
                  </a:cubicBezTo>
                  <a:cubicBezTo>
                    <a:pt x="667" y="1399"/>
                    <a:pt x="661" y="1398"/>
                    <a:pt x="656" y="1398"/>
                  </a:cubicBezTo>
                  <a:cubicBezTo>
                    <a:pt x="635" y="1398"/>
                    <a:pt x="615" y="1409"/>
                    <a:pt x="595" y="1420"/>
                  </a:cubicBezTo>
                  <a:cubicBezTo>
                    <a:pt x="570" y="1435"/>
                    <a:pt x="529" y="1475"/>
                    <a:pt x="496" y="1475"/>
                  </a:cubicBezTo>
                  <a:cubicBezTo>
                    <a:pt x="495" y="1475"/>
                    <a:pt x="494" y="1475"/>
                    <a:pt x="493" y="1475"/>
                  </a:cubicBezTo>
                  <a:cubicBezTo>
                    <a:pt x="489" y="1475"/>
                    <a:pt x="485" y="1474"/>
                    <a:pt x="482" y="1471"/>
                  </a:cubicBezTo>
                  <a:cubicBezTo>
                    <a:pt x="461" y="1461"/>
                    <a:pt x="478" y="1427"/>
                    <a:pt x="482" y="1410"/>
                  </a:cubicBezTo>
                  <a:cubicBezTo>
                    <a:pt x="494" y="1366"/>
                    <a:pt x="507" y="1324"/>
                    <a:pt x="518" y="1278"/>
                  </a:cubicBezTo>
                  <a:cubicBezTo>
                    <a:pt x="540" y="1190"/>
                    <a:pt x="558" y="1101"/>
                    <a:pt x="570" y="1011"/>
                  </a:cubicBezTo>
                  <a:cubicBezTo>
                    <a:pt x="578" y="949"/>
                    <a:pt x="584" y="886"/>
                    <a:pt x="589" y="823"/>
                  </a:cubicBezTo>
                  <a:cubicBezTo>
                    <a:pt x="599" y="708"/>
                    <a:pt x="606" y="595"/>
                    <a:pt x="625" y="484"/>
                  </a:cubicBezTo>
                  <a:cubicBezTo>
                    <a:pt x="632" y="447"/>
                    <a:pt x="660" y="406"/>
                    <a:pt x="651" y="368"/>
                  </a:cubicBezTo>
                  <a:cubicBezTo>
                    <a:pt x="643" y="327"/>
                    <a:pt x="607" y="293"/>
                    <a:pt x="570" y="276"/>
                  </a:cubicBezTo>
                  <a:cubicBezTo>
                    <a:pt x="518" y="251"/>
                    <a:pt x="459" y="250"/>
                    <a:pt x="404" y="235"/>
                  </a:cubicBezTo>
                  <a:cubicBezTo>
                    <a:pt x="288" y="202"/>
                    <a:pt x="197" y="115"/>
                    <a:pt x="160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7"/>
            <p:cNvSpPr/>
            <p:nvPr/>
          </p:nvSpPr>
          <p:spPr>
            <a:xfrm>
              <a:off x="2591557" y="2628799"/>
              <a:ext cx="96099" cy="88335"/>
            </a:xfrm>
            <a:custGeom>
              <a:avLst/>
              <a:gdLst/>
              <a:ahLst/>
              <a:cxnLst/>
              <a:rect l="l" t="t" r="r" b="b"/>
              <a:pathLst>
                <a:path w="458" h="421" extrusionOk="0">
                  <a:moveTo>
                    <a:pt x="458" y="0"/>
                  </a:moveTo>
                  <a:lnTo>
                    <a:pt x="458" y="0"/>
                  </a:lnTo>
                  <a:cubicBezTo>
                    <a:pt x="382" y="73"/>
                    <a:pt x="310" y="150"/>
                    <a:pt x="240" y="229"/>
                  </a:cubicBezTo>
                  <a:cubicBezTo>
                    <a:pt x="203" y="270"/>
                    <a:pt x="164" y="314"/>
                    <a:pt x="116" y="340"/>
                  </a:cubicBezTo>
                  <a:cubicBezTo>
                    <a:pt x="86" y="357"/>
                    <a:pt x="54" y="366"/>
                    <a:pt x="21" y="366"/>
                  </a:cubicBezTo>
                  <a:cubicBezTo>
                    <a:pt x="14" y="366"/>
                    <a:pt x="7" y="366"/>
                    <a:pt x="1" y="365"/>
                  </a:cubicBezTo>
                  <a:lnTo>
                    <a:pt x="1" y="365"/>
                  </a:lnTo>
                  <a:cubicBezTo>
                    <a:pt x="2" y="368"/>
                    <a:pt x="3" y="369"/>
                    <a:pt x="3" y="372"/>
                  </a:cubicBezTo>
                  <a:cubicBezTo>
                    <a:pt x="14" y="391"/>
                    <a:pt x="31" y="408"/>
                    <a:pt x="52" y="416"/>
                  </a:cubicBezTo>
                  <a:cubicBezTo>
                    <a:pt x="61" y="419"/>
                    <a:pt x="71" y="421"/>
                    <a:pt x="81" y="421"/>
                  </a:cubicBezTo>
                  <a:cubicBezTo>
                    <a:pt x="109" y="421"/>
                    <a:pt x="136" y="408"/>
                    <a:pt x="155" y="385"/>
                  </a:cubicBezTo>
                  <a:cubicBezTo>
                    <a:pt x="207" y="332"/>
                    <a:pt x="259" y="277"/>
                    <a:pt x="308" y="220"/>
                  </a:cubicBezTo>
                  <a:cubicBezTo>
                    <a:pt x="367" y="154"/>
                    <a:pt x="425" y="83"/>
                    <a:pt x="458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7"/>
            <p:cNvSpPr/>
            <p:nvPr/>
          </p:nvSpPr>
          <p:spPr>
            <a:xfrm>
              <a:off x="2567847" y="2322458"/>
              <a:ext cx="115193" cy="309278"/>
            </a:xfrm>
            <a:custGeom>
              <a:avLst/>
              <a:gdLst/>
              <a:ahLst/>
              <a:cxnLst/>
              <a:rect l="l" t="t" r="r" b="b"/>
              <a:pathLst>
                <a:path w="549" h="1474" extrusionOk="0">
                  <a:moveTo>
                    <a:pt x="49" y="1"/>
                  </a:moveTo>
                  <a:cubicBezTo>
                    <a:pt x="35" y="90"/>
                    <a:pt x="20" y="181"/>
                    <a:pt x="1" y="269"/>
                  </a:cubicBezTo>
                  <a:lnTo>
                    <a:pt x="1" y="272"/>
                  </a:lnTo>
                  <a:cubicBezTo>
                    <a:pt x="35" y="320"/>
                    <a:pt x="72" y="366"/>
                    <a:pt x="111" y="410"/>
                  </a:cubicBezTo>
                  <a:cubicBezTo>
                    <a:pt x="166" y="474"/>
                    <a:pt x="236" y="543"/>
                    <a:pt x="255" y="626"/>
                  </a:cubicBezTo>
                  <a:cubicBezTo>
                    <a:pt x="273" y="717"/>
                    <a:pt x="282" y="807"/>
                    <a:pt x="282" y="900"/>
                  </a:cubicBezTo>
                  <a:cubicBezTo>
                    <a:pt x="287" y="1086"/>
                    <a:pt x="295" y="1274"/>
                    <a:pt x="348" y="1455"/>
                  </a:cubicBezTo>
                  <a:cubicBezTo>
                    <a:pt x="350" y="1464"/>
                    <a:pt x="355" y="1474"/>
                    <a:pt x="363" y="1474"/>
                  </a:cubicBezTo>
                  <a:cubicBezTo>
                    <a:pt x="363" y="1474"/>
                    <a:pt x="364" y="1474"/>
                    <a:pt x="364" y="1474"/>
                  </a:cubicBezTo>
                  <a:cubicBezTo>
                    <a:pt x="367" y="1474"/>
                    <a:pt x="370" y="1472"/>
                    <a:pt x="371" y="1471"/>
                  </a:cubicBezTo>
                  <a:cubicBezTo>
                    <a:pt x="350" y="1461"/>
                    <a:pt x="367" y="1427"/>
                    <a:pt x="371" y="1410"/>
                  </a:cubicBezTo>
                  <a:cubicBezTo>
                    <a:pt x="383" y="1366"/>
                    <a:pt x="396" y="1324"/>
                    <a:pt x="407" y="1278"/>
                  </a:cubicBezTo>
                  <a:cubicBezTo>
                    <a:pt x="429" y="1190"/>
                    <a:pt x="447" y="1101"/>
                    <a:pt x="459" y="1011"/>
                  </a:cubicBezTo>
                  <a:cubicBezTo>
                    <a:pt x="469" y="949"/>
                    <a:pt x="474" y="886"/>
                    <a:pt x="480" y="823"/>
                  </a:cubicBezTo>
                  <a:cubicBezTo>
                    <a:pt x="488" y="708"/>
                    <a:pt x="495" y="595"/>
                    <a:pt x="514" y="484"/>
                  </a:cubicBezTo>
                  <a:cubicBezTo>
                    <a:pt x="521" y="447"/>
                    <a:pt x="549" y="406"/>
                    <a:pt x="540" y="368"/>
                  </a:cubicBezTo>
                  <a:cubicBezTo>
                    <a:pt x="532" y="327"/>
                    <a:pt x="496" y="293"/>
                    <a:pt x="461" y="275"/>
                  </a:cubicBezTo>
                  <a:cubicBezTo>
                    <a:pt x="407" y="251"/>
                    <a:pt x="348" y="250"/>
                    <a:pt x="293" y="235"/>
                  </a:cubicBezTo>
                  <a:cubicBezTo>
                    <a:pt x="178" y="202"/>
                    <a:pt x="88" y="114"/>
                    <a:pt x="49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7"/>
            <p:cNvSpPr/>
            <p:nvPr/>
          </p:nvSpPr>
          <p:spPr>
            <a:xfrm>
              <a:off x="2650727" y="2376172"/>
              <a:ext cx="189680" cy="397614"/>
            </a:xfrm>
            <a:custGeom>
              <a:avLst/>
              <a:gdLst/>
              <a:ahLst/>
              <a:cxnLst/>
              <a:rect l="l" t="t" r="r" b="b"/>
              <a:pathLst>
                <a:path w="904" h="1895" extrusionOk="0">
                  <a:moveTo>
                    <a:pt x="33" y="1"/>
                  </a:moveTo>
                  <a:cubicBezTo>
                    <a:pt x="19" y="93"/>
                    <a:pt x="9" y="185"/>
                    <a:pt x="6" y="279"/>
                  </a:cubicBezTo>
                  <a:cubicBezTo>
                    <a:pt x="1" y="401"/>
                    <a:pt x="2" y="524"/>
                    <a:pt x="4" y="646"/>
                  </a:cubicBezTo>
                  <a:cubicBezTo>
                    <a:pt x="8" y="854"/>
                    <a:pt x="12" y="1064"/>
                    <a:pt x="46" y="1267"/>
                  </a:cubicBezTo>
                  <a:cubicBezTo>
                    <a:pt x="74" y="1428"/>
                    <a:pt x="114" y="1589"/>
                    <a:pt x="150" y="1748"/>
                  </a:cubicBezTo>
                  <a:cubicBezTo>
                    <a:pt x="154" y="1773"/>
                    <a:pt x="161" y="1796"/>
                    <a:pt x="169" y="1819"/>
                  </a:cubicBezTo>
                  <a:cubicBezTo>
                    <a:pt x="176" y="1839"/>
                    <a:pt x="188" y="1855"/>
                    <a:pt x="203" y="1868"/>
                  </a:cubicBezTo>
                  <a:cubicBezTo>
                    <a:pt x="237" y="1888"/>
                    <a:pt x="276" y="1895"/>
                    <a:pt x="315" y="1895"/>
                  </a:cubicBezTo>
                  <a:cubicBezTo>
                    <a:pt x="338" y="1895"/>
                    <a:pt x="360" y="1893"/>
                    <a:pt x="382" y="1890"/>
                  </a:cubicBezTo>
                  <a:cubicBezTo>
                    <a:pt x="541" y="1865"/>
                    <a:pt x="689" y="1797"/>
                    <a:pt x="812" y="1694"/>
                  </a:cubicBezTo>
                  <a:cubicBezTo>
                    <a:pt x="846" y="1668"/>
                    <a:pt x="875" y="1635"/>
                    <a:pt x="896" y="1596"/>
                  </a:cubicBezTo>
                  <a:cubicBezTo>
                    <a:pt x="900" y="1587"/>
                    <a:pt x="903" y="1577"/>
                    <a:pt x="904" y="1566"/>
                  </a:cubicBezTo>
                  <a:cubicBezTo>
                    <a:pt x="903" y="1561"/>
                    <a:pt x="901" y="1554"/>
                    <a:pt x="898" y="1548"/>
                  </a:cubicBezTo>
                  <a:cubicBezTo>
                    <a:pt x="896" y="1544"/>
                    <a:pt x="893" y="1539"/>
                    <a:pt x="889" y="1534"/>
                  </a:cubicBezTo>
                  <a:cubicBezTo>
                    <a:pt x="874" y="1518"/>
                    <a:pt x="851" y="1513"/>
                    <a:pt x="825" y="1513"/>
                  </a:cubicBezTo>
                  <a:cubicBezTo>
                    <a:pt x="770" y="1513"/>
                    <a:pt x="703" y="1538"/>
                    <a:pt x="667" y="1548"/>
                  </a:cubicBezTo>
                  <a:cubicBezTo>
                    <a:pt x="629" y="1561"/>
                    <a:pt x="589" y="1576"/>
                    <a:pt x="552" y="1588"/>
                  </a:cubicBezTo>
                  <a:cubicBezTo>
                    <a:pt x="544" y="1591"/>
                    <a:pt x="537" y="1592"/>
                    <a:pt x="530" y="1592"/>
                  </a:cubicBezTo>
                  <a:cubicBezTo>
                    <a:pt x="504" y="1592"/>
                    <a:pt x="489" y="1572"/>
                    <a:pt x="485" y="1547"/>
                  </a:cubicBezTo>
                  <a:cubicBezTo>
                    <a:pt x="483" y="1536"/>
                    <a:pt x="483" y="1526"/>
                    <a:pt x="485" y="1515"/>
                  </a:cubicBezTo>
                  <a:cubicBezTo>
                    <a:pt x="494" y="1463"/>
                    <a:pt x="498" y="1411"/>
                    <a:pt x="505" y="1360"/>
                  </a:cubicBezTo>
                  <a:cubicBezTo>
                    <a:pt x="517" y="1249"/>
                    <a:pt x="530" y="1142"/>
                    <a:pt x="543" y="1033"/>
                  </a:cubicBezTo>
                  <a:cubicBezTo>
                    <a:pt x="564" y="842"/>
                    <a:pt x="587" y="649"/>
                    <a:pt x="609" y="456"/>
                  </a:cubicBezTo>
                  <a:cubicBezTo>
                    <a:pt x="618" y="382"/>
                    <a:pt x="636" y="304"/>
                    <a:pt x="636" y="229"/>
                  </a:cubicBezTo>
                  <a:cubicBezTo>
                    <a:pt x="636" y="195"/>
                    <a:pt x="630" y="159"/>
                    <a:pt x="618" y="126"/>
                  </a:cubicBezTo>
                  <a:cubicBezTo>
                    <a:pt x="608" y="104"/>
                    <a:pt x="594" y="97"/>
                    <a:pt x="577" y="97"/>
                  </a:cubicBezTo>
                  <a:cubicBezTo>
                    <a:pt x="563" y="97"/>
                    <a:pt x="548" y="102"/>
                    <a:pt x="532" y="110"/>
                  </a:cubicBezTo>
                  <a:cubicBezTo>
                    <a:pt x="469" y="139"/>
                    <a:pt x="399" y="154"/>
                    <a:pt x="330" y="154"/>
                  </a:cubicBezTo>
                  <a:cubicBezTo>
                    <a:pt x="324" y="154"/>
                    <a:pt x="318" y="154"/>
                    <a:pt x="312" y="154"/>
                  </a:cubicBezTo>
                  <a:cubicBezTo>
                    <a:pt x="265" y="150"/>
                    <a:pt x="192" y="136"/>
                    <a:pt x="151" y="112"/>
                  </a:cubicBezTo>
                  <a:cubicBezTo>
                    <a:pt x="104" y="83"/>
                    <a:pt x="64" y="46"/>
                    <a:pt x="33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7"/>
            <p:cNvSpPr/>
            <p:nvPr/>
          </p:nvSpPr>
          <p:spPr>
            <a:xfrm>
              <a:off x="2685977" y="2701188"/>
              <a:ext cx="154429" cy="72599"/>
            </a:xfrm>
            <a:custGeom>
              <a:avLst/>
              <a:gdLst/>
              <a:ahLst/>
              <a:cxnLst/>
              <a:rect l="l" t="t" r="r" b="b"/>
              <a:pathLst>
                <a:path w="736" h="346" extrusionOk="0">
                  <a:moveTo>
                    <a:pt x="732" y="1"/>
                  </a:moveTo>
                  <a:cubicBezTo>
                    <a:pt x="704" y="23"/>
                    <a:pt x="677" y="46"/>
                    <a:pt x="648" y="68"/>
                  </a:cubicBezTo>
                  <a:cubicBezTo>
                    <a:pt x="499" y="181"/>
                    <a:pt x="326" y="263"/>
                    <a:pt x="141" y="284"/>
                  </a:cubicBezTo>
                  <a:cubicBezTo>
                    <a:pt x="125" y="286"/>
                    <a:pt x="109" y="287"/>
                    <a:pt x="92" y="287"/>
                  </a:cubicBezTo>
                  <a:cubicBezTo>
                    <a:pt x="60" y="287"/>
                    <a:pt x="29" y="283"/>
                    <a:pt x="1" y="270"/>
                  </a:cubicBezTo>
                  <a:lnTo>
                    <a:pt x="1" y="270"/>
                  </a:lnTo>
                  <a:cubicBezTo>
                    <a:pt x="8" y="290"/>
                    <a:pt x="20" y="306"/>
                    <a:pt x="35" y="319"/>
                  </a:cubicBezTo>
                  <a:cubicBezTo>
                    <a:pt x="69" y="339"/>
                    <a:pt x="108" y="346"/>
                    <a:pt x="147" y="346"/>
                  </a:cubicBezTo>
                  <a:cubicBezTo>
                    <a:pt x="170" y="346"/>
                    <a:pt x="192" y="344"/>
                    <a:pt x="214" y="341"/>
                  </a:cubicBezTo>
                  <a:cubicBezTo>
                    <a:pt x="373" y="316"/>
                    <a:pt x="521" y="248"/>
                    <a:pt x="644" y="145"/>
                  </a:cubicBezTo>
                  <a:cubicBezTo>
                    <a:pt x="678" y="119"/>
                    <a:pt x="707" y="86"/>
                    <a:pt x="728" y="47"/>
                  </a:cubicBezTo>
                  <a:cubicBezTo>
                    <a:pt x="732" y="38"/>
                    <a:pt x="735" y="28"/>
                    <a:pt x="736" y="17"/>
                  </a:cubicBezTo>
                  <a:cubicBezTo>
                    <a:pt x="735" y="12"/>
                    <a:pt x="733" y="6"/>
                    <a:pt x="732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7"/>
            <p:cNvSpPr/>
            <p:nvPr/>
          </p:nvSpPr>
          <p:spPr>
            <a:xfrm>
              <a:off x="2651986" y="2376172"/>
              <a:ext cx="132398" cy="324595"/>
            </a:xfrm>
            <a:custGeom>
              <a:avLst/>
              <a:gdLst/>
              <a:ahLst/>
              <a:cxnLst/>
              <a:rect l="l" t="t" r="r" b="b"/>
              <a:pathLst>
                <a:path w="631" h="1547" extrusionOk="0">
                  <a:moveTo>
                    <a:pt x="28" y="1"/>
                  </a:moveTo>
                  <a:cubicBezTo>
                    <a:pt x="13" y="93"/>
                    <a:pt x="3" y="185"/>
                    <a:pt x="0" y="279"/>
                  </a:cubicBezTo>
                  <a:cubicBezTo>
                    <a:pt x="18" y="287"/>
                    <a:pt x="36" y="293"/>
                    <a:pt x="53" y="300"/>
                  </a:cubicBezTo>
                  <a:cubicBezTo>
                    <a:pt x="119" y="328"/>
                    <a:pt x="190" y="346"/>
                    <a:pt x="263" y="352"/>
                  </a:cubicBezTo>
                  <a:cubicBezTo>
                    <a:pt x="281" y="352"/>
                    <a:pt x="299" y="355"/>
                    <a:pt x="316" y="362"/>
                  </a:cubicBezTo>
                  <a:cubicBezTo>
                    <a:pt x="328" y="370"/>
                    <a:pt x="338" y="379"/>
                    <a:pt x="345" y="392"/>
                  </a:cubicBezTo>
                  <a:cubicBezTo>
                    <a:pt x="367" y="428"/>
                    <a:pt x="369" y="470"/>
                    <a:pt x="372" y="512"/>
                  </a:cubicBezTo>
                  <a:cubicBezTo>
                    <a:pt x="380" y="684"/>
                    <a:pt x="367" y="856"/>
                    <a:pt x="372" y="1029"/>
                  </a:cubicBezTo>
                  <a:cubicBezTo>
                    <a:pt x="376" y="1201"/>
                    <a:pt x="398" y="1377"/>
                    <a:pt x="473" y="1532"/>
                  </a:cubicBezTo>
                  <a:cubicBezTo>
                    <a:pt x="475" y="1537"/>
                    <a:pt x="478" y="1541"/>
                    <a:pt x="481" y="1547"/>
                  </a:cubicBezTo>
                  <a:cubicBezTo>
                    <a:pt x="478" y="1537"/>
                    <a:pt x="478" y="1526"/>
                    <a:pt x="481" y="1515"/>
                  </a:cubicBezTo>
                  <a:cubicBezTo>
                    <a:pt x="489" y="1463"/>
                    <a:pt x="493" y="1411"/>
                    <a:pt x="500" y="1360"/>
                  </a:cubicBezTo>
                  <a:cubicBezTo>
                    <a:pt x="512" y="1251"/>
                    <a:pt x="525" y="1142"/>
                    <a:pt x="537" y="1035"/>
                  </a:cubicBezTo>
                  <a:cubicBezTo>
                    <a:pt x="559" y="842"/>
                    <a:pt x="581" y="649"/>
                    <a:pt x="605" y="456"/>
                  </a:cubicBezTo>
                  <a:cubicBezTo>
                    <a:pt x="613" y="384"/>
                    <a:pt x="631" y="305"/>
                    <a:pt x="631" y="231"/>
                  </a:cubicBezTo>
                  <a:cubicBezTo>
                    <a:pt x="631" y="195"/>
                    <a:pt x="624" y="159"/>
                    <a:pt x="612" y="126"/>
                  </a:cubicBezTo>
                  <a:cubicBezTo>
                    <a:pt x="602" y="104"/>
                    <a:pt x="588" y="97"/>
                    <a:pt x="572" y="97"/>
                  </a:cubicBezTo>
                  <a:cubicBezTo>
                    <a:pt x="558" y="97"/>
                    <a:pt x="543" y="102"/>
                    <a:pt x="528" y="110"/>
                  </a:cubicBezTo>
                  <a:cubicBezTo>
                    <a:pt x="464" y="139"/>
                    <a:pt x="395" y="154"/>
                    <a:pt x="324" y="154"/>
                  </a:cubicBezTo>
                  <a:cubicBezTo>
                    <a:pt x="318" y="154"/>
                    <a:pt x="312" y="154"/>
                    <a:pt x="306" y="154"/>
                  </a:cubicBezTo>
                  <a:cubicBezTo>
                    <a:pt x="259" y="150"/>
                    <a:pt x="186" y="136"/>
                    <a:pt x="146" y="112"/>
                  </a:cubicBezTo>
                  <a:cubicBezTo>
                    <a:pt x="100" y="83"/>
                    <a:pt x="58" y="46"/>
                    <a:pt x="28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7"/>
            <p:cNvSpPr/>
            <p:nvPr/>
          </p:nvSpPr>
          <p:spPr>
            <a:xfrm>
              <a:off x="2519588" y="1755726"/>
              <a:ext cx="356488" cy="680245"/>
            </a:xfrm>
            <a:custGeom>
              <a:avLst/>
              <a:gdLst/>
              <a:ahLst/>
              <a:cxnLst/>
              <a:rect l="l" t="t" r="r" b="b"/>
              <a:pathLst>
                <a:path w="1699" h="3242" extrusionOk="0">
                  <a:moveTo>
                    <a:pt x="415" y="1"/>
                  </a:moveTo>
                  <a:cubicBezTo>
                    <a:pt x="108" y="485"/>
                    <a:pt x="1" y="1070"/>
                    <a:pt x="114" y="1632"/>
                  </a:cubicBezTo>
                  <a:cubicBezTo>
                    <a:pt x="141" y="1767"/>
                    <a:pt x="181" y="1898"/>
                    <a:pt x="202" y="2034"/>
                  </a:cubicBezTo>
                  <a:cubicBezTo>
                    <a:pt x="229" y="2219"/>
                    <a:pt x="220" y="2407"/>
                    <a:pt x="213" y="2592"/>
                  </a:cubicBezTo>
                  <a:cubicBezTo>
                    <a:pt x="210" y="2667"/>
                    <a:pt x="187" y="2762"/>
                    <a:pt x="209" y="2835"/>
                  </a:cubicBezTo>
                  <a:cubicBezTo>
                    <a:pt x="217" y="2859"/>
                    <a:pt x="229" y="2881"/>
                    <a:pt x="246" y="2899"/>
                  </a:cubicBezTo>
                  <a:cubicBezTo>
                    <a:pt x="355" y="3035"/>
                    <a:pt x="521" y="3113"/>
                    <a:pt x="688" y="3166"/>
                  </a:cubicBezTo>
                  <a:cubicBezTo>
                    <a:pt x="817" y="3211"/>
                    <a:pt x="954" y="3236"/>
                    <a:pt x="1091" y="3241"/>
                  </a:cubicBezTo>
                  <a:cubicBezTo>
                    <a:pt x="1141" y="3241"/>
                    <a:pt x="1189" y="3239"/>
                    <a:pt x="1237" y="3232"/>
                  </a:cubicBezTo>
                  <a:cubicBezTo>
                    <a:pt x="1325" y="3221"/>
                    <a:pt x="1412" y="3193"/>
                    <a:pt x="1490" y="3151"/>
                  </a:cubicBezTo>
                  <a:cubicBezTo>
                    <a:pt x="1532" y="3129"/>
                    <a:pt x="1580" y="3100"/>
                    <a:pt x="1594" y="3054"/>
                  </a:cubicBezTo>
                  <a:cubicBezTo>
                    <a:pt x="1607" y="3003"/>
                    <a:pt x="1616" y="2952"/>
                    <a:pt x="1620" y="2900"/>
                  </a:cubicBezTo>
                  <a:cubicBezTo>
                    <a:pt x="1636" y="2691"/>
                    <a:pt x="1651" y="2480"/>
                    <a:pt x="1664" y="2271"/>
                  </a:cubicBezTo>
                  <a:cubicBezTo>
                    <a:pt x="1686" y="1895"/>
                    <a:pt x="1698" y="1518"/>
                    <a:pt x="1679" y="1142"/>
                  </a:cubicBezTo>
                  <a:cubicBezTo>
                    <a:pt x="1669" y="953"/>
                    <a:pt x="1651" y="766"/>
                    <a:pt x="1624" y="579"/>
                  </a:cubicBezTo>
                  <a:cubicBezTo>
                    <a:pt x="1598" y="397"/>
                    <a:pt x="1561" y="218"/>
                    <a:pt x="1517" y="39"/>
                  </a:cubicBezTo>
                  <a:cubicBezTo>
                    <a:pt x="1514" y="31"/>
                    <a:pt x="1512" y="21"/>
                    <a:pt x="1510" y="13"/>
                  </a:cubicBezTo>
                  <a:cubicBezTo>
                    <a:pt x="1510" y="21"/>
                    <a:pt x="1510" y="28"/>
                    <a:pt x="1508" y="37"/>
                  </a:cubicBezTo>
                  <a:cubicBezTo>
                    <a:pt x="1508" y="64"/>
                    <a:pt x="1504" y="90"/>
                    <a:pt x="1497" y="116"/>
                  </a:cubicBezTo>
                  <a:cubicBezTo>
                    <a:pt x="1489" y="151"/>
                    <a:pt x="1461" y="180"/>
                    <a:pt x="1427" y="189"/>
                  </a:cubicBezTo>
                  <a:cubicBezTo>
                    <a:pt x="1378" y="202"/>
                    <a:pt x="1329" y="217"/>
                    <a:pt x="1283" y="236"/>
                  </a:cubicBezTo>
                  <a:cubicBezTo>
                    <a:pt x="1236" y="253"/>
                    <a:pt x="1189" y="265"/>
                    <a:pt x="1139" y="273"/>
                  </a:cubicBezTo>
                  <a:cubicBezTo>
                    <a:pt x="1100" y="280"/>
                    <a:pt x="1060" y="283"/>
                    <a:pt x="1020" y="283"/>
                  </a:cubicBezTo>
                  <a:cubicBezTo>
                    <a:pt x="791" y="283"/>
                    <a:pt x="560" y="180"/>
                    <a:pt x="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7"/>
            <p:cNvSpPr/>
            <p:nvPr/>
          </p:nvSpPr>
          <p:spPr>
            <a:xfrm>
              <a:off x="2757317" y="1758035"/>
              <a:ext cx="118760" cy="675838"/>
            </a:xfrm>
            <a:custGeom>
              <a:avLst/>
              <a:gdLst/>
              <a:ahLst/>
              <a:cxnLst/>
              <a:rect l="l" t="t" r="r" b="b"/>
              <a:pathLst>
                <a:path w="566" h="3221" extrusionOk="0">
                  <a:moveTo>
                    <a:pt x="250" y="0"/>
                  </a:moveTo>
                  <a:cubicBezTo>
                    <a:pt x="90" y="0"/>
                    <a:pt x="18" y="124"/>
                    <a:pt x="6" y="262"/>
                  </a:cubicBezTo>
                  <a:cubicBezTo>
                    <a:pt x="1" y="327"/>
                    <a:pt x="8" y="393"/>
                    <a:pt x="27" y="455"/>
                  </a:cubicBezTo>
                  <a:cubicBezTo>
                    <a:pt x="97" y="685"/>
                    <a:pt x="103" y="930"/>
                    <a:pt x="116" y="1168"/>
                  </a:cubicBezTo>
                  <a:cubicBezTo>
                    <a:pt x="150" y="1723"/>
                    <a:pt x="152" y="2278"/>
                    <a:pt x="125" y="2833"/>
                  </a:cubicBezTo>
                  <a:cubicBezTo>
                    <a:pt x="122" y="2864"/>
                    <a:pt x="114" y="3035"/>
                    <a:pt x="104" y="3221"/>
                  </a:cubicBezTo>
                  <a:cubicBezTo>
                    <a:pt x="192" y="3210"/>
                    <a:pt x="279" y="3182"/>
                    <a:pt x="357" y="3140"/>
                  </a:cubicBezTo>
                  <a:cubicBezTo>
                    <a:pt x="399" y="3118"/>
                    <a:pt x="447" y="3089"/>
                    <a:pt x="461" y="3043"/>
                  </a:cubicBezTo>
                  <a:cubicBezTo>
                    <a:pt x="474" y="2992"/>
                    <a:pt x="483" y="2941"/>
                    <a:pt x="487" y="2889"/>
                  </a:cubicBezTo>
                  <a:cubicBezTo>
                    <a:pt x="503" y="2680"/>
                    <a:pt x="518" y="2469"/>
                    <a:pt x="531" y="2260"/>
                  </a:cubicBezTo>
                  <a:cubicBezTo>
                    <a:pt x="553" y="1884"/>
                    <a:pt x="565" y="1507"/>
                    <a:pt x="546" y="1131"/>
                  </a:cubicBezTo>
                  <a:cubicBezTo>
                    <a:pt x="536" y="942"/>
                    <a:pt x="518" y="755"/>
                    <a:pt x="491" y="568"/>
                  </a:cubicBezTo>
                  <a:cubicBezTo>
                    <a:pt x="465" y="386"/>
                    <a:pt x="428" y="207"/>
                    <a:pt x="384" y="28"/>
                  </a:cubicBezTo>
                  <a:cubicBezTo>
                    <a:pt x="381" y="27"/>
                    <a:pt x="378" y="26"/>
                    <a:pt x="375" y="26"/>
                  </a:cubicBezTo>
                  <a:cubicBezTo>
                    <a:pt x="341" y="12"/>
                    <a:pt x="305" y="2"/>
                    <a:pt x="268" y="1"/>
                  </a:cubicBezTo>
                  <a:cubicBezTo>
                    <a:pt x="262" y="0"/>
                    <a:pt x="256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7"/>
            <p:cNvSpPr/>
            <p:nvPr/>
          </p:nvSpPr>
          <p:spPr>
            <a:xfrm>
              <a:off x="2501544" y="1437425"/>
              <a:ext cx="357957" cy="419855"/>
            </a:xfrm>
            <a:custGeom>
              <a:avLst/>
              <a:gdLst/>
              <a:ahLst/>
              <a:cxnLst/>
              <a:rect l="l" t="t" r="r" b="b"/>
              <a:pathLst>
                <a:path w="1706" h="2001" extrusionOk="0">
                  <a:moveTo>
                    <a:pt x="343" y="1"/>
                  </a:moveTo>
                  <a:cubicBezTo>
                    <a:pt x="274" y="1"/>
                    <a:pt x="198" y="17"/>
                    <a:pt x="143" y="50"/>
                  </a:cubicBezTo>
                  <a:cubicBezTo>
                    <a:pt x="114" y="68"/>
                    <a:pt x="88" y="90"/>
                    <a:pt x="66" y="116"/>
                  </a:cubicBezTo>
                  <a:cubicBezTo>
                    <a:pt x="10" y="182"/>
                    <a:pt x="4" y="246"/>
                    <a:pt x="3" y="328"/>
                  </a:cubicBezTo>
                  <a:cubicBezTo>
                    <a:pt x="0" y="578"/>
                    <a:pt x="120" y="810"/>
                    <a:pt x="212" y="1041"/>
                  </a:cubicBezTo>
                  <a:cubicBezTo>
                    <a:pt x="293" y="1247"/>
                    <a:pt x="362" y="1449"/>
                    <a:pt x="401" y="1665"/>
                  </a:cubicBezTo>
                  <a:cubicBezTo>
                    <a:pt x="417" y="1755"/>
                    <a:pt x="483" y="1832"/>
                    <a:pt x="556" y="1884"/>
                  </a:cubicBezTo>
                  <a:cubicBezTo>
                    <a:pt x="689" y="1977"/>
                    <a:pt x="855" y="2000"/>
                    <a:pt x="1020" y="2000"/>
                  </a:cubicBezTo>
                  <a:cubicBezTo>
                    <a:pt x="1060" y="2000"/>
                    <a:pt x="1100" y="1999"/>
                    <a:pt x="1140" y="1997"/>
                  </a:cubicBezTo>
                  <a:cubicBezTo>
                    <a:pt x="1177" y="1994"/>
                    <a:pt x="1212" y="1991"/>
                    <a:pt x="1249" y="1989"/>
                  </a:cubicBezTo>
                  <a:cubicBezTo>
                    <a:pt x="1305" y="1982"/>
                    <a:pt x="1362" y="1969"/>
                    <a:pt x="1415" y="1953"/>
                  </a:cubicBezTo>
                  <a:cubicBezTo>
                    <a:pt x="1475" y="1934"/>
                    <a:pt x="1530" y="1905"/>
                    <a:pt x="1578" y="1866"/>
                  </a:cubicBezTo>
                  <a:cubicBezTo>
                    <a:pt x="1660" y="1797"/>
                    <a:pt x="1649" y="1682"/>
                    <a:pt x="1658" y="1584"/>
                  </a:cubicBezTo>
                  <a:cubicBezTo>
                    <a:pt x="1677" y="1337"/>
                    <a:pt x="1706" y="1079"/>
                    <a:pt x="1685" y="831"/>
                  </a:cubicBezTo>
                  <a:cubicBezTo>
                    <a:pt x="1677" y="747"/>
                    <a:pt x="1658" y="666"/>
                    <a:pt x="1626" y="590"/>
                  </a:cubicBezTo>
                  <a:cubicBezTo>
                    <a:pt x="1579" y="469"/>
                    <a:pt x="1502" y="363"/>
                    <a:pt x="1402" y="282"/>
                  </a:cubicBezTo>
                  <a:cubicBezTo>
                    <a:pt x="1386" y="269"/>
                    <a:pt x="1370" y="257"/>
                    <a:pt x="1353" y="246"/>
                  </a:cubicBezTo>
                  <a:cubicBezTo>
                    <a:pt x="1334" y="235"/>
                    <a:pt x="1315" y="224"/>
                    <a:pt x="1296" y="214"/>
                  </a:cubicBezTo>
                  <a:cubicBezTo>
                    <a:pt x="1294" y="214"/>
                    <a:pt x="1293" y="213"/>
                    <a:pt x="1291" y="213"/>
                  </a:cubicBezTo>
                  <a:cubicBezTo>
                    <a:pt x="1092" y="116"/>
                    <a:pt x="872" y="81"/>
                    <a:pt x="654" y="42"/>
                  </a:cubicBezTo>
                  <a:cubicBezTo>
                    <a:pt x="570" y="26"/>
                    <a:pt x="483" y="19"/>
                    <a:pt x="401" y="5"/>
                  </a:cubicBezTo>
                  <a:cubicBezTo>
                    <a:pt x="382" y="2"/>
                    <a:pt x="363" y="1"/>
                    <a:pt x="343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7"/>
            <p:cNvSpPr/>
            <p:nvPr/>
          </p:nvSpPr>
          <p:spPr>
            <a:xfrm>
              <a:off x="2753960" y="1528279"/>
              <a:ext cx="105541" cy="326484"/>
            </a:xfrm>
            <a:custGeom>
              <a:avLst/>
              <a:gdLst/>
              <a:ahLst/>
              <a:cxnLst/>
              <a:rect l="l" t="t" r="r" b="b"/>
              <a:pathLst>
                <a:path w="503" h="1556" extrusionOk="0">
                  <a:moveTo>
                    <a:pt x="218" y="1"/>
                  </a:moveTo>
                  <a:cubicBezTo>
                    <a:pt x="200" y="1"/>
                    <a:pt x="181" y="4"/>
                    <a:pt x="161" y="10"/>
                  </a:cubicBezTo>
                  <a:cubicBezTo>
                    <a:pt x="109" y="26"/>
                    <a:pt x="88" y="74"/>
                    <a:pt x="75" y="123"/>
                  </a:cubicBezTo>
                  <a:cubicBezTo>
                    <a:pt x="51" y="216"/>
                    <a:pt x="35" y="311"/>
                    <a:pt x="26" y="406"/>
                  </a:cubicBezTo>
                  <a:cubicBezTo>
                    <a:pt x="0" y="637"/>
                    <a:pt x="13" y="870"/>
                    <a:pt x="24" y="1101"/>
                  </a:cubicBezTo>
                  <a:cubicBezTo>
                    <a:pt x="31" y="1254"/>
                    <a:pt x="39" y="1404"/>
                    <a:pt x="46" y="1556"/>
                  </a:cubicBezTo>
                  <a:cubicBezTo>
                    <a:pt x="102" y="1549"/>
                    <a:pt x="159" y="1536"/>
                    <a:pt x="212" y="1520"/>
                  </a:cubicBezTo>
                  <a:cubicBezTo>
                    <a:pt x="272" y="1501"/>
                    <a:pt x="327" y="1472"/>
                    <a:pt x="375" y="1433"/>
                  </a:cubicBezTo>
                  <a:cubicBezTo>
                    <a:pt x="457" y="1364"/>
                    <a:pt x="446" y="1249"/>
                    <a:pt x="455" y="1151"/>
                  </a:cubicBezTo>
                  <a:cubicBezTo>
                    <a:pt x="474" y="904"/>
                    <a:pt x="503" y="646"/>
                    <a:pt x="482" y="398"/>
                  </a:cubicBezTo>
                  <a:cubicBezTo>
                    <a:pt x="474" y="314"/>
                    <a:pt x="455" y="233"/>
                    <a:pt x="423" y="157"/>
                  </a:cubicBezTo>
                  <a:cubicBezTo>
                    <a:pt x="378" y="74"/>
                    <a:pt x="310" y="1"/>
                    <a:pt x="218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7"/>
            <p:cNvSpPr/>
            <p:nvPr/>
          </p:nvSpPr>
          <p:spPr>
            <a:xfrm>
              <a:off x="2573093" y="1446238"/>
              <a:ext cx="212550" cy="78683"/>
            </a:xfrm>
            <a:custGeom>
              <a:avLst/>
              <a:gdLst/>
              <a:ahLst/>
              <a:cxnLst/>
              <a:rect l="l" t="t" r="r" b="b"/>
              <a:pathLst>
                <a:path w="1013" h="375" extrusionOk="0">
                  <a:moveTo>
                    <a:pt x="56" y="0"/>
                  </a:moveTo>
                  <a:lnTo>
                    <a:pt x="56" y="0"/>
                  </a:lnTo>
                  <a:cubicBezTo>
                    <a:pt x="56" y="0"/>
                    <a:pt x="56" y="0"/>
                    <a:pt x="56" y="0"/>
                  </a:cubicBezTo>
                  <a:lnTo>
                    <a:pt x="56" y="0"/>
                  </a:lnTo>
                  <a:cubicBezTo>
                    <a:pt x="56" y="0"/>
                    <a:pt x="56" y="0"/>
                    <a:pt x="56" y="0"/>
                  </a:cubicBezTo>
                  <a:close/>
                  <a:moveTo>
                    <a:pt x="56" y="0"/>
                  </a:moveTo>
                  <a:cubicBezTo>
                    <a:pt x="55" y="5"/>
                    <a:pt x="35" y="21"/>
                    <a:pt x="32" y="25"/>
                  </a:cubicBezTo>
                  <a:cubicBezTo>
                    <a:pt x="24" y="36"/>
                    <a:pt x="17" y="48"/>
                    <a:pt x="13" y="62"/>
                  </a:cubicBezTo>
                  <a:cubicBezTo>
                    <a:pt x="3" y="84"/>
                    <a:pt x="1" y="109"/>
                    <a:pt x="3" y="132"/>
                  </a:cubicBezTo>
                  <a:cubicBezTo>
                    <a:pt x="9" y="189"/>
                    <a:pt x="24" y="245"/>
                    <a:pt x="60" y="289"/>
                  </a:cubicBezTo>
                  <a:cubicBezTo>
                    <a:pt x="113" y="351"/>
                    <a:pt x="200" y="372"/>
                    <a:pt x="283" y="374"/>
                  </a:cubicBezTo>
                  <a:cubicBezTo>
                    <a:pt x="294" y="375"/>
                    <a:pt x="305" y="375"/>
                    <a:pt x="316" y="375"/>
                  </a:cubicBezTo>
                  <a:cubicBezTo>
                    <a:pt x="374" y="375"/>
                    <a:pt x="430" y="372"/>
                    <a:pt x="488" y="365"/>
                  </a:cubicBezTo>
                  <a:cubicBezTo>
                    <a:pt x="573" y="357"/>
                    <a:pt x="660" y="348"/>
                    <a:pt x="745" y="335"/>
                  </a:cubicBezTo>
                  <a:cubicBezTo>
                    <a:pt x="781" y="330"/>
                    <a:pt x="817" y="322"/>
                    <a:pt x="851" y="310"/>
                  </a:cubicBezTo>
                  <a:cubicBezTo>
                    <a:pt x="883" y="296"/>
                    <a:pt x="915" y="279"/>
                    <a:pt x="944" y="260"/>
                  </a:cubicBezTo>
                  <a:cubicBezTo>
                    <a:pt x="968" y="244"/>
                    <a:pt x="990" y="224"/>
                    <a:pt x="1012" y="204"/>
                  </a:cubicBezTo>
                  <a:cubicBezTo>
                    <a:pt x="993" y="193"/>
                    <a:pt x="975" y="182"/>
                    <a:pt x="956" y="172"/>
                  </a:cubicBezTo>
                  <a:cubicBezTo>
                    <a:pt x="947" y="173"/>
                    <a:pt x="939" y="173"/>
                    <a:pt x="931" y="173"/>
                  </a:cubicBezTo>
                  <a:cubicBezTo>
                    <a:pt x="896" y="173"/>
                    <a:pt x="862" y="166"/>
                    <a:pt x="829" y="154"/>
                  </a:cubicBezTo>
                  <a:cubicBezTo>
                    <a:pt x="784" y="138"/>
                    <a:pt x="737" y="113"/>
                    <a:pt x="688" y="113"/>
                  </a:cubicBezTo>
                  <a:cubicBezTo>
                    <a:pt x="639" y="114"/>
                    <a:pt x="591" y="120"/>
                    <a:pt x="544" y="132"/>
                  </a:cubicBezTo>
                  <a:cubicBezTo>
                    <a:pt x="502" y="142"/>
                    <a:pt x="462" y="158"/>
                    <a:pt x="420" y="169"/>
                  </a:cubicBezTo>
                  <a:cubicBezTo>
                    <a:pt x="363" y="183"/>
                    <a:pt x="305" y="189"/>
                    <a:pt x="246" y="189"/>
                  </a:cubicBezTo>
                  <a:cubicBezTo>
                    <a:pt x="213" y="189"/>
                    <a:pt x="180" y="186"/>
                    <a:pt x="146" y="178"/>
                  </a:cubicBezTo>
                  <a:cubicBezTo>
                    <a:pt x="113" y="169"/>
                    <a:pt x="85" y="150"/>
                    <a:pt x="65" y="123"/>
                  </a:cubicBezTo>
                  <a:cubicBezTo>
                    <a:pt x="46" y="92"/>
                    <a:pt x="53" y="36"/>
                    <a:pt x="56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7"/>
            <p:cNvSpPr/>
            <p:nvPr/>
          </p:nvSpPr>
          <p:spPr>
            <a:xfrm>
              <a:off x="2575611" y="1214594"/>
              <a:ext cx="190309" cy="283470"/>
            </a:xfrm>
            <a:custGeom>
              <a:avLst/>
              <a:gdLst/>
              <a:ahLst/>
              <a:cxnLst/>
              <a:rect l="l" t="t" r="r" b="b"/>
              <a:pathLst>
                <a:path w="907" h="1351" extrusionOk="0">
                  <a:moveTo>
                    <a:pt x="612" y="0"/>
                  </a:moveTo>
                  <a:cubicBezTo>
                    <a:pt x="524" y="0"/>
                    <a:pt x="428" y="49"/>
                    <a:pt x="369" y="106"/>
                  </a:cubicBezTo>
                  <a:cubicBezTo>
                    <a:pt x="308" y="164"/>
                    <a:pt x="268" y="240"/>
                    <a:pt x="236" y="319"/>
                  </a:cubicBezTo>
                  <a:cubicBezTo>
                    <a:pt x="128" y="592"/>
                    <a:pt x="117" y="896"/>
                    <a:pt x="12" y="1170"/>
                  </a:cubicBezTo>
                  <a:cubicBezTo>
                    <a:pt x="4" y="1187"/>
                    <a:pt x="1" y="1205"/>
                    <a:pt x="5" y="1222"/>
                  </a:cubicBezTo>
                  <a:cubicBezTo>
                    <a:pt x="9" y="1232"/>
                    <a:pt x="16" y="1242"/>
                    <a:pt x="24" y="1249"/>
                  </a:cubicBezTo>
                  <a:cubicBezTo>
                    <a:pt x="85" y="1305"/>
                    <a:pt x="163" y="1341"/>
                    <a:pt x="246" y="1348"/>
                  </a:cubicBezTo>
                  <a:cubicBezTo>
                    <a:pt x="265" y="1350"/>
                    <a:pt x="283" y="1351"/>
                    <a:pt x="302" y="1351"/>
                  </a:cubicBezTo>
                  <a:cubicBezTo>
                    <a:pt x="348" y="1351"/>
                    <a:pt x="393" y="1345"/>
                    <a:pt x="437" y="1334"/>
                  </a:cubicBezTo>
                  <a:cubicBezTo>
                    <a:pt x="455" y="1330"/>
                    <a:pt x="475" y="1324"/>
                    <a:pt x="491" y="1319"/>
                  </a:cubicBezTo>
                  <a:cubicBezTo>
                    <a:pt x="534" y="1308"/>
                    <a:pt x="571" y="1286"/>
                    <a:pt x="600" y="1254"/>
                  </a:cubicBezTo>
                  <a:cubicBezTo>
                    <a:pt x="647" y="1192"/>
                    <a:pt x="630" y="1103"/>
                    <a:pt x="670" y="1037"/>
                  </a:cubicBezTo>
                  <a:cubicBezTo>
                    <a:pt x="700" y="982"/>
                    <a:pt x="762" y="954"/>
                    <a:pt x="808" y="910"/>
                  </a:cubicBezTo>
                  <a:cubicBezTo>
                    <a:pt x="886" y="833"/>
                    <a:pt x="907" y="712"/>
                    <a:pt x="892" y="603"/>
                  </a:cubicBezTo>
                  <a:cubicBezTo>
                    <a:pt x="888" y="574"/>
                    <a:pt x="879" y="544"/>
                    <a:pt x="876" y="513"/>
                  </a:cubicBezTo>
                  <a:cubicBezTo>
                    <a:pt x="874" y="476"/>
                    <a:pt x="876" y="438"/>
                    <a:pt x="874" y="399"/>
                  </a:cubicBezTo>
                  <a:cubicBezTo>
                    <a:pt x="870" y="321"/>
                    <a:pt x="837" y="252"/>
                    <a:pt x="808" y="180"/>
                  </a:cubicBezTo>
                  <a:cubicBezTo>
                    <a:pt x="790" y="140"/>
                    <a:pt x="768" y="103"/>
                    <a:pt x="740" y="70"/>
                  </a:cubicBezTo>
                  <a:cubicBezTo>
                    <a:pt x="714" y="37"/>
                    <a:pt x="681" y="8"/>
                    <a:pt x="645" y="3"/>
                  </a:cubicBezTo>
                  <a:cubicBezTo>
                    <a:pt x="634" y="1"/>
                    <a:pt x="623" y="0"/>
                    <a:pt x="612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7"/>
            <p:cNvSpPr/>
            <p:nvPr/>
          </p:nvSpPr>
          <p:spPr>
            <a:xfrm>
              <a:off x="2667303" y="1229281"/>
              <a:ext cx="98617" cy="265216"/>
            </a:xfrm>
            <a:custGeom>
              <a:avLst/>
              <a:gdLst/>
              <a:ahLst/>
              <a:cxnLst/>
              <a:rect l="l" t="t" r="r" b="b"/>
              <a:pathLst>
                <a:path w="470" h="1264" extrusionOk="0">
                  <a:moveTo>
                    <a:pt x="305" y="0"/>
                  </a:moveTo>
                  <a:cubicBezTo>
                    <a:pt x="303" y="2"/>
                    <a:pt x="302" y="4"/>
                    <a:pt x="300" y="4"/>
                  </a:cubicBezTo>
                  <a:cubicBezTo>
                    <a:pt x="229" y="88"/>
                    <a:pt x="201" y="201"/>
                    <a:pt x="188" y="311"/>
                  </a:cubicBezTo>
                  <a:cubicBezTo>
                    <a:pt x="177" y="391"/>
                    <a:pt x="174" y="472"/>
                    <a:pt x="160" y="551"/>
                  </a:cubicBezTo>
                  <a:cubicBezTo>
                    <a:pt x="149" y="610"/>
                    <a:pt x="115" y="655"/>
                    <a:pt x="94" y="711"/>
                  </a:cubicBezTo>
                  <a:cubicBezTo>
                    <a:pt x="40" y="855"/>
                    <a:pt x="9" y="1008"/>
                    <a:pt x="2" y="1163"/>
                  </a:cubicBezTo>
                  <a:cubicBezTo>
                    <a:pt x="0" y="1195"/>
                    <a:pt x="0" y="1230"/>
                    <a:pt x="0" y="1264"/>
                  </a:cubicBezTo>
                  <a:cubicBezTo>
                    <a:pt x="18" y="1260"/>
                    <a:pt x="38" y="1254"/>
                    <a:pt x="54" y="1249"/>
                  </a:cubicBezTo>
                  <a:cubicBezTo>
                    <a:pt x="97" y="1238"/>
                    <a:pt x="134" y="1216"/>
                    <a:pt x="163" y="1184"/>
                  </a:cubicBezTo>
                  <a:cubicBezTo>
                    <a:pt x="210" y="1122"/>
                    <a:pt x="193" y="1033"/>
                    <a:pt x="233" y="967"/>
                  </a:cubicBezTo>
                  <a:cubicBezTo>
                    <a:pt x="263" y="912"/>
                    <a:pt x="325" y="884"/>
                    <a:pt x="371" y="840"/>
                  </a:cubicBezTo>
                  <a:cubicBezTo>
                    <a:pt x="449" y="763"/>
                    <a:pt x="470" y="642"/>
                    <a:pt x="455" y="534"/>
                  </a:cubicBezTo>
                  <a:cubicBezTo>
                    <a:pt x="451" y="504"/>
                    <a:pt x="444" y="474"/>
                    <a:pt x="441" y="445"/>
                  </a:cubicBezTo>
                  <a:cubicBezTo>
                    <a:pt x="438" y="406"/>
                    <a:pt x="441" y="368"/>
                    <a:pt x="438" y="329"/>
                  </a:cubicBezTo>
                  <a:cubicBezTo>
                    <a:pt x="434" y="252"/>
                    <a:pt x="401" y="182"/>
                    <a:pt x="371" y="110"/>
                  </a:cubicBezTo>
                  <a:cubicBezTo>
                    <a:pt x="354" y="70"/>
                    <a:pt x="332" y="33"/>
                    <a:pt x="305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7"/>
            <p:cNvSpPr/>
            <p:nvPr/>
          </p:nvSpPr>
          <p:spPr>
            <a:xfrm>
              <a:off x="2570155" y="1436586"/>
              <a:ext cx="223461" cy="78893"/>
            </a:xfrm>
            <a:custGeom>
              <a:avLst/>
              <a:gdLst/>
              <a:ahLst/>
              <a:cxnLst/>
              <a:rect l="l" t="t" r="r" b="b"/>
              <a:pathLst>
                <a:path w="1065" h="376" extrusionOk="0">
                  <a:moveTo>
                    <a:pt x="56" y="1"/>
                  </a:moveTo>
                  <a:cubicBezTo>
                    <a:pt x="54" y="5"/>
                    <a:pt x="34" y="21"/>
                    <a:pt x="31" y="25"/>
                  </a:cubicBezTo>
                  <a:cubicBezTo>
                    <a:pt x="23" y="36"/>
                    <a:pt x="17" y="49"/>
                    <a:pt x="13" y="63"/>
                  </a:cubicBezTo>
                  <a:cubicBezTo>
                    <a:pt x="4" y="85"/>
                    <a:pt x="1" y="109"/>
                    <a:pt x="4" y="133"/>
                  </a:cubicBezTo>
                  <a:cubicBezTo>
                    <a:pt x="9" y="189"/>
                    <a:pt x="23" y="246"/>
                    <a:pt x="60" y="290"/>
                  </a:cubicBezTo>
                  <a:cubicBezTo>
                    <a:pt x="114" y="352"/>
                    <a:pt x="200" y="372"/>
                    <a:pt x="283" y="375"/>
                  </a:cubicBezTo>
                  <a:cubicBezTo>
                    <a:pt x="294" y="375"/>
                    <a:pt x="305" y="375"/>
                    <a:pt x="316" y="375"/>
                  </a:cubicBezTo>
                  <a:cubicBezTo>
                    <a:pt x="373" y="375"/>
                    <a:pt x="430" y="372"/>
                    <a:pt x="487" y="365"/>
                  </a:cubicBezTo>
                  <a:cubicBezTo>
                    <a:pt x="594" y="356"/>
                    <a:pt x="700" y="345"/>
                    <a:pt x="805" y="324"/>
                  </a:cubicBezTo>
                  <a:cubicBezTo>
                    <a:pt x="835" y="319"/>
                    <a:pt x="864" y="309"/>
                    <a:pt x="890" y="295"/>
                  </a:cubicBezTo>
                  <a:cubicBezTo>
                    <a:pt x="915" y="287"/>
                    <a:pt x="938" y="276"/>
                    <a:pt x="960" y="265"/>
                  </a:cubicBezTo>
                  <a:cubicBezTo>
                    <a:pt x="984" y="251"/>
                    <a:pt x="1003" y="233"/>
                    <a:pt x="1021" y="214"/>
                  </a:cubicBezTo>
                  <a:cubicBezTo>
                    <a:pt x="1031" y="204"/>
                    <a:pt x="1039" y="193"/>
                    <a:pt x="1047" y="182"/>
                  </a:cubicBezTo>
                  <a:cubicBezTo>
                    <a:pt x="1051" y="171"/>
                    <a:pt x="1058" y="160"/>
                    <a:pt x="1065" y="149"/>
                  </a:cubicBezTo>
                  <a:lnTo>
                    <a:pt x="1065" y="149"/>
                  </a:lnTo>
                  <a:cubicBezTo>
                    <a:pt x="1032" y="151"/>
                    <a:pt x="1003" y="164"/>
                    <a:pt x="971" y="171"/>
                  </a:cubicBezTo>
                  <a:cubicBezTo>
                    <a:pt x="958" y="173"/>
                    <a:pt x="944" y="174"/>
                    <a:pt x="931" y="174"/>
                  </a:cubicBezTo>
                  <a:cubicBezTo>
                    <a:pt x="896" y="174"/>
                    <a:pt x="861" y="168"/>
                    <a:pt x="830" y="155"/>
                  </a:cubicBezTo>
                  <a:cubicBezTo>
                    <a:pt x="784" y="138"/>
                    <a:pt x="737" y="113"/>
                    <a:pt x="688" y="113"/>
                  </a:cubicBezTo>
                  <a:cubicBezTo>
                    <a:pt x="640" y="115"/>
                    <a:pt x="590" y="120"/>
                    <a:pt x="543" y="133"/>
                  </a:cubicBezTo>
                  <a:cubicBezTo>
                    <a:pt x="501" y="142"/>
                    <a:pt x="461" y="160"/>
                    <a:pt x="419" y="171"/>
                  </a:cubicBezTo>
                  <a:cubicBezTo>
                    <a:pt x="368" y="183"/>
                    <a:pt x="314" y="189"/>
                    <a:pt x="259" y="189"/>
                  </a:cubicBezTo>
                  <a:cubicBezTo>
                    <a:pt x="254" y="189"/>
                    <a:pt x="249" y="189"/>
                    <a:pt x="244" y="189"/>
                  </a:cubicBezTo>
                  <a:cubicBezTo>
                    <a:pt x="240" y="189"/>
                    <a:pt x="236" y="189"/>
                    <a:pt x="232" y="189"/>
                  </a:cubicBezTo>
                  <a:cubicBezTo>
                    <a:pt x="203" y="189"/>
                    <a:pt x="174" y="186"/>
                    <a:pt x="145" y="180"/>
                  </a:cubicBezTo>
                  <a:cubicBezTo>
                    <a:pt x="112" y="170"/>
                    <a:pt x="85" y="151"/>
                    <a:pt x="64" y="123"/>
                  </a:cubicBezTo>
                  <a:cubicBezTo>
                    <a:pt x="43" y="93"/>
                    <a:pt x="52" y="36"/>
                    <a:pt x="5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7"/>
            <p:cNvSpPr/>
            <p:nvPr/>
          </p:nvSpPr>
          <p:spPr>
            <a:xfrm>
              <a:off x="2522526" y="1185218"/>
              <a:ext cx="223881" cy="257452"/>
            </a:xfrm>
            <a:custGeom>
              <a:avLst/>
              <a:gdLst/>
              <a:ahLst/>
              <a:cxnLst/>
              <a:rect l="l" t="t" r="r" b="b"/>
              <a:pathLst>
                <a:path w="1067" h="1227" extrusionOk="0">
                  <a:moveTo>
                    <a:pt x="590" y="0"/>
                  </a:moveTo>
                  <a:cubicBezTo>
                    <a:pt x="407" y="0"/>
                    <a:pt x="231" y="100"/>
                    <a:pt x="129" y="251"/>
                  </a:cubicBezTo>
                  <a:cubicBezTo>
                    <a:pt x="46" y="373"/>
                    <a:pt x="9" y="520"/>
                    <a:pt x="2" y="667"/>
                  </a:cubicBezTo>
                  <a:cubicBezTo>
                    <a:pt x="1" y="689"/>
                    <a:pt x="1" y="711"/>
                    <a:pt x="2" y="735"/>
                  </a:cubicBezTo>
                  <a:cubicBezTo>
                    <a:pt x="2" y="809"/>
                    <a:pt x="14" y="883"/>
                    <a:pt x="38" y="955"/>
                  </a:cubicBezTo>
                  <a:cubicBezTo>
                    <a:pt x="72" y="1055"/>
                    <a:pt x="125" y="1163"/>
                    <a:pt x="225" y="1208"/>
                  </a:cubicBezTo>
                  <a:cubicBezTo>
                    <a:pt x="252" y="1221"/>
                    <a:pt x="283" y="1226"/>
                    <a:pt x="315" y="1226"/>
                  </a:cubicBezTo>
                  <a:cubicBezTo>
                    <a:pt x="403" y="1226"/>
                    <a:pt x="501" y="1185"/>
                    <a:pt x="565" y="1141"/>
                  </a:cubicBezTo>
                  <a:cubicBezTo>
                    <a:pt x="594" y="1120"/>
                    <a:pt x="619" y="1094"/>
                    <a:pt x="637" y="1064"/>
                  </a:cubicBezTo>
                  <a:cubicBezTo>
                    <a:pt x="657" y="1031"/>
                    <a:pt x="666" y="995"/>
                    <a:pt x="682" y="962"/>
                  </a:cubicBezTo>
                  <a:cubicBezTo>
                    <a:pt x="708" y="914"/>
                    <a:pt x="763" y="860"/>
                    <a:pt x="821" y="860"/>
                  </a:cubicBezTo>
                  <a:cubicBezTo>
                    <a:pt x="828" y="860"/>
                    <a:pt x="836" y="861"/>
                    <a:pt x="843" y="863"/>
                  </a:cubicBezTo>
                  <a:cubicBezTo>
                    <a:pt x="879" y="872"/>
                    <a:pt x="906" y="901"/>
                    <a:pt x="913" y="937"/>
                  </a:cubicBezTo>
                  <a:cubicBezTo>
                    <a:pt x="913" y="947"/>
                    <a:pt x="916" y="955"/>
                    <a:pt x="923" y="960"/>
                  </a:cubicBezTo>
                  <a:cubicBezTo>
                    <a:pt x="925" y="961"/>
                    <a:pt x="927" y="962"/>
                    <a:pt x="928" y="962"/>
                  </a:cubicBezTo>
                  <a:cubicBezTo>
                    <a:pt x="934" y="962"/>
                    <a:pt x="940" y="958"/>
                    <a:pt x="946" y="955"/>
                  </a:cubicBezTo>
                  <a:cubicBezTo>
                    <a:pt x="981" y="927"/>
                    <a:pt x="1006" y="890"/>
                    <a:pt x="1015" y="846"/>
                  </a:cubicBezTo>
                  <a:cubicBezTo>
                    <a:pt x="1025" y="804"/>
                    <a:pt x="1030" y="759"/>
                    <a:pt x="1033" y="715"/>
                  </a:cubicBezTo>
                  <a:cubicBezTo>
                    <a:pt x="1043" y="608"/>
                    <a:pt x="1066" y="499"/>
                    <a:pt x="1055" y="392"/>
                  </a:cubicBezTo>
                  <a:cubicBezTo>
                    <a:pt x="1050" y="326"/>
                    <a:pt x="1032" y="261"/>
                    <a:pt x="1001" y="203"/>
                  </a:cubicBezTo>
                  <a:cubicBezTo>
                    <a:pt x="984" y="169"/>
                    <a:pt x="959" y="140"/>
                    <a:pt x="929" y="115"/>
                  </a:cubicBezTo>
                  <a:cubicBezTo>
                    <a:pt x="838" y="46"/>
                    <a:pt x="729" y="6"/>
                    <a:pt x="615" y="1"/>
                  </a:cubicBezTo>
                  <a:cubicBezTo>
                    <a:pt x="606" y="1"/>
                    <a:pt x="598" y="0"/>
                    <a:pt x="5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7"/>
            <p:cNvSpPr/>
            <p:nvPr/>
          </p:nvSpPr>
          <p:spPr>
            <a:xfrm>
              <a:off x="2522945" y="1227812"/>
              <a:ext cx="223461" cy="214858"/>
            </a:xfrm>
            <a:custGeom>
              <a:avLst/>
              <a:gdLst/>
              <a:ahLst/>
              <a:cxnLst/>
              <a:rect l="l" t="t" r="r" b="b"/>
              <a:pathLst>
                <a:path w="1065" h="1024" extrusionOk="0">
                  <a:moveTo>
                    <a:pt x="999" y="0"/>
                  </a:moveTo>
                  <a:cubicBezTo>
                    <a:pt x="999" y="7"/>
                    <a:pt x="999" y="15"/>
                    <a:pt x="998" y="22"/>
                  </a:cubicBezTo>
                  <a:cubicBezTo>
                    <a:pt x="990" y="141"/>
                    <a:pt x="942" y="254"/>
                    <a:pt x="862" y="342"/>
                  </a:cubicBezTo>
                  <a:cubicBezTo>
                    <a:pt x="782" y="430"/>
                    <a:pt x="683" y="499"/>
                    <a:pt x="573" y="541"/>
                  </a:cubicBezTo>
                  <a:cubicBezTo>
                    <a:pt x="479" y="583"/>
                    <a:pt x="376" y="605"/>
                    <a:pt x="273" y="605"/>
                  </a:cubicBezTo>
                  <a:cubicBezTo>
                    <a:pt x="258" y="605"/>
                    <a:pt x="243" y="604"/>
                    <a:pt x="229" y="603"/>
                  </a:cubicBezTo>
                  <a:cubicBezTo>
                    <a:pt x="147" y="598"/>
                    <a:pt x="69" y="573"/>
                    <a:pt x="0" y="532"/>
                  </a:cubicBezTo>
                  <a:lnTo>
                    <a:pt x="0" y="532"/>
                  </a:lnTo>
                  <a:cubicBezTo>
                    <a:pt x="0" y="606"/>
                    <a:pt x="12" y="680"/>
                    <a:pt x="36" y="752"/>
                  </a:cubicBezTo>
                  <a:cubicBezTo>
                    <a:pt x="70" y="852"/>
                    <a:pt x="123" y="960"/>
                    <a:pt x="223" y="1005"/>
                  </a:cubicBezTo>
                  <a:cubicBezTo>
                    <a:pt x="250" y="1018"/>
                    <a:pt x="281" y="1023"/>
                    <a:pt x="313" y="1023"/>
                  </a:cubicBezTo>
                  <a:cubicBezTo>
                    <a:pt x="401" y="1023"/>
                    <a:pt x="499" y="982"/>
                    <a:pt x="563" y="938"/>
                  </a:cubicBezTo>
                  <a:cubicBezTo>
                    <a:pt x="592" y="917"/>
                    <a:pt x="617" y="891"/>
                    <a:pt x="635" y="861"/>
                  </a:cubicBezTo>
                  <a:cubicBezTo>
                    <a:pt x="655" y="828"/>
                    <a:pt x="664" y="792"/>
                    <a:pt x="680" y="759"/>
                  </a:cubicBezTo>
                  <a:cubicBezTo>
                    <a:pt x="706" y="711"/>
                    <a:pt x="761" y="657"/>
                    <a:pt x="819" y="657"/>
                  </a:cubicBezTo>
                  <a:cubicBezTo>
                    <a:pt x="826" y="657"/>
                    <a:pt x="834" y="658"/>
                    <a:pt x="841" y="660"/>
                  </a:cubicBezTo>
                  <a:cubicBezTo>
                    <a:pt x="877" y="669"/>
                    <a:pt x="904" y="698"/>
                    <a:pt x="911" y="734"/>
                  </a:cubicBezTo>
                  <a:cubicBezTo>
                    <a:pt x="911" y="744"/>
                    <a:pt x="914" y="752"/>
                    <a:pt x="921" y="757"/>
                  </a:cubicBezTo>
                  <a:cubicBezTo>
                    <a:pt x="923" y="758"/>
                    <a:pt x="925" y="759"/>
                    <a:pt x="926" y="759"/>
                  </a:cubicBezTo>
                  <a:cubicBezTo>
                    <a:pt x="932" y="759"/>
                    <a:pt x="938" y="755"/>
                    <a:pt x="944" y="752"/>
                  </a:cubicBezTo>
                  <a:cubicBezTo>
                    <a:pt x="979" y="724"/>
                    <a:pt x="1004" y="687"/>
                    <a:pt x="1013" y="643"/>
                  </a:cubicBezTo>
                  <a:cubicBezTo>
                    <a:pt x="1023" y="601"/>
                    <a:pt x="1028" y="556"/>
                    <a:pt x="1031" y="512"/>
                  </a:cubicBezTo>
                  <a:cubicBezTo>
                    <a:pt x="1041" y="405"/>
                    <a:pt x="1064" y="296"/>
                    <a:pt x="1053" y="189"/>
                  </a:cubicBezTo>
                  <a:cubicBezTo>
                    <a:pt x="1048" y="123"/>
                    <a:pt x="1030" y="58"/>
                    <a:pt x="9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7"/>
            <p:cNvSpPr/>
            <p:nvPr/>
          </p:nvSpPr>
          <p:spPr>
            <a:xfrm>
              <a:off x="2475526" y="1198227"/>
              <a:ext cx="145197" cy="124425"/>
            </a:xfrm>
            <a:custGeom>
              <a:avLst/>
              <a:gdLst/>
              <a:ahLst/>
              <a:cxnLst/>
              <a:rect l="l" t="t" r="r" b="b"/>
              <a:pathLst>
                <a:path w="692" h="593" extrusionOk="0">
                  <a:moveTo>
                    <a:pt x="395" y="1"/>
                  </a:moveTo>
                  <a:cubicBezTo>
                    <a:pt x="132" y="1"/>
                    <a:pt x="0" y="319"/>
                    <a:pt x="186" y="506"/>
                  </a:cubicBezTo>
                  <a:cubicBezTo>
                    <a:pt x="247" y="566"/>
                    <a:pt x="321" y="593"/>
                    <a:pt x="393" y="593"/>
                  </a:cubicBezTo>
                  <a:cubicBezTo>
                    <a:pt x="546" y="593"/>
                    <a:pt x="691" y="475"/>
                    <a:pt x="691" y="297"/>
                  </a:cubicBezTo>
                  <a:cubicBezTo>
                    <a:pt x="691" y="133"/>
                    <a:pt x="559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7"/>
            <p:cNvSpPr/>
            <p:nvPr/>
          </p:nvSpPr>
          <p:spPr>
            <a:xfrm>
              <a:off x="2496508" y="1233058"/>
              <a:ext cx="124425" cy="89384"/>
            </a:xfrm>
            <a:custGeom>
              <a:avLst/>
              <a:gdLst/>
              <a:ahLst/>
              <a:cxnLst/>
              <a:rect l="l" t="t" r="r" b="b"/>
              <a:pathLst>
                <a:path w="593" h="426" extrusionOk="0">
                  <a:moveTo>
                    <a:pt x="561" y="0"/>
                  </a:moveTo>
                  <a:cubicBezTo>
                    <a:pt x="556" y="135"/>
                    <a:pt x="459" y="248"/>
                    <a:pt x="327" y="275"/>
                  </a:cubicBezTo>
                  <a:cubicBezTo>
                    <a:pt x="307" y="280"/>
                    <a:pt x="286" y="282"/>
                    <a:pt x="266" y="282"/>
                  </a:cubicBezTo>
                  <a:cubicBezTo>
                    <a:pt x="155" y="282"/>
                    <a:pt x="51" y="218"/>
                    <a:pt x="2" y="116"/>
                  </a:cubicBezTo>
                  <a:cubicBezTo>
                    <a:pt x="2" y="120"/>
                    <a:pt x="1" y="125"/>
                    <a:pt x="1" y="129"/>
                  </a:cubicBezTo>
                  <a:cubicBezTo>
                    <a:pt x="1" y="293"/>
                    <a:pt x="133" y="425"/>
                    <a:pt x="297" y="425"/>
                  </a:cubicBezTo>
                  <a:cubicBezTo>
                    <a:pt x="459" y="425"/>
                    <a:pt x="593" y="293"/>
                    <a:pt x="593" y="129"/>
                  </a:cubicBezTo>
                  <a:cubicBezTo>
                    <a:pt x="593" y="84"/>
                    <a:pt x="582" y="40"/>
                    <a:pt x="5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7"/>
            <p:cNvSpPr/>
            <p:nvPr/>
          </p:nvSpPr>
          <p:spPr>
            <a:xfrm>
              <a:off x="2691433" y="1088490"/>
              <a:ext cx="144987" cy="163242"/>
            </a:xfrm>
            <a:custGeom>
              <a:avLst/>
              <a:gdLst/>
              <a:ahLst/>
              <a:cxnLst/>
              <a:rect l="l" t="t" r="r" b="b"/>
              <a:pathLst>
                <a:path w="691" h="778" extrusionOk="0">
                  <a:moveTo>
                    <a:pt x="182" y="0"/>
                  </a:moveTo>
                  <a:cubicBezTo>
                    <a:pt x="176" y="0"/>
                    <a:pt x="170" y="1"/>
                    <a:pt x="165" y="1"/>
                  </a:cubicBezTo>
                  <a:cubicBezTo>
                    <a:pt x="139" y="1"/>
                    <a:pt x="114" y="8"/>
                    <a:pt x="90" y="20"/>
                  </a:cubicBezTo>
                  <a:cubicBezTo>
                    <a:pt x="67" y="32"/>
                    <a:pt x="51" y="53"/>
                    <a:pt x="42" y="78"/>
                  </a:cubicBezTo>
                  <a:cubicBezTo>
                    <a:pt x="37" y="100"/>
                    <a:pt x="41" y="125"/>
                    <a:pt x="26" y="141"/>
                  </a:cubicBezTo>
                  <a:cubicBezTo>
                    <a:pt x="22" y="147"/>
                    <a:pt x="16" y="149"/>
                    <a:pt x="13" y="154"/>
                  </a:cubicBezTo>
                  <a:cubicBezTo>
                    <a:pt x="4" y="166"/>
                    <a:pt x="1" y="181"/>
                    <a:pt x="6" y="195"/>
                  </a:cubicBezTo>
                  <a:cubicBezTo>
                    <a:pt x="12" y="225"/>
                    <a:pt x="34" y="249"/>
                    <a:pt x="41" y="279"/>
                  </a:cubicBezTo>
                  <a:cubicBezTo>
                    <a:pt x="49" y="313"/>
                    <a:pt x="38" y="346"/>
                    <a:pt x="68" y="372"/>
                  </a:cubicBezTo>
                  <a:cubicBezTo>
                    <a:pt x="86" y="388"/>
                    <a:pt x="110" y="396"/>
                    <a:pt x="133" y="397"/>
                  </a:cubicBezTo>
                  <a:cubicBezTo>
                    <a:pt x="138" y="398"/>
                    <a:pt x="143" y="398"/>
                    <a:pt x="148" y="398"/>
                  </a:cubicBezTo>
                  <a:cubicBezTo>
                    <a:pt x="161" y="398"/>
                    <a:pt x="175" y="397"/>
                    <a:pt x="188" y="397"/>
                  </a:cubicBezTo>
                  <a:cubicBezTo>
                    <a:pt x="200" y="397"/>
                    <a:pt x="212" y="398"/>
                    <a:pt x="223" y="401"/>
                  </a:cubicBezTo>
                  <a:cubicBezTo>
                    <a:pt x="249" y="414"/>
                    <a:pt x="272" y="432"/>
                    <a:pt x="290" y="455"/>
                  </a:cubicBezTo>
                  <a:cubicBezTo>
                    <a:pt x="322" y="489"/>
                    <a:pt x="353" y="525"/>
                    <a:pt x="384" y="561"/>
                  </a:cubicBezTo>
                  <a:cubicBezTo>
                    <a:pt x="413" y="597"/>
                    <a:pt x="435" y="635"/>
                    <a:pt x="462" y="673"/>
                  </a:cubicBezTo>
                  <a:cubicBezTo>
                    <a:pt x="476" y="689"/>
                    <a:pt x="488" y="708"/>
                    <a:pt x="502" y="725"/>
                  </a:cubicBezTo>
                  <a:cubicBezTo>
                    <a:pt x="510" y="735"/>
                    <a:pt x="517" y="744"/>
                    <a:pt x="524" y="752"/>
                  </a:cubicBezTo>
                  <a:cubicBezTo>
                    <a:pt x="528" y="758"/>
                    <a:pt x="543" y="772"/>
                    <a:pt x="545" y="777"/>
                  </a:cubicBezTo>
                  <a:cubicBezTo>
                    <a:pt x="541" y="752"/>
                    <a:pt x="541" y="726"/>
                    <a:pt x="545" y="701"/>
                  </a:cubicBezTo>
                  <a:cubicBezTo>
                    <a:pt x="548" y="677"/>
                    <a:pt x="560" y="652"/>
                    <a:pt x="579" y="635"/>
                  </a:cubicBezTo>
                  <a:cubicBezTo>
                    <a:pt x="593" y="626"/>
                    <a:pt x="608" y="616"/>
                    <a:pt x="625" y="609"/>
                  </a:cubicBezTo>
                  <a:cubicBezTo>
                    <a:pt x="640" y="602"/>
                    <a:pt x="652" y="593"/>
                    <a:pt x="665" y="583"/>
                  </a:cubicBezTo>
                  <a:cubicBezTo>
                    <a:pt x="674" y="576"/>
                    <a:pt x="680" y="568"/>
                    <a:pt x="684" y="557"/>
                  </a:cubicBezTo>
                  <a:cubicBezTo>
                    <a:pt x="691" y="531"/>
                    <a:pt x="640" y="496"/>
                    <a:pt x="625" y="480"/>
                  </a:cubicBezTo>
                  <a:cubicBezTo>
                    <a:pt x="596" y="451"/>
                    <a:pt x="568" y="421"/>
                    <a:pt x="542" y="390"/>
                  </a:cubicBezTo>
                  <a:cubicBezTo>
                    <a:pt x="510" y="356"/>
                    <a:pt x="487" y="313"/>
                    <a:pt x="473" y="269"/>
                  </a:cubicBezTo>
                  <a:cubicBezTo>
                    <a:pt x="459" y="218"/>
                    <a:pt x="446" y="167"/>
                    <a:pt x="428" y="119"/>
                  </a:cubicBezTo>
                  <a:cubicBezTo>
                    <a:pt x="419" y="92"/>
                    <a:pt x="406" y="67"/>
                    <a:pt x="386" y="46"/>
                  </a:cubicBezTo>
                  <a:cubicBezTo>
                    <a:pt x="364" y="24"/>
                    <a:pt x="330" y="19"/>
                    <a:pt x="301" y="15"/>
                  </a:cubicBezTo>
                  <a:cubicBezTo>
                    <a:pt x="262" y="5"/>
                    <a:pt x="222" y="0"/>
                    <a:pt x="182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7"/>
            <p:cNvSpPr/>
            <p:nvPr/>
          </p:nvSpPr>
          <p:spPr>
            <a:xfrm>
              <a:off x="2770955" y="1169692"/>
              <a:ext cx="200171" cy="509449"/>
            </a:xfrm>
            <a:custGeom>
              <a:avLst/>
              <a:gdLst/>
              <a:ahLst/>
              <a:cxnLst/>
              <a:rect l="l" t="t" r="r" b="b"/>
              <a:pathLst>
                <a:path w="954" h="2428" extrusionOk="0">
                  <a:moveTo>
                    <a:pt x="184" y="1"/>
                  </a:moveTo>
                  <a:cubicBezTo>
                    <a:pt x="181" y="1"/>
                    <a:pt x="179" y="1"/>
                    <a:pt x="177" y="2"/>
                  </a:cubicBezTo>
                  <a:cubicBezTo>
                    <a:pt x="164" y="3"/>
                    <a:pt x="152" y="6"/>
                    <a:pt x="141" y="12"/>
                  </a:cubicBezTo>
                  <a:cubicBezTo>
                    <a:pt x="82" y="31"/>
                    <a:pt x="34" y="78"/>
                    <a:pt x="12" y="137"/>
                  </a:cubicBezTo>
                  <a:cubicBezTo>
                    <a:pt x="6" y="148"/>
                    <a:pt x="3" y="159"/>
                    <a:pt x="3" y="171"/>
                  </a:cubicBezTo>
                  <a:cubicBezTo>
                    <a:pt x="3" y="196"/>
                    <a:pt x="120" y="403"/>
                    <a:pt x="146" y="452"/>
                  </a:cubicBezTo>
                  <a:cubicBezTo>
                    <a:pt x="199" y="551"/>
                    <a:pt x="251" y="650"/>
                    <a:pt x="299" y="751"/>
                  </a:cubicBezTo>
                  <a:cubicBezTo>
                    <a:pt x="325" y="807"/>
                    <a:pt x="350" y="862"/>
                    <a:pt x="372" y="919"/>
                  </a:cubicBezTo>
                  <a:cubicBezTo>
                    <a:pt x="404" y="1003"/>
                    <a:pt x="429" y="1067"/>
                    <a:pt x="407" y="1156"/>
                  </a:cubicBezTo>
                  <a:cubicBezTo>
                    <a:pt x="385" y="1234"/>
                    <a:pt x="349" y="1308"/>
                    <a:pt x="299" y="1374"/>
                  </a:cubicBezTo>
                  <a:cubicBezTo>
                    <a:pt x="235" y="1464"/>
                    <a:pt x="153" y="1538"/>
                    <a:pt x="76" y="1617"/>
                  </a:cubicBezTo>
                  <a:cubicBezTo>
                    <a:pt x="38" y="1655"/>
                    <a:pt x="12" y="1690"/>
                    <a:pt x="5" y="1746"/>
                  </a:cubicBezTo>
                  <a:cubicBezTo>
                    <a:pt x="1" y="1793"/>
                    <a:pt x="2" y="1841"/>
                    <a:pt x="9" y="1888"/>
                  </a:cubicBezTo>
                  <a:cubicBezTo>
                    <a:pt x="16" y="1955"/>
                    <a:pt x="29" y="2024"/>
                    <a:pt x="49" y="2090"/>
                  </a:cubicBezTo>
                  <a:cubicBezTo>
                    <a:pt x="71" y="2162"/>
                    <a:pt x="101" y="2232"/>
                    <a:pt x="140" y="2297"/>
                  </a:cubicBezTo>
                  <a:cubicBezTo>
                    <a:pt x="153" y="2323"/>
                    <a:pt x="171" y="2348"/>
                    <a:pt x="188" y="2374"/>
                  </a:cubicBezTo>
                  <a:cubicBezTo>
                    <a:pt x="197" y="2389"/>
                    <a:pt x="210" y="2403"/>
                    <a:pt x="225" y="2415"/>
                  </a:cubicBezTo>
                  <a:cubicBezTo>
                    <a:pt x="240" y="2424"/>
                    <a:pt x="257" y="2428"/>
                    <a:pt x="274" y="2428"/>
                  </a:cubicBezTo>
                  <a:cubicBezTo>
                    <a:pt x="292" y="2428"/>
                    <a:pt x="311" y="2423"/>
                    <a:pt x="328" y="2412"/>
                  </a:cubicBezTo>
                  <a:cubicBezTo>
                    <a:pt x="358" y="2393"/>
                    <a:pt x="385" y="2367"/>
                    <a:pt x="405" y="2338"/>
                  </a:cubicBezTo>
                  <a:cubicBezTo>
                    <a:pt x="463" y="2262"/>
                    <a:pt x="514" y="2183"/>
                    <a:pt x="561" y="2100"/>
                  </a:cubicBezTo>
                  <a:cubicBezTo>
                    <a:pt x="645" y="1954"/>
                    <a:pt x="730" y="1804"/>
                    <a:pt x="805" y="1653"/>
                  </a:cubicBezTo>
                  <a:cubicBezTo>
                    <a:pt x="864" y="1527"/>
                    <a:pt x="916" y="1397"/>
                    <a:pt x="939" y="1259"/>
                  </a:cubicBezTo>
                  <a:cubicBezTo>
                    <a:pt x="949" y="1202"/>
                    <a:pt x="953" y="1146"/>
                    <a:pt x="953" y="1090"/>
                  </a:cubicBezTo>
                  <a:cubicBezTo>
                    <a:pt x="952" y="957"/>
                    <a:pt x="917" y="828"/>
                    <a:pt x="853" y="712"/>
                  </a:cubicBezTo>
                  <a:cubicBezTo>
                    <a:pt x="770" y="566"/>
                    <a:pt x="648" y="444"/>
                    <a:pt x="528" y="328"/>
                  </a:cubicBezTo>
                  <a:cubicBezTo>
                    <a:pt x="471" y="273"/>
                    <a:pt x="230" y="34"/>
                    <a:pt x="203" y="9"/>
                  </a:cubicBezTo>
                  <a:cubicBezTo>
                    <a:pt x="199" y="6"/>
                    <a:pt x="196" y="3"/>
                    <a:pt x="192" y="2"/>
                  </a:cubicBezTo>
                  <a:cubicBezTo>
                    <a:pt x="189" y="1"/>
                    <a:pt x="186" y="1"/>
                    <a:pt x="18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7"/>
            <p:cNvSpPr/>
            <p:nvPr/>
          </p:nvSpPr>
          <p:spPr>
            <a:xfrm>
              <a:off x="2800121" y="1169692"/>
              <a:ext cx="171005" cy="509449"/>
            </a:xfrm>
            <a:custGeom>
              <a:avLst/>
              <a:gdLst/>
              <a:ahLst/>
              <a:cxnLst/>
              <a:rect l="l" t="t" r="r" b="b"/>
              <a:pathLst>
                <a:path w="815" h="2428" extrusionOk="0">
                  <a:moveTo>
                    <a:pt x="45" y="1"/>
                  </a:moveTo>
                  <a:cubicBezTo>
                    <a:pt x="42" y="1"/>
                    <a:pt x="40" y="1"/>
                    <a:pt x="38" y="2"/>
                  </a:cubicBezTo>
                  <a:cubicBezTo>
                    <a:pt x="25" y="3"/>
                    <a:pt x="13" y="7"/>
                    <a:pt x="2" y="12"/>
                  </a:cubicBezTo>
                  <a:cubicBezTo>
                    <a:pt x="196" y="251"/>
                    <a:pt x="381" y="496"/>
                    <a:pt x="555" y="749"/>
                  </a:cubicBezTo>
                  <a:cubicBezTo>
                    <a:pt x="601" y="814"/>
                    <a:pt x="645" y="882"/>
                    <a:pt x="666" y="959"/>
                  </a:cubicBezTo>
                  <a:cubicBezTo>
                    <a:pt x="688" y="1052"/>
                    <a:pt x="671" y="1150"/>
                    <a:pt x="648" y="1245"/>
                  </a:cubicBezTo>
                  <a:cubicBezTo>
                    <a:pt x="616" y="1379"/>
                    <a:pt x="572" y="1511"/>
                    <a:pt x="517" y="1637"/>
                  </a:cubicBezTo>
                  <a:cubicBezTo>
                    <a:pt x="420" y="1856"/>
                    <a:pt x="284" y="2061"/>
                    <a:pt x="101" y="2217"/>
                  </a:cubicBezTo>
                  <a:cubicBezTo>
                    <a:pt x="65" y="2249"/>
                    <a:pt x="31" y="2272"/>
                    <a:pt x="1" y="2297"/>
                  </a:cubicBezTo>
                  <a:cubicBezTo>
                    <a:pt x="14" y="2323"/>
                    <a:pt x="32" y="2348"/>
                    <a:pt x="49" y="2374"/>
                  </a:cubicBezTo>
                  <a:cubicBezTo>
                    <a:pt x="58" y="2389"/>
                    <a:pt x="71" y="2403"/>
                    <a:pt x="86" y="2415"/>
                  </a:cubicBezTo>
                  <a:cubicBezTo>
                    <a:pt x="101" y="2424"/>
                    <a:pt x="118" y="2428"/>
                    <a:pt x="135" y="2428"/>
                  </a:cubicBezTo>
                  <a:cubicBezTo>
                    <a:pt x="153" y="2428"/>
                    <a:pt x="172" y="2423"/>
                    <a:pt x="189" y="2412"/>
                  </a:cubicBezTo>
                  <a:cubicBezTo>
                    <a:pt x="219" y="2393"/>
                    <a:pt x="246" y="2367"/>
                    <a:pt x="266" y="2338"/>
                  </a:cubicBezTo>
                  <a:cubicBezTo>
                    <a:pt x="324" y="2262"/>
                    <a:pt x="375" y="2183"/>
                    <a:pt x="422" y="2100"/>
                  </a:cubicBezTo>
                  <a:cubicBezTo>
                    <a:pt x="506" y="1954"/>
                    <a:pt x="591" y="1804"/>
                    <a:pt x="666" y="1653"/>
                  </a:cubicBezTo>
                  <a:cubicBezTo>
                    <a:pt x="725" y="1527"/>
                    <a:pt x="777" y="1397"/>
                    <a:pt x="800" y="1259"/>
                  </a:cubicBezTo>
                  <a:cubicBezTo>
                    <a:pt x="810" y="1202"/>
                    <a:pt x="814" y="1146"/>
                    <a:pt x="814" y="1090"/>
                  </a:cubicBezTo>
                  <a:cubicBezTo>
                    <a:pt x="813" y="957"/>
                    <a:pt x="778" y="828"/>
                    <a:pt x="714" y="712"/>
                  </a:cubicBezTo>
                  <a:cubicBezTo>
                    <a:pt x="631" y="566"/>
                    <a:pt x="510" y="444"/>
                    <a:pt x="389" y="328"/>
                  </a:cubicBezTo>
                  <a:cubicBezTo>
                    <a:pt x="332" y="273"/>
                    <a:pt x="91" y="34"/>
                    <a:pt x="64" y="9"/>
                  </a:cubicBezTo>
                  <a:cubicBezTo>
                    <a:pt x="60" y="6"/>
                    <a:pt x="57" y="5"/>
                    <a:pt x="53" y="2"/>
                  </a:cubicBezTo>
                  <a:cubicBezTo>
                    <a:pt x="50" y="1"/>
                    <a:pt x="47" y="1"/>
                    <a:pt x="45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7"/>
            <p:cNvSpPr/>
            <p:nvPr/>
          </p:nvSpPr>
          <p:spPr>
            <a:xfrm>
              <a:off x="2490423" y="519241"/>
              <a:ext cx="284519" cy="752633"/>
            </a:xfrm>
            <a:custGeom>
              <a:avLst/>
              <a:gdLst/>
              <a:ahLst/>
              <a:cxnLst/>
              <a:rect l="l" t="t" r="r" b="b"/>
              <a:pathLst>
                <a:path w="1356" h="3587" extrusionOk="0">
                  <a:moveTo>
                    <a:pt x="77" y="1"/>
                  </a:moveTo>
                  <a:cubicBezTo>
                    <a:pt x="69" y="1"/>
                    <a:pt x="62" y="2"/>
                    <a:pt x="55" y="5"/>
                  </a:cubicBezTo>
                  <a:cubicBezTo>
                    <a:pt x="20" y="17"/>
                    <a:pt x="1" y="54"/>
                    <a:pt x="13" y="90"/>
                  </a:cubicBezTo>
                  <a:lnTo>
                    <a:pt x="1215" y="3542"/>
                  </a:lnTo>
                  <a:cubicBezTo>
                    <a:pt x="1226" y="3570"/>
                    <a:pt x="1251" y="3586"/>
                    <a:pt x="1279" y="3586"/>
                  </a:cubicBezTo>
                  <a:cubicBezTo>
                    <a:pt x="1286" y="3586"/>
                    <a:pt x="1294" y="3585"/>
                    <a:pt x="1302" y="3582"/>
                  </a:cubicBezTo>
                  <a:cubicBezTo>
                    <a:pt x="1336" y="3570"/>
                    <a:pt x="1355" y="3531"/>
                    <a:pt x="1343" y="3497"/>
                  </a:cubicBezTo>
                  <a:lnTo>
                    <a:pt x="141" y="46"/>
                  </a:lnTo>
                  <a:cubicBezTo>
                    <a:pt x="130" y="19"/>
                    <a:pt x="105" y="1"/>
                    <a:pt x="77" y="1"/>
                  </a:cubicBezTo>
                  <a:close/>
                </a:path>
              </a:pathLst>
            </a:custGeom>
            <a:solidFill>
              <a:srgbClr val="FFC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7"/>
            <p:cNvSpPr/>
            <p:nvPr/>
          </p:nvSpPr>
          <p:spPr>
            <a:xfrm>
              <a:off x="2139600" y="384325"/>
              <a:ext cx="729133" cy="300676"/>
            </a:xfrm>
            <a:custGeom>
              <a:avLst/>
              <a:gdLst/>
              <a:ahLst/>
              <a:cxnLst/>
              <a:rect l="l" t="t" r="r" b="b"/>
              <a:pathLst>
                <a:path w="3475" h="1433" extrusionOk="0">
                  <a:moveTo>
                    <a:pt x="0" y="0"/>
                  </a:moveTo>
                  <a:lnTo>
                    <a:pt x="646" y="1344"/>
                  </a:lnTo>
                  <a:lnTo>
                    <a:pt x="3475" y="1432"/>
                  </a:lnTo>
                  <a:lnTo>
                    <a:pt x="2829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7"/>
            <p:cNvSpPr/>
            <p:nvPr/>
          </p:nvSpPr>
          <p:spPr>
            <a:xfrm>
              <a:off x="2687446" y="1102968"/>
              <a:ext cx="73648" cy="55183"/>
            </a:xfrm>
            <a:custGeom>
              <a:avLst/>
              <a:gdLst/>
              <a:ahLst/>
              <a:cxnLst/>
              <a:rect l="l" t="t" r="r" b="b"/>
              <a:pathLst>
                <a:path w="351" h="263" extrusionOk="0">
                  <a:moveTo>
                    <a:pt x="39" y="1"/>
                  </a:moveTo>
                  <a:cubicBezTo>
                    <a:pt x="35" y="2"/>
                    <a:pt x="30" y="3"/>
                    <a:pt x="27" y="7"/>
                  </a:cubicBezTo>
                  <a:cubicBezTo>
                    <a:pt x="13" y="20"/>
                    <a:pt x="5" y="38"/>
                    <a:pt x="3" y="57"/>
                  </a:cubicBezTo>
                  <a:cubicBezTo>
                    <a:pt x="1" y="75"/>
                    <a:pt x="2" y="94"/>
                    <a:pt x="6" y="112"/>
                  </a:cubicBezTo>
                  <a:cubicBezTo>
                    <a:pt x="17" y="153"/>
                    <a:pt x="42" y="152"/>
                    <a:pt x="76" y="167"/>
                  </a:cubicBezTo>
                  <a:cubicBezTo>
                    <a:pt x="98" y="177"/>
                    <a:pt x="120" y="188"/>
                    <a:pt x="140" y="203"/>
                  </a:cubicBezTo>
                  <a:cubicBezTo>
                    <a:pt x="174" y="226"/>
                    <a:pt x="209" y="253"/>
                    <a:pt x="250" y="261"/>
                  </a:cubicBezTo>
                  <a:cubicBezTo>
                    <a:pt x="256" y="262"/>
                    <a:pt x="261" y="262"/>
                    <a:pt x="267" y="262"/>
                  </a:cubicBezTo>
                  <a:cubicBezTo>
                    <a:pt x="288" y="262"/>
                    <a:pt x="309" y="256"/>
                    <a:pt x="327" y="246"/>
                  </a:cubicBezTo>
                  <a:cubicBezTo>
                    <a:pt x="335" y="241"/>
                    <a:pt x="342" y="235"/>
                    <a:pt x="346" y="225"/>
                  </a:cubicBezTo>
                  <a:cubicBezTo>
                    <a:pt x="349" y="217"/>
                    <a:pt x="350" y="208"/>
                    <a:pt x="349" y="199"/>
                  </a:cubicBezTo>
                  <a:cubicBezTo>
                    <a:pt x="346" y="174"/>
                    <a:pt x="338" y="149"/>
                    <a:pt x="324" y="127"/>
                  </a:cubicBezTo>
                  <a:cubicBezTo>
                    <a:pt x="284" y="72"/>
                    <a:pt x="206" y="79"/>
                    <a:pt x="147" y="68"/>
                  </a:cubicBezTo>
                  <a:cubicBezTo>
                    <a:pt x="115" y="63"/>
                    <a:pt x="79" y="54"/>
                    <a:pt x="61" y="23"/>
                  </a:cubicBezTo>
                  <a:cubicBezTo>
                    <a:pt x="60" y="18"/>
                    <a:pt x="57" y="13"/>
                    <a:pt x="53" y="9"/>
                  </a:cubicBezTo>
                  <a:cubicBezTo>
                    <a:pt x="50" y="3"/>
                    <a:pt x="45" y="1"/>
                    <a:pt x="39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7"/>
            <p:cNvSpPr/>
            <p:nvPr/>
          </p:nvSpPr>
          <p:spPr>
            <a:xfrm>
              <a:off x="2621142" y="921052"/>
              <a:ext cx="79942" cy="82670"/>
            </a:xfrm>
            <a:custGeom>
              <a:avLst/>
              <a:gdLst/>
              <a:ahLst/>
              <a:cxnLst/>
              <a:rect l="l" t="t" r="r" b="b"/>
              <a:pathLst>
                <a:path w="381" h="394" extrusionOk="0">
                  <a:moveTo>
                    <a:pt x="225" y="0"/>
                  </a:moveTo>
                  <a:cubicBezTo>
                    <a:pt x="223" y="0"/>
                    <a:pt x="221" y="0"/>
                    <a:pt x="219" y="0"/>
                  </a:cubicBezTo>
                  <a:cubicBezTo>
                    <a:pt x="204" y="2"/>
                    <a:pt x="189" y="6"/>
                    <a:pt x="174" y="13"/>
                  </a:cubicBezTo>
                  <a:cubicBezTo>
                    <a:pt x="135" y="31"/>
                    <a:pt x="99" y="55"/>
                    <a:pt x="68" y="84"/>
                  </a:cubicBezTo>
                  <a:cubicBezTo>
                    <a:pt x="59" y="91"/>
                    <a:pt x="51" y="98"/>
                    <a:pt x="44" y="106"/>
                  </a:cubicBezTo>
                  <a:cubicBezTo>
                    <a:pt x="36" y="116"/>
                    <a:pt x="30" y="127"/>
                    <a:pt x="26" y="139"/>
                  </a:cubicBezTo>
                  <a:cubicBezTo>
                    <a:pt x="6" y="189"/>
                    <a:pt x="0" y="244"/>
                    <a:pt x="8" y="298"/>
                  </a:cubicBezTo>
                  <a:cubicBezTo>
                    <a:pt x="11" y="318"/>
                    <a:pt x="17" y="338"/>
                    <a:pt x="26" y="355"/>
                  </a:cubicBezTo>
                  <a:cubicBezTo>
                    <a:pt x="36" y="375"/>
                    <a:pt x="52" y="387"/>
                    <a:pt x="73" y="393"/>
                  </a:cubicBezTo>
                  <a:cubicBezTo>
                    <a:pt x="77" y="393"/>
                    <a:pt x="81" y="394"/>
                    <a:pt x="84" y="394"/>
                  </a:cubicBezTo>
                  <a:cubicBezTo>
                    <a:pt x="112" y="394"/>
                    <a:pt x="140" y="373"/>
                    <a:pt x="153" y="347"/>
                  </a:cubicBezTo>
                  <a:cubicBezTo>
                    <a:pt x="167" y="316"/>
                    <a:pt x="172" y="283"/>
                    <a:pt x="172" y="249"/>
                  </a:cubicBezTo>
                  <a:lnTo>
                    <a:pt x="175" y="174"/>
                  </a:lnTo>
                  <a:cubicBezTo>
                    <a:pt x="174" y="154"/>
                    <a:pt x="179" y="135"/>
                    <a:pt x="189" y="120"/>
                  </a:cubicBezTo>
                  <a:cubicBezTo>
                    <a:pt x="202" y="106"/>
                    <a:pt x="222" y="98"/>
                    <a:pt x="241" y="98"/>
                  </a:cubicBezTo>
                  <a:cubicBezTo>
                    <a:pt x="245" y="98"/>
                    <a:pt x="249" y="99"/>
                    <a:pt x="253" y="99"/>
                  </a:cubicBezTo>
                  <a:cubicBezTo>
                    <a:pt x="271" y="103"/>
                    <a:pt x="288" y="104"/>
                    <a:pt x="306" y="104"/>
                  </a:cubicBezTo>
                  <a:cubicBezTo>
                    <a:pt x="312" y="104"/>
                    <a:pt x="318" y="104"/>
                    <a:pt x="324" y="104"/>
                  </a:cubicBezTo>
                  <a:cubicBezTo>
                    <a:pt x="357" y="98"/>
                    <a:pt x="380" y="64"/>
                    <a:pt x="348" y="42"/>
                  </a:cubicBezTo>
                  <a:cubicBezTo>
                    <a:pt x="313" y="14"/>
                    <a:pt x="270" y="0"/>
                    <a:pt x="225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7"/>
            <p:cNvSpPr/>
            <p:nvPr/>
          </p:nvSpPr>
          <p:spPr>
            <a:xfrm>
              <a:off x="2639187" y="904266"/>
              <a:ext cx="63576" cy="89804"/>
            </a:xfrm>
            <a:custGeom>
              <a:avLst/>
              <a:gdLst/>
              <a:ahLst/>
              <a:cxnLst/>
              <a:rect l="l" t="t" r="r" b="b"/>
              <a:pathLst>
                <a:path w="303" h="428" extrusionOk="0">
                  <a:moveTo>
                    <a:pt x="144" y="1"/>
                  </a:moveTo>
                  <a:cubicBezTo>
                    <a:pt x="134" y="1"/>
                    <a:pt x="125" y="2"/>
                    <a:pt x="115" y="6"/>
                  </a:cubicBezTo>
                  <a:cubicBezTo>
                    <a:pt x="94" y="14"/>
                    <a:pt x="74" y="25"/>
                    <a:pt x="56" y="40"/>
                  </a:cubicBezTo>
                  <a:cubicBezTo>
                    <a:pt x="46" y="46"/>
                    <a:pt x="39" y="54"/>
                    <a:pt x="34" y="64"/>
                  </a:cubicBezTo>
                  <a:cubicBezTo>
                    <a:pt x="28" y="73"/>
                    <a:pt x="31" y="86"/>
                    <a:pt x="39" y="94"/>
                  </a:cubicBezTo>
                  <a:cubicBezTo>
                    <a:pt x="42" y="97"/>
                    <a:pt x="48" y="98"/>
                    <a:pt x="49" y="102"/>
                  </a:cubicBezTo>
                  <a:cubicBezTo>
                    <a:pt x="53" y="109"/>
                    <a:pt x="48" y="117"/>
                    <a:pt x="43" y="123"/>
                  </a:cubicBezTo>
                  <a:cubicBezTo>
                    <a:pt x="34" y="133"/>
                    <a:pt x="26" y="144"/>
                    <a:pt x="17" y="153"/>
                  </a:cubicBezTo>
                  <a:cubicBezTo>
                    <a:pt x="12" y="159"/>
                    <a:pt x="8" y="166"/>
                    <a:pt x="5" y="173"/>
                  </a:cubicBezTo>
                  <a:cubicBezTo>
                    <a:pt x="1" y="181"/>
                    <a:pt x="2" y="189"/>
                    <a:pt x="8" y="195"/>
                  </a:cubicBezTo>
                  <a:cubicBezTo>
                    <a:pt x="13" y="199"/>
                    <a:pt x="19" y="201"/>
                    <a:pt x="24" y="203"/>
                  </a:cubicBezTo>
                  <a:cubicBezTo>
                    <a:pt x="37" y="205"/>
                    <a:pt x="51" y="206"/>
                    <a:pt x="65" y="206"/>
                  </a:cubicBezTo>
                  <a:cubicBezTo>
                    <a:pt x="82" y="206"/>
                    <a:pt x="99" y="205"/>
                    <a:pt x="116" y="201"/>
                  </a:cubicBezTo>
                  <a:lnTo>
                    <a:pt x="116" y="201"/>
                  </a:lnTo>
                  <a:cubicBezTo>
                    <a:pt x="108" y="218"/>
                    <a:pt x="100" y="234"/>
                    <a:pt x="94" y="252"/>
                  </a:cubicBezTo>
                  <a:cubicBezTo>
                    <a:pt x="90" y="272"/>
                    <a:pt x="100" y="295"/>
                    <a:pt x="118" y="296"/>
                  </a:cubicBezTo>
                  <a:cubicBezTo>
                    <a:pt x="103" y="312"/>
                    <a:pt x="97" y="335"/>
                    <a:pt x="104" y="357"/>
                  </a:cubicBezTo>
                  <a:cubicBezTo>
                    <a:pt x="109" y="372"/>
                    <a:pt x="124" y="383"/>
                    <a:pt x="140" y="383"/>
                  </a:cubicBezTo>
                  <a:cubicBezTo>
                    <a:pt x="146" y="383"/>
                    <a:pt x="151" y="381"/>
                    <a:pt x="156" y="379"/>
                  </a:cubicBezTo>
                  <a:cubicBezTo>
                    <a:pt x="158" y="391"/>
                    <a:pt x="159" y="402"/>
                    <a:pt x="162" y="415"/>
                  </a:cubicBezTo>
                  <a:cubicBezTo>
                    <a:pt x="163" y="419"/>
                    <a:pt x="165" y="422"/>
                    <a:pt x="167" y="424"/>
                  </a:cubicBezTo>
                  <a:cubicBezTo>
                    <a:pt x="170" y="426"/>
                    <a:pt x="173" y="428"/>
                    <a:pt x="177" y="428"/>
                  </a:cubicBezTo>
                  <a:cubicBezTo>
                    <a:pt x="178" y="428"/>
                    <a:pt x="180" y="428"/>
                    <a:pt x="181" y="427"/>
                  </a:cubicBezTo>
                  <a:cubicBezTo>
                    <a:pt x="221" y="422"/>
                    <a:pt x="247" y="397"/>
                    <a:pt x="273" y="368"/>
                  </a:cubicBezTo>
                  <a:cubicBezTo>
                    <a:pt x="284" y="357"/>
                    <a:pt x="293" y="345"/>
                    <a:pt x="297" y="331"/>
                  </a:cubicBezTo>
                  <a:cubicBezTo>
                    <a:pt x="300" y="317"/>
                    <a:pt x="293" y="294"/>
                    <a:pt x="279" y="290"/>
                  </a:cubicBezTo>
                  <a:cubicBezTo>
                    <a:pt x="295" y="268"/>
                    <a:pt x="302" y="239"/>
                    <a:pt x="295" y="211"/>
                  </a:cubicBezTo>
                  <a:cubicBezTo>
                    <a:pt x="294" y="204"/>
                    <a:pt x="291" y="199"/>
                    <a:pt x="286" y="193"/>
                  </a:cubicBezTo>
                  <a:cubicBezTo>
                    <a:pt x="284" y="191"/>
                    <a:pt x="281" y="190"/>
                    <a:pt x="277" y="190"/>
                  </a:cubicBezTo>
                  <a:cubicBezTo>
                    <a:pt x="274" y="190"/>
                    <a:pt x="271" y="191"/>
                    <a:pt x="268" y="193"/>
                  </a:cubicBezTo>
                  <a:cubicBezTo>
                    <a:pt x="279" y="173"/>
                    <a:pt x="282" y="148"/>
                    <a:pt x="275" y="124"/>
                  </a:cubicBezTo>
                  <a:cubicBezTo>
                    <a:pt x="272" y="109"/>
                    <a:pt x="265" y="94"/>
                    <a:pt x="255" y="82"/>
                  </a:cubicBezTo>
                  <a:cubicBezTo>
                    <a:pt x="247" y="72"/>
                    <a:pt x="235" y="67"/>
                    <a:pt x="222" y="67"/>
                  </a:cubicBezTo>
                  <a:cubicBezTo>
                    <a:pt x="219" y="67"/>
                    <a:pt x="215" y="67"/>
                    <a:pt x="211" y="68"/>
                  </a:cubicBezTo>
                  <a:cubicBezTo>
                    <a:pt x="216" y="45"/>
                    <a:pt x="205" y="21"/>
                    <a:pt x="183" y="10"/>
                  </a:cubicBezTo>
                  <a:cubicBezTo>
                    <a:pt x="171" y="4"/>
                    <a:pt x="158" y="1"/>
                    <a:pt x="144" y="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3" name="Google Shape;1173;p47"/>
          <p:cNvGrpSpPr/>
          <p:nvPr/>
        </p:nvGrpSpPr>
        <p:grpSpPr>
          <a:xfrm>
            <a:off x="6098388" y="475612"/>
            <a:ext cx="923638" cy="2504024"/>
            <a:chOff x="6139512" y="384325"/>
            <a:chExt cx="923638" cy="2504024"/>
          </a:xfrm>
        </p:grpSpPr>
        <p:sp>
          <p:nvSpPr>
            <p:cNvPr id="1174" name="Google Shape;1174;p47"/>
            <p:cNvSpPr/>
            <p:nvPr/>
          </p:nvSpPr>
          <p:spPr>
            <a:xfrm>
              <a:off x="6295830" y="384325"/>
              <a:ext cx="723258" cy="735638"/>
            </a:xfrm>
            <a:custGeom>
              <a:avLst/>
              <a:gdLst/>
              <a:ahLst/>
              <a:cxnLst/>
              <a:rect l="l" t="t" r="r" b="b"/>
              <a:pathLst>
                <a:path w="3447" h="3506" extrusionOk="0">
                  <a:moveTo>
                    <a:pt x="23" y="0"/>
                  </a:moveTo>
                  <a:lnTo>
                    <a:pt x="1" y="1460"/>
                  </a:lnTo>
                  <a:lnTo>
                    <a:pt x="3426" y="3505"/>
                  </a:lnTo>
                  <a:lnTo>
                    <a:pt x="3446" y="20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7"/>
            <p:cNvSpPr/>
            <p:nvPr/>
          </p:nvSpPr>
          <p:spPr>
            <a:xfrm>
              <a:off x="6225329" y="630867"/>
              <a:ext cx="147295" cy="217586"/>
            </a:xfrm>
            <a:custGeom>
              <a:avLst/>
              <a:gdLst/>
              <a:ahLst/>
              <a:cxnLst/>
              <a:rect l="l" t="t" r="r" b="b"/>
              <a:pathLst>
                <a:path w="702" h="1037" extrusionOk="0">
                  <a:moveTo>
                    <a:pt x="345" y="1"/>
                  </a:moveTo>
                  <a:cubicBezTo>
                    <a:pt x="317" y="28"/>
                    <a:pt x="294" y="61"/>
                    <a:pt x="279" y="99"/>
                  </a:cubicBezTo>
                  <a:cubicBezTo>
                    <a:pt x="268" y="121"/>
                    <a:pt x="257" y="144"/>
                    <a:pt x="247" y="169"/>
                  </a:cubicBezTo>
                  <a:cubicBezTo>
                    <a:pt x="204" y="268"/>
                    <a:pt x="50" y="722"/>
                    <a:pt x="32" y="772"/>
                  </a:cubicBezTo>
                  <a:cubicBezTo>
                    <a:pt x="32" y="775"/>
                    <a:pt x="31" y="776"/>
                    <a:pt x="31" y="779"/>
                  </a:cubicBezTo>
                  <a:cubicBezTo>
                    <a:pt x="19" y="813"/>
                    <a:pt x="10" y="849"/>
                    <a:pt x="3" y="886"/>
                  </a:cubicBezTo>
                  <a:cubicBezTo>
                    <a:pt x="3" y="890"/>
                    <a:pt x="3" y="893"/>
                    <a:pt x="2" y="897"/>
                  </a:cubicBezTo>
                  <a:cubicBezTo>
                    <a:pt x="1" y="903"/>
                    <a:pt x="1" y="908"/>
                    <a:pt x="1" y="915"/>
                  </a:cubicBezTo>
                  <a:cubicBezTo>
                    <a:pt x="2" y="922"/>
                    <a:pt x="5" y="929"/>
                    <a:pt x="9" y="936"/>
                  </a:cubicBezTo>
                  <a:cubicBezTo>
                    <a:pt x="31" y="969"/>
                    <a:pt x="63" y="995"/>
                    <a:pt x="100" y="1009"/>
                  </a:cubicBezTo>
                  <a:cubicBezTo>
                    <a:pt x="114" y="1014"/>
                    <a:pt x="126" y="1020"/>
                    <a:pt x="140" y="1025"/>
                  </a:cubicBezTo>
                  <a:cubicBezTo>
                    <a:pt x="151" y="1028"/>
                    <a:pt x="160" y="1031"/>
                    <a:pt x="171" y="1033"/>
                  </a:cubicBezTo>
                  <a:lnTo>
                    <a:pt x="188" y="1036"/>
                  </a:lnTo>
                  <a:lnTo>
                    <a:pt x="198" y="1036"/>
                  </a:lnTo>
                  <a:cubicBezTo>
                    <a:pt x="217" y="1035"/>
                    <a:pt x="235" y="1024"/>
                    <a:pt x="246" y="1009"/>
                  </a:cubicBezTo>
                  <a:cubicBezTo>
                    <a:pt x="264" y="984"/>
                    <a:pt x="271" y="948"/>
                    <a:pt x="282" y="922"/>
                  </a:cubicBezTo>
                  <a:cubicBezTo>
                    <a:pt x="298" y="881"/>
                    <a:pt x="317" y="839"/>
                    <a:pt x="338" y="799"/>
                  </a:cubicBezTo>
                  <a:cubicBezTo>
                    <a:pt x="348" y="779"/>
                    <a:pt x="360" y="740"/>
                    <a:pt x="385" y="735"/>
                  </a:cubicBezTo>
                  <a:cubicBezTo>
                    <a:pt x="390" y="733"/>
                    <a:pt x="394" y="733"/>
                    <a:pt x="399" y="733"/>
                  </a:cubicBezTo>
                  <a:cubicBezTo>
                    <a:pt x="409" y="733"/>
                    <a:pt x="417" y="735"/>
                    <a:pt x="426" y="735"/>
                  </a:cubicBezTo>
                  <a:cubicBezTo>
                    <a:pt x="436" y="735"/>
                    <a:pt x="446" y="732"/>
                    <a:pt x="459" y="721"/>
                  </a:cubicBezTo>
                  <a:cubicBezTo>
                    <a:pt x="481" y="699"/>
                    <a:pt x="498" y="671"/>
                    <a:pt x="507" y="641"/>
                  </a:cubicBezTo>
                  <a:cubicBezTo>
                    <a:pt x="511" y="630"/>
                    <a:pt x="514" y="616"/>
                    <a:pt x="520" y="604"/>
                  </a:cubicBezTo>
                  <a:cubicBezTo>
                    <a:pt x="528" y="591"/>
                    <a:pt x="538" y="579"/>
                    <a:pt x="547" y="569"/>
                  </a:cubicBezTo>
                  <a:cubicBezTo>
                    <a:pt x="579" y="532"/>
                    <a:pt x="601" y="484"/>
                    <a:pt x="590" y="439"/>
                  </a:cubicBezTo>
                  <a:cubicBezTo>
                    <a:pt x="590" y="435"/>
                    <a:pt x="589" y="430"/>
                    <a:pt x="590" y="426"/>
                  </a:cubicBezTo>
                  <a:cubicBezTo>
                    <a:pt x="597" y="411"/>
                    <a:pt x="626" y="399"/>
                    <a:pt x="638" y="388"/>
                  </a:cubicBezTo>
                  <a:cubicBezTo>
                    <a:pt x="657" y="373"/>
                    <a:pt x="675" y="353"/>
                    <a:pt x="690" y="334"/>
                  </a:cubicBezTo>
                  <a:cubicBezTo>
                    <a:pt x="696" y="327"/>
                    <a:pt x="699" y="319"/>
                    <a:pt x="701" y="311"/>
                  </a:cubicBezTo>
                  <a:lnTo>
                    <a:pt x="701" y="308"/>
                  </a:lnTo>
                  <a:cubicBezTo>
                    <a:pt x="701" y="296"/>
                    <a:pt x="697" y="285"/>
                    <a:pt x="689" y="276"/>
                  </a:cubicBezTo>
                  <a:cubicBezTo>
                    <a:pt x="669" y="258"/>
                    <a:pt x="643" y="249"/>
                    <a:pt x="616" y="249"/>
                  </a:cubicBezTo>
                  <a:cubicBezTo>
                    <a:pt x="608" y="249"/>
                    <a:pt x="599" y="250"/>
                    <a:pt x="591" y="251"/>
                  </a:cubicBezTo>
                  <a:cubicBezTo>
                    <a:pt x="558" y="260"/>
                    <a:pt x="525" y="273"/>
                    <a:pt x="496" y="291"/>
                  </a:cubicBezTo>
                  <a:cubicBezTo>
                    <a:pt x="474" y="303"/>
                    <a:pt x="455" y="316"/>
                    <a:pt x="433" y="316"/>
                  </a:cubicBezTo>
                  <a:cubicBezTo>
                    <a:pt x="424" y="316"/>
                    <a:pt x="415" y="314"/>
                    <a:pt x="405" y="308"/>
                  </a:cubicBezTo>
                  <a:cubicBezTo>
                    <a:pt x="357" y="282"/>
                    <a:pt x="339" y="225"/>
                    <a:pt x="338" y="174"/>
                  </a:cubicBezTo>
                  <a:cubicBezTo>
                    <a:pt x="337" y="144"/>
                    <a:pt x="339" y="115"/>
                    <a:pt x="342" y="86"/>
                  </a:cubicBezTo>
                  <a:cubicBezTo>
                    <a:pt x="343" y="71"/>
                    <a:pt x="346" y="56"/>
                    <a:pt x="346" y="42"/>
                  </a:cubicBezTo>
                  <a:cubicBezTo>
                    <a:pt x="343" y="28"/>
                    <a:pt x="343" y="15"/>
                    <a:pt x="345" y="1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7"/>
            <p:cNvSpPr/>
            <p:nvPr/>
          </p:nvSpPr>
          <p:spPr>
            <a:xfrm>
              <a:off x="6224700" y="695283"/>
              <a:ext cx="147925" cy="153170"/>
            </a:xfrm>
            <a:custGeom>
              <a:avLst/>
              <a:gdLst/>
              <a:ahLst/>
              <a:cxnLst/>
              <a:rect l="l" t="t" r="r" b="b"/>
              <a:pathLst>
                <a:path w="705" h="730" extrusionOk="0">
                  <a:moveTo>
                    <a:pt x="704" y="1"/>
                  </a:moveTo>
                  <a:cubicBezTo>
                    <a:pt x="689" y="8"/>
                    <a:pt x="674" y="16"/>
                    <a:pt x="662" y="26"/>
                  </a:cubicBezTo>
                  <a:cubicBezTo>
                    <a:pt x="618" y="52"/>
                    <a:pt x="581" y="85"/>
                    <a:pt x="549" y="125"/>
                  </a:cubicBezTo>
                  <a:cubicBezTo>
                    <a:pt x="491" y="201"/>
                    <a:pt x="462" y="302"/>
                    <a:pt x="381" y="353"/>
                  </a:cubicBezTo>
                  <a:cubicBezTo>
                    <a:pt x="351" y="373"/>
                    <a:pt x="315" y="382"/>
                    <a:pt x="285" y="402"/>
                  </a:cubicBezTo>
                  <a:cubicBezTo>
                    <a:pt x="267" y="415"/>
                    <a:pt x="247" y="426"/>
                    <a:pt x="227" y="435"/>
                  </a:cubicBezTo>
                  <a:cubicBezTo>
                    <a:pt x="218" y="436"/>
                    <a:pt x="209" y="436"/>
                    <a:pt x="199" y="436"/>
                  </a:cubicBezTo>
                  <a:cubicBezTo>
                    <a:pt x="185" y="436"/>
                    <a:pt x="170" y="435"/>
                    <a:pt x="155" y="433"/>
                  </a:cubicBezTo>
                  <a:cubicBezTo>
                    <a:pt x="151" y="433"/>
                    <a:pt x="146" y="433"/>
                    <a:pt x="141" y="433"/>
                  </a:cubicBezTo>
                  <a:cubicBezTo>
                    <a:pt x="106" y="433"/>
                    <a:pt x="61" y="442"/>
                    <a:pt x="35" y="465"/>
                  </a:cubicBezTo>
                  <a:lnTo>
                    <a:pt x="33" y="469"/>
                  </a:lnTo>
                  <a:cubicBezTo>
                    <a:pt x="6" y="496"/>
                    <a:pt x="1" y="541"/>
                    <a:pt x="6" y="579"/>
                  </a:cubicBezTo>
                  <a:cubicBezTo>
                    <a:pt x="9" y="589"/>
                    <a:pt x="11" y="597"/>
                    <a:pt x="15" y="605"/>
                  </a:cubicBezTo>
                  <a:cubicBezTo>
                    <a:pt x="31" y="647"/>
                    <a:pt x="63" y="681"/>
                    <a:pt x="103" y="702"/>
                  </a:cubicBezTo>
                  <a:lnTo>
                    <a:pt x="104" y="702"/>
                  </a:lnTo>
                  <a:cubicBezTo>
                    <a:pt x="112" y="707"/>
                    <a:pt x="119" y="710"/>
                    <a:pt x="128" y="713"/>
                  </a:cubicBezTo>
                  <a:cubicBezTo>
                    <a:pt x="133" y="715"/>
                    <a:pt x="137" y="717"/>
                    <a:pt x="143" y="718"/>
                  </a:cubicBezTo>
                  <a:cubicBezTo>
                    <a:pt x="154" y="721"/>
                    <a:pt x="163" y="724"/>
                    <a:pt x="174" y="726"/>
                  </a:cubicBezTo>
                  <a:lnTo>
                    <a:pt x="191" y="729"/>
                  </a:lnTo>
                  <a:lnTo>
                    <a:pt x="201" y="729"/>
                  </a:lnTo>
                  <a:cubicBezTo>
                    <a:pt x="220" y="728"/>
                    <a:pt x="238" y="717"/>
                    <a:pt x="249" y="702"/>
                  </a:cubicBezTo>
                  <a:cubicBezTo>
                    <a:pt x="267" y="677"/>
                    <a:pt x="274" y="641"/>
                    <a:pt x="285" y="615"/>
                  </a:cubicBezTo>
                  <a:cubicBezTo>
                    <a:pt x="301" y="574"/>
                    <a:pt x="320" y="532"/>
                    <a:pt x="341" y="492"/>
                  </a:cubicBezTo>
                  <a:cubicBezTo>
                    <a:pt x="351" y="472"/>
                    <a:pt x="363" y="433"/>
                    <a:pt x="388" y="428"/>
                  </a:cubicBezTo>
                  <a:cubicBezTo>
                    <a:pt x="393" y="426"/>
                    <a:pt x="397" y="426"/>
                    <a:pt x="402" y="426"/>
                  </a:cubicBezTo>
                  <a:cubicBezTo>
                    <a:pt x="412" y="426"/>
                    <a:pt x="420" y="428"/>
                    <a:pt x="429" y="428"/>
                  </a:cubicBezTo>
                  <a:cubicBezTo>
                    <a:pt x="439" y="428"/>
                    <a:pt x="449" y="425"/>
                    <a:pt x="462" y="414"/>
                  </a:cubicBezTo>
                  <a:cubicBezTo>
                    <a:pt x="484" y="392"/>
                    <a:pt x="501" y="364"/>
                    <a:pt x="510" y="334"/>
                  </a:cubicBezTo>
                  <a:cubicBezTo>
                    <a:pt x="514" y="323"/>
                    <a:pt x="517" y="309"/>
                    <a:pt x="523" y="297"/>
                  </a:cubicBezTo>
                  <a:cubicBezTo>
                    <a:pt x="531" y="284"/>
                    <a:pt x="541" y="272"/>
                    <a:pt x="550" y="262"/>
                  </a:cubicBezTo>
                  <a:cubicBezTo>
                    <a:pt x="582" y="225"/>
                    <a:pt x="604" y="177"/>
                    <a:pt x="593" y="132"/>
                  </a:cubicBezTo>
                  <a:cubicBezTo>
                    <a:pt x="593" y="128"/>
                    <a:pt x="592" y="123"/>
                    <a:pt x="593" y="119"/>
                  </a:cubicBezTo>
                  <a:cubicBezTo>
                    <a:pt x="600" y="104"/>
                    <a:pt x="629" y="92"/>
                    <a:pt x="641" y="81"/>
                  </a:cubicBezTo>
                  <a:cubicBezTo>
                    <a:pt x="660" y="66"/>
                    <a:pt x="678" y="46"/>
                    <a:pt x="693" y="27"/>
                  </a:cubicBezTo>
                  <a:cubicBezTo>
                    <a:pt x="699" y="20"/>
                    <a:pt x="702" y="12"/>
                    <a:pt x="704" y="4"/>
                  </a:cubicBezTo>
                  <a:lnTo>
                    <a:pt x="704" y="1"/>
                  </a:ln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7"/>
            <p:cNvSpPr/>
            <p:nvPr/>
          </p:nvSpPr>
          <p:spPr>
            <a:xfrm>
              <a:off x="6139512" y="788234"/>
              <a:ext cx="285359" cy="684861"/>
            </a:xfrm>
            <a:custGeom>
              <a:avLst/>
              <a:gdLst/>
              <a:ahLst/>
              <a:cxnLst/>
              <a:rect l="l" t="t" r="r" b="b"/>
              <a:pathLst>
                <a:path w="1360" h="3264" extrusionOk="0">
                  <a:moveTo>
                    <a:pt x="525" y="0"/>
                  </a:moveTo>
                  <a:cubicBezTo>
                    <a:pt x="504" y="0"/>
                    <a:pt x="483" y="3"/>
                    <a:pt x="462" y="8"/>
                  </a:cubicBezTo>
                  <a:cubicBezTo>
                    <a:pt x="448" y="9"/>
                    <a:pt x="434" y="14"/>
                    <a:pt x="422" y="19"/>
                  </a:cubicBezTo>
                  <a:cubicBezTo>
                    <a:pt x="377" y="44"/>
                    <a:pt x="177" y="528"/>
                    <a:pt x="140" y="637"/>
                  </a:cubicBezTo>
                  <a:cubicBezTo>
                    <a:pt x="92" y="778"/>
                    <a:pt x="55" y="922"/>
                    <a:pt x="30" y="1068"/>
                  </a:cubicBezTo>
                  <a:cubicBezTo>
                    <a:pt x="17" y="1140"/>
                    <a:pt x="9" y="1213"/>
                    <a:pt x="5" y="1286"/>
                  </a:cubicBezTo>
                  <a:cubicBezTo>
                    <a:pt x="1" y="1370"/>
                    <a:pt x="1" y="1454"/>
                    <a:pt x="6" y="1536"/>
                  </a:cubicBezTo>
                  <a:cubicBezTo>
                    <a:pt x="12" y="1599"/>
                    <a:pt x="27" y="1660"/>
                    <a:pt x="53" y="1718"/>
                  </a:cubicBezTo>
                  <a:cubicBezTo>
                    <a:pt x="112" y="1860"/>
                    <a:pt x="732" y="2944"/>
                    <a:pt x="817" y="3136"/>
                  </a:cubicBezTo>
                  <a:cubicBezTo>
                    <a:pt x="839" y="3181"/>
                    <a:pt x="860" y="3229"/>
                    <a:pt x="897" y="3264"/>
                  </a:cubicBezTo>
                  <a:cubicBezTo>
                    <a:pt x="893" y="3070"/>
                    <a:pt x="922" y="2874"/>
                    <a:pt x="982" y="2690"/>
                  </a:cubicBezTo>
                  <a:cubicBezTo>
                    <a:pt x="998" y="2642"/>
                    <a:pt x="1017" y="2595"/>
                    <a:pt x="1036" y="2549"/>
                  </a:cubicBezTo>
                  <a:cubicBezTo>
                    <a:pt x="1058" y="2492"/>
                    <a:pt x="1090" y="2439"/>
                    <a:pt x="1131" y="2394"/>
                  </a:cubicBezTo>
                  <a:cubicBezTo>
                    <a:pt x="1171" y="2358"/>
                    <a:pt x="1215" y="2328"/>
                    <a:pt x="1262" y="2304"/>
                  </a:cubicBezTo>
                  <a:cubicBezTo>
                    <a:pt x="1298" y="2285"/>
                    <a:pt x="1360" y="2237"/>
                    <a:pt x="1314" y="2198"/>
                  </a:cubicBezTo>
                  <a:cubicBezTo>
                    <a:pt x="1302" y="2187"/>
                    <a:pt x="1274" y="2185"/>
                    <a:pt x="1259" y="2178"/>
                  </a:cubicBezTo>
                  <a:cubicBezTo>
                    <a:pt x="1248" y="2172"/>
                    <a:pt x="1238" y="2165"/>
                    <a:pt x="1230" y="2158"/>
                  </a:cubicBezTo>
                  <a:cubicBezTo>
                    <a:pt x="1219" y="2150"/>
                    <a:pt x="1208" y="2142"/>
                    <a:pt x="1197" y="2135"/>
                  </a:cubicBezTo>
                  <a:cubicBezTo>
                    <a:pt x="1145" y="2102"/>
                    <a:pt x="1095" y="2068"/>
                    <a:pt x="1047" y="2032"/>
                  </a:cubicBezTo>
                  <a:cubicBezTo>
                    <a:pt x="962" y="1963"/>
                    <a:pt x="881" y="1889"/>
                    <a:pt x="806" y="1810"/>
                  </a:cubicBezTo>
                  <a:cubicBezTo>
                    <a:pt x="700" y="1699"/>
                    <a:pt x="578" y="1587"/>
                    <a:pt x="531" y="1437"/>
                  </a:cubicBezTo>
                  <a:cubicBezTo>
                    <a:pt x="521" y="1408"/>
                    <a:pt x="514" y="1379"/>
                    <a:pt x="510" y="1349"/>
                  </a:cubicBezTo>
                  <a:cubicBezTo>
                    <a:pt x="483" y="1202"/>
                    <a:pt x="496" y="1041"/>
                    <a:pt x="517" y="896"/>
                  </a:cubicBezTo>
                  <a:cubicBezTo>
                    <a:pt x="535" y="787"/>
                    <a:pt x="561" y="680"/>
                    <a:pt x="596" y="575"/>
                  </a:cubicBezTo>
                  <a:cubicBezTo>
                    <a:pt x="616" y="505"/>
                    <a:pt x="644" y="436"/>
                    <a:pt x="667" y="367"/>
                  </a:cubicBezTo>
                  <a:cubicBezTo>
                    <a:pt x="681" y="325"/>
                    <a:pt x="697" y="285"/>
                    <a:pt x="710" y="242"/>
                  </a:cubicBezTo>
                  <a:cubicBezTo>
                    <a:pt x="722" y="204"/>
                    <a:pt x="740" y="161"/>
                    <a:pt x="726" y="121"/>
                  </a:cubicBezTo>
                  <a:cubicBezTo>
                    <a:pt x="721" y="109"/>
                    <a:pt x="715" y="98"/>
                    <a:pt x="707" y="87"/>
                  </a:cubicBezTo>
                  <a:cubicBezTo>
                    <a:pt x="693" y="67"/>
                    <a:pt x="675" y="49"/>
                    <a:pt x="656" y="37"/>
                  </a:cubicBezTo>
                  <a:cubicBezTo>
                    <a:pt x="638" y="23"/>
                    <a:pt x="619" y="15"/>
                    <a:pt x="598" y="9"/>
                  </a:cubicBezTo>
                  <a:cubicBezTo>
                    <a:pt x="574" y="4"/>
                    <a:pt x="550" y="0"/>
                    <a:pt x="525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7"/>
            <p:cNvSpPr/>
            <p:nvPr/>
          </p:nvSpPr>
          <p:spPr>
            <a:xfrm>
              <a:off x="6139932" y="1057856"/>
              <a:ext cx="223041" cy="415239"/>
            </a:xfrm>
            <a:custGeom>
              <a:avLst/>
              <a:gdLst/>
              <a:ahLst/>
              <a:cxnLst/>
              <a:rect l="l" t="t" r="r" b="b"/>
              <a:pathLst>
                <a:path w="1063" h="1979" extrusionOk="0">
                  <a:moveTo>
                    <a:pt x="4" y="1"/>
                  </a:moveTo>
                  <a:lnTo>
                    <a:pt x="4" y="1"/>
                  </a:lnTo>
                  <a:cubicBezTo>
                    <a:pt x="0" y="83"/>
                    <a:pt x="0" y="167"/>
                    <a:pt x="6" y="251"/>
                  </a:cubicBezTo>
                  <a:cubicBezTo>
                    <a:pt x="11" y="314"/>
                    <a:pt x="26" y="375"/>
                    <a:pt x="53" y="433"/>
                  </a:cubicBezTo>
                  <a:cubicBezTo>
                    <a:pt x="112" y="575"/>
                    <a:pt x="731" y="1658"/>
                    <a:pt x="817" y="1851"/>
                  </a:cubicBezTo>
                  <a:cubicBezTo>
                    <a:pt x="839" y="1896"/>
                    <a:pt x="859" y="1944"/>
                    <a:pt x="896" y="1979"/>
                  </a:cubicBezTo>
                  <a:cubicBezTo>
                    <a:pt x="892" y="1783"/>
                    <a:pt x="921" y="1589"/>
                    <a:pt x="982" y="1405"/>
                  </a:cubicBezTo>
                  <a:cubicBezTo>
                    <a:pt x="985" y="1266"/>
                    <a:pt x="1004" y="1127"/>
                    <a:pt x="1063" y="1001"/>
                  </a:cubicBezTo>
                  <a:lnTo>
                    <a:pt x="1063" y="1001"/>
                  </a:lnTo>
                  <a:cubicBezTo>
                    <a:pt x="976" y="1012"/>
                    <a:pt x="899" y="1070"/>
                    <a:pt x="847" y="1142"/>
                  </a:cubicBezTo>
                  <a:cubicBezTo>
                    <a:pt x="795" y="1212"/>
                    <a:pt x="760" y="1295"/>
                    <a:pt x="723" y="1376"/>
                  </a:cubicBezTo>
                  <a:cubicBezTo>
                    <a:pt x="720" y="1384"/>
                    <a:pt x="713" y="1392"/>
                    <a:pt x="706" y="1399"/>
                  </a:cubicBezTo>
                  <a:cubicBezTo>
                    <a:pt x="703" y="1401"/>
                    <a:pt x="699" y="1402"/>
                    <a:pt x="695" y="1402"/>
                  </a:cubicBezTo>
                  <a:cubicBezTo>
                    <a:pt x="677" y="1402"/>
                    <a:pt x="659" y="1382"/>
                    <a:pt x="649" y="1365"/>
                  </a:cubicBezTo>
                  <a:cubicBezTo>
                    <a:pt x="515" y="1142"/>
                    <a:pt x="388" y="915"/>
                    <a:pt x="266" y="686"/>
                  </a:cubicBezTo>
                  <a:cubicBezTo>
                    <a:pt x="201" y="566"/>
                    <a:pt x="130" y="449"/>
                    <a:pt x="76" y="323"/>
                  </a:cubicBezTo>
                  <a:cubicBezTo>
                    <a:pt x="48" y="261"/>
                    <a:pt x="28" y="193"/>
                    <a:pt x="14" y="126"/>
                  </a:cubicBezTo>
                  <a:cubicBezTo>
                    <a:pt x="7" y="85"/>
                    <a:pt x="4" y="42"/>
                    <a:pt x="4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7"/>
            <p:cNvSpPr/>
            <p:nvPr/>
          </p:nvSpPr>
          <p:spPr>
            <a:xfrm>
              <a:off x="6224280" y="795578"/>
              <a:ext cx="70710" cy="275707"/>
            </a:xfrm>
            <a:custGeom>
              <a:avLst/>
              <a:gdLst/>
              <a:ahLst/>
              <a:cxnLst/>
              <a:rect l="l" t="t" r="r" b="b"/>
              <a:pathLst>
                <a:path w="337" h="1314" extrusionOk="0">
                  <a:moveTo>
                    <a:pt x="253" y="1"/>
                  </a:moveTo>
                  <a:cubicBezTo>
                    <a:pt x="198" y="96"/>
                    <a:pt x="153" y="196"/>
                    <a:pt x="120" y="301"/>
                  </a:cubicBezTo>
                  <a:cubicBezTo>
                    <a:pt x="72" y="451"/>
                    <a:pt x="40" y="606"/>
                    <a:pt x="28" y="763"/>
                  </a:cubicBezTo>
                  <a:cubicBezTo>
                    <a:pt x="17" y="887"/>
                    <a:pt x="0" y="1028"/>
                    <a:pt x="37" y="1146"/>
                  </a:cubicBezTo>
                  <a:cubicBezTo>
                    <a:pt x="53" y="1205"/>
                    <a:pt x="76" y="1262"/>
                    <a:pt x="106" y="1314"/>
                  </a:cubicBezTo>
                  <a:cubicBezTo>
                    <a:pt x="79" y="1167"/>
                    <a:pt x="92" y="1004"/>
                    <a:pt x="113" y="861"/>
                  </a:cubicBezTo>
                  <a:cubicBezTo>
                    <a:pt x="131" y="752"/>
                    <a:pt x="157" y="645"/>
                    <a:pt x="192" y="540"/>
                  </a:cubicBezTo>
                  <a:cubicBezTo>
                    <a:pt x="214" y="469"/>
                    <a:pt x="240" y="400"/>
                    <a:pt x="263" y="331"/>
                  </a:cubicBezTo>
                  <a:cubicBezTo>
                    <a:pt x="278" y="290"/>
                    <a:pt x="293" y="248"/>
                    <a:pt x="307" y="207"/>
                  </a:cubicBezTo>
                  <a:cubicBezTo>
                    <a:pt x="318" y="169"/>
                    <a:pt x="336" y="126"/>
                    <a:pt x="322" y="85"/>
                  </a:cubicBezTo>
                  <a:cubicBezTo>
                    <a:pt x="318" y="74"/>
                    <a:pt x="313" y="61"/>
                    <a:pt x="304" y="50"/>
                  </a:cubicBezTo>
                  <a:cubicBezTo>
                    <a:pt x="291" y="31"/>
                    <a:pt x="273" y="14"/>
                    <a:pt x="253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7"/>
            <p:cNvSpPr/>
            <p:nvPr/>
          </p:nvSpPr>
          <p:spPr>
            <a:xfrm>
              <a:off x="6496839" y="2742943"/>
              <a:ext cx="241716" cy="145407"/>
            </a:xfrm>
            <a:custGeom>
              <a:avLst/>
              <a:gdLst/>
              <a:ahLst/>
              <a:cxnLst/>
              <a:rect l="l" t="t" r="r" b="b"/>
              <a:pathLst>
                <a:path w="1152" h="693" extrusionOk="0">
                  <a:moveTo>
                    <a:pt x="976" y="1"/>
                  </a:moveTo>
                  <a:cubicBezTo>
                    <a:pt x="900" y="1"/>
                    <a:pt x="829" y="29"/>
                    <a:pt x="759" y="55"/>
                  </a:cubicBezTo>
                  <a:cubicBezTo>
                    <a:pt x="664" y="89"/>
                    <a:pt x="568" y="119"/>
                    <a:pt x="469" y="125"/>
                  </a:cubicBezTo>
                  <a:cubicBezTo>
                    <a:pt x="458" y="126"/>
                    <a:pt x="447" y="128"/>
                    <a:pt x="436" y="128"/>
                  </a:cubicBezTo>
                  <a:cubicBezTo>
                    <a:pt x="352" y="128"/>
                    <a:pt x="279" y="137"/>
                    <a:pt x="204" y="181"/>
                  </a:cubicBezTo>
                  <a:cubicBezTo>
                    <a:pt x="169" y="203"/>
                    <a:pt x="136" y="231"/>
                    <a:pt x="108" y="264"/>
                  </a:cubicBezTo>
                  <a:cubicBezTo>
                    <a:pt x="52" y="327"/>
                    <a:pt x="3" y="404"/>
                    <a:pt x="2" y="490"/>
                  </a:cubicBezTo>
                  <a:cubicBezTo>
                    <a:pt x="1" y="553"/>
                    <a:pt x="23" y="620"/>
                    <a:pt x="76" y="659"/>
                  </a:cubicBezTo>
                  <a:cubicBezTo>
                    <a:pt x="110" y="680"/>
                    <a:pt x="149" y="692"/>
                    <a:pt x="188" y="692"/>
                  </a:cubicBezTo>
                  <a:cubicBezTo>
                    <a:pt x="201" y="692"/>
                    <a:pt x="214" y="691"/>
                    <a:pt x="228" y="688"/>
                  </a:cubicBezTo>
                  <a:cubicBezTo>
                    <a:pt x="308" y="677"/>
                    <a:pt x="375" y="638"/>
                    <a:pt x="447" y="607"/>
                  </a:cubicBezTo>
                  <a:cubicBezTo>
                    <a:pt x="520" y="576"/>
                    <a:pt x="595" y="554"/>
                    <a:pt x="673" y="541"/>
                  </a:cubicBezTo>
                  <a:cubicBezTo>
                    <a:pt x="776" y="520"/>
                    <a:pt x="879" y="505"/>
                    <a:pt x="978" y="472"/>
                  </a:cubicBezTo>
                  <a:cubicBezTo>
                    <a:pt x="1011" y="462"/>
                    <a:pt x="1043" y="446"/>
                    <a:pt x="1069" y="424"/>
                  </a:cubicBezTo>
                  <a:cubicBezTo>
                    <a:pt x="1123" y="375"/>
                    <a:pt x="1152" y="305"/>
                    <a:pt x="1150" y="234"/>
                  </a:cubicBezTo>
                  <a:cubicBezTo>
                    <a:pt x="1150" y="202"/>
                    <a:pt x="1147" y="170"/>
                    <a:pt x="1141" y="139"/>
                  </a:cubicBezTo>
                  <a:cubicBezTo>
                    <a:pt x="1131" y="95"/>
                    <a:pt x="1113" y="52"/>
                    <a:pt x="1079" y="28"/>
                  </a:cubicBezTo>
                  <a:cubicBezTo>
                    <a:pt x="1050" y="9"/>
                    <a:pt x="1015" y="1"/>
                    <a:pt x="981" y="1"/>
                  </a:cubicBezTo>
                  <a:cubicBezTo>
                    <a:pt x="979" y="1"/>
                    <a:pt x="977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7"/>
            <p:cNvSpPr/>
            <p:nvPr/>
          </p:nvSpPr>
          <p:spPr>
            <a:xfrm>
              <a:off x="6584755" y="2742943"/>
              <a:ext cx="151492" cy="75326"/>
            </a:xfrm>
            <a:custGeom>
              <a:avLst/>
              <a:gdLst/>
              <a:ahLst/>
              <a:cxnLst/>
              <a:rect l="l" t="t" r="r" b="b"/>
              <a:pathLst>
                <a:path w="722" h="359" extrusionOk="0">
                  <a:moveTo>
                    <a:pt x="553" y="1"/>
                  </a:moveTo>
                  <a:cubicBezTo>
                    <a:pt x="479" y="1"/>
                    <a:pt x="409" y="30"/>
                    <a:pt x="342" y="55"/>
                  </a:cubicBezTo>
                  <a:cubicBezTo>
                    <a:pt x="245" y="89"/>
                    <a:pt x="149" y="119"/>
                    <a:pt x="50" y="125"/>
                  </a:cubicBezTo>
                  <a:cubicBezTo>
                    <a:pt x="47" y="128"/>
                    <a:pt x="46" y="132"/>
                    <a:pt x="44" y="134"/>
                  </a:cubicBezTo>
                  <a:cubicBezTo>
                    <a:pt x="20" y="185"/>
                    <a:pt x="0" y="243"/>
                    <a:pt x="7" y="300"/>
                  </a:cubicBezTo>
                  <a:cubicBezTo>
                    <a:pt x="15" y="357"/>
                    <a:pt x="58" y="359"/>
                    <a:pt x="109" y="359"/>
                  </a:cubicBezTo>
                  <a:cubicBezTo>
                    <a:pt x="187" y="355"/>
                    <a:pt x="266" y="341"/>
                    <a:pt x="342" y="319"/>
                  </a:cubicBezTo>
                  <a:cubicBezTo>
                    <a:pt x="449" y="290"/>
                    <a:pt x="558" y="254"/>
                    <a:pt x="653" y="195"/>
                  </a:cubicBezTo>
                  <a:cubicBezTo>
                    <a:pt x="678" y="179"/>
                    <a:pt x="701" y="161"/>
                    <a:pt x="722" y="139"/>
                  </a:cubicBezTo>
                  <a:cubicBezTo>
                    <a:pt x="712" y="95"/>
                    <a:pt x="693" y="52"/>
                    <a:pt x="660" y="28"/>
                  </a:cubicBezTo>
                  <a:cubicBezTo>
                    <a:pt x="633" y="10"/>
                    <a:pt x="601" y="1"/>
                    <a:pt x="570" y="1"/>
                  </a:cubicBezTo>
                  <a:cubicBezTo>
                    <a:pt x="567" y="1"/>
                    <a:pt x="565" y="1"/>
                    <a:pt x="563" y="1"/>
                  </a:cubicBezTo>
                  <a:cubicBezTo>
                    <a:pt x="560" y="1"/>
                    <a:pt x="557" y="1"/>
                    <a:pt x="5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7"/>
            <p:cNvSpPr/>
            <p:nvPr/>
          </p:nvSpPr>
          <p:spPr>
            <a:xfrm>
              <a:off x="6315553" y="2626281"/>
              <a:ext cx="192827" cy="161773"/>
            </a:xfrm>
            <a:custGeom>
              <a:avLst/>
              <a:gdLst/>
              <a:ahLst/>
              <a:cxnLst/>
              <a:rect l="l" t="t" r="r" b="b"/>
              <a:pathLst>
                <a:path w="919" h="771" extrusionOk="0">
                  <a:moveTo>
                    <a:pt x="739" y="1"/>
                  </a:moveTo>
                  <a:cubicBezTo>
                    <a:pt x="653" y="1"/>
                    <a:pt x="564" y="33"/>
                    <a:pt x="479" y="50"/>
                  </a:cubicBezTo>
                  <a:cubicBezTo>
                    <a:pt x="461" y="53"/>
                    <a:pt x="443" y="56"/>
                    <a:pt x="427" y="57"/>
                  </a:cubicBezTo>
                  <a:cubicBezTo>
                    <a:pt x="366" y="64"/>
                    <a:pt x="288" y="111"/>
                    <a:pt x="249" y="156"/>
                  </a:cubicBezTo>
                  <a:cubicBezTo>
                    <a:pt x="214" y="200"/>
                    <a:pt x="185" y="249"/>
                    <a:pt x="163" y="301"/>
                  </a:cubicBezTo>
                  <a:cubicBezTo>
                    <a:pt x="143" y="344"/>
                    <a:pt x="123" y="388"/>
                    <a:pt x="102" y="432"/>
                  </a:cubicBezTo>
                  <a:cubicBezTo>
                    <a:pt x="65" y="512"/>
                    <a:pt x="0" y="634"/>
                    <a:pt x="68" y="717"/>
                  </a:cubicBezTo>
                  <a:cubicBezTo>
                    <a:pt x="99" y="751"/>
                    <a:pt x="143" y="770"/>
                    <a:pt x="190" y="770"/>
                  </a:cubicBezTo>
                  <a:cubicBezTo>
                    <a:pt x="293" y="770"/>
                    <a:pt x="343" y="674"/>
                    <a:pt x="401" y="602"/>
                  </a:cubicBezTo>
                  <a:cubicBezTo>
                    <a:pt x="461" y="524"/>
                    <a:pt x="540" y="462"/>
                    <a:pt x="628" y="419"/>
                  </a:cubicBezTo>
                  <a:cubicBezTo>
                    <a:pt x="711" y="383"/>
                    <a:pt x="788" y="342"/>
                    <a:pt x="844" y="272"/>
                  </a:cubicBezTo>
                  <a:cubicBezTo>
                    <a:pt x="863" y="249"/>
                    <a:pt x="880" y="224"/>
                    <a:pt x="892" y="198"/>
                  </a:cubicBezTo>
                  <a:cubicBezTo>
                    <a:pt x="896" y="191"/>
                    <a:pt x="899" y="185"/>
                    <a:pt x="901" y="178"/>
                  </a:cubicBezTo>
                  <a:cubicBezTo>
                    <a:pt x="910" y="148"/>
                    <a:pt x="918" y="108"/>
                    <a:pt x="907" y="79"/>
                  </a:cubicBezTo>
                  <a:cubicBezTo>
                    <a:pt x="906" y="76"/>
                    <a:pt x="905" y="74"/>
                    <a:pt x="903" y="72"/>
                  </a:cubicBezTo>
                  <a:cubicBezTo>
                    <a:pt x="890" y="48"/>
                    <a:pt x="869" y="30"/>
                    <a:pt x="843" y="20"/>
                  </a:cubicBezTo>
                  <a:cubicBezTo>
                    <a:pt x="809" y="6"/>
                    <a:pt x="774" y="1"/>
                    <a:pt x="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7"/>
            <p:cNvSpPr/>
            <p:nvPr/>
          </p:nvSpPr>
          <p:spPr>
            <a:xfrm>
              <a:off x="6387942" y="2626281"/>
              <a:ext cx="117291" cy="83509"/>
            </a:xfrm>
            <a:custGeom>
              <a:avLst/>
              <a:gdLst/>
              <a:ahLst/>
              <a:cxnLst/>
              <a:rect l="l" t="t" r="r" b="b"/>
              <a:pathLst>
                <a:path w="559" h="398" extrusionOk="0">
                  <a:moveTo>
                    <a:pt x="396" y="1"/>
                  </a:moveTo>
                  <a:cubicBezTo>
                    <a:pt x="310" y="1"/>
                    <a:pt x="221" y="33"/>
                    <a:pt x="136" y="50"/>
                  </a:cubicBezTo>
                  <a:cubicBezTo>
                    <a:pt x="132" y="54"/>
                    <a:pt x="127" y="59"/>
                    <a:pt x="125" y="63"/>
                  </a:cubicBezTo>
                  <a:cubicBezTo>
                    <a:pt x="81" y="129"/>
                    <a:pt x="46" y="202"/>
                    <a:pt x="21" y="277"/>
                  </a:cubicBezTo>
                  <a:cubicBezTo>
                    <a:pt x="12" y="308"/>
                    <a:pt x="1" y="344"/>
                    <a:pt x="13" y="375"/>
                  </a:cubicBezTo>
                  <a:cubicBezTo>
                    <a:pt x="20" y="392"/>
                    <a:pt x="35" y="397"/>
                    <a:pt x="53" y="397"/>
                  </a:cubicBezTo>
                  <a:cubicBezTo>
                    <a:pt x="74" y="397"/>
                    <a:pt x="98" y="390"/>
                    <a:pt x="114" y="385"/>
                  </a:cubicBezTo>
                  <a:cubicBezTo>
                    <a:pt x="166" y="366"/>
                    <a:pt x="215" y="341"/>
                    <a:pt x="260" y="308"/>
                  </a:cubicBezTo>
                  <a:cubicBezTo>
                    <a:pt x="363" y="239"/>
                    <a:pt x="465" y="169"/>
                    <a:pt x="550" y="81"/>
                  </a:cubicBezTo>
                  <a:lnTo>
                    <a:pt x="558" y="72"/>
                  </a:lnTo>
                  <a:cubicBezTo>
                    <a:pt x="546" y="49"/>
                    <a:pt x="525" y="30"/>
                    <a:pt x="499" y="20"/>
                  </a:cubicBezTo>
                  <a:cubicBezTo>
                    <a:pt x="465" y="6"/>
                    <a:pt x="431" y="1"/>
                    <a:pt x="3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7"/>
            <p:cNvSpPr/>
            <p:nvPr/>
          </p:nvSpPr>
          <p:spPr>
            <a:xfrm>
              <a:off x="6334227" y="1863156"/>
              <a:ext cx="198492" cy="850830"/>
            </a:xfrm>
            <a:custGeom>
              <a:avLst/>
              <a:gdLst/>
              <a:ahLst/>
              <a:cxnLst/>
              <a:rect l="l" t="t" r="r" b="b"/>
              <a:pathLst>
                <a:path w="946" h="4055" extrusionOk="0">
                  <a:moveTo>
                    <a:pt x="135" y="0"/>
                  </a:moveTo>
                  <a:cubicBezTo>
                    <a:pt x="82" y="0"/>
                    <a:pt x="34" y="25"/>
                    <a:pt x="31" y="89"/>
                  </a:cubicBezTo>
                  <a:cubicBezTo>
                    <a:pt x="28" y="140"/>
                    <a:pt x="52" y="192"/>
                    <a:pt x="47" y="248"/>
                  </a:cubicBezTo>
                  <a:cubicBezTo>
                    <a:pt x="43" y="319"/>
                    <a:pt x="39" y="390"/>
                    <a:pt x="38" y="462"/>
                  </a:cubicBezTo>
                  <a:cubicBezTo>
                    <a:pt x="36" y="488"/>
                    <a:pt x="35" y="516"/>
                    <a:pt x="35" y="542"/>
                  </a:cubicBezTo>
                  <a:cubicBezTo>
                    <a:pt x="25" y="807"/>
                    <a:pt x="23" y="1073"/>
                    <a:pt x="20" y="1340"/>
                  </a:cubicBezTo>
                  <a:cubicBezTo>
                    <a:pt x="19" y="1383"/>
                    <a:pt x="19" y="1428"/>
                    <a:pt x="19" y="1471"/>
                  </a:cubicBezTo>
                  <a:cubicBezTo>
                    <a:pt x="14" y="1793"/>
                    <a:pt x="9" y="2114"/>
                    <a:pt x="2" y="2435"/>
                  </a:cubicBezTo>
                  <a:cubicBezTo>
                    <a:pt x="1" y="2558"/>
                    <a:pt x="17" y="3793"/>
                    <a:pt x="41" y="3982"/>
                  </a:cubicBezTo>
                  <a:cubicBezTo>
                    <a:pt x="41" y="3993"/>
                    <a:pt x="45" y="4004"/>
                    <a:pt x="50" y="4012"/>
                  </a:cubicBezTo>
                  <a:cubicBezTo>
                    <a:pt x="56" y="4022"/>
                    <a:pt x="64" y="4029"/>
                    <a:pt x="75" y="4033"/>
                  </a:cubicBezTo>
                  <a:cubicBezTo>
                    <a:pt x="103" y="4047"/>
                    <a:pt x="134" y="4054"/>
                    <a:pt x="166" y="4054"/>
                  </a:cubicBezTo>
                  <a:cubicBezTo>
                    <a:pt x="186" y="4054"/>
                    <a:pt x="206" y="4051"/>
                    <a:pt x="226" y="4045"/>
                  </a:cubicBezTo>
                  <a:cubicBezTo>
                    <a:pt x="244" y="4041"/>
                    <a:pt x="261" y="4034"/>
                    <a:pt x="277" y="4027"/>
                  </a:cubicBezTo>
                  <a:cubicBezTo>
                    <a:pt x="304" y="4015"/>
                    <a:pt x="330" y="4001"/>
                    <a:pt x="352" y="3983"/>
                  </a:cubicBezTo>
                  <a:cubicBezTo>
                    <a:pt x="392" y="3953"/>
                    <a:pt x="393" y="3905"/>
                    <a:pt x="399" y="3859"/>
                  </a:cubicBezTo>
                  <a:cubicBezTo>
                    <a:pt x="408" y="3795"/>
                    <a:pt x="944" y="456"/>
                    <a:pt x="945" y="184"/>
                  </a:cubicBezTo>
                  <a:lnTo>
                    <a:pt x="945" y="184"/>
                  </a:lnTo>
                  <a:cubicBezTo>
                    <a:pt x="920" y="199"/>
                    <a:pt x="897" y="213"/>
                    <a:pt x="871" y="226"/>
                  </a:cubicBezTo>
                  <a:cubicBezTo>
                    <a:pt x="790" y="274"/>
                    <a:pt x="698" y="322"/>
                    <a:pt x="608" y="322"/>
                  </a:cubicBezTo>
                  <a:cubicBezTo>
                    <a:pt x="580" y="322"/>
                    <a:pt x="553" y="318"/>
                    <a:pt x="527" y="308"/>
                  </a:cubicBezTo>
                  <a:cubicBezTo>
                    <a:pt x="399" y="259"/>
                    <a:pt x="348" y="98"/>
                    <a:pt x="229" y="25"/>
                  </a:cubicBezTo>
                  <a:cubicBezTo>
                    <a:pt x="203" y="10"/>
                    <a:pt x="168" y="0"/>
                    <a:pt x="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7"/>
            <p:cNvSpPr/>
            <p:nvPr/>
          </p:nvSpPr>
          <p:spPr>
            <a:xfrm>
              <a:off x="6340102" y="1862946"/>
              <a:ext cx="192617" cy="845375"/>
            </a:xfrm>
            <a:custGeom>
              <a:avLst/>
              <a:gdLst/>
              <a:ahLst/>
              <a:cxnLst/>
              <a:rect l="l" t="t" r="r" b="b"/>
              <a:pathLst>
                <a:path w="918" h="4029" extrusionOk="0">
                  <a:moveTo>
                    <a:pt x="109" y="1"/>
                  </a:moveTo>
                  <a:cubicBezTo>
                    <a:pt x="56" y="1"/>
                    <a:pt x="6" y="26"/>
                    <a:pt x="3" y="90"/>
                  </a:cubicBezTo>
                  <a:cubicBezTo>
                    <a:pt x="0" y="141"/>
                    <a:pt x="24" y="193"/>
                    <a:pt x="21" y="248"/>
                  </a:cubicBezTo>
                  <a:cubicBezTo>
                    <a:pt x="15" y="320"/>
                    <a:pt x="11" y="391"/>
                    <a:pt x="10" y="463"/>
                  </a:cubicBezTo>
                  <a:cubicBezTo>
                    <a:pt x="92" y="569"/>
                    <a:pt x="198" y="660"/>
                    <a:pt x="259" y="785"/>
                  </a:cubicBezTo>
                  <a:cubicBezTo>
                    <a:pt x="406" y="1080"/>
                    <a:pt x="464" y="1413"/>
                    <a:pt x="472" y="1743"/>
                  </a:cubicBezTo>
                  <a:cubicBezTo>
                    <a:pt x="482" y="2072"/>
                    <a:pt x="443" y="2401"/>
                    <a:pt x="404" y="2729"/>
                  </a:cubicBezTo>
                  <a:cubicBezTo>
                    <a:pt x="355" y="3142"/>
                    <a:pt x="306" y="3553"/>
                    <a:pt x="258" y="3965"/>
                  </a:cubicBezTo>
                  <a:cubicBezTo>
                    <a:pt x="255" y="3987"/>
                    <a:pt x="252" y="4008"/>
                    <a:pt x="249" y="4028"/>
                  </a:cubicBezTo>
                  <a:cubicBezTo>
                    <a:pt x="276" y="4016"/>
                    <a:pt x="302" y="4002"/>
                    <a:pt x="324" y="3984"/>
                  </a:cubicBezTo>
                  <a:cubicBezTo>
                    <a:pt x="364" y="3954"/>
                    <a:pt x="365" y="3906"/>
                    <a:pt x="371" y="3860"/>
                  </a:cubicBezTo>
                  <a:cubicBezTo>
                    <a:pt x="380" y="3796"/>
                    <a:pt x="916" y="457"/>
                    <a:pt x="917" y="185"/>
                  </a:cubicBezTo>
                  <a:lnTo>
                    <a:pt x="917" y="185"/>
                  </a:lnTo>
                  <a:cubicBezTo>
                    <a:pt x="892" y="200"/>
                    <a:pt x="869" y="214"/>
                    <a:pt x="844" y="227"/>
                  </a:cubicBezTo>
                  <a:cubicBezTo>
                    <a:pt x="763" y="275"/>
                    <a:pt x="671" y="323"/>
                    <a:pt x="581" y="323"/>
                  </a:cubicBezTo>
                  <a:cubicBezTo>
                    <a:pt x="554" y="323"/>
                    <a:pt x="527" y="319"/>
                    <a:pt x="500" y="309"/>
                  </a:cubicBezTo>
                  <a:cubicBezTo>
                    <a:pt x="371" y="259"/>
                    <a:pt x="320" y="99"/>
                    <a:pt x="203" y="26"/>
                  </a:cubicBezTo>
                  <a:cubicBezTo>
                    <a:pt x="176" y="10"/>
                    <a:pt x="142" y="1"/>
                    <a:pt x="1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7"/>
            <p:cNvSpPr/>
            <p:nvPr/>
          </p:nvSpPr>
          <p:spPr>
            <a:xfrm>
              <a:off x="6415219" y="1835250"/>
              <a:ext cx="289345" cy="987844"/>
            </a:xfrm>
            <a:custGeom>
              <a:avLst/>
              <a:gdLst/>
              <a:ahLst/>
              <a:cxnLst/>
              <a:rect l="l" t="t" r="r" b="b"/>
              <a:pathLst>
                <a:path w="1379" h="4708" extrusionOk="0">
                  <a:moveTo>
                    <a:pt x="1360" y="0"/>
                  </a:moveTo>
                  <a:lnTo>
                    <a:pt x="1360" y="0"/>
                  </a:lnTo>
                  <a:cubicBezTo>
                    <a:pt x="1353" y="24"/>
                    <a:pt x="1348" y="51"/>
                    <a:pt x="1340" y="77"/>
                  </a:cubicBezTo>
                  <a:cubicBezTo>
                    <a:pt x="1335" y="101"/>
                    <a:pt x="1324" y="123"/>
                    <a:pt x="1311" y="142"/>
                  </a:cubicBezTo>
                  <a:cubicBezTo>
                    <a:pt x="1291" y="164"/>
                    <a:pt x="1212" y="227"/>
                    <a:pt x="1185" y="227"/>
                  </a:cubicBezTo>
                  <a:cubicBezTo>
                    <a:pt x="1122" y="271"/>
                    <a:pt x="1053" y="304"/>
                    <a:pt x="982" y="328"/>
                  </a:cubicBezTo>
                  <a:cubicBezTo>
                    <a:pt x="901" y="350"/>
                    <a:pt x="819" y="362"/>
                    <a:pt x="736" y="362"/>
                  </a:cubicBezTo>
                  <a:cubicBezTo>
                    <a:pt x="693" y="362"/>
                    <a:pt x="650" y="359"/>
                    <a:pt x="607" y="353"/>
                  </a:cubicBezTo>
                  <a:cubicBezTo>
                    <a:pt x="517" y="340"/>
                    <a:pt x="428" y="314"/>
                    <a:pt x="338" y="314"/>
                  </a:cubicBezTo>
                  <a:cubicBezTo>
                    <a:pt x="332" y="314"/>
                    <a:pt x="326" y="314"/>
                    <a:pt x="320" y="314"/>
                  </a:cubicBezTo>
                  <a:cubicBezTo>
                    <a:pt x="277" y="315"/>
                    <a:pt x="244" y="325"/>
                    <a:pt x="212" y="325"/>
                  </a:cubicBezTo>
                  <a:cubicBezTo>
                    <a:pt x="185" y="325"/>
                    <a:pt x="157" y="318"/>
                    <a:pt x="124" y="292"/>
                  </a:cubicBezTo>
                  <a:cubicBezTo>
                    <a:pt x="91" y="262"/>
                    <a:pt x="62" y="229"/>
                    <a:pt x="37" y="191"/>
                  </a:cubicBezTo>
                  <a:cubicBezTo>
                    <a:pt x="6" y="266"/>
                    <a:pt x="0" y="350"/>
                    <a:pt x="0" y="432"/>
                  </a:cubicBezTo>
                  <a:cubicBezTo>
                    <a:pt x="3" y="559"/>
                    <a:pt x="21" y="686"/>
                    <a:pt x="54" y="808"/>
                  </a:cubicBezTo>
                  <a:cubicBezTo>
                    <a:pt x="87" y="935"/>
                    <a:pt x="132" y="1057"/>
                    <a:pt x="187" y="1176"/>
                  </a:cubicBezTo>
                  <a:cubicBezTo>
                    <a:pt x="225" y="1260"/>
                    <a:pt x="267" y="1340"/>
                    <a:pt x="300" y="1426"/>
                  </a:cubicBezTo>
                  <a:cubicBezTo>
                    <a:pt x="347" y="1552"/>
                    <a:pt x="386" y="1681"/>
                    <a:pt x="412" y="1813"/>
                  </a:cubicBezTo>
                  <a:cubicBezTo>
                    <a:pt x="437" y="1929"/>
                    <a:pt x="437" y="2053"/>
                    <a:pt x="442" y="2170"/>
                  </a:cubicBezTo>
                  <a:cubicBezTo>
                    <a:pt x="448" y="2278"/>
                    <a:pt x="450" y="2389"/>
                    <a:pt x="450" y="2499"/>
                  </a:cubicBezTo>
                  <a:cubicBezTo>
                    <a:pt x="450" y="2613"/>
                    <a:pt x="426" y="3073"/>
                    <a:pt x="413" y="3184"/>
                  </a:cubicBezTo>
                  <a:cubicBezTo>
                    <a:pt x="395" y="3377"/>
                    <a:pt x="404" y="3570"/>
                    <a:pt x="413" y="3763"/>
                  </a:cubicBezTo>
                  <a:cubicBezTo>
                    <a:pt x="413" y="3891"/>
                    <a:pt x="424" y="4017"/>
                    <a:pt x="424" y="4144"/>
                  </a:cubicBezTo>
                  <a:cubicBezTo>
                    <a:pt x="424" y="4232"/>
                    <a:pt x="427" y="4320"/>
                    <a:pt x="428" y="4408"/>
                  </a:cubicBezTo>
                  <a:cubicBezTo>
                    <a:pt x="430" y="4452"/>
                    <a:pt x="431" y="4495"/>
                    <a:pt x="431" y="4539"/>
                  </a:cubicBezTo>
                  <a:cubicBezTo>
                    <a:pt x="431" y="4573"/>
                    <a:pt x="423" y="4615"/>
                    <a:pt x="439" y="4645"/>
                  </a:cubicBezTo>
                  <a:cubicBezTo>
                    <a:pt x="450" y="4661"/>
                    <a:pt x="465" y="4675"/>
                    <a:pt x="485" y="4682"/>
                  </a:cubicBezTo>
                  <a:cubicBezTo>
                    <a:pt x="523" y="4697"/>
                    <a:pt x="566" y="4706"/>
                    <a:pt x="609" y="4707"/>
                  </a:cubicBezTo>
                  <a:cubicBezTo>
                    <a:pt x="617" y="4707"/>
                    <a:pt x="626" y="4708"/>
                    <a:pt x="635" y="4708"/>
                  </a:cubicBezTo>
                  <a:cubicBezTo>
                    <a:pt x="677" y="4708"/>
                    <a:pt x="721" y="4702"/>
                    <a:pt x="763" y="4693"/>
                  </a:cubicBezTo>
                  <a:cubicBezTo>
                    <a:pt x="781" y="4688"/>
                    <a:pt x="799" y="4681"/>
                    <a:pt x="816" y="4671"/>
                  </a:cubicBezTo>
                  <a:cubicBezTo>
                    <a:pt x="845" y="4659"/>
                    <a:pt x="873" y="4641"/>
                    <a:pt x="895" y="4617"/>
                  </a:cubicBezTo>
                  <a:cubicBezTo>
                    <a:pt x="906" y="4606"/>
                    <a:pt x="916" y="4593"/>
                    <a:pt x="921" y="4579"/>
                  </a:cubicBezTo>
                  <a:cubicBezTo>
                    <a:pt x="928" y="4558"/>
                    <a:pt x="931" y="4539"/>
                    <a:pt x="929" y="4518"/>
                  </a:cubicBezTo>
                  <a:cubicBezTo>
                    <a:pt x="929" y="4466"/>
                    <a:pt x="1301" y="1446"/>
                    <a:pt x="1335" y="1123"/>
                  </a:cubicBezTo>
                  <a:cubicBezTo>
                    <a:pt x="1377" y="755"/>
                    <a:pt x="1378" y="373"/>
                    <a:pt x="13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7"/>
            <p:cNvSpPr/>
            <p:nvPr/>
          </p:nvSpPr>
          <p:spPr>
            <a:xfrm>
              <a:off x="6415219" y="1835250"/>
              <a:ext cx="289345" cy="980291"/>
            </a:xfrm>
            <a:custGeom>
              <a:avLst/>
              <a:gdLst/>
              <a:ahLst/>
              <a:cxnLst/>
              <a:rect l="l" t="t" r="r" b="b"/>
              <a:pathLst>
                <a:path w="1379" h="4672" extrusionOk="0">
                  <a:moveTo>
                    <a:pt x="1360" y="0"/>
                  </a:moveTo>
                  <a:lnTo>
                    <a:pt x="1360" y="0"/>
                  </a:lnTo>
                  <a:cubicBezTo>
                    <a:pt x="1353" y="24"/>
                    <a:pt x="1349" y="51"/>
                    <a:pt x="1341" y="77"/>
                  </a:cubicBezTo>
                  <a:cubicBezTo>
                    <a:pt x="1335" y="101"/>
                    <a:pt x="1324" y="123"/>
                    <a:pt x="1311" y="142"/>
                  </a:cubicBezTo>
                  <a:cubicBezTo>
                    <a:pt x="1293" y="164"/>
                    <a:pt x="1212" y="227"/>
                    <a:pt x="1185" y="227"/>
                  </a:cubicBezTo>
                  <a:cubicBezTo>
                    <a:pt x="1122" y="271"/>
                    <a:pt x="1055" y="304"/>
                    <a:pt x="982" y="328"/>
                  </a:cubicBezTo>
                  <a:cubicBezTo>
                    <a:pt x="902" y="350"/>
                    <a:pt x="819" y="362"/>
                    <a:pt x="736" y="362"/>
                  </a:cubicBezTo>
                  <a:cubicBezTo>
                    <a:pt x="693" y="362"/>
                    <a:pt x="650" y="359"/>
                    <a:pt x="607" y="353"/>
                  </a:cubicBezTo>
                  <a:cubicBezTo>
                    <a:pt x="517" y="340"/>
                    <a:pt x="430" y="314"/>
                    <a:pt x="339" y="314"/>
                  </a:cubicBezTo>
                  <a:cubicBezTo>
                    <a:pt x="332" y="314"/>
                    <a:pt x="326" y="314"/>
                    <a:pt x="320" y="314"/>
                  </a:cubicBezTo>
                  <a:cubicBezTo>
                    <a:pt x="277" y="315"/>
                    <a:pt x="244" y="325"/>
                    <a:pt x="212" y="325"/>
                  </a:cubicBezTo>
                  <a:cubicBezTo>
                    <a:pt x="185" y="325"/>
                    <a:pt x="158" y="318"/>
                    <a:pt x="125" y="292"/>
                  </a:cubicBezTo>
                  <a:cubicBezTo>
                    <a:pt x="92" y="262"/>
                    <a:pt x="62" y="229"/>
                    <a:pt x="37" y="191"/>
                  </a:cubicBezTo>
                  <a:cubicBezTo>
                    <a:pt x="6" y="266"/>
                    <a:pt x="0" y="350"/>
                    <a:pt x="0" y="432"/>
                  </a:cubicBezTo>
                  <a:cubicBezTo>
                    <a:pt x="3" y="559"/>
                    <a:pt x="21" y="686"/>
                    <a:pt x="54" y="808"/>
                  </a:cubicBezTo>
                  <a:cubicBezTo>
                    <a:pt x="215" y="925"/>
                    <a:pt x="476" y="905"/>
                    <a:pt x="662" y="928"/>
                  </a:cubicBezTo>
                  <a:cubicBezTo>
                    <a:pt x="716" y="934"/>
                    <a:pt x="770" y="945"/>
                    <a:pt x="815" y="973"/>
                  </a:cubicBezTo>
                  <a:cubicBezTo>
                    <a:pt x="913" y="1040"/>
                    <a:pt x="928" y="1174"/>
                    <a:pt x="932" y="1291"/>
                  </a:cubicBezTo>
                  <a:cubicBezTo>
                    <a:pt x="971" y="2419"/>
                    <a:pt x="829" y="3545"/>
                    <a:pt x="816" y="4671"/>
                  </a:cubicBezTo>
                  <a:cubicBezTo>
                    <a:pt x="845" y="4659"/>
                    <a:pt x="873" y="4641"/>
                    <a:pt x="895" y="4617"/>
                  </a:cubicBezTo>
                  <a:cubicBezTo>
                    <a:pt x="906" y="4606"/>
                    <a:pt x="916" y="4593"/>
                    <a:pt x="921" y="4579"/>
                  </a:cubicBezTo>
                  <a:cubicBezTo>
                    <a:pt x="928" y="4558"/>
                    <a:pt x="931" y="4539"/>
                    <a:pt x="929" y="4518"/>
                  </a:cubicBezTo>
                  <a:cubicBezTo>
                    <a:pt x="929" y="4466"/>
                    <a:pt x="1301" y="1446"/>
                    <a:pt x="1335" y="1123"/>
                  </a:cubicBezTo>
                  <a:cubicBezTo>
                    <a:pt x="1377" y="755"/>
                    <a:pt x="1378" y="373"/>
                    <a:pt x="13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7"/>
            <p:cNvSpPr/>
            <p:nvPr/>
          </p:nvSpPr>
          <p:spPr>
            <a:xfrm>
              <a:off x="6307160" y="1221938"/>
              <a:ext cx="400761" cy="765432"/>
            </a:xfrm>
            <a:custGeom>
              <a:avLst/>
              <a:gdLst/>
              <a:ahLst/>
              <a:cxnLst/>
              <a:rect l="l" t="t" r="r" b="b"/>
              <a:pathLst>
                <a:path w="1910" h="3648" extrusionOk="0">
                  <a:moveTo>
                    <a:pt x="406" y="1"/>
                  </a:moveTo>
                  <a:cubicBezTo>
                    <a:pt x="371" y="1"/>
                    <a:pt x="337" y="5"/>
                    <a:pt x="306" y="17"/>
                  </a:cubicBezTo>
                  <a:cubicBezTo>
                    <a:pt x="222" y="50"/>
                    <a:pt x="168" y="130"/>
                    <a:pt x="130" y="211"/>
                  </a:cubicBezTo>
                  <a:cubicBezTo>
                    <a:pt x="68" y="345"/>
                    <a:pt x="39" y="489"/>
                    <a:pt x="20" y="634"/>
                  </a:cubicBezTo>
                  <a:cubicBezTo>
                    <a:pt x="0" y="782"/>
                    <a:pt x="4" y="926"/>
                    <a:pt x="7" y="1074"/>
                  </a:cubicBezTo>
                  <a:cubicBezTo>
                    <a:pt x="13" y="1357"/>
                    <a:pt x="108" y="2693"/>
                    <a:pt x="119" y="2849"/>
                  </a:cubicBezTo>
                  <a:cubicBezTo>
                    <a:pt x="131" y="3004"/>
                    <a:pt x="123" y="3186"/>
                    <a:pt x="160" y="3339"/>
                  </a:cubicBezTo>
                  <a:cubicBezTo>
                    <a:pt x="186" y="3439"/>
                    <a:pt x="331" y="3527"/>
                    <a:pt x="420" y="3572"/>
                  </a:cubicBezTo>
                  <a:cubicBezTo>
                    <a:pt x="545" y="3635"/>
                    <a:pt x="691" y="3646"/>
                    <a:pt x="830" y="3647"/>
                  </a:cubicBezTo>
                  <a:cubicBezTo>
                    <a:pt x="837" y="3647"/>
                    <a:pt x="844" y="3647"/>
                    <a:pt x="851" y="3647"/>
                  </a:cubicBezTo>
                  <a:cubicBezTo>
                    <a:pt x="969" y="3647"/>
                    <a:pt x="1086" y="3636"/>
                    <a:pt x="1202" y="3616"/>
                  </a:cubicBezTo>
                  <a:cubicBezTo>
                    <a:pt x="1235" y="3609"/>
                    <a:pt x="1268" y="3602"/>
                    <a:pt x="1301" y="3592"/>
                  </a:cubicBezTo>
                  <a:cubicBezTo>
                    <a:pt x="1504" y="3539"/>
                    <a:pt x="1691" y="3441"/>
                    <a:pt x="1852" y="3309"/>
                  </a:cubicBezTo>
                  <a:cubicBezTo>
                    <a:pt x="1866" y="3299"/>
                    <a:pt x="1877" y="3285"/>
                    <a:pt x="1884" y="3271"/>
                  </a:cubicBezTo>
                  <a:cubicBezTo>
                    <a:pt x="1889" y="3258"/>
                    <a:pt x="1890" y="3244"/>
                    <a:pt x="1890" y="3230"/>
                  </a:cubicBezTo>
                  <a:cubicBezTo>
                    <a:pt x="1910" y="2700"/>
                    <a:pt x="1890" y="2167"/>
                    <a:pt x="1890" y="1635"/>
                  </a:cubicBezTo>
                  <a:cubicBezTo>
                    <a:pt x="1888" y="1518"/>
                    <a:pt x="1886" y="1398"/>
                    <a:pt x="1890" y="1279"/>
                  </a:cubicBezTo>
                  <a:cubicBezTo>
                    <a:pt x="1893" y="1146"/>
                    <a:pt x="1900" y="1012"/>
                    <a:pt x="1904" y="879"/>
                  </a:cubicBezTo>
                  <a:cubicBezTo>
                    <a:pt x="1906" y="825"/>
                    <a:pt x="1907" y="770"/>
                    <a:pt x="1907" y="716"/>
                  </a:cubicBezTo>
                  <a:cubicBezTo>
                    <a:pt x="1910" y="676"/>
                    <a:pt x="1904" y="637"/>
                    <a:pt x="1890" y="599"/>
                  </a:cubicBezTo>
                  <a:cubicBezTo>
                    <a:pt x="1871" y="561"/>
                    <a:pt x="1841" y="528"/>
                    <a:pt x="1804" y="504"/>
                  </a:cubicBezTo>
                  <a:cubicBezTo>
                    <a:pt x="1722" y="448"/>
                    <a:pt x="1636" y="400"/>
                    <a:pt x="1545" y="361"/>
                  </a:cubicBezTo>
                  <a:lnTo>
                    <a:pt x="1497" y="339"/>
                  </a:lnTo>
                  <a:cubicBezTo>
                    <a:pt x="1359" y="279"/>
                    <a:pt x="1219" y="222"/>
                    <a:pt x="1075" y="171"/>
                  </a:cubicBezTo>
                  <a:cubicBezTo>
                    <a:pt x="1016" y="148"/>
                    <a:pt x="954" y="127"/>
                    <a:pt x="894" y="107"/>
                  </a:cubicBezTo>
                  <a:cubicBezTo>
                    <a:pt x="819" y="83"/>
                    <a:pt x="746" y="61"/>
                    <a:pt x="671" y="43"/>
                  </a:cubicBezTo>
                  <a:lnTo>
                    <a:pt x="635" y="35"/>
                  </a:lnTo>
                  <a:cubicBezTo>
                    <a:pt x="589" y="24"/>
                    <a:pt x="543" y="14"/>
                    <a:pt x="496" y="9"/>
                  </a:cubicBezTo>
                  <a:cubicBezTo>
                    <a:pt x="466" y="4"/>
                    <a:pt x="436" y="1"/>
                    <a:pt x="406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7"/>
            <p:cNvSpPr/>
            <p:nvPr/>
          </p:nvSpPr>
          <p:spPr>
            <a:xfrm>
              <a:off x="6569648" y="1361890"/>
              <a:ext cx="138273" cy="613941"/>
            </a:xfrm>
            <a:custGeom>
              <a:avLst/>
              <a:gdLst/>
              <a:ahLst/>
              <a:cxnLst/>
              <a:rect l="l" t="t" r="r" b="b"/>
              <a:pathLst>
                <a:path w="659" h="2926" extrusionOk="0">
                  <a:moveTo>
                    <a:pt x="382" y="0"/>
                  </a:moveTo>
                  <a:cubicBezTo>
                    <a:pt x="367" y="0"/>
                    <a:pt x="353" y="3"/>
                    <a:pt x="339" y="9"/>
                  </a:cubicBezTo>
                  <a:cubicBezTo>
                    <a:pt x="259" y="48"/>
                    <a:pt x="218" y="246"/>
                    <a:pt x="191" y="325"/>
                  </a:cubicBezTo>
                  <a:cubicBezTo>
                    <a:pt x="112" y="570"/>
                    <a:pt x="61" y="824"/>
                    <a:pt x="39" y="1080"/>
                  </a:cubicBezTo>
                  <a:cubicBezTo>
                    <a:pt x="1" y="1467"/>
                    <a:pt x="14" y="1857"/>
                    <a:pt x="28" y="2244"/>
                  </a:cubicBezTo>
                  <a:cubicBezTo>
                    <a:pt x="35" y="2471"/>
                    <a:pt x="43" y="2698"/>
                    <a:pt x="50" y="2925"/>
                  </a:cubicBezTo>
                  <a:cubicBezTo>
                    <a:pt x="253" y="2872"/>
                    <a:pt x="440" y="2774"/>
                    <a:pt x="601" y="2642"/>
                  </a:cubicBezTo>
                  <a:cubicBezTo>
                    <a:pt x="615" y="2632"/>
                    <a:pt x="626" y="2618"/>
                    <a:pt x="633" y="2604"/>
                  </a:cubicBezTo>
                  <a:cubicBezTo>
                    <a:pt x="638" y="2591"/>
                    <a:pt x="639" y="2577"/>
                    <a:pt x="639" y="2563"/>
                  </a:cubicBezTo>
                  <a:cubicBezTo>
                    <a:pt x="659" y="2033"/>
                    <a:pt x="639" y="1500"/>
                    <a:pt x="639" y="968"/>
                  </a:cubicBezTo>
                  <a:cubicBezTo>
                    <a:pt x="637" y="851"/>
                    <a:pt x="635" y="731"/>
                    <a:pt x="638" y="612"/>
                  </a:cubicBezTo>
                  <a:cubicBezTo>
                    <a:pt x="642" y="479"/>
                    <a:pt x="648" y="345"/>
                    <a:pt x="652" y="212"/>
                  </a:cubicBezTo>
                  <a:cubicBezTo>
                    <a:pt x="635" y="183"/>
                    <a:pt x="617" y="157"/>
                    <a:pt x="597" y="132"/>
                  </a:cubicBezTo>
                  <a:cubicBezTo>
                    <a:pt x="555" y="82"/>
                    <a:pt x="461" y="0"/>
                    <a:pt x="382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7"/>
            <p:cNvSpPr/>
            <p:nvPr/>
          </p:nvSpPr>
          <p:spPr>
            <a:xfrm>
              <a:off x="6436620" y="1217531"/>
              <a:ext cx="185063" cy="84349"/>
            </a:xfrm>
            <a:custGeom>
              <a:avLst/>
              <a:gdLst/>
              <a:ahLst/>
              <a:cxnLst/>
              <a:rect l="l" t="t" r="r" b="b"/>
              <a:pathLst>
                <a:path w="882" h="402" extrusionOk="0">
                  <a:moveTo>
                    <a:pt x="63" y="1"/>
                  </a:moveTo>
                  <a:lnTo>
                    <a:pt x="63" y="1"/>
                  </a:lnTo>
                  <a:cubicBezTo>
                    <a:pt x="47" y="13"/>
                    <a:pt x="33" y="28"/>
                    <a:pt x="23" y="46"/>
                  </a:cubicBezTo>
                  <a:cubicBezTo>
                    <a:pt x="22" y="49"/>
                    <a:pt x="21" y="53"/>
                    <a:pt x="19" y="56"/>
                  </a:cubicBezTo>
                  <a:cubicBezTo>
                    <a:pt x="7" y="79"/>
                    <a:pt x="0" y="106"/>
                    <a:pt x="1" y="132"/>
                  </a:cubicBezTo>
                  <a:cubicBezTo>
                    <a:pt x="3" y="188"/>
                    <a:pt x="11" y="246"/>
                    <a:pt x="45" y="293"/>
                  </a:cubicBezTo>
                  <a:cubicBezTo>
                    <a:pt x="94" y="357"/>
                    <a:pt x="179" y="385"/>
                    <a:pt x="260" y="396"/>
                  </a:cubicBezTo>
                  <a:cubicBezTo>
                    <a:pt x="305" y="400"/>
                    <a:pt x="351" y="401"/>
                    <a:pt x="397" y="401"/>
                  </a:cubicBezTo>
                  <a:cubicBezTo>
                    <a:pt x="419" y="401"/>
                    <a:pt x="442" y="401"/>
                    <a:pt x="465" y="400"/>
                  </a:cubicBezTo>
                  <a:cubicBezTo>
                    <a:pt x="476" y="400"/>
                    <a:pt x="487" y="400"/>
                    <a:pt x="497" y="400"/>
                  </a:cubicBezTo>
                  <a:cubicBezTo>
                    <a:pt x="593" y="400"/>
                    <a:pt x="689" y="395"/>
                    <a:pt x="785" y="385"/>
                  </a:cubicBezTo>
                  <a:cubicBezTo>
                    <a:pt x="815" y="382"/>
                    <a:pt x="844" y="375"/>
                    <a:pt x="873" y="363"/>
                  </a:cubicBezTo>
                  <a:lnTo>
                    <a:pt x="881" y="360"/>
                  </a:lnTo>
                  <a:cubicBezTo>
                    <a:pt x="742" y="300"/>
                    <a:pt x="603" y="243"/>
                    <a:pt x="460" y="192"/>
                  </a:cubicBezTo>
                  <a:cubicBezTo>
                    <a:pt x="445" y="196"/>
                    <a:pt x="430" y="199"/>
                    <a:pt x="414" y="202"/>
                  </a:cubicBezTo>
                  <a:cubicBezTo>
                    <a:pt x="378" y="208"/>
                    <a:pt x="342" y="211"/>
                    <a:pt x="306" y="211"/>
                  </a:cubicBezTo>
                  <a:cubicBezTo>
                    <a:pt x="284" y="211"/>
                    <a:pt x="261" y="209"/>
                    <a:pt x="238" y="207"/>
                  </a:cubicBezTo>
                  <a:cubicBezTo>
                    <a:pt x="205" y="205"/>
                    <a:pt x="172" y="199"/>
                    <a:pt x="140" y="188"/>
                  </a:cubicBezTo>
                  <a:cubicBezTo>
                    <a:pt x="109" y="178"/>
                    <a:pt x="81" y="156"/>
                    <a:pt x="63" y="128"/>
                  </a:cubicBezTo>
                  <a:cubicBezTo>
                    <a:pt x="54" y="108"/>
                    <a:pt x="51" y="86"/>
                    <a:pt x="55" y="64"/>
                  </a:cubicBezTo>
                  <a:lnTo>
                    <a:pt x="55" y="63"/>
                  </a:lnTo>
                  <a:cubicBezTo>
                    <a:pt x="55" y="42"/>
                    <a:pt x="56" y="20"/>
                    <a:pt x="63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7"/>
            <p:cNvSpPr/>
            <p:nvPr/>
          </p:nvSpPr>
          <p:spPr>
            <a:xfrm>
              <a:off x="6443545" y="997218"/>
              <a:ext cx="211291" cy="267524"/>
            </a:xfrm>
            <a:custGeom>
              <a:avLst/>
              <a:gdLst/>
              <a:ahLst/>
              <a:cxnLst/>
              <a:rect l="l" t="t" r="r" b="b"/>
              <a:pathLst>
                <a:path w="1007" h="1275" extrusionOk="0">
                  <a:moveTo>
                    <a:pt x="849" y="0"/>
                  </a:moveTo>
                  <a:cubicBezTo>
                    <a:pt x="846" y="0"/>
                    <a:pt x="843" y="0"/>
                    <a:pt x="840" y="0"/>
                  </a:cubicBezTo>
                  <a:cubicBezTo>
                    <a:pt x="787" y="7"/>
                    <a:pt x="739" y="34"/>
                    <a:pt x="705" y="73"/>
                  </a:cubicBezTo>
                  <a:cubicBezTo>
                    <a:pt x="672" y="113"/>
                    <a:pt x="642" y="156"/>
                    <a:pt x="617" y="201"/>
                  </a:cubicBezTo>
                  <a:cubicBezTo>
                    <a:pt x="575" y="274"/>
                    <a:pt x="523" y="342"/>
                    <a:pt x="463" y="400"/>
                  </a:cubicBezTo>
                  <a:cubicBezTo>
                    <a:pt x="352" y="495"/>
                    <a:pt x="211" y="542"/>
                    <a:pt x="84" y="612"/>
                  </a:cubicBezTo>
                  <a:cubicBezTo>
                    <a:pt x="77" y="614"/>
                    <a:pt x="72" y="619"/>
                    <a:pt x="69" y="624"/>
                  </a:cubicBezTo>
                  <a:cubicBezTo>
                    <a:pt x="63" y="631"/>
                    <a:pt x="62" y="639"/>
                    <a:pt x="62" y="648"/>
                  </a:cubicBezTo>
                  <a:cubicBezTo>
                    <a:pt x="59" y="729"/>
                    <a:pt x="52" y="809"/>
                    <a:pt x="43" y="888"/>
                  </a:cubicBezTo>
                  <a:cubicBezTo>
                    <a:pt x="37" y="928"/>
                    <a:pt x="32" y="968"/>
                    <a:pt x="25" y="1010"/>
                  </a:cubicBezTo>
                  <a:cubicBezTo>
                    <a:pt x="18" y="1043"/>
                    <a:pt x="0" y="1066"/>
                    <a:pt x="4" y="1102"/>
                  </a:cubicBezTo>
                  <a:cubicBezTo>
                    <a:pt x="8" y="1136"/>
                    <a:pt x="23" y="1169"/>
                    <a:pt x="48" y="1194"/>
                  </a:cubicBezTo>
                  <a:cubicBezTo>
                    <a:pt x="85" y="1231"/>
                    <a:pt x="138" y="1246"/>
                    <a:pt x="189" y="1256"/>
                  </a:cubicBezTo>
                  <a:cubicBezTo>
                    <a:pt x="255" y="1267"/>
                    <a:pt x="321" y="1273"/>
                    <a:pt x="387" y="1273"/>
                  </a:cubicBezTo>
                  <a:cubicBezTo>
                    <a:pt x="414" y="1274"/>
                    <a:pt x="442" y="1274"/>
                    <a:pt x="469" y="1274"/>
                  </a:cubicBezTo>
                  <a:cubicBezTo>
                    <a:pt x="474" y="1274"/>
                    <a:pt x="478" y="1274"/>
                    <a:pt x="483" y="1274"/>
                  </a:cubicBezTo>
                  <a:cubicBezTo>
                    <a:pt x="512" y="1274"/>
                    <a:pt x="541" y="1270"/>
                    <a:pt x="570" y="1264"/>
                  </a:cubicBezTo>
                  <a:cubicBezTo>
                    <a:pt x="643" y="1241"/>
                    <a:pt x="658" y="1168"/>
                    <a:pt x="701" y="1113"/>
                  </a:cubicBezTo>
                  <a:cubicBezTo>
                    <a:pt x="710" y="1100"/>
                    <a:pt x="723" y="1089"/>
                    <a:pt x="737" y="1083"/>
                  </a:cubicBezTo>
                  <a:cubicBezTo>
                    <a:pt x="748" y="1078"/>
                    <a:pt x="760" y="1077"/>
                    <a:pt x="773" y="1077"/>
                  </a:cubicBezTo>
                  <a:cubicBezTo>
                    <a:pt x="778" y="1077"/>
                    <a:pt x="783" y="1077"/>
                    <a:pt x="788" y="1077"/>
                  </a:cubicBezTo>
                  <a:cubicBezTo>
                    <a:pt x="796" y="1077"/>
                    <a:pt x="803" y="1077"/>
                    <a:pt x="811" y="1076"/>
                  </a:cubicBezTo>
                  <a:cubicBezTo>
                    <a:pt x="848" y="1067"/>
                    <a:pt x="874" y="1033"/>
                    <a:pt x="891" y="1000"/>
                  </a:cubicBezTo>
                  <a:cubicBezTo>
                    <a:pt x="928" y="927"/>
                    <a:pt x="939" y="846"/>
                    <a:pt x="951" y="765"/>
                  </a:cubicBezTo>
                  <a:cubicBezTo>
                    <a:pt x="965" y="670"/>
                    <a:pt x="979" y="573"/>
                    <a:pt x="993" y="477"/>
                  </a:cubicBezTo>
                  <a:cubicBezTo>
                    <a:pt x="1002" y="425"/>
                    <a:pt x="1006" y="374"/>
                    <a:pt x="1006" y="321"/>
                  </a:cubicBezTo>
                  <a:cubicBezTo>
                    <a:pt x="1006" y="305"/>
                    <a:pt x="1004" y="285"/>
                    <a:pt x="1002" y="269"/>
                  </a:cubicBezTo>
                  <a:cubicBezTo>
                    <a:pt x="999" y="244"/>
                    <a:pt x="995" y="218"/>
                    <a:pt x="991" y="192"/>
                  </a:cubicBezTo>
                  <a:cubicBezTo>
                    <a:pt x="987" y="157"/>
                    <a:pt x="988" y="118"/>
                    <a:pt x="977" y="84"/>
                  </a:cubicBezTo>
                  <a:cubicBezTo>
                    <a:pt x="962" y="34"/>
                    <a:pt x="901" y="0"/>
                    <a:pt x="849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7"/>
            <p:cNvSpPr/>
            <p:nvPr/>
          </p:nvSpPr>
          <p:spPr>
            <a:xfrm>
              <a:off x="6524536" y="1051352"/>
              <a:ext cx="130300" cy="213389"/>
            </a:xfrm>
            <a:custGeom>
              <a:avLst/>
              <a:gdLst/>
              <a:ahLst/>
              <a:cxnLst/>
              <a:rect l="l" t="t" r="r" b="b"/>
              <a:pathLst>
                <a:path w="621" h="1017" extrusionOk="0">
                  <a:moveTo>
                    <a:pt x="558" y="0"/>
                  </a:moveTo>
                  <a:cubicBezTo>
                    <a:pt x="516" y="0"/>
                    <a:pt x="473" y="14"/>
                    <a:pt x="437" y="34"/>
                  </a:cubicBezTo>
                  <a:cubicBezTo>
                    <a:pt x="382" y="67"/>
                    <a:pt x="335" y="111"/>
                    <a:pt x="300" y="164"/>
                  </a:cubicBezTo>
                  <a:cubicBezTo>
                    <a:pt x="284" y="184"/>
                    <a:pt x="269" y="205"/>
                    <a:pt x="257" y="227"/>
                  </a:cubicBezTo>
                  <a:cubicBezTo>
                    <a:pt x="256" y="230"/>
                    <a:pt x="254" y="234"/>
                    <a:pt x="254" y="237"/>
                  </a:cubicBezTo>
                  <a:cubicBezTo>
                    <a:pt x="246" y="264"/>
                    <a:pt x="240" y="290"/>
                    <a:pt x="235" y="319"/>
                  </a:cubicBezTo>
                  <a:cubicBezTo>
                    <a:pt x="199" y="451"/>
                    <a:pt x="129" y="570"/>
                    <a:pt x="79" y="698"/>
                  </a:cubicBezTo>
                  <a:cubicBezTo>
                    <a:pt x="71" y="719"/>
                    <a:pt x="64" y="738"/>
                    <a:pt x="57" y="758"/>
                  </a:cubicBezTo>
                  <a:cubicBezTo>
                    <a:pt x="44" y="804"/>
                    <a:pt x="31" y="848"/>
                    <a:pt x="23" y="895"/>
                  </a:cubicBezTo>
                  <a:cubicBezTo>
                    <a:pt x="13" y="935"/>
                    <a:pt x="6" y="975"/>
                    <a:pt x="1" y="1015"/>
                  </a:cubicBezTo>
                  <a:cubicBezTo>
                    <a:pt x="28" y="1016"/>
                    <a:pt x="56" y="1016"/>
                    <a:pt x="83" y="1016"/>
                  </a:cubicBezTo>
                  <a:cubicBezTo>
                    <a:pt x="88" y="1016"/>
                    <a:pt x="92" y="1016"/>
                    <a:pt x="97" y="1016"/>
                  </a:cubicBezTo>
                  <a:cubicBezTo>
                    <a:pt x="126" y="1016"/>
                    <a:pt x="155" y="1012"/>
                    <a:pt x="184" y="1006"/>
                  </a:cubicBezTo>
                  <a:cubicBezTo>
                    <a:pt x="257" y="983"/>
                    <a:pt x="272" y="910"/>
                    <a:pt x="315" y="855"/>
                  </a:cubicBezTo>
                  <a:cubicBezTo>
                    <a:pt x="324" y="842"/>
                    <a:pt x="337" y="831"/>
                    <a:pt x="351" y="825"/>
                  </a:cubicBezTo>
                  <a:cubicBezTo>
                    <a:pt x="362" y="820"/>
                    <a:pt x="374" y="819"/>
                    <a:pt x="387" y="819"/>
                  </a:cubicBezTo>
                  <a:cubicBezTo>
                    <a:pt x="392" y="819"/>
                    <a:pt x="397" y="819"/>
                    <a:pt x="402" y="819"/>
                  </a:cubicBezTo>
                  <a:cubicBezTo>
                    <a:pt x="410" y="819"/>
                    <a:pt x="417" y="819"/>
                    <a:pt x="425" y="818"/>
                  </a:cubicBezTo>
                  <a:cubicBezTo>
                    <a:pt x="462" y="809"/>
                    <a:pt x="488" y="775"/>
                    <a:pt x="505" y="742"/>
                  </a:cubicBezTo>
                  <a:cubicBezTo>
                    <a:pt x="542" y="669"/>
                    <a:pt x="553" y="588"/>
                    <a:pt x="565" y="507"/>
                  </a:cubicBezTo>
                  <a:cubicBezTo>
                    <a:pt x="579" y="412"/>
                    <a:pt x="593" y="315"/>
                    <a:pt x="607" y="219"/>
                  </a:cubicBezTo>
                  <a:cubicBezTo>
                    <a:pt x="616" y="167"/>
                    <a:pt x="620" y="116"/>
                    <a:pt x="620" y="63"/>
                  </a:cubicBezTo>
                  <a:cubicBezTo>
                    <a:pt x="620" y="47"/>
                    <a:pt x="618" y="27"/>
                    <a:pt x="616" y="11"/>
                  </a:cubicBezTo>
                  <a:cubicBezTo>
                    <a:pt x="598" y="4"/>
                    <a:pt x="578" y="0"/>
                    <a:pt x="558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7"/>
            <p:cNvSpPr/>
            <p:nvPr/>
          </p:nvSpPr>
          <p:spPr>
            <a:xfrm>
              <a:off x="6434522" y="1208089"/>
              <a:ext cx="221992" cy="84768"/>
            </a:xfrm>
            <a:custGeom>
              <a:avLst/>
              <a:gdLst/>
              <a:ahLst/>
              <a:cxnLst/>
              <a:rect l="l" t="t" r="r" b="b"/>
              <a:pathLst>
                <a:path w="1058" h="404" extrusionOk="0">
                  <a:moveTo>
                    <a:pt x="64" y="0"/>
                  </a:moveTo>
                  <a:lnTo>
                    <a:pt x="64" y="0"/>
                  </a:lnTo>
                  <a:cubicBezTo>
                    <a:pt x="47" y="13"/>
                    <a:pt x="35" y="29"/>
                    <a:pt x="25" y="47"/>
                  </a:cubicBezTo>
                  <a:cubicBezTo>
                    <a:pt x="9" y="72"/>
                    <a:pt x="0" y="102"/>
                    <a:pt x="2" y="133"/>
                  </a:cubicBezTo>
                  <a:cubicBezTo>
                    <a:pt x="3" y="189"/>
                    <a:pt x="13" y="247"/>
                    <a:pt x="46" y="292"/>
                  </a:cubicBezTo>
                  <a:cubicBezTo>
                    <a:pt x="94" y="360"/>
                    <a:pt x="179" y="386"/>
                    <a:pt x="261" y="396"/>
                  </a:cubicBezTo>
                  <a:cubicBezTo>
                    <a:pt x="311" y="401"/>
                    <a:pt x="361" y="403"/>
                    <a:pt x="412" y="403"/>
                  </a:cubicBezTo>
                  <a:cubicBezTo>
                    <a:pt x="430" y="403"/>
                    <a:pt x="448" y="403"/>
                    <a:pt x="466" y="402"/>
                  </a:cubicBezTo>
                  <a:cubicBezTo>
                    <a:pt x="572" y="401"/>
                    <a:pt x="679" y="400"/>
                    <a:pt x="785" y="387"/>
                  </a:cubicBezTo>
                  <a:cubicBezTo>
                    <a:pt x="815" y="383"/>
                    <a:pt x="844" y="376"/>
                    <a:pt x="873" y="365"/>
                  </a:cubicBezTo>
                  <a:cubicBezTo>
                    <a:pt x="898" y="358"/>
                    <a:pt x="921" y="350"/>
                    <a:pt x="946" y="339"/>
                  </a:cubicBezTo>
                  <a:cubicBezTo>
                    <a:pt x="970" y="328"/>
                    <a:pt x="990" y="313"/>
                    <a:pt x="1009" y="295"/>
                  </a:cubicBezTo>
                  <a:cubicBezTo>
                    <a:pt x="1019" y="285"/>
                    <a:pt x="1029" y="276"/>
                    <a:pt x="1037" y="265"/>
                  </a:cubicBezTo>
                  <a:cubicBezTo>
                    <a:pt x="1040" y="262"/>
                    <a:pt x="1056" y="233"/>
                    <a:pt x="1058" y="233"/>
                  </a:cubicBezTo>
                  <a:cubicBezTo>
                    <a:pt x="1056" y="233"/>
                    <a:pt x="1054" y="233"/>
                    <a:pt x="1053" y="233"/>
                  </a:cubicBezTo>
                  <a:cubicBezTo>
                    <a:pt x="1023" y="233"/>
                    <a:pt x="994" y="244"/>
                    <a:pt x="963" y="247"/>
                  </a:cubicBezTo>
                  <a:cubicBezTo>
                    <a:pt x="955" y="247"/>
                    <a:pt x="948" y="248"/>
                    <a:pt x="941" y="248"/>
                  </a:cubicBezTo>
                  <a:cubicBezTo>
                    <a:pt x="900" y="248"/>
                    <a:pt x="860" y="238"/>
                    <a:pt x="824" y="221"/>
                  </a:cubicBezTo>
                  <a:cubicBezTo>
                    <a:pt x="780" y="200"/>
                    <a:pt x="736" y="171"/>
                    <a:pt x="685" y="167"/>
                  </a:cubicBezTo>
                  <a:cubicBezTo>
                    <a:pt x="672" y="166"/>
                    <a:pt x="660" y="166"/>
                    <a:pt x="647" y="166"/>
                  </a:cubicBezTo>
                  <a:cubicBezTo>
                    <a:pt x="611" y="166"/>
                    <a:pt x="576" y="169"/>
                    <a:pt x="540" y="174"/>
                  </a:cubicBezTo>
                  <a:cubicBezTo>
                    <a:pt x="497" y="181"/>
                    <a:pt x="456" y="195"/>
                    <a:pt x="413" y="203"/>
                  </a:cubicBezTo>
                  <a:cubicBezTo>
                    <a:pt x="378" y="208"/>
                    <a:pt x="343" y="211"/>
                    <a:pt x="307" y="211"/>
                  </a:cubicBezTo>
                  <a:cubicBezTo>
                    <a:pt x="284" y="211"/>
                    <a:pt x="262" y="210"/>
                    <a:pt x="239" y="207"/>
                  </a:cubicBezTo>
                  <a:cubicBezTo>
                    <a:pt x="206" y="206"/>
                    <a:pt x="172" y="200"/>
                    <a:pt x="141" y="189"/>
                  </a:cubicBezTo>
                  <a:cubicBezTo>
                    <a:pt x="109" y="178"/>
                    <a:pt x="82" y="156"/>
                    <a:pt x="64" y="127"/>
                  </a:cubicBezTo>
                  <a:cubicBezTo>
                    <a:pt x="55" y="108"/>
                    <a:pt x="51" y="86"/>
                    <a:pt x="55" y="64"/>
                  </a:cubicBezTo>
                  <a:cubicBezTo>
                    <a:pt x="55" y="43"/>
                    <a:pt x="58" y="21"/>
                    <a:pt x="6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7"/>
            <p:cNvSpPr/>
            <p:nvPr/>
          </p:nvSpPr>
          <p:spPr>
            <a:xfrm>
              <a:off x="6399902" y="921891"/>
              <a:ext cx="262068" cy="291024"/>
            </a:xfrm>
            <a:custGeom>
              <a:avLst/>
              <a:gdLst/>
              <a:ahLst/>
              <a:cxnLst/>
              <a:rect l="l" t="t" r="r" b="b"/>
              <a:pathLst>
                <a:path w="1249" h="1387" extrusionOk="0">
                  <a:moveTo>
                    <a:pt x="657" y="0"/>
                  </a:moveTo>
                  <a:cubicBezTo>
                    <a:pt x="617" y="0"/>
                    <a:pt x="577" y="4"/>
                    <a:pt x="537" y="13"/>
                  </a:cubicBezTo>
                  <a:cubicBezTo>
                    <a:pt x="362" y="51"/>
                    <a:pt x="209" y="160"/>
                    <a:pt x="116" y="311"/>
                  </a:cubicBezTo>
                  <a:cubicBezTo>
                    <a:pt x="72" y="382"/>
                    <a:pt x="43" y="459"/>
                    <a:pt x="29" y="538"/>
                  </a:cubicBezTo>
                  <a:cubicBezTo>
                    <a:pt x="0" y="697"/>
                    <a:pt x="24" y="866"/>
                    <a:pt x="73" y="1015"/>
                  </a:cubicBezTo>
                  <a:cubicBezTo>
                    <a:pt x="106" y="1108"/>
                    <a:pt x="142" y="1203"/>
                    <a:pt x="211" y="1275"/>
                  </a:cubicBezTo>
                  <a:cubicBezTo>
                    <a:pt x="278" y="1344"/>
                    <a:pt x="371" y="1385"/>
                    <a:pt x="467" y="1386"/>
                  </a:cubicBezTo>
                  <a:cubicBezTo>
                    <a:pt x="469" y="1386"/>
                    <a:pt x="470" y="1387"/>
                    <a:pt x="472" y="1387"/>
                  </a:cubicBezTo>
                  <a:cubicBezTo>
                    <a:pt x="566" y="1387"/>
                    <a:pt x="657" y="1348"/>
                    <a:pt x="722" y="1278"/>
                  </a:cubicBezTo>
                  <a:cubicBezTo>
                    <a:pt x="766" y="1232"/>
                    <a:pt x="793" y="1174"/>
                    <a:pt x="822" y="1118"/>
                  </a:cubicBezTo>
                  <a:cubicBezTo>
                    <a:pt x="867" y="1024"/>
                    <a:pt x="907" y="916"/>
                    <a:pt x="994" y="851"/>
                  </a:cubicBezTo>
                  <a:cubicBezTo>
                    <a:pt x="1009" y="838"/>
                    <a:pt x="1028" y="832"/>
                    <a:pt x="1048" y="832"/>
                  </a:cubicBezTo>
                  <a:cubicBezTo>
                    <a:pt x="1060" y="832"/>
                    <a:pt x="1072" y="835"/>
                    <a:pt x="1084" y="840"/>
                  </a:cubicBezTo>
                  <a:cubicBezTo>
                    <a:pt x="1115" y="859"/>
                    <a:pt x="1119" y="891"/>
                    <a:pt x="1128" y="923"/>
                  </a:cubicBezTo>
                  <a:cubicBezTo>
                    <a:pt x="1132" y="940"/>
                    <a:pt x="1136" y="952"/>
                    <a:pt x="1143" y="952"/>
                  </a:cubicBezTo>
                  <a:cubicBezTo>
                    <a:pt x="1148" y="952"/>
                    <a:pt x="1154" y="947"/>
                    <a:pt x="1162" y="936"/>
                  </a:cubicBezTo>
                  <a:cubicBezTo>
                    <a:pt x="1163" y="935"/>
                    <a:pt x="1163" y="934"/>
                    <a:pt x="1165" y="931"/>
                  </a:cubicBezTo>
                  <a:cubicBezTo>
                    <a:pt x="1213" y="862"/>
                    <a:pt x="1232" y="752"/>
                    <a:pt x="1241" y="668"/>
                  </a:cubicBezTo>
                  <a:cubicBezTo>
                    <a:pt x="1249" y="591"/>
                    <a:pt x="1243" y="512"/>
                    <a:pt x="1224" y="437"/>
                  </a:cubicBezTo>
                  <a:cubicBezTo>
                    <a:pt x="1196" y="317"/>
                    <a:pt x="1130" y="209"/>
                    <a:pt x="1035" y="132"/>
                  </a:cubicBezTo>
                  <a:cubicBezTo>
                    <a:pt x="927" y="46"/>
                    <a:pt x="793" y="0"/>
                    <a:pt x="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7"/>
            <p:cNvSpPr/>
            <p:nvPr/>
          </p:nvSpPr>
          <p:spPr>
            <a:xfrm>
              <a:off x="6399902" y="1013374"/>
              <a:ext cx="262068" cy="199541"/>
            </a:xfrm>
            <a:custGeom>
              <a:avLst/>
              <a:gdLst/>
              <a:ahLst/>
              <a:cxnLst/>
              <a:rect l="l" t="t" r="r" b="b"/>
              <a:pathLst>
                <a:path w="1249" h="951" extrusionOk="0">
                  <a:moveTo>
                    <a:pt x="1224" y="1"/>
                  </a:moveTo>
                  <a:cubicBezTo>
                    <a:pt x="1143" y="76"/>
                    <a:pt x="1051" y="141"/>
                    <a:pt x="950" y="189"/>
                  </a:cubicBezTo>
                  <a:cubicBezTo>
                    <a:pt x="820" y="252"/>
                    <a:pt x="678" y="284"/>
                    <a:pt x="535" y="284"/>
                  </a:cubicBezTo>
                  <a:cubicBezTo>
                    <a:pt x="467" y="284"/>
                    <a:pt x="398" y="277"/>
                    <a:pt x="331" y="262"/>
                  </a:cubicBezTo>
                  <a:cubicBezTo>
                    <a:pt x="219" y="236"/>
                    <a:pt x="109" y="185"/>
                    <a:pt x="29" y="102"/>
                  </a:cubicBezTo>
                  <a:lnTo>
                    <a:pt x="29" y="102"/>
                  </a:lnTo>
                  <a:cubicBezTo>
                    <a:pt x="0" y="261"/>
                    <a:pt x="24" y="430"/>
                    <a:pt x="73" y="579"/>
                  </a:cubicBezTo>
                  <a:cubicBezTo>
                    <a:pt x="106" y="672"/>
                    <a:pt x="142" y="767"/>
                    <a:pt x="211" y="839"/>
                  </a:cubicBezTo>
                  <a:cubicBezTo>
                    <a:pt x="278" y="908"/>
                    <a:pt x="371" y="949"/>
                    <a:pt x="467" y="950"/>
                  </a:cubicBezTo>
                  <a:cubicBezTo>
                    <a:pt x="469" y="950"/>
                    <a:pt x="470" y="951"/>
                    <a:pt x="472" y="951"/>
                  </a:cubicBezTo>
                  <a:cubicBezTo>
                    <a:pt x="566" y="951"/>
                    <a:pt x="657" y="912"/>
                    <a:pt x="722" y="842"/>
                  </a:cubicBezTo>
                  <a:cubicBezTo>
                    <a:pt x="766" y="796"/>
                    <a:pt x="793" y="738"/>
                    <a:pt x="822" y="682"/>
                  </a:cubicBezTo>
                  <a:cubicBezTo>
                    <a:pt x="867" y="588"/>
                    <a:pt x="907" y="480"/>
                    <a:pt x="994" y="415"/>
                  </a:cubicBezTo>
                  <a:cubicBezTo>
                    <a:pt x="1009" y="402"/>
                    <a:pt x="1028" y="396"/>
                    <a:pt x="1048" y="396"/>
                  </a:cubicBezTo>
                  <a:cubicBezTo>
                    <a:pt x="1060" y="396"/>
                    <a:pt x="1072" y="399"/>
                    <a:pt x="1084" y="404"/>
                  </a:cubicBezTo>
                  <a:cubicBezTo>
                    <a:pt x="1115" y="423"/>
                    <a:pt x="1119" y="455"/>
                    <a:pt x="1128" y="487"/>
                  </a:cubicBezTo>
                  <a:cubicBezTo>
                    <a:pt x="1132" y="504"/>
                    <a:pt x="1136" y="516"/>
                    <a:pt x="1143" y="516"/>
                  </a:cubicBezTo>
                  <a:cubicBezTo>
                    <a:pt x="1148" y="516"/>
                    <a:pt x="1154" y="511"/>
                    <a:pt x="1162" y="500"/>
                  </a:cubicBezTo>
                  <a:cubicBezTo>
                    <a:pt x="1163" y="499"/>
                    <a:pt x="1163" y="498"/>
                    <a:pt x="1165" y="495"/>
                  </a:cubicBezTo>
                  <a:cubicBezTo>
                    <a:pt x="1213" y="426"/>
                    <a:pt x="1232" y="316"/>
                    <a:pt x="1241" y="232"/>
                  </a:cubicBezTo>
                  <a:cubicBezTo>
                    <a:pt x="1249" y="155"/>
                    <a:pt x="1243" y="75"/>
                    <a:pt x="12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7"/>
            <p:cNvSpPr/>
            <p:nvPr/>
          </p:nvSpPr>
          <p:spPr>
            <a:xfrm>
              <a:off x="6864868" y="989664"/>
              <a:ext cx="198282" cy="237309"/>
            </a:xfrm>
            <a:custGeom>
              <a:avLst/>
              <a:gdLst/>
              <a:ahLst/>
              <a:cxnLst/>
              <a:rect l="l" t="t" r="r" b="b"/>
              <a:pathLst>
                <a:path w="945" h="1131" extrusionOk="0">
                  <a:moveTo>
                    <a:pt x="729" y="0"/>
                  </a:moveTo>
                  <a:cubicBezTo>
                    <a:pt x="722" y="0"/>
                    <a:pt x="716" y="6"/>
                    <a:pt x="711" y="10"/>
                  </a:cubicBezTo>
                  <a:cubicBezTo>
                    <a:pt x="675" y="45"/>
                    <a:pt x="637" y="76"/>
                    <a:pt x="595" y="103"/>
                  </a:cubicBezTo>
                  <a:cubicBezTo>
                    <a:pt x="547" y="131"/>
                    <a:pt x="500" y="163"/>
                    <a:pt x="455" y="196"/>
                  </a:cubicBezTo>
                  <a:cubicBezTo>
                    <a:pt x="431" y="215"/>
                    <a:pt x="424" y="227"/>
                    <a:pt x="398" y="227"/>
                  </a:cubicBezTo>
                  <a:cubicBezTo>
                    <a:pt x="395" y="227"/>
                    <a:pt x="392" y="227"/>
                    <a:pt x="389" y="226"/>
                  </a:cubicBezTo>
                  <a:cubicBezTo>
                    <a:pt x="361" y="224"/>
                    <a:pt x="334" y="215"/>
                    <a:pt x="309" y="202"/>
                  </a:cubicBezTo>
                  <a:cubicBezTo>
                    <a:pt x="272" y="181"/>
                    <a:pt x="241" y="149"/>
                    <a:pt x="210" y="123"/>
                  </a:cubicBezTo>
                  <a:cubicBezTo>
                    <a:pt x="177" y="97"/>
                    <a:pt x="138" y="72"/>
                    <a:pt x="96" y="72"/>
                  </a:cubicBezTo>
                  <a:cubicBezTo>
                    <a:pt x="95" y="72"/>
                    <a:pt x="94" y="72"/>
                    <a:pt x="93" y="72"/>
                  </a:cubicBezTo>
                  <a:cubicBezTo>
                    <a:pt x="51" y="72"/>
                    <a:pt x="9" y="101"/>
                    <a:pt x="5" y="142"/>
                  </a:cubicBezTo>
                  <a:cubicBezTo>
                    <a:pt x="1" y="184"/>
                    <a:pt x="38" y="218"/>
                    <a:pt x="75" y="235"/>
                  </a:cubicBezTo>
                  <a:cubicBezTo>
                    <a:pt x="113" y="253"/>
                    <a:pt x="156" y="258"/>
                    <a:pt x="193" y="277"/>
                  </a:cubicBezTo>
                  <a:cubicBezTo>
                    <a:pt x="225" y="297"/>
                    <a:pt x="252" y="321"/>
                    <a:pt x="273" y="352"/>
                  </a:cubicBezTo>
                  <a:cubicBezTo>
                    <a:pt x="291" y="374"/>
                    <a:pt x="305" y="399"/>
                    <a:pt x="314" y="426"/>
                  </a:cubicBezTo>
                  <a:cubicBezTo>
                    <a:pt x="332" y="480"/>
                    <a:pt x="323" y="546"/>
                    <a:pt x="313" y="601"/>
                  </a:cubicBezTo>
                  <a:cubicBezTo>
                    <a:pt x="302" y="661"/>
                    <a:pt x="288" y="721"/>
                    <a:pt x="270" y="779"/>
                  </a:cubicBezTo>
                  <a:cubicBezTo>
                    <a:pt x="255" y="829"/>
                    <a:pt x="236" y="878"/>
                    <a:pt x="211" y="924"/>
                  </a:cubicBezTo>
                  <a:cubicBezTo>
                    <a:pt x="262" y="948"/>
                    <a:pt x="302" y="986"/>
                    <a:pt x="342" y="1025"/>
                  </a:cubicBezTo>
                  <a:cubicBezTo>
                    <a:pt x="382" y="1062"/>
                    <a:pt x="422" y="1101"/>
                    <a:pt x="474" y="1120"/>
                  </a:cubicBezTo>
                  <a:cubicBezTo>
                    <a:pt x="493" y="1127"/>
                    <a:pt x="512" y="1131"/>
                    <a:pt x="531" y="1131"/>
                  </a:cubicBezTo>
                  <a:cubicBezTo>
                    <a:pt x="552" y="1131"/>
                    <a:pt x="574" y="1126"/>
                    <a:pt x="594" y="1119"/>
                  </a:cubicBezTo>
                  <a:cubicBezTo>
                    <a:pt x="631" y="1099"/>
                    <a:pt x="621" y="1070"/>
                    <a:pt x="630" y="1035"/>
                  </a:cubicBezTo>
                  <a:cubicBezTo>
                    <a:pt x="648" y="951"/>
                    <a:pt x="689" y="875"/>
                    <a:pt x="748" y="814"/>
                  </a:cubicBezTo>
                  <a:cubicBezTo>
                    <a:pt x="803" y="758"/>
                    <a:pt x="871" y="717"/>
                    <a:pt x="913" y="650"/>
                  </a:cubicBezTo>
                  <a:cubicBezTo>
                    <a:pt x="934" y="622"/>
                    <a:pt x="945" y="586"/>
                    <a:pt x="942" y="550"/>
                  </a:cubicBezTo>
                  <a:cubicBezTo>
                    <a:pt x="939" y="538"/>
                    <a:pt x="935" y="527"/>
                    <a:pt x="935" y="514"/>
                  </a:cubicBezTo>
                  <a:cubicBezTo>
                    <a:pt x="934" y="494"/>
                    <a:pt x="942" y="473"/>
                    <a:pt x="939" y="454"/>
                  </a:cubicBezTo>
                  <a:cubicBezTo>
                    <a:pt x="933" y="434"/>
                    <a:pt x="922" y="416"/>
                    <a:pt x="908" y="404"/>
                  </a:cubicBezTo>
                  <a:cubicBezTo>
                    <a:pt x="895" y="393"/>
                    <a:pt x="886" y="381"/>
                    <a:pt x="877" y="367"/>
                  </a:cubicBezTo>
                  <a:cubicBezTo>
                    <a:pt x="868" y="345"/>
                    <a:pt x="868" y="319"/>
                    <a:pt x="854" y="298"/>
                  </a:cubicBezTo>
                  <a:cubicBezTo>
                    <a:pt x="838" y="271"/>
                    <a:pt x="798" y="269"/>
                    <a:pt x="789" y="235"/>
                  </a:cubicBezTo>
                  <a:cubicBezTo>
                    <a:pt x="788" y="225"/>
                    <a:pt x="788" y="215"/>
                    <a:pt x="789" y="206"/>
                  </a:cubicBezTo>
                  <a:cubicBezTo>
                    <a:pt x="799" y="136"/>
                    <a:pt x="787" y="60"/>
                    <a:pt x="740" y="8"/>
                  </a:cubicBezTo>
                  <a:cubicBezTo>
                    <a:pt x="738" y="5"/>
                    <a:pt x="736" y="2"/>
                    <a:pt x="733" y="1"/>
                  </a:cubicBezTo>
                  <a:cubicBezTo>
                    <a:pt x="732" y="0"/>
                    <a:pt x="730" y="0"/>
                    <a:pt x="729" y="0"/>
                  </a:cubicBezTo>
                  <a:close/>
                </a:path>
              </a:pathLst>
            </a:custGeom>
            <a:solidFill>
              <a:srgbClr val="FFD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7"/>
            <p:cNvSpPr/>
            <p:nvPr/>
          </p:nvSpPr>
          <p:spPr>
            <a:xfrm>
              <a:off x="6909140" y="1074432"/>
              <a:ext cx="153800" cy="152541"/>
            </a:xfrm>
            <a:custGeom>
              <a:avLst/>
              <a:gdLst/>
              <a:ahLst/>
              <a:cxnLst/>
              <a:rect l="l" t="t" r="r" b="b"/>
              <a:pathLst>
                <a:path w="733" h="727" extrusionOk="0">
                  <a:moveTo>
                    <a:pt x="695" y="0"/>
                  </a:moveTo>
                  <a:cubicBezTo>
                    <a:pt x="694" y="7"/>
                    <a:pt x="693" y="14"/>
                    <a:pt x="690" y="21"/>
                  </a:cubicBezTo>
                  <a:cubicBezTo>
                    <a:pt x="655" y="135"/>
                    <a:pt x="592" y="238"/>
                    <a:pt x="507" y="321"/>
                  </a:cubicBezTo>
                  <a:cubicBezTo>
                    <a:pt x="438" y="388"/>
                    <a:pt x="345" y="452"/>
                    <a:pt x="246" y="452"/>
                  </a:cubicBezTo>
                  <a:cubicBezTo>
                    <a:pt x="225" y="452"/>
                    <a:pt x="203" y="449"/>
                    <a:pt x="182" y="442"/>
                  </a:cubicBezTo>
                  <a:cubicBezTo>
                    <a:pt x="136" y="428"/>
                    <a:pt x="84" y="409"/>
                    <a:pt x="59" y="375"/>
                  </a:cubicBezTo>
                  <a:cubicBezTo>
                    <a:pt x="44" y="425"/>
                    <a:pt x="25" y="474"/>
                    <a:pt x="0" y="520"/>
                  </a:cubicBezTo>
                  <a:cubicBezTo>
                    <a:pt x="51" y="544"/>
                    <a:pt x="91" y="582"/>
                    <a:pt x="131" y="621"/>
                  </a:cubicBezTo>
                  <a:cubicBezTo>
                    <a:pt x="171" y="658"/>
                    <a:pt x="211" y="697"/>
                    <a:pt x="263" y="716"/>
                  </a:cubicBezTo>
                  <a:cubicBezTo>
                    <a:pt x="282" y="723"/>
                    <a:pt x="301" y="727"/>
                    <a:pt x="320" y="727"/>
                  </a:cubicBezTo>
                  <a:cubicBezTo>
                    <a:pt x="341" y="727"/>
                    <a:pt x="363" y="722"/>
                    <a:pt x="383" y="715"/>
                  </a:cubicBezTo>
                  <a:cubicBezTo>
                    <a:pt x="420" y="695"/>
                    <a:pt x="410" y="666"/>
                    <a:pt x="419" y="631"/>
                  </a:cubicBezTo>
                  <a:cubicBezTo>
                    <a:pt x="437" y="547"/>
                    <a:pt x="478" y="471"/>
                    <a:pt x="537" y="410"/>
                  </a:cubicBezTo>
                  <a:cubicBezTo>
                    <a:pt x="592" y="354"/>
                    <a:pt x="660" y="313"/>
                    <a:pt x="702" y="246"/>
                  </a:cubicBezTo>
                  <a:cubicBezTo>
                    <a:pt x="723" y="218"/>
                    <a:pt x="733" y="182"/>
                    <a:pt x="730" y="146"/>
                  </a:cubicBezTo>
                  <a:cubicBezTo>
                    <a:pt x="728" y="134"/>
                    <a:pt x="724" y="123"/>
                    <a:pt x="724" y="110"/>
                  </a:cubicBezTo>
                  <a:cubicBezTo>
                    <a:pt x="723" y="90"/>
                    <a:pt x="731" y="69"/>
                    <a:pt x="727" y="50"/>
                  </a:cubicBezTo>
                  <a:cubicBezTo>
                    <a:pt x="722" y="30"/>
                    <a:pt x="711" y="14"/>
                    <a:pt x="695" y="0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7"/>
            <p:cNvSpPr/>
            <p:nvPr/>
          </p:nvSpPr>
          <p:spPr>
            <a:xfrm>
              <a:off x="6621894" y="1159620"/>
              <a:ext cx="387962" cy="424891"/>
            </a:xfrm>
            <a:custGeom>
              <a:avLst/>
              <a:gdLst/>
              <a:ahLst/>
              <a:cxnLst/>
              <a:rect l="l" t="t" r="r" b="b"/>
              <a:pathLst>
                <a:path w="1849" h="2025" extrusionOk="0">
                  <a:moveTo>
                    <a:pt x="1404" y="0"/>
                  </a:moveTo>
                  <a:cubicBezTo>
                    <a:pt x="1404" y="0"/>
                    <a:pt x="1403" y="1"/>
                    <a:pt x="1403" y="1"/>
                  </a:cubicBezTo>
                  <a:lnTo>
                    <a:pt x="1403" y="1"/>
                  </a:lnTo>
                  <a:cubicBezTo>
                    <a:pt x="1403" y="1"/>
                    <a:pt x="1404" y="0"/>
                    <a:pt x="1404" y="0"/>
                  </a:cubicBezTo>
                  <a:close/>
                  <a:moveTo>
                    <a:pt x="1403" y="1"/>
                  </a:moveTo>
                  <a:lnTo>
                    <a:pt x="1403" y="1"/>
                  </a:lnTo>
                  <a:cubicBezTo>
                    <a:pt x="1366" y="86"/>
                    <a:pt x="1340" y="177"/>
                    <a:pt x="1310" y="263"/>
                  </a:cubicBezTo>
                  <a:cubicBezTo>
                    <a:pt x="1270" y="377"/>
                    <a:pt x="1232" y="492"/>
                    <a:pt x="1193" y="606"/>
                  </a:cubicBezTo>
                  <a:cubicBezTo>
                    <a:pt x="1160" y="704"/>
                    <a:pt x="1128" y="801"/>
                    <a:pt x="1095" y="899"/>
                  </a:cubicBezTo>
                  <a:cubicBezTo>
                    <a:pt x="1070" y="978"/>
                    <a:pt x="1040" y="1055"/>
                    <a:pt x="1003" y="1129"/>
                  </a:cubicBezTo>
                  <a:cubicBezTo>
                    <a:pt x="978" y="1176"/>
                    <a:pt x="942" y="1223"/>
                    <a:pt x="892" y="1238"/>
                  </a:cubicBezTo>
                  <a:cubicBezTo>
                    <a:pt x="878" y="1242"/>
                    <a:pt x="866" y="1244"/>
                    <a:pt x="853" y="1244"/>
                  </a:cubicBezTo>
                  <a:cubicBezTo>
                    <a:pt x="799" y="1244"/>
                    <a:pt x="753" y="1207"/>
                    <a:pt x="725" y="1161"/>
                  </a:cubicBezTo>
                  <a:cubicBezTo>
                    <a:pt x="682" y="1093"/>
                    <a:pt x="616" y="1035"/>
                    <a:pt x="560" y="979"/>
                  </a:cubicBezTo>
                  <a:cubicBezTo>
                    <a:pt x="503" y="924"/>
                    <a:pt x="437" y="870"/>
                    <a:pt x="356" y="855"/>
                  </a:cubicBezTo>
                  <a:cubicBezTo>
                    <a:pt x="337" y="851"/>
                    <a:pt x="318" y="850"/>
                    <a:pt x="301" y="850"/>
                  </a:cubicBezTo>
                  <a:cubicBezTo>
                    <a:pt x="149" y="850"/>
                    <a:pt x="63" y="980"/>
                    <a:pt x="27" y="1121"/>
                  </a:cubicBezTo>
                  <a:cubicBezTo>
                    <a:pt x="19" y="1152"/>
                    <a:pt x="12" y="1184"/>
                    <a:pt x="9" y="1217"/>
                  </a:cubicBezTo>
                  <a:cubicBezTo>
                    <a:pt x="1" y="1329"/>
                    <a:pt x="10" y="1440"/>
                    <a:pt x="35" y="1549"/>
                  </a:cubicBezTo>
                  <a:cubicBezTo>
                    <a:pt x="55" y="1637"/>
                    <a:pt x="103" y="1717"/>
                    <a:pt x="173" y="1773"/>
                  </a:cubicBezTo>
                  <a:cubicBezTo>
                    <a:pt x="238" y="1824"/>
                    <a:pt x="315" y="1838"/>
                    <a:pt x="390" y="1864"/>
                  </a:cubicBezTo>
                  <a:cubicBezTo>
                    <a:pt x="480" y="1893"/>
                    <a:pt x="845" y="2009"/>
                    <a:pt x="936" y="2018"/>
                  </a:cubicBezTo>
                  <a:cubicBezTo>
                    <a:pt x="966" y="2022"/>
                    <a:pt x="997" y="2024"/>
                    <a:pt x="1029" y="2024"/>
                  </a:cubicBezTo>
                  <a:cubicBezTo>
                    <a:pt x="1098" y="2024"/>
                    <a:pt x="1166" y="2011"/>
                    <a:pt x="1218" y="1961"/>
                  </a:cubicBezTo>
                  <a:cubicBezTo>
                    <a:pt x="1342" y="1841"/>
                    <a:pt x="1426" y="1684"/>
                    <a:pt x="1490" y="1523"/>
                  </a:cubicBezTo>
                  <a:cubicBezTo>
                    <a:pt x="1529" y="1431"/>
                    <a:pt x="1562" y="1337"/>
                    <a:pt x="1591" y="1241"/>
                  </a:cubicBezTo>
                  <a:cubicBezTo>
                    <a:pt x="1611" y="1174"/>
                    <a:pt x="1628" y="1106"/>
                    <a:pt x="1643" y="1037"/>
                  </a:cubicBezTo>
                  <a:cubicBezTo>
                    <a:pt x="1679" y="881"/>
                    <a:pt x="1711" y="724"/>
                    <a:pt x="1742" y="567"/>
                  </a:cubicBezTo>
                  <a:cubicBezTo>
                    <a:pt x="1757" y="489"/>
                    <a:pt x="1775" y="412"/>
                    <a:pt x="1793" y="333"/>
                  </a:cubicBezTo>
                  <a:cubicBezTo>
                    <a:pt x="1803" y="292"/>
                    <a:pt x="1843" y="121"/>
                    <a:pt x="1848" y="90"/>
                  </a:cubicBezTo>
                  <a:lnTo>
                    <a:pt x="1848" y="90"/>
                  </a:lnTo>
                  <a:cubicBezTo>
                    <a:pt x="1822" y="105"/>
                    <a:pt x="1795" y="117"/>
                    <a:pt x="1764" y="125"/>
                  </a:cubicBezTo>
                  <a:cubicBezTo>
                    <a:pt x="1733" y="134"/>
                    <a:pt x="1700" y="138"/>
                    <a:pt x="1667" y="138"/>
                  </a:cubicBezTo>
                  <a:cubicBezTo>
                    <a:pt x="1656" y="138"/>
                    <a:pt x="1645" y="138"/>
                    <a:pt x="1634" y="136"/>
                  </a:cubicBezTo>
                  <a:cubicBezTo>
                    <a:pt x="1584" y="132"/>
                    <a:pt x="1536" y="116"/>
                    <a:pt x="1492" y="92"/>
                  </a:cubicBezTo>
                  <a:cubicBezTo>
                    <a:pt x="1473" y="81"/>
                    <a:pt x="1391" y="31"/>
                    <a:pt x="140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7"/>
            <p:cNvSpPr/>
            <p:nvPr/>
          </p:nvSpPr>
          <p:spPr>
            <a:xfrm>
              <a:off x="6621894" y="1178295"/>
              <a:ext cx="387962" cy="406216"/>
            </a:xfrm>
            <a:custGeom>
              <a:avLst/>
              <a:gdLst/>
              <a:ahLst/>
              <a:cxnLst/>
              <a:rect l="l" t="t" r="r" b="b"/>
              <a:pathLst>
                <a:path w="1849" h="1936" extrusionOk="0">
                  <a:moveTo>
                    <a:pt x="1848" y="1"/>
                  </a:moveTo>
                  <a:lnTo>
                    <a:pt x="1848" y="1"/>
                  </a:lnTo>
                  <a:cubicBezTo>
                    <a:pt x="1822" y="17"/>
                    <a:pt x="1795" y="28"/>
                    <a:pt x="1764" y="36"/>
                  </a:cubicBezTo>
                  <a:cubicBezTo>
                    <a:pt x="1727" y="155"/>
                    <a:pt x="1694" y="275"/>
                    <a:pt x="1660" y="394"/>
                  </a:cubicBezTo>
                  <a:cubicBezTo>
                    <a:pt x="1598" y="602"/>
                    <a:pt x="1532" y="809"/>
                    <a:pt x="1460" y="1014"/>
                  </a:cubicBezTo>
                  <a:cubicBezTo>
                    <a:pt x="1397" y="1190"/>
                    <a:pt x="1350" y="1409"/>
                    <a:pt x="1225" y="1552"/>
                  </a:cubicBezTo>
                  <a:cubicBezTo>
                    <a:pt x="1139" y="1644"/>
                    <a:pt x="1026" y="1704"/>
                    <a:pt x="903" y="1721"/>
                  </a:cubicBezTo>
                  <a:cubicBezTo>
                    <a:pt x="871" y="1726"/>
                    <a:pt x="838" y="1728"/>
                    <a:pt x="806" y="1728"/>
                  </a:cubicBezTo>
                  <a:cubicBezTo>
                    <a:pt x="715" y="1728"/>
                    <a:pt x="625" y="1711"/>
                    <a:pt x="539" y="1676"/>
                  </a:cubicBezTo>
                  <a:cubicBezTo>
                    <a:pt x="370" y="1609"/>
                    <a:pt x="227" y="1489"/>
                    <a:pt x="130" y="1335"/>
                  </a:cubicBezTo>
                  <a:cubicBezTo>
                    <a:pt x="81" y="1258"/>
                    <a:pt x="45" y="1190"/>
                    <a:pt x="32" y="1096"/>
                  </a:cubicBezTo>
                  <a:cubicBezTo>
                    <a:pt x="30" y="1074"/>
                    <a:pt x="28" y="1054"/>
                    <a:pt x="27" y="1032"/>
                  </a:cubicBezTo>
                  <a:cubicBezTo>
                    <a:pt x="19" y="1063"/>
                    <a:pt x="12" y="1095"/>
                    <a:pt x="9" y="1128"/>
                  </a:cubicBezTo>
                  <a:cubicBezTo>
                    <a:pt x="1" y="1240"/>
                    <a:pt x="10" y="1351"/>
                    <a:pt x="35" y="1460"/>
                  </a:cubicBezTo>
                  <a:cubicBezTo>
                    <a:pt x="55" y="1548"/>
                    <a:pt x="103" y="1628"/>
                    <a:pt x="173" y="1684"/>
                  </a:cubicBezTo>
                  <a:cubicBezTo>
                    <a:pt x="238" y="1735"/>
                    <a:pt x="315" y="1749"/>
                    <a:pt x="390" y="1775"/>
                  </a:cubicBezTo>
                  <a:cubicBezTo>
                    <a:pt x="480" y="1804"/>
                    <a:pt x="845" y="1920"/>
                    <a:pt x="936" y="1929"/>
                  </a:cubicBezTo>
                  <a:cubicBezTo>
                    <a:pt x="966" y="1933"/>
                    <a:pt x="997" y="1935"/>
                    <a:pt x="1029" y="1935"/>
                  </a:cubicBezTo>
                  <a:cubicBezTo>
                    <a:pt x="1098" y="1935"/>
                    <a:pt x="1166" y="1922"/>
                    <a:pt x="1218" y="1872"/>
                  </a:cubicBezTo>
                  <a:cubicBezTo>
                    <a:pt x="1342" y="1752"/>
                    <a:pt x="1426" y="1595"/>
                    <a:pt x="1490" y="1434"/>
                  </a:cubicBezTo>
                  <a:cubicBezTo>
                    <a:pt x="1529" y="1342"/>
                    <a:pt x="1562" y="1248"/>
                    <a:pt x="1591" y="1152"/>
                  </a:cubicBezTo>
                  <a:cubicBezTo>
                    <a:pt x="1611" y="1085"/>
                    <a:pt x="1628" y="1017"/>
                    <a:pt x="1643" y="948"/>
                  </a:cubicBezTo>
                  <a:cubicBezTo>
                    <a:pt x="1679" y="792"/>
                    <a:pt x="1711" y="635"/>
                    <a:pt x="1742" y="478"/>
                  </a:cubicBezTo>
                  <a:cubicBezTo>
                    <a:pt x="1757" y="400"/>
                    <a:pt x="1775" y="323"/>
                    <a:pt x="1793" y="244"/>
                  </a:cubicBezTo>
                  <a:cubicBezTo>
                    <a:pt x="1803" y="203"/>
                    <a:pt x="1843" y="32"/>
                    <a:pt x="1848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Google Shape;1135;p47">
            <a:extLst>
              <a:ext uri="{FF2B5EF4-FFF2-40B4-BE49-F238E27FC236}">
                <a16:creationId xmlns:a16="http://schemas.microsoft.com/office/drawing/2014/main" id="{632E9B58-CD75-A97A-BB51-77A65CA3DAE7}"/>
              </a:ext>
            </a:extLst>
          </p:cNvPr>
          <p:cNvSpPr txBox="1">
            <a:spLocks/>
          </p:cNvSpPr>
          <p:nvPr/>
        </p:nvSpPr>
        <p:spPr>
          <a:xfrm>
            <a:off x="4726412" y="3156468"/>
            <a:ext cx="3604224" cy="1250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000" b="0" i="0" u="none" strike="noStrike" cap="none">
                <a:solidFill>
                  <a:schemeClr val="accent3"/>
                </a:solidFill>
                <a:latin typeface="DM Serif Text"/>
                <a:ea typeface="DM Serif Text"/>
                <a:cs typeface="DM Serif Text"/>
                <a:sym typeface="DM Serif Tex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erif Text"/>
              <a:buNone/>
              <a:defRPr sz="22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การประเมินผลการใช้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หลักสูตรสถานศึกษา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litical Party Meeting by Slidesgo">
  <a:themeElements>
    <a:clrScheme name="Simple Light">
      <a:dk1>
        <a:srgbClr val="3C3C3C"/>
      </a:dk1>
      <a:lt1>
        <a:srgbClr val="F6F5EF"/>
      </a:lt1>
      <a:dk2>
        <a:srgbClr val="ECEAE1"/>
      </a:dk2>
      <a:lt2>
        <a:srgbClr val="C9C7BF"/>
      </a:lt2>
      <a:accent1>
        <a:srgbClr val="FFBD00"/>
      </a:accent1>
      <a:accent2>
        <a:srgbClr val="F35B68"/>
      </a:accent2>
      <a:accent3>
        <a:srgbClr val="098C9A"/>
      </a:accent3>
      <a:accent4>
        <a:srgbClr val="0E4A5E"/>
      </a:accent4>
      <a:accent5>
        <a:srgbClr val="946146"/>
      </a:accent5>
      <a:accent6>
        <a:srgbClr val="543728"/>
      </a:accent6>
      <a:hlink>
        <a:srgbClr val="3C3C3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554</Words>
  <Application>Microsoft Office PowerPoint</Application>
  <PresentationFormat>นำเสนอทางหน้าจอ (16:9)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5" baseType="lpstr">
      <vt:lpstr>Arial</vt:lpstr>
      <vt:lpstr>Asap</vt:lpstr>
      <vt:lpstr>TH SarabunPSK</vt:lpstr>
      <vt:lpstr>DM Serif Text</vt:lpstr>
      <vt:lpstr>Political Party Meeting by Slidesgo</vt:lpstr>
      <vt:lpstr>การพัฒนา หลักสูตรสถานศึกษา</vt:lpstr>
      <vt:lpstr>กระบวนการพัฒนาหลักสูตร</vt:lpstr>
      <vt:lpstr>พัฒนาและจัดหลักสูตรสถานศึกษา</vt:lpstr>
      <vt:lpstr>5องค์ประกอบสำคัญของหลักสูตร</vt:lpstr>
      <vt:lpstr>จัดทำคำอธิบายรายวิชา</vt:lpstr>
      <vt:lpstr>การประเมินหลักสูตร</vt:lpstr>
      <vt:lpstr>การประเมินหลักสูตร ก่อน ระหว่างและหลังการนำหลักสูตรไปใช้</vt:lpstr>
      <vt:lpstr>ขั้นตอนการประเมินหลักสูตร</vt:lpstr>
      <vt:lpstr>การประเมินผลการพัฒนาหลักสูตรสถานศึกษา</vt:lpstr>
      <vt:lpstr> Thank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 หลักสูตรสถานศึกษา</dc:title>
  <dc:creator>Smcyr</dc:creator>
  <cp:lastModifiedBy>Smcyru123@hotmail.com</cp:lastModifiedBy>
  <cp:revision>6</cp:revision>
  <dcterms:modified xsi:type="dcterms:W3CDTF">2022-11-26T04:46:59Z</dcterms:modified>
</cp:coreProperties>
</file>