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ชื่อเรื่อง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16" name="ตัวยึดวันที่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1704-38C4-4A99-845C-9C3F8864816B}" type="datetimeFigureOut">
              <a:rPr lang="th-TH" smtClean="0"/>
              <a:pPr/>
              <a:t>04/09/58</a:t>
            </a:fld>
            <a:endParaRPr lang="th-TH"/>
          </a:p>
        </p:txBody>
      </p:sp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ตัวยึดหมายเลขภาพนิ่ง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A678FB6-E0E1-4755-8EB1-72ABD86E7A2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1704-38C4-4A99-845C-9C3F8864816B}" type="datetimeFigureOut">
              <a:rPr lang="th-TH" smtClean="0"/>
              <a:pPr/>
              <a:t>04/09/58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8FB6-E0E1-4755-8EB1-72ABD86E7A2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1704-38C4-4A99-845C-9C3F8864816B}" type="datetimeFigureOut">
              <a:rPr lang="th-TH" smtClean="0"/>
              <a:pPr/>
              <a:t>04/09/58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8FB6-E0E1-4755-8EB1-72ABD86E7A2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ชื่อเรื่อง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7" name="ตัวยึดเนื้อหา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1704-38C4-4A99-845C-9C3F8864816B}" type="datetimeFigureOut">
              <a:rPr lang="th-TH" smtClean="0"/>
              <a:pPr/>
              <a:t>04/09/58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h-TH"/>
          </a:p>
        </p:txBody>
      </p:sp>
      <p:sp>
        <p:nvSpPr>
          <p:cNvPr id="16" name="ตัวยึดหมายเลขภาพนิ่ง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A678FB6-E0E1-4755-8EB1-72ABD86E7A2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ยึดข้อความ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9" name="ตัวยึดวันที่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1704-38C4-4A99-845C-9C3F8864816B}" type="datetimeFigureOut">
              <a:rPr lang="th-TH" smtClean="0"/>
              <a:pPr/>
              <a:t>04/09/58</a:t>
            </a:fld>
            <a:endParaRPr lang="th-TH"/>
          </a:p>
        </p:txBody>
      </p:sp>
      <p:sp>
        <p:nvSpPr>
          <p:cNvPr id="11" name="ตัวยึดท้ายกระดา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ตัวยึดหมายเลขภาพนิ่ง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8FB6-E0E1-4755-8EB1-72ABD86E7A2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ชื่อเรื่อง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4" name="ตัวยึดเนื้อหา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ยึดวันที่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1704-38C4-4A99-845C-9C3F8864816B}" type="datetimeFigureOut">
              <a:rPr lang="th-TH" smtClean="0"/>
              <a:pPr/>
              <a:t>04/09/58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ยึด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8FB6-E0E1-4755-8EB1-72ABD86E7A2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ชื่อเรื่อง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5" name="ตัวยึดข้อความ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8" name="ตัวยึดเนื้อหา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1704-38C4-4A99-845C-9C3F8864816B}" type="datetimeFigureOut">
              <a:rPr lang="th-TH" smtClean="0"/>
              <a:pPr/>
              <a:t>04/09/58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A678FB6-E0E1-4755-8EB1-72ABD86E7A2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ชื่อเรื่อง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1704-38C4-4A99-845C-9C3F8864816B}" type="datetimeFigureOut">
              <a:rPr lang="th-TH" smtClean="0"/>
              <a:pPr/>
              <a:t>04/09/58</a:t>
            </a:fld>
            <a:endParaRPr lang="th-TH"/>
          </a:p>
        </p:txBody>
      </p:sp>
      <p:sp>
        <p:nvSpPr>
          <p:cNvPr id="21" name="ตัวยึดท้ายกระดา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8FB6-E0E1-4755-8EB1-72ABD86E7A2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1704-38C4-4A99-845C-9C3F8864816B}" type="datetimeFigureOut">
              <a:rPr lang="th-TH" smtClean="0"/>
              <a:pPr/>
              <a:t>04/09/58</a:t>
            </a:fld>
            <a:endParaRPr lang="th-TH"/>
          </a:p>
        </p:txBody>
      </p:sp>
      <p:sp>
        <p:nvSpPr>
          <p:cNvPr id="24" name="ตัวยึดท้ายกระดา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8FB6-E0E1-4755-8EB1-72ABD86E7A2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ชื่อเรื่อง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ยึดข้อความ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เนื้อหา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1704-38C4-4A99-845C-9C3F8864816B}" type="datetimeFigureOut">
              <a:rPr lang="th-TH" smtClean="0"/>
              <a:pPr/>
              <a:t>04/09/58</a:t>
            </a:fld>
            <a:endParaRPr lang="th-TH"/>
          </a:p>
        </p:txBody>
      </p:sp>
      <p:sp>
        <p:nvSpPr>
          <p:cNvPr id="29" name="ตัวยึดท้ายกระดา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8FB6-E0E1-4755-8EB1-72ABD86E7A2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ตัวยึดรูปภาพ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1704-38C4-4A99-845C-9C3F8864816B}" type="datetimeFigureOut">
              <a:rPr lang="th-TH" smtClean="0"/>
              <a:pPr/>
              <a:t>04/09/58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ยึด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78FB6-E0E1-4755-8EB1-72ABD86E7A2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7" name="ชื่อเรื่อง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ยึดข้อความ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ตัวยึดข้อความ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วันที่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FC1704-38C4-4A99-845C-9C3F8864816B}" type="datetimeFigureOut">
              <a:rPr lang="th-TH" smtClean="0"/>
              <a:pPr/>
              <a:t>04/09/58</a:t>
            </a:fld>
            <a:endParaRPr lang="th-TH"/>
          </a:p>
        </p:txBody>
      </p:sp>
      <p:sp>
        <p:nvSpPr>
          <p:cNvPr id="28" name="ตัวยึดท้ายกระดา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A678FB6-E0E1-4755-8EB1-72ABD86E7A20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ยึดชื่อเรื่อง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ms-BN" b="1" dirty="0"/>
              <a:t>Rumpun dan Keluarga Bahasa </a:t>
            </a:r>
            <a:br>
              <a:rPr lang="ms-BN" b="1" dirty="0"/>
            </a:br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/>
              <a:t/>
            </a:r>
            <a:br>
              <a:rPr lang="th-TH" b="1" dirty="0"/>
            </a:br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/>
              <a:t/>
            </a:r>
            <a:br>
              <a:rPr lang="th-TH" b="1" dirty="0"/>
            </a:br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/>
              <a:t/>
            </a:r>
            <a:br>
              <a:rPr lang="th-TH" b="1" dirty="0"/>
            </a:br>
            <a:r>
              <a:rPr lang="th-TH" b="1" dirty="0" smtClean="0"/>
              <a:t/>
            </a:r>
            <a:br>
              <a:rPr lang="th-TH" b="1" dirty="0" smtClean="0"/>
            </a:br>
            <a:r>
              <a:rPr lang="ms-BN" dirty="0"/>
              <a:t/>
            </a:r>
            <a:br>
              <a:rPr lang="ms-BN" dirty="0"/>
            </a:br>
            <a:r>
              <a:rPr lang="ms-BN" b="1" u="sng" dirty="0"/>
              <a:t>RUMPUN DAN KELUARGA BAHASA</a:t>
            </a:r>
            <a:r>
              <a:rPr lang="ms-BN" dirty="0"/>
              <a:t/>
            </a:r>
            <a:br>
              <a:rPr lang="ms-BN" dirty="0"/>
            </a:br>
            <a:r>
              <a:rPr lang="ms-BN" dirty="0"/>
              <a:t/>
            </a:r>
            <a:br>
              <a:rPr lang="ms-BN" dirty="0"/>
            </a:br>
            <a:r>
              <a:rPr lang="ms-BN" dirty="0"/>
              <a:t/>
            </a:r>
            <a:br>
              <a:rPr lang="ms-BN" dirty="0"/>
            </a:br>
            <a:r>
              <a:rPr lang="ms-BN" b="1" dirty="0"/>
              <a:t>Rumpun dan Keluarga Bahasa</a:t>
            </a:r>
            <a:r>
              <a:rPr lang="ms-BN" dirty="0"/>
              <a:t/>
            </a:r>
            <a:br>
              <a:rPr lang="ms-BN" dirty="0"/>
            </a:br>
            <a:r>
              <a:rPr lang="ms-BN" dirty="0"/>
              <a:t/>
            </a:r>
            <a:br>
              <a:rPr lang="ms-BN" dirty="0"/>
            </a:br>
            <a:r>
              <a:rPr lang="ms-BN" dirty="0"/>
              <a:t/>
            </a:r>
            <a:br>
              <a:rPr lang="ms-BN" dirty="0"/>
            </a:br>
            <a:r>
              <a:rPr lang="ms-BN" dirty="0"/>
              <a:t/>
            </a:r>
            <a:br>
              <a:rPr lang="ms-BN" dirty="0"/>
            </a:br>
            <a:r>
              <a:rPr lang="ms-BN" dirty="0"/>
              <a:t/>
            </a:r>
            <a:br>
              <a:rPr lang="ms-BN" dirty="0"/>
            </a:br>
            <a:r>
              <a:rPr lang="ms-BN" dirty="0"/>
              <a:t/>
            </a:r>
            <a:br>
              <a:rPr lang="ms-BN" dirty="0"/>
            </a:br>
            <a:r>
              <a:rPr lang="ms-BN" dirty="0"/>
              <a:t/>
            </a:r>
            <a:br>
              <a:rPr lang="ms-BN" dirty="0"/>
            </a:b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Rumpun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Keluarga</a:t>
            </a:r>
            <a:r>
              <a:rPr lang="en-US" b="1" dirty="0"/>
              <a:t> </a:t>
            </a:r>
            <a:r>
              <a:rPr lang="en-US" b="1" dirty="0" err="1"/>
              <a:t>Bahasa</a:t>
            </a:r>
            <a:endParaRPr lang="en-US" dirty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Filum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berusia</a:t>
            </a:r>
            <a:r>
              <a:rPr lang="en-US" dirty="0"/>
              <a:t> 5,000 </a:t>
            </a:r>
            <a:r>
              <a:rPr lang="en-US" dirty="0" err="1"/>
              <a:t>tahun</a:t>
            </a:r>
            <a:r>
              <a:rPr lang="en-US" dirty="0"/>
              <a:t>.</a:t>
            </a:r>
          </a:p>
          <a:p>
            <a:pPr lvl="0">
              <a:buNone/>
            </a:pPr>
            <a:r>
              <a:rPr lang="en-US" dirty="0"/>
              <a:t>2. </a:t>
            </a:r>
            <a:r>
              <a:rPr lang="en-US" dirty="0" err="1"/>
              <a:t>Rumpun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filum</a:t>
            </a:r>
            <a:r>
              <a:rPr lang="en-US" dirty="0"/>
              <a:t> yang </a:t>
            </a:r>
            <a:r>
              <a:rPr lang="en-US" dirty="0" err="1"/>
              <a:t>berusia</a:t>
            </a:r>
            <a:r>
              <a:rPr lang="en-US" dirty="0"/>
              <a:t> 2,500 – 5,000 </a:t>
            </a:r>
            <a:r>
              <a:rPr lang="en-US" dirty="0" err="1"/>
              <a:t>tahun</a:t>
            </a:r>
            <a:r>
              <a:rPr lang="en-US" dirty="0"/>
              <a:t>.</a:t>
            </a:r>
          </a:p>
          <a:p>
            <a:pPr lvl="0">
              <a:buNone/>
            </a:pPr>
            <a:r>
              <a:rPr lang="en-US" dirty="0"/>
              <a:t>3.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pecahan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yang </a:t>
            </a:r>
            <a:r>
              <a:rPr lang="en-US" dirty="0" err="1"/>
              <a:t>berusia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2,500 </a:t>
            </a:r>
            <a:r>
              <a:rPr lang="en-US" dirty="0" err="1"/>
              <a:t>tahun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8">
              <a:buNone/>
            </a:pPr>
            <a:r>
              <a:rPr lang="en-US" sz="9600" b="1" dirty="0" err="1" smtClean="0"/>
              <a:t>Filum</a:t>
            </a:r>
            <a:r>
              <a:rPr lang="en-US" sz="9600" dirty="0" smtClean="0"/>
              <a:t/>
            </a:r>
            <a:br>
              <a:rPr lang="en-US" sz="9600" dirty="0" smtClean="0"/>
            </a:br>
            <a:endParaRPr lang="en-US" sz="9600" dirty="0" smtClean="0"/>
          </a:p>
          <a:p>
            <a:pPr lvl="5">
              <a:buNone/>
            </a:pPr>
            <a:r>
              <a:rPr lang="en-US" sz="9600" dirty="0" err="1" smtClean="0"/>
              <a:t>rumpun</a:t>
            </a:r>
            <a:r>
              <a:rPr lang="en-US" sz="9600" dirty="0" smtClean="0"/>
              <a:t>	</a:t>
            </a:r>
            <a:r>
              <a:rPr lang="en-US" sz="9600" dirty="0" err="1" smtClean="0"/>
              <a:t>rumpun</a:t>
            </a:r>
            <a:r>
              <a:rPr lang="en-US" sz="9600" dirty="0" smtClean="0"/>
              <a:t>	</a:t>
            </a:r>
            <a:r>
              <a:rPr lang="en-US" sz="9600" dirty="0" err="1" smtClean="0"/>
              <a:t>rumpun</a:t>
            </a:r>
            <a:r>
              <a:rPr lang="en-US" sz="9600" dirty="0" smtClean="0"/>
              <a:t/>
            </a:r>
            <a:br>
              <a:rPr lang="en-US" sz="9600" dirty="0" smtClean="0"/>
            </a:b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		</a:t>
            </a:r>
            <a:r>
              <a:rPr lang="en-US" sz="9600" dirty="0" err="1" smtClean="0"/>
              <a:t>keluarga</a:t>
            </a:r>
            <a:r>
              <a:rPr lang="en-US" sz="9600" dirty="0" smtClean="0"/>
              <a:t>		</a:t>
            </a:r>
            <a:r>
              <a:rPr lang="en-US" sz="9600" dirty="0" err="1" smtClean="0"/>
              <a:t>keluarga</a:t>
            </a:r>
            <a:r>
              <a:rPr lang="en-US" sz="9600" dirty="0" smtClean="0"/>
              <a:t>	 	</a:t>
            </a:r>
            <a:r>
              <a:rPr lang="en-US" sz="9600" dirty="0" err="1" smtClean="0"/>
              <a:t>keluarga</a:t>
            </a: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>	</a:t>
            </a:r>
            <a:br>
              <a:rPr lang="en-US" sz="9600" dirty="0" smtClean="0"/>
            </a:br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9600" dirty="0" err="1" smtClean="0"/>
              <a:t>subkeluarga</a:t>
            </a:r>
            <a:r>
              <a:rPr lang="en-US" sz="9600" dirty="0" smtClean="0"/>
              <a:t>		</a:t>
            </a:r>
            <a:r>
              <a:rPr lang="en-US" sz="9600" dirty="0" err="1" smtClean="0"/>
              <a:t>subkeluarga</a:t>
            </a:r>
            <a:r>
              <a:rPr lang="en-US" sz="9600" dirty="0" smtClean="0"/>
              <a:t>		</a:t>
            </a:r>
            <a:r>
              <a:rPr lang="en-US" sz="9600" dirty="0" err="1" smtClean="0"/>
              <a:t>subkeluarga</a:t>
            </a:r>
            <a:r>
              <a:rPr lang="en-US" sz="9600" dirty="0" smtClean="0"/>
              <a:t>	</a:t>
            </a:r>
          </a:p>
          <a:p>
            <a:pPr>
              <a:buNone/>
            </a:pPr>
            <a:endParaRPr lang="en-US" sz="9600" dirty="0" smtClean="0"/>
          </a:p>
          <a:p>
            <a:pPr>
              <a:buNone/>
            </a:pPr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9600" dirty="0" smtClean="0"/>
              <a:t>   </a:t>
            </a:r>
            <a:r>
              <a:rPr lang="en-US" sz="9600" dirty="0" err="1" smtClean="0"/>
              <a:t>bahasa</a:t>
            </a:r>
            <a:r>
              <a:rPr lang="en-US" sz="9600" dirty="0" smtClean="0"/>
              <a:t>			</a:t>
            </a:r>
            <a:r>
              <a:rPr lang="en-US" sz="9600" dirty="0" err="1" smtClean="0"/>
              <a:t>bahasa</a:t>
            </a:r>
            <a:r>
              <a:rPr lang="en-US" sz="9600" dirty="0" smtClean="0"/>
              <a:t> 		</a:t>
            </a:r>
            <a:r>
              <a:rPr lang="en-US" sz="9600" dirty="0" err="1" smtClean="0"/>
              <a:t>bahasa</a:t>
            </a:r>
            <a:r>
              <a:rPr lang="en-US" sz="9600" dirty="0" smtClean="0"/>
              <a:t>		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RUMPUN BAHASA AUSTRONESIA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71501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1.</a:t>
            </a:r>
            <a:r>
              <a:rPr lang="en-US" dirty="0" smtClean="0"/>
              <a:t> </a:t>
            </a:r>
            <a:r>
              <a:rPr lang="en-US" b="1" dirty="0" err="1" smtClean="0"/>
              <a:t>Bahasa</a:t>
            </a:r>
            <a:r>
              <a:rPr lang="en-US" b="1" dirty="0" smtClean="0"/>
              <a:t> </a:t>
            </a:r>
            <a:r>
              <a:rPr lang="en-US" b="1" dirty="0" err="1" smtClean="0"/>
              <a:t>Melayu</a:t>
            </a:r>
            <a:r>
              <a:rPr lang="en-US" b="1" dirty="0" smtClean="0"/>
              <a:t> </a:t>
            </a:r>
            <a:r>
              <a:rPr lang="en-US" b="1" dirty="0" err="1" smtClean="0"/>
              <a:t>termasuk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rumpun</a:t>
            </a:r>
            <a:r>
              <a:rPr lang="en-US" b="1" dirty="0" smtClean="0"/>
              <a:t> </a:t>
            </a:r>
            <a:r>
              <a:rPr lang="en-US" b="1" dirty="0" err="1" smtClean="0"/>
              <a:t>bahasa-bahasa</a:t>
            </a:r>
            <a:r>
              <a:rPr lang="en-US" b="1" dirty="0" smtClean="0"/>
              <a:t> Austronesia.</a:t>
            </a:r>
          </a:p>
          <a:p>
            <a:pPr lvl="0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Rumpun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r>
              <a:rPr lang="en-US" b="1" dirty="0" smtClean="0"/>
              <a:t> Austronesia </a:t>
            </a:r>
            <a:r>
              <a:rPr lang="en-US" b="1" dirty="0" err="1" smtClean="0"/>
              <a:t>terdiri</a:t>
            </a:r>
            <a:r>
              <a:rPr lang="en-US" b="1" dirty="0" smtClean="0"/>
              <a:t> </a:t>
            </a:r>
            <a:r>
              <a:rPr lang="en-US" b="1" dirty="0" err="1" smtClean="0"/>
              <a:t>daripada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r>
              <a:rPr lang="en-US" b="1" dirty="0" smtClean="0"/>
              <a:t> Melanesia, </a:t>
            </a:r>
            <a:r>
              <a:rPr lang="en-US" b="1" dirty="0" err="1" smtClean="0"/>
              <a:t>Mikronesia</a:t>
            </a:r>
            <a:r>
              <a:rPr lang="en-US" b="1" dirty="0" smtClean="0"/>
              <a:t>, </a:t>
            </a:r>
            <a:r>
              <a:rPr lang="en-US" b="1" dirty="0" err="1" smtClean="0"/>
              <a:t>Polinesia</a:t>
            </a:r>
            <a:r>
              <a:rPr lang="en-US" b="1" dirty="0" smtClean="0"/>
              <a:t>, </a:t>
            </a:r>
            <a:r>
              <a:rPr lang="en-US" b="1" dirty="0" err="1" smtClean="0"/>
              <a:t>dan</a:t>
            </a:r>
            <a:r>
              <a:rPr lang="en-US" b="1" dirty="0" smtClean="0"/>
              <a:t> Indonesia.</a:t>
            </a:r>
          </a:p>
          <a:p>
            <a:pPr lvl="0"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Keluarga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r>
              <a:rPr lang="en-US" b="1" dirty="0" smtClean="0"/>
              <a:t> Indonesia </a:t>
            </a:r>
            <a:r>
              <a:rPr lang="en-US" b="1" dirty="0" err="1" smtClean="0"/>
              <a:t>terdiri</a:t>
            </a:r>
            <a:r>
              <a:rPr lang="en-US" b="1" dirty="0" smtClean="0"/>
              <a:t> </a:t>
            </a:r>
            <a:r>
              <a:rPr lang="en-US" b="1" dirty="0" err="1" smtClean="0"/>
              <a:t>daripada</a:t>
            </a:r>
            <a:r>
              <a:rPr lang="en-US" b="1" dirty="0" smtClean="0"/>
              <a:t> 16 </a:t>
            </a:r>
            <a:r>
              <a:rPr lang="en-US" b="1" dirty="0" err="1" smtClean="0"/>
              <a:t>subkeluarga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r>
              <a:rPr lang="en-US" b="1" dirty="0" smtClean="0"/>
              <a:t>. </a:t>
            </a:r>
            <a:r>
              <a:rPr lang="en-US" b="1" dirty="0" err="1" smtClean="0"/>
              <a:t>Salah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daripadanya</a:t>
            </a:r>
            <a:r>
              <a:rPr lang="en-US" b="1" dirty="0" smtClean="0"/>
              <a:t> </a:t>
            </a:r>
            <a:r>
              <a:rPr lang="en-US" b="1" dirty="0" err="1" smtClean="0"/>
              <a:t>ialah</a:t>
            </a:r>
            <a:r>
              <a:rPr lang="en-US" b="1" dirty="0" smtClean="0"/>
              <a:t> </a:t>
            </a:r>
            <a:r>
              <a:rPr lang="en-US" b="1" dirty="0" err="1" smtClean="0"/>
              <a:t>Subkeluarga</a:t>
            </a:r>
            <a:r>
              <a:rPr lang="en-US" b="1" dirty="0" smtClean="0"/>
              <a:t> Sumatera.</a:t>
            </a:r>
          </a:p>
          <a:p>
            <a:pPr lvl="0"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Bahasa</a:t>
            </a:r>
            <a:r>
              <a:rPr lang="en-US" b="1" dirty="0" smtClean="0"/>
              <a:t> </a:t>
            </a:r>
            <a:r>
              <a:rPr lang="en-US" b="1" dirty="0" err="1" smtClean="0"/>
              <a:t>Melayu</a:t>
            </a:r>
            <a:r>
              <a:rPr lang="en-US" b="1" dirty="0" smtClean="0"/>
              <a:t> </a:t>
            </a:r>
            <a:r>
              <a:rPr lang="en-US" b="1" dirty="0" err="1" smtClean="0"/>
              <a:t>berada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subkeluarga</a:t>
            </a:r>
            <a:r>
              <a:rPr lang="en-US" b="1" dirty="0" smtClean="0"/>
              <a:t> </a:t>
            </a:r>
            <a:r>
              <a:rPr lang="en-US" b="1" dirty="0" err="1" smtClean="0"/>
              <a:t>bahasa</a:t>
            </a:r>
            <a:r>
              <a:rPr lang="en-US" b="1" dirty="0" smtClean="0"/>
              <a:t> Sumatera</a:t>
            </a:r>
            <a:r>
              <a:rPr lang="en-US" dirty="0" smtClean="0"/>
              <a:t>.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6">
              <a:buNone/>
            </a:pPr>
            <a:r>
              <a:rPr lang="en-US" sz="2900" dirty="0" smtClean="0"/>
              <a:t>	</a:t>
            </a:r>
            <a:r>
              <a:rPr lang="en-US" sz="2900" dirty="0" err="1" smtClean="0"/>
              <a:t>Filum</a:t>
            </a:r>
            <a:r>
              <a:rPr lang="en-US" sz="2900" dirty="0" smtClean="0"/>
              <a:t> </a:t>
            </a:r>
            <a:r>
              <a:rPr lang="en-US" sz="2900" dirty="0" err="1" smtClean="0"/>
              <a:t>Austris</a:t>
            </a:r>
            <a:endParaRPr lang="en-US" sz="2900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 		</a:t>
            </a:r>
            <a:r>
              <a:rPr lang="en-US" dirty="0" err="1" smtClean="0"/>
              <a:t>Rumpun</a:t>
            </a:r>
            <a:r>
              <a:rPr lang="en-US" dirty="0" smtClean="0"/>
              <a:t> 		</a:t>
            </a:r>
            <a:r>
              <a:rPr lang="en-US" dirty="0" err="1" smtClean="0"/>
              <a:t>Rumpun</a:t>
            </a:r>
            <a:r>
              <a:rPr lang="en-US" dirty="0" smtClean="0"/>
              <a:t> 		</a:t>
            </a:r>
            <a:r>
              <a:rPr lang="en-US" dirty="0" err="1" smtClean="0"/>
              <a:t>Rumpun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dirty="0" err="1" smtClean="0"/>
              <a:t>Austroasia</a:t>
            </a:r>
            <a:r>
              <a:rPr lang="en-US" dirty="0" smtClean="0"/>
              <a:t>		Austronesia		Tibet-China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err="1" smtClean="0"/>
              <a:t>Keluarga</a:t>
            </a:r>
            <a:r>
              <a:rPr lang="en-US" dirty="0" smtClean="0"/>
              <a:t>	</a:t>
            </a:r>
            <a:r>
              <a:rPr lang="en-US" dirty="0" err="1" smtClean="0"/>
              <a:t>Keluarga</a:t>
            </a:r>
            <a:r>
              <a:rPr lang="en-US" dirty="0" smtClean="0"/>
              <a:t>		</a:t>
            </a:r>
            <a:r>
              <a:rPr lang="en-US" dirty="0" err="1" smtClean="0"/>
              <a:t>Keluarga</a:t>
            </a:r>
            <a:r>
              <a:rPr lang="en-US" dirty="0" smtClean="0"/>
              <a:t>		</a:t>
            </a:r>
            <a:r>
              <a:rPr lang="en-US" dirty="0" err="1" smtClean="0"/>
              <a:t>Keluarga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Melanesia	Indonesia		</a:t>
            </a:r>
            <a:r>
              <a:rPr lang="en-US" dirty="0" err="1" smtClean="0"/>
              <a:t>Mikronesia</a:t>
            </a:r>
            <a:r>
              <a:rPr lang="en-US" dirty="0" smtClean="0"/>
              <a:t>		</a:t>
            </a:r>
            <a:r>
              <a:rPr lang="en-US" dirty="0" err="1" smtClean="0"/>
              <a:t>Polinesia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Subkeluarga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572164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en-US" b="1" dirty="0" smtClean="0"/>
              <a:t>1.Subkeluarga Filipina</a:t>
            </a:r>
          </a:p>
          <a:p>
            <a:pPr lvl="0">
              <a:buNone/>
            </a:pPr>
            <a:r>
              <a:rPr lang="en-US" b="1" dirty="0" smtClean="0"/>
              <a:t>2. Sub </a:t>
            </a:r>
            <a:r>
              <a:rPr lang="en-US" b="1" dirty="0" err="1" smtClean="0"/>
              <a:t>keluarga</a:t>
            </a:r>
            <a:r>
              <a:rPr lang="en-US" b="1" dirty="0" smtClean="0"/>
              <a:t> Sumatera</a:t>
            </a:r>
          </a:p>
          <a:p>
            <a:pPr lvl="0"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Subkeluarga</a:t>
            </a:r>
            <a:r>
              <a:rPr lang="en-US" b="1" dirty="0" smtClean="0"/>
              <a:t> </a:t>
            </a:r>
            <a:r>
              <a:rPr lang="en-US" b="1" dirty="0" err="1" smtClean="0"/>
              <a:t>Jawa</a:t>
            </a:r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Subkeluarga</a:t>
            </a:r>
            <a:r>
              <a:rPr lang="en-US" b="1" dirty="0" smtClean="0"/>
              <a:t> Kalimantan</a:t>
            </a:r>
          </a:p>
          <a:p>
            <a:pPr lvl="0">
              <a:buNone/>
            </a:pPr>
            <a:r>
              <a:rPr lang="en-US" b="1" dirty="0" smtClean="0"/>
              <a:t>5. </a:t>
            </a:r>
            <a:r>
              <a:rPr lang="en-US" b="1" dirty="0" err="1" smtClean="0"/>
              <a:t>Subkeluarga</a:t>
            </a:r>
            <a:r>
              <a:rPr lang="en-US" b="1" dirty="0" smtClean="0"/>
              <a:t> Bali-</a:t>
            </a:r>
            <a:r>
              <a:rPr lang="en-US" b="1" dirty="0" err="1" smtClean="0"/>
              <a:t>Sasak</a:t>
            </a:r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6. </a:t>
            </a:r>
            <a:r>
              <a:rPr lang="en-US" b="1" dirty="0" err="1" smtClean="0"/>
              <a:t>Subkeluarga</a:t>
            </a:r>
            <a:r>
              <a:rPr lang="en-US" b="1" dirty="0" smtClean="0"/>
              <a:t> </a:t>
            </a:r>
            <a:r>
              <a:rPr lang="en-US" b="1" dirty="0" err="1" smtClean="0"/>
              <a:t>Gorontalo</a:t>
            </a:r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7. </a:t>
            </a:r>
            <a:r>
              <a:rPr lang="en-US" b="1" dirty="0" err="1" smtClean="0"/>
              <a:t>Subkeluarga</a:t>
            </a:r>
            <a:r>
              <a:rPr lang="en-US" b="1" dirty="0" smtClean="0"/>
              <a:t> </a:t>
            </a:r>
            <a:r>
              <a:rPr lang="en-US" b="1" dirty="0" err="1" smtClean="0"/>
              <a:t>Tomini</a:t>
            </a:r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8. </a:t>
            </a:r>
            <a:r>
              <a:rPr lang="en-US" b="1" dirty="0" err="1" smtClean="0"/>
              <a:t>Subkeluarga</a:t>
            </a:r>
            <a:r>
              <a:rPr lang="en-US" b="1" dirty="0" smtClean="0"/>
              <a:t> </a:t>
            </a:r>
            <a:r>
              <a:rPr lang="en-US" b="1" dirty="0" err="1" smtClean="0"/>
              <a:t>Toraja</a:t>
            </a:r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9. </a:t>
            </a:r>
            <a:r>
              <a:rPr lang="en-US" b="1" dirty="0" err="1" smtClean="0"/>
              <a:t>Subkeluarga</a:t>
            </a:r>
            <a:r>
              <a:rPr lang="en-US" b="1" dirty="0" smtClean="0"/>
              <a:t> </a:t>
            </a:r>
            <a:r>
              <a:rPr lang="en-US" b="1" dirty="0" err="1" smtClean="0"/>
              <a:t>Loinang</a:t>
            </a:r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10. </a:t>
            </a:r>
            <a:r>
              <a:rPr lang="en-US" b="1" dirty="0" err="1" smtClean="0"/>
              <a:t>Subkeluarga</a:t>
            </a:r>
            <a:r>
              <a:rPr lang="en-US" b="1" dirty="0" smtClean="0"/>
              <a:t> </a:t>
            </a:r>
            <a:r>
              <a:rPr lang="en-US" b="1" dirty="0" err="1" smtClean="0"/>
              <a:t>Bunku-laki</a:t>
            </a:r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11. </a:t>
            </a:r>
            <a:r>
              <a:rPr lang="en-US" b="1" dirty="0" err="1" smtClean="0"/>
              <a:t>Subkeluarga</a:t>
            </a:r>
            <a:r>
              <a:rPr lang="en-US" b="1" dirty="0" smtClean="0"/>
              <a:t> Sulawesi</a:t>
            </a:r>
          </a:p>
          <a:p>
            <a:pPr lvl="0">
              <a:buNone/>
            </a:pPr>
            <a:r>
              <a:rPr lang="en-US" b="1" dirty="0" smtClean="0"/>
              <a:t>12. </a:t>
            </a:r>
            <a:r>
              <a:rPr lang="en-US" b="1" dirty="0" err="1" smtClean="0"/>
              <a:t>Subkeluarga</a:t>
            </a:r>
            <a:r>
              <a:rPr lang="en-US" b="1" dirty="0" smtClean="0"/>
              <a:t> </a:t>
            </a:r>
            <a:r>
              <a:rPr lang="en-US" b="1" dirty="0" err="1" smtClean="0"/>
              <a:t>Muna-Butung</a:t>
            </a:r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13. </a:t>
            </a:r>
            <a:r>
              <a:rPr lang="en-US" b="1" dirty="0" err="1" smtClean="0"/>
              <a:t>Subkeluarga</a:t>
            </a:r>
            <a:r>
              <a:rPr lang="en-US" b="1" dirty="0" smtClean="0"/>
              <a:t> </a:t>
            </a:r>
            <a:r>
              <a:rPr lang="en-US" b="1" dirty="0" err="1" smtClean="0"/>
              <a:t>Bima</a:t>
            </a:r>
            <a:r>
              <a:rPr lang="en-US" b="1" dirty="0" smtClean="0"/>
              <a:t>-Sumba</a:t>
            </a:r>
          </a:p>
          <a:p>
            <a:pPr lvl="0">
              <a:buNone/>
            </a:pPr>
            <a:r>
              <a:rPr lang="en-US" b="1" dirty="0" smtClean="0"/>
              <a:t>14. </a:t>
            </a:r>
            <a:r>
              <a:rPr lang="en-US" b="1" dirty="0" err="1" smtClean="0"/>
              <a:t>Subkeluarga</a:t>
            </a:r>
            <a:r>
              <a:rPr lang="en-US" b="1" dirty="0" smtClean="0"/>
              <a:t> Ambon-Timor</a:t>
            </a:r>
          </a:p>
          <a:p>
            <a:pPr lvl="0">
              <a:buNone/>
            </a:pPr>
            <a:r>
              <a:rPr lang="en-US" b="1" dirty="0" smtClean="0"/>
              <a:t>15. </a:t>
            </a:r>
            <a:r>
              <a:rPr lang="en-US" b="1" dirty="0" err="1" smtClean="0"/>
              <a:t>Subkeluarga</a:t>
            </a:r>
            <a:r>
              <a:rPr lang="en-US" b="1" dirty="0" smtClean="0"/>
              <a:t> </a:t>
            </a:r>
            <a:r>
              <a:rPr lang="en-US" b="1" dirty="0" err="1" smtClean="0"/>
              <a:t>Sula</a:t>
            </a:r>
            <a:r>
              <a:rPr lang="en-US" b="1" dirty="0" smtClean="0"/>
              <a:t> Bacon</a:t>
            </a:r>
          </a:p>
          <a:p>
            <a:pPr lvl="0">
              <a:buNone/>
            </a:pPr>
            <a:r>
              <a:rPr lang="en-US" b="1" dirty="0" smtClean="0"/>
              <a:t>16. Sub </a:t>
            </a:r>
            <a:r>
              <a:rPr lang="en-US" b="1" dirty="0" err="1" smtClean="0"/>
              <a:t>keluarga</a:t>
            </a:r>
            <a:r>
              <a:rPr lang="en-US" b="1" dirty="0" smtClean="0"/>
              <a:t> </a:t>
            </a:r>
            <a:r>
              <a:rPr lang="en-US" b="1" dirty="0" err="1" smtClean="0"/>
              <a:t>Helmahera</a:t>
            </a:r>
            <a:r>
              <a:rPr lang="en-US" b="1" dirty="0" smtClean="0"/>
              <a:t> </a:t>
            </a:r>
            <a:r>
              <a:rPr lang="en-US" b="1" dirty="0" err="1" smtClean="0"/>
              <a:t>Selata</a:t>
            </a:r>
            <a:endParaRPr lang="en-US" b="1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429420"/>
          </a:xfrm>
        </p:spPr>
        <p:txBody>
          <a:bodyPr>
            <a:noAutofit/>
          </a:bodyPr>
          <a:lstStyle/>
          <a:p>
            <a:r>
              <a:rPr lang="en-US" sz="1800" dirty="0" err="1" smtClean="0"/>
              <a:t>Bil</a:t>
            </a:r>
            <a:r>
              <a:rPr lang="en-US" sz="1800" dirty="0" smtClean="0"/>
              <a:t>		</a:t>
            </a:r>
            <a:r>
              <a:rPr lang="en-US" sz="1800" dirty="0" smtClean="0"/>
              <a:t>Sub </a:t>
            </a:r>
            <a:r>
              <a:rPr lang="en-US" sz="1800" dirty="0" err="1" smtClean="0"/>
              <a:t>Keluarga</a:t>
            </a:r>
            <a:r>
              <a:rPr lang="en-US" sz="1800" dirty="0" smtClean="0"/>
              <a:t>		</a:t>
            </a:r>
            <a:r>
              <a:rPr lang="en-US" sz="1800" dirty="0" err="1" smtClean="0"/>
              <a:t>Contoh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endParaRPr lang="en-US" sz="1800" dirty="0" smtClean="0"/>
          </a:p>
          <a:p>
            <a:pPr lvl="0"/>
            <a:r>
              <a:rPr lang="en-US" sz="1800" dirty="0" smtClean="0"/>
              <a:t>1</a:t>
            </a:r>
            <a:r>
              <a:rPr lang="en-US" sz="1800" dirty="0" smtClean="0"/>
              <a:t>.		 Filipina		</a:t>
            </a:r>
            <a:r>
              <a:rPr lang="en-US" sz="1800" dirty="0" err="1" smtClean="0"/>
              <a:t>Tagalog</a:t>
            </a:r>
            <a:r>
              <a:rPr lang="en-US" sz="1800" dirty="0" smtClean="0"/>
              <a:t>, </a:t>
            </a:r>
            <a:r>
              <a:rPr lang="en-US" sz="1800" dirty="0" err="1" smtClean="0"/>
              <a:t>Iloko</a:t>
            </a:r>
            <a:r>
              <a:rPr lang="en-US" sz="1800" dirty="0" smtClean="0"/>
              <a:t>, </a:t>
            </a:r>
            <a:r>
              <a:rPr lang="en-US" sz="1800" dirty="0" err="1" smtClean="0"/>
              <a:t>Bikol</a:t>
            </a:r>
            <a:r>
              <a:rPr lang="en-US" sz="1800" dirty="0" smtClean="0"/>
              <a:t>, </a:t>
            </a:r>
            <a:r>
              <a:rPr lang="en-US" sz="1800" dirty="0" err="1" smtClean="0"/>
              <a:t>Bisaya</a:t>
            </a:r>
            <a:r>
              <a:rPr lang="en-US" sz="1800" dirty="0" smtClean="0"/>
              <a:t>, Sulu, Sulu, Palau, </a:t>
            </a:r>
            <a:r>
              <a:rPr lang="en-US" sz="1800" dirty="0" err="1" smtClean="0"/>
              <a:t>Tumbulu</a:t>
            </a:r>
            <a:endParaRPr lang="en-US" sz="1800" dirty="0" smtClean="0"/>
          </a:p>
          <a:p>
            <a:pPr lvl="0"/>
            <a:r>
              <a:rPr lang="en-US" sz="1800" dirty="0" smtClean="0"/>
              <a:t>2. 		</a:t>
            </a:r>
            <a:r>
              <a:rPr lang="en-US" sz="1800" dirty="0" smtClean="0"/>
              <a:t>Sumatera</a:t>
            </a:r>
            <a:r>
              <a:rPr lang="en-US" sz="1800" dirty="0" smtClean="0"/>
              <a:t>	</a:t>
            </a:r>
            <a:r>
              <a:rPr lang="en-US" sz="1800" dirty="0" err="1" smtClean="0"/>
              <a:t>Acheh</a:t>
            </a:r>
            <a:r>
              <a:rPr lang="en-US" sz="1800" dirty="0" smtClean="0"/>
              <a:t>, </a:t>
            </a:r>
            <a:r>
              <a:rPr lang="en-US" sz="1800" dirty="0" err="1" smtClean="0"/>
              <a:t>Batak</a:t>
            </a:r>
            <a:r>
              <a:rPr lang="en-US" sz="1800" dirty="0" smtClean="0"/>
              <a:t> (</a:t>
            </a:r>
            <a:r>
              <a:rPr lang="en-US" sz="1800" dirty="0" err="1" smtClean="0"/>
              <a:t>Karo</a:t>
            </a:r>
            <a:r>
              <a:rPr lang="en-US" sz="1800" dirty="0" smtClean="0"/>
              <a:t>, Toba, </a:t>
            </a:r>
            <a:r>
              <a:rPr lang="en-US" sz="1800" dirty="0" err="1" smtClean="0"/>
              <a:t>Angkola-Mendeleng</a:t>
            </a:r>
            <a:r>
              <a:rPr lang="en-US" sz="1800" dirty="0" smtClean="0"/>
              <a:t>), </a:t>
            </a:r>
            <a:r>
              <a:rPr lang="en-US" sz="1800" dirty="0" err="1" smtClean="0"/>
              <a:t>Minangkabau</a:t>
            </a:r>
            <a:r>
              <a:rPr lang="en-US" sz="1800" dirty="0" smtClean="0"/>
              <a:t> </a:t>
            </a:r>
            <a:r>
              <a:rPr lang="en-US" sz="1800" b="1" dirty="0" err="1" smtClean="0"/>
              <a:t>Melayu</a:t>
            </a:r>
            <a:r>
              <a:rPr lang="en-US" sz="1800" dirty="0" smtClean="0"/>
              <a:t>, </a:t>
            </a:r>
            <a:r>
              <a:rPr lang="en-US" sz="1800" dirty="0" err="1" smtClean="0"/>
              <a:t>Nias</a:t>
            </a:r>
            <a:r>
              <a:rPr lang="en-US" sz="1800" dirty="0" smtClean="0"/>
              <a:t>, Lampung, </a:t>
            </a:r>
            <a:r>
              <a:rPr lang="en-US" sz="1800" dirty="0" err="1" smtClean="0"/>
              <a:t>Orang</a:t>
            </a:r>
            <a:r>
              <a:rPr lang="en-US" sz="1800" dirty="0" smtClean="0"/>
              <a:t> </a:t>
            </a:r>
            <a:r>
              <a:rPr lang="en-US" sz="1800" dirty="0" err="1" smtClean="0"/>
              <a:t>Laut</a:t>
            </a:r>
            <a:endParaRPr lang="en-US" sz="1800" dirty="0" smtClean="0"/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3</a:t>
            </a:r>
            <a:r>
              <a:rPr lang="en-US" sz="1800" dirty="0" smtClean="0"/>
              <a:t>. </a:t>
            </a:r>
            <a:r>
              <a:rPr lang="en-US" sz="1800" dirty="0" smtClean="0"/>
              <a:t>		</a:t>
            </a:r>
            <a:r>
              <a:rPr lang="en-US" sz="1800" dirty="0" err="1" smtClean="0"/>
              <a:t>Jawa</a:t>
            </a:r>
            <a:r>
              <a:rPr lang="en-US" sz="1800" dirty="0" smtClean="0"/>
              <a:t>			</a:t>
            </a:r>
            <a:r>
              <a:rPr lang="en-US" sz="1800" dirty="0" err="1" smtClean="0"/>
              <a:t>Sunda</a:t>
            </a:r>
            <a:r>
              <a:rPr lang="en-US" sz="1800" dirty="0" smtClean="0"/>
              <a:t>, </a:t>
            </a:r>
            <a:r>
              <a:rPr lang="en-US" sz="1800" dirty="0" err="1" smtClean="0"/>
              <a:t>Jawa</a:t>
            </a:r>
            <a:r>
              <a:rPr lang="en-US" sz="1800" dirty="0" smtClean="0"/>
              <a:t>, Madura</a:t>
            </a:r>
          </a:p>
          <a:p>
            <a:pPr lvl="0"/>
            <a:r>
              <a:rPr lang="en-US" sz="1800" dirty="0" smtClean="0"/>
              <a:t>4. </a:t>
            </a:r>
            <a:r>
              <a:rPr lang="en-US" sz="1800" dirty="0" smtClean="0"/>
              <a:t>		Kalimantan</a:t>
            </a:r>
            <a:r>
              <a:rPr lang="en-US" sz="1800" dirty="0" smtClean="0"/>
              <a:t>		</a:t>
            </a:r>
            <a:r>
              <a:rPr lang="en-US" sz="1800" dirty="0" err="1" smtClean="0"/>
              <a:t>Iban</a:t>
            </a:r>
            <a:r>
              <a:rPr lang="en-US" sz="1800" dirty="0" smtClean="0"/>
              <a:t>, </a:t>
            </a:r>
            <a:r>
              <a:rPr lang="en-US" sz="1800" dirty="0" err="1" smtClean="0"/>
              <a:t>Kenyah</a:t>
            </a:r>
            <a:r>
              <a:rPr lang="en-US" sz="1800" dirty="0" smtClean="0"/>
              <a:t>, </a:t>
            </a:r>
            <a:r>
              <a:rPr lang="en-US" sz="1800" dirty="0" err="1" smtClean="0"/>
              <a:t>Kayan</a:t>
            </a:r>
            <a:r>
              <a:rPr lang="en-US" sz="1800" dirty="0" smtClean="0"/>
              <a:t>, </a:t>
            </a:r>
            <a:r>
              <a:rPr lang="en-US" sz="1800" dirty="0" err="1" smtClean="0"/>
              <a:t>Melanau</a:t>
            </a:r>
            <a:endParaRPr lang="en-US" sz="1800" dirty="0" smtClean="0"/>
          </a:p>
          <a:p>
            <a:pPr lvl="0"/>
            <a:r>
              <a:rPr lang="en-US" sz="1800" dirty="0" smtClean="0"/>
              <a:t>5. </a:t>
            </a:r>
            <a:r>
              <a:rPr lang="en-US" sz="1800" dirty="0" smtClean="0"/>
              <a:t>		Bali-</a:t>
            </a:r>
            <a:r>
              <a:rPr lang="en-US" sz="1800" dirty="0" err="1" smtClean="0"/>
              <a:t>Sasak</a:t>
            </a:r>
            <a:r>
              <a:rPr lang="en-US" sz="1800" dirty="0" smtClean="0"/>
              <a:t>		Bali</a:t>
            </a:r>
            <a:r>
              <a:rPr lang="en-US" sz="1800" dirty="0" smtClean="0"/>
              <a:t>, </a:t>
            </a:r>
            <a:r>
              <a:rPr lang="en-US" sz="1800" dirty="0" err="1" smtClean="0"/>
              <a:t>Sasak</a:t>
            </a:r>
            <a:r>
              <a:rPr lang="en-US" sz="1800" dirty="0" smtClean="0"/>
              <a:t>, Sumbawa</a:t>
            </a:r>
          </a:p>
          <a:p>
            <a:pPr lvl="0"/>
            <a:r>
              <a:rPr lang="en-US" sz="1800" dirty="0" smtClean="0"/>
              <a:t>6. </a:t>
            </a:r>
            <a:r>
              <a:rPr lang="en-US" sz="1800" dirty="0" smtClean="0"/>
              <a:t>		</a:t>
            </a:r>
            <a:r>
              <a:rPr lang="en-US" sz="1800" dirty="0" err="1" smtClean="0"/>
              <a:t>Gorontalo</a:t>
            </a:r>
            <a:r>
              <a:rPr lang="en-US" sz="1800" dirty="0" smtClean="0"/>
              <a:t>		</a:t>
            </a:r>
            <a:r>
              <a:rPr lang="en-US" sz="1800" dirty="0" err="1" smtClean="0"/>
              <a:t>Bulanga</a:t>
            </a:r>
            <a:r>
              <a:rPr lang="en-US" sz="1800" dirty="0" smtClean="0"/>
              <a:t>, </a:t>
            </a:r>
            <a:r>
              <a:rPr lang="en-US" sz="1800" dirty="0" err="1" smtClean="0"/>
              <a:t>Kaidipan</a:t>
            </a:r>
            <a:r>
              <a:rPr lang="en-US" sz="1800" dirty="0" smtClean="0"/>
              <a:t>, </a:t>
            </a:r>
            <a:r>
              <a:rPr lang="en-US" sz="1800" dirty="0" err="1" smtClean="0"/>
              <a:t>Gorontalo</a:t>
            </a:r>
            <a:r>
              <a:rPr lang="en-US" sz="1800" dirty="0" smtClean="0"/>
              <a:t>, </a:t>
            </a:r>
            <a:r>
              <a:rPr lang="en-US" sz="1800" dirty="0" err="1" smtClean="0"/>
              <a:t>Buoi</a:t>
            </a:r>
            <a:endParaRPr lang="en-US" sz="1800" dirty="0" smtClean="0"/>
          </a:p>
          <a:p>
            <a:pPr lvl="0"/>
            <a:r>
              <a:rPr lang="en-US" sz="1800" dirty="0" smtClean="0"/>
              <a:t>7. </a:t>
            </a:r>
            <a:r>
              <a:rPr lang="en-US" sz="1800" dirty="0" smtClean="0"/>
              <a:t>		</a:t>
            </a:r>
            <a:r>
              <a:rPr lang="en-US" sz="1800" dirty="0" err="1" smtClean="0"/>
              <a:t>Tomini</a:t>
            </a:r>
            <a:r>
              <a:rPr lang="en-US" sz="1800" dirty="0" smtClean="0"/>
              <a:t>			</a:t>
            </a:r>
            <a:r>
              <a:rPr lang="en-US" sz="1800" dirty="0" err="1" smtClean="0"/>
              <a:t>Tomini</a:t>
            </a:r>
            <a:endParaRPr lang="en-US" sz="1800" dirty="0" smtClean="0"/>
          </a:p>
          <a:p>
            <a:pPr lvl="0"/>
            <a:r>
              <a:rPr lang="en-US" sz="1800" dirty="0" smtClean="0"/>
              <a:t>8. </a:t>
            </a:r>
            <a:r>
              <a:rPr lang="en-US" sz="1800" dirty="0" smtClean="0"/>
              <a:t>		</a:t>
            </a:r>
            <a:r>
              <a:rPr lang="en-US" sz="1800" dirty="0" err="1" smtClean="0"/>
              <a:t>Toraja</a:t>
            </a:r>
            <a:r>
              <a:rPr lang="en-US" sz="1800" dirty="0" smtClean="0"/>
              <a:t>			</a:t>
            </a:r>
            <a:r>
              <a:rPr lang="en-US" sz="1800" dirty="0" err="1" smtClean="0"/>
              <a:t>Kaili</a:t>
            </a:r>
            <a:r>
              <a:rPr lang="en-US" sz="1800" dirty="0" smtClean="0"/>
              <a:t>, </a:t>
            </a:r>
            <a:r>
              <a:rPr lang="en-US" sz="1800" dirty="0" err="1" smtClean="0"/>
              <a:t>Bare’e</a:t>
            </a:r>
            <a:r>
              <a:rPr lang="en-US" sz="1800" dirty="0" smtClean="0"/>
              <a:t>, </a:t>
            </a:r>
            <a:r>
              <a:rPr lang="en-US" sz="1800" dirty="0" err="1" smtClean="0"/>
              <a:t>Wotu</a:t>
            </a:r>
            <a:endParaRPr lang="en-US" sz="1800" dirty="0" smtClean="0"/>
          </a:p>
          <a:p>
            <a:pPr lvl="0"/>
            <a:r>
              <a:rPr lang="en-US" sz="1800" dirty="0" smtClean="0"/>
              <a:t>9. </a:t>
            </a:r>
            <a:r>
              <a:rPr lang="en-US" sz="1800" dirty="0" smtClean="0"/>
              <a:t>		</a:t>
            </a:r>
            <a:r>
              <a:rPr lang="en-US" sz="1800" dirty="0" err="1" smtClean="0"/>
              <a:t>Loinang</a:t>
            </a:r>
            <a:r>
              <a:rPr lang="en-US" sz="1800" dirty="0" smtClean="0"/>
              <a:t>			</a:t>
            </a:r>
            <a:r>
              <a:rPr lang="en-US" sz="1800" dirty="0" err="1" smtClean="0"/>
              <a:t>Loinang</a:t>
            </a:r>
            <a:r>
              <a:rPr lang="en-US" sz="1800" dirty="0" smtClean="0"/>
              <a:t>, </a:t>
            </a:r>
            <a:r>
              <a:rPr lang="en-US" sz="1800" dirty="0" err="1" smtClean="0"/>
              <a:t>Banggai</a:t>
            </a:r>
            <a:endParaRPr lang="en-US" sz="1800" dirty="0" smtClean="0"/>
          </a:p>
          <a:p>
            <a:pPr lvl="0"/>
            <a:r>
              <a:rPr lang="en-US" sz="1800" dirty="0" smtClean="0"/>
              <a:t>10. </a:t>
            </a:r>
            <a:r>
              <a:rPr lang="en-US" sz="1800" dirty="0" smtClean="0"/>
              <a:t>		</a:t>
            </a:r>
            <a:r>
              <a:rPr lang="en-US" sz="1800" dirty="0" err="1" smtClean="0"/>
              <a:t>Bunku-laki</a:t>
            </a:r>
            <a:r>
              <a:rPr lang="en-US" sz="1800" dirty="0" smtClean="0"/>
              <a:t>		</a:t>
            </a:r>
            <a:r>
              <a:rPr lang="en-US" sz="1800" dirty="0" err="1" smtClean="0"/>
              <a:t>Laki</a:t>
            </a:r>
            <a:r>
              <a:rPr lang="en-US" sz="1800" dirty="0" smtClean="0"/>
              <a:t>, </a:t>
            </a:r>
            <a:r>
              <a:rPr lang="en-US" sz="1800" dirty="0" err="1" smtClean="0"/>
              <a:t>Landawa</a:t>
            </a:r>
            <a:r>
              <a:rPr lang="en-US" sz="1800" dirty="0" smtClean="0"/>
              <a:t>, Mori, </a:t>
            </a:r>
            <a:r>
              <a:rPr lang="en-US" sz="1800" dirty="0" err="1" smtClean="0"/>
              <a:t>Maputa</a:t>
            </a:r>
            <a:endParaRPr lang="en-US" sz="1800" dirty="0" smtClean="0"/>
          </a:p>
          <a:p>
            <a:pPr lvl="0"/>
            <a:r>
              <a:rPr lang="en-US" sz="1800" dirty="0" smtClean="0"/>
              <a:t>11. </a:t>
            </a:r>
            <a:r>
              <a:rPr lang="en-US" sz="1800" dirty="0" smtClean="0"/>
              <a:t>		Sulawesi Selatan		</a:t>
            </a:r>
            <a:r>
              <a:rPr lang="en-US" sz="1800" dirty="0" err="1" smtClean="0"/>
              <a:t>Makasar</a:t>
            </a:r>
            <a:r>
              <a:rPr lang="en-US" sz="1800" dirty="0" smtClean="0"/>
              <a:t>, </a:t>
            </a:r>
            <a:r>
              <a:rPr lang="en-US" sz="1800" dirty="0" err="1" smtClean="0"/>
              <a:t>Bugis</a:t>
            </a:r>
            <a:r>
              <a:rPr lang="en-US" sz="1800" dirty="0" smtClean="0"/>
              <a:t>, </a:t>
            </a:r>
            <a:r>
              <a:rPr lang="en-US" sz="1800" dirty="0" err="1" smtClean="0"/>
              <a:t>Seko</a:t>
            </a:r>
            <a:endParaRPr lang="en-US" sz="1800" dirty="0" smtClean="0"/>
          </a:p>
          <a:p>
            <a:pPr lvl="0"/>
            <a:r>
              <a:rPr lang="en-US" sz="1800" dirty="0" smtClean="0"/>
              <a:t>12. </a:t>
            </a:r>
            <a:r>
              <a:rPr lang="en-US" sz="1800" dirty="0" smtClean="0"/>
              <a:t>		</a:t>
            </a:r>
            <a:r>
              <a:rPr lang="en-US" sz="1800" dirty="0" err="1" smtClean="0"/>
              <a:t>Muna-Butung</a:t>
            </a:r>
            <a:r>
              <a:rPr lang="en-US" sz="1800" dirty="0" smtClean="0"/>
              <a:t>		</a:t>
            </a:r>
            <a:r>
              <a:rPr lang="en-US" sz="1800" dirty="0" err="1" smtClean="0"/>
              <a:t>Muna</a:t>
            </a:r>
            <a:r>
              <a:rPr lang="en-US" sz="1800" dirty="0" smtClean="0"/>
              <a:t> </a:t>
            </a:r>
            <a:r>
              <a:rPr lang="en-US" sz="1800" dirty="0" err="1" smtClean="0"/>
              <a:t>Butung</a:t>
            </a:r>
            <a:r>
              <a:rPr lang="en-US" sz="1800" dirty="0" smtClean="0"/>
              <a:t>, </a:t>
            </a:r>
            <a:r>
              <a:rPr lang="en-US" sz="1800" dirty="0" err="1" smtClean="0"/>
              <a:t>Butung</a:t>
            </a:r>
            <a:r>
              <a:rPr lang="en-US" sz="1800" dirty="0" smtClean="0"/>
              <a:t> Selatan, </a:t>
            </a:r>
            <a:r>
              <a:rPr lang="en-US" sz="1800" dirty="0" err="1" smtClean="0"/>
              <a:t>Kerumpa</a:t>
            </a:r>
            <a:r>
              <a:rPr lang="en-US" sz="1800" dirty="0" smtClean="0"/>
              <a:t>, </a:t>
            </a:r>
            <a:r>
              <a:rPr lang="en-US" sz="1800" dirty="0" err="1" smtClean="0"/>
              <a:t>Wolio</a:t>
            </a:r>
            <a:endParaRPr lang="en-US" sz="1800" dirty="0" smtClean="0"/>
          </a:p>
          <a:p>
            <a:pPr lvl="0"/>
            <a:r>
              <a:rPr lang="en-US" sz="1800" dirty="0" smtClean="0"/>
              <a:t>13. </a:t>
            </a:r>
            <a:r>
              <a:rPr lang="en-US" sz="1800" dirty="0" smtClean="0"/>
              <a:t>		</a:t>
            </a:r>
            <a:r>
              <a:rPr lang="en-US" sz="1800" dirty="0" err="1" smtClean="0"/>
              <a:t>Bima-Saumba</a:t>
            </a:r>
            <a:r>
              <a:rPr lang="en-US" sz="1800" dirty="0" smtClean="0"/>
              <a:t>		</a:t>
            </a:r>
            <a:r>
              <a:rPr lang="en-US" sz="1800" dirty="0" err="1" smtClean="0"/>
              <a:t>Bima</a:t>
            </a:r>
            <a:r>
              <a:rPr lang="en-US" sz="1800" dirty="0" smtClean="0"/>
              <a:t>, </a:t>
            </a:r>
            <a:r>
              <a:rPr lang="en-US" sz="1800" dirty="0" err="1" smtClean="0"/>
              <a:t>Manggarai</a:t>
            </a:r>
            <a:r>
              <a:rPr lang="en-US" sz="1800" dirty="0" smtClean="0"/>
              <a:t>, Sumba Barat, Sumba </a:t>
            </a:r>
            <a:r>
              <a:rPr lang="en-US" sz="1800" dirty="0" err="1" smtClean="0"/>
              <a:t>Timur</a:t>
            </a:r>
            <a:endParaRPr lang="en-US" sz="1800" dirty="0" smtClean="0"/>
          </a:p>
          <a:p>
            <a:pPr lvl="0"/>
            <a:endParaRPr lang="en-US" sz="1800" dirty="0" smtClean="0"/>
          </a:p>
          <a:p>
            <a:pPr lvl="0"/>
            <a:endParaRPr lang="en-US" sz="1800" dirty="0" smtClean="0"/>
          </a:p>
          <a:p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14. </a:t>
            </a:r>
            <a:r>
              <a:rPr lang="en-US" dirty="0" smtClean="0"/>
              <a:t>	Ambon-Timor	</a:t>
            </a:r>
            <a:r>
              <a:rPr lang="en-US" dirty="0" err="1" smtClean="0"/>
              <a:t>Karo’e</a:t>
            </a:r>
            <a:r>
              <a:rPr lang="en-US" dirty="0" smtClean="0"/>
              <a:t>, </a:t>
            </a:r>
            <a:r>
              <a:rPr lang="en-US" dirty="0" err="1" smtClean="0"/>
              <a:t>Alor</a:t>
            </a:r>
            <a:r>
              <a:rPr lang="en-US" dirty="0" smtClean="0"/>
              <a:t>, </a:t>
            </a:r>
            <a:r>
              <a:rPr lang="en-US" dirty="0" err="1" smtClean="0"/>
              <a:t>Roti</a:t>
            </a:r>
            <a:r>
              <a:rPr lang="en-US" dirty="0" smtClean="0"/>
              <a:t>, </a:t>
            </a:r>
            <a:r>
              <a:rPr lang="en-US" dirty="0" err="1" smtClean="0"/>
              <a:t>Wetar</a:t>
            </a:r>
            <a:r>
              <a:rPr lang="en-US" dirty="0" smtClean="0"/>
              <a:t>, </a:t>
            </a:r>
            <a:r>
              <a:rPr lang="en-US" dirty="0" err="1" smtClean="0"/>
              <a:t>Bura</a:t>
            </a:r>
            <a:r>
              <a:rPr lang="en-US" dirty="0" smtClean="0"/>
              <a:t>, </a:t>
            </a:r>
            <a:r>
              <a:rPr lang="en-US" dirty="0" err="1" smtClean="0"/>
              <a:t>Goram</a:t>
            </a:r>
            <a:r>
              <a:rPr lang="en-US" dirty="0" smtClean="0"/>
              <a:t>, Bandar</a:t>
            </a:r>
          </a:p>
          <a:p>
            <a:pPr lvl="0"/>
            <a:r>
              <a:rPr lang="en-US" dirty="0" smtClean="0"/>
              <a:t>15. </a:t>
            </a:r>
            <a:r>
              <a:rPr lang="en-US" dirty="0" smtClean="0"/>
              <a:t>	</a:t>
            </a:r>
            <a:r>
              <a:rPr lang="en-US" dirty="0" err="1" smtClean="0"/>
              <a:t>Sula</a:t>
            </a:r>
            <a:r>
              <a:rPr lang="en-US" dirty="0" smtClean="0"/>
              <a:t> Bacon	</a:t>
            </a:r>
            <a:r>
              <a:rPr lang="en-US" dirty="0" err="1" smtClean="0"/>
              <a:t>Taliabo</a:t>
            </a:r>
            <a:r>
              <a:rPr lang="en-US" dirty="0" smtClean="0"/>
              <a:t>, </a:t>
            </a:r>
            <a:r>
              <a:rPr lang="en-US" dirty="0" err="1" smtClean="0"/>
              <a:t>Sula</a:t>
            </a:r>
            <a:r>
              <a:rPr lang="en-US" dirty="0" smtClean="0"/>
              <a:t>, Bacon</a:t>
            </a:r>
          </a:p>
          <a:p>
            <a:pPr lvl="0"/>
            <a:r>
              <a:rPr lang="en-US" dirty="0" smtClean="0"/>
              <a:t>16. </a:t>
            </a:r>
            <a:r>
              <a:rPr lang="en-US" dirty="0" smtClean="0"/>
              <a:t>	</a:t>
            </a:r>
            <a:r>
              <a:rPr lang="en-US" dirty="0" err="1" smtClean="0"/>
              <a:t>Helmahera</a:t>
            </a:r>
            <a:r>
              <a:rPr lang="en-US" dirty="0" smtClean="0"/>
              <a:t> Selatan	</a:t>
            </a:r>
            <a:r>
              <a:rPr lang="en-US" dirty="0" err="1" smtClean="0"/>
              <a:t>Helmahera</a:t>
            </a:r>
            <a:r>
              <a:rPr lang="en-US" dirty="0" smtClean="0"/>
              <a:t> </a:t>
            </a:r>
            <a:r>
              <a:rPr lang="en-US" dirty="0" smtClean="0"/>
              <a:t>Selatan, </a:t>
            </a:r>
            <a:r>
              <a:rPr lang="en-US" dirty="0" err="1" smtClean="0"/>
              <a:t>Nufur</a:t>
            </a:r>
            <a:r>
              <a:rPr lang="en-US" dirty="0" smtClean="0"/>
              <a:t>, </a:t>
            </a:r>
            <a:r>
              <a:rPr lang="en-US" dirty="0" err="1" smtClean="0"/>
              <a:t>Kowiai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CIRI-CIRI BAHASA AUSTRONESIA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en-US" dirty="0" smtClean="0"/>
              <a:t>1.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diperluas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pengimbuhan</a:t>
            </a:r>
            <a:r>
              <a:rPr lang="en-US" dirty="0" smtClean="0"/>
              <a:t>, </a:t>
            </a:r>
            <a:r>
              <a:rPr lang="en-US" dirty="0" err="1" smtClean="0"/>
              <a:t>penggandaan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pemajmukan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</a:t>
            </a:r>
            <a:r>
              <a:rPr lang="en-US" dirty="0" err="1" smtClean="0"/>
              <a:t>pertalian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(</a:t>
            </a:r>
            <a:r>
              <a:rPr lang="en-US" dirty="0" err="1" smtClean="0"/>
              <a:t>aneksi</a:t>
            </a:r>
            <a:r>
              <a:rPr lang="en-US" dirty="0" smtClean="0"/>
              <a:t>)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diselanggarakan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 </a:t>
            </a:r>
            <a:r>
              <a:rPr lang="en-US" dirty="0" err="1" smtClean="0"/>
              <a:t>Membezakan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“</a:t>
            </a:r>
            <a:r>
              <a:rPr lang="en-US" dirty="0" err="1" smtClean="0"/>
              <a:t>kita</a:t>
            </a:r>
            <a:r>
              <a:rPr lang="en-US" dirty="0" smtClean="0"/>
              <a:t>” </a:t>
            </a:r>
            <a:r>
              <a:rPr lang="en-US" dirty="0" err="1" smtClean="0"/>
              <a:t>dan</a:t>
            </a:r>
            <a:r>
              <a:rPr lang="en-US" dirty="0" smtClean="0"/>
              <a:t> “</a:t>
            </a:r>
            <a:r>
              <a:rPr lang="en-US" dirty="0" err="1" smtClean="0"/>
              <a:t>kami</a:t>
            </a:r>
            <a:r>
              <a:rPr lang="en-US" dirty="0" smtClean="0"/>
              <a:t>”</a:t>
            </a:r>
          </a:p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membezakan</a:t>
            </a:r>
            <a:r>
              <a:rPr lang="en-US" dirty="0" smtClean="0"/>
              <a:t> gender.</a:t>
            </a:r>
          </a:p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6.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(adverb).</a:t>
            </a:r>
          </a:p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7.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jamak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8.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perkalaan</a:t>
            </a:r>
            <a:r>
              <a:rPr lang="en-US" dirty="0" smtClean="0"/>
              <a:t> /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9.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10.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tatabahasa</a:t>
            </a:r>
            <a:r>
              <a:rPr lang="en-US" dirty="0" smtClean="0"/>
              <a:t> yang </a:t>
            </a:r>
            <a:r>
              <a:rPr lang="en-US" dirty="0" err="1" smtClean="0"/>
              <a:t>tersusun</a:t>
            </a:r>
            <a:r>
              <a:rPr lang="en-US" dirty="0" smtClean="0"/>
              <a:t>.</a:t>
            </a:r>
            <a:endParaRPr lang="en-US" smtClean="0"/>
          </a:p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ทางเดิน">
  <a:themeElements>
    <a:clrScheme name="ทางเดิน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ทางเดิน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ทางเดิน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201</TotalTime>
  <Words>199</Words>
  <Application>Microsoft Office PowerPoint</Application>
  <PresentationFormat>นำเสนอทางหน้าจอ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0" baseType="lpstr">
      <vt:lpstr>ทางเดิน</vt:lpstr>
      <vt:lpstr>Rumpun dan Keluarga Bahasa          RUMPUN DAN KELUARGA BAHASA   Rumpun dan Keluarga Bahasa       </vt:lpstr>
      <vt:lpstr>ภาพนิ่ง 2</vt:lpstr>
      <vt:lpstr>ภาพนิ่ง 3</vt:lpstr>
      <vt:lpstr>RUMPUN BAHASA AUSTRONESIA </vt:lpstr>
      <vt:lpstr>ภาพนิ่ง 5</vt:lpstr>
      <vt:lpstr>Subkeluarga</vt:lpstr>
      <vt:lpstr>ภาพนิ่ง 7</vt:lpstr>
      <vt:lpstr>ภาพนิ่ง 8</vt:lpstr>
      <vt:lpstr>CIRI-CIRI BAHASA AUSTRONESIA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Rumpun dan Keluarga Bahasa          RUMPUN DAN KELUARGA BAHASA   Rumpun dan Keluarga Bahasa</dc:title>
  <dc:creator>lenovo</dc:creator>
  <cp:lastModifiedBy>lenovo</cp:lastModifiedBy>
  <cp:revision>6</cp:revision>
  <dcterms:created xsi:type="dcterms:W3CDTF">2015-09-03T23:36:03Z</dcterms:created>
  <dcterms:modified xsi:type="dcterms:W3CDTF">2015-09-04T05:07:28Z</dcterms:modified>
</cp:coreProperties>
</file>