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63" r:id="rId3"/>
    <p:sldId id="265" r:id="rId4"/>
    <p:sldId id="257" r:id="rId5"/>
    <p:sldId id="258" r:id="rId6"/>
    <p:sldId id="266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9F34-C0F9-4E49-AC80-09EDFEC56D1A}" type="datetimeFigureOut">
              <a:rPr lang="th-TH" smtClean="0"/>
              <a:t>08/12/64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D3E447F-5F9C-454C-A241-10E9CA55DC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415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9F34-C0F9-4E49-AC80-09EDFEC56D1A}" type="datetimeFigureOut">
              <a:rPr lang="th-TH" smtClean="0"/>
              <a:t>08/12/64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3E447F-5F9C-454C-A241-10E9CA55DC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270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9F34-C0F9-4E49-AC80-09EDFEC56D1A}" type="datetimeFigureOut">
              <a:rPr lang="th-TH" smtClean="0"/>
              <a:t>08/12/64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3E447F-5F9C-454C-A241-10E9CA55DC13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3423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9F34-C0F9-4E49-AC80-09EDFEC56D1A}" type="datetimeFigureOut">
              <a:rPr lang="th-TH" smtClean="0"/>
              <a:t>08/12/64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3E447F-5F9C-454C-A241-10E9CA55DC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7525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9F34-C0F9-4E49-AC80-09EDFEC56D1A}" type="datetimeFigureOut">
              <a:rPr lang="th-TH" smtClean="0"/>
              <a:t>08/12/64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3E447F-5F9C-454C-A241-10E9CA55DC13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6446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9F34-C0F9-4E49-AC80-09EDFEC56D1A}" type="datetimeFigureOut">
              <a:rPr lang="th-TH" smtClean="0"/>
              <a:t>08/12/64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3E447F-5F9C-454C-A241-10E9CA55DC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8867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9F34-C0F9-4E49-AC80-09EDFEC56D1A}" type="datetimeFigureOut">
              <a:rPr lang="th-TH" smtClean="0"/>
              <a:t>08/12/64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447F-5F9C-454C-A241-10E9CA55DC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6413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9F34-C0F9-4E49-AC80-09EDFEC56D1A}" type="datetimeFigureOut">
              <a:rPr lang="th-TH" smtClean="0"/>
              <a:t>08/12/64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447F-5F9C-454C-A241-10E9CA55DC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600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9F34-C0F9-4E49-AC80-09EDFEC56D1A}" type="datetimeFigureOut">
              <a:rPr lang="th-TH" smtClean="0"/>
              <a:t>08/12/64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447F-5F9C-454C-A241-10E9CA55DC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995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9F34-C0F9-4E49-AC80-09EDFEC56D1A}" type="datetimeFigureOut">
              <a:rPr lang="th-TH" smtClean="0"/>
              <a:t>08/12/64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3E447F-5F9C-454C-A241-10E9CA55DC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922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9F34-C0F9-4E49-AC80-09EDFEC56D1A}" type="datetimeFigureOut">
              <a:rPr lang="th-TH" smtClean="0"/>
              <a:t>08/12/64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D3E447F-5F9C-454C-A241-10E9CA55DC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485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9F34-C0F9-4E49-AC80-09EDFEC56D1A}" type="datetimeFigureOut">
              <a:rPr lang="th-TH" smtClean="0"/>
              <a:t>08/12/64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D3E447F-5F9C-454C-A241-10E9CA55DC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4736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9F34-C0F9-4E49-AC80-09EDFEC56D1A}" type="datetimeFigureOut">
              <a:rPr lang="th-TH" smtClean="0"/>
              <a:t>08/12/64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447F-5F9C-454C-A241-10E9CA55DC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102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9F34-C0F9-4E49-AC80-09EDFEC56D1A}" type="datetimeFigureOut">
              <a:rPr lang="th-TH" smtClean="0"/>
              <a:t>08/12/64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447F-5F9C-454C-A241-10E9CA55DC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781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9F34-C0F9-4E49-AC80-09EDFEC56D1A}" type="datetimeFigureOut">
              <a:rPr lang="th-TH" smtClean="0"/>
              <a:t>08/12/64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447F-5F9C-454C-A241-10E9CA55DC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536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9F34-C0F9-4E49-AC80-09EDFEC56D1A}" type="datetimeFigureOut">
              <a:rPr lang="th-TH" smtClean="0"/>
              <a:t>08/12/64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3E447F-5F9C-454C-A241-10E9CA55DC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6143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39F34-C0F9-4E49-AC80-09EDFEC56D1A}" type="datetimeFigureOut">
              <a:rPr lang="th-TH" smtClean="0"/>
              <a:t>08/12/64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D3E447F-5F9C-454C-A241-10E9CA55DC1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88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BAFA800-874F-4AA6-BBCF-BE947AAED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6313" y="1476375"/>
            <a:ext cx="9583737" cy="2262781"/>
          </a:xfrm>
        </p:spPr>
        <p:txBody>
          <a:bodyPr/>
          <a:lstStyle/>
          <a:p>
            <a:r>
              <a:rPr lang="en-US" b="1"/>
              <a:t> </a:t>
            </a:r>
            <a:r>
              <a:rPr lang="en-US" b="1" dirty="0"/>
              <a:t>2108254 </a:t>
            </a:r>
            <a:r>
              <a:rPr lang="th-TH" b="1" dirty="0"/>
              <a:t>ภาษาอังกฤษสำหรับการโรงแรม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A7311BD-C9FB-4089-99A4-99EB46C71C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9539" y="5901329"/>
            <a:ext cx="3021012" cy="1126283"/>
          </a:xfrm>
        </p:spPr>
        <p:txBody>
          <a:bodyPr/>
          <a:lstStyle/>
          <a:p>
            <a:r>
              <a:rPr lang="en-US" b="1" dirty="0"/>
              <a:t>By </a:t>
            </a:r>
            <a:r>
              <a:rPr lang="en-US" b="1" dirty="0" err="1"/>
              <a:t>Aj</a:t>
            </a:r>
            <a:r>
              <a:rPr lang="en-US" b="1" dirty="0"/>
              <a:t>. </a:t>
            </a:r>
            <a:r>
              <a:rPr lang="en-US" b="1" dirty="0" err="1"/>
              <a:t>Sirikarn</a:t>
            </a:r>
            <a:r>
              <a:rPr lang="en-US" b="1" dirty="0"/>
              <a:t>  </a:t>
            </a:r>
            <a:r>
              <a:rPr lang="en-US" b="1" dirty="0" err="1"/>
              <a:t>Kuyyogsuy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407678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E377628-2D9F-47E3-965D-2EB4D4835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348010"/>
            <a:ext cx="8911687" cy="1280890"/>
          </a:xfrm>
        </p:spPr>
        <p:txBody>
          <a:bodyPr/>
          <a:lstStyle/>
          <a:p>
            <a:r>
              <a:rPr lang="en-US" b="1" dirty="0"/>
              <a:t>Course Description</a:t>
            </a:r>
            <a:endParaRPr lang="th-TH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446F770-56DF-44F4-A6BA-23D5BC555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0" y="1540189"/>
            <a:ext cx="9885362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/>
          </a:p>
          <a:p>
            <a:r>
              <a:rPr lang="th-TH" sz="4400" dirty="0"/>
              <a:t>ศัพท์ สำนวน บทสนทนา ที่ใช้ในแวดวงธุรกิจการโรงแรม การจัดการปัญหาคำร้องเรียน การใช้ภาษาเพื่อการปฏิบัติงานที่เกี่ยวข้อง</a:t>
            </a:r>
          </a:p>
        </p:txBody>
      </p:sp>
    </p:spTree>
    <p:extLst>
      <p:ext uri="{BB962C8B-B14F-4D97-AF65-F5344CB8AC3E}">
        <p14:creationId xmlns:p14="http://schemas.microsoft.com/office/powerpoint/2010/main" val="1396098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A2A749D-725A-472B-83BF-CC5C9D801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b="1" dirty="0"/>
              <a:t>วัตถุประสงค์ของรายวิชา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03E5554-ABC0-4E78-9BCB-E898498BF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1DE7E6BF-DE60-4054-BADF-58C9268417BF}"/>
              </a:ext>
            </a:extLst>
          </p:cNvPr>
          <p:cNvSpPr txBox="1"/>
          <p:nvPr/>
        </p:nvSpPr>
        <p:spPr>
          <a:xfrm>
            <a:off x="1600200" y="2219743"/>
            <a:ext cx="100584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4400" dirty="0"/>
              <a:t>1. เพื่อแนะนำตำแหน่งงานและแผนกต่างๆ ในโรงแรม</a:t>
            </a:r>
          </a:p>
          <a:p>
            <a:r>
              <a:rPr lang="th-TH" sz="4400" dirty="0"/>
              <a:t>2. เพื่อนำเสนอรูปแบบการบริการลูกค้าในโรงแรม</a:t>
            </a:r>
          </a:p>
          <a:p>
            <a:r>
              <a:rPr lang="th-TH" sz="4400" dirty="0"/>
              <a:t>3. เพื่อส่งเสริมการสื่อสารภาษาอังกฤษกับลูกค้าในโรงแรมได้อย่างถูกต้อง</a:t>
            </a:r>
          </a:p>
        </p:txBody>
      </p:sp>
    </p:spTree>
    <p:extLst>
      <p:ext uri="{BB962C8B-B14F-4D97-AF65-F5344CB8AC3E}">
        <p14:creationId xmlns:p14="http://schemas.microsoft.com/office/powerpoint/2010/main" val="3638038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A4EF527-F65F-491A-ABDA-4F8D21E56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050" y="243110"/>
            <a:ext cx="8911687" cy="4903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Table of contents</a:t>
            </a:r>
            <a:endParaRPr lang="th-TH" b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939E3A6-D9E1-4129-8ADB-5708E4B95E0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262" y="1076325"/>
            <a:ext cx="7980588" cy="600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751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BADBFA2-9F88-4201-9376-022E09FE4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แทนเนื้อหา 3">
            <a:extLst>
              <a:ext uri="{FF2B5EF4-FFF2-40B4-BE49-F238E27FC236}">
                <a16:creationId xmlns:a16="http://schemas.microsoft.com/office/drawing/2014/main" id="{A8C94133-D6D9-4EFD-BE88-607FDF6514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1675" y="485775"/>
            <a:ext cx="8496300" cy="661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131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92E0825-285C-4CF5-AF05-C8C113358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102E1E8F-8E97-46B1-A726-25DDEF56B5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676276"/>
            <a:ext cx="11276012" cy="586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840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D83D619-EAB9-43AC-860D-055F4B47B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952E923-EA12-4446-B675-152155CB9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81097BFA-70DE-4E5C-8A2F-A9A317876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0975" y="624110"/>
            <a:ext cx="12096750" cy="536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942249"/>
      </p:ext>
    </p:extLst>
  </p:cSld>
  <p:clrMapOvr>
    <a:masterClrMapping/>
  </p:clrMapOvr>
</p:sld>
</file>

<file path=ppt/theme/theme1.xml><?xml version="1.0" encoding="utf-8"?>
<a:theme xmlns:a="http://schemas.openxmlformats.org/drawingml/2006/main" name="ช่อ">
  <a:themeElements>
    <a:clrScheme name="ช่อ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ช่อ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ช่อ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154</TotalTime>
  <Words>79</Words>
  <Application>Microsoft Office PowerPoint</Application>
  <PresentationFormat>แบบจอกว้าง</PresentationFormat>
  <Paragraphs>10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ช่อ</vt:lpstr>
      <vt:lpstr> 2108254 ภาษาอังกฤษสำหรับการโรงแรม</vt:lpstr>
      <vt:lpstr>Course Description</vt:lpstr>
      <vt:lpstr>วัตถุประสงค์ของรายวิชา</vt:lpstr>
      <vt:lpstr>Table of contents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2108254 ภาษาอังกฤษสำหรับการโรงแรม</dc:title>
  <dc:creator>DELL</dc:creator>
  <cp:lastModifiedBy>Sirikarn Kuyyogsuy</cp:lastModifiedBy>
  <cp:revision>13</cp:revision>
  <dcterms:created xsi:type="dcterms:W3CDTF">2021-11-19T07:47:44Z</dcterms:created>
  <dcterms:modified xsi:type="dcterms:W3CDTF">2021-12-08T01:45:55Z</dcterms:modified>
</cp:coreProperties>
</file>