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5" r:id="rId5"/>
    <p:sldId id="266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3660F-4FB5-40F3-A195-7EB09DFEACFF}" v="41" dt="2021-12-02T01:34:43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85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2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7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2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15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9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3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5CD-1DCE-4B57-BF2B-0FC6532B2EB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8140860" cy="1152128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411</a:t>
            </a:r>
            <a:r>
              <a:rPr lang="th-TH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1140</a:t>
            </a:r>
            <a:r>
              <a:rPr lang="en-US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ระบบปฏิบัติการ </a:t>
            </a:r>
            <a:r>
              <a:rPr lang="en-GB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(Operating System)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 ดร.อรรถพล อดุลยศาสน์</a:t>
            </a:r>
            <a:endParaRPr lang="en-GB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คณะวิทยาศาสตร์เทคโนโลยี และการเกษตร</a:t>
            </a:r>
          </a:p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9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คำอธิบายวิชา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524000"/>
            <a:ext cx="8424936" cy="4713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ความหมาย วิวัฒนาการ บทบาทหน้าที่ หลักการ</a:t>
            </a:r>
            <a:r>
              <a:rPr lang="th-TH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ทํางาน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และส่วนประกอบของระบบปฏิบัติการ การ</a:t>
            </a:r>
            <a:r>
              <a:rPr lang="th-TH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ทํางาน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แบบโปรแกรมเดียวและหลายโปรแกรม การจัดลำดับเวลางานและการปฏิบัติงาน วิธีการจัดการหน่วยประมวลผล </a:t>
            </a:r>
            <a:r>
              <a:rPr lang="th-TH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หน่วยความจํา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แฟ้มข้อมูลและอุปกรณ์ และการติดตั้งระบบปฏิบัติการ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Meaning, evolution, roles, principles and components of the operating system; single and multi-tasking; scheduling and dispatch; processing unit, memory, file and peripheral management, and operating system installation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13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412776"/>
            <a:ext cx="8928992" cy="5184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lvl="1" indent="-354013" algn="l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เพื่อทบทวนความรู้ และเข้าใจเกี่ยวกับสถาปัตยกรรมและโครงสร้างของระบบคอมพิวเตอร์ฮาร์ดแวร์ ได้แก่ หน่วยประมวลผล ระบบบัสเชื่อมต่ออุปกรณ์ภายในและภายนอก หน่วยความจำ และหน่วยจัดเก็บข้อมูล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และเข้าใจความหมายและวิวัฒนาการของระบบปฏิบัติการ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และเข้าใจส่วนประกอบและการทำงานของระบบปฏิบัติการ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และเข้าใจการบริหารกระบวนงานทั้งแบบทีละโปรแกรมและแบบพร้อมกันหลายโปรแกรม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1" algn="l"/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>
              <a:buFont typeface="Wingdings" panose="05000000000000000000" pitchFamily="2" charset="2"/>
              <a:buChar char="v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73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412776"/>
            <a:ext cx="8928992" cy="5184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 algn="l">
              <a:buFont typeface="+mj-lt"/>
              <a:buAutoNum type="arabicPeriod" startAt="5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และเข้าใจระบบจัดแบ่งเวลากระบวนการทำงานระบบปฏิบัติการ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 startAt="5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และเข้าใจการจัดการหน่วยความจำ และการจัดการแหล่งจัดเก็บข้อมูล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 startAt="5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เพื่อให้ผู้เรียนมีความรู้ และเข้าใจการจัดการระบบอินพุทและเอาร์ทพุท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 startAt="5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เพื่อให้ผู้เรียนฝึกปฏิบัติจัดการระบบปฏิบัติการที่ทันสมัยในด้านการติดตั้งระบบปฏิบัติการ การจัดสรรพื้นที่เก็บข้อมูล การจัดการบัญชีผู้ใช้ การจัดการพิมพ์ การตรวจสอบ และการแก้ไขปัญหาด้วยเครื่องมือต่างๆของระบบปฏิบัติการ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lvl="1" indent="-354013" algn="l">
              <a:buFont typeface="+mj-lt"/>
              <a:buAutoNum type="arabicPeriod" startAt="5"/>
            </a:pP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>
              <a:buFont typeface="Wingdings" panose="05000000000000000000" pitchFamily="2" charset="2"/>
              <a:buChar char="v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33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412776"/>
            <a:ext cx="8928992" cy="5184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 algn="l">
              <a:buFont typeface="+mj-lt"/>
              <a:buAutoNum type="arabicPeriod" startAt="9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เพื่อให้ผู้เรียนมีทักษะในการวิเคราะห์และแก้ไขปัญหา ในการเรียนรู้ตามเนื้อหาบทเรียน การสื่อสารระหว่างบุคคล การสร้างสัมพันธภาพระหว่างบุคคล เสริมสร้างความรับผิดชอบต่อตนเองและเพื่อนร่วมงาน เสริมสร้างให้มีความรับผิดชอบต่องานที่ได้รับมอบหมาย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30225" lvl="1" indent="-530225" algn="l">
              <a:buFont typeface="+mj-lt"/>
              <a:buAutoNum type="arabicPeriod" startAt="9"/>
            </a:pP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เพื่อให้ผู้เรียน มีทักษะในการใช้เทคโนโลยีในการสืบค้นตามหลักการ เก็บรวบรวมข้อมูล วิเคราะห์ การปฏิบัติตามจรรยาวิชาชีพ การนำเสนอข้อมูลได้อย่างเหมาะสม</a:t>
            </a:r>
            <a:endParaRPr lang="en-GB" sz="32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>
              <a:buFont typeface="Wingdings" panose="05000000000000000000" pitchFamily="2" charset="2"/>
              <a:buChar char="v"/>
            </a:pP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4013" indent="-354013" algn="l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81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ข้อตกลงในชั้นเรียน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268760"/>
            <a:ext cx="8208912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เข้าเรียน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l"/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พฤหัสบดี</a:t>
            </a:r>
            <a:r>
              <a:rPr lang="en-GB" b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13:15-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7: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00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ห้อง 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06-304</a:t>
            </a:r>
            <a:endParaRPr lang="th-TH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มาสายเกิน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นาที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  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Wingdings"/>
              </a:rPr>
              <a:t>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ขาด </a:t>
            </a:r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</a:t>
            </a:r>
            <a:endParaRPr lang="en-GB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ขาดได้ไม่เกิน </a:t>
            </a:r>
            <a:r>
              <a:rPr lang="en-GB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</a:t>
            </a:r>
            <a:r>
              <a:rPr lang="en-GB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!!!</a:t>
            </a:r>
          </a:p>
          <a:p>
            <a:pPr algn="l"/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ส่งงานตรงเวลา</a:t>
            </a:r>
            <a:endParaRPr lang="en-GB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en-GB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</a:t>
            </a:r>
            <a:r>
              <a:rPr lang="th-TH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งานทุกชิ้น   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ทำด้วยตัวเอง </a:t>
            </a:r>
            <a:r>
              <a:rPr lang="en-GB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!!!</a:t>
            </a:r>
            <a:r>
              <a:rPr lang="th-TH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b="1" dirty="0">
              <a:solidFill>
                <a:srgbClr val="FF00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21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ข้อตกลงการให้คะแนน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524000"/>
            <a:ext cx="8280920" cy="5073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ระหว่างภาค 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(60%)</a:t>
            </a:r>
            <a:endParaRPr lang="th-TH" altLang="en-US" sz="3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ความสนใจ (การเข้าเรียน จริยธรรม และการแต่งกาย)	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0%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งานที่ได้รับมอบหมาย					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%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ปฏิบัติการ							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15%</a:t>
            </a:r>
            <a:endParaRPr lang="th-TH" altLang="en-US" sz="3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สอบกลางภาค						20%</a:t>
            </a:r>
          </a:p>
          <a:p>
            <a:pPr marL="0" lvl="1" algn="l"/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ปลายภาค 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(40%)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สอบปฏิบัติ							20</a:t>
            </a:r>
            <a:r>
              <a:rPr lang="en-GB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%</a:t>
            </a:r>
            <a:endParaRPr lang="th-TH" altLang="en-US" sz="3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สอบปลายภาค						</a:t>
            </a:r>
            <a:r>
              <a:rPr lang="en-US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20</a:t>
            </a:r>
            <a:r>
              <a:rPr lang="th-TH" altLang="en-US" sz="3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%</a:t>
            </a:r>
            <a:endParaRPr lang="en-US" altLang="en-US" sz="3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endParaRPr lang="en-GB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endParaRPr lang="th-TH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70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ข้อตกลงการประเมินผล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68761" y="2744466"/>
            <a:ext cx="4392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อิงกลุ่ม	 </a:t>
            </a:r>
            <a:r>
              <a:rPr lang="en-GB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!!!</a:t>
            </a:r>
            <a:r>
              <a:rPr lang="th-TH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		</a:t>
            </a:r>
            <a:endParaRPr lang="en-US" altLang="en-US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GB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05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67544" y="1700808"/>
            <a:ext cx="7848872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ดร.อรรถพล อดุลยศาสน์	</a:t>
            </a:r>
          </a:p>
          <a:p>
            <a:r>
              <a:rPr lang="th-TH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</a:p>
          <a:p>
            <a:r>
              <a:rPr lang="en-GB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Attapol.a@yru.ac.th</a:t>
            </a:r>
            <a:r>
              <a:rPr lang="th-TH" altLang="en-US" sz="72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US" altLang="en-US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GB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sz="72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84176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2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FreesiaUPC</vt:lpstr>
      <vt:lpstr>TH Sarabun New</vt:lpstr>
      <vt:lpstr>Wingdings</vt:lpstr>
      <vt:lpstr>Office Theme</vt:lpstr>
      <vt:lpstr>4111140 ระบบปฏิบัติการ (Operating System)</vt:lpstr>
      <vt:lpstr>คำอธิบายวิชา</vt:lpstr>
      <vt:lpstr>วัตถุประสงค์</vt:lpstr>
      <vt:lpstr>วัตถุประสงค์</vt:lpstr>
      <vt:lpstr>วัตถุประสงค์</vt:lpstr>
      <vt:lpstr>ข้อตกลงในชั้นเรียน</vt:lpstr>
      <vt:lpstr>ข้อตกลงการให้คะแนน</vt:lpstr>
      <vt:lpstr>ข้อตกลงการประเมินผล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</cp:lastModifiedBy>
  <cp:revision>38</cp:revision>
  <dcterms:created xsi:type="dcterms:W3CDTF">2016-08-08T01:27:27Z</dcterms:created>
  <dcterms:modified xsi:type="dcterms:W3CDTF">2022-11-22T02:59:37Z</dcterms:modified>
</cp:coreProperties>
</file>