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1" r:id="rId5"/>
    <p:sldId id="296" r:id="rId6"/>
    <p:sldId id="259" r:id="rId7"/>
    <p:sldId id="263" r:id="rId8"/>
    <p:sldId id="264" r:id="rId9"/>
    <p:sldId id="289" r:id="rId10"/>
    <p:sldId id="265" r:id="rId11"/>
    <p:sldId id="266" r:id="rId12"/>
    <p:sldId id="267" r:id="rId13"/>
    <p:sldId id="268" r:id="rId14"/>
    <p:sldId id="271" r:id="rId15"/>
    <p:sldId id="269" r:id="rId16"/>
    <p:sldId id="272" r:id="rId17"/>
    <p:sldId id="270" r:id="rId18"/>
    <p:sldId id="273" r:id="rId19"/>
    <p:sldId id="274" r:id="rId20"/>
    <p:sldId id="275" r:id="rId21"/>
    <p:sldId id="276" r:id="rId22"/>
    <p:sldId id="283" r:id="rId23"/>
    <p:sldId id="277" r:id="rId24"/>
    <p:sldId id="278" r:id="rId25"/>
    <p:sldId id="279" r:id="rId26"/>
    <p:sldId id="284" r:id="rId27"/>
    <p:sldId id="285" r:id="rId28"/>
    <p:sldId id="280" r:id="rId29"/>
    <p:sldId id="281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82" r:id="rId39"/>
    <p:sldId id="295" r:id="rId40"/>
    <p:sldId id="25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7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53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60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3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060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31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656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1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78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410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01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729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76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4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248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04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350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C05E5E-336E-4532-9201-9CF97FA90BC5}" type="datetimeFigureOut">
              <a:rPr lang="th-TH" smtClean="0"/>
              <a:t>06/10/63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942087-070F-42B8-8B1A-2C86511789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471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1fhJcDyjR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21AC17-9809-4553-9C48-53A6DDCD29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Ayat </a:t>
            </a:r>
            <a:r>
              <a:rPr lang="en-US" dirty="0" err="1"/>
              <a:t>Majmuk</a:t>
            </a:r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E039F69-38AB-4C5C-AA81-0CAF295852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https://youtu.be/U1fhJcDyjR4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https://youtu.be/Ndic8PLRLA4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Angsana New" panose="02020603050405020304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309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5F851D-00C8-4A4E-8276-4A937A1AC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2.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Pancangan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1EAFD8-B9B4-4E58-8B11-1D890DFC5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pancangan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klausa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(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) dan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klausa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(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pancangan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- 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(yang)</a:t>
            </a:r>
          </a:p>
          <a:p>
            <a:pPr marL="0" indent="0">
              <a:buNone/>
            </a:pPr>
            <a:r>
              <a:rPr lang="en-US" dirty="0"/>
              <a:t>	-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komplemen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bahawa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	-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(kerana,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ketika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kerana,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jika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….)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6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72B26AD-E133-4B99-B76D-4482A1060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76" y="1243390"/>
            <a:ext cx="9601196" cy="930643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  Ayat </a:t>
            </a:r>
            <a:r>
              <a:rPr lang="en-US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n-ea"/>
                <a:cs typeface="+mn-cs"/>
              </a:rPr>
              <a:t>M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ajmuk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lang="en-US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n-ea"/>
                <a:cs typeface="+mn-cs"/>
              </a:rPr>
              <a:t>R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elatif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F3D0B10-0DBF-4CDF-8D98-33D3F98E4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98311"/>
            <a:ext cx="9601196" cy="3883197"/>
          </a:xfrm>
        </p:spPr>
        <p:txBody>
          <a:bodyPr/>
          <a:lstStyle/>
          <a:p>
            <a:r>
              <a:rPr lang="en-US" dirty="0"/>
              <a:t>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majmuk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kata </a:t>
            </a:r>
            <a:r>
              <a:rPr lang="en-US" dirty="0" err="1"/>
              <a:t>hubung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‘ yang ’.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Contoh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Kereta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yang </a:t>
            </a:r>
            <a:r>
              <a:rPr lang="en-US" dirty="0" err="1">
                <a:solidFill>
                  <a:schemeClr val="tx1"/>
                </a:solidFill>
              </a:rPr>
              <a:t>berwarna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putih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kereta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Cikgu</a:t>
            </a:r>
            <a:r>
              <a:rPr lang="en-US" dirty="0">
                <a:solidFill>
                  <a:schemeClr val="tx1"/>
                </a:solidFill>
              </a:rPr>
              <a:t> Aminah.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	Ayat </a:t>
            </a:r>
            <a:r>
              <a:rPr lang="en-US" dirty="0" err="1">
                <a:solidFill>
                  <a:schemeClr val="tx1"/>
                </a:solidFill>
              </a:rPr>
              <a:t>induk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Kereta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kereta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Cikgu</a:t>
            </a:r>
            <a:r>
              <a:rPr lang="en-US" dirty="0">
                <a:solidFill>
                  <a:schemeClr val="tx1"/>
                </a:solidFill>
              </a:rPr>
              <a:t> Aminah.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	Ayat </a:t>
            </a:r>
            <a:r>
              <a:rPr lang="en-US" dirty="0" err="1">
                <a:solidFill>
                  <a:schemeClr val="tx1"/>
                </a:solidFill>
              </a:rPr>
              <a:t>kecil</a:t>
            </a:r>
            <a:r>
              <a:rPr lang="en-US" dirty="0">
                <a:solidFill>
                  <a:schemeClr val="tx1"/>
                </a:solidFill>
              </a:rPr>
              <a:t>   :  </a:t>
            </a:r>
            <a:r>
              <a:rPr lang="en-US" dirty="0" err="1">
                <a:solidFill>
                  <a:schemeClr val="tx1"/>
                </a:solidFill>
              </a:rPr>
              <a:t>Kereta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berwarna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putih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      Kata </a:t>
            </a:r>
            <a:r>
              <a:rPr lang="en-US" dirty="0" err="1">
                <a:solidFill>
                  <a:schemeClr val="tx1"/>
                </a:solidFill>
              </a:rPr>
              <a:t>hubung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relatif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>
                <a:solidFill>
                  <a:srgbClr val="FF0000"/>
                </a:solidFill>
              </a:rPr>
              <a:t>yang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2017FCF-696F-4787-B90B-24ED5A57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53" y="696998"/>
            <a:ext cx="9601196" cy="56153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Contoh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5955842-AE83-4BEF-B957-2CF16D5DE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943" y="1458995"/>
            <a:ext cx="10542638" cy="4381365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yang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cantik</a:t>
            </a:r>
            <a:r>
              <a:rPr lang="en-US" dirty="0"/>
              <a:t>. FN+FA</a:t>
            </a:r>
          </a:p>
          <a:p>
            <a:r>
              <a:rPr lang="en-US" dirty="0"/>
              <a:t>2. </a:t>
            </a:r>
            <a:r>
              <a:rPr lang="en-US" dirty="0" err="1"/>
              <a:t>Kereta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yang</a:t>
            </a:r>
            <a:r>
              <a:rPr lang="en-US" dirty="0"/>
              <a:t> </a:t>
            </a:r>
            <a:r>
              <a:rPr lang="en-US" dirty="0" err="1"/>
              <a:t>dinaiki</a:t>
            </a:r>
            <a:r>
              <a:rPr lang="en-US" dirty="0"/>
              <a:t> oleh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kemalangan.FN+FK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Filem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yang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ditayangkan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hebat</a:t>
            </a:r>
            <a:r>
              <a:rPr lang="en-US" dirty="0"/>
              <a:t>. FN+FA</a:t>
            </a:r>
          </a:p>
          <a:p>
            <a:r>
              <a:rPr lang="en-US" dirty="0"/>
              <a:t>4. Murid </a:t>
            </a:r>
            <a:r>
              <a:rPr lang="en-US" dirty="0">
                <a:solidFill>
                  <a:srgbClr val="FF0000"/>
                </a:solidFill>
              </a:rPr>
              <a:t>yang </a:t>
            </a:r>
            <a:r>
              <a:rPr lang="en-US" dirty="0" err="1"/>
              <a:t>berpakaian</a:t>
            </a:r>
            <a:r>
              <a:rPr lang="en-US" dirty="0"/>
              <a:t> </a:t>
            </a:r>
            <a:r>
              <a:rPr lang="en-US" dirty="0" err="1"/>
              <a:t>kemas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Kelas 6 </a:t>
            </a:r>
            <a:r>
              <a:rPr lang="en-US" dirty="0" err="1"/>
              <a:t>Rajin</a:t>
            </a:r>
            <a:r>
              <a:rPr lang="en-US" dirty="0"/>
              <a:t>. FN+FS</a:t>
            </a:r>
          </a:p>
          <a:p>
            <a:r>
              <a:rPr lang="en-US" dirty="0"/>
              <a:t>5.  </a:t>
            </a:r>
            <a:r>
              <a:rPr lang="en-US" dirty="0" err="1"/>
              <a:t>Abang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mendaki</a:t>
            </a:r>
            <a:r>
              <a:rPr lang="en-US" dirty="0"/>
              <a:t> </a:t>
            </a:r>
            <a:r>
              <a:rPr lang="en-US" dirty="0" err="1"/>
              <a:t>gunung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yang </a:t>
            </a:r>
            <a:r>
              <a:rPr lang="en-US" dirty="0"/>
              <a:t>paling </a:t>
            </a:r>
            <a:r>
              <a:rPr lang="en-US" dirty="0" err="1"/>
              <a:t>tinggi</a:t>
            </a:r>
            <a:r>
              <a:rPr lang="en-US" dirty="0"/>
              <a:t> di dunia. FN+FK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lang="en-US" dirty="0"/>
              <a:t>6. </a:t>
            </a:r>
            <a:r>
              <a:rPr lang="en-US" dirty="0" err="1"/>
              <a:t>Lembu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lembu</a:t>
            </a:r>
            <a:r>
              <a:rPr lang="en-US" dirty="0"/>
              <a:t> </a:t>
            </a:r>
            <a:r>
              <a:rPr lang="en-US" dirty="0" err="1"/>
              <a:t>Kihsan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yang </a:t>
            </a:r>
            <a:r>
              <a:rPr lang="en-US" dirty="0" err="1"/>
              <a:t>diimport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negara.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(FN+FN)</a:t>
            </a:r>
            <a:endParaRPr lang="en-US" dirty="0"/>
          </a:p>
          <a:p>
            <a:r>
              <a:rPr lang="en-US" dirty="0"/>
              <a:t>7. Kami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beliau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yang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di </a:t>
            </a:r>
            <a:r>
              <a:rPr lang="en-US" dirty="0" err="1"/>
              <a:t>hujung</a:t>
            </a:r>
            <a:r>
              <a:rPr lang="en-US" dirty="0"/>
              <a:t> kampung. (FN+FS)</a:t>
            </a:r>
          </a:p>
          <a:p>
            <a:r>
              <a:rPr lang="en-US" dirty="0"/>
              <a:t>8. Shamsul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petani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yang</a:t>
            </a:r>
            <a:r>
              <a:rPr lang="en-US" dirty="0"/>
              <a:t> </a:t>
            </a:r>
            <a:r>
              <a:rPr lang="en-US" dirty="0" err="1"/>
              <a:t>cemerlang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peperiksaan</a:t>
            </a:r>
            <a:r>
              <a:rPr lang="en-US" dirty="0"/>
              <a:t>. (FN+FN)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762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53459C-CA44-4F43-9AA8-43E547D1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07244"/>
            <a:ext cx="9601196" cy="1028699"/>
          </a:xfrm>
        </p:spPr>
        <p:txBody>
          <a:bodyPr/>
          <a:lstStyle/>
          <a:p>
            <a:r>
              <a:rPr lang="en-US" dirty="0"/>
              <a:t>Latihan B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05735A-B49E-444E-A98C-99E853BF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14057"/>
            <a:ext cx="9601196" cy="3318936"/>
          </a:xfrm>
        </p:spPr>
        <p:txBody>
          <a:bodyPr/>
          <a:lstStyle/>
          <a:p>
            <a:r>
              <a:rPr lang="en-US" dirty="0" err="1"/>
              <a:t>Pisahkan</a:t>
            </a:r>
            <a:r>
              <a:rPr lang="en-US" dirty="0"/>
              <a:t> </a:t>
            </a:r>
            <a:r>
              <a:rPr lang="en-US" dirty="0" err="1"/>
              <a:t>ayat-ayat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dan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Pemain</a:t>
            </a:r>
            <a:r>
              <a:rPr lang="en-US" b="1" dirty="0"/>
              <a:t> yang </a:t>
            </a:r>
            <a:r>
              <a:rPr lang="en-US" b="1" dirty="0" err="1"/>
              <a:t>pandai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daripada</a:t>
            </a:r>
            <a:r>
              <a:rPr lang="en-US" b="1" dirty="0"/>
              <a:t> </a:t>
            </a:r>
            <a:r>
              <a:rPr lang="en-US" b="1" dirty="0" err="1"/>
              <a:t>pasukan</a:t>
            </a:r>
            <a:r>
              <a:rPr lang="en-US" b="1" dirty="0"/>
              <a:t> Kelantan.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:  </a:t>
            </a:r>
            <a:r>
              <a:rPr lang="en-US" i="1" dirty="0" err="1"/>
              <a:t>Pemain</a:t>
            </a:r>
            <a:r>
              <a:rPr lang="en-US" i="1" dirty="0"/>
              <a:t> </a:t>
            </a:r>
            <a:r>
              <a:rPr lang="en-US" i="1" dirty="0" err="1"/>
              <a:t>itu</a:t>
            </a:r>
            <a:r>
              <a:rPr lang="en-US" i="1" dirty="0"/>
              <a:t> </a:t>
            </a:r>
            <a:r>
              <a:rPr lang="en-US" i="1" dirty="0" err="1"/>
              <a:t>daripada</a:t>
            </a:r>
            <a:r>
              <a:rPr lang="en-US" i="1" dirty="0"/>
              <a:t> </a:t>
            </a:r>
            <a:r>
              <a:rPr lang="en-US" i="1" dirty="0" err="1"/>
              <a:t>pasukan</a:t>
            </a:r>
            <a:r>
              <a:rPr lang="en-US" i="1" dirty="0"/>
              <a:t> Kelantan.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   : </a:t>
            </a:r>
            <a:r>
              <a:rPr lang="en-US" i="1" dirty="0" err="1"/>
              <a:t>Pemain</a:t>
            </a:r>
            <a:r>
              <a:rPr lang="en-US" i="1" dirty="0"/>
              <a:t> </a:t>
            </a:r>
            <a:r>
              <a:rPr lang="en-US" i="1" dirty="0" err="1"/>
              <a:t>itu</a:t>
            </a:r>
            <a:r>
              <a:rPr lang="en-US" i="1" dirty="0"/>
              <a:t> </a:t>
            </a:r>
            <a:r>
              <a:rPr lang="en-US" i="1" dirty="0" err="1"/>
              <a:t>pandai</a:t>
            </a:r>
            <a:r>
              <a:rPr lang="en-US" i="1" dirty="0"/>
              <a:t>.</a:t>
            </a:r>
            <a:endParaRPr lang="th-TH" i="1" dirty="0"/>
          </a:p>
        </p:txBody>
      </p:sp>
    </p:spTree>
    <p:extLst>
      <p:ext uri="{BB962C8B-B14F-4D97-AF65-F5344CB8AC3E}">
        <p14:creationId xmlns:p14="http://schemas.microsoft.com/office/powerpoint/2010/main" val="317930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CFB3BB0-D9BB-4CA3-93E1-D5EC1CFAE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923" y="846119"/>
            <a:ext cx="9601196" cy="49745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</a:t>
            </a:r>
            <a:r>
              <a:rPr lang="en-US" dirty="0" err="1"/>
              <a:t>Hujan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/>
              <a:t>melanda</a:t>
            </a:r>
            <a:r>
              <a:rPr lang="en-US" dirty="0"/>
              <a:t> negeri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lebat.FN+FA</a:t>
            </a:r>
            <a:endParaRPr lang="en-US" dirty="0"/>
          </a:p>
          <a:p>
            <a:r>
              <a:rPr lang="en-US" dirty="0"/>
              <a:t>2. Kanak-</a:t>
            </a:r>
            <a:r>
              <a:rPr lang="en-US" dirty="0" err="1"/>
              <a:t>kanak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yang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duduk di situ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bijak</a:t>
            </a:r>
            <a:r>
              <a:rPr lang="en-US" dirty="0"/>
              <a:t>. FN+FA</a:t>
            </a:r>
          </a:p>
          <a:p>
            <a:r>
              <a:rPr lang="en-US" dirty="0"/>
              <a:t>3. </a:t>
            </a:r>
            <a:r>
              <a:rPr lang="en-US" dirty="0" err="1"/>
              <a:t>Dialah</a:t>
            </a:r>
            <a:r>
              <a:rPr lang="en-US" dirty="0"/>
              <a:t> </a:t>
            </a:r>
            <a:r>
              <a:rPr lang="en-US" dirty="0" err="1"/>
              <a:t>pemain</a:t>
            </a:r>
            <a:r>
              <a:rPr lang="en-US" dirty="0"/>
              <a:t> </a:t>
            </a:r>
            <a:r>
              <a:rPr lang="en-US" dirty="0" err="1"/>
              <a:t>hoki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yang </a:t>
            </a:r>
            <a:r>
              <a:rPr lang="en-US" dirty="0" err="1"/>
              <a:t>menjaringkan</a:t>
            </a:r>
            <a:r>
              <a:rPr lang="en-US" dirty="0"/>
              <a:t> </a:t>
            </a:r>
            <a:r>
              <a:rPr lang="en-US" dirty="0" err="1"/>
              <a:t>gol</a:t>
            </a:r>
            <a:r>
              <a:rPr lang="en-US" dirty="0"/>
              <a:t> </a:t>
            </a:r>
            <a:r>
              <a:rPr lang="en-US" dirty="0" err="1"/>
              <a:t>kemenangan</a:t>
            </a:r>
            <a:r>
              <a:rPr lang="en-US" dirty="0"/>
              <a:t>. FN+FN</a:t>
            </a:r>
          </a:p>
          <a:p>
            <a:r>
              <a:rPr lang="en-US" dirty="0"/>
              <a:t>4. 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20 di YRU.FN+FN</a:t>
            </a:r>
          </a:p>
          <a:p>
            <a:r>
              <a:rPr lang="en-US" dirty="0"/>
              <a:t>5.  </a:t>
            </a:r>
            <a:r>
              <a:rPr lang="en-US" dirty="0" err="1"/>
              <a:t>Pelakon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yang</a:t>
            </a:r>
            <a:r>
              <a:rPr lang="en-US" dirty="0"/>
              <a:t> </a:t>
            </a:r>
            <a:r>
              <a:rPr lang="en-US" dirty="0" err="1"/>
              <a:t>membintangi</a:t>
            </a:r>
            <a:r>
              <a:rPr lang="en-US" dirty="0"/>
              <a:t> </a:t>
            </a:r>
            <a:r>
              <a:rPr lang="en-US" dirty="0" err="1"/>
              <a:t>filem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Langkawi.FN+FS</a:t>
            </a:r>
            <a:endParaRPr lang="en-US" dirty="0"/>
          </a:p>
          <a:p>
            <a:r>
              <a:rPr lang="en-US" dirty="0"/>
              <a:t>6.  </a:t>
            </a:r>
            <a:r>
              <a:rPr lang="en-US" dirty="0" err="1"/>
              <a:t>Pasukan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dianggotai</a:t>
            </a:r>
            <a:r>
              <a:rPr lang="en-US" dirty="0"/>
              <a:t> oleh murid </a:t>
            </a:r>
            <a:r>
              <a:rPr lang="en-US" dirty="0" err="1"/>
              <a:t>tahun</a:t>
            </a:r>
            <a:r>
              <a:rPr lang="en-US" dirty="0"/>
              <a:t> 4 </a:t>
            </a:r>
            <a:r>
              <a:rPr lang="en-US" dirty="0">
                <a:solidFill>
                  <a:srgbClr val="FF0000"/>
                </a:solidFill>
              </a:rPr>
              <a:t>yang</a:t>
            </a:r>
            <a:r>
              <a:rPr lang="en-US" dirty="0"/>
              <a:t> </a:t>
            </a:r>
            <a:r>
              <a:rPr lang="en-US" dirty="0" err="1"/>
              <a:t>berbakat.FN+FK</a:t>
            </a:r>
            <a:endParaRPr lang="en-US" dirty="0"/>
          </a:p>
          <a:p>
            <a:r>
              <a:rPr lang="en-US" dirty="0"/>
              <a:t>7.  Kami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berkhidmat</a:t>
            </a:r>
            <a:r>
              <a:rPr lang="en-US" dirty="0"/>
              <a:t> di negara </a:t>
            </a:r>
            <a:r>
              <a:rPr lang="en-US" dirty="0">
                <a:solidFill>
                  <a:srgbClr val="FF0000"/>
                </a:solidFill>
              </a:rPr>
              <a:t>yang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berperang</a:t>
            </a:r>
            <a:r>
              <a:rPr lang="en-US" dirty="0"/>
              <a:t> </a:t>
            </a:r>
            <a:r>
              <a:rPr lang="en-US" dirty="0" err="1"/>
              <a:t>itu.FN</a:t>
            </a:r>
            <a:r>
              <a:rPr lang="en-US" dirty="0"/>
              <a:t>+ FK</a:t>
            </a:r>
          </a:p>
          <a:p>
            <a:r>
              <a:rPr lang="en-US" dirty="0"/>
              <a:t>8. </a:t>
            </a:r>
            <a:r>
              <a:rPr lang="en-US" dirty="0" err="1"/>
              <a:t>Pasukan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yang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menentang</a:t>
            </a:r>
            <a:r>
              <a:rPr lang="en-US" dirty="0"/>
              <a:t> </a:t>
            </a:r>
            <a:r>
              <a:rPr lang="en-US" dirty="0" err="1"/>
              <a:t>pasukan</a:t>
            </a:r>
            <a:r>
              <a:rPr lang="en-US" dirty="0"/>
              <a:t> kami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negara.FN+FS</a:t>
            </a:r>
            <a:endParaRPr lang="en-US" dirty="0"/>
          </a:p>
          <a:p>
            <a:r>
              <a:rPr lang="en-US" dirty="0"/>
              <a:t>9. </a:t>
            </a:r>
            <a:r>
              <a:rPr lang="en-US" dirty="0" err="1"/>
              <a:t>Beliau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cekap</a:t>
            </a:r>
            <a:r>
              <a:rPr lang="en-US" dirty="0"/>
              <a:t> </a:t>
            </a:r>
            <a:r>
              <a:rPr lang="en-US" dirty="0" err="1"/>
              <a:t>menunggang</a:t>
            </a:r>
            <a:r>
              <a:rPr lang="en-US" dirty="0"/>
              <a:t> </a:t>
            </a:r>
            <a:r>
              <a:rPr lang="en-US" dirty="0" err="1"/>
              <a:t>motosikal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yang</a:t>
            </a:r>
            <a:r>
              <a:rPr lang="en-US" dirty="0"/>
              <a:t> </a:t>
            </a:r>
            <a:r>
              <a:rPr lang="en-US" dirty="0" err="1"/>
              <a:t>berkuasa</a:t>
            </a:r>
            <a:r>
              <a:rPr lang="en-US" dirty="0"/>
              <a:t> </a:t>
            </a:r>
            <a:r>
              <a:rPr lang="en-US" dirty="0" err="1"/>
              <a:t>tinggi.FN+FA</a:t>
            </a:r>
            <a:endParaRPr lang="en-US" dirty="0"/>
          </a:p>
          <a:p>
            <a:r>
              <a:rPr lang="en-US" dirty="0"/>
              <a:t>10. Marina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menyertai</a:t>
            </a:r>
            <a:r>
              <a:rPr lang="en-US" dirty="0"/>
              <a:t> </a:t>
            </a:r>
            <a:r>
              <a:rPr lang="en-US" dirty="0" err="1"/>
              <a:t>pasukan</a:t>
            </a:r>
            <a:r>
              <a:rPr lang="en-US" dirty="0"/>
              <a:t> bola </a:t>
            </a:r>
            <a:r>
              <a:rPr lang="en-US" dirty="0" err="1"/>
              <a:t>sepak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terkenal.FN+FK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71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C3A91B-3F1E-49E0-B99F-E76B7D1FC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(ii)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pancangan</a:t>
            </a:r>
            <a:r>
              <a:rPr lang="en-US" dirty="0"/>
              <a:t> </a:t>
            </a:r>
            <a:r>
              <a:rPr lang="en-US" dirty="0" err="1"/>
              <a:t>komplemen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289A7BA-C824-4962-BA59-E7059F67D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majmuk</a:t>
            </a:r>
            <a:r>
              <a:rPr lang="en-US" dirty="0"/>
              <a:t> yang </a:t>
            </a:r>
            <a:r>
              <a:rPr lang="en-US" dirty="0" err="1"/>
              <a:t>pempunyai</a:t>
            </a:r>
            <a:r>
              <a:rPr lang="en-US" dirty="0"/>
              <a:t> </a:t>
            </a:r>
            <a:r>
              <a:rPr lang="en-US" dirty="0" err="1"/>
              <a:t>bahagian</a:t>
            </a:r>
            <a:r>
              <a:rPr lang="en-US" dirty="0"/>
              <a:t> </a:t>
            </a:r>
            <a:r>
              <a:rPr lang="en-US" dirty="0" err="1"/>
              <a:t>komplemen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kata </a:t>
            </a:r>
            <a:r>
              <a:rPr lang="en-US" dirty="0" err="1"/>
              <a:t>hubung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bahawa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dan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/>
              <a:t>.  </a:t>
            </a:r>
            <a:r>
              <a:rPr lang="en-US" dirty="0" err="1"/>
              <a:t>Bahagian</a:t>
            </a:r>
            <a:r>
              <a:rPr lang="en-US" dirty="0"/>
              <a:t> </a:t>
            </a:r>
            <a:r>
              <a:rPr lang="en-US" dirty="0" err="1"/>
              <a:t>komplemen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yang </a:t>
            </a:r>
            <a:r>
              <a:rPr lang="en-US" dirty="0" err="1"/>
              <a:t>melengkapkan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77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4AA405E-09EA-4711-9584-CB48197E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57" y="735317"/>
            <a:ext cx="9601196" cy="1303867"/>
          </a:xfrm>
        </p:spPr>
        <p:txBody>
          <a:bodyPr/>
          <a:lstStyle/>
          <a:p>
            <a:r>
              <a:rPr lang="en-US" dirty="0" err="1"/>
              <a:t>Cotoh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D3A837D-A0D7-443F-8A9B-A771EB63F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917" y="17695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/>
              <a:t>1.  </a:t>
            </a:r>
            <a:r>
              <a:rPr lang="en-US" dirty="0" err="1"/>
              <a:t>Samy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bahawa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pulang</a:t>
            </a:r>
            <a:r>
              <a:rPr lang="en-US" dirty="0"/>
              <a:t> </a:t>
            </a:r>
            <a:r>
              <a:rPr lang="en-US" dirty="0" err="1"/>
              <a:t>esok</a:t>
            </a:r>
            <a:r>
              <a:rPr lang="en-US" dirty="0"/>
              <a:t>. FN+FK</a:t>
            </a:r>
          </a:p>
          <a:p>
            <a:pPr marL="0" indent="0">
              <a:buNone/>
            </a:pPr>
            <a:r>
              <a:rPr lang="en-US" dirty="0"/>
              <a:t>    Ayat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 Ayat </a:t>
            </a:r>
            <a:r>
              <a:rPr lang="en-US" dirty="0" err="1"/>
              <a:t>induk</a:t>
            </a:r>
            <a:r>
              <a:rPr lang="en-US" dirty="0"/>
              <a:t> 		: </a:t>
            </a:r>
            <a:r>
              <a:rPr lang="en-US" dirty="0" err="1"/>
              <a:t>Samy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(</a:t>
            </a:r>
            <a:r>
              <a:rPr lang="en-US" dirty="0" err="1"/>
              <a:t>sesuatu</a:t>
            </a:r>
            <a:r>
              <a:rPr lang="en-US" dirty="0"/>
              <a:t>)		=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pulang</a:t>
            </a:r>
            <a:r>
              <a:rPr lang="en-US" dirty="0"/>
              <a:t> </a:t>
            </a:r>
            <a:r>
              <a:rPr lang="en-US" dirty="0" err="1"/>
              <a:t>esok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Ayat </a:t>
            </a:r>
            <a:r>
              <a:rPr lang="en-US" dirty="0" err="1"/>
              <a:t>komplemen</a:t>
            </a:r>
            <a:r>
              <a:rPr lang="en-US" dirty="0"/>
              <a:t>: 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pulang</a:t>
            </a:r>
            <a:r>
              <a:rPr lang="en-US" dirty="0"/>
              <a:t> </a:t>
            </a:r>
            <a:r>
              <a:rPr lang="en-US" dirty="0" err="1"/>
              <a:t>esok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Kata </a:t>
            </a:r>
            <a:r>
              <a:rPr lang="en-US" dirty="0" err="1"/>
              <a:t>hubung</a:t>
            </a:r>
            <a:r>
              <a:rPr lang="en-US" dirty="0"/>
              <a:t> </a:t>
            </a:r>
            <a:r>
              <a:rPr lang="en-US" dirty="0" err="1"/>
              <a:t>komplemen</a:t>
            </a:r>
            <a:r>
              <a:rPr lang="en-US" dirty="0"/>
              <a:t> : </a:t>
            </a:r>
            <a:r>
              <a:rPr lang="en-US" dirty="0" err="1">
                <a:solidFill>
                  <a:srgbClr val="FF0000"/>
                </a:solidFill>
              </a:rPr>
              <a:t>bahawa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65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9DE07D0-0C21-4C2E-9F95-2ADF4189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574B2E8-AECE-45E7-9200-721802260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 </a:t>
            </a:r>
            <a:r>
              <a:rPr lang="en-US" i="1" dirty="0" err="1">
                <a:solidFill>
                  <a:srgbClr val="FF0000"/>
                </a:solidFill>
              </a:rPr>
              <a:t>Untuk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/>
              <a:t>mereka</a:t>
            </a:r>
            <a:r>
              <a:rPr lang="en-US" i="1" dirty="0"/>
              <a:t> </a:t>
            </a:r>
            <a:r>
              <a:rPr lang="en-US" i="1" dirty="0" err="1"/>
              <a:t>menjawab</a:t>
            </a:r>
            <a:r>
              <a:rPr lang="en-US" i="1" dirty="0"/>
              <a:t> </a:t>
            </a:r>
            <a:r>
              <a:rPr lang="en-US" i="1" dirty="0" err="1"/>
              <a:t>soalan</a:t>
            </a:r>
            <a:r>
              <a:rPr lang="en-US" i="1" dirty="0"/>
              <a:t> </a:t>
            </a:r>
            <a:r>
              <a:rPr lang="en-US" i="1" dirty="0" err="1"/>
              <a:t>itu</a:t>
            </a:r>
            <a:r>
              <a:rPr lang="en-US" i="1" dirty="0"/>
              <a:t> </a:t>
            </a:r>
            <a:r>
              <a:rPr lang="en-US" b="1" dirty="0" err="1"/>
              <a:t>sangat</a:t>
            </a:r>
            <a:r>
              <a:rPr lang="en-US" b="1" dirty="0"/>
              <a:t> </a:t>
            </a:r>
            <a:r>
              <a:rPr lang="en-US" b="1" dirty="0" err="1"/>
              <a:t>sukar</a:t>
            </a:r>
            <a:r>
              <a:rPr lang="en-US" dirty="0"/>
              <a:t>. FN+FK</a:t>
            </a:r>
          </a:p>
          <a:p>
            <a:r>
              <a:rPr lang="en-US" dirty="0"/>
              <a:t> Ayat </a:t>
            </a:r>
            <a:r>
              <a:rPr lang="en-US" dirty="0" err="1"/>
              <a:t>Induk</a:t>
            </a:r>
            <a:r>
              <a:rPr lang="en-US" dirty="0"/>
              <a:t>	 	: (</a:t>
            </a:r>
            <a:r>
              <a:rPr lang="en-US" dirty="0" err="1"/>
              <a:t>sesuatu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sukar</a:t>
            </a:r>
            <a:r>
              <a:rPr lang="en-US" dirty="0"/>
              <a:t>.</a:t>
            </a:r>
          </a:p>
          <a:p>
            <a:r>
              <a:rPr lang="en-US" dirty="0"/>
              <a:t>  (</a:t>
            </a:r>
            <a:r>
              <a:rPr lang="en-US" dirty="0" err="1"/>
              <a:t>sesuatu</a:t>
            </a:r>
            <a:r>
              <a:rPr lang="en-US" dirty="0"/>
              <a:t>)		=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soalan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  <a:p>
            <a:r>
              <a:rPr lang="en-US" dirty="0"/>
              <a:t>Ayat </a:t>
            </a:r>
            <a:r>
              <a:rPr lang="en-US" dirty="0" err="1"/>
              <a:t>komplemen</a:t>
            </a:r>
            <a:r>
              <a:rPr lang="en-US" dirty="0"/>
              <a:t> : 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soalan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  <a:p>
            <a:r>
              <a:rPr lang="en-US" dirty="0"/>
              <a:t>Kata </a:t>
            </a:r>
            <a:r>
              <a:rPr lang="en-US" dirty="0" err="1"/>
              <a:t>hubung</a:t>
            </a:r>
            <a:r>
              <a:rPr lang="en-US" dirty="0"/>
              <a:t> </a:t>
            </a:r>
            <a:r>
              <a:rPr lang="en-US" dirty="0" err="1"/>
              <a:t>komplemen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80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4CEFC5-E109-4439-A35D-5FE55493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4" y="776860"/>
            <a:ext cx="9601196" cy="6600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Contoh</a:t>
            </a:r>
            <a:r>
              <a:rPr lang="en-US" dirty="0"/>
              <a:t> Lain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BEA5636-8EEC-4404-95B2-9478B4F97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193" y="1436915"/>
            <a:ext cx="9601196" cy="4394717"/>
          </a:xfrm>
        </p:spPr>
        <p:txBody>
          <a:bodyPr/>
          <a:lstStyle/>
          <a:p>
            <a:r>
              <a:rPr lang="en-US" dirty="0"/>
              <a:t>1. 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/>
              <a:t> (</a:t>
            </a:r>
            <a:r>
              <a:rPr lang="en-US" dirty="0" err="1"/>
              <a:t>sesuatu</a:t>
            </a:r>
            <a:r>
              <a:rPr lang="en-US" dirty="0"/>
              <a:t>) kami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sukar</a:t>
            </a:r>
            <a:r>
              <a:rPr lang="en-US" dirty="0"/>
              <a:t>. FN+ FA</a:t>
            </a:r>
          </a:p>
          <a:p>
            <a:r>
              <a:rPr lang="en-US" dirty="0"/>
              <a:t>2.  Kami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bahawa</a:t>
            </a:r>
            <a:r>
              <a:rPr lang="en-US" dirty="0"/>
              <a:t> </a:t>
            </a:r>
            <a:r>
              <a:rPr lang="en-US" dirty="0" err="1"/>
              <a:t>pasukan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. FN+ FK</a:t>
            </a:r>
          </a:p>
          <a:p>
            <a:r>
              <a:rPr lang="en-US" dirty="0"/>
              <a:t>3. 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soalan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bukannya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. FN+ FA</a:t>
            </a:r>
          </a:p>
          <a:p>
            <a:r>
              <a:rPr lang="en-US" dirty="0"/>
              <a:t>4. </a:t>
            </a:r>
            <a:r>
              <a:rPr lang="en-US" dirty="0" err="1"/>
              <a:t>Beliau</a:t>
            </a:r>
            <a:r>
              <a:rPr lang="en-US" dirty="0"/>
              <a:t> </a:t>
            </a:r>
            <a:r>
              <a:rPr lang="en-US" dirty="0" err="1"/>
              <a:t>menegaskan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bahawa</a:t>
            </a:r>
            <a:r>
              <a:rPr lang="en-US" dirty="0"/>
              <a:t> </a:t>
            </a:r>
            <a:r>
              <a:rPr lang="en-US" dirty="0" err="1"/>
              <a:t>tuduhan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 FN+FK</a:t>
            </a:r>
          </a:p>
          <a:p>
            <a:r>
              <a:rPr lang="en-US" dirty="0"/>
              <a:t>5.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kami </a:t>
            </a:r>
            <a:r>
              <a:rPr lang="en-US" dirty="0" err="1"/>
              <a:t>mengingatkan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pahit</a:t>
            </a:r>
            <a:r>
              <a:rPr lang="en-US" dirty="0"/>
              <a:t>. FN+FA</a:t>
            </a:r>
          </a:p>
          <a:p>
            <a:r>
              <a:rPr lang="en-US" dirty="0"/>
              <a:t>6.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menyedari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bahawa</a:t>
            </a:r>
            <a:r>
              <a:rPr lang="en-US" dirty="0"/>
              <a:t> </a:t>
            </a:r>
            <a:r>
              <a:rPr lang="en-US" dirty="0" err="1"/>
              <a:t>pasukan</a:t>
            </a:r>
            <a:r>
              <a:rPr lang="en-US" dirty="0"/>
              <a:t> </a:t>
            </a:r>
            <a:r>
              <a:rPr lang="en-US" dirty="0" err="1"/>
              <a:t>lawan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.  FN+FK</a:t>
            </a:r>
          </a:p>
          <a:p>
            <a:r>
              <a:rPr lang="en-US" dirty="0"/>
              <a:t>7.  Kami </a:t>
            </a:r>
            <a:r>
              <a:rPr lang="en-US" dirty="0" err="1"/>
              <a:t>meramalkan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bahawa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.  FN+FK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4848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AB0F10-096D-4524-A3B6-C72FC2B0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20875"/>
            <a:ext cx="9601196" cy="1303867"/>
          </a:xfrm>
        </p:spPr>
        <p:txBody>
          <a:bodyPr/>
          <a:lstStyle/>
          <a:p>
            <a:r>
              <a:rPr lang="en-US" b="1" dirty="0" err="1"/>
              <a:t>Perhatian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E00439C-6961-41B2-8766-F12A256F6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35634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 Kata </a:t>
            </a:r>
            <a:r>
              <a:rPr lang="en-US" dirty="0" err="1"/>
              <a:t>hubung</a:t>
            </a:r>
            <a:r>
              <a:rPr lang="en-US" dirty="0"/>
              <a:t> </a:t>
            </a:r>
            <a:r>
              <a:rPr lang="en-US" dirty="0" err="1"/>
              <a:t>komplemen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subjek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soalan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mustahil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juga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kata </a:t>
            </a:r>
            <a:r>
              <a:rPr lang="en-US" dirty="0" err="1"/>
              <a:t>hubung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Contoh</a:t>
            </a:r>
            <a:r>
              <a:rPr lang="en-US" dirty="0"/>
              <a:t>:  Hamdan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rumahnya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baju </a:t>
            </a:r>
            <a:r>
              <a:rPr lang="en-US" dirty="0" err="1"/>
              <a:t>sukan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3. Kata </a:t>
            </a:r>
            <a:r>
              <a:rPr lang="en-US" dirty="0" err="1"/>
              <a:t>hubung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menggantikan</a:t>
            </a:r>
            <a:r>
              <a:rPr lang="en-US" dirty="0"/>
              <a:t> kata </a:t>
            </a:r>
            <a:r>
              <a:rPr lang="en-US" dirty="0" err="1"/>
              <a:t>hubung</a:t>
            </a:r>
            <a:r>
              <a:rPr lang="en-US" dirty="0"/>
              <a:t> </a:t>
            </a:r>
            <a:r>
              <a:rPr lang="en-US" dirty="0" err="1"/>
              <a:t>komplemen</a:t>
            </a:r>
            <a:r>
              <a:rPr lang="en-US" dirty="0"/>
              <a:t>   </a:t>
            </a:r>
            <a:r>
              <a:rPr lang="en-US" dirty="0" err="1">
                <a:solidFill>
                  <a:srgbClr val="FF0000"/>
                </a:solidFill>
              </a:rPr>
              <a:t>bahawa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2045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5E630D-435F-430C-8304-AB01E8EA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Ayat </a:t>
            </a:r>
            <a:r>
              <a:rPr lang="en-US" dirty="0" err="1"/>
              <a:t>Majmuk</a:t>
            </a:r>
            <a:endParaRPr lang="th-TH" dirty="0"/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5E3A03A6-0F30-43FC-82DC-0265A689A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1255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CA8FEE-8057-45FC-9362-9A20235E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34701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8D5C8115-A9A8-4E54-8F3E-5CA536B63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275003"/>
              </p:ext>
            </p:extLst>
          </p:nvPr>
        </p:nvGraphicFramePr>
        <p:xfrm>
          <a:off x="1295400" y="2557463"/>
          <a:ext cx="96012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21624871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722541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Salah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Betul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13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Kamal </a:t>
                      </a:r>
                      <a:r>
                        <a:rPr lang="en-US" dirty="0" err="1"/>
                        <a:t>menyatakan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yang </a:t>
                      </a:r>
                      <a:r>
                        <a:rPr lang="en-US" dirty="0" err="1"/>
                        <a:t>dia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menghadiri</a:t>
                      </a:r>
                      <a:r>
                        <a:rPr lang="en-US" dirty="0"/>
                        <a:t> majlis </a:t>
                      </a:r>
                      <a:r>
                        <a:rPr lang="en-US" dirty="0" err="1"/>
                        <a:t>itu</a:t>
                      </a:r>
                      <a:r>
                        <a:rPr lang="en-US" dirty="0"/>
                        <a:t>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Kamal </a:t>
                      </a:r>
                      <a:r>
                        <a:rPr lang="en-US" dirty="0" err="1"/>
                        <a:t>menyatakan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bahawa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menghadiri</a:t>
                      </a:r>
                      <a:r>
                        <a:rPr lang="en-US" dirty="0"/>
                        <a:t> majlis </a:t>
                      </a:r>
                      <a:r>
                        <a:rPr lang="en-US" dirty="0" err="1"/>
                        <a:t>itu</a:t>
                      </a:r>
                      <a:r>
                        <a:rPr lang="en-US" dirty="0"/>
                        <a:t>.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3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900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C94787A-4EF8-4B03-82D0-1F2BEF12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76" y="830425"/>
            <a:ext cx="10629121" cy="1745169"/>
          </a:xfrm>
        </p:spPr>
        <p:txBody>
          <a:bodyPr>
            <a:normAutofit fontScale="90000"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lang="en-US" dirty="0"/>
              <a:t>Latihan</a:t>
            </a:r>
            <a:br>
              <a:rPr lang="en-US" dirty="0"/>
            </a:br>
            <a:r>
              <a:rPr kumimoji="0" lang="en-US" sz="310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Sambungkan</a:t>
            </a:r>
            <a:r>
              <a:rPr kumimoji="0" lang="en-US" sz="310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310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ayat-ayat</a:t>
            </a:r>
            <a:r>
              <a:rPr kumimoji="0" lang="en-US" sz="310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di </a:t>
            </a:r>
            <a:r>
              <a:rPr kumimoji="0" lang="en-US" sz="310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bawah</a:t>
            </a:r>
            <a:r>
              <a:rPr kumimoji="0" lang="en-US" sz="310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310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ini</a:t>
            </a:r>
            <a:r>
              <a:rPr kumimoji="0" lang="en-US" sz="310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310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supaya</a:t>
            </a:r>
            <a:r>
              <a:rPr kumimoji="0" lang="en-US" sz="310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310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menjadi</a:t>
            </a:r>
            <a:r>
              <a:rPr kumimoji="0" lang="en-US" sz="310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310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ayat</a:t>
            </a:r>
            <a:r>
              <a:rPr kumimoji="0" lang="en-US" sz="310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310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majmuk</a:t>
            </a:r>
            <a:r>
              <a:rPr kumimoji="0" lang="en-US" sz="310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310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komplemen</a:t>
            </a:r>
            <a:r>
              <a:rPr kumimoji="0" lang="en-US" sz="310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  <a:b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Angsana New" panose="02020603050405020304" pitchFamily="18" charset="-34"/>
              </a:rPr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EC9B106-FA84-44D7-9DD7-B4DE4623A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176" y="2575594"/>
            <a:ext cx="10347648" cy="3318936"/>
          </a:xfrm>
        </p:spPr>
        <p:txBody>
          <a:bodyPr>
            <a:normAutofit/>
          </a:bodyPr>
          <a:lstStyle/>
          <a:p>
            <a:r>
              <a:rPr lang="en-US" sz="2800" dirty="0" err="1"/>
              <a:t>Soalan</a:t>
            </a:r>
            <a:r>
              <a:rPr lang="en-US" sz="2800" dirty="0"/>
              <a:t> : Guru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menegaskan</a:t>
            </a:r>
            <a:r>
              <a:rPr lang="en-US" sz="2800" dirty="0"/>
              <a:t> (</a:t>
            </a:r>
            <a:r>
              <a:rPr lang="en-US" sz="2800" dirty="0" err="1"/>
              <a:t>sesuatu</a:t>
            </a:r>
            <a:r>
              <a:rPr lang="en-US" sz="2800" dirty="0"/>
              <a:t>). </a:t>
            </a:r>
            <a:r>
              <a:rPr lang="en-US" sz="2800" dirty="0" err="1"/>
              <a:t>Disiplin</a:t>
            </a:r>
            <a:r>
              <a:rPr lang="en-US" sz="2800" dirty="0"/>
              <a:t>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Jawapan</a:t>
            </a:r>
            <a:r>
              <a:rPr lang="en-US" sz="2800" dirty="0"/>
              <a:t> : Guru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menegaskan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bahawa</a:t>
            </a:r>
            <a:r>
              <a:rPr lang="en-US" sz="2800" dirty="0"/>
              <a:t> </a:t>
            </a:r>
            <a:r>
              <a:rPr lang="en-US" sz="2800" dirty="0" err="1"/>
              <a:t>disiplin</a:t>
            </a:r>
            <a:r>
              <a:rPr lang="en-US" sz="2800" dirty="0"/>
              <a:t>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.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676551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1095EB-FFCC-4DD3-A267-8A8286C1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80917"/>
            <a:ext cx="9601196" cy="1191900"/>
          </a:xfrm>
        </p:spPr>
        <p:txBody>
          <a:bodyPr/>
          <a:lstStyle/>
          <a:p>
            <a:r>
              <a:rPr lang="en-US" dirty="0"/>
              <a:t>Latihan C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BFC9FEB-0301-43C5-A439-A9FF601B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856792"/>
            <a:ext cx="9601196" cy="4301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/>
              <a:t>Sambungkan</a:t>
            </a:r>
            <a:r>
              <a:rPr lang="en-US" b="1" dirty="0"/>
              <a:t> </a:t>
            </a:r>
            <a:r>
              <a:rPr lang="en-US" b="1" dirty="0" err="1"/>
              <a:t>ayat-ayat</a:t>
            </a:r>
            <a:r>
              <a:rPr lang="en-US" b="1" dirty="0"/>
              <a:t> di </a:t>
            </a:r>
            <a:r>
              <a:rPr lang="en-US" b="1" dirty="0" err="1"/>
              <a:t>bawah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supaya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ayat</a:t>
            </a:r>
            <a:r>
              <a:rPr lang="en-US" b="1" dirty="0"/>
              <a:t> </a:t>
            </a:r>
            <a:r>
              <a:rPr lang="en-US" b="1" dirty="0" err="1"/>
              <a:t>majmuk</a:t>
            </a:r>
            <a:r>
              <a:rPr lang="en-US" b="1" dirty="0"/>
              <a:t>.</a:t>
            </a:r>
          </a:p>
          <a:p>
            <a:r>
              <a:rPr lang="en-US" dirty="0"/>
              <a:t>1.  </a:t>
            </a:r>
            <a:r>
              <a:rPr lang="en-US" dirty="0" err="1"/>
              <a:t>Beliau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 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.</a:t>
            </a:r>
          </a:p>
          <a:p>
            <a:r>
              <a:rPr lang="en-US" dirty="0" err="1"/>
              <a:t>Beliau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bahawa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.</a:t>
            </a:r>
          </a:p>
          <a:p>
            <a:r>
              <a:rPr lang="en-US" dirty="0"/>
              <a:t>2.  Keputusan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. 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Keputusan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sangat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wajar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bahawa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3.  Kami </a:t>
            </a:r>
            <a:r>
              <a:rPr lang="en-US" dirty="0" err="1"/>
              <a:t>berpendapat</a:t>
            </a:r>
            <a:r>
              <a:rPr lang="en-US" dirty="0"/>
              <a:t> (</a:t>
            </a:r>
            <a:r>
              <a:rPr lang="en-US" dirty="0" err="1"/>
              <a:t>sesuatu</a:t>
            </a:r>
            <a:r>
              <a:rPr lang="en-US" dirty="0"/>
              <a:t>).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sukan</a:t>
            </a:r>
            <a:r>
              <a:rPr lang="en-US" dirty="0"/>
              <a:t> negara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4. 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menyelasaikan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.</a:t>
            </a:r>
          </a:p>
          <a:p>
            <a:r>
              <a:rPr lang="en-US" dirty="0"/>
              <a:t>5. 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menegaskan</a:t>
            </a:r>
            <a:r>
              <a:rPr lang="en-US" dirty="0"/>
              <a:t> (</a:t>
            </a:r>
            <a:r>
              <a:rPr lang="en-US" dirty="0" err="1"/>
              <a:t>sesuatu</a:t>
            </a:r>
            <a:r>
              <a:rPr lang="en-US" dirty="0"/>
              <a:t>). 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.</a:t>
            </a:r>
          </a:p>
          <a:p>
            <a:r>
              <a:rPr lang="en-US" dirty="0"/>
              <a:t>6.  Kami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kemenangan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  </a:t>
            </a:r>
            <a:r>
              <a:rPr lang="en-US" dirty="0" err="1"/>
              <a:t>Kemenangan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bukanya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.</a:t>
            </a:r>
          </a:p>
          <a:p>
            <a:r>
              <a:rPr lang="en-US" dirty="0"/>
              <a:t>7. Tindakan </a:t>
            </a:r>
            <a:r>
              <a:rPr lang="en-US" dirty="0" err="1"/>
              <a:t>tegas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.  Kita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tegas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7499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B6234E-65D6-42FD-A973-F035D55B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(iii)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pancangan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E415DAE-4547-4D4C-9643-081EAD73A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pancangan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majmuk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klausa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.  Ayat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disambungkan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kata </a:t>
            </a:r>
            <a:r>
              <a:rPr lang="en-US" dirty="0" err="1"/>
              <a:t>hubung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ketika</a:t>
            </a:r>
            <a:r>
              <a:rPr lang="en-US" dirty="0">
                <a:solidFill>
                  <a:srgbClr val="FF0000"/>
                </a:solidFill>
              </a:rPr>
              <a:t>, kerana, </a:t>
            </a:r>
            <a:r>
              <a:rPr lang="en-US" dirty="0" err="1">
                <a:solidFill>
                  <a:srgbClr val="FF0000"/>
                </a:solidFill>
              </a:rPr>
              <a:t>jika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/>
              <a:t> dan </a:t>
            </a:r>
            <a:r>
              <a:rPr lang="en-US" dirty="0" err="1"/>
              <a:t>sebagainya</a:t>
            </a:r>
            <a:r>
              <a:rPr lang="en-US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356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CD9595C-6609-4E3B-82DA-A08489AA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7FE180B-2B14-4921-BAA5-0AD31BA02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nombor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kerana </a:t>
            </a:r>
            <a:r>
              <a:rPr lang="en-US" dirty="0" err="1"/>
              <a:t>rajin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.</a:t>
            </a:r>
          </a:p>
          <a:p>
            <a:r>
              <a:rPr lang="en-US" dirty="0"/>
              <a:t>Ayat </a:t>
            </a:r>
            <a:r>
              <a:rPr lang="en-US" dirty="0" err="1"/>
              <a:t>induk</a:t>
            </a:r>
            <a:r>
              <a:rPr lang="en-US" dirty="0"/>
              <a:t>		:	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nombor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.</a:t>
            </a:r>
          </a:p>
          <a:p>
            <a:r>
              <a:rPr lang="en-US" dirty="0"/>
              <a:t>Ayat </a:t>
            </a:r>
            <a:r>
              <a:rPr lang="en-US" dirty="0" err="1"/>
              <a:t>keterangan</a:t>
            </a:r>
            <a:r>
              <a:rPr lang="en-US" dirty="0"/>
              <a:t>	:	(</a:t>
            </a:r>
            <a:r>
              <a:rPr lang="en-US" dirty="0" err="1"/>
              <a:t>Dia</a:t>
            </a:r>
            <a:r>
              <a:rPr lang="en-US" dirty="0"/>
              <a:t>) </a:t>
            </a:r>
            <a:r>
              <a:rPr lang="en-US" dirty="0" err="1"/>
              <a:t>rajin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.</a:t>
            </a:r>
          </a:p>
          <a:p>
            <a:r>
              <a:rPr lang="en-US" dirty="0"/>
              <a:t>Kata </a:t>
            </a:r>
            <a:r>
              <a:rPr lang="en-US" dirty="0" err="1"/>
              <a:t>hubung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: </a:t>
            </a:r>
            <a:r>
              <a:rPr lang="en-US" dirty="0">
                <a:solidFill>
                  <a:srgbClr val="FF0000"/>
                </a:solidFill>
              </a:rPr>
              <a:t>kerana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61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7CF247-DF85-4ECB-9B24-2E16CD8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48868"/>
            <a:ext cx="9601196" cy="828006"/>
          </a:xfrm>
        </p:spPr>
        <p:txBody>
          <a:bodyPr/>
          <a:lstStyle/>
          <a:p>
            <a:pPr algn="l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ayat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B971736-5D5C-4B61-B4A3-E68E16FBF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6874"/>
            <a:ext cx="10610460" cy="4665306"/>
          </a:xfrm>
        </p:spPr>
        <p:txBody>
          <a:bodyPr/>
          <a:lstStyle/>
          <a:p>
            <a:r>
              <a:rPr lang="en-US" dirty="0"/>
              <a:t>1.  Kami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menaiki</a:t>
            </a:r>
            <a:r>
              <a:rPr lang="en-US" dirty="0"/>
              <a:t> bas. (FN+FS)</a:t>
            </a:r>
          </a:p>
          <a:p>
            <a:r>
              <a:rPr lang="en-US" dirty="0"/>
              <a:t>2. 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sehingga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berjaya</a:t>
            </a:r>
            <a:r>
              <a:rPr lang="en-US" dirty="0"/>
              <a:t>. (FN+ FK)</a:t>
            </a:r>
          </a:p>
          <a:p>
            <a:r>
              <a:rPr lang="en-US" dirty="0"/>
              <a:t>3.  </a:t>
            </a:r>
            <a:r>
              <a:rPr lang="en-US" dirty="0" err="1">
                <a:solidFill>
                  <a:srgbClr val="FF0000"/>
                </a:solidFill>
              </a:rPr>
              <a:t>Apabila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melompat</a:t>
            </a:r>
            <a:r>
              <a:rPr lang="en-US" dirty="0"/>
              <a:t>, </a:t>
            </a:r>
            <a:r>
              <a:rPr lang="en-US" dirty="0" err="1"/>
              <a:t>lutut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. (FN+FA)</a:t>
            </a:r>
          </a:p>
          <a:p>
            <a:r>
              <a:rPr lang="en-US" dirty="0"/>
              <a:t>4. Badan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kurus </a:t>
            </a:r>
            <a:r>
              <a:rPr lang="en-US" dirty="0" err="1">
                <a:solidFill>
                  <a:srgbClr val="FF0000"/>
                </a:solidFill>
              </a:rPr>
              <a:t>jika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menghidap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 (FN+FA)</a:t>
            </a:r>
          </a:p>
          <a:p>
            <a:r>
              <a:rPr lang="en-US" dirty="0"/>
              <a:t>5. </a:t>
            </a:r>
            <a:r>
              <a:rPr lang="en-US" dirty="0" err="1"/>
              <a:t>Beliau</a:t>
            </a:r>
            <a:r>
              <a:rPr lang="en-US" dirty="0"/>
              <a:t> guru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ketika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bertugas</a:t>
            </a:r>
            <a:r>
              <a:rPr lang="en-US" dirty="0"/>
              <a:t> di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 (FN+FN)</a:t>
            </a:r>
          </a:p>
          <a:p>
            <a:r>
              <a:rPr lang="en-US" dirty="0"/>
              <a:t>6. </a:t>
            </a:r>
            <a:r>
              <a:rPr lang="en-US" dirty="0" err="1"/>
              <a:t>Abang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di </a:t>
            </a:r>
            <a:r>
              <a:rPr lang="en-US" dirty="0" err="1"/>
              <a:t>sekolah</a:t>
            </a:r>
            <a:r>
              <a:rPr lang="en-US" dirty="0">
                <a:solidFill>
                  <a:srgbClr val="FF0000"/>
                </a:solidFill>
              </a:rPr>
              <a:t> kerana </a:t>
            </a:r>
            <a:r>
              <a:rPr lang="en-US" dirty="0" err="1"/>
              <a:t>menghadiri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. (FN+FS)</a:t>
            </a:r>
          </a:p>
          <a:p>
            <a:r>
              <a:rPr lang="en-US" dirty="0"/>
              <a:t>7. </a:t>
            </a:r>
            <a:r>
              <a:rPr lang="en-US" dirty="0" err="1"/>
              <a:t>Sayalah</a:t>
            </a:r>
            <a:r>
              <a:rPr lang="en-US" dirty="0"/>
              <a:t> guru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sewaktu</a:t>
            </a:r>
            <a:r>
              <a:rPr lang="en-US" dirty="0"/>
              <a:t> </a:t>
            </a:r>
            <a:r>
              <a:rPr lang="en-US" dirty="0" err="1"/>
              <a:t>beliau</a:t>
            </a:r>
            <a:r>
              <a:rPr lang="en-US" dirty="0"/>
              <a:t> </a:t>
            </a:r>
            <a:r>
              <a:rPr lang="en-US" dirty="0" err="1"/>
              <a:t>berkhidmat</a:t>
            </a:r>
            <a:r>
              <a:rPr lang="en-US" dirty="0"/>
              <a:t> di situ. (FN+FN)</a:t>
            </a:r>
          </a:p>
          <a:p>
            <a:r>
              <a:rPr lang="en-US" dirty="0"/>
              <a:t>8.  Ayat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pelbagai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. (FN+FK)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1698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FCE51C-630E-4773-B72C-E132923F3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3" y="1112760"/>
            <a:ext cx="1056380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Latihan D</a:t>
            </a:r>
            <a:br>
              <a:rPr lang="en-US" b="1" dirty="0"/>
            </a:br>
            <a:r>
              <a:rPr lang="en-US" sz="3600" dirty="0" err="1"/>
              <a:t>Pisahkan</a:t>
            </a:r>
            <a:r>
              <a:rPr lang="en-US" sz="3600" dirty="0"/>
              <a:t> </a:t>
            </a:r>
            <a:r>
              <a:rPr lang="en-US" sz="3600" dirty="0" err="1"/>
              <a:t>ayat-ayat</a:t>
            </a:r>
            <a:r>
              <a:rPr lang="en-US" sz="3600" dirty="0"/>
              <a:t> di </a:t>
            </a:r>
            <a:r>
              <a:rPr lang="en-US" sz="3600" dirty="0" err="1"/>
              <a:t>bawah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supaya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ayat</a:t>
            </a:r>
            <a:r>
              <a:rPr lang="en-US" sz="3600" dirty="0"/>
              <a:t> </a:t>
            </a:r>
            <a:r>
              <a:rPr lang="en-US" sz="3600" dirty="0" err="1"/>
              <a:t>tunggal</a:t>
            </a:r>
            <a:r>
              <a:rPr lang="en-US" sz="3600" dirty="0"/>
              <a:t>.</a:t>
            </a:r>
            <a:br>
              <a:rPr lang="en-US" dirty="0"/>
            </a:b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9493385-8116-45B2-840A-BEE461D07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 err="1"/>
              <a:t>Soalan</a:t>
            </a:r>
            <a:r>
              <a:rPr lang="en-US" dirty="0"/>
              <a:t>		: 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sihat</a:t>
            </a:r>
            <a:r>
              <a:rPr lang="en-US" dirty="0"/>
              <a:t>,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Jawapan</a:t>
            </a:r>
            <a:r>
              <a:rPr lang="en-US" dirty="0"/>
              <a:t>	: 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		  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sihat</a:t>
            </a:r>
            <a:r>
              <a:rPr lang="en-US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25128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307196-5F42-4DA5-B4E3-3AAADD3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67" y="618238"/>
            <a:ext cx="9601196" cy="1303867"/>
          </a:xfrm>
        </p:spPr>
        <p:txBody>
          <a:bodyPr/>
          <a:lstStyle/>
          <a:p>
            <a:pPr algn="l"/>
            <a:r>
              <a:rPr lang="en-US" b="1" dirty="0" err="1"/>
              <a:t>Soalan</a:t>
            </a:r>
            <a:r>
              <a:rPr lang="en-US" b="1" dirty="0"/>
              <a:t> Latihan D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BE46E38-3B23-42DF-BD92-645FB1A0F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67" y="1510748"/>
            <a:ext cx="9601196" cy="4641550"/>
          </a:xfrm>
        </p:spPr>
        <p:txBody>
          <a:bodyPr>
            <a:normAutofit/>
          </a:bodyPr>
          <a:lstStyle/>
          <a:p>
            <a:r>
              <a:rPr lang="en-US" dirty="0"/>
              <a:t>1.  Kami </a:t>
            </a:r>
            <a:r>
              <a:rPr lang="en-US" dirty="0" err="1"/>
              <a:t>berdoa</a:t>
            </a:r>
            <a:r>
              <a:rPr lang="en-US" dirty="0"/>
              <a:t> agar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sembuh</a:t>
            </a:r>
            <a:r>
              <a:rPr lang="en-US" dirty="0"/>
              <a:t>.</a:t>
            </a:r>
          </a:p>
          <a:p>
            <a:r>
              <a:rPr lang="en-US" dirty="0"/>
              <a:t>2.  </a:t>
            </a:r>
            <a:r>
              <a:rPr lang="en-US" dirty="0" err="1"/>
              <a:t>Kakak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cergas</a:t>
            </a:r>
            <a:r>
              <a:rPr lang="en-US" dirty="0"/>
              <a:t> kerana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bersenam</a:t>
            </a:r>
            <a:r>
              <a:rPr lang="en-US" dirty="0"/>
              <a:t>.</a:t>
            </a:r>
          </a:p>
          <a:p>
            <a:r>
              <a:rPr lang="en-US" dirty="0"/>
              <a:t>3.  </a:t>
            </a:r>
            <a:r>
              <a:rPr lang="en-US" dirty="0" err="1"/>
              <a:t>Tatkala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terbenam</a:t>
            </a:r>
            <a:r>
              <a:rPr lang="en-US" dirty="0"/>
              <a:t>, </a:t>
            </a:r>
            <a:r>
              <a:rPr lang="en-US" dirty="0" err="1"/>
              <a:t>adik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di </a:t>
            </a:r>
            <a:r>
              <a:rPr lang="en-US" dirty="0" err="1"/>
              <a:t>padang</a:t>
            </a:r>
            <a:r>
              <a:rPr lang="en-US" dirty="0"/>
              <a:t>.</a:t>
            </a:r>
          </a:p>
          <a:p>
            <a:r>
              <a:rPr lang="en-US" dirty="0"/>
              <a:t>4.  </a:t>
            </a:r>
            <a:r>
              <a:rPr lang="en-US" dirty="0" err="1"/>
              <a:t>Sekiranya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berpindah</a:t>
            </a:r>
            <a:r>
              <a:rPr lang="en-US" dirty="0"/>
              <a:t>, </a:t>
            </a:r>
            <a:r>
              <a:rPr lang="en-US" dirty="0" err="1"/>
              <a:t>beliau</a:t>
            </a:r>
            <a:r>
              <a:rPr lang="en-US" dirty="0"/>
              <a:t> guru </a:t>
            </a:r>
            <a:r>
              <a:rPr lang="en-US" dirty="0" err="1"/>
              <a:t>kelas</a:t>
            </a:r>
            <a:r>
              <a:rPr lang="en-US" dirty="0"/>
              <a:t> kami.</a:t>
            </a:r>
          </a:p>
          <a:p>
            <a:r>
              <a:rPr lang="en-US" dirty="0"/>
              <a:t>5.  Saya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bola </a:t>
            </a:r>
            <a:r>
              <a:rPr lang="en-US" dirty="0" err="1"/>
              <a:t>sepak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.</a:t>
            </a:r>
          </a:p>
          <a:p>
            <a:r>
              <a:rPr lang="en-US" dirty="0"/>
              <a:t>6.  </a:t>
            </a:r>
            <a:r>
              <a:rPr lang="en-US" dirty="0" err="1"/>
              <a:t>Ladianya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pantas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loceng</a:t>
            </a:r>
            <a:r>
              <a:rPr lang="en-US" dirty="0"/>
              <a:t> </a:t>
            </a:r>
            <a:r>
              <a:rPr lang="en-US" dirty="0" err="1"/>
              <a:t>dibunyikan</a:t>
            </a:r>
            <a:r>
              <a:rPr lang="en-US" dirty="0"/>
              <a:t>.</a:t>
            </a:r>
          </a:p>
          <a:p>
            <a:r>
              <a:rPr lang="en-US" dirty="0"/>
              <a:t>7. 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, </a:t>
            </a:r>
            <a:r>
              <a:rPr lang="en-US" dirty="0" err="1"/>
              <a:t>kakak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mengangkat</a:t>
            </a:r>
            <a:r>
              <a:rPr lang="en-US" dirty="0"/>
              <a:t> </a:t>
            </a:r>
            <a:r>
              <a:rPr lang="en-US" dirty="0" err="1"/>
              <a:t>jemuran</a:t>
            </a:r>
            <a:r>
              <a:rPr lang="en-US" dirty="0"/>
              <a:t>.</a:t>
            </a:r>
          </a:p>
          <a:p>
            <a:r>
              <a:rPr lang="en-US" dirty="0"/>
              <a:t>8. 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, </a:t>
            </a:r>
            <a:r>
              <a:rPr lang="en-US" dirty="0" err="1"/>
              <a:t>kakak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kilang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  <a:p>
            <a:r>
              <a:rPr lang="en-US" dirty="0"/>
              <a:t>9. 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bersekolah</a:t>
            </a:r>
            <a:r>
              <a:rPr lang="en-US" dirty="0"/>
              <a:t> di </a:t>
            </a:r>
            <a:r>
              <a:rPr lang="en-US" dirty="0" err="1"/>
              <a:t>sini</a:t>
            </a:r>
            <a:r>
              <a:rPr lang="en-US" dirty="0"/>
              <a:t>, </a:t>
            </a:r>
            <a:r>
              <a:rPr lang="en-US" dirty="0" err="1"/>
              <a:t>ketua</a:t>
            </a:r>
            <a:r>
              <a:rPr lang="en-US" dirty="0"/>
              <a:t> guru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Cikgu</a:t>
            </a:r>
            <a:r>
              <a:rPr lang="en-US" dirty="0"/>
              <a:t> Kamal.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53927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903EC3-93D2-4B5C-8A69-CBE2A9F6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6" y="683553"/>
            <a:ext cx="9601196" cy="1303867"/>
          </a:xfrm>
        </p:spPr>
        <p:txBody>
          <a:bodyPr/>
          <a:lstStyle/>
          <a:p>
            <a:r>
              <a:rPr lang="en-US" b="1" dirty="0"/>
              <a:t>3.  Ayat </a:t>
            </a:r>
            <a:r>
              <a:rPr lang="en-US" b="1" dirty="0" err="1"/>
              <a:t>Majmuk</a:t>
            </a:r>
            <a:r>
              <a:rPr lang="en-US" b="1" dirty="0"/>
              <a:t> </a:t>
            </a:r>
            <a:r>
              <a:rPr lang="en-US" b="1" dirty="0" err="1"/>
              <a:t>Campuran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494DE28-60D4-4501-9BC2-09033F946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Ayat </a:t>
            </a:r>
            <a:r>
              <a:rPr lang="en-US" b="1" dirty="0" err="1"/>
              <a:t>Majmuk</a:t>
            </a:r>
            <a:r>
              <a:rPr lang="en-US" b="1" dirty="0"/>
              <a:t> </a:t>
            </a:r>
            <a:r>
              <a:rPr lang="en-US" b="1" dirty="0" err="1"/>
              <a:t>Campuran</a:t>
            </a:r>
            <a:r>
              <a:rPr lang="en-US" b="1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majmuk</a:t>
            </a:r>
            <a:r>
              <a:rPr lang="en-US" dirty="0"/>
              <a:t>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604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7A2A0ED-B9AF-45EE-950C-75867465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122092"/>
            <a:ext cx="9601196" cy="1303867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1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1F0BC24-6C64-4320-A2A8-924765FDC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Azrul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dan </a:t>
            </a:r>
            <a:r>
              <a:rPr lang="en-US" dirty="0"/>
              <a:t>Kamar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karangan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yang</a:t>
            </a:r>
            <a:r>
              <a:rPr lang="en-US" dirty="0"/>
              <a:t> </a:t>
            </a:r>
            <a:r>
              <a:rPr lang="en-US" dirty="0" err="1"/>
              <a:t>ditulus</a:t>
            </a:r>
            <a:r>
              <a:rPr lang="en-US" dirty="0"/>
              <a:t> oleh Wong.</a:t>
            </a:r>
          </a:p>
          <a:p>
            <a:r>
              <a:rPr lang="en-US" dirty="0"/>
              <a:t>Ayat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a)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, dan</a:t>
            </a:r>
          </a:p>
          <a:p>
            <a:pPr marL="0" indent="0">
              <a:buNone/>
            </a:pPr>
            <a:r>
              <a:rPr lang="en-US" dirty="0"/>
              <a:t>		b) 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264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9FCF30-002A-4D18-B805-7B2EFD66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 descr="Ayat majmuk">
            <a:extLst>
              <a:ext uri="{FF2B5EF4-FFF2-40B4-BE49-F238E27FC236}">
                <a16:creationId xmlns:a16="http://schemas.microsoft.com/office/drawing/2014/main" id="{77A09A61-5354-4660-92EB-BF1CDFBE6E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05" y="1898702"/>
            <a:ext cx="589639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79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0CD012-5E75-40F4-A593-C54207FC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2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1A7C9E5-F52D-46E5-AB15-10DADCC7F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Azrul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Kamar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membaca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karangan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ayat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majmuk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gabungan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Ayat 1	: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Azrul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membaca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karangan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Ayat 2	:	Kumar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membaca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karangan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Kata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hubung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gabungan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dan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1822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8C3C7D-B498-48BA-B86A-1266E360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3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593DA46-0AB8-4C86-BA4D-93A08C556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Azrul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Kamar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membaca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karangan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yang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ditulis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oleh Wong.</a:t>
            </a:r>
          </a:p>
          <a:p>
            <a:r>
              <a:rPr lang="en-US" dirty="0"/>
              <a:t>Ayat </a:t>
            </a:r>
            <a:r>
              <a:rPr lang="en-US" dirty="0" err="1"/>
              <a:t>induk</a:t>
            </a:r>
            <a:r>
              <a:rPr lang="en-US" dirty="0"/>
              <a:t> 	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Azrul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Kamar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membaca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karangan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.</a:t>
            </a:r>
          </a:p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Ayat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kecil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	: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Karangan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ditulus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oleh Wong.</a:t>
            </a:r>
          </a:p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Kata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hubung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ralatif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		: 	</a:t>
            </a:r>
            <a:r>
              <a:rPr lang="en-US" dirty="0">
                <a:solidFill>
                  <a:srgbClr val="FF0000"/>
                </a:solidFill>
                <a:latin typeface="Garamond" panose="02020404030301010803"/>
              </a:rPr>
              <a:t>yang</a:t>
            </a:r>
          </a:p>
          <a:p>
            <a:r>
              <a:rPr lang="en-US" dirty="0">
                <a:solidFill>
                  <a:schemeClr val="tx1"/>
                </a:solidFill>
                <a:latin typeface="Garamond" panose="02020404030301010803"/>
              </a:rPr>
              <a:t>Kata </a:t>
            </a:r>
            <a:r>
              <a:rPr lang="en-US" dirty="0" err="1">
                <a:solidFill>
                  <a:schemeClr val="tx1"/>
                </a:solidFill>
                <a:latin typeface="Garamond" panose="02020404030301010803"/>
              </a:rPr>
              <a:t>hubung</a:t>
            </a:r>
            <a:r>
              <a:rPr lang="en-US" dirty="0">
                <a:solidFill>
                  <a:schemeClr val="tx1"/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aramond" panose="02020404030301010803"/>
              </a:rPr>
              <a:t>gabungan</a:t>
            </a:r>
            <a:r>
              <a:rPr lang="en-US" dirty="0">
                <a:solidFill>
                  <a:schemeClr val="tx1"/>
                </a:solidFill>
                <a:latin typeface="Garamond" panose="02020404030301010803"/>
              </a:rPr>
              <a:t> 	</a:t>
            </a:r>
            <a:r>
              <a:rPr lang="en-US" dirty="0">
                <a:solidFill>
                  <a:srgbClr val="FF0000"/>
                </a:solidFill>
                <a:latin typeface="Garamond" panose="02020404030301010803"/>
              </a:rPr>
              <a:t>:	dan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78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3B9DE5-A3AE-4CC4-96AD-142A1B6D6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7022"/>
            <a:ext cx="9601196" cy="1303867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4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40CF28E-423B-4E89-9A99-48B07766D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25" y="1039325"/>
            <a:ext cx="9601196" cy="560165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manakala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abangnya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Ayat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	a)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	b)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8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  <a:tabLst/>
              <a:defRPr/>
            </a:pPr>
            <a:r>
              <a:rPr lang="en-US" dirty="0"/>
              <a:t>a)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Ayat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majmuk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gabungan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sekolah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manakala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abangnya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klinik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ayat</a:t>
            </a:r>
            <a:r>
              <a:rPr lang="en-US" dirty="0"/>
              <a:t> 1	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sekolah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		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ayat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2 	=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Abangnya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ke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klinik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b) Ayat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majmuk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relatif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=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Abangnya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>
                <a:solidFill>
                  <a:srgbClr val="FF0000"/>
                </a:solidFill>
                <a:latin typeface="Garamond" panose="02020404030301010803"/>
              </a:rPr>
              <a:t>yang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sakit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itu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ke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klinik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		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ayat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induk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	=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Abangnya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ke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klinik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		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ayat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kecil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	=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Abangnya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sakit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.	</a:t>
            </a:r>
          </a:p>
          <a:p>
            <a:pPr marL="0" indent="0">
              <a:buNone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		Kata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hubung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ralatif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= </a:t>
            </a:r>
            <a:r>
              <a:rPr lang="en-US" dirty="0">
                <a:solidFill>
                  <a:srgbClr val="FF0000"/>
                </a:solidFill>
                <a:latin typeface="Garamond" panose="02020404030301010803"/>
              </a:rPr>
              <a:t>yang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31218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51ADA6-A739-4C0B-9DB9-5487702D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5" y="487610"/>
            <a:ext cx="9601196" cy="74403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Contoh</a:t>
            </a:r>
            <a:r>
              <a:rPr lang="en-US" dirty="0"/>
              <a:t> 5 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9A7EF6F-CBC0-4C6C-A1AF-D02FE5CAB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81" y="1091681"/>
            <a:ext cx="11039668" cy="5278709"/>
          </a:xfrm>
        </p:spPr>
        <p:txBody>
          <a:bodyPr/>
          <a:lstStyle/>
          <a:p>
            <a:r>
              <a:rPr lang="en-US" dirty="0"/>
              <a:t>Murid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/>
              <a:t>cemerlang</a:t>
            </a:r>
            <a:r>
              <a:rPr lang="en-US" dirty="0"/>
              <a:t> </a:t>
            </a:r>
            <a:r>
              <a:rPr lang="en-US" dirty="0" err="1"/>
              <a:t>disukai</a:t>
            </a:r>
            <a:r>
              <a:rPr lang="en-US" dirty="0"/>
              <a:t> oleh guru</a:t>
            </a:r>
            <a:r>
              <a:rPr lang="en-US" dirty="0">
                <a:solidFill>
                  <a:srgbClr val="FF0000"/>
                </a:solidFill>
              </a:rPr>
              <a:t> dan </a:t>
            </a:r>
            <a:r>
              <a:rPr lang="en-US" dirty="0" err="1"/>
              <a:t>rakan-rakanya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Ayat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</a:t>
            </a:r>
            <a:r>
              <a:rPr lang="en-US" dirty="0"/>
              <a:t>)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, dan</a:t>
            </a:r>
          </a:p>
          <a:p>
            <a:pPr marL="0" indent="0">
              <a:buNone/>
            </a:pPr>
            <a:r>
              <a:rPr lang="en-US" dirty="0"/>
              <a:t>	ii) 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lang="en-US" dirty="0"/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 Ayat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majmuk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gabungan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Murid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cemerlang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disukai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oleh guru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dan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rakan-rakanya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lvl="1">
              <a:buClr>
                <a:srgbClr val="83992A"/>
              </a:buClr>
              <a:defRPr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-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ayat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1 : Murid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cemerlang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disukai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oleh guru.</a:t>
            </a:r>
          </a:p>
          <a:p>
            <a:pPr lvl="1">
              <a:buClr>
                <a:srgbClr val="83992A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ayat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2 : (Murid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cemerlang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disukai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oleh)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rakan-rakannya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.</a:t>
            </a:r>
          </a:p>
          <a:p>
            <a:pPr lvl="1">
              <a:buClr>
                <a:srgbClr val="83992A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Kata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hubung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gabungan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: dan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2678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7391BF5-AF64-48FA-BE11-9EB2634E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AFA992E-F328-4E0B-AC17-E91E8E573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ii)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:  Murid </a:t>
            </a:r>
            <a:r>
              <a:rPr lang="en-US" dirty="0">
                <a:solidFill>
                  <a:srgbClr val="FF0000"/>
                </a:solidFill>
              </a:rPr>
              <a:t>yang </a:t>
            </a:r>
            <a:r>
              <a:rPr lang="en-US" dirty="0" err="1"/>
              <a:t>cemerlang</a:t>
            </a:r>
            <a:r>
              <a:rPr lang="en-US" dirty="0"/>
              <a:t> </a:t>
            </a:r>
            <a:r>
              <a:rPr lang="en-US" dirty="0" err="1"/>
              <a:t>disukai</a:t>
            </a:r>
            <a:r>
              <a:rPr lang="en-US" dirty="0"/>
              <a:t> oleh guru.</a:t>
            </a:r>
          </a:p>
          <a:p>
            <a:r>
              <a:rPr lang="en-US" dirty="0"/>
              <a:t>Ayat </a:t>
            </a:r>
            <a:r>
              <a:rPr lang="en-US" dirty="0" err="1"/>
              <a:t>induk</a:t>
            </a:r>
            <a:r>
              <a:rPr lang="en-US" dirty="0"/>
              <a:t> : Murid </a:t>
            </a:r>
            <a:r>
              <a:rPr lang="en-US" dirty="0" err="1"/>
              <a:t>disukai</a:t>
            </a:r>
            <a:r>
              <a:rPr lang="en-US" dirty="0"/>
              <a:t> oleh guru.</a:t>
            </a:r>
          </a:p>
          <a:p>
            <a:r>
              <a:rPr lang="en-US" dirty="0"/>
              <a:t>Ayat </a:t>
            </a:r>
            <a:r>
              <a:rPr lang="en-US" dirty="0" err="1"/>
              <a:t>kecil</a:t>
            </a:r>
            <a:r>
              <a:rPr lang="en-US" dirty="0"/>
              <a:t>   :  Murid </a:t>
            </a:r>
            <a:r>
              <a:rPr lang="en-US" dirty="0" err="1"/>
              <a:t>cemerlang</a:t>
            </a:r>
            <a:endParaRPr lang="en-US" dirty="0"/>
          </a:p>
          <a:p>
            <a:r>
              <a:rPr lang="en-US" dirty="0"/>
              <a:t>Kata </a:t>
            </a:r>
            <a:r>
              <a:rPr lang="en-US" dirty="0" err="1"/>
              <a:t>hubung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: </a:t>
            </a:r>
            <a:r>
              <a:rPr lang="en-US" dirty="0">
                <a:solidFill>
                  <a:srgbClr val="FF0000"/>
                </a:solidFill>
              </a:rPr>
              <a:t>yang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72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2DBCE0-640E-42D3-9234-864D56B3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98" y="599577"/>
            <a:ext cx="9601196" cy="809345"/>
          </a:xfrm>
        </p:spPr>
        <p:txBody>
          <a:bodyPr/>
          <a:lstStyle/>
          <a:p>
            <a:pPr algn="l"/>
            <a:r>
              <a:rPr lang="en-US" dirty="0" err="1"/>
              <a:t>Contoh</a:t>
            </a:r>
            <a:r>
              <a:rPr lang="en-US" dirty="0"/>
              <a:t> 6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E894595-3F88-4675-83FA-4FED9E9A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98" y="1567542"/>
            <a:ext cx="10843724" cy="4767944"/>
          </a:xfrm>
        </p:spPr>
        <p:txBody>
          <a:bodyPr/>
          <a:lstStyle/>
          <a:p>
            <a:r>
              <a:rPr lang="en-US" dirty="0" err="1"/>
              <a:t>Suhaina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pandai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kerana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dan</a:t>
            </a:r>
            <a:r>
              <a:rPr lang="en-US" dirty="0"/>
              <a:t> </a:t>
            </a:r>
            <a:r>
              <a:rPr lang="en-US" dirty="0" err="1"/>
              <a:t>sentiasa</a:t>
            </a:r>
            <a:r>
              <a:rPr lang="en-US" dirty="0"/>
              <a:t> </a:t>
            </a:r>
            <a:r>
              <a:rPr lang="en-US" dirty="0" err="1"/>
              <a:t>mengulang</a:t>
            </a:r>
            <a:r>
              <a:rPr lang="en-US" dirty="0"/>
              <a:t> </a:t>
            </a:r>
            <a:r>
              <a:rPr lang="en-US" dirty="0" err="1"/>
              <a:t>kaji</a:t>
            </a:r>
            <a:r>
              <a:rPr lang="en-US" dirty="0"/>
              <a:t> </a:t>
            </a:r>
            <a:r>
              <a:rPr lang="en-US" dirty="0" err="1"/>
              <a:t>pelajaran</a:t>
            </a:r>
            <a:r>
              <a:rPr lang="en-US" dirty="0"/>
              <a:t>. (FN+FA)</a:t>
            </a:r>
          </a:p>
          <a:p>
            <a:pPr marL="0" indent="0">
              <a:buNone/>
            </a:pPr>
            <a:r>
              <a:rPr lang="en-US" dirty="0"/>
              <a:t>		Ayat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a)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, dan</a:t>
            </a:r>
          </a:p>
          <a:p>
            <a:pPr marL="0" indent="0">
              <a:buNone/>
            </a:pPr>
            <a:r>
              <a:rPr lang="en-US" dirty="0"/>
              <a:t>	b)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gabungan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70230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A773C2-4963-4FC7-8FBD-2F52F4BE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54" y="898156"/>
            <a:ext cx="10918369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a) Ayat </a:t>
            </a:r>
            <a:r>
              <a:rPr lang="en-US" b="1" dirty="0" err="1"/>
              <a:t>majmuk</a:t>
            </a:r>
            <a:r>
              <a:rPr lang="en-US" b="1" dirty="0"/>
              <a:t> </a:t>
            </a:r>
            <a:r>
              <a:rPr lang="en-US" b="1" dirty="0" err="1"/>
              <a:t>keterangan</a:t>
            </a:r>
            <a:r>
              <a:rPr lang="en-US" b="1" dirty="0"/>
              <a:t>:</a:t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B66D561-4AD3-43CE-8AE9-4AC670D9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09" y="2426303"/>
            <a:ext cx="11058330" cy="3318936"/>
          </a:xfrm>
        </p:spPr>
        <p:txBody>
          <a:bodyPr/>
          <a:lstStyle/>
          <a:p>
            <a:r>
              <a:rPr kumimoji="0" lang="en-US" sz="4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Suhaina</a:t>
            </a: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sangat</a:t>
            </a: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pandai</a:t>
            </a: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kerana</a:t>
            </a: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sering</a:t>
            </a: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membaca</a:t>
            </a: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.</a:t>
            </a:r>
          </a:p>
          <a:p>
            <a:r>
              <a:rPr lang="en-US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Ayat 1	: </a:t>
            </a:r>
            <a:r>
              <a:rPr lang="en-US" sz="40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Suhaina</a:t>
            </a:r>
            <a:r>
              <a:rPr lang="en-US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 </a:t>
            </a:r>
            <a:r>
              <a:rPr lang="en-US" sz="40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sangat</a:t>
            </a:r>
            <a:r>
              <a:rPr lang="en-US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 </a:t>
            </a:r>
            <a:r>
              <a:rPr lang="en-US" sz="40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pandai</a:t>
            </a:r>
            <a:r>
              <a:rPr lang="en-US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.</a:t>
            </a:r>
          </a:p>
          <a:p>
            <a:r>
              <a:rPr lang="en-US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Ayat 2	: (</a:t>
            </a:r>
            <a:r>
              <a:rPr lang="en-US" sz="40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Suhaina</a:t>
            </a:r>
            <a:r>
              <a:rPr lang="en-US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) </a:t>
            </a:r>
            <a:r>
              <a:rPr lang="en-US" sz="40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sering</a:t>
            </a:r>
            <a:r>
              <a:rPr lang="en-US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 </a:t>
            </a:r>
            <a:r>
              <a:rPr lang="en-US" sz="40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membaca</a:t>
            </a:r>
            <a:r>
              <a:rPr lang="en-US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.</a:t>
            </a:r>
          </a:p>
          <a:p>
            <a:r>
              <a:rPr lang="en-US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Kata </a:t>
            </a:r>
            <a:r>
              <a:rPr lang="en-US" sz="40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hubung</a:t>
            </a:r>
            <a:r>
              <a:rPr lang="en-US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 </a:t>
            </a:r>
            <a:r>
              <a:rPr lang="en-US" sz="40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keterangan</a:t>
            </a:r>
            <a:r>
              <a:rPr lang="en-US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+mj-ea"/>
                <a:cs typeface="+mj-cs"/>
              </a:rPr>
              <a:t> : </a:t>
            </a:r>
            <a:r>
              <a:rPr lang="en-US" sz="4000" dirty="0">
                <a:ln w="3175" cmpd="sng">
                  <a:noFill/>
                </a:ln>
                <a:solidFill>
                  <a:srgbClr val="FF0000"/>
                </a:solidFill>
                <a:latin typeface="Garamond" panose="02020404030301010803"/>
                <a:ea typeface="+mj-ea"/>
                <a:cs typeface="+mj-cs"/>
              </a:rPr>
              <a:t>kerana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76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93A732-20EF-424B-AC6A-3D92A0C8E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b)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: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5F58FF7-9527-47A5-BFEF-7CE9B2178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30" y="2556932"/>
            <a:ext cx="10870163" cy="3318936"/>
          </a:xfrm>
        </p:spPr>
        <p:txBody>
          <a:bodyPr/>
          <a:lstStyle/>
          <a:p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Suhaina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sangat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pandai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kerana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sering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membaca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sentiasa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mengulang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kaji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pelajaran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Ayat 1  :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Suhaina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sangat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pandai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kerana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sering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membaca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.</a:t>
            </a:r>
          </a:p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Ayat 2  :  (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Suhaina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sangat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pandai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kerana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sering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)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mengulang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kaji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pelajaran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.</a:t>
            </a:r>
          </a:p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Kata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hubung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gabungan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: </a:t>
            </a:r>
            <a:r>
              <a:rPr lang="en-US" dirty="0">
                <a:solidFill>
                  <a:srgbClr val="FF0000"/>
                </a:solidFill>
                <a:latin typeface="Garamond" panose="02020404030301010803"/>
              </a:rPr>
              <a:t>dan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61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0F72D7A-28FD-4BD3-8B20-5BF0B643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93" y="653144"/>
            <a:ext cx="10944809" cy="16304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Latihan E</a:t>
            </a:r>
            <a:br>
              <a:rPr lang="en-US" dirty="0"/>
            </a:br>
            <a:r>
              <a:rPr lang="en-US" dirty="0" err="1"/>
              <a:t>Pisahkan</a:t>
            </a:r>
            <a:r>
              <a:rPr lang="en-US" dirty="0"/>
              <a:t> </a:t>
            </a:r>
            <a:r>
              <a:rPr lang="en-US" dirty="0" err="1"/>
              <a:t>ayat-ayat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.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846092F-335F-491D-8700-0D08CE027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864" y="1929018"/>
            <a:ext cx="10506269" cy="3825208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r>
              <a:rPr lang="en-US" dirty="0"/>
              <a:t>Ibu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sayur,ikan</a:t>
            </a:r>
            <a:r>
              <a:rPr lang="en-US" dirty="0"/>
              <a:t> dan </a:t>
            </a:r>
            <a:r>
              <a:rPr lang="en-US" dirty="0" err="1"/>
              <a:t>daging</a:t>
            </a:r>
            <a:r>
              <a:rPr lang="en-US" dirty="0"/>
              <a:t>.</a:t>
            </a:r>
          </a:p>
          <a:p>
            <a:r>
              <a:rPr lang="en-US" dirty="0"/>
              <a:t>a) Ibu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sayur</a:t>
            </a:r>
            <a:r>
              <a:rPr lang="en-US" dirty="0"/>
              <a:t>.</a:t>
            </a:r>
          </a:p>
          <a:p>
            <a:r>
              <a:rPr lang="en-US" dirty="0"/>
              <a:t>b) Ibu </a:t>
            </a:r>
            <a:r>
              <a:rPr lang="en-US" dirty="0" err="1"/>
              <a:t>membeli</a:t>
            </a:r>
            <a:r>
              <a:rPr lang="en-US" dirty="0"/>
              <a:t> ikan.</a:t>
            </a:r>
          </a:p>
          <a:p>
            <a:r>
              <a:rPr lang="en-US" dirty="0"/>
              <a:t>c) Ibu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daging</a:t>
            </a:r>
            <a:r>
              <a:rPr lang="en-US" dirty="0"/>
              <a:t>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59871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F87B68F-C39C-432D-9EDD-034583134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805" y="830423"/>
            <a:ext cx="10423848" cy="5589037"/>
          </a:xfrm>
        </p:spPr>
        <p:txBody>
          <a:bodyPr>
            <a:normAutofit fontScale="92500"/>
          </a:bodyPr>
          <a:lstStyle/>
          <a:p>
            <a:r>
              <a:rPr lang="en-US" dirty="0"/>
              <a:t>1. Murid yang </a:t>
            </a:r>
            <a:r>
              <a:rPr lang="en-US" dirty="0" err="1"/>
              <a:t>pintar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ditawari</a:t>
            </a:r>
            <a:r>
              <a:rPr lang="en-US" dirty="0"/>
              <a:t> </a:t>
            </a:r>
            <a:r>
              <a:rPr lang="en-US" dirty="0" err="1"/>
              <a:t>biasiswa</a:t>
            </a:r>
            <a:r>
              <a:rPr lang="en-US" dirty="0"/>
              <a:t> oleh </a:t>
            </a:r>
            <a:r>
              <a:rPr lang="en-US" dirty="0" err="1"/>
              <a:t>pihak</a:t>
            </a:r>
            <a:r>
              <a:rPr lang="en-US" dirty="0"/>
              <a:t> bank.</a:t>
            </a:r>
          </a:p>
          <a:p>
            <a:r>
              <a:rPr lang="en-US" dirty="0"/>
              <a:t>2.  </a:t>
            </a:r>
            <a:r>
              <a:rPr lang="en-US" dirty="0" err="1"/>
              <a:t>Hilmi</a:t>
            </a:r>
            <a:r>
              <a:rPr lang="en-US" dirty="0"/>
              <a:t> dan </a:t>
            </a:r>
            <a:r>
              <a:rPr lang="en-US" dirty="0" err="1"/>
              <a:t>Manat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pemain</a:t>
            </a:r>
            <a:r>
              <a:rPr lang="en-US" dirty="0"/>
              <a:t> bola </a:t>
            </a:r>
            <a:r>
              <a:rPr lang="en-US" dirty="0" err="1"/>
              <a:t>sepak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.</a:t>
            </a:r>
          </a:p>
          <a:p>
            <a:r>
              <a:rPr lang="en-US" dirty="0"/>
              <a:t>3.  Kami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sana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durian yang </a:t>
            </a:r>
            <a:r>
              <a:rPr lang="en-US" dirty="0" err="1"/>
              <a:t>manis</a:t>
            </a:r>
            <a:r>
              <a:rPr lang="en-US" dirty="0"/>
              <a:t>.</a:t>
            </a:r>
          </a:p>
          <a:p>
            <a:r>
              <a:rPr lang="en-US" dirty="0"/>
              <a:t>4.  Kami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sana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kerana </a:t>
            </a:r>
            <a:r>
              <a:rPr lang="en-US" dirty="0" err="1"/>
              <a:t>mambantu</a:t>
            </a:r>
            <a:r>
              <a:rPr lang="en-US" dirty="0"/>
              <a:t> </a:t>
            </a:r>
            <a:r>
              <a:rPr lang="en-US" dirty="0" err="1"/>
              <a:t>mangsa</a:t>
            </a:r>
            <a:r>
              <a:rPr lang="en-US" dirty="0"/>
              <a:t> </a:t>
            </a:r>
            <a:r>
              <a:rPr lang="en-US" dirty="0" err="1"/>
              <a:t>kemalangan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  <a:p>
            <a:r>
              <a:rPr lang="en-US" dirty="0"/>
              <a:t>5. 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berteduh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yang rendang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  <a:p>
            <a:r>
              <a:rPr lang="en-US" dirty="0"/>
              <a:t>6.  Guru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bahawa</a:t>
            </a:r>
            <a:r>
              <a:rPr lang="en-US" dirty="0"/>
              <a:t> Yasin dan Yusof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.</a:t>
            </a:r>
          </a:p>
          <a:p>
            <a:r>
              <a:rPr lang="en-US" dirty="0"/>
              <a:t>7.  </a:t>
            </a:r>
            <a:r>
              <a:rPr lang="en-US" dirty="0" err="1"/>
              <a:t>Beliau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guru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memajukan</a:t>
            </a:r>
            <a:r>
              <a:rPr lang="en-US" dirty="0"/>
              <a:t> dan </a:t>
            </a:r>
            <a:r>
              <a:rPr lang="en-US" dirty="0" err="1"/>
              <a:t>membangunkan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r>
              <a:rPr lang="en-US" dirty="0"/>
              <a:t>8.  Mohamad, Mohon dan Kim Seng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bijak</a:t>
            </a:r>
            <a:r>
              <a:rPr lang="en-US" dirty="0"/>
              <a:t> kerana </a:t>
            </a:r>
            <a:r>
              <a:rPr lang="en-US" dirty="0" err="1"/>
              <a:t>mereka</a:t>
            </a:r>
            <a:r>
              <a:rPr lang="en-US" dirty="0"/>
              <a:t> lulus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cemerlang</a:t>
            </a:r>
            <a:r>
              <a:rPr lang="en-US" dirty="0"/>
              <a:t>.</a:t>
            </a:r>
          </a:p>
          <a:p>
            <a:r>
              <a:rPr lang="en-US" dirty="0"/>
              <a:t>9.  </a:t>
            </a:r>
            <a:r>
              <a:rPr lang="en-US" dirty="0" err="1"/>
              <a:t>Jurulatih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amat</a:t>
            </a:r>
            <a:r>
              <a:rPr lang="en-US" dirty="0"/>
              <a:t> </a:t>
            </a:r>
            <a:r>
              <a:rPr lang="en-US" dirty="0" err="1"/>
              <a:t>pandai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Menyusun strategi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menghadapai</a:t>
            </a:r>
            <a:r>
              <a:rPr lang="en-US" dirty="0"/>
              <a:t> </a:t>
            </a:r>
            <a:r>
              <a:rPr lang="en-US" dirty="0" err="1"/>
              <a:t>pasukan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berpengalaman</a:t>
            </a:r>
            <a:r>
              <a:rPr lang="en-US" dirty="0"/>
              <a:t>.</a:t>
            </a:r>
          </a:p>
          <a:p>
            <a:r>
              <a:rPr lang="en-US" dirty="0"/>
              <a:t>10. </a:t>
            </a:r>
            <a:r>
              <a:rPr lang="en-US" dirty="0" err="1"/>
              <a:t>Pasukan</a:t>
            </a:r>
            <a:r>
              <a:rPr lang="en-US" dirty="0"/>
              <a:t> </a:t>
            </a:r>
            <a:r>
              <a:rPr lang="en-US" dirty="0" err="1"/>
              <a:t>penyelamat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kampung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mangsa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yang </a:t>
            </a:r>
            <a:r>
              <a:rPr lang="en-US" dirty="0" err="1"/>
              <a:t>terperangkap</a:t>
            </a:r>
            <a:r>
              <a:rPr lang="en-US" dirty="0"/>
              <a:t>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1695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4A3FE66-96FA-4BF2-8C4E-EBBCD4F3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Ayat </a:t>
            </a:r>
            <a:r>
              <a:rPr lang="en-US" dirty="0" err="1"/>
              <a:t>Majmuk</a:t>
            </a:r>
            <a:endParaRPr lang="th-TH" dirty="0"/>
          </a:p>
        </p:txBody>
      </p:sp>
      <p:pic>
        <p:nvPicPr>
          <p:cNvPr id="4098" name="Picture 2" descr="Pengajaran Bahasa Melayu Tingkatan Tiga Arif Ayat Majmuk - Lessons - Tes  Teach">
            <a:extLst>
              <a:ext uri="{FF2B5EF4-FFF2-40B4-BE49-F238E27FC236}">
                <a16:creationId xmlns:a16="http://schemas.microsoft.com/office/drawing/2014/main" id="{95015D84-89B0-4DA1-AFA1-290729738F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76" y="2289974"/>
            <a:ext cx="4270322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yat majmuk">
            <a:extLst>
              <a:ext uri="{FF2B5EF4-FFF2-40B4-BE49-F238E27FC236}">
                <a16:creationId xmlns:a16="http://schemas.microsoft.com/office/drawing/2014/main" id="{B3FEE5C5-EDBA-48AD-A41C-E8E6DEA10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4" y="2067556"/>
            <a:ext cx="6076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99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97A916-7079-471D-B686-86820331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Susunan</a:t>
            </a:r>
            <a:r>
              <a:rPr lang="en-US" dirty="0"/>
              <a:t> Ayat</a:t>
            </a:r>
            <a:endParaRPr lang="th-TH" dirty="0"/>
          </a:p>
        </p:txBody>
      </p:sp>
      <p:pic>
        <p:nvPicPr>
          <p:cNvPr id="1028" name="Picture 4" descr="PPT - AYAT MAJMUK – PANCANGAN KOMPLEMEN PowerPoint Presentation, free  download - ID:5062966">
            <a:extLst>
              <a:ext uri="{FF2B5EF4-FFF2-40B4-BE49-F238E27FC236}">
                <a16:creationId xmlns:a16="http://schemas.microsoft.com/office/drawing/2014/main" id="{B73A8F63-1768-4E28-91A4-E64C619B59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81" y="2820526"/>
            <a:ext cx="3351877" cy="21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HASA MELAYU TATABAHASA AYAT MAJMUK - ppt download">
            <a:extLst>
              <a:ext uri="{FF2B5EF4-FFF2-40B4-BE49-F238E27FC236}">
                <a16:creationId xmlns:a16="http://schemas.microsoft.com/office/drawing/2014/main" id="{E7AC7D22-4B31-4776-B3C0-F996A1198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42" y="2898366"/>
            <a:ext cx="2466975" cy="21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3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491564-42F5-4C06-8E9A-55ABCCC3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6518EABD-040B-4EB8-BC70-A678FA7E5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954" y="492981"/>
            <a:ext cx="6766559" cy="5677231"/>
          </a:xfrm>
        </p:spPr>
      </p:pic>
    </p:spTree>
    <p:extLst>
      <p:ext uri="{BB962C8B-B14F-4D97-AF65-F5344CB8AC3E}">
        <p14:creationId xmlns:p14="http://schemas.microsoft.com/office/powerpoint/2010/main" val="17261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60A9CA7-5DBE-474C-A675-A8E67B0B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Gabungan</a:t>
            </a:r>
            <a:endParaRPr lang="th-TH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B0331C8-6D9F-435F-AFE2-3C6953AB7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Ayat </a:t>
            </a:r>
            <a:r>
              <a:rPr lang="en-US" dirty="0" err="1"/>
              <a:t>majmuk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yang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mencantumkan</a:t>
            </a:r>
            <a:r>
              <a:rPr lang="en-US" dirty="0"/>
              <a:t> </a:t>
            </a:r>
            <a:r>
              <a:rPr lang="en-US" dirty="0" err="1"/>
              <a:t>ayat-ayat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kata </a:t>
            </a:r>
            <a:r>
              <a:rPr lang="en-US" dirty="0" err="1"/>
              <a:t>hubung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dan, </a:t>
            </a:r>
            <a:r>
              <a:rPr lang="en-US" dirty="0" err="1">
                <a:solidFill>
                  <a:srgbClr val="FF0000"/>
                </a:solidFill>
              </a:rPr>
              <a:t>tetapi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atau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manakala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dan </a:t>
            </a:r>
            <a:r>
              <a:rPr lang="en-US" dirty="0" err="1"/>
              <a:t>sebagainya</a:t>
            </a:r>
            <a:r>
              <a:rPr lang="en-US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1664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FAE204-4356-404C-824B-98DD7ACE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79" y="627569"/>
            <a:ext cx="9601196" cy="1303867"/>
          </a:xfrm>
        </p:spPr>
        <p:txBody>
          <a:bodyPr/>
          <a:lstStyle/>
          <a:p>
            <a:pPr algn="l"/>
            <a:r>
              <a:rPr lang="en-US" dirty="0" err="1"/>
              <a:t>Contoh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DBE068E-7AAE-45BA-99D4-22A43579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193" y="1847806"/>
            <a:ext cx="9601196" cy="3318936"/>
          </a:xfrm>
        </p:spPr>
        <p:txBody>
          <a:bodyPr/>
          <a:lstStyle/>
          <a:p>
            <a:r>
              <a:rPr lang="en-US" dirty="0"/>
              <a:t>Murid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bernyanyi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sambil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menari</a:t>
            </a:r>
            <a:r>
              <a:rPr lang="en-US" dirty="0"/>
              <a:t>.  (FN+FK)</a:t>
            </a:r>
          </a:p>
          <a:p>
            <a:r>
              <a:rPr lang="en-US" dirty="0" err="1"/>
              <a:t>Samai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kedai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kemudian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. (FN+ FS)</a:t>
            </a:r>
          </a:p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serta</a:t>
            </a:r>
            <a:r>
              <a:rPr lang="en-US" dirty="0"/>
              <a:t> </a:t>
            </a:r>
            <a:r>
              <a:rPr lang="en-US" dirty="0" err="1"/>
              <a:t>keluarganya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Langkawi.(FN+FS)</a:t>
            </a:r>
          </a:p>
          <a:p>
            <a:r>
              <a:rPr lang="en-US" dirty="0" err="1"/>
              <a:t>Sulaiman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dan</a:t>
            </a:r>
            <a:r>
              <a:rPr lang="en-US" dirty="0"/>
              <a:t> Jayaraman murid Kelas 6 </a:t>
            </a:r>
            <a:r>
              <a:rPr lang="en-US" dirty="0" err="1"/>
              <a:t>Jati</a:t>
            </a:r>
            <a:r>
              <a:rPr lang="en-US" dirty="0"/>
              <a:t>. FN+FN</a:t>
            </a:r>
          </a:p>
          <a:p>
            <a:r>
              <a:rPr lang="en-US" dirty="0" err="1"/>
              <a:t>Hartini</a:t>
            </a:r>
            <a:r>
              <a:rPr lang="en-US" dirty="0"/>
              <a:t> murid yang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malahan</a:t>
            </a:r>
            <a:r>
              <a:rPr lang="en-US" dirty="0"/>
              <a:t> </a:t>
            </a:r>
            <a:r>
              <a:rPr lang="en-US" dirty="0" err="1"/>
              <a:t>berbudi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. FN+ FN</a:t>
            </a:r>
          </a:p>
          <a:p>
            <a:r>
              <a:rPr lang="en-US" dirty="0" err="1"/>
              <a:t>Pulau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cantik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tetapi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dijaga</a:t>
            </a:r>
            <a:r>
              <a:rPr lang="en-US" dirty="0"/>
              <a:t>. (FN+FA)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266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02F5BBB-4AF8-4134-AF94-1CCA1880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73" y="864145"/>
            <a:ext cx="10503308" cy="80733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Gabungkan</a:t>
            </a:r>
            <a:r>
              <a:rPr lang="en-US" dirty="0"/>
              <a:t> </a:t>
            </a:r>
            <a:r>
              <a:rPr lang="en-US" dirty="0" err="1"/>
              <a:t>ayat-ayat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majmuk</a:t>
            </a:r>
            <a:r>
              <a:rPr lang="en-US" dirty="0"/>
              <a:t>.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0E3F77A-1E70-466C-AFCE-03C4091E9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273" y="2065318"/>
            <a:ext cx="9601196" cy="428632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/>
              <a:t>Faizah </a:t>
            </a:r>
            <a:r>
              <a:rPr lang="en-US" dirty="0" err="1"/>
              <a:t>bijak</a:t>
            </a:r>
            <a:r>
              <a:rPr lang="en-US" dirty="0"/>
              <a:t>. Faizah </a:t>
            </a:r>
            <a:r>
              <a:rPr lang="en-US" dirty="0" err="1"/>
              <a:t>berbudi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.</a:t>
            </a:r>
          </a:p>
          <a:p>
            <a:pPr marL="457200" indent="-457200">
              <a:buAutoNum type="arabicPeriod" startAt="2"/>
            </a:pPr>
            <a:r>
              <a:rPr lang="en-US" dirty="0"/>
              <a:t>Ibu </a:t>
            </a:r>
            <a:r>
              <a:rPr lang="en-US" dirty="0" err="1"/>
              <a:t>ke</a:t>
            </a:r>
            <a:r>
              <a:rPr lang="en-US" dirty="0"/>
              <a:t> pasar </a:t>
            </a:r>
            <a:r>
              <a:rPr lang="en-US" dirty="0" err="1"/>
              <a:t>dahulu</a:t>
            </a:r>
            <a:r>
              <a:rPr lang="en-US" dirty="0"/>
              <a:t>.  Ibu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kedai</a:t>
            </a:r>
            <a:r>
              <a:rPr lang="en-US" dirty="0"/>
              <a:t> </a:t>
            </a:r>
            <a:r>
              <a:rPr lang="en-US" dirty="0" err="1"/>
              <a:t>runcit</a:t>
            </a:r>
            <a:r>
              <a:rPr lang="en-US" dirty="0"/>
              <a:t>.</a:t>
            </a:r>
          </a:p>
          <a:p>
            <a:pPr marL="457200" indent="-457200">
              <a:buAutoNum type="arabicPeriod" startAt="2"/>
            </a:pP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bertepuk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bersorak</a:t>
            </a:r>
            <a:r>
              <a:rPr lang="en-US" dirty="0"/>
              <a:t>.</a:t>
            </a:r>
          </a:p>
          <a:p>
            <a:pPr marL="457200" indent="-457200">
              <a:buAutoNum type="arabicPeriod" startAt="2"/>
            </a:pPr>
            <a:r>
              <a:rPr lang="en-US" dirty="0"/>
              <a:t>Harga </a:t>
            </a:r>
            <a:r>
              <a:rPr lang="en-US" dirty="0" err="1"/>
              <a:t>pakain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mahal.  </a:t>
            </a:r>
            <a:r>
              <a:rPr lang="en-US" dirty="0" err="1"/>
              <a:t>Kualitinya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.</a:t>
            </a:r>
          </a:p>
          <a:p>
            <a:pPr marL="457200" indent="-457200">
              <a:buAutoNum type="arabicPeriod" startAt="2"/>
            </a:pPr>
            <a:r>
              <a:rPr lang="en-US" dirty="0" err="1"/>
              <a:t>Beliau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.  </a:t>
            </a:r>
            <a:r>
              <a:rPr lang="en-US" dirty="0" err="1"/>
              <a:t>Beliau</a:t>
            </a:r>
            <a:r>
              <a:rPr lang="en-US" dirty="0"/>
              <a:t> </a:t>
            </a:r>
            <a:r>
              <a:rPr lang="en-US" dirty="0" err="1"/>
              <a:t>mengemukakan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.</a:t>
            </a:r>
          </a:p>
          <a:p>
            <a:pPr marL="457200" indent="-457200">
              <a:buAutoNum type="arabicPeriod" startAt="2"/>
            </a:pPr>
            <a:r>
              <a:rPr lang="en-US" dirty="0" err="1"/>
              <a:t>Hilman</a:t>
            </a:r>
            <a:r>
              <a:rPr lang="en-US" dirty="0"/>
              <a:t> </a:t>
            </a:r>
            <a:r>
              <a:rPr lang="en-US" dirty="0" err="1"/>
              <a:t>pandai</a:t>
            </a:r>
            <a:r>
              <a:rPr lang="en-US" dirty="0"/>
              <a:t>.  </a:t>
            </a:r>
            <a:r>
              <a:rPr lang="en-US" dirty="0" err="1"/>
              <a:t>Hilman</a:t>
            </a:r>
            <a:r>
              <a:rPr lang="en-US" dirty="0"/>
              <a:t> malas </a:t>
            </a:r>
            <a:r>
              <a:rPr lang="en-US" dirty="0" err="1"/>
              <a:t>berusaha</a:t>
            </a:r>
            <a:r>
              <a:rPr lang="en-US" dirty="0"/>
              <a:t>.</a:t>
            </a:r>
          </a:p>
          <a:p>
            <a:pPr marL="457200" indent="-457200">
              <a:buAutoNum type="arabicPeriod" startAt="2"/>
            </a:pPr>
            <a:r>
              <a:rPr lang="en-US" dirty="0"/>
              <a:t>Puan </a:t>
            </a:r>
            <a:r>
              <a:rPr lang="en-US" dirty="0" err="1"/>
              <a:t>Halimah</a:t>
            </a:r>
            <a:r>
              <a:rPr lang="en-US" dirty="0"/>
              <a:t> guru </a:t>
            </a:r>
            <a:r>
              <a:rPr lang="en-US" dirty="0" err="1"/>
              <a:t>Metemetik</a:t>
            </a:r>
            <a:r>
              <a:rPr lang="en-US" dirty="0"/>
              <a:t>.  Puan </a:t>
            </a:r>
            <a:r>
              <a:rPr lang="en-US" dirty="0" err="1"/>
              <a:t>halimah</a:t>
            </a:r>
            <a:r>
              <a:rPr lang="en-US" dirty="0"/>
              <a:t> guru </a:t>
            </a:r>
            <a:r>
              <a:rPr lang="en-US" dirty="0" err="1"/>
              <a:t>Sajarah</a:t>
            </a:r>
            <a:r>
              <a:rPr lang="en-US" dirty="0"/>
              <a:t>.</a:t>
            </a:r>
          </a:p>
          <a:p>
            <a:pPr marL="457200" indent="-457200">
              <a:buAutoNum type="arabicPeriod" startAt="2"/>
            </a:pP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mahasiswa-siswi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menyertasi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 </a:t>
            </a:r>
            <a:r>
              <a:rPr lang="en-US" dirty="0" err="1"/>
              <a:t>Mahasiswa-siswi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4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menyertai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343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B9F5DF-4DD2-4B5E-98CE-DE4A81F4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06" y="646230"/>
            <a:ext cx="9601196" cy="800015"/>
          </a:xfrm>
        </p:spPr>
        <p:txBody>
          <a:bodyPr/>
          <a:lstStyle/>
          <a:p>
            <a:pPr algn="l"/>
            <a:r>
              <a:rPr lang="en-US" dirty="0" err="1"/>
              <a:t>Jawapan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F0E9911-5BFE-4740-BB61-AA4AEB04D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26" y="1697479"/>
            <a:ext cx="9601196" cy="4106162"/>
          </a:xfrm>
        </p:spPr>
        <p:txBody>
          <a:bodyPr>
            <a:normAutofit fontScale="92500" lnSpcReduction="1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Faizah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bijak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berbudi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bahasa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Ibu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pasar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dahulu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kemudian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kedai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runcit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Mereka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bertepuk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tangan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sambil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bersorak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Harga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pakain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mahal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tetapi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k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ualitinya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rendah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Beliau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berdiri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lalu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mengemukakan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pertanyaan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Hilman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pandai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tetapi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malas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berusaha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Puan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Halimah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guru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Metemetik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guru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Sajarah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Semua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mahasiswa-siswi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wajib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menyertasi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kegiatan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ini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Garamond" panose="02020404030301010803"/>
              </a:rPr>
              <a:t>kecuali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tahun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wajib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menyertai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kegiatan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0233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1103</TotalTime>
  <Words>2225</Words>
  <Application>Microsoft Office PowerPoint</Application>
  <PresentationFormat>แบบจอกว้าง</PresentationFormat>
  <Paragraphs>231</Paragraphs>
  <Slides>40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40</vt:i4>
      </vt:variant>
    </vt:vector>
  </HeadingPairs>
  <TitlesOfParts>
    <vt:vector size="44" baseType="lpstr">
      <vt:lpstr>Arial</vt:lpstr>
      <vt:lpstr>Garamond</vt:lpstr>
      <vt:lpstr>Times New Roman</vt:lpstr>
      <vt:lpstr>ชีวภาพ</vt:lpstr>
      <vt:lpstr>Ayat Majmuk</vt:lpstr>
      <vt:lpstr>Definisi Ayat Majmuk</vt:lpstr>
      <vt:lpstr>งานนำเสนอ PowerPoint</vt:lpstr>
      <vt:lpstr>Jenis Ayat Majmuk</vt:lpstr>
      <vt:lpstr>งานนำเสนอ PowerPoint</vt:lpstr>
      <vt:lpstr>1. Ayat Majmuk Gabungan</vt:lpstr>
      <vt:lpstr>Contoh</vt:lpstr>
      <vt:lpstr>Gabungkan ayat-ayat tunggal di bawah ini supaya menjadi ayat majmuk.</vt:lpstr>
      <vt:lpstr>Jawapan</vt:lpstr>
      <vt:lpstr>2. Ayat Majmuk Pancangan</vt:lpstr>
      <vt:lpstr>(i)  Ayat Majmuk Relatif </vt:lpstr>
      <vt:lpstr>Contoh</vt:lpstr>
      <vt:lpstr>Latihan B</vt:lpstr>
      <vt:lpstr>งานนำเสนอ PowerPoint</vt:lpstr>
      <vt:lpstr>(ii) Ayat majmuk pancangan komplemen</vt:lpstr>
      <vt:lpstr>Cotoh</vt:lpstr>
      <vt:lpstr>งานนำเสนอ PowerPoint</vt:lpstr>
      <vt:lpstr>Contoh Lain</vt:lpstr>
      <vt:lpstr>Perhatian</vt:lpstr>
      <vt:lpstr>งานนำเสนอ PowerPoint</vt:lpstr>
      <vt:lpstr>Latihan Sambungkan ayat-ayat di bawah ini supaya menjadi ayat majmuk komplemen. </vt:lpstr>
      <vt:lpstr>Latihan C</vt:lpstr>
      <vt:lpstr>(iii) Ayat majmuk pancangan keterangan</vt:lpstr>
      <vt:lpstr>Contoh</vt:lpstr>
      <vt:lpstr>Contoh ayat</vt:lpstr>
      <vt:lpstr>Latihan D Pisahkan ayat-ayat di bawah ini supaya menjadi ayat tunggal.  </vt:lpstr>
      <vt:lpstr>Soalan Latihan D</vt:lpstr>
      <vt:lpstr>3.  Ayat Majmuk Campuran</vt:lpstr>
      <vt:lpstr>Contoh 1</vt:lpstr>
      <vt:lpstr>Contoh 2</vt:lpstr>
      <vt:lpstr>Contoh 3</vt:lpstr>
      <vt:lpstr>Contoh 4</vt:lpstr>
      <vt:lpstr>Contoh 5 </vt:lpstr>
      <vt:lpstr>งานนำเสนอ PowerPoint</vt:lpstr>
      <vt:lpstr>Contoh 6</vt:lpstr>
      <vt:lpstr>a) Ayat majmuk keterangan: </vt:lpstr>
      <vt:lpstr>b) Ayat majmuk gabungan:</vt:lpstr>
      <vt:lpstr>Latihan E Pisahkan ayat-ayat di bawah ini kepada ayat tunggal.</vt:lpstr>
      <vt:lpstr>งานนำเสนอ PowerPoint</vt:lpstr>
      <vt:lpstr>Susunan Ayat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Ayat Majmuk</dc:title>
  <dc:creator>Suhaila Binsamaae</dc:creator>
  <cp:lastModifiedBy>Suhaila Binsamaae</cp:lastModifiedBy>
  <cp:revision>53</cp:revision>
  <dcterms:created xsi:type="dcterms:W3CDTF">2020-09-17T14:55:18Z</dcterms:created>
  <dcterms:modified xsi:type="dcterms:W3CDTF">2020-10-06T07:37:48Z</dcterms:modified>
</cp:coreProperties>
</file>