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4660"/>
  </p:normalViewPr>
  <p:slideViewPr>
    <p:cSldViewPr snapToGrid="0">
      <p:cViewPr varScale="1">
        <p:scale>
          <a:sx n="37" d="100"/>
          <a:sy n="37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5A54D8-82E8-4EA9-A038-AAE1F1599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22A50CC-F1C6-4342-8531-C84BD7BB7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07FD23-9ECA-4D9D-99C1-9545E1E7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AA029D8-E66F-4401-AFBA-90DB3BA4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748F4C-4E7A-4CA6-9D2F-20D0D7A2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00D181-124A-4B41-B2F8-24B13615F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113B688-4C7D-459D-AA98-B3DABE1D1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2CE51B3-3793-4C69-9B8A-893861F7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B10CC0B-AC70-45F1-86F0-BA4DFAB7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2D485E3-F527-4D99-84B4-98589649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7EAE5B0-57D5-42F5-B306-B5A1ED9D3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E75B867-C438-4536-A33D-F5C38FDC1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8368987-BF86-4DB1-AEE9-F27D651F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1B46E3B-DE4B-4294-94AB-D881F6E0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A83CECF-EB44-4D52-B770-336F6161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B3E80D-7CCB-4855-A506-15BCA436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11FB6A-B0CF-444F-8F8B-47F6D0EE8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11A5996-C634-477A-8446-1AD87BD8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2465AD6-8BE9-4B26-B063-65DB2BF3A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F731E2A-9B00-41B6-B51D-DC152A54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465ADC-EA1D-46A2-9DB0-27E90C66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C5C7BDF-6383-4FE0-85CE-8390CDE22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881874E-98A5-4C15-A0D5-5D30A55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F713CE5-12B6-4693-80D5-C7C68FAD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5816894-E300-4ECF-8FAB-F0674849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E3E5B1-2D88-4C0B-9CC3-4CFE0658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C8371CA-AF53-4707-8D5B-AF99B19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D46076F-E526-4ADB-992F-CCE0E1CDF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4685033-8D6B-46E9-9A58-C34FCC5C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D0CCD91-D6D2-4FB9-A8C0-8C7EBD87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1DF3756-3641-48A1-8B71-582726F7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6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F8F3BB-25F9-48D2-B771-C996F74C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CC942BB-E76D-4DC4-8457-7AEA622D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EFDFCB5-2EA3-40BD-8215-274CF2807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57BA72-8AAC-4616-8BA7-A385D90B3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AFFFE0B-DDE8-45E8-9464-675864B62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8A69B90F-6665-4943-882D-14143D94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E45B4D07-995C-48F4-AF25-DBFED2B2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F8B30E5-C048-4CE2-8E67-34CF4A94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1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DD2FB0-C9ED-46C7-9452-A743319A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BD6FE95-07E4-4F6A-8193-B78E6DA9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C6CECD-1345-486C-A43C-EE6B2169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BF905C8-895B-437B-818B-E10DDC584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6F267FE-E49F-4E5E-BDA4-B81B6097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F1F5A61D-AC30-41C6-A8E5-FEFB7CCE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5DC6104-93DB-441B-8C84-7BE2CAFB7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8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CE44FE-708E-4568-BA8C-F387D5B1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5A9EDE2-D8DE-49E6-8BE5-E5949E3A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9A3CA7C-7F33-4BD3-B821-DA48B108B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94800D2-3FC8-4387-8EFD-B214833C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2668A35-957D-44B3-A2A8-1B9ACBDA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D9F46FB-4422-4EB2-BB1F-D82404E3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4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47384E-F9C1-435C-81ED-B8B1F652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DECB191-8A17-4FEB-A2F0-0A90816D7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54BE4FC-7075-4AC6-901F-609C0E988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1BCDACB-2653-4D90-85A2-C4B4BA3D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27D3AD2-F69F-403D-8AB3-5A9E96D7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4702FD3-D5EA-4558-9B80-EC08E2C7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8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6563553-5EA7-4057-BA24-1000A457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69D2458-FAAC-4128-BE60-6EBD5BD82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4BD87F2-51E1-4EA9-A93C-794A56B9A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B9C7-CC82-4386-8F76-08817BE0A5A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FCCF67-A585-4F87-B4B0-17BB85F97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ED835FD-F768-41BC-B49F-81AD2CC1D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FF222-69CC-4232-A65B-3148D182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6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5C6751F-43BA-4441-82CD-AA3A94CA1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873" y="1745673"/>
            <a:ext cx="9365671" cy="2457017"/>
          </a:xfrm>
        </p:spPr>
        <p:txBody>
          <a:bodyPr>
            <a:normAutofit fontScale="90000"/>
          </a:bodyPr>
          <a:lstStyle/>
          <a:p>
            <a:r>
              <a:rPr lang="th-TH" dirty="0"/>
              <a:t>หลักการและทฤษฎีการแปล</a:t>
            </a:r>
            <a:br>
              <a:rPr lang="th-TH" dirty="0"/>
            </a:br>
            <a:r>
              <a:rPr lang="th-TH" dirty="0"/>
              <a:t>(</a:t>
            </a:r>
            <a:r>
              <a:rPr lang="af-ZA" dirty="0"/>
              <a:t>Keadah dan terori terjemahan</a:t>
            </a:r>
            <a:r>
              <a:rPr lang="th-TH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6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8827AF-4C2F-4766-9F55-74AEFEEA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Proses </a:t>
            </a:r>
            <a:r>
              <a:rPr lang="en-US" dirty="0" err="1"/>
              <a:t>Penerjemahan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866424F-5ED9-49F1-B2FA-13131AC8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8582"/>
            <a:ext cx="10910455" cy="4708381"/>
          </a:xfrm>
        </p:spPr>
        <p:txBody>
          <a:bodyPr>
            <a:normAutofit lnSpcReduction="10000"/>
          </a:bodyPr>
          <a:lstStyle/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Dr. Ronald H. Bathgate,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karangannya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berjudul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"A Survey of Translation Theory",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mengungkapkan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tujuh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unsur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langkah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atau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integral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berikut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 Tuning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Penjajagan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Analysis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Penguraian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3) Understanding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Pemahaman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4) Terminology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Peristilahan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5) Restructuring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Perakitan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6) Checking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Pengecekan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7) Discussion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Pembicaraan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   (A.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Widyamartaya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1989: 15).</a:t>
            </a:r>
          </a:p>
        </p:txBody>
      </p:sp>
    </p:spTree>
    <p:extLst>
      <p:ext uri="{BB962C8B-B14F-4D97-AF65-F5344CB8AC3E}">
        <p14:creationId xmlns:p14="http://schemas.microsoft.com/office/powerpoint/2010/main" val="130454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A85DE-16BF-4DDF-AE22-791C02A6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sz="40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8A57A-AC13-4373-9CAB-B60658BF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pekerjaan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memerlukan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kesungguhan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kerana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bersungguh-sungguh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menimbulkan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kekeliruan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lebih-lebih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lagi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menimbulkan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salah faham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terhadap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sumber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seharusnya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berpandu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prinsip-prinsip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tertentu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marL="514350" indent="-514350" algn="thaiDist">
              <a:buAutoNum type="arabicPeriod"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mengubah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  <a:p>
            <a:pPr marL="514350" indent="-514350" algn="thaiDist">
              <a:buAutoNum type="arabicPeriod"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jelas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para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penterjamah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Tetapi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praktikalnya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para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sebenarnya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sukar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mengelakkan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mengubah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secara 100% kerana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faktor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perbezaan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budaya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Tetapi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diizinkan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mengubah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segaja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229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A85DE-16BF-4DDF-AE22-791C02A6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sz="40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8A57A-AC13-4373-9CAB-B60658BF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5"/>
            <a:ext cx="10688782" cy="4982729"/>
          </a:xfrm>
        </p:spPr>
        <p:txBody>
          <a:bodyPr>
            <a:normAutofit/>
          </a:bodyPr>
          <a:lstStyle/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difahami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sebahagian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daripada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komunikasi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sebaik-baiknya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difahami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supaya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tujuan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komunikasi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antara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dicapai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Menghormati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tatabahasa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penerima.Dalam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menterjemahkan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tatabahasa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penerima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harus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dihormati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bermaksud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tatabahasa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seharusnya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dipaksakan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Bahasa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bahasa.Dalam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harus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diberi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fokus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seharusnya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berusaha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mengekalkan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sehingga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berbelit-belit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sukar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difahami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79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A85DE-16BF-4DDF-AE22-791C02A6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sz="40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8A57A-AC13-4373-9CAB-B60658BF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5"/>
            <a:ext cx="10688782" cy="4982729"/>
          </a:xfrm>
        </p:spPr>
        <p:txBody>
          <a:bodyPr>
            <a:normAutofit/>
          </a:bodyPr>
          <a:lstStyle/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kesimpulannya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berpandukan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kepada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prinsip-prinsip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seorang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diharapkan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boleh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dipercayai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sebuah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boleh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difahami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serta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selesa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38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A85DE-16BF-4DDF-AE22-791C02A6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sz="40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8A57A-AC13-4373-9CAB-B60658BF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5"/>
            <a:ext cx="10688782" cy="4982729"/>
          </a:xfrm>
        </p:spPr>
        <p:txBody>
          <a:bodyPr>
            <a:normAutofit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Menurut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Arizah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Ardi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bukunya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Pengantar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tahun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1950an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banyak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menganalisis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Penggunaan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pelbagai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perkataan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strategi,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taktik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proses,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prosedur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hanyalah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kekeliruan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istilah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sahaja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Tahun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1950an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banyak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digunakan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menterjemah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menganalisis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Penggunaan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pelbagai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perkataan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strategi,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taktik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proses,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prosedur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hanyalah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kekeliruan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istilah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sahaja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Dua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lama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baru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Mengikut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lama</a:t>
            </a:r>
          </a:p>
          <a:p>
            <a:pPr algn="thaiDist"/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328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A85DE-16BF-4DDF-AE22-791C02A6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Prinsip</a:t>
            </a:r>
            <a:r>
              <a:rPr lang="en-US" sz="40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8A57A-AC13-4373-9CAB-B60658BF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5"/>
            <a:ext cx="10688782" cy="4982729"/>
          </a:xfrm>
        </p:spPr>
        <p:txBody>
          <a:bodyPr>
            <a:normAutofit/>
          </a:bodyPr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ditumpukan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persamaan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Aspek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format,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rima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rentak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bunga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ciri-ciri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kebahasaan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cuba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dikekalkan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supaya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yg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menyamai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teks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asal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dinamakan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Formal (formal equivalence).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juga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dikenali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Formal,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Harafiah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Literal.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baru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pula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mengutamakan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reaksi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kesan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terhadap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pembaca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baru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ini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menitikberatkan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persamaan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dinamik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(dynamic equivalence)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disebut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dinamik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Berdasarkan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utama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tersebut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Vinay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Darbelnet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 orang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pakar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mengutarakan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beberapa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kaedah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antaranya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0316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48A57A-AC13-4373-9CAB-B60658BF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01783"/>
            <a:ext cx="10882745" cy="6091092"/>
          </a:xfrm>
        </p:spPr>
        <p:txBody>
          <a:bodyPr>
            <a:normAutofit lnSpcReduction="10000"/>
          </a:bodyPr>
          <a:lstStyle/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KAEDAH LAMA (KAEDAH FORMAL)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Pinjaman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peniruan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penggantian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tranposisi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KAEDAH BARU (KAEDAH DINAMIS)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Persamaan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Adaptasi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Penyamaan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fungsian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Pengembangan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Generalisasi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-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Mudulasi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620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366EE7E-5FA4-4F9B-9137-49D63C9AD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/>
          <a:lstStyle/>
          <a:p>
            <a:pPr algn="thaiDist"/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Machali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(2000:106)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mengungkapkan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bahwa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campur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disebabkan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oleh: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(human translation) 1.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bukanlah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sebuah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‘jacket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pengaman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’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mengikat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pemakainya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untuk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memilih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bentuk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tertentu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; 2.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manusia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mempunyai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keunikan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pandangan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prasangka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,)</a:t>
            </a:r>
          </a:p>
        </p:txBody>
      </p:sp>
    </p:spTree>
    <p:extLst>
      <p:ext uri="{BB962C8B-B14F-4D97-AF65-F5344CB8AC3E}">
        <p14:creationId xmlns:p14="http://schemas.microsoft.com/office/powerpoint/2010/main" val="15386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8827AF-4C2F-4766-9F55-74AEFEEA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Proses </a:t>
            </a:r>
            <a:r>
              <a:rPr lang="en-US" dirty="0" err="1"/>
              <a:t>Penerjemahan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866424F-5ED9-49F1-B2FA-13131AC8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8582"/>
            <a:ext cx="10910455" cy="4708381"/>
          </a:xfrm>
        </p:spPr>
        <p:txBody>
          <a:bodyPr>
            <a:normAutofit/>
          </a:bodyPr>
          <a:lstStyle/>
          <a:p>
            <a:pPr algn="thaiDist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Pengalihan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amanat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pengungkapan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sasaran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mempertimbangkan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gaya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merupakan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tidak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terpisahkan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setiap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perlu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dipahami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para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calon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agar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mereka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menentukan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langkah-langkah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penting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tugasnya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ialah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serangkaian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kegiatan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sengaja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diartikan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serangkaian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kegiatan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seorang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pada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mengalihkan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amanat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sumber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sasaran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Proses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penerjemahan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dapat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pula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diartikan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sebagai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sistem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kegiatan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aktivitas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menerjemahkan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Oleh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karena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melakukan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kegiatan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menjermahkan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diperlukan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kehati-hatian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karena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kesalahan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tahap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menimbulkan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kesalahan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tahap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lainnya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Apabila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hal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itu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terjadi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terjemahan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dihasilkan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akan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mengandung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kesalahan-kesalahan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(M. Rudolf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Nababan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2003: 25).</a:t>
            </a:r>
          </a:p>
        </p:txBody>
      </p:sp>
    </p:spTree>
    <p:extLst>
      <p:ext uri="{BB962C8B-B14F-4D97-AF65-F5344CB8AC3E}">
        <p14:creationId xmlns:p14="http://schemas.microsoft.com/office/powerpoint/2010/main" val="11217081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780</Words>
  <Application>Microsoft Office PowerPoint</Application>
  <PresentationFormat>แบบจอกว้าง</PresentationFormat>
  <Paragraphs>40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TH SarabunPSK</vt:lpstr>
      <vt:lpstr>ธีมของ Office</vt:lpstr>
      <vt:lpstr>หลักการและทฤษฎีการแปล (Keadah dan terori terjemahan)</vt:lpstr>
      <vt:lpstr> Prinsip penterjemahan</vt:lpstr>
      <vt:lpstr> Prinsip penterjemahan</vt:lpstr>
      <vt:lpstr> Prinsip penterjemahan</vt:lpstr>
      <vt:lpstr> Prinsip penterjemahan</vt:lpstr>
      <vt:lpstr> Prinsip penterjemahan</vt:lpstr>
      <vt:lpstr>งานนำเสนอ PowerPoint</vt:lpstr>
      <vt:lpstr>งานนำเสนอ PowerPoint</vt:lpstr>
      <vt:lpstr> Proses Penerjemahan</vt:lpstr>
      <vt:lpstr> Proses Penerjemahan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หลักการและทฤษฎีการแปล (Keadah dan terori terjemahan)</dc:title>
  <dc:creator>ซำสีนาร์ ยาพา</dc:creator>
  <cp:lastModifiedBy>ซำสีนาร์ ยาพา</cp:lastModifiedBy>
  <cp:revision>1</cp:revision>
  <dcterms:created xsi:type="dcterms:W3CDTF">2022-04-11T09:58:42Z</dcterms:created>
  <dcterms:modified xsi:type="dcterms:W3CDTF">2022-04-11T16:32:28Z</dcterms:modified>
</cp:coreProperties>
</file>