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6" r:id="rId1"/>
    <p:sldMasterId id="2147483706" r:id="rId2"/>
    <p:sldMasterId id="2147483712" r:id="rId3"/>
    <p:sldMasterId id="2147483724" r:id="rId4"/>
  </p:sldMasterIdLst>
  <p:notesMasterIdLst>
    <p:notesMasterId r:id="rId9"/>
  </p:notesMasterIdLst>
  <p:handoutMasterIdLst>
    <p:handoutMasterId r:id="rId10"/>
  </p:handoutMasterIdLst>
  <p:sldIdLst>
    <p:sldId id="434" r:id="rId5"/>
    <p:sldId id="435" r:id="rId6"/>
    <p:sldId id="436" r:id="rId7"/>
    <p:sldId id="4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288" userDrawn="1">
          <p15:clr>
            <a:srgbClr val="F26B43"/>
          </p15:clr>
        </p15:guide>
        <p15:guide id="3" orient="horz" pos="4056" userDrawn="1">
          <p15:clr>
            <a:srgbClr val="F26B43"/>
          </p15:clr>
        </p15:guide>
        <p15:guide id="4" orient="horz" pos="1488" userDrawn="1">
          <p15:clr>
            <a:srgbClr val="A4A3A4"/>
          </p15:clr>
        </p15:guide>
        <p15:guide id="5" pos="3816" userDrawn="1">
          <p15:clr>
            <a:srgbClr val="A4A3A4"/>
          </p15:clr>
        </p15:guide>
        <p15:guide id="6" pos="7416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160" userDrawn="1">
          <p15:clr>
            <a:srgbClr val="A4A3A4"/>
          </p15:clr>
        </p15:guide>
        <p15:guide id="9" orient="horz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896"/>
    <a:srgbClr val="7C6560"/>
    <a:srgbClr val="29282D"/>
    <a:srgbClr val="E288B6"/>
    <a:srgbClr val="D75078"/>
    <a:srgbClr val="B38F6A"/>
    <a:srgbClr val="6667AB"/>
    <a:srgbClr val="BBBBBB"/>
    <a:srgbClr val="B9B9B9"/>
    <a:srgbClr val="85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>
      <p:cViewPr varScale="1">
        <p:scale>
          <a:sx n="88" d="100"/>
          <a:sy n="88" d="100"/>
        </p:scale>
        <p:origin x="184" y="464"/>
      </p:cViewPr>
      <p:guideLst>
        <p:guide orient="horz" pos="3672"/>
        <p:guide pos="288"/>
        <p:guide orient="horz" pos="4056"/>
        <p:guide orient="horz" pos="1488"/>
        <p:guide pos="3816"/>
        <p:guide pos="7416"/>
        <p:guide orient="horz" pos="312"/>
        <p:guide orient="horz" pos="2160"/>
        <p:guide orient="horz"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640" y="-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3440B4-626E-4F3C-BAEA-93BE989AF4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5570-8E4E-4AA9-B246-5A27A383B9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69E4-EFBB-4687-8058-A94EE1B5781B}" type="datetimeFigureOut">
              <a:rPr lang="en-US" smtClean="0"/>
              <a:t>6/19/22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D364A-9468-466A-ACCD-ABB3762BE8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F394-4AD6-48D1-9C4C-1B3D44BBF5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4FE7-BA7C-4FF4-9756-C6A1F2BCA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1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46B2-EB9C-4E9C-8793-C25F32D58B9A}" type="datetimeFigureOut">
              <a:rPr lang="en-US" smtClean="0"/>
              <a:t>6/19/22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3F1C3-4FA3-4491-97F4-43CA9C8BD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8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4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7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8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17136"/>
            <a:ext cx="6581554" cy="1371600"/>
          </a:xfrm>
        </p:spPr>
        <p:txBody>
          <a:bodyPr>
            <a:normAutofit/>
          </a:bodyPr>
          <a:lstStyle>
            <a:lvl1pPr>
              <a:lnSpc>
                <a:spcPts val="46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2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Amusement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Amus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BC27-A809-4F76-931E-2DE01059A5AB}"/>
              </a:ext>
            </a:extLst>
          </p:cNvPr>
          <p:cNvSpPr/>
          <p:nvPr userDrawn="1"/>
        </p:nvSpPr>
        <p:spPr>
          <a:xfrm>
            <a:off x="6712974" y="1651000"/>
            <a:ext cx="460459" cy="5207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A5108-5EBA-43CE-BA4A-DA9EEF5D808A}"/>
              </a:ext>
            </a:extLst>
          </p:cNvPr>
          <p:cNvSpPr/>
          <p:nvPr userDrawn="1"/>
        </p:nvSpPr>
        <p:spPr>
          <a:xfrm>
            <a:off x="9271000" y="0"/>
            <a:ext cx="2921000" cy="5397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12910-50D0-4906-AB08-F37D02F96D4A}"/>
              </a:ext>
            </a:extLst>
          </p:cNvPr>
          <p:cNvSpPr/>
          <p:nvPr userDrawn="1"/>
        </p:nvSpPr>
        <p:spPr>
          <a:xfrm>
            <a:off x="0" y="2387600"/>
            <a:ext cx="5461000" cy="21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C760C-BE23-4DA2-A294-3B5668F8AECA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2384"/>
            <a:ext cx="4946904" cy="28712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8040" y="457200"/>
            <a:ext cx="4562856" cy="640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7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9000" y="2240280"/>
            <a:ext cx="4645152" cy="41970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1CB8E8-F58A-4B26-B8AA-8977FC608E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0936" y="4498848"/>
            <a:ext cx="2121408" cy="621792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/>
            </a:lvl1pPr>
            <a:lvl2pPr marL="457200" indent="0">
              <a:lnSpc>
                <a:spcPts val="1800"/>
              </a:lnSpc>
              <a:spcBef>
                <a:spcPts val="0"/>
              </a:spcBef>
              <a:buNone/>
              <a:defRPr sz="1200" b="1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200" b="1"/>
            </a:lvl3pPr>
            <a:lvl4pPr marL="1371600" indent="0">
              <a:lnSpc>
                <a:spcPts val="1800"/>
              </a:lnSpc>
              <a:spcBef>
                <a:spcPts val="0"/>
              </a:spcBef>
              <a:buNone/>
              <a:defRPr sz="1200" b="1"/>
            </a:lvl4pPr>
            <a:lvl5pPr marL="1828800" indent="0">
              <a:lnSpc>
                <a:spcPts val="1800"/>
              </a:lnSpc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/>
              <a:t>Click to text</a:t>
            </a:r>
          </a:p>
        </p:txBody>
      </p:sp>
    </p:spTree>
    <p:extLst>
      <p:ext uri="{BB962C8B-B14F-4D97-AF65-F5344CB8AC3E}">
        <p14:creationId xmlns:p14="http://schemas.microsoft.com/office/powerpoint/2010/main" val="19805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Balance ac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 cap="all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0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Balancing Ac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69985-B973-4011-9FA2-83D7EBB2EA53}"/>
              </a:ext>
            </a:extLst>
          </p:cNvPr>
          <p:cNvSpPr/>
          <p:nvPr userDrawn="1"/>
        </p:nvSpPr>
        <p:spPr>
          <a:xfrm>
            <a:off x="0" y="2400300"/>
            <a:ext cx="4267200" cy="4457700"/>
          </a:xfrm>
          <a:prstGeom prst="rect">
            <a:avLst/>
          </a:prstGeom>
          <a:solidFill>
            <a:srgbClr val="D29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9032"/>
            <a:ext cx="3619501" cy="877824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4500" y="0"/>
            <a:ext cx="74803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D44F0-DADD-4DCC-82EC-FDB3E9878AA9}"/>
              </a:ext>
            </a:extLst>
          </p:cNvPr>
          <p:cNvSpPr/>
          <p:nvPr userDrawn="1"/>
        </p:nvSpPr>
        <p:spPr>
          <a:xfrm>
            <a:off x="11734800" y="4445000"/>
            <a:ext cx="457200" cy="2413000"/>
          </a:xfrm>
          <a:prstGeom prst="rect">
            <a:avLst/>
          </a:prstGeom>
          <a:solidFill>
            <a:srgbClr val="884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CFE2C9-8B6E-4DDA-A5EA-04581F7629F0}"/>
              </a:ext>
            </a:extLst>
          </p:cNvPr>
          <p:cNvSpPr/>
          <p:nvPr userDrawn="1"/>
        </p:nvSpPr>
        <p:spPr>
          <a:xfrm>
            <a:off x="11734800" y="0"/>
            <a:ext cx="457200" cy="4462272"/>
          </a:xfrm>
          <a:prstGeom prst="rect">
            <a:avLst/>
          </a:prstGeom>
          <a:solidFill>
            <a:srgbClr val="86A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23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hidden="1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FEDCD9-19A7-423B-ABE0-DDD032DE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7467601" cy="1572768"/>
          </a:xfrm>
        </p:spPr>
        <p:txBody>
          <a:bodyPr/>
          <a:lstStyle>
            <a:lvl1pPr>
              <a:lnSpc>
                <a:spcPts val="46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BD7372B-17B4-4062-8BFA-745581B273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540000"/>
            <a:ext cx="6591300" cy="34036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3000"/>
              </a:lnSpc>
              <a:spcBef>
                <a:spcPts val="0"/>
              </a:spcBef>
              <a:buFont typeface="+mj-lt"/>
              <a:buAutoNum type="arabicPeriod"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A28F9-9D68-48A2-A1AD-C1C318C0EC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5300" y="1384300"/>
            <a:ext cx="3410712" cy="4572000"/>
          </a:xfrm>
          <a:prstGeom prst="roundRect">
            <a:avLst>
              <a:gd name="adj" fmla="val 2543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Wellspring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Wellspr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86ECD6-DF3C-4CA6-9A77-ED32AC37F81F}"/>
              </a:ext>
            </a:extLst>
          </p:cNvPr>
          <p:cNvSpPr/>
          <p:nvPr userDrawn="1"/>
        </p:nvSpPr>
        <p:spPr>
          <a:xfrm>
            <a:off x="0" y="0"/>
            <a:ext cx="2445488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F081E-4462-4B33-A41E-0432A3B439D9}"/>
              </a:ext>
            </a:extLst>
          </p:cNvPr>
          <p:cNvSpPr/>
          <p:nvPr userDrawn="1"/>
        </p:nvSpPr>
        <p:spPr>
          <a:xfrm rot="5400000">
            <a:off x="10740656" y="5406656"/>
            <a:ext cx="2445488" cy="457200"/>
          </a:xfrm>
          <a:prstGeom prst="rect">
            <a:avLst/>
          </a:prstGeom>
          <a:solidFill>
            <a:srgbClr val="8A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5FA2D1-6BF4-4194-B815-8C66D013FD27}"/>
              </a:ext>
            </a:extLst>
          </p:cNvPr>
          <p:cNvSpPr/>
          <p:nvPr userDrawn="1"/>
        </p:nvSpPr>
        <p:spPr>
          <a:xfrm>
            <a:off x="7982712" y="495300"/>
            <a:ext cx="3753612" cy="5943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8F0DF-BC0B-473C-82DC-7FC46D38FAC1}"/>
              </a:ext>
            </a:extLst>
          </p:cNvPr>
          <p:cNvSpPr/>
          <p:nvPr userDrawn="1"/>
        </p:nvSpPr>
        <p:spPr>
          <a:xfrm>
            <a:off x="4251158" y="495300"/>
            <a:ext cx="3787056" cy="594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09160" y="960120"/>
            <a:ext cx="6574536" cy="5074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F3E524-6AEB-4529-804C-0B9CD9992050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FF2CAC-AD21-48FA-AD68-A643AAA6A8C4}"/>
              </a:ext>
            </a:extLst>
          </p:cNvPr>
          <p:cNvCxnSpPr>
            <a:cxnSpLocks/>
          </p:cNvCxnSpPr>
          <p:nvPr userDrawn="1"/>
        </p:nvCxnSpPr>
        <p:spPr>
          <a:xfrm>
            <a:off x="228600" y="2415910"/>
            <a:ext cx="4022558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>
            <a:lvl1pPr>
              <a:lnSpc>
                <a:spcPts val="432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255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Star of the show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t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Star of the sh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2B86F-90E5-425E-9F83-8477D8111E1D}"/>
              </a:ext>
            </a:extLst>
          </p:cNvPr>
          <p:cNvSpPr/>
          <p:nvPr userDrawn="1"/>
        </p:nvSpPr>
        <p:spPr>
          <a:xfrm>
            <a:off x="0" y="495300"/>
            <a:ext cx="6057900" cy="133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269853-3C2C-4F9C-B1BB-E00F7A1DB9E1}"/>
              </a:ext>
            </a:extLst>
          </p:cNvPr>
          <p:cNvSpPr/>
          <p:nvPr userDrawn="1"/>
        </p:nvSpPr>
        <p:spPr>
          <a:xfrm>
            <a:off x="6530703" y="495300"/>
            <a:ext cx="2931587" cy="262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759D58-52AF-4785-8A33-F528F46D88A3}"/>
              </a:ext>
            </a:extLst>
          </p:cNvPr>
          <p:cNvSpPr/>
          <p:nvPr userDrawn="1"/>
        </p:nvSpPr>
        <p:spPr>
          <a:xfrm>
            <a:off x="8852618" y="3863713"/>
            <a:ext cx="2921000" cy="25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3E0F4-EC0D-43C2-AC84-A53134C8566E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38801" cy="157212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89200"/>
            <a:ext cx="5202936" cy="35478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97700" y="914400"/>
            <a:ext cx="4334256" cy="509320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66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6/19/22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701" r:id="rId3"/>
    <p:sldLayoutId id="2147483702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6/19/22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6/19/22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6/19/22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1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67C909B-0AD0-483C-AAC3-96A0A3D1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/>
          <a:p>
            <a:r>
              <a:rPr lang="th-TH" dirty="0" err="1">
                <a:latin typeface="Century" panose="02040604050505020304" pitchFamily="18" charset="0"/>
              </a:rPr>
              <a:t>Question</a:t>
            </a:r>
            <a:r>
              <a:rPr lang="th-TH" dirty="0">
                <a:latin typeface="Century" panose="02040604050505020304" pitchFamily="18" charset="0"/>
              </a:rPr>
              <a:t> 1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8ABE-E1F7-A39A-7CC7-8A87BD18ED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474" y="3998976"/>
            <a:ext cx="3619501" cy="485938"/>
          </a:xfrm>
        </p:spPr>
        <p:txBody>
          <a:bodyPr/>
          <a:lstStyle/>
          <a:p>
            <a:pPr algn="ctr"/>
            <a:r>
              <a:rPr lang="th-TH" sz="2400" dirty="0" err="1">
                <a:latin typeface="Century" panose="02040604050505020304" pitchFamily="18" charset="0"/>
              </a:rPr>
              <a:t>What</a:t>
            </a:r>
            <a:r>
              <a:rPr lang="th-TH" sz="2400" dirty="0">
                <a:latin typeface="Century" panose="02040604050505020304" pitchFamily="18" charset="0"/>
              </a:rPr>
              <a:t>’</a:t>
            </a:r>
            <a:r>
              <a:rPr lang="th-TH" sz="2400" dirty="0" err="1">
                <a:latin typeface="Century" panose="02040604050505020304" pitchFamily="18" charset="0"/>
              </a:rPr>
              <a:t>s</a:t>
            </a:r>
            <a:r>
              <a:rPr lang="th-TH" sz="2400" dirty="0">
                <a:latin typeface="Century" panose="02040604050505020304" pitchFamily="18" charset="0"/>
              </a:rPr>
              <a:t> </a:t>
            </a:r>
            <a:r>
              <a:rPr lang="th-TH" sz="2400" dirty="0" err="1">
                <a:latin typeface="Century" panose="02040604050505020304" pitchFamily="18" charset="0"/>
              </a:rPr>
              <a:t>your</a:t>
            </a:r>
            <a:r>
              <a:rPr lang="th-TH" sz="2400" dirty="0">
                <a:latin typeface="Century" panose="02040604050505020304" pitchFamily="18" charset="0"/>
              </a:rPr>
              <a:t> </a:t>
            </a:r>
            <a:r>
              <a:rPr lang="th-TH" sz="2400" dirty="0" err="1">
                <a:latin typeface="Century" panose="02040604050505020304" pitchFamily="18" charset="0"/>
              </a:rPr>
              <a:t>name</a:t>
            </a:r>
            <a:r>
              <a:rPr lang="th-TH" sz="2400" dirty="0">
                <a:latin typeface="Century" panose="02040604050505020304" pitchFamily="18" charset="0"/>
              </a:rPr>
              <a:t>? </a:t>
            </a:r>
            <a:endParaRPr lang="en-TH" sz="2400" dirty="0">
              <a:latin typeface="Century" panose="020406040505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E581C48-2CF1-83D9-14E6-1ADE60FBC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430" y="872670"/>
            <a:ext cx="5199744" cy="519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6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67C909B-0AD0-483C-AAC3-96A0A3D1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/>
          <a:p>
            <a:r>
              <a:rPr lang="th-TH" dirty="0" err="1">
                <a:latin typeface="Century" panose="02040604050505020304" pitchFamily="18" charset="0"/>
              </a:rPr>
              <a:t>Question</a:t>
            </a:r>
            <a:r>
              <a:rPr lang="th-TH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8ABE-E1F7-A39A-7CC7-8A87BD18ED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474" y="3998976"/>
            <a:ext cx="3619501" cy="485938"/>
          </a:xfrm>
        </p:spPr>
        <p:txBody>
          <a:bodyPr/>
          <a:lstStyle/>
          <a:p>
            <a:r>
              <a:rPr lang="th-TH" sz="2400" dirty="0" err="1">
                <a:latin typeface="Century" panose="02040604050505020304" pitchFamily="18" charset="0"/>
              </a:rPr>
              <a:t>Why</a:t>
            </a:r>
            <a:r>
              <a:rPr lang="th-TH" sz="2400" dirty="0">
                <a:latin typeface="Century" panose="02040604050505020304" pitchFamily="18" charset="0"/>
              </a:rPr>
              <a:t> </a:t>
            </a:r>
            <a:r>
              <a:rPr lang="th-TH" sz="2400" dirty="0" err="1">
                <a:latin typeface="Century" panose="02040604050505020304" pitchFamily="18" charset="0"/>
              </a:rPr>
              <a:t>English</a:t>
            </a:r>
            <a:r>
              <a:rPr lang="th-TH" sz="2400" dirty="0">
                <a:latin typeface="Century" panose="02040604050505020304" pitchFamily="18" charset="0"/>
              </a:rPr>
              <a:t> </a:t>
            </a:r>
            <a:r>
              <a:rPr lang="th-TH" sz="2400" dirty="0" err="1">
                <a:latin typeface="Century" panose="02040604050505020304" pitchFamily="18" charset="0"/>
              </a:rPr>
              <a:t>Program</a:t>
            </a:r>
            <a:r>
              <a:rPr lang="th-TH" sz="2400" dirty="0">
                <a:latin typeface="Century" panose="02040604050505020304" pitchFamily="18" charset="0"/>
              </a:rPr>
              <a:t>? </a:t>
            </a:r>
            <a:endParaRPr lang="en-TH" sz="2400" dirty="0">
              <a:latin typeface="Century" panose="02040604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F9E339-D90A-B54D-F8C5-779C7FDBA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887" y="785585"/>
            <a:ext cx="5286830" cy="528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4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67C909B-0AD0-483C-AAC3-96A0A3D1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/>
          <a:p>
            <a:r>
              <a:rPr lang="th-TH" dirty="0" err="1">
                <a:latin typeface="Century" panose="02040604050505020304" pitchFamily="18" charset="0"/>
              </a:rPr>
              <a:t>Question</a:t>
            </a:r>
            <a:r>
              <a:rPr lang="th-TH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8ABE-E1F7-A39A-7CC7-8A87BD18ED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8" y="3679662"/>
            <a:ext cx="3619501" cy="485938"/>
          </a:xfrm>
        </p:spPr>
        <p:txBody>
          <a:bodyPr/>
          <a:lstStyle/>
          <a:p>
            <a:pPr algn="ctr"/>
            <a:r>
              <a:rPr lang="en-US" sz="2400" dirty="0">
                <a:latin typeface="Century" panose="02040604050505020304" pitchFamily="18" charset="0"/>
              </a:rPr>
              <a:t>What would you like to be in the future? </a:t>
            </a:r>
            <a:endParaRPr lang="en-TH" sz="2400" dirty="0">
              <a:latin typeface="Century" panose="020406040505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3AC904-0C1D-5365-C36E-6A1581F65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216" y="830942"/>
            <a:ext cx="5254171" cy="525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0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67C909B-0AD0-483C-AAC3-96A0A3D1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/>
          <a:p>
            <a:r>
              <a:rPr lang="th-TH" dirty="0" err="1">
                <a:latin typeface="Century" panose="02040604050505020304" pitchFamily="18" charset="0"/>
              </a:rPr>
              <a:t>Question</a:t>
            </a:r>
            <a:r>
              <a:rPr lang="th-TH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8ABE-E1F7-A39A-7CC7-8A87BD18ED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8" y="3679662"/>
            <a:ext cx="3619501" cy="485938"/>
          </a:xfrm>
        </p:spPr>
        <p:txBody>
          <a:bodyPr/>
          <a:lstStyle/>
          <a:p>
            <a:pPr algn="ctr"/>
            <a:r>
              <a:rPr lang="en-US" sz="2400" dirty="0">
                <a:latin typeface="Century" panose="02040604050505020304" pitchFamily="18" charset="0"/>
              </a:rPr>
              <a:t>Do you have any questions to ask me?</a:t>
            </a:r>
            <a:endParaRPr lang="en-TH" sz="2400" dirty="0">
              <a:latin typeface="Century" panose="02040604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6CAD2-4F2E-3E47-77B4-6681C7426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159" y="870857"/>
            <a:ext cx="5116286" cy="51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52519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ing Act">
  <a:themeElements>
    <a:clrScheme name="Balancing Act">
      <a:dk1>
        <a:sysClr val="windowText" lastClr="000000"/>
      </a:dk1>
      <a:lt1>
        <a:sysClr val="window" lastClr="FFFFFF"/>
      </a:lt1>
      <a:dk2>
        <a:srgbClr val="8A4C5D"/>
      </a:dk2>
      <a:lt2>
        <a:srgbClr val="9E838E"/>
      </a:lt2>
      <a:accent1>
        <a:srgbClr val="C6ADB0"/>
      </a:accent1>
      <a:accent2>
        <a:srgbClr val="E3C0BF"/>
      </a:accent2>
      <a:accent3>
        <a:srgbClr val="D4937F"/>
      </a:accent3>
      <a:accent4>
        <a:srgbClr val="CCB87E"/>
      </a:accent4>
      <a:accent5>
        <a:srgbClr val="6667AB"/>
      </a:accent5>
      <a:accent6>
        <a:srgbClr val="86A094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ellspring">
  <a:themeElements>
    <a:clrScheme name="Wellspring">
      <a:dk1>
        <a:sysClr val="windowText" lastClr="000000"/>
      </a:dk1>
      <a:lt1>
        <a:sysClr val="window" lastClr="FFFFFF"/>
      </a:lt1>
      <a:dk2>
        <a:srgbClr val="A1CAC9"/>
      </a:dk2>
      <a:lt2>
        <a:srgbClr val="48996B"/>
      </a:lt2>
      <a:accent1>
        <a:srgbClr val="759F51"/>
      </a:accent1>
      <a:accent2>
        <a:srgbClr val="436A2F"/>
      </a:accent2>
      <a:accent3>
        <a:srgbClr val="CFBF54"/>
      </a:accent3>
      <a:accent4>
        <a:srgbClr val="B3832F"/>
      </a:accent4>
      <a:accent5>
        <a:srgbClr val="8C5896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r of the show">
  <a:themeElements>
    <a:clrScheme name="Star of the show">
      <a:dk1>
        <a:sysClr val="windowText" lastClr="000000"/>
      </a:dk1>
      <a:lt1>
        <a:sysClr val="window" lastClr="FFFFFF"/>
      </a:lt1>
      <a:dk2>
        <a:srgbClr val="29282D"/>
      </a:dk2>
      <a:lt2>
        <a:srgbClr val="625C60"/>
      </a:lt2>
      <a:accent1>
        <a:srgbClr val="7C6560"/>
      </a:accent1>
      <a:accent2>
        <a:srgbClr val="AEA392"/>
      </a:accent2>
      <a:accent3>
        <a:srgbClr val="DBD4D0"/>
      </a:accent3>
      <a:accent4>
        <a:srgbClr val="8E7961"/>
      </a:accent4>
      <a:accent5>
        <a:srgbClr val="F0EDE8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musements">
  <a:themeElements>
    <a:clrScheme name="Amusements">
      <a:dk1>
        <a:sysClr val="windowText" lastClr="000000"/>
      </a:dk1>
      <a:lt1>
        <a:sysClr val="window" lastClr="FFFFFF"/>
      </a:lt1>
      <a:dk2>
        <a:srgbClr val="D77E6F"/>
      </a:dk2>
      <a:lt2>
        <a:srgbClr val="6667AB"/>
      </a:lt2>
      <a:accent1>
        <a:srgbClr val="B38F6A"/>
      </a:accent1>
      <a:accent2>
        <a:srgbClr val="D75078"/>
      </a:accent2>
      <a:accent3>
        <a:srgbClr val="E288B6"/>
      </a:accent3>
      <a:accent4>
        <a:srgbClr val="E9445D"/>
      </a:accent4>
      <a:accent5>
        <a:srgbClr val="EEC272"/>
      </a:accent5>
      <a:accent6>
        <a:srgbClr val="85A0A9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tf66906339_win32</Template>
  <TotalTime>0</TotalTime>
  <Words>39</Words>
  <Application>Microsoft Macintosh PowerPoint</Application>
  <PresentationFormat>Widescreen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</vt:lpstr>
      <vt:lpstr>Segoe UI</vt:lpstr>
      <vt:lpstr>Segoe UI Light</vt:lpstr>
      <vt:lpstr>Balancing Act</vt:lpstr>
      <vt:lpstr>Wellspring</vt:lpstr>
      <vt:lpstr>Star of the show</vt:lpstr>
      <vt:lpstr>Amusements</vt:lpstr>
      <vt:lpstr>Question 1</vt:lpstr>
      <vt:lpstr>Question 2</vt:lpstr>
      <vt:lpstr>Question 3</vt:lpstr>
      <vt:lpstr>Question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2021-12-08T21:54:28Z</dcterms:created>
  <dcterms:modified xsi:type="dcterms:W3CDTF">2022-06-19T16:52:40Z</dcterms:modified>
</cp:coreProperties>
</file>