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341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769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1163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5324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80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7817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6929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4227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93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249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166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820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204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24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966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135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908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2EE8C6-4B6A-45B1-B963-B85A4BC24CBE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982BCE-3E47-4CF9-A1EA-8CFAAF5C8C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02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C32E0A-15A4-4906-9526-5248B7018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9600" dirty="0">
                <a:latin typeface="Franklin Gothic Medium" panose="020B0603020102020204" pitchFamily="34" charset="0"/>
              </a:rPr>
              <a:t>ภาษา คือ อะไร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C45688C-6445-4298-B5AA-005B06237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/>
              <a:t>What is Language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9830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5096E9E-F58D-4D72-8364-72D8C769603E}"/>
              </a:ext>
            </a:extLst>
          </p:cNvPr>
          <p:cNvSpPr txBox="1"/>
          <p:nvPr/>
        </p:nvSpPr>
        <p:spPr>
          <a:xfrm>
            <a:off x="277907" y="987938"/>
            <a:ext cx="10892118" cy="3056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พจนานุกรม  ฉบับราชบัณฑิตยสถาน  พ.ศ.  ๒๕๔๒ (๒๕๔๒ : ๘๒๒) ให้ความหมายของภาษาไว้ว่า  ภาษา  หมายถึง  ถ้อยคำที่ใช้พูดหรือเขียนเพื่อสื่อความของชนกลุ่มใดกลุ่มหนึ่ง  เช่น  ภาษาไทย  ภาษาจีน  หรือเพื่อสื่อความเฉพาะวงการ  เช่น  ภาษาราชการ  ภาษากำหมาย  ภาษาธรรม</a:t>
            </a:r>
            <a:r>
              <a:rPr lang="en-US" sz="3600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; </a:t>
            </a:r>
            <a:r>
              <a:rPr lang="th-TH" sz="3600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เสียง  ตัวหนังสือ  หรือกิริยาอาการที่สื่อความได้  เช่น  ภาษาพูด  ภาษาเขียน  ภาษาท่าทาง  ภาษามือ.</a:t>
            </a:r>
            <a:endParaRPr lang="en-US" sz="3600" dirty="0">
              <a:effectLst/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291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0063E2D-840A-42B2-8E62-538DF8D5B80C}"/>
              </a:ext>
            </a:extLst>
          </p:cNvPr>
          <p:cNvSpPr txBox="1"/>
          <p:nvPr/>
        </p:nvSpPr>
        <p:spPr>
          <a:xfrm>
            <a:off x="719418" y="970536"/>
            <a:ext cx="10620935" cy="2265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อุดม    วิ</a:t>
            </a:r>
            <a:r>
              <a:rPr lang="th-TH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โร</a:t>
            </a:r>
            <a:r>
              <a:rPr lang="th-TH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ตม</a:t>
            </a:r>
            <a:r>
              <a:rPr lang="th-TH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์สิก</a:t>
            </a:r>
            <a:r>
              <a:rPr lang="th-TH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ขด</a:t>
            </a:r>
            <a:r>
              <a:rPr lang="th-TH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ิตย์</a:t>
            </a:r>
            <a:r>
              <a:rPr lang="th-TH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(๒๕๔๗ : ๑-๒) กล่าวว่า  ภาษา  หมายถึง  การสื่อความหมายที่ต้องมีเสียง  ความหมาย  ระบบ  กฎเกณฑ์ที่ยอมรับกันทั่วไป  หรืออีกนัยหนึ่งกล่าวว่า  ภาษาต้องมีโครงสร้าง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(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Structure)</a:t>
            </a:r>
          </a:p>
        </p:txBody>
      </p:sp>
    </p:spTree>
    <p:extLst>
      <p:ext uri="{BB962C8B-B14F-4D97-AF65-F5344CB8AC3E}">
        <p14:creationId xmlns:p14="http://schemas.microsoft.com/office/powerpoint/2010/main" val="289402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5B205AE-C756-47B2-832C-7E2F1AF81495}"/>
              </a:ext>
            </a:extLst>
          </p:cNvPr>
          <p:cNvSpPr txBox="1"/>
          <p:nvPr/>
        </p:nvSpPr>
        <p:spPr>
          <a:xfrm>
            <a:off x="620806" y="616641"/>
            <a:ext cx="1037888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	มยุเรศ  รัตนานิคม(๒๕๔๒ : ๓) กล่าวว่า  ภาษา  หมายถึง  รหัสชนิดหนึ่งซึ่งมนุษย์ใช้สื่อความหมายระหว่างกันในการ ทำกิจกรรมต่าง ๆ โดยผ่านสื่อที่เป็นเสียงสัญลักษณ์ตามที่ได้ตกลงยอมรับกันในสังคมของผู้ใช้รหัสเดียวกันนั้น  เสียงสัญลักษณ์ดังกล่าวจะต้องมีระบบแบบแผนที่แน่นอนและมีความสัมพันธ์กันกับระบบความหมายอันเป็นความหมายที่สามารถเข้าใจตรงกันได้ในหมู่ชนนั้น ๆ</a:t>
            </a:r>
            <a:endParaRPr lang="th-TH" sz="4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864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E6C63F9-B924-4174-8C8E-98A79DE55BCB}"/>
              </a:ext>
            </a:extLst>
          </p:cNvPr>
          <p:cNvSpPr txBox="1"/>
          <p:nvPr/>
        </p:nvSpPr>
        <p:spPr>
          <a:xfrm>
            <a:off x="381000" y="569859"/>
            <a:ext cx="11430000" cy="470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ภาษา  หมายถึง  การวางเงื่อนไขในการสื่อสารของกลุ่มหรือสังคมนั้น ๆ โดยเข้าใจร่วมกันว่าเงื่อนไขหรือรหัสที่กำหนดไว้หมายถึงอะไร  ซึ่งใช้สื่อสารความคิด  ความเข้าใจและความรู้สึกของ</a:t>
            </a:r>
            <a:r>
              <a:rPr lang="th-TH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ผู้สื่อไ ปยัง</a:t>
            </a:r>
            <a:r>
              <a:rPr lang="th-T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ผู้รับโดยอาศัยเงื่อนไขที่กำหนดไว้(ภาษา)เป็นเครื่องสื่อความโดยภาษาต้องประกอบด้วยระบบ  ความหมาย และโครงสร้างเพื่อให้เข้าใจตรงกันผู้อยู่ในกลุ่มหรือสังคมนั้น ๆ จึงต้องเรียนรู้ภาษาซึ่งกันและกัน  แต่บางครั้งสิ่งที่เกิดจากสัญชาตญาณก็อาจเป็นภาษาได้เช่น  ภาษาสัตว์  ภาษาดนตรี  ภาษานก  เป็นต้น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972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ตุการณ์หลัก">
  <a:themeElements>
    <a:clrScheme name="เหตุการณ์หลัก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เหตุการณ์หลัก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ตุการณ์หลัก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เหตุการณ์หลัก</Template>
  <TotalTime>11</TotalTime>
  <Words>299</Words>
  <Application>Microsoft Office PowerPoint</Application>
  <PresentationFormat>แบบจอกว้าง</PresentationFormat>
  <Paragraphs>6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1" baseType="lpstr">
      <vt:lpstr>AngsanaUPC</vt:lpstr>
      <vt:lpstr>Arial</vt:lpstr>
      <vt:lpstr>Calibri</vt:lpstr>
      <vt:lpstr>Franklin Gothic Medium</vt:lpstr>
      <vt:lpstr>Impact</vt:lpstr>
      <vt:lpstr>เหตุการณ์หลัก</vt:lpstr>
      <vt:lpstr>ภาษา คือ อะไร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ภาษา คือ อะไร</dc:title>
  <dc:creator>Sunisa Sou</dc:creator>
  <cp:lastModifiedBy>Sunisa Sou</cp:lastModifiedBy>
  <cp:revision>2</cp:revision>
  <dcterms:created xsi:type="dcterms:W3CDTF">2021-12-28T06:11:20Z</dcterms:created>
  <dcterms:modified xsi:type="dcterms:W3CDTF">2021-12-28T06:22:25Z</dcterms:modified>
</cp:coreProperties>
</file>