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2" r:id="rId11"/>
    <p:sldId id="283" r:id="rId1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154-3347-4FF9-818C-40CEBBAE4E34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64B049C-9C1E-4946-AFC4-8471DA09FF3A}" type="slidenum">
              <a:rPr lang="th-TH" smtClean="0"/>
              <a:t>‹#›</a:t>
            </a:fld>
            <a:endParaRPr lang="th-TH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550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154-3347-4FF9-818C-40CEBBAE4E34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049C-9C1E-4946-AFC4-8471DA09FF3A}" type="slidenum">
              <a:rPr lang="th-TH" smtClean="0"/>
              <a:t>‹#›</a:t>
            </a:fld>
            <a:endParaRPr lang="th-TH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94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154-3347-4FF9-818C-40CEBBAE4E34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049C-9C1E-4946-AFC4-8471DA09FF3A}" type="slidenum">
              <a:rPr lang="th-TH" smtClean="0"/>
              <a:t>‹#›</a:t>
            </a:fld>
            <a:endParaRPr lang="th-TH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33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E6E1947-966C-450E-A851-5A21212F8F40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82B8-7C0C-4E9E-8ADC-D2B1CCA3195B}" type="slidenum">
              <a:rPr lang="th-TH" smtClean="0"/>
              <a:t>‹#›</a:t>
            </a:fld>
            <a:endParaRPr lang="th-TH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16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1947-966C-450E-A851-5A21212F8F40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82B8-7C0C-4E9E-8ADC-D2B1CCA319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9012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1947-966C-450E-A851-5A21212F8F40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82B8-7C0C-4E9E-8ADC-D2B1CCA3195B}" type="slidenum">
              <a:rPr lang="th-TH" smtClean="0"/>
              <a:t>‹#›</a:t>
            </a:fld>
            <a:endParaRPr lang="th-TH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485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1947-966C-450E-A851-5A21212F8F40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82B8-7C0C-4E9E-8ADC-D2B1CCA319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3859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1947-966C-450E-A851-5A21212F8F40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82B8-7C0C-4E9E-8ADC-D2B1CCA319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4083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1947-966C-450E-A851-5A21212F8F40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82B8-7C0C-4E9E-8ADC-D2B1CCA319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164143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1947-966C-450E-A851-5A21212F8F40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82B8-7C0C-4E9E-8ADC-D2B1CCA319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98570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1947-966C-450E-A851-5A21212F8F40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82B8-7C0C-4E9E-8ADC-D2B1CCA319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899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154-3347-4FF9-818C-40CEBBAE4E34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049C-9C1E-4946-AFC4-8471DA09FF3A}" type="slidenum">
              <a:rPr lang="th-TH" smtClean="0"/>
              <a:t>‹#›</a:t>
            </a:fld>
            <a:endParaRPr lang="th-TH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4926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1947-966C-450E-A851-5A21212F8F40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82B8-7C0C-4E9E-8ADC-D2B1CCA3195B}" type="slidenum">
              <a:rPr lang="th-TH" smtClean="0"/>
              <a:t>‹#›</a:t>
            </a:fld>
            <a:endParaRPr lang="th-TH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22606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1947-966C-450E-A851-5A21212F8F40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82B8-7C0C-4E9E-8ADC-D2B1CCA319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46922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E1947-966C-450E-A851-5A21212F8F40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582B8-7C0C-4E9E-8ADC-D2B1CCA3195B}" type="slidenum">
              <a:rPr lang="th-TH" smtClean="0"/>
              <a:t>‹#›</a:t>
            </a:fld>
            <a:endParaRPr lang="th-TH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2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154-3347-4FF9-818C-40CEBBAE4E34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049C-9C1E-4946-AFC4-8471DA09FF3A}" type="slidenum">
              <a:rPr lang="th-TH" smtClean="0"/>
              <a:t>‹#›</a:t>
            </a:fld>
            <a:endParaRPr lang="th-TH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60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154-3347-4FF9-818C-40CEBBAE4E34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049C-9C1E-4946-AFC4-8471DA09FF3A}" type="slidenum">
              <a:rPr lang="th-TH" smtClean="0"/>
              <a:t>‹#›</a:t>
            </a:fld>
            <a:endParaRPr lang="th-TH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6336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154-3347-4FF9-818C-40CEBBAE4E34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049C-9C1E-4946-AFC4-8471DA09FF3A}" type="slidenum">
              <a:rPr lang="th-TH" smtClean="0"/>
              <a:t>‹#›</a:t>
            </a:fld>
            <a:endParaRPr lang="th-TH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6568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154-3347-4FF9-818C-40CEBBAE4E34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049C-9C1E-4946-AFC4-8471DA09FF3A}" type="slidenum">
              <a:rPr lang="th-TH" smtClean="0"/>
              <a:t>‹#›</a:t>
            </a:fld>
            <a:endParaRPr lang="th-TH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081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154-3347-4FF9-818C-40CEBBAE4E34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049C-9C1E-4946-AFC4-8471DA09FF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168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154-3347-4FF9-818C-40CEBBAE4E34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049C-9C1E-4946-AFC4-8471DA09FF3A}" type="slidenum">
              <a:rPr lang="th-TH" smtClean="0"/>
              <a:t>‹#›</a:t>
            </a:fld>
            <a:endParaRPr lang="th-TH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21517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F3D6154-3347-4FF9-818C-40CEBBAE4E34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049C-9C1E-4946-AFC4-8471DA09FF3A}" type="slidenum">
              <a:rPr lang="th-TH" smtClean="0"/>
              <a:t>‹#›</a:t>
            </a:fld>
            <a:endParaRPr lang="th-TH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748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D6154-3347-4FF9-818C-40CEBBAE4E34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64B049C-9C1E-4946-AFC4-8471DA09FF3A}" type="slidenum">
              <a:rPr lang="th-TH" smtClean="0"/>
              <a:t>‹#›</a:t>
            </a:fld>
            <a:endParaRPr lang="th-TH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942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E6E1947-966C-450E-A851-5A21212F8F40}" type="datetimeFigureOut">
              <a:rPr lang="th-TH" smtClean="0"/>
              <a:t>20/12/63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D0582B8-7C0C-4E9E-8ADC-D2B1CCA3195B}" type="slidenum">
              <a:rPr lang="th-TH" smtClean="0"/>
              <a:t>‹#›</a:t>
            </a:fld>
            <a:endParaRPr lang="th-TH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449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ourismahmadzamane.wordpress.com/2016/08/14/kepentingan-dan-sumbangan-industri-pelancongan-terhadap-pembangunan-ekonomi-negar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ourismahmadzamane.wordpress.com/2016/08/12/halangan-dan-cabaran-industri-pelanconga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tourismahmadzamane.wordpress.com/2016/08/10/sistem-sokongan-oleh-pihak-kerajaan-dan-swasta-yang-di-tawarkan-untuk-pembangunan-industri-pelancongan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tourismahmadzamane.wordpress.com/2016/08/06/langkah-langkah-untuk-mendorong-dan-membangunkan-industri-pelanconga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4198114-DFFE-4820-A340-31B912DA86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3 </a:t>
            </a:r>
            <a:endParaRPr lang="th-TH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8B6D763C-0708-4D49-AFCA-CDAEA1E284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b="0" i="0" u="none" strike="noStrike" baseline="0" dirty="0" err="1">
                <a:solidFill>
                  <a:srgbClr val="212529"/>
                </a:solidFill>
                <a:latin typeface="SarabunRegular"/>
              </a:rPr>
              <a:t>Industri</a:t>
            </a:r>
            <a:r>
              <a:rPr lang="en-US" sz="2400" b="0" i="0" u="none" strike="noStrike" baseline="0" dirty="0">
                <a:solidFill>
                  <a:srgbClr val="212529"/>
                </a:solidFill>
                <a:latin typeface="SarabunRegular"/>
              </a:rPr>
              <a:t> </a:t>
            </a:r>
            <a:r>
              <a:rPr lang="en-US" sz="2400" b="0" i="0" u="none" strike="noStrike" baseline="0" dirty="0" err="1">
                <a:solidFill>
                  <a:srgbClr val="212529"/>
                </a:solidFill>
                <a:latin typeface="SarabunRegular"/>
              </a:rPr>
              <a:t>pelancongan</a:t>
            </a:r>
            <a:r>
              <a:rPr lang="en-US" sz="2400" b="0" i="0" u="none" strike="noStrike" baseline="0" dirty="0">
                <a:solidFill>
                  <a:srgbClr val="212529"/>
                </a:solidFill>
                <a:latin typeface="SarabunRegular"/>
              </a:rPr>
              <a:t> </a:t>
            </a:r>
            <a:r>
              <a:rPr lang="en-US" sz="2400" b="0" i="0" u="none" strike="noStrike" baseline="0" dirty="0" err="1">
                <a:solidFill>
                  <a:srgbClr val="212529"/>
                </a:solidFill>
                <a:latin typeface="SarabunRegular"/>
              </a:rPr>
              <a:t>dalam</a:t>
            </a:r>
            <a:r>
              <a:rPr lang="en-US" dirty="0">
                <a:solidFill>
                  <a:srgbClr val="212529"/>
                </a:solidFill>
                <a:latin typeface="SarabunRegular"/>
              </a:rPr>
              <a:t>  </a:t>
            </a:r>
            <a:r>
              <a:rPr lang="en-US" sz="2400" b="0" i="0" u="none" strike="noStrike" baseline="0" dirty="0">
                <a:solidFill>
                  <a:srgbClr val="212529"/>
                </a:solidFill>
                <a:latin typeface="SarabunRegular"/>
              </a:rPr>
              <a:t>nagara</a:t>
            </a:r>
          </a:p>
        </p:txBody>
      </p:sp>
    </p:spTree>
    <p:extLst>
      <p:ext uri="{BB962C8B-B14F-4D97-AF65-F5344CB8AC3E}">
        <p14:creationId xmlns:p14="http://schemas.microsoft.com/office/powerpoint/2010/main" val="3304637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EDBBBA7-5679-4EF7-9F09-63B015194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08F3D9D-1E77-421E-A866-D56EDA68F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457200" algn="thaiDist" fontAlgn="base">
              <a:lnSpc>
                <a:spcPct val="150000"/>
              </a:lnSpc>
              <a:spcAft>
                <a:spcPts val="800"/>
              </a:spcAft>
            </a:pP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Tugas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menarik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kedatangan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harus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menjadi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tanggungjawab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semua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pihak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tidak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terletak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di bahu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kerajaan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sahaja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supaya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industri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dimajukan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Setiap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anak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watan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perlu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merancang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usaha-usaha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istiqamah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pragmatik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efektif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perlu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diambil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melihat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industri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merentasi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benua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 dunia. Langkah prima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meningkatkan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industri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ialah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kerajaan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perlu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memperlengkapkan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kemudahan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prasarana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pengangkutan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perhubungan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di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sehingga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menjadi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prasarana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kelas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pertama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terutamanya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destinasi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menjadi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tumpuan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Pelbagai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lapisan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masyarakat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perlu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sama-sama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membantu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meningkatkan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bidang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seterusnya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menyumbang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kepada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kemajuan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negara.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75217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619B424-6E15-4432-9E9E-F5585CB2A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1655" y="0"/>
            <a:ext cx="9603275" cy="1313234"/>
          </a:xfrm>
        </p:spPr>
        <p:txBody>
          <a:bodyPr>
            <a:normAutofit fontScale="90000"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en-US" sz="27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Kepentingan</a:t>
            </a:r>
            <a:r>
              <a:rPr lang="en-US" sz="2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dan </a:t>
            </a:r>
            <a:r>
              <a:rPr lang="en-US" sz="27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Sumbangan</a:t>
            </a:r>
            <a:r>
              <a:rPr lang="en-US" sz="2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7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Industri</a:t>
            </a:r>
            <a:r>
              <a:rPr lang="en-US" sz="2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7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Pelancongan</a:t>
            </a:r>
            <a:r>
              <a:rPr lang="en-US" sz="2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7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Terhadap</a:t>
            </a:r>
            <a:r>
              <a:rPr lang="en-US" sz="2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Pembangunan </a:t>
            </a:r>
            <a:r>
              <a:rPr lang="en-US" sz="27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Ekonomi</a:t>
            </a:r>
            <a:r>
              <a:rPr lang="en-US" sz="27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Negara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2D354A3-F2A3-45BA-A32D-D2D2530ED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thaiDist" fontAlgn="base">
              <a:lnSpc>
                <a:spcPct val="150000"/>
              </a:lnSpc>
              <a:spcAft>
                <a:spcPts val="800"/>
              </a:spcAft>
            </a:pP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Kepentingan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segi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ekonomi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meningkatkan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ekonomi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segi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pengaliran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wang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asing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masuk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datang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luar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harus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menukar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wang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mereka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kepada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wang Ringgit Malaysia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sebelum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boleh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berbelanja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di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dilakukan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sama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ada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di bank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tempatan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atau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di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pusat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pertukaran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wang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asing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Mata wang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asing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kemudian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disimpan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digunakan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ketika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membiayai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perbelanjaan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mengimport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barang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luar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negara.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Peniaga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wang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asing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juga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keuntungan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daripada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perniagaan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dijalankan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Pengaliran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masuk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wang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asing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sahaja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menguntungkan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entiti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perniagaan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bahkan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digunakan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membeli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barangan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keperluan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asas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rakyat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tempatan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luar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negara.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77958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AF51055-BC05-41E4-838C-FCB906290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970" y="342420"/>
            <a:ext cx="9603275" cy="1049235"/>
          </a:xfrm>
        </p:spPr>
        <p:txBody>
          <a:bodyPr>
            <a:normAutofit fontScale="90000"/>
          </a:bodyPr>
          <a:lstStyle/>
          <a:p>
            <a:pPr fontAlgn="base">
              <a:lnSpc>
                <a:spcPct val="150000"/>
              </a:lnSpc>
              <a:spcAft>
                <a:spcPts val="800"/>
              </a:spcAft>
            </a:pPr>
            <a:r>
              <a:rPr lang="en-US" sz="27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Halangan</a:t>
            </a:r>
            <a:r>
              <a:rPr lang="en-US" sz="27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dan </a:t>
            </a:r>
            <a:r>
              <a:rPr lang="en-US" sz="27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Cabaran</a:t>
            </a:r>
            <a:r>
              <a:rPr lang="en-US" sz="27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7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Industri</a:t>
            </a:r>
            <a:r>
              <a:rPr lang="en-US" sz="27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en-US" sz="27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Pelancongan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6C403D5-EEBE-4F8B-A22D-50D559D37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9970" y="1840634"/>
            <a:ext cx="9603275" cy="3450613"/>
          </a:xfrm>
        </p:spPr>
        <p:txBody>
          <a:bodyPr>
            <a:normAutofit fontScale="85000" lnSpcReduction="20000"/>
          </a:bodyPr>
          <a:lstStyle/>
          <a:p>
            <a:pPr algn="thaiDist" fontAlgn="base">
              <a:lnSpc>
                <a:spcPct val="150000"/>
              </a:lnSpc>
              <a:spcAft>
                <a:spcPts val="800"/>
              </a:spcAft>
            </a:pP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di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berkembang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maju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menjadi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sumber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pendapatan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negara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penting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Hal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menyebabkan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tempat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di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dibuka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dengan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banyak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seperti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cendawan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selepas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hujan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Kerajaan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telah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menggerakkan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semua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agensinya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memastikan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berkembang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pesat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sejajar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dengan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pembangunan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negara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pantas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Namun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masih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ada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ruang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luang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wajar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dimanfaatkan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oleh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semua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pihak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memastikan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semua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pihak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faedah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daripada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perkembangan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Jika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ditinjau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dengan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mendalam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terdapat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banyak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cabaran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dihadapi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oleh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di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pada masa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depan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5700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14049F3-B158-4AD5-8C02-981D698FC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4617" y="4942327"/>
            <a:ext cx="9603275" cy="1049235"/>
          </a:xfrm>
        </p:spPr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858E33A-6B99-446D-A367-BF00FBEA7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8" y="235572"/>
            <a:ext cx="9603275" cy="5075731"/>
          </a:xfrm>
        </p:spPr>
        <p:txBody>
          <a:bodyPr>
            <a:normAutofit fontScale="85000" lnSpcReduction="20000"/>
          </a:bodyPr>
          <a:lstStyle/>
          <a:p>
            <a:pPr algn="thaiDist"/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cabaran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dihadapi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termasuklah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persaingan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negara-negara yang lain. Hal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demikian,bukan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sahaja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tetapi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negara-negara yang lain juga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mengetahui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kebaikan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kepentingan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terhadap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sesebuah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negara. Oleh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banyak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mempromosikan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mereka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hendaklah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bersaing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mereka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menjadi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destinasi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utama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Oleh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haruslah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membuat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persediaan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cukup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menarik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Di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samping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pencemaran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sekitar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juga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salah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cabaran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pada masa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Hal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disebabkan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pencemaran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sekitar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kebelakangan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menjadi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semakin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buruk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akibat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sikap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bertanggungjawab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segelintir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ahli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masyarakat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merosakkan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kecantikan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sekeliling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Pada masa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mempunyai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sekeliling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cantik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sekali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menjadi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tulang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belakang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Jika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pencemaran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sekitar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menjadi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buruk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dijejaskan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kerana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pelancong-pelancong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hendak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menikmati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persekitaran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cantik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bersih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busuk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5038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9FF1F87-240D-498D-9D71-7242B3909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D84C037-2B54-4A8F-A9AC-9AFA6BC60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>
            <a:normAutofit fontScale="77500" lnSpcReduction="20000"/>
          </a:bodyPr>
          <a:lstStyle/>
          <a:p>
            <a:pPr algn="thaiDist"/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Selain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kestabilan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politik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juga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cabaran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hadapi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Politik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stabil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menjejaskan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imej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contoh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pergaduhan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berlaku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kebelakangan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Thailand.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Kekeliruan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menyebabkan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 lain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berani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pergi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sana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disebabkan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keselamatan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semasa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Ramai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lagi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suka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memberitahu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kawan-kawan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mereka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tentang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keindahan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 kerana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imej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sudah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terjejas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Lama-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kelamaan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imej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dijaga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membawa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lebih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banyak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kemusnahan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imej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Jelaslah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politik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stabil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membawa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banyak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kesan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buruk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pada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menghadapi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banyak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cabaran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pada masa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Kita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ahli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masyarakat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haruslah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bersama-sama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menghadapi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segala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cabaran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masa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bagi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menjanjikan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tulang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belakang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ekonomi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70673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C449779-AC91-45CF-996D-A9842165A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US" sz="20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Sistem</a:t>
            </a:r>
            <a:r>
              <a:rPr lang="en-US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0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Sokongan</a:t>
            </a:r>
            <a:r>
              <a:rPr lang="en-US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oleh </a:t>
            </a:r>
            <a:r>
              <a:rPr lang="en-US" sz="20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Pihak</a:t>
            </a:r>
            <a:r>
              <a:rPr lang="en-US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Kerajaan dan </a:t>
            </a:r>
            <a:r>
              <a:rPr lang="en-US" sz="20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Swasta</a:t>
            </a:r>
            <a:r>
              <a:rPr lang="en-US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yang di </a:t>
            </a:r>
            <a:r>
              <a:rPr lang="en-US" sz="20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Tawarkan</a:t>
            </a:r>
            <a:r>
              <a:rPr lang="en-US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0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untuk</a:t>
            </a:r>
            <a:r>
              <a:rPr lang="en-US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Pembangunan </a:t>
            </a:r>
            <a:r>
              <a:rPr lang="en-US" sz="20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Industri</a:t>
            </a:r>
            <a:r>
              <a:rPr lang="en-US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en-US" sz="20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Pelancongan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F83AB45-9326-4137-9B01-880E5447C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Pelbagai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aktiviti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menarik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diadakan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oleh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pihak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kerajaan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badan-badan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kerajaan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Aktiviti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dimaksudkan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seperti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pameran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kejohanan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bertaraf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dunia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termasuklah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pameran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Maritim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Udara Langkawi (</a:t>
            </a:r>
            <a:r>
              <a:rPr lang="en-US" sz="24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LIMA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Kejohanan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Lumba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Basikal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4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Tour de Langkawi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Kejohanan-kejohanan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pameran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perlu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dirancang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teliti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agar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dijalankan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sepanjang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masa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promosi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lengkap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meluas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Penganjuran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bertaraf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antarabangsa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memperkenalkan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kepada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perwakilan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atlet-atlet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seterusnya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menarik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kedatangan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seantero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dunia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membuktikan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kepada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mereka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bahawa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Malaysia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sahaja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cemerlang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segi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penganjuran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bertaraf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antarabangsa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tetapi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juga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terbilang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bidang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Kesannya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kedatangan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juga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berterusan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tanpa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menunggu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musim-musim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tertentu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sahaja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meningkatkan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ekonomi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mengekalkan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pulangan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diperoleh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daripada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kedatangan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62318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0129E2A-5841-42FA-BE82-FB569D1CF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476656"/>
            <a:ext cx="9603275" cy="1049235"/>
          </a:xfrm>
        </p:spPr>
        <p:txBody>
          <a:bodyPr>
            <a:normAutofit fontScale="90000"/>
          </a:bodyPr>
          <a:lstStyle/>
          <a:p>
            <a:pPr fontAlgn="base">
              <a:lnSpc>
                <a:spcPct val="150000"/>
              </a:lnSpc>
              <a:spcAft>
                <a:spcPts val="80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Langkah-Langkah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untuk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Mendorong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dan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Membangunkan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Industri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Pelancongan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D476C64-AE3E-402B-8442-07DC1AB53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thaiDist"/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Kewujudan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Industri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Kecil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Sederhana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(IKS) di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kawasan-kawasan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bandar juga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membantu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meningkatkan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melalui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pertanian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perikanan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Kita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sedia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maklum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bahawa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IKS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memerlukan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bahan-bahan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mentah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proses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pengeluaran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kilang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mereka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Biasanya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bahan-bahan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mentah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daripada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hasil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pertanian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perikanan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perhutanan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Tamsilnya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kilang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membuat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keropok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memerlukan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hasil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tangkapan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laut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manakala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kilang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kerepek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pula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memerlukan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hasil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pertanian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seperti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ubi,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keladi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pisang,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jagung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lain-lain.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Secara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langsung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aktiviti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pertanian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perikanan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turut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meningkat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kawasan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Hasil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pertanian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sara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penduduk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kampung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selama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sukar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dipasarkan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menjadi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rebutan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pengusaha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IKS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6180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E706F67-0523-431F-8D89-80C1ED4FE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AABFDB2-91E1-431A-8DD1-7FB458DE1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772540"/>
            <a:ext cx="9603275" cy="3450613"/>
          </a:xfrm>
        </p:spPr>
        <p:txBody>
          <a:bodyPr>
            <a:normAutofit fontScale="70000" lnSpcReduction="20000"/>
          </a:bodyPr>
          <a:lstStyle/>
          <a:p>
            <a:pPr algn="thaiDist"/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mengatakan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bahawa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Malaysia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umpama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separuh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dunia. Hal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kerana, di Malaysia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pelbagai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kesenian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budaya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daripada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penduduk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pelbagai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bangsa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agama.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Kewujudan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IKS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meningkatkan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Kita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sedia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maklum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bahawa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suka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membeli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kraf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dibawa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pulang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Sebenarnya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 Malaysia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banyak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barangan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kraf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daripada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pelbagai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etnik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kaum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menjadi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warganegara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Malaysia.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contoh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perusahaan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membuat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tembikar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bunga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ukiran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labu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sayung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batik,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songket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tikar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bakul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barangan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dan lain-lain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lagi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Hasil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kraf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melambangkan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identiti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negara. Para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membelanjakan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berjuta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ringgit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membeli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kraf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cenderamata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kenang-kenangan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hadiah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kepada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rakan-rakan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apabila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pulang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kelak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Hal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menjelaskan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bahawa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kualiti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keunikan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kraf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Malaysia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menarik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lebih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ramai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Ironinya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perkara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sahaja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meningkatkan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imej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Malaysia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berbilang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bangsa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malahan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meningkatkan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ekonomi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menerusi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pelancongan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13700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211A2D4-5326-4FD6-B4E3-5BD82DB83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116C4A5-D259-419F-A491-7C423F5A1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thaiDist" fontAlgn="base">
              <a:lnSpc>
                <a:spcPct val="150000"/>
              </a:lnSpc>
              <a:spcAft>
                <a:spcPts val="800"/>
              </a:spcAft>
            </a:pP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merupakan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satu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industri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mampu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menjana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pertumbuhan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ekonomi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negara.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merupakan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satu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penting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bagi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meningkatkan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hasil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pendapatan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melalui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peningkatan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jumlah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berkunjung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Pergerakan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perbelanjaan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para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mampu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meningkatkan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pendapatan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negara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melalui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cukai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membeli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belah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cukai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penginapan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cukai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makanan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 juga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melalui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pertukaran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mata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wang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asing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Di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samping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itu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,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juga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dilihat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mampu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menjana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pendapatan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ekonomi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penduduk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setempat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dengan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penyertaan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mereka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dalam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industri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tersebut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. Kerajaan Persekutuan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telah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melakukan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pelbagai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pelaburan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dengan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jumlah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peruntukan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dana yang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tinggi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bagi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membangunkan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sektor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</a:t>
            </a:r>
            <a:r>
              <a:rPr lang="en-US" sz="24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pelancongan</a:t>
            </a:r>
            <a:r>
              <a:rPr lang="en-US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ordia New" panose="020B0304020202020204" pitchFamily="34" charset="-34"/>
              </a:rPr>
              <a:t> negara.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2305884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แกลเลอรี">
  <a:themeElements>
    <a:clrScheme name="แกลเลอรี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แกลเลอรี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แกลเลอรี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อินทิกรัล">
  <a:themeElements>
    <a:clrScheme name="อินทิกรัล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อินทิกรัล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อินทิกรัล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1190</Words>
  <Application>Microsoft Office PowerPoint</Application>
  <PresentationFormat>แบบจอกว้าง</PresentationFormat>
  <Paragraphs>15</Paragraphs>
  <Slides>10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2</vt:i4>
      </vt:variant>
      <vt:variant>
        <vt:lpstr>ชื่อเรื่องสไลด์</vt:lpstr>
      </vt:variant>
      <vt:variant>
        <vt:i4>10</vt:i4>
      </vt:variant>
    </vt:vector>
  </HeadingPairs>
  <TitlesOfParts>
    <vt:vector size="20" baseType="lpstr">
      <vt:lpstr>Arial</vt:lpstr>
      <vt:lpstr>Calibri</vt:lpstr>
      <vt:lpstr>Gill Sans MT</vt:lpstr>
      <vt:lpstr>SarabunRegular</vt:lpstr>
      <vt:lpstr>Times New Roman</vt:lpstr>
      <vt:lpstr>Tw Cen MT</vt:lpstr>
      <vt:lpstr>Tw Cen MT Condensed</vt:lpstr>
      <vt:lpstr>Wingdings 3</vt:lpstr>
      <vt:lpstr>แกลเลอรี</vt:lpstr>
      <vt:lpstr>อินทิกรัล</vt:lpstr>
      <vt:lpstr>UNIT 3 </vt:lpstr>
      <vt:lpstr>  Kepentingan dan Sumbangan Industri Pelancongan Terhadap Pembangunan Ekonomi Negara </vt:lpstr>
      <vt:lpstr>Halangan dan Cabaran Industri Pelancongan </vt:lpstr>
      <vt:lpstr>งานนำเสนอ PowerPoint</vt:lpstr>
      <vt:lpstr>งานนำเสนอ PowerPoint</vt:lpstr>
      <vt:lpstr>Sistem Sokongan oleh Pihak Kerajaan dan Swasta yang di Tawarkan untuk Pembangunan Industri Pelancongan </vt:lpstr>
      <vt:lpstr>Langkah-Langkah untuk Mendorong dan Membangunkan Industri Pelancongan 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</dc:title>
  <dc:creator>Suhaila Binsamaae</dc:creator>
  <cp:lastModifiedBy>Suhaila Binsamaae</cp:lastModifiedBy>
  <cp:revision>3</cp:revision>
  <dcterms:created xsi:type="dcterms:W3CDTF">2020-12-20T13:05:05Z</dcterms:created>
  <dcterms:modified xsi:type="dcterms:W3CDTF">2020-12-20T13:07:57Z</dcterms:modified>
</cp:coreProperties>
</file>