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4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4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0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4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6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8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8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E02B-9DAE-4896-9539-F28B9123A21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9CBEA-F08A-4367-AB7D-D176B12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7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PROSES MEMBACA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err="1">
                <a:latin typeface="Agency FB" panose="020B0503020202020204" pitchFamily="34" charset="0"/>
              </a:rPr>
              <a:t>Langkah-langkah</a:t>
            </a:r>
            <a:r>
              <a:rPr lang="en-US" sz="3600" b="1" dirty="0">
                <a:latin typeface="Agency FB" panose="020B0503020202020204" pitchFamily="34" charset="0"/>
              </a:rPr>
              <a:t> yang </a:t>
            </a:r>
            <a:r>
              <a:rPr lang="en-US" sz="3600" b="1" dirty="0" err="1">
                <a:latin typeface="Agency FB" panose="020B0503020202020204" pitchFamily="34" charset="0"/>
              </a:rPr>
              <a:t>berikut</a:t>
            </a:r>
            <a:r>
              <a:rPr lang="en-US" sz="3600" b="1" dirty="0">
                <a:latin typeface="Agency FB" panose="020B0503020202020204" pitchFamily="34" charset="0"/>
              </a:rPr>
              <a:t> </a:t>
            </a:r>
            <a:r>
              <a:rPr lang="en-US" sz="3600" b="1" dirty="0" err="1">
                <a:latin typeface="Agency FB" panose="020B0503020202020204" pitchFamily="34" charset="0"/>
              </a:rPr>
              <a:t>perlu</a:t>
            </a:r>
            <a:r>
              <a:rPr lang="en-US" sz="3600" b="1" dirty="0">
                <a:latin typeface="Agency FB" panose="020B0503020202020204" pitchFamily="34" charset="0"/>
              </a:rPr>
              <a:t> </a:t>
            </a:r>
            <a:r>
              <a:rPr lang="en-US" sz="3600" b="1" dirty="0" err="1">
                <a:latin typeface="Agency FB" panose="020B0503020202020204" pitchFamily="34" charset="0"/>
              </a:rPr>
              <a:t>diambil</a:t>
            </a:r>
            <a:r>
              <a:rPr lang="en-US" sz="3600" b="1" dirty="0">
                <a:latin typeface="Agency FB" panose="020B0503020202020204" pitchFamily="34" charset="0"/>
              </a:rPr>
              <a:t>:</a:t>
            </a:r>
            <a:endParaRPr lang="en-US" sz="36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5" y="365125"/>
            <a:ext cx="10735235" cy="5811838"/>
          </a:xfrm>
        </p:spPr>
      </p:pic>
    </p:spTree>
    <p:extLst>
      <p:ext uri="{BB962C8B-B14F-4D97-AF65-F5344CB8AC3E}">
        <p14:creationId xmlns:p14="http://schemas.microsoft.com/office/powerpoint/2010/main" val="36476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10645587" cy="6589059"/>
          </a:xfrm>
        </p:spPr>
      </p:pic>
    </p:spTree>
    <p:extLst>
      <p:ext uri="{BB962C8B-B14F-4D97-AF65-F5344CB8AC3E}">
        <p14:creationId xmlns:p14="http://schemas.microsoft.com/office/powerpoint/2010/main" val="10180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0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2" y="0"/>
            <a:ext cx="11882717" cy="6669741"/>
          </a:xfrm>
        </p:spPr>
      </p:pic>
    </p:spTree>
    <p:extLst>
      <p:ext uri="{BB962C8B-B14F-4D97-AF65-F5344CB8AC3E}">
        <p14:creationId xmlns:p14="http://schemas.microsoft.com/office/powerpoint/2010/main" val="11968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29899</TotalTime>
  <Words>8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Office Theme</vt:lpstr>
      <vt:lpstr>PROSES MEMBACA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MEMBACA</dc:title>
  <dc:creator>hasbulloh nadaraning</dc:creator>
  <cp:lastModifiedBy>hasbulloh nadaraning</cp:lastModifiedBy>
  <cp:revision>5</cp:revision>
  <dcterms:created xsi:type="dcterms:W3CDTF">2020-12-22T02:24:52Z</dcterms:created>
  <dcterms:modified xsi:type="dcterms:W3CDTF">2021-01-11T20:44:43Z</dcterms:modified>
</cp:coreProperties>
</file>