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1FEBB-9436-9A43-9EF4-EBE6023B540A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AFDC9-BB78-B845-815B-AA3CD27C082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13482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3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33556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12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889581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13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07220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4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234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5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329423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6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6031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7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03551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8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83842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9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6104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10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9250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AFDC9-BB78-B845-815B-AA3CD27C082A}" type="slidenum">
              <a:rPr lang="en-TH" smtClean="0"/>
              <a:t>11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19360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924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7017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9914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9733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561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3210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4018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9765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0801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924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177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5CA4C6F-DCD9-E24B-8E82-01F2D9F34C20}" type="datetimeFigureOut">
              <a:rPr lang="en-TH" smtClean="0"/>
              <a:t>11/9/2022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6E51CC-0A46-C448-85F4-6669D8B2CE70}" type="slidenum">
              <a:rPr lang="en-TH" smtClean="0"/>
              <a:t>‹#›</a:t>
            </a:fld>
            <a:endParaRPr lang="en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131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EBEA-F2CA-3259-4AD6-EBEAD6DB9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en-TH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3900" dirty="0"/>
          </a:p>
        </p:txBody>
      </p:sp>
    </p:spTree>
    <p:extLst>
      <p:ext uri="{BB962C8B-B14F-4D97-AF65-F5344CB8AC3E}">
        <p14:creationId xmlns:p14="http://schemas.microsoft.com/office/powerpoint/2010/main" val="146030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58" y="1459281"/>
            <a:ext cx="10427918" cy="4189957"/>
          </a:xfrm>
        </p:spPr>
        <p:txBody>
          <a:bodyPr>
            <a:noAutofit/>
          </a:bodyPr>
          <a:lstStyle/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you spell that for me, please?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How do you spell that, please?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Let me see if I got that right.</a:t>
            </a:r>
            <a:r>
              <a:rPr lang="th-TH" sz="2800" b="1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Let me see if I got that right. Your name is Barack Obama, O-B-A-M-A, and your phone number is 555-222-1111, correct?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Would you mind speaking up a bit? I can’t hear you very well.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I’m sorry, I didn’t catch your first name.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6469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58" y="1459281"/>
            <a:ext cx="10427918" cy="4189957"/>
          </a:xfrm>
        </p:spPr>
        <p:txBody>
          <a:bodyPr>
            <a:noAutofit/>
          </a:bodyPr>
          <a:lstStyle/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Shall we say January 20?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How about the following week?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Would the week of January 18 work for you?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What would you suggest?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Do you have a time/place in mind?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092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5166"/>
            <a:ext cx="10427918" cy="4189957"/>
          </a:xfrm>
        </p:spPr>
        <p:txBody>
          <a:bodyPr>
            <a:noAutofit/>
          </a:bodyPr>
          <a:lstStyle/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you send me an email with the detailed offer?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Do you mind sending me the report again, please?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I’ll ask him to call you as soon as he gets back.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I’ll send you the report as soon as possible.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881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5166"/>
            <a:ext cx="10427918" cy="4189957"/>
          </a:xfrm>
        </p:spPr>
        <p:txBody>
          <a:bodyPr>
            <a:noAutofit/>
          </a:bodyPr>
          <a:lstStyle/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Thank you very much for your help.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Thanks for calling.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Thank you for your time.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755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3019"/>
            <a:ext cx="9601200" cy="4414381"/>
          </a:xfrm>
        </p:spPr>
        <p:txBody>
          <a:bodyPr>
            <a:normAutofit fontScale="92500" lnSpcReduction="10000"/>
          </a:bodyPr>
          <a:lstStyle/>
          <a:p>
            <a:pPr lvl="0" algn="l">
              <a:lnSpc>
                <a:spcPct val="115000"/>
              </a:lnSpc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Hello/Good morning/Good afternoon. [Company name], [your name] speaking, how may I help you?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l">
              <a:lnSpc>
                <a:spcPct val="115000"/>
              </a:lnSpc>
              <a:spcAft>
                <a:spcPts val="1000"/>
              </a:spcAft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l">
              <a:lnSpc>
                <a:spcPct val="115000"/>
              </a:lnSpc>
              <a:spcAft>
                <a:spcPts val="1000"/>
              </a:spcAft>
            </a:pPr>
            <a:r>
              <a:rPr lang="en-TH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For example, if your name is Alice and you work at a company called Quick Translations, you might say:</a:t>
            </a:r>
            <a:endParaRPr lang="th-TH" sz="3200" dirty="0">
              <a:latin typeface="Calibri" panose="020F0502020204030204" pitchFamily="34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Good morning! Quick Translations, Alice speaking. How may I help you?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TH" sz="3600" dirty="0"/>
          </a:p>
        </p:txBody>
      </p:sp>
    </p:spTree>
    <p:extLst>
      <p:ext uri="{BB962C8B-B14F-4D97-AF65-F5344CB8AC3E}">
        <p14:creationId xmlns:p14="http://schemas.microsoft.com/office/powerpoint/2010/main" val="44898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3019"/>
            <a:ext cx="9601200" cy="4414381"/>
          </a:xfrm>
        </p:spPr>
        <p:txBody>
          <a:bodyPr>
            <a:normAutofit/>
          </a:bodyPr>
          <a:lstStyle/>
          <a:p>
            <a:pPr marL="955548" indent="-5715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[Company name], [your name] speaking.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This second one is a shorter greeting: </a:t>
            </a:r>
            <a:r>
              <a:rPr lang="en-TH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Quick Translations, Alice speaking.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TH" sz="3600" dirty="0"/>
          </a:p>
        </p:txBody>
      </p:sp>
    </p:spTree>
    <p:extLst>
      <p:ext uri="{BB962C8B-B14F-4D97-AF65-F5344CB8AC3E}">
        <p14:creationId xmlns:p14="http://schemas.microsoft.com/office/powerpoint/2010/main" val="25995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3019"/>
            <a:ext cx="9601200" cy="4414381"/>
          </a:xfrm>
        </p:spPr>
        <p:txBody>
          <a:bodyPr>
            <a:normAutofit/>
          </a:bodyPr>
          <a:lstStyle/>
          <a:p>
            <a:pPr marL="955548" indent="-5715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Hello, this is [your name] from [company name].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For example, if you are Neil Jenkins and you work at ABC Travels, you might say: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“Hello, this is Neil Jenkins from ABC Travels.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001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3019"/>
            <a:ext cx="9601200" cy="5210828"/>
          </a:xfrm>
        </p:spPr>
        <p:txBody>
          <a:bodyPr>
            <a:noAutofit/>
          </a:bodyPr>
          <a:lstStyle/>
          <a:p>
            <a:pPr marL="841248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Hi, it’s [your name] from [company name].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You may also say </a:t>
            </a: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“Hi, it’s Neil Jenkins from ABC Travels”</a:t>
            </a:r>
            <a:r>
              <a:rPr lang="en-TH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to start a phone conversation.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841248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May I speak to [person’s name]?</a:t>
            </a:r>
            <a:endParaRPr lang="th-TH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May I (please) speak to Mr. Smith?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841248" indent="-457200" algn="l">
              <a:lnSpc>
                <a:spcPct val="10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I’d like to speak to [person’s name], please.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r>
              <a:rPr lang="en-TH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For example, </a:t>
            </a: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“I’d like to speak to Mr. Smith, please.</a:t>
            </a:r>
            <a:r>
              <a:rPr lang="th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057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132" y="1647172"/>
            <a:ext cx="10427918" cy="5210828"/>
          </a:xfrm>
        </p:spPr>
        <p:txBody>
          <a:bodyPr>
            <a:noAutofit/>
          </a:bodyPr>
          <a:lstStyle/>
          <a:p>
            <a:pPr marL="841248" indent="-457200" algn="l">
              <a:lnSpc>
                <a:spcPct val="10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I’m calling to ask about/discuss/clarify…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I’m calling to ask about your current printing promotion.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841248" indent="-457200" algn="l">
              <a:lnSpc>
                <a:spcPct val="10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 just wanted to ask…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 just wanted to ask if you need any more articles for next month’s magazine.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841248" indent="-457200" algn="l">
              <a:lnSpc>
                <a:spcPct val="100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you tell me…?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you tell me the address of Friday’s networking event</a:t>
            </a:r>
            <a:r>
              <a:rPr lang="en-TH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076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58" y="1471807"/>
            <a:ext cx="10427918" cy="5210828"/>
          </a:xfrm>
        </p:spPr>
        <p:txBody>
          <a:bodyPr>
            <a:noAutofit/>
          </a:bodyPr>
          <a:lstStyle/>
          <a:p>
            <a:pPr marL="955548" indent="-5715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I’m sorry, she/he’s not here today. Can I take a message?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955548" indent="-5715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I’m afraid he/she’s not available at the moment. Can I take a message?</a:t>
            </a:r>
            <a:endParaRPr lang="th-TH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955548" indent="-5715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I ask who’s calling, please?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955548" indent="-5715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I’ll give him/her your message as soon as he/she gets back.</a:t>
            </a:r>
            <a:endParaRPr lang="th-TH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678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58" y="1459281"/>
            <a:ext cx="10427918" cy="5210828"/>
          </a:xfrm>
        </p:spPr>
        <p:txBody>
          <a:bodyPr>
            <a:noAutofit/>
          </a:bodyPr>
          <a:lstStyle/>
          <a:p>
            <a:pPr marL="841248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you please take a message? Please tell her/him that…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you please take a message? Please tell her that Cindy from accounting called about Mr. Shapiro’s expense reports.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841248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I’d like to leave her/him a message. Please let her/him know that…</a:t>
            </a:r>
            <a:endParaRPr lang="th-TH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en-TH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I’d like to leave him a message. Please let him know that tomorrow’s lunch meeting is cancelled.</a:t>
            </a: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558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2BD4-0E89-84B8-7D57-E8AC1B62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6699"/>
          </a:xfrm>
        </p:spPr>
        <p:txBody>
          <a:bodyPr>
            <a:normAutofit/>
          </a:bodyPr>
          <a:lstStyle/>
          <a:p>
            <a:pPr algn="ctr"/>
            <a:r>
              <a:rPr lang="en-TH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 Must-know English Phrases for Telephone Calls</a:t>
            </a:r>
            <a:endParaRPr lang="en-TH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E049C-6091-8AA6-CDB9-E7631BAA6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58" y="1459281"/>
            <a:ext cx="10427918" cy="4189957"/>
          </a:xfrm>
        </p:spPr>
        <p:txBody>
          <a:bodyPr>
            <a:noAutofit/>
          </a:bodyPr>
          <a:lstStyle/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When is a good time to call?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When is she/he going to be back?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Could I ask what company you’re with?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669798" indent="-28575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TH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Could you give me your mobile number, please?</a:t>
            </a:r>
            <a:endParaRPr lang="en-TH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15000"/>
              </a:lnSpc>
              <a:spcAft>
                <a:spcPts val="1000"/>
              </a:spcAft>
              <a:buNone/>
            </a:pPr>
            <a:endParaRPr lang="en-T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0" algn="l">
              <a:lnSpc>
                <a:spcPct val="100000"/>
              </a:lnSpc>
              <a:spcAft>
                <a:spcPts val="1000"/>
              </a:spcAft>
              <a:buNone/>
            </a:pPr>
            <a:endParaRPr lang="en-T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72886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{A090E9F1-0A1A-3E46-8847-81B0887B1BEA}tf10001072</Template>
  <TotalTime>20</TotalTime>
  <Words>710</Words>
  <Application>Microsoft Macintosh PowerPoint</Application>
  <PresentationFormat>Widescreen</PresentationFormat>
  <Paragraphs>75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Franklin Gothic Book</vt:lpstr>
      <vt:lpstr>Times New Roman</vt:lpstr>
      <vt:lpstr>Wingdings</vt:lpstr>
      <vt:lpstr>Crop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  <vt:lpstr> Must-know English Phrases for Telephone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Must-know English Phrases for Telephone Calls</dc:title>
  <dc:creator>Microsoft Office User</dc:creator>
  <cp:lastModifiedBy>Microsoft Office User</cp:lastModifiedBy>
  <cp:revision>1</cp:revision>
  <dcterms:created xsi:type="dcterms:W3CDTF">2022-09-11T12:36:59Z</dcterms:created>
  <dcterms:modified xsi:type="dcterms:W3CDTF">2022-09-11T12:57:56Z</dcterms:modified>
</cp:coreProperties>
</file>