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7"/>
  </p:notesMasterIdLst>
  <p:sldIdLst>
    <p:sldId id="259" r:id="rId2"/>
    <p:sldId id="263" r:id="rId3"/>
    <p:sldId id="295" r:id="rId4"/>
    <p:sldId id="260" r:id="rId5"/>
    <p:sldId id="261" r:id="rId6"/>
    <p:sldId id="296" r:id="rId7"/>
    <p:sldId id="262" r:id="rId8"/>
    <p:sldId id="264" r:id="rId9"/>
    <p:sldId id="297" r:id="rId10"/>
    <p:sldId id="265" r:id="rId11"/>
    <p:sldId id="276" r:id="rId12"/>
    <p:sldId id="268" r:id="rId13"/>
    <p:sldId id="266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9" r:id="rId24"/>
    <p:sldId id="294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5" r:id="rId53"/>
    <p:sldId id="316" r:id="rId54"/>
    <p:sldId id="314" r:id="rId55"/>
    <p:sldId id="29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F3592-CB63-4F94-921A-B688E4A8C855}" v="76" dt="2023-12-21T07:48:19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>
      <p:cViewPr varScale="1">
        <p:scale>
          <a:sx n="64" d="100"/>
          <a:sy n="64" d="100"/>
        </p:scale>
        <p:origin x="1742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APOL ADULYASAS" userId="88bb098d-9266-4fa2-803e-6e4eb67a2399" providerId="ADAL" clId="{8E6F3592-CB63-4F94-921A-B688E4A8C855}"/>
    <pc:docChg chg="undo redo custSel addSld delSld modSld sldOrd">
      <pc:chgData name="ATTAPOL ADULYASAS" userId="88bb098d-9266-4fa2-803e-6e4eb67a2399" providerId="ADAL" clId="{8E6F3592-CB63-4F94-921A-B688E4A8C855}" dt="2024-01-08T03:00:32.579" v="7793" actId="20577"/>
      <pc:docMkLst>
        <pc:docMk/>
      </pc:docMkLst>
      <pc:sldChg chg="modSp mod">
        <pc:chgData name="ATTAPOL ADULYASAS" userId="88bb098d-9266-4fa2-803e-6e4eb67a2399" providerId="ADAL" clId="{8E6F3592-CB63-4F94-921A-B688E4A8C855}" dt="2023-12-11T08:26:43.556" v="1" actId="20577"/>
        <pc:sldMkLst>
          <pc:docMk/>
          <pc:sldMk cId="3981496919" sldId="259"/>
        </pc:sldMkLst>
        <pc:spChg chg="mod">
          <ac:chgData name="ATTAPOL ADULYASAS" userId="88bb098d-9266-4fa2-803e-6e4eb67a2399" providerId="ADAL" clId="{8E6F3592-CB63-4F94-921A-B688E4A8C855}" dt="2023-12-11T08:26:43.556" v="1" actId="20577"/>
          <ac:spMkLst>
            <pc:docMk/>
            <pc:sldMk cId="3981496919" sldId="259"/>
            <ac:spMk id="2" creationId="{00000000-0000-0000-0000-000000000000}"/>
          </ac:spMkLst>
        </pc:spChg>
      </pc:sldChg>
      <pc:sldChg chg="addSp delSp modSp mod">
        <pc:chgData name="ATTAPOL ADULYASAS" userId="88bb098d-9266-4fa2-803e-6e4eb67a2399" providerId="ADAL" clId="{8E6F3592-CB63-4F94-921A-B688E4A8C855}" dt="2023-12-11T14:33:20.588" v="31" actId="1076"/>
        <pc:sldMkLst>
          <pc:docMk/>
          <pc:sldMk cId="1754136668" sldId="260"/>
        </pc:sldMkLst>
        <pc:spChg chg="mod">
          <ac:chgData name="ATTAPOL ADULYASAS" userId="88bb098d-9266-4fa2-803e-6e4eb67a2399" providerId="ADAL" clId="{8E6F3592-CB63-4F94-921A-B688E4A8C855}" dt="2023-12-11T14:33:02.268" v="26" actId="20577"/>
          <ac:spMkLst>
            <pc:docMk/>
            <pc:sldMk cId="1754136668" sldId="260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11T14:33:06.499" v="27" actId="478"/>
          <ac:spMkLst>
            <pc:docMk/>
            <pc:sldMk cId="1754136668" sldId="260"/>
            <ac:spMk id="4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11T14:33:20.588" v="31" actId="1076"/>
          <ac:picMkLst>
            <pc:docMk/>
            <pc:sldMk cId="1754136668" sldId="260"/>
            <ac:picMk id="5" creationId="{9B7E464E-938C-E6BE-A957-86F2984B76DD}"/>
          </ac:picMkLst>
        </pc:picChg>
      </pc:sldChg>
      <pc:sldChg chg="addSp delSp modSp add mod">
        <pc:chgData name="ATTAPOL ADULYASAS" userId="88bb098d-9266-4fa2-803e-6e4eb67a2399" providerId="ADAL" clId="{8E6F3592-CB63-4F94-921A-B688E4A8C855}" dt="2023-12-12T01:13:46.175" v="630" actId="2165"/>
        <pc:sldMkLst>
          <pc:docMk/>
          <pc:sldMk cId="1142447800" sldId="261"/>
        </pc:sldMkLst>
        <pc:spChg chg="mod">
          <ac:chgData name="ATTAPOL ADULYASAS" userId="88bb098d-9266-4fa2-803e-6e4eb67a2399" providerId="ADAL" clId="{8E6F3592-CB63-4F94-921A-B688E4A8C855}" dt="2023-12-11T14:34:37.305" v="50" actId="6549"/>
          <ac:spMkLst>
            <pc:docMk/>
            <pc:sldMk cId="1142447800" sldId="261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11T14:35:49.955" v="90" actId="478"/>
          <ac:spMkLst>
            <pc:docMk/>
            <pc:sldMk cId="1142447800" sldId="261"/>
            <ac:spMk id="4" creationId="{00000000-0000-0000-0000-000000000000}"/>
          </ac:spMkLst>
        </pc:spChg>
        <pc:graphicFrameChg chg="add mod modGraphic">
          <ac:chgData name="ATTAPOL ADULYASAS" userId="88bb098d-9266-4fa2-803e-6e4eb67a2399" providerId="ADAL" clId="{8E6F3592-CB63-4F94-921A-B688E4A8C855}" dt="2023-12-12T01:13:46.175" v="630" actId="2165"/>
          <ac:graphicFrameMkLst>
            <pc:docMk/>
            <pc:sldMk cId="1142447800" sldId="261"/>
            <ac:graphicFrameMk id="3" creationId="{61BC4DF3-A3E1-080D-ED7F-23049080B242}"/>
          </ac:graphicFrameMkLst>
        </pc:graphicFrameChg>
        <pc:picChg chg="del">
          <ac:chgData name="ATTAPOL ADULYASAS" userId="88bb098d-9266-4fa2-803e-6e4eb67a2399" providerId="ADAL" clId="{8E6F3592-CB63-4F94-921A-B688E4A8C855}" dt="2023-12-11T14:34:42.825" v="51" actId="478"/>
          <ac:picMkLst>
            <pc:docMk/>
            <pc:sldMk cId="1142447800" sldId="261"/>
            <ac:picMk id="5" creationId="{9B7E464E-938C-E6BE-A957-86F2984B76DD}"/>
          </ac:picMkLst>
        </pc:picChg>
      </pc:sldChg>
      <pc:sldChg chg="delSp modSp add mod">
        <pc:chgData name="ATTAPOL ADULYASAS" userId="88bb098d-9266-4fa2-803e-6e4eb67a2399" providerId="ADAL" clId="{8E6F3592-CB63-4F94-921A-B688E4A8C855}" dt="2023-12-19T06:54:31.731" v="3869" actId="20577"/>
        <pc:sldMkLst>
          <pc:docMk/>
          <pc:sldMk cId="3500485251" sldId="262"/>
        </pc:sldMkLst>
        <pc:spChg chg="mod">
          <ac:chgData name="ATTAPOL ADULYASAS" userId="88bb098d-9266-4fa2-803e-6e4eb67a2399" providerId="ADAL" clId="{8E6F3592-CB63-4F94-921A-B688E4A8C855}" dt="2023-12-18T05:03:43.572" v="1059" actId="20577"/>
          <ac:spMkLst>
            <pc:docMk/>
            <pc:sldMk cId="3500485251" sldId="262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9T06:54:31.731" v="3869" actId="20577"/>
          <ac:spMkLst>
            <pc:docMk/>
            <pc:sldMk cId="3500485251" sldId="262"/>
            <ac:spMk id="4" creationId="{00000000-0000-0000-0000-000000000000}"/>
          </ac:spMkLst>
        </pc:spChg>
        <pc:picChg chg="del">
          <ac:chgData name="ATTAPOL ADULYASAS" userId="88bb098d-9266-4fa2-803e-6e4eb67a2399" providerId="ADAL" clId="{8E6F3592-CB63-4F94-921A-B688E4A8C855}" dt="2023-12-18T04:06:28.450" v="631" actId="478"/>
          <ac:picMkLst>
            <pc:docMk/>
            <pc:sldMk cId="3500485251" sldId="262"/>
            <ac:picMk id="5" creationId="{9B7E464E-938C-E6BE-A957-86F2984B76DD}"/>
          </ac:picMkLst>
        </pc:picChg>
      </pc:sldChg>
      <pc:sldChg chg="delSp modSp add mod">
        <pc:chgData name="ATTAPOL ADULYASAS" userId="88bb098d-9266-4fa2-803e-6e4eb67a2399" providerId="ADAL" clId="{8E6F3592-CB63-4F94-921A-B688E4A8C855}" dt="2023-12-11T15:07:59.854" v="629" actId="20577"/>
        <pc:sldMkLst>
          <pc:docMk/>
          <pc:sldMk cId="519027804" sldId="263"/>
        </pc:sldMkLst>
        <pc:spChg chg="mod">
          <ac:chgData name="ATTAPOL ADULYASAS" userId="88bb098d-9266-4fa2-803e-6e4eb67a2399" providerId="ADAL" clId="{8E6F3592-CB63-4F94-921A-B688E4A8C855}" dt="2023-12-11T14:53:36.720" v="396" actId="6549"/>
          <ac:spMkLst>
            <pc:docMk/>
            <pc:sldMk cId="519027804" sldId="263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1T15:07:59.854" v="629" actId="20577"/>
          <ac:spMkLst>
            <pc:docMk/>
            <pc:sldMk cId="519027804" sldId="263"/>
            <ac:spMk id="4" creationId="{00000000-0000-0000-0000-000000000000}"/>
          </ac:spMkLst>
        </pc:spChg>
        <pc:picChg chg="del">
          <ac:chgData name="ATTAPOL ADULYASAS" userId="88bb098d-9266-4fa2-803e-6e4eb67a2399" providerId="ADAL" clId="{8E6F3592-CB63-4F94-921A-B688E4A8C855}" dt="2023-12-11T14:53:26.771" v="380" actId="478"/>
          <ac:picMkLst>
            <pc:docMk/>
            <pc:sldMk cId="519027804" sldId="263"/>
            <ac:picMk id="5" creationId="{9B7E464E-938C-E6BE-A957-86F2984B76DD}"/>
          </ac:picMkLst>
        </pc:picChg>
      </pc:sldChg>
      <pc:sldChg chg="modSp add mod">
        <pc:chgData name="ATTAPOL ADULYASAS" userId="88bb098d-9266-4fa2-803e-6e4eb67a2399" providerId="ADAL" clId="{8E6F3592-CB63-4F94-921A-B688E4A8C855}" dt="2023-12-18T06:07:35.517" v="1335" actId="20577"/>
        <pc:sldMkLst>
          <pc:docMk/>
          <pc:sldMk cId="2218551798" sldId="264"/>
        </pc:sldMkLst>
        <pc:spChg chg="mod">
          <ac:chgData name="ATTAPOL ADULYASAS" userId="88bb098d-9266-4fa2-803e-6e4eb67a2399" providerId="ADAL" clId="{8E6F3592-CB63-4F94-921A-B688E4A8C855}" dt="2023-12-18T06:03:32.813" v="1104" actId="20577"/>
          <ac:spMkLst>
            <pc:docMk/>
            <pc:sldMk cId="2218551798" sldId="264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06:07:35.517" v="1335" actId="20577"/>
          <ac:spMkLst>
            <pc:docMk/>
            <pc:sldMk cId="2218551798" sldId="264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07:25:39.280" v="1430" actId="179"/>
        <pc:sldMkLst>
          <pc:docMk/>
          <pc:sldMk cId="4065710307" sldId="265"/>
        </pc:sldMkLst>
        <pc:spChg chg="mod">
          <ac:chgData name="ATTAPOL ADULYASAS" userId="88bb098d-9266-4fa2-803e-6e4eb67a2399" providerId="ADAL" clId="{8E6F3592-CB63-4F94-921A-B688E4A8C855}" dt="2023-12-18T07:19:34.328" v="1358" actId="20577"/>
          <ac:spMkLst>
            <pc:docMk/>
            <pc:sldMk cId="4065710307" sldId="265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07:25:39.280" v="1430" actId="179"/>
          <ac:spMkLst>
            <pc:docMk/>
            <pc:sldMk cId="4065710307" sldId="265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08:13:23.703" v="1544" actId="20577"/>
        <pc:sldMkLst>
          <pc:docMk/>
          <pc:sldMk cId="1276428013" sldId="266"/>
        </pc:sldMkLst>
        <pc:spChg chg="mod">
          <ac:chgData name="ATTAPOL ADULYASAS" userId="88bb098d-9266-4fa2-803e-6e4eb67a2399" providerId="ADAL" clId="{8E6F3592-CB63-4F94-921A-B688E4A8C855}" dt="2023-12-18T07:30:24.958" v="1437" actId="6549"/>
          <ac:spMkLst>
            <pc:docMk/>
            <pc:sldMk cId="1276428013" sldId="266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08:13:23.703" v="1544" actId="20577"/>
          <ac:spMkLst>
            <pc:docMk/>
            <pc:sldMk cId="1276428013" sldId="266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3:49:52.321" v="1694" actId="207"/>
        <pc:sldMkLst>
          <pc:docMk/>
          <pc:sldMk cId="2154010646" sldId="267"/>
        </pc:sldMkLst>
        <pc:spChg chg="mod">
          <ac:chgData name="ATTAPOL ADULYASAS" userId="88bb098d-9266-4fa2-803e-6e4eb67a2399" providerId="ADAL" clId="{8E6F3592-CB63-4F94-921A-B688E4A8C855}" dt="2023-12-18T08:14:58.146" v="1588" actId="20577"/>
          <ac:spMkLst>
            <pc:docMk/>
            <pc:sldMk cId="2154010646" sldId="267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3:49:52.321" v="1694" actId="207"/>
          <ac:spMkLst>
            <pc:docMk/>
            <pc:sldMk cId="2154010646" sldId="267"/>
            <ac:spMk id="4" creationId="{00000000-0000-0000-0000-000000000000}"/>
          </ac:spMkLst>
        </pc:spChg>
      </pc:sldChg>
      <pc:sldChg chg="addSp delSp modSp add mod">
        <pc:chgData name="ATTAPOL ADULYASAS" userId="88bb098d-9266-4fa2-803e-6e4eb67a2399" providerId="ADAL" clId="{8E6F3592-CB63-4F94-921A-B688E4A8C855}" dt="2023-12-18T14:42:42.170" v="2203" actId="14100"/>
        <pc:sldMkLst>
          <pc:docMk/>
          <pc:sldMk cId="3113221522" sldId="268"/>
        </pc:sldMkLst>
        <pc:spChg chg="mod">
          <ac:chgData name="ATTAPOL ADULYASAS" userId="88bb098d-9266-4fa2-803e-6e4eb67a2399" providerId="ADAL" clId="{8E6F3592-CB63-4F94-921A-B688E4A8C855}" dt="2023-12-18T14:42:42.170" v="2203" actId="14100"/>
          <ac:spMkLst>
            <pc:docMk/>
            <pc:sldMk cId="3113221522" sldId="268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18T14:02:04.396" v="1696" actId="478"/>
          <ac:spMkLst>
            <pc:docMk/>
            <pc:sldMk cId="3113221522" sldId="268"/>
            <ac:spMk id="4" creationId="{00000000-0000-0000-0000-000000000000}"/>
          </ac:spMkLst>
        </pc:spChg>
        <pc:picChg chg="add del mod">
          <ac:chgData name="ATTAPOL ADULYASAS" userId="88bb098d-9266-4fa2-803e-6e4eb67a2399" providerId="ADAL" clId="{8E6F3592-CB63-4F94-921A-B688E4A8C855}" dt="2023-12-18T14:40:45.921" v="2182" actId="478"/>
          <ac:picMkLst>
            <pc:docMk/>
            <pc:sldMk cId="3113221522" sldId="268"/>
            <ac:picMk id="5" creationId="{683D472D-79B1-BFF1-AFB5-305B64E3EF12}"/>
          </ac:picMkLst>
        </pc:picChg>
        <pc:picChg chg="add del mod">
          <ac:chgData name="ATTAPOL ADULYASAS" userId="88bb098d-9266-4fa2-803e-6e4eb67a2399" providerId="ADAL" clId="{8E6F3592-CB63-4F94-921A-B688E4A8C855}" dt="2023-12-18T14:40:45.368" v="2181" actId="22"/>
          <ac:picMkLst>
            <pc:docMk/>
            <pc:sldMk cId="3113221522" sldId="268"/>
            <ac:picMk id="7" creationId="{552A3A55-7848-70FB-B257-5AA7570544E7}"/>
          </ac:picMkLst>
        </pc:picChg>
      </pc:sldChg>
      <pc:sldChg chg="addSp delSp modSp add mod">
        <pc:chgData name="ATTAPOL ADULYASAS" userId="88bb098d-9266-4fa2-803e-6e4eb67a2399" providerId="ADAL" clId="{8E6F3592-CB63-4F94-921A-B688E4A8C855}" dt="2023-12-18T14:08:44.125" v="1817" actId="14100"/>
        <pc:sldMkLst>
          <pc:docMk/>
          <pc:sldMk cId="939577643" sldId="269"/>
        </pc:sldMkLst>
        <pc:spChg chg="mod">
          <ac:chgData name="ATTAPOL ADULYASAS" userId="88bb098d-9266-4fa2-803e-6e4eb67a2399" providerId="ADAL" clId="{8E6F3592-CB63-4F94-921A-B688E4A8C855}" dt="2023-12-18T14:08:33.576" v="1813" actId="20577"/>
          <ac:spMkLst>
            <pc:docMk/>
            <pc:sldMk cId="939577643" sldId="269"/>
            <ac:spMk id="2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18T14:08:44.125" v="1817" actId="14100"/>
          <ac:picMkLst>
            <pc:docMk/>
            <pc:sldMk cId="939577643" sldId="269"/>
            <ac:picMk id="4" creationId="{9A66C0EC-F894-29EE-F6A1-5E0B43E02A59}"/>
          </ac:picMkLst>
        </pc:picChg>
        <pc:picChg chg="del">
          <ac:chgData name="ATTAPOL ADULYASAS" userId="88bb098d-9266-4fa2-803e-6e4eb67a2399" providerId="ADAL" clId="{8E6F3592-CB63-4F94-921A-B688E4A8C855}" dt="2023-12-18T14:07:09.924" v="1740" actId="478"/>
          <ac:picMkLst>
            <pc:docMk/>
            <pc:sldMk cId="939577643" sldId="269"/>
            <ac:picMk id="5" creationId="{683D472D-79B1-BFF1-AFB5-305B64E3EF12}"/>
          </ac:picMkLst>
        </pc:picChg>
      </pc:sldChg>
      <pc:sldChg chg="addSp delSp modSp add del mod">
        <pc:chgData name="ATTAPOL ADULYASAS" userId="88bb098d-9266-4fa2-803e-6e4eb67a2399" providerId="ADAL" clId="{8E6F3592-CB63-4F94-921A-B688E4A8C855}" dt="2023-12-18T14:07:57.516" v="1783"/>
        <pc:sldMkLst>
          <pc:docMk/>
          <pc:sldMk cId="680420026" sldId="270"/>
        </pc:sldMkLst>
        <pc:spChg chg="mod">
          <ac:chgData name="ATTAPOL ADULYASAS" userId="88bb098d-9266-4fa2-803e-6e4eb67a2399" providerId="ADAL" clId="{8E6F3592-CB63-4F94-921A-B688E4A8C855}" dt="2023-12-18T14:07:54.825" v="1779" actId="14100"/>
          <ac:spMkLst>
            <pc:docMk/>
            <pc:sldMk cId="680420026" sldId="270"/>
            <ac:spMk id="2" creationId="{00000000-0000-0000-0000-000000000000}"/>
          </ac:spMkLst>
        </pc:spChg>
        <pc:picChg chg="add del mod">
          <ac:chgData name="ATTAPOL ADULYASAS" userId="88bb098d-9266-4fa2-803e-6e4eb67a2399" providerId="ADAL" clId="{8E6F3592-CB63-4F94-921A-B688E4A8C855}" dt="2023-12-18T14:07:55.698" v="1781"/>
          <ac:picMkLst>
            <pc:docMk/>
            <pc:sldMk cId="680420026" sldId="270"/>
            <ac:picMk id="4" creationId="{931FC70A-F9F9-713F-0D05-5092BD350920}"/>
          </ac:picMkLst>
        </pc:picChg>
        <pc:picChg chg="add del">
          <ac:chgData name="ATTAPOL ADULYASAS" userId="88bb098d-9266-4fa2-803e-6e4eb67a2399" providerId="ADAL" clId="{8E6F3592-CB63-4F94-921A-B688E4A8C855}" dt="2023-12-18T14:07:56.570" v="1782" actId="478"/>
          <ac:picMkLst>
            <pc:docMk/>
            <pc:sldMk cId="680420026" sldId="270"/>
            <ac:picMk id="5" creationId="{683D472D-79B1-BFF1-AFB5-305B64E3EF12}"/>
          </ac:picMkLst>
        </pc:picChg>
      </pc:sldChg>
      <pc:sldChg chg="addSp delSp modSp add mod">
        <pc:chgData name="ATTAPOL ADULYASAS" userId="88bb098d-9266-4fa2-803e-6e4eb67a2399" providerId="ADAL" clId="{8E6F3592-CB63-4F94-921A-B688E4A8C855}" dt="2023-12-18T14:38:07.015" v="2161" actId="1076"/>
        <pc:sldMkLst>
          <pc:docMk/>
          <pc:sldMk cId="804437022" sldId="270"/>
        </pc:sldMkLst>
        <pc:spChg chg="mod">
          <ac:chgData name="ATTAPOL ADULYASAS" userId="88bb098d-9266-4fa2-803e-6e4eb67a2399" providerId="ADAL" clId="{8E6F3592-CB63-4F94-921A-B688E4A8C855}" dt="2023-12-18T14:14:28.701" v="1831" actId="20577"/>
          <ac:spMkLst>
            <pc:docMk/>
            <pc:sldMk cId="804437022" sldId="270"/>
            <ac:spMk id="2" creationId="{00000000-0000-0000-0000-000000000000}"/>
          </ac:spMkLst>
        </pc:spChg>
        <pc:spChg chg="add mod">
          <ac:chgData name="ATTAPOL ADULYASAS" userId="88bb098d-9266-4fa2-803e-6e4eb67a2399" providerId="ADAL" clId="{8E6F3592-CB63-4F94-921A-B688E4A8C855}" dt="2023-12-18T14:37:48.670" v="2155" actId="14100"/>
          <ac:spMkLst>
            <pc:docMk/>
            <pc:sldMk cId="804437022" sldId="270"/>
            <ac:spMk id="6" creationId="{1A804166-BBD6-7735-6007-47E4C9AF1338}"/>
          </ac:spMkLst>
        </pc:spChg>
        <pc:spChg chg="add mod">
          <ac:chgData name="ATTAPOL ADULYASAS" userId="88bb098d-9266-4fa2-803e-6e4eb67a2399" providerId="ADAL" clId="{8E6F3592-CB63-4F94-921A-B688E4A8C855}" dt="2023-12-18T14:38:07.015" v="2161" actId="1076"/>
          <ac:spMkLst>
            <pc:docMk/>
            <pc:sldMk cId="804437022" sldId="270"/>
            <ac:spMk id="8" creationId="{96E9F1E7-F4CF-EE16-3C92-88B80F9B7A8E}"/>
          </ac:spMkLst>
        </pc:spChg>
        <pc:picChg chg="del">
          <ac:chgData name="ATTAPOL ADULYASAS" userId="88bb098d-9266-4fa2-803e-6e4eb67a2399" providerId="ADAL" clId="{8E6F3592-CB63-4F94-921A-B688E4A8C855}" dt="2023-12-18T14:14:19.604" v="1819" actId="478"/>
          <ac:picMkLst>
            <pc:docMk/>
            <pc:sldMk cId="804437022" sldId="270"/>
            <ac:picMk id="4" creationId="{9A66C0EC-F894-29EE-F6A1-5E0B43E02A59}"/>
          </ac:picMkLst>
        </pc:picChg>
        <pc:picChg chg="add mod">
          <ac:chgData name="ATTAPOL ADULYASAS" userId="88bb098d-9266-4fa2-803e-6e4eb67a2399" providerId="ADAL" clId="{8E6F3592-CB63-4F94-921A-B688E4A8C855}" dt="2023-12-18T14:37:54.852" v="2158" actId="1076"/>
          <ac:picMkLst>
            <pc:docMk/>
            <pc:sldMk cId="804437022" sldId="270"/>
            <ac:picMk id="5" creationId="{93E0D3A1-ECE7-C15A-5324-BD00C5378472}"/>
          </ac:picMkLst>
        </pc:picChg>
      </pc:sldChg>
      <pc:sldChg chg="addSp delSp modSp add mod">
        <pc:chgData name="ATTAPOL ADULYASAS" userId="88bb098d-9266-4fa2-803e-6e4eb67a2399" providerId="ADAL" clId="{8E6F3592-CB63-4F94-921A-B688E4A8C855}" dt="2023-12-18T14:38:12.033" v="2162"/>
        <pc:sldMkLst>
          <pc:docMk/>
          <pc:sldMk cId="3898878532" sldId="271"/>
        </pc:sldMkLst>
        <pc:spChg chg="mod">
          <ac:chgData name="ATTAPOL ADULYASAS" userId="88bb098d-9266-4fa2-803e-6e4eb67a2399" providerId="ADAL" clId="{8E6F3592-CB63-4F94-921A-B688E4A8C855}" dt="2023-12-18T14:18:26.472" v="1863" actId="14100"/>
          <ac:spMkLst>
            <pc:docMk/>
            <pc:sldMk cId="3898878532" sldId="271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4:19:09.074" v="1884" actId="20577"/>
          <ac:spMkLst>
            <pc:docMk/>
            <pc:sldMk cId="3898878532" sldId="271"/>
            <ac:spMk id="6" creationId="{1A804166-BBD6-7735-6007-47E4C9AF1338}"/>
          </ac:spMkLst>
        </pc:spChg>
        <pc:spChg chg="add mod">
          <ac:chgData name="ATTAPOL ADULYASAS" userId="88bb098d-9266-4fa2-803e-6e4eb67a2399" providerId="ADAL" clId="{8E6F3592-CB63-4F94-921A-B688E4A8C855}" dt="2023-12-18T14:38:12.033" v="2162"/>
          <ac:spMkLst>
            <pc:docMk/>
            <pc:sldMk cId="3898878532" sldId="271"/>
            <ac:spMk id="7" creationId="{392F510C-354B-153C-BCC7-78D48A07C72A}"/>
          </ac:spMkLst>
        </pc:spChg>
        <pc:picChg chg="add mod">
          <ac:chgData name="ATTAPOL ADULYASAS" userId="88bb098d-9266-4fa2-803e-6e4eb67a2399" providerId="ADAL" clId="{8E6F3592-CB63-4F94-921A-B688E4A8C855}" dt="2023-12-18T14:18:53.722" v="1869" actId="14100"/>
          <ac:picMkLst>
            <pc:docMk/>
            <pc:sldMk cId="3898878532" sldId="271"/>
            <ac:picMk id="4" creationId="{80861E18-2D01-7EEC-F111-6A79B1338222}"/>
          </ac:picMkLst>
        </pc:picChg>
        <pc:picChg chg="del">
          <ac:chgData name="ATTAPOL ADULYASAS" userId="88bb098d-9266-4fa2-803e-6e4eb67a2399" providerId="ADAL" clId="{8E6F3592-CB63-4F94-921A-B688E4A8C855}" dt="2023-12-18T14:18:28.487" v="1864" actId="478"/>
          <ac:picMkLst>
            <pc:docMk/>
            <pc:sldMk cId="3898878532" sldId="271"/>
            <ac:picMk id="5" creationId="{93E0D3A1-ECE7-C15A-5324-BD00C5378472}"/>
          </ac:picMkLst>
        </pc:picChg>
      </pc:sldChg>
      <pc:sldChg chg="addSp delSp modSp add mod">
        <pc:chgData name="ATTAPOL ADULYASAS" userId="88bb098d-9266-4fa2-803e-6e4eb67a2399" providerId="ADAL" clId="{8E6F3592-CB63-4F94-921A-B688E4A8C855}" dt="2023-12-18T14:38:23.391" v="2164" actId="1076"/>
        <pc:sldMkLst>
          <pc:docMk/>
          <pc:sldMk cId="1633377951" sldId="272"/>
        </pc:sldMkLst>
        <pc:spChg chg="mod">
          <ac:chgData name="ATTAPOL ADULYASAS" userId="88bb098d-9266-4fa2-803e-6e4eb67a2399" providerId="ADAL" clId="{8E6F3592-CB63-4F94-921A-B688E4A8C855}" dt="2023-12-18T14:19:21.859" v="1887" actId="20577"/>
          <ac:spMkLst>
            <pc:docMk/>
            <pc:sldMk cId="1633377951" sldId="272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4:38:23.391" v="2164" actId="1076"/>
          <ac:spMkLst>
            <pc:docMk/>
            <pc:sldMk cId="1633377951" sldId="272"/>
            <ac:spMk id="6" creationId="{1A804166-BBD6-7735-6007-47E4C9AF1338}"/>
          </ac:spMkLst>
        </pc:spChg>
        <pc:spChg chg="add mod">
          <ac:chgData name="ATTAPOL ADULYASAS" userId="88bb098d-9266-4fa2-803e-6e4eb67a2399" providerId="ADAL" clId="{8E6F3592-CB63-4F94-921A-B688E4A8C855}" dt="2023-12-18T14:38:18.418" v="2163"/>
          <ac:spMkLst>
            <pc:docMk/>
            <pc:sldMk cId="1633377951" sldId="272"/>
            <ac:spMk id="7" creationId="{B3DD3CF6-5031-A1F6-E587-51BDC7BF5C96}"/>
          </ac:spMkLst>
        </pc:spChg>
        <pc:picChg chg="del">
          <ac:chgData name="ATTAPOL ADULYASAS" userId="88bb098d-9266-4fa2-803e-6e4eb67a2399" providerId="ADAL" clId="{8E6F3592-CB63-4F94-921A-B688E4A8C855}" dt="2023-12-18T14:19:24.535" v="1888" actId="478"/>
          <ac:picMkLst>
            <pc:docMk/>
            <pc:sldMk cId="1633377951" sldId="272"/>
            <ac:picMk id="4" creationId="{80861E18-2D01-7EEC-F111-6A79B1338222}"/>
          </ac:picMkLst>
        </pc:picChg>
        <pc:picChg chg="add mod">
          <ac:chgData name="ATTAPOL ADULYASAS" userId="88bb098d-9266-4fa2-803e-6e4eb67a2399" providerId="ADAL" clId="{8E6F3592-CB63-4F94-921A-B688E4A8C855}" dt="2023-12-18T14:20:17.316" v="1897" actId="1076"/>
          <ac:picMkLst>
            <pc:docMk/>
            <pc:sldMk cId="1633377951" sldId="272"/>
            <ac:picMk id="5" creationId="{6B49A694-FD3D-8C50-554E-6B586D41C77A}"/>
          </ac:picMkLst>
        </pc:picChg>
      </pc:sldChg>
      <pc:sldChg chg="addSp delSp modSp add mod">
        <pc:chgData name="ATTAPOL ADULYASAS" userId="88bb098d-9266-4fa2-803e-6e4eb67a2399" providerId="ADAL" clId="{8E6F3592-CB63-4F94-921A-B688E4A8C855}" dt="2023-12-18T14:35:54.221" v="2138" actId="21"/>
        <pc:sldMkLst>
          <pc:docMk/>
          <pc:sldMk cId="1667096090" sldId="273"/>
        </pc:sldMkLst>
        <pc:spChg chg="mod">
          <ac:chgData name="ATTAPOL ADULYASAS" userId="88bb098d-9266-4fa2-803e-6e4eb67a2399" providerId="ADAL" clId="{8E6F3592-CB63-4F94-921A-B688E4A8C855}" dt="2023-12-18T14:26:45.375" v="1933" actId="108"/>
          <ac:spMkLst>
            <pc:docMk/>
            <pc:sldMk cId="1667096090" sldId="273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4:34:26.728" v="2134" actId="948"/>
          <ac:spMkLst>
            <pc:docMk/>
            <pc:sldMk cId="1667096090" sldId="273"/>
            <ac:spMk id="4" creationId="{00000000-0000-0000-0000-000000000000}"/>
          </ac:spMkLst>
        </pc:spChg>
        <pc:picChg chg="add del">
          <ac:chgData name="ATTAPOL ADULYASAS" userId="88bb098d-9266-4fa2-803e-6e4eb67a2399" providerId="ADAL" clId="{8E6F3592-CB63-4F94-921A-B688E4A8C855}" dt="2023-12-18T14:35:54.221" v="2138" actId="21"/>
          <ac:picMkLst>
            <pc:docMk/>
            <pc:sldMk cId="1667096090" sldId="273"/>
            <ac:picMk id="5" creationId="{81DE848D-5E68-89EC-636C-B848EC7B2FD9}"/>
          </ac:picMkLst>
        </pc:picChg>
      </pc:sldChg>
      <pc:sldChg chg="add del">
        <pc:chgData name="ATTAPOL ADULYASAS" userId="88bb098d-9266-4fa2-803e-6e4eb67a2399" providerId="ADAL" clId="{8E6F3592-CB63-4F94-921A-B688E4A8C855}" dt="2023-12-18T14:19:49.966" v="1890" actId="47"/>
        <pc:sldMkLst>
          <pc:docMk/>
          <pc:sldMk cId="3902840002" sldId="273"/>
        </pc:sldMkLst>
      </pc:sldChg>
      <pc:sldChg chg="addSp delSp modSp add mod">
        <pc:chgData name="ATTAPOL ADULYASAS" userId="88bb098d-9266-4fa2-803e-6e4eb67a2399" providerId="ADAL" clId="{8E6F3592-CB63-4F94-921A-B688E4A8C855}" dt="2023-12-18T14:38:27.998" v="2165"/>
        <pc:sldMkLst>
          <pc:docMk/>
          <pc:sldMk cId="2870568623" sldId="274"/>
        </pc:sldMkLst>
        <pc:spChg chg="mod">
          <ac:chgData name="ATTAPOL ADULYASAS" userId="88bb098d-9266-4fa2-803e-6e4eb67a2399" providerId="ADAL" clId="{8E6F3592-CB63-4F94-921A-B688E4A8C855}" dt="2023-12-18T14:36:10.100" v="2153" actId="20577"/>
          <ac:spMkLst>
            <pc:docMk/>
            <pc:sldMk cId="2870568623" sldId="274"/>
            <ac:spMk id="2" creationId="{00000000-0000-0000-0000-000000000000}"/>
          </ac:spMkLst>
        </pc:spChg>
        <pc:spChg chg="add mod">
          <ac:chgData name="ATTAPOL ADULYASAS" userId="88bb098d-9266-4fa2-803e-6e4eb67a2399" providerId="ADAL" clId="{8E6F3592-CB63-4F94-921A-B688E4A8C855}" dt="2023-12-18T14:38:27.998" v="2165"/>
          <ac:spMkLst>
            <pc:docMk/>
            <pc:sldMk cId="2870568623" sldId="274"/>
            <ac:spMk id="4" creationId="{78DCFA58-4741-676D-368F-D46E013D1CDE}"/>
          </ac:spMkLst>
        </pc:spChg>
        <pc:spChg chg="del">
          <ac:chgData name="ATTAPOL ADULYASAS" userId="88bb098d-9266-4fa2-803e-6e4eb67a2399" providerId="ADAL" clId="{8E6F3592-CB63-4F94-921A-B688E4A8C855}" dt="2023-12-18T14:36:23.211" v="2154" actId="478"/>
          <ac:spMkLst>
            <pc:docMk/>
            <pc:sldMk cId="2870568623" sldId="274"/>
            <ac:spMk id="6" creationId="{1A804166-BBD6-7735-6007-47E4C9AF1338}"/>
          </ac:spMkLst>
        </pc:spChg>
        <pc:picChg chg="add mod">
          <ac:chgData name="ATTAPOL ADULYASAS" userId="88bb098d-9266-4fa2-803e-6e4eb67a2399" providerId="ADAL" clId="{8E6F3592-CB63-4F94-921A-B688E4A8C855}" dt="2023-12-18T14:36:00.063" v="2141" actId="1076"/>
          <ac:picMkLst>
            <pc:docMk/>
            <pc:sldMk cId="2870568623" sldId="274"/>
            <ac:picMk id="3" creationId="{A2B0B7BA-F1B9-D30C-F1B1-F13EB3BDBC53}"/>
          </ac:picMkLst>
        </pc:picChg>
        <pc:picChg chg="del">
          <ac:chgData name="ATTAPOL ADULYASAS" userId="88bb098d-9266-4fa2-803e-6e4eb67a2399" providerId="ADAL" clId="{8E6F3592-CB63-4F94-921A-B688E4A8C855}" dt="2023-12-18T14:35:50.511" v="2137" actId="478"/>
          <ac:picMkLst>
            <pc:docMk/>
            <pc:sldMk cId="2870568623" sldId="274"/>
            <ac:picMk id="5" creationId="{6B49A694-FD3D-8C50-554E-6B586D41C77A}"/>
          </ac:picMkLst>
        </pc:picChg>
      </pc:sldChg>
      <pc:sldChg chg="modSp add mod">
        <pc:chgData name="ATTAPOL ADULYASAS" userId="88bb098d-9266-4fa2-803e-6e4eb67a2399" providerId="ADAL" clId="{8E6F3592-CB63-4F94-921A-B688E4A8C855}" dt="2023-12-21T05:58:42.066" v="4087" actId="20577"/>
        <pc:sldMkLst>
          <pc:docMk/>
          <pc:sldMk cId="1264851879" sldId="275"/>
        </pc:sldMkLst>
        <pc:spChg chg="mod">
          <ac:chgData name="ATTAPOL ADULYASAS" userId="88bb098d-9266-4fa2-803e-6e4eb67a2399" providerId="ADAL" clId="{8E6F3592-CB63-4F94-921A-B688E4A8C855}" dt="2023-12-18T14:47:23.010" v="2316" actId="20577"/>
          <ac:spMkLst>
            <pc:docMk/>
            <pc:sldMk cId="1264851879" sldId="275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5:58:42.066" v="4087" actId="20577"/>
          <ac:spMkLst>
            <pc:docMk/>
            <pc:sldMk cId="1264851879" sldId="275"/>
            <ac:spMk id="4" creationId="{00000000-0000-0000-0000-000000000000}"/>
          </ac:spMkLst>
        </pc:spChg>
      </pc:sldChg>
      <pc:sldChg chg="addSp delSp modSp add mod ord">
        <pc:chgData name="ATTAPOL ADULYASAS" userId="88bb098d-9266-4fa2-803e-6e4eb67a2399" providerId="ADAL" clId="{8E6F3592-CB63-4F94-921A-B688E4A8C855}" dt="2023-12-18T14:42:24.655" v="2201" actId="1076"/>
        <pc:sldMkLst>
          <pc:docMk/>
          <pc:sldMk cId="3244373443" sldId="276"/>
        </pc:sldMkLst>
        <pc:spChg chg="mod">
          <ac:chgData name="ATTAPOL ADULYASAS" userId="88bb098d-9266-4fa2-803e-6e4eb67a2399" providerId="ADAL" clId="{8E6F3592-CB63-4F94-921A-B688E4A8C855}" dt="2023-12-18T14:42:17.208" v="2199" actId="6549"/>
          <ac:spMkLst>
            <pc:docMk/>
            <pc:sldMk cId="3244373443" sldId="276"/>
            <ac:spMk id="2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18T14:42:24.655" v="2201" actId="1076"/>
          <ac:picMkLst>
            <pc:docMk/>
            <pc:sldMk cId="3244373443" sldId="276"/>
            <ac:picMk id="4" creationId="{A902C236-F2C8-A892-32A8-CE0824A12B99}"/>
          </ac:picMkLst>
        </pc:picChg>
        <pc:picChg chg="del">
          <ac:chgData name="ATTAPOL ADULYASAS" userId="88bb098d-9266-4fa2-803e-6e4eb67a2399" providerId="ADAL" clId="{8E6F3592-CB63-4F94-921A-B688E4A8C855}" dt="2023-12-18T14:41:08.244" v="2184" actId="478"/>
          <ac:picMkLst>
            <pc:docMk/>
            <pc:sldMk cId="3244373443" sldId="276"/>
            <ac:picMk id="5" creationId="{683D472D-79B1-BFF1-AFB5-305B64E3EF12}"/>
          </ac:picMkLst>
        </pc:picChg>
      </pc:sldChg>
      <pc:sldChg chg="add del">
        <pc:chgData name="ATTAPOL ADULYASAS" userId="88bb098d-9266-4fa2-803e-6e4eb67a2399" providerId="ADAL" clId="{8E6F3592-CB63-4F94-921A-B688E4A8C855}" dt="2023-12-18T14:47:34.974" v="2318" actId="47"/>
        <pc:sldMkLst>
          <pc:docMk/>
          <pc:sldMk cId="811687723" sldId="277"/>
        </pc:sldMkLst>
      </pc:sldChg>
      <pc:sldChg chg="modSp add mod ord">
        <pc:chgData name="ATTAPOL ADULYASAS" userId="88bb098d-9266-4fa2-803e-6e4eb67a2399" providerId="ADAL" clId="{8E6F3592-CB63-4F94-921A-B688E4A8C855}" dt="2023-12-18T16:09:31.809" v="2899" actId="20578"/>
        <pc:sldMkLst>
          <pc:docMk/>
          <pc:sldMk cId="2955534470" sldId="277"/>
        </pc:sldMkLst>
        <pc:spChg chg="mod">
          <ac:chgData name="ATTAPOL ADULYASAS" userId="88bb098d-9266-4fa2-803e-6e4eb67a2399" providerId="ADAL" clId="{8E6F3592-CB63-4F94-921A-B688E4A8C855}" dt="2023-12-18T16:02:35.746" v="2710" actId="20577"/>
          <ac:spMkLst>
            <pc:docMk/>
            <pc:sldMk cId="2955534470" sldId="277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6:09:31.602" v="2898" actId="20577"/>
          <ac:spMkLst>
            <pc:docMk/>
            <pc:sldMk cId="2955534470" sldId="277"/>
            <ac:spMk id="4" creationId="{00000000-0000-0000-0000-000000000000}"/>
          </ac:spMkLst>
        </pc:spChg>
      </pc:sldChg>
      <pc:sldChg chg="modSp add del mod">
        <pc:chgData name="ATTAPOL ADULYASAS" userId="88bb098d-9266-4fa2-803e-6e4eb67a2399" providerId="ADAL" clId="{8E6F3592-CB63-4F94-921A-B688E4A8C855}" dt="2023-12-18T15:51:24.492" v="2638" actId="47"/>
        <pc:sldMkLst>
          <pc:docMk/>
          <pc:sldMk cId="565852271" sldId="278"/>
        </pc:sldMkLst>
        <pc:spChg chg="mod">
          <ac:chgData name="ATTAPOL ADULYASAS" userId="88bb098d-9266-4fa2-803e-6e4eb67a2399" providerId="ADAL" clId="{8E6F3592-CB63-4F94-921A-B688E4A8C855}" dt="2023-12-18T15:19:37.602" v="2567" actId="179"/>
          <ac:spMkLst>
            <pc:docMk/>
            <pc:sldMk cId="565852271" sldId="278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5:22:25.722" v="2606" actId="6549"/>
        <pc:sldMkLst>
          <pc:docMk/>
          <pc:sldMk cId="250693157" sldId="279"/>
        </pc:sldMkLst>
        <pc:spChg chg="mod">
          <ac:chgData name="ATTAPOL ADULYASAS" userId="88bb098d-9266-4fa2-803e-6e4eb67a2399" providerId="ADAL" clId="{8E6F3592-CB63-4F94-921A-B688E4A8C855}" dt="2023-12-18T15:20:32.652" v="2580" actId="20577"/>
          <ac:spMkLst>
            <pc:docMk/>
            <pc:sldMk cId="250693157" sldId="279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5:22:25.722" v="2606" actId="6549"/>
          <ac:spMkLst>
            <pc:docMk/>
            <pc:sldMk cId="250693157" sldId="279"/>
            <ac:spMk id="4" creationId="{00000000-0000-0000-0000-000000000000}"/>
          </ac:spMkLst>
        </pc:spChg>
      </pc:sldChg>
      <pc:sldChg chg="modSp add del mod">
        <pc:chgData name="ATTAPOL ADULYASAS" userId="88bb098d-9266-4fa2-803e-6e4eb67a2399" providerId="ADAL" clId="{8E6F3592-CB63-4F94-921A-B688E4A8C855}" dt="2023-12-18T15:56:53.743" v="2669" actId="47"/>
        <pc:sldMkLst>
          <pc:docMk/>
          <pc:sldMk cId="174363123" sldId="280"/>
        </pc:sldMkLst>
        <pc:spChg chg="mod">
          <ac:chgData name="ATTAPOL ADULYASAS" userId="88bb098d-9266-4fa2-803e-6e4eb67a2399" providerId="ADAL" clId="{8E6F3592-CB63-4F94-921A-B688E4A8C855}" dt="2023-12-18T15:52:03.023" v="2650" actId="20577"/>
          <ac:spMkLst>
            <pc:docMk/>
            <pc:sldMk cId="174363123" sldId="280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5:56:36.795" v="2668" actId="6549"/>
          <ac:spMkLst>
            <pc:docMk/>
            <pc:sldMk cId="174363123" sldId="280"/>
            <ac:spMk id="4" creationId="{00000000-0000-0000-0000-000000000000}"/>
          </ac:spMkLst>
        </pc:spChg>
      </pc:sldChg>
      <pc:sldChg chg="add del">
        <pc:chgData name="ATTAPOL ADULYASAS" userId="88bb098d-9266-4fa2-803e-6e4eb67a2399" providerId="ADAL" clId="{8E6F3592-CB63-4F94-921A-B688E4A8C855}" dt="2023-12-18T16:09:31.983" v="2900" actId="47"/>
        <pc:sldMkLst>
          <pc:docMk/>
          <pc:sldMk cId="1126119483" sldId="280"/>
        </pc:sldMkLst>
      </pc:sldChg>
      <pc:sldChg chg="modSp add mod">
        <pc:chgData name="ATTAPOL ADULYASAS" userId="88bb098d-9266-4fa2-803e-6e4eb67a2399" providerId="ADAL" clId="{8E6F3592-CB63-4F94-921A-B688E4A8C855}" dt="2024-01-08T02:58:13.226" v="7790" actId="20577"/>
        <pc:sldMkLst>
          <pc:docMk/>
          <pc:sldMk cId="1317858163" sldId="280"/>
        </pc:sldMkLst>
        <pc:spChg chg="mod">
          <ac:chgData name="ATTAPOL ADULYASAS" userId="88bb098d-9266-4fa2-803e-6e4eb67a2399" providerId="ADAL" clId="{8E6F3592-CB63-4F94-921A-B688E4A8C855}" dt="2023-12-18T16:10:39.856" v="2904" actId="20577"/>
          <ac:spMkLst>
            <pc:docMk/>
            <pc:sldMk cId="1317858163" sldId="280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4-01-08T02:58:13.226" v="7790" actId="20577"/>
          <ac:spMkLst>
            <pc:docMk/>
            <pc:sldMk cId="1317858163" sldId="280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4-01-08T02:58:56.236" v="7791" actId="20577"/>
        <pc:sldMkLst>
          <pc:docMk/>
          <pc:sldMk cId="2438245155" sldId="281"/>
        </pc:sldMkLst>
        <pc:spChg chg="mod">
          <ac:chgData name="ATTAPOL ADULYASAS" userId="88bb098d-9266-4fa2-803e-6e4eb67a2399" providerId="ADAL" clId="{8E6F3592-CB63-4F94-921A-B688E4A8C855}" dt="2023-12-18T16:17:56.732" v="3035" actId="20577"/>
          <ac:spMkLst>
            <pc:docMk/>
            <pc:sldMk cId="2438245155" sldId="281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4-01-08T02:58:56.236" v="7791" actId="20577"/>
          <ac:spMkLst>
            <pc:docMk/>
            <pc:sldMk cId="2438245155" sldId="281"/>
            <ac:spMk id="4" creationId="{00000000-0000-0000-0000-000000000000}"/>
          </ac:spMkLst>
        </pc:spChg>
      </pc:sldChg>
      <pc:sldChg chg="addSp delSp modSp add mod">
        <pc:chgData name="ATTAPOL ADULYASAS" userId="88bb098d-9266-4fa2-803e-6e4eb67a2399" providerId="ADAL" clId="{8E6F3592-CB63-4F94-921A-B688E4A8C855}" dt="2023-12-18T16:25:08.353" v="3147" actId="14100"/>
        <pc:sldMkLst>
          <pc:docMk/>
          <pc:sldMk cId="716713604" sldId="282"/>
        </pc:sldMkLst>
        <pc:spChg chg="mod">
          <ac:chgData name="ATTAPOL ADULYASAS" userId="88bb098d-9266-4fa2-803e-6e4eb67a2399" providerId="ADAL" clId="{8E6F3592-CB63-4F94-921A-B688E4A8C855}" dt="2023-12-18T16:25:00.993" v="3146" actId="14100"/>
          <ac:spMkLst>
            <pc:docMk/>
            <pc:sldMk cId="716713604" sldId="282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18T16:24:46.576" v="3133" actId="478"/>
          <ac:spMkLst>
            <pc:docMk/>
            <pc:sldMk cId="716713604" sldId="282"/>
            <ac:spMk id="4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18T16:25:08.353" v="3147" actId="14100"/>
          <ac:picMkLst>
            <pc:docMk/>
            <pc:sldMk cId="716713604" sldId="282"/>
            <ac:picMk id="5" creationId="{6F79E880-EB5F-39AE-3A4E-2C96363E0001}"/>
          </ac:picMkLst>
        </pc:picChg>
      </pc:sldChg>
      <pc:sldChg chg="modSp add mod">
        <pc:chgData name="ATTAPOL ADULYASAS" userId="88bb098d-9266-4fa2-803e-6e4eb67a2399" providerId="ADAL" clId="{8E6F3592-CB63-4F94-921A-B688E4A8C855}" dt="2023-12-18T16:28:23.523" v="3199" actId="20577"/>
        <pc:sldMkLst>
          <pc:docMk/>
          <pc:sldMk cId="3788303414" sldId="283"/>
        </pc:sldMkLst>
        <pc:spChg chg="mod">
          <ac:chgData name="ATTAPOL ADULYASAS" userId="88bb098d-9266-4fa2-803e-6e4eb67a2399" providerId="ADAL" clId="{8E6F3592-CB63-4F94-921A-B688E4A8C855}" dt="2023-12-18T16:25:37.521" v="3154" actId="20577"/>
          <ac:spMkLst>
            <pc:docMk/>
            <pc:sldMk cId="3788303414" sldId="283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6:28:23.523" v="3199" actId="20577"/>
          <ac:spMkLst>
            <pc:docMk/>
            <pc:sldMk cId="3788303414" sldId="283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6:32:29.680" v="3238" actId="20577"/>
        <pc:sldMkLst>
          <pc:docMk/>
          <pc:sldMk cId="4275848517" sldId="284"/>
        </pc:sldMkLst>
        <pc:spChg chg="mod">
          <ac:chgData name="ATTAPOL ADULYASAS" userId="88bb098d-9266-4fa2-803e-6e4eb67a2399" providerId="ADAL" clId="{8E6F3592-CB63-4F94-921A-B688E4A8C855}" dt="2023-12-18T16:30:51.299" v="3219" actId="14100"/>
          <ac:spMkLst>
            <pc:docMk/>
            <pc:sldMk cId="4275848517" sldId="284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6:32:29.680" v="3238" actId="20577"/>
          <ac:spMkLst>
            <pc:docMk/>
            <pc:sldMk cId="4275848517" sldId="284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4-01-08T02:59:51.630" v="7792" actId="20577"/>
        <pc:sldMkLst>
          <pc:docMk/>
          <pc:sldMk cId="387047303" sldId="285"/>
        </pc:sldMkLst>
        <pc:spChg chg="mod">
          <ac:chgData name="ATTAPOL ADULYASAS" userId="88bb098d-9266-4fa2-803e-6e4eb67a2399" providerId="ADAL" clId="{8E6F3592-CB63-4F94-921A-B688E4A8C855}" dt="2023-12-18T16:32:54.036" v="3249" actId="20577"/>
          <ac:spMkLst>
            <pc:docMk/>
            <pc:sldMk cId="387047303" sldId="285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4-01-08T02:59:51.630" v="7792" actId="20577"/>
          <ac:spMkLst>
            <pc:docMk/>
            <pc:sldMk cId="387047303" sldId="285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4-01-08T03:00:32.579" v="7793" actId="20577"/>
        <pc:sldMkLst>
          <pc:docMk/>
          <pc:sldMk cId="973546821" sldId="286"/>
        </pc:sldMkLst>
        <pc:spChg chg="mod">
          <ac:chgData name="ATTAPOL ADULYASAS" userId="88bb098d-9266-4fa2-803e-6e4eb67a2399" providerId="ADAL" clId="{8E6F3592-CB63-4F94-921A-B688E4A8C855}" dt="2023-12-18T16:42:15.343" v="3432" actId="20577"/>
          <ac:spMkLst>
            <pc:docMk/>
            <pc:sldMk cId="973546821" sldId="286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4-01-08T03:00:32.579" v="7793" actId="20577"/>
          <ac:spMkLst>
            <pc:docMk/>
            <pc:sldMk cId="973546821" sldId="286"/>
            <ac:spMk id="4" creationId="{00000000-0000-0000-0000-000000000000}"/>
          </ac:spMkLst>
        </pc:spChg>
      </pc:sldChg>
      <pc:sldChg chg="addSp delSp modSp add mod">
        <pc:chgData name="ATTAPOL ADULYASAS" userId="88bb098d-9266-4fa2-803e-6e4eb67a2399" providerId="ADAL" clId="{8E6F3592-CB63-4F94-921A-B688E4A8C855}" dt="2023-12-18T16:52:06.089" v="3602" actId="1076"/>
        <pc:sldMkLst>
          <pc:docMk/>
          <pc:sldMk cId="901178234" sldId="287"/>
        </pc:sldMkLst>
        <pc:spChg chg="mod">
          <ac:chgData name="ATTAPOL ADULYASAS" userId="88bb098d-9266-4fa2-803e-6e4eb67a2399" providerId="ADAL" clId="{8E6F3592-CB63-4F94-921A-B688E4A8C855}" dt="2023-12-18T16:49:55.874" v="3593" actId="20577"/>
          <ac:spMkLst>
            <pc:docMk/>
            <pc:sldMk cId="901178234" sldId="287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18T16:50:00.046" v="3594" actId="478"/>
          <ac:spMkLst>
            <pc:docMk/>
            <pc:sldMk cId="901178234" sldId="287"/>
            <ac:spMk id="4" creationId="{00000000-0000-0000-0000-000000000000}"/>
          </ac:spMkLst>
        </pc:spChg>
        <pc:picChg chg="add del mod">
          <ac:chgData name="ATTAPOL ADULYASAS" userId="88bb098d-9266-4fa2-803e-6e4eb67a2399" providerId="ADAL" clId="{8E6F3592-CB63-4F94-921A-B688E4A8C855}" dt="2023-12-18T16:51:58.311" v="3598" actId="478"/>
          <ac:picMkLst>
            <pc:docMk/>
            <pc:sldMk cId="901178234" sldId="287"/>
            <ac:picMk id="5" creationId="{DBAC2E54-0A0F-7B00-149D-6717325FBCCB}"/>
          </ac:picMkLst>
        </pc:picChg>
        <pc:picChg chg="add mod">
          <ac:chgData name="ATTAPOL ADULYASAS" userId="88bb098d-9266-4fa2-803e-6e4eb67a2399" providerId="ADAL" clId="{8E6F3592-CB63-4F94-921A-B688E4A8C855}" dt="2023-12-18T16:52:06.089" v="3602" actId="1076"/>
          <ac:picMkLst>
            <pc:docMk/>
            <pc:sldMk cId="901178234" sldId="287"/>
            <ac:picMk id="7" creationId="{36E1BCE3-46C0-9AC9-0D8E-04E616D5F8E2}"/>
          </ac:picMkLst>
        </pc:picChg>
      </pc:sldChg>
      <pc:sldChg chg="modSp add mod">
        <pc:chgData name="ATTAPOL ADULYASAS" userId="88bb098d-9266-4fa2-803e-6e4eb67a2399" providerId="ADAL" clId="{8E6F3592-CB63-4F94-921A-B688E4A8C855}" dt="2023-12-18T17:00:14.908" v="3670" actId="20577"/>
        <pc:sldMkLst>
          <pc:docMk/>
          <pc:sldMk cId="3097199543" sldId="288"/>
        </pc:sldMkLst>
        <pc:spChg chg="mod">
          <ac:chgData name="ATTAPOL ADULYASAS" userId="88bb098d-9266-4fa2-803e-6e4eb67a2399" providerId="ADAL" clId="{8E6F3592-CB63-4F94-921A-B688E4A8C855}" dt="2023-12-18T16:55:46.097" v="3609" actId="20577"/>
          <ac:spMkLst>
            <pc:docMk/>
            <pc:sldMk cId="3097199543" sldId="288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7:00:14.908" v="3670" actId="20577"/>
          <ac:spMkLst>
            <pc:docMk/>
            <pc:sldMk cId="3097199543" sldId="288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7:04:57.757" v="3724" actId="6549"/>
        <pc:sldMkLst>
          <pc:docMk/>
          <pc:sldMk cId="470052585" sldId="289"/>
        </pc:sldMkLst>
        <pc:spChg chg="mod">
          <ac:chgData name="ATTAPOL ADULYASAS" userId="88bb098d-9266-4fa2-803e-6e4eb67a2399" providerId="ADAL" clId="{8E6F3592-CB63-4F94-921A-B688E4A8C855}" dt="2023-12-18T17:00:34.824" v="3677" actId="20577"/>
          <ac:spMkLst>
            <pc:docMk/>
            <pc:sldMk cId="470052585" sldId="289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7:04:57.757" v="3724" actId="6549"/>
          <ac:spMkLst>
            <pc:docMk/>
            <pc:sldMk cId="470052585" sldId="289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7:09:31.069" v="3807" actId="1076"/>
        <pc:sldMkLst>
          <pc:docMk/>
          <pc:sldMk cId="1447952214" sldId="290"/>
        </pc:sldMkLst>
        <pc:spChg chg="mod">
          <ac:chgData name="ATTAPOL ADULYASAS" userId="88bb098d-9266-4fa2-803e-6e4eb67a2399" providerId="ADAL" clId="{8E6F3592-CB63-4F94-921A-B688E4A8C855}" dt="2023-12-18T17:06:01.401" v="3734" actId="20577"/>
          <ac:spMkLst>
            <pc:docMk/>
            <pc:sldMk cId="1447952214" sldId="290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7:09:31.069" v="3807" actId="1076"/>
          <ac:spMkLst>
            <pc:docMk/>
            <pc:sldMk cId="1447952214" sldId="290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7:10:54.605" v="3828" actId="20577"/>
        <pc:sldMkLst>
          <pc:docMk/>
          <pc:sldMk cId="3210383429" sldId="291"/>
        </pc:sldMkLst>
        <pc:spChg chg="mod">
          <ac:chgData name="ATTAPOL ADULYASAS" userId="88bb098d-9266-4fa2-803e-6e4eb67a2399" providerId="ADAL" clId="{8E6F3592-CB63-4F94-921A-B688E4A8C855}" dt="2023-12-18T17:09:47.836" v="3814" actId="20577"/>
          <ac:spMkLst>
            <pc:docMk/>
            <pc:sldMk cId="3210383429" sldId="291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7:10:54.605" v="3828" actId="20577"/>
          <ac:spMkLst>
            <pc:docMk/>
            <pc:sldMk cId="3210383429" sldId="291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18T17:12:24.729" v="3843" actId="20577"/>
        <pc:sldMkLst>
          <pc:docMk/>
          <pc:sldMk cId="3943466527" sldId="292"/>
        </pc:sldMkLst>
        <pc:spChg chg="mod">
          <ac:chgData name="ATTAPOL ADULYASAS" userId="88bb098d-9266-4fa2-803e-6e4eb67a2399" providerId="ADAL" clId="{8E6F3592-CB63-4F94-921A-B688E4A8C855}" dt="2023-12-18T17:11:07.467" v="3835" actId="20577"/>
          <ac:spMkLst>
            <pc:docMk/>
            <pc:sldMk cId="3943466527" sldId="292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7:12:24.729" v="3843" actId="20577"/>
          <ac:spMkLst>
            <pc:docMk/>
            <pc:sldMk cId="3943466527" sldId="292"/>
            <ac:spMk id="4" creationId="{00000000-0000-0000-0000-000000000000}"/>
          </ac:spMkLst>
        </pc:spChg>
      </pc:sldChg>
      <pc:sldChg chg="addSp delSp modSp add mod">
        <pc:chgData name="ATTAPOL ADULYASAS" userId="88bb098d-9266-4fa2-803e-6e4eb67a2399" providerId="ADAL" clId="{8E6F3592-CB63-4F94-921A-B688E4A8C855}" dt="2023-12-18T17:13:27.329" v="3858" actId="20577"/>
        <pc:sldMkLst>
          <pc:docMk/>
          <pc:sldMk cId="4053650802" sldId="293"/>
        </pc:sldMkLst>
        <pc:spChg chg="del">
          <ac:chgData name="ATTAPOL ADULYASAS" userId="88bb098d-9266-4fa2-803e-6e4eb67a2399" providerId="ADAL" clId="{8E6F3592-CB63-4F94-921A-B688E4A8C855}" dt="2023-12-18T17:12:48.657" v="3845" actId="478"/>
          <ac:spMkLst>
            <pc:docMk/>
            <pc:sldMk cId="4053650802" sldId="293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18T17:13:27.329" v="3858" actId="20577"/>
          <ac:spMkLst>
            <pc:docMk/>
            <pc:sldMk cId="4053650802" sldId="293"/>
            <ac:spMk id="4" creationId="{00000000-0000-0000-0000-000000000000}"/>
          </ac:spMkLst>
        </pc:spChg>
        <pc:spChg chg="add del mod">
          <ac:chgData name="ATTAPOL ADULYASAS" userId="88bb098d-9266-4fa2-803e-6e4eb67a2399" providerId="ADAL" clId="{8E6F3592-CB63-4F94-921A-B688E4A8C855}" dt="2023-12-18T17:12:54.080" v="3846" actId="478"/>
          <ac:spMkLst>
            <pc:docMk/>
            <pc:sldMk cId="4053650802" sldId="293"/>
            <ac:spMk id="5" creationId="{71789FB8-B1F5-9C0D-3DD1-1C5EC9155CC6}"/>
          </ac:spMkLst>
        </pc:spChg>
      </pc:sldChg>
      <pc:sldChg chg="delSp modSp add mod">
        <pc:chgData name="ATTAPOL ADULYASAS" userId="88bb098d-9266-4fa2-803e-6e4eb67a2399" providerId="ADAL" clId="{8E6F3592-CB63-4F94-921A-B688E4A8C855}" dt="2023-12-21T01:40:14.543" v="3875" actId="122"/>
        <pc:sldMkLst>
          <pc:docMk/>
          <pc:sldMk cId="808518726" sldId="294"/>
        </pc:sldMkLst>
        <pc:spChg chg="mod">
          <ac:chgData name="ATTAPOL ADULYASAS" userId="88bb098d-9266-4fa2-803e-6e4eb67a2399" providerId="ADAL" clId="{8E6F3592-CB63-4F94-921A-B688E4A8C855}" dt="2023-12-21T01:40:14.543" v="3875" actId="122"/>
          <ac:spMkLst>
            <pc:docMk/>
            <pc:sldMk cId="808518726" sldId="294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21T01:40:05.961" v="3871" actId="478"/>
          <ac:spMkLst>
            <pc:docMk/>
            <pc:sldMk cId="808518726" sldId="294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1:40:52.770" v="3893" actId="20577"/>
        <pc:sldMkLst>
          <pc:docMk/>
          <pc:sldMk cId="1518504907" sldId="295"/>
        </pc:sldMkLst>
        <pc:spChg chg="mod">
          <ac:chgData name="ATTAPOL ADULYASAS" userId="88bb098d-9266-4fa2-803e-6e4eb67a2399" providerId="ADAL" clId="{8E6F3592-CB63-4F94-921A-B688E4A8C855}" dt="2023-12-21T01:40:52.770" v="3893" actId="20577"/>
          <ac:spMkLst>
            <pc:docMk/>
            <pc:sldMk cId="1518504907" sldId="295"/>
            <ac:spMk id="2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1:41:50.196" v="3937" actId="1076"/>
        <pc:sldMkLst>
          <pc:docMk/>
          <pc:sldMk cId="1890033432" sldId="296"/>
        </pc:sldMkLst>
        <pc:spChg chg="mod">
          <ac:chgData name="ATTAPOL ADULYASAS" userId="88bb098d-9266-4fa2-803e-6e4eb67a2399" providerId="ADAL" clId="{8E6F3592-CB63-4F94-921A-B688E4A8C855}" dt="2023-12-21T01:41:50.196" v="3937" actId="1076"/>
          <ac:spMkLst>
            <pc:docMk/>
            <pc:sldMk cId="1890033432" sldId="296"/>
            <ac:spMk id="2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1:42:31.720" v="3952" actId="20577"/>
        <pc:sldMkLst>
          <pc:docMk/>
          <pc:sldMk cId="699343865" sldId="297"/>
        </pc:sldMkLst>
        <pc:spChg chg="mod">
          <ac:chgData name="ATTAPOL ADULYASAS" userId="88bb098d-9266-4fa2-803e-6e4eb67a2399" providerId="ADAL" clId="{8E6F3592-CB63-4F94-921A-B688E4A8C855}" dt="2023-12-21T01:42:31.720" v="3952" actId="20577"/>
          <ac:spMkLst>
            <pc:docMk/>
            <pc:sldMk cId="699343865" sldId="297"/>
            <ac:spMk id="2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5:55:50.923" v="3985" actId="20577"/>
        <pc:sldMkLst>
          <pc:docMk/>
          <pc:sldMk cId="991763082" sldId="298"/>
        </pc:sldMkLst>
        <pc:spChg chg="mod">
          <ac:chgData name="ATTAPOL ADULYASAS" userId="88bb098d-9266-4fa2-803e-6e4eb67a2399" providerId="ADAL" clId="{8E6F3592-CB63-4F94-921A-B688E4A8C855}" dt="2023-12-21T05:55:50.923" v="3985" actId="20577"/>
          <ac:spMkLst>
            <pc:docMk/>
            <pc:sldMk cId="991763082" sldId="298"/>
            <ac:spMk id="2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5:57:21.185" v="4066" actId="20577"/>
        <pc:sldMkLst>
          <pc:docMk/>
          <pc:sldMk cId="836832428" sldId="299"/>
        </pc:sldMkLst>
        <pc:spChg chg="mod">
          <ac:chgData name="ATTAPOL ADULYASAS" userId="88bb098d-9266-4fa2-803e-6e4eb67a2399" providerId="ADAL" clId="{8E6F3592-CB63-4F94-921A-B688E4A8C855}" dt="2023-12-21T05:57:21.185" v="4066" actId="20577"/>
          <ac:spMkLst>
            <pc:docMk/>
            <pc:sldMk cId="836832428" sldId="299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5:56:55.570" v="4036" actId="20577"/>
          <ac:spMkLst>
            <pc:docMk/>
            <pc:sldMk cId="836832428" sldId="299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6:05:15.964" v="4372" actId="20577"/>
        <pc:sldMkLst>
          <pc:docMk/>
          <pc:sldMk cId="180428005" sldId="300"/>
        </pc:sldMkLst>
        <pc:spChg chg="mod">
          <ac:chgData name="ATTAPOL ADULYASAS" userId="88bb098d-9266-4fa2-803e-6e4eb67a2399" providerId="ADAL" clId="{8E6F3592-CB63-4F94-921A-B688E4A8C855}" dt="2023-12-21T06:00:15.234" v="4107" actId="20577"/>
          <ac:spMkLst>
            <pc:docMk/>
            <pc:sldMk cId="180428005" sldId="300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6:05:15.964" v="4372" actId="20577"/>
          <ac:spMkLst>
            <pc:docMk/>
            <pc:sldMk cId="180428005" sldId="300"/>
            <ac:spMk id="4" creationId="{00000000-0000-0000-0000-000000000000}"/>
          </ac:spMkLst>
        </pc:spChg>
      </pc:sldChg>
      <pc:sldChg chg="addSp modSp add mod">
        <pc:chgData name="ATTAPOL ADULYASAS" userId="88bb098d-9266-4fa2-803e-6e4eb67a2399" providerId="ADAL" clId="{8E6F3592-CB63-4F94-921A-B688E4A8C855}" dt="2023-12-21T06:10:50.682" v="4602" actId="1036"/>
        <pc:sldMkLst>
          <pc:docMk/>
          <pc:sldMk cId="3895349526" sldId="301"/>
        </pc:sldMkLst>
        <pc:spChg chg="mod">
          <ac:chgData name="ATTAPOL ADULYASAS" userId="88bb098d-9266-4fa2-803e-6e4eb67a2399" providerId="ADAL" clId="{8E6F3592-CB63-4F94-921A-B688E4A8C855}" dt="2023-12-21T06:08:22.743" v="4483" actId="20577"/>
          <ac:spMkLst>
            <pc:docMk/>
            <pc:sldMk cId="3895349526" sldId="301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6:10:38.923" v="4596" actId="14100"/>
          <ac:spMkLst>
            <pc:docMk/>
            <pc:sldMk cId="3895349526" sldId="301"/>
            <ac:spMk id="4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21T06:10:50.682" v="4602" actId="1036"/>
          <ac:picMkLst>
            <pc:docMk/>
            <pc:sldMk cId="3895349526" sldId="301"/>
            <ac:picMk id="5" creationId="{A723EC66-758B-86C5-C340-F608E8A367D8}"/>
          </ac:picMkLst>
        </pc:picChg>
      </pc:sldChg>
      <pc:sldChg chg="modSp add mod">
        <pc:chgData name="ATTAPOL ADULYASAS" userId="88bb098d-9266-4fa2-803e-6e4eb67a2399" providerId="ADAL" clId="{8E6F3592-CB63-4F94-921A-B688E4A8C855}" dt="2023-12-21T07:01:03.636" v="5107" actId="20577"/>
        <pc:sldMkLst>
          <pc:docMk/>
          <pc:sldMk cId="54822857" sldId="302"/>
        </pc:sldMkLst>
        <pc:spChg chg="mod">
          <ac:chgData name="ATTAPOL ADULYASAS" userId="88bb098d-9266-4fa2-803e-6e4eb67a2399" providerId="ADAL" clId="{8E6F3592-CB63-4F94-921A-B688E4A8C855}" dt="2023-12-21T06:55:28.261" v="4633" actId="14100"/>
          <ac:spMkLst>
            <pc:docMk/>
            <pc:sldMk cId="54822857" sldId="302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7:01:03.636" v="5107" actId="20577"/>
          <ac:spMkLst>
            <pc:docMk/>
            <pc:sldMk cId="54822857" sldId="302"/>
            <ac:spMk id="4" creationId="{00000000-0000-0000-0000-000000000000}"/>
          </ac:spMkLst>
        </pc:spChg>
      </pc:sldChg>
      <pc:sldChg chg="add">
        <pc:chgData name="ATTAPOL ADULYASAS" userId="88bb098d-9266-4fa2-803e-6e4eb67a2399" providerId="ADAL" clId="{8E6F3592-CB63-4F94-921A-B688E4A8C855}" dt="2023-12-21T07:01:23.186" v="5108"/>
        <pc:sldMkLst>
          <pc:docMk/>
          <pc:sldMk cId="583279655" sldId="303"/>
        </pc:sldMkLst>
      </pc:sldChg>
      <pc:sldChg chg="modSp add del mod">
        <pc:chgData name="ATTAPOL ADULYASAS" userId="88bb098d-9266-4fa2-803e-6e4eb67a2399" providerId="ADAL" clId="{8E6F3592-CB63-4F94-921A-B688E4A8C855}" dt="2023-12-21T07:11:28.504" v="5694" actId="47"/>
        <pc:sldMkLst>
          <pc:docMk/>
          <pc:sldMk cId="698222988" sldId="304"/>
        </pc:sldMkLst>
        <pc:spChg chg="mod">
          <ac:chgData name="ATTAPOL ADULYASAS" userId="88bb098d-9266-4fa2-803e-6e4eb67a2399" providerId="ADAL" clId="{8E6F3592-CB63-4F94-921A-B688E4A8C855}" dt="2023-12-21T07:01:57.765" v="5144" actId="20577"/>
          <ac:spMkLst>
            <pc:docMk/>
            <pc:sldMk cId="698222988" sldId="304"/>
            <ac:spMk id="2" creationId="{00000000-0000-0000-0000-000000000000}"/>
          </ac:spMkLst>
        </pc:spChg>
      </pc:sldChg>
      <pc:sldChg chg="add del">
        <pc:chgData name="ATTAPOL ADULYASAS" userId="88bb098d-9266-4fa2-803e-6e4eb67a2399" providerId="ADAL" clId="{8E6F3592-CB63-4F94-921A-B688E4A8C855}" dt="2023-12-21T07:25:19.924" v="5735"/>
        <pc:sldMkLst>
          <pc:docMk/>
          <pc:sldMk cId="2170380138" sldId="304"/>
        </pc:sldMkLst>
      </pc:sldChg>
      <pc:sldChg chg="modSp add mod">
        <pc:chgData name="ATTAPOL ADULYASAS" userId="88bb098d-9266-4fa2-803e-6e4eb67a2399" providerId="ADAL" clId="{8E6F3592-CB63-4F94-921A-B688E4A8C855}" dt="2023-12-21T07:09:18.961" v="5692" actId="20577"/>
        <pc:sldMkLst>
          <pc:docMk/>
          <pc:sldMk cId="1259195554" sldId="305"/>
        </pc:sldMkLst>
        <pc:spChg chg="mod">
          <ac:chgData name="ATTAPOL ADULYASAS" userId="88bb098d-9266-4fa2-803e-6e4eb67a2399" providerId="ADAL" clId="{8E6F3592-CB63-4F94-921A-B688E4A8C855}" dt="2023-12-21T07:07:26.492" v="5432" actId="20577"/>
          <ac:spMkLst>
            <pc:docMk/>
            <pc:sldMk cId="1259195554" sldId="305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7:09:18.961" v="5692" actId="20577"/>
          <ac:spMkLst>
            <pc:docMk/>
            <pc:sldMk cId="1259195554" sldId="305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7:11:50.730" v="5733" actId="20577"/>
        <pc:sldMkLst>
          <pc:docMk/>
          <pc:sldMk cId="1478826279" sldId="306"/>
        </pc:sldMkLst>
        <pc:spChg chg="mod">
          <ac:chgData name="ATTAPOL ADULYASAS" userId="88bb098d-9266-4fa2-803e-6e4eb67a2399" providerId="ADAL" clId="{8E6F3592-CB63-4F94-921A-B688E4A8C855}" dt="2023-12-21T07:11:50.730" v="5733" actId="20577"/>
          <ac:spMkLst>
            <pc:docMk/>
            <pc:sldMk cId="1478826279" sldId="306"/>
            <ac:spMk id="2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7:27:35.696" v="5916" actId="20577"/>
        <pc:sldMkLst>
          <pc:docMk/>
          <pc:sldMk cId="1942321634" sldId="307"/>
        </pc:sldMkLst>
        <pc:spChg chg="mod">
          <ac:chgData name="ATTAPOL ADULYASAS" userId="88bb098d-9266-4fa2-803e-6e4eb67a2399" providerId="ADAL" clId="{8E6F3592-CB63-4F94-921A-B688E4A8C855}" dt="2023-12-21T07:26:07.862" v="5758"/>
          <ac:spMkLst>
            <pc:docMk/>
            <pc:sldMk cId="1942321634" sldId="307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7:27:35.696" v="5916" actId="20577"/>
          <ac:spMkLst>
            <pc:docMk/>
            <pc:sldMk cId="1942321634" sldId="307"/>
            <ac:spMk id="4" creationId="{00000000-0000-0000-0000-000000000000}"/>
          </ac:spMkLst>
        </pc:spChg>
      </pc:sldChg>
      <pc:sldChg chg="addSp delSp modSp add mod">
        <pc:chgData name="ATTAPOL ADULYASAS" userId="88bb098d-9266-4fa2-803e-6e4eb67a2399" providerId="ADAL" clId="{8E6F3592-CB63-4F94-921A-B688E4A8C855}" dt="2023-12-21T07:28:26.623" v="5937" actId="20577"/>
        <pc:sldMkLst>
          <pc:docMk/>
          <pc:sldMk cId="2253898018" sldId="308"/>
        </pc:sldMkLst>
        <pc:spChg chg="mod">
          <ac:chgData name="ATTAPOL ADULYASAS" userId="88bb098d-9266-4fa2-803e-6e4eb67a2399" providerId="ADAL" clId="{8E6F3592-CB63-4F94-921A-B688E4A8C855}" dt="2023-12-21T07:28:26.623" v="5937" actId="20577"/>
          <ac:spMkLst>
            <pc:docMk/>
            <pc:sldMk cId="2253898018" sldId="308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21T07:28:10.305" v="5918" actId="478"/>
          <ac:spMkLst>
            <pc:docMk/>
            <pc:sldMk cId="2253898018" sldId="308"/>
            <ac:spMk id="4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21T07:28:17.930" v="5922" actId="1076"/>
          <ac:picMkLst>
            <pc:docMk/>
            <pc:sldMk cId="2253898018" sldId="308"/>
            <ac:picMk id="5" creationId="{A9E829E9-F0D8-B549-3AD5-31A3BA07228A}"/>
          </ac:picMkLst>
        </pc:picChg>
      </pc:sldChg>
      <pc:sldChg chg="modSp add mod">
        <pc:chgData name="ATTAPOL ADULYASAS" userId="88bb098d-9266-4fa2-803e-6e4eb67a2399" providerId="ADAL" clId="{8E6F3592-CB63-4F94-921A-B688E4A8C855}" dt="2023-12-21T07:38:18.007" v="6583" actId="14100"/>
        <pc:sldMkLst>
          <pc:docMk/>
          <pc:sldMk cId="2482826356" sldId="309"/>
        </pc:sldMkLst>
        <pc:spChg chg="mod">
          <ac:chgData name="ATTAPOL ADULYASAS" userId="88bb098d-9266-4fa2-803e-6e4eb67a2399" providerId="ADAL" clId="{8E6F3592-CB63-4F94-921A-B688E4A8C855}" dt="2023-12-21T07:32:54.902" v="6240" actId="108"/>
          <ac:spMkLst>
            <pc:docMk/>
            <pc:sldMk cId="2482826356" sldId="309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7:38:18.007" v="6583" actId="14100"/>
          <ac:spMkLst>
            <pc:docMk/>
            <pc:sldMk cId="2482826356" sldId="309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7:32:12.576" v="6236" actId="6549"/>
        <pc:sldMkLst>
          <pc:docMk/>
          <pc:sldMk cId="2984209698" sldId="310"/>
        </pc:sldMkLst>
        <pc:spChg chg="mod">
          <ac:chgData name="ATTAPOL ADULYASAS" userId="88bb098d-9266-4fa2-803e-6e4eb67a2399" providerId="ADAL" clId="{8E6F3592-CB63-4F94-921A-B688E4A8C855}" dt="2023-12-21T07:29:13.386" v="5941" actId="108"/>
          <ac:spMkLst>
            <pc:docMk/>
            <pc:sldMk cId="2984209698" sldId="310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7:32:12.576" v="6236" actId="6549"/>
          <ac:spMkLst>
            <pc:docMk/>
            <pc:sldMk cId="2984209698" sldId="310"/>
            <ac:spMk id="4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7:39:05.475" v="6606" actId="20577"/>
        <pc:sldMkLst>
          <pc:docMk/>
          <pc:sldMk cId="2000010645" sldId="311"/>
        </pc:sldMkLst>
        <pc:spChg chg="mod">
          <ac:chgData name="ATTAPOL ADULYASAS" userId="88bb098d-9266-4fa2-803e-6e4eb67a2399" providerId="ADAL" clId="{8E6F3592-CB63-4F94-921A-B688E4A8C855}" dt="2023-12-21T07:39:05.475" v="6606" actId="20577"/>
          <ac:spMkLst>
            <pc:docMk/>
            <pc:sldMk cId="2000010645" sldId="311"/>
            <ac:spMk id="2" creationId="{00000000-0000-0000-0000-000000000000}"/>
          </ac:spMkLst>
        </pc:spChg>
      </pc:sldChg>
      <pc:sldChg chg="modSp add mod">
        <pc:chgData name="ATTAPOL ADULYASAS" userId="88bb098d-9266-4fa2-803e-6e4eb67a2399" providerId="ADAL" clId="{8E6F3592-CB63-4F94-921A-B688E4A8C855}" dt="2023-12-21T07:54:54.375" v="7209" actId="20577"/>
        <pc:sldMkLst>
          <pc:docMk/>
          <pc:sldMk cId="3350534185" sldId="312"/>
        </pc:sldMkLst>
        <pc:spChg chg="mod">
          <ac:chgData name="ATTAPOL ADULYASAS" userId="88bb098d-9266-4fa2-803e-6e4eb67a2399" providerId="ADAL" clId="{8E6F3592-CB63-4F94-921A-B688E4A8C855}" dt="2023-12-21T07:54:03.323" v="7193" actId="20577"/>
          <ac:spMkLst>
            <pc:docMk/>
            <pc:sldMk cId="3350534185" sldId="312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7:54:54.375" v="7209" actId="20577"/>
          <ac:spMkLst>
            <pc:docMk/>
            <pc:sldMk cId="3350534185" sldId="312"/>
            <ac:spMk id="4" creationId="{00000000-0000-0000-0000-000000000000}"/>
          </ac:spMkLst>
        </pc:spChg>
      </pc:sldChg>
      <pc:sldChg chg="addSp delSp modSp add mod">
        <pc:chgData name="ATTAPOL ADULYASAS" userId="88bb098d-9266-4fa2-803e-6e4eb67a2399" providerId="ADAL" clId="{8E6F3592-CB63-4F94-921A-B688E4A8C855}" dt="2023-12-21T07:48:08.446" v="7167" actId="20577"/>
        <pc:sldMkLst>
          <pc:docMk/>
          <pc:sldMk cId="732209101" sldId="313"/>
        </pc:sldMkLst>
        <pc:spChg chg="mod">
          <ac:chgData name="ATTAPOL ADULYASAS" userId="88bb098d-9266-4fa2-803e-6e4eb67a2399" providerId="ADAL" clId="{8E6F3592-CB63-4F94-921A-B688E4A8C855}" dt="2023-12-21T07:48:08.446" v="7167" actId="20577"/>
          <ac:spMkLst>
            <pc:docMk/>
            <pc:sldMk cId="732209101" sldId="313"/>
            <ac:spMk id="2" creationId="{00000000-0000-0000-0000-000000000000}"/>
          </ac:spMkLst>
        </pc:spChg>
        <pc:spChg chg="del">
          <ac:chgData name="ATTAPOL ADULYASAS" userId="88bb098d-9266-4fa2-803e-6e4eb67a2399" providerId="ADAL" clId="{8E6F3592-CB63-4F94-921A-B688E4A8C855}" dt="2023-12-21T07:47:06.279" v="7149" actId="478"/>
          <ac:spMkLst>
            <pc:docMk/>
            <pc:sldMk cId="732209101" sldId="313"/>
            <ac:spMk id="4" creationId="{00000000-0000-0000-0000-000000000000}"/>
          </ac:spMkLst>
        </pc:spChg>
        <pc:picChg chg="add mod">
          <ac:chgData name="ATTAPOL ADULYASAS" userId="88bb098d-9266-4fa2-803e-6e4eb67a2399" providerId="ADAL" clId="{8E6F3592-CB63-4F94-921A-B688E4A8C855}" dt="2023-12-21T07:47:15.627" v="7153" actId="1076"/>
          <ac:picMkLst>
            <pc:docMk/>
            <pc:sldMk cId="732209101" sldId="313"/>
            <ac:picMk id="5" creationId="{A0549D56-3C70-75B2-4CA3-5C07B34DCD35}"/>
          </ac:picMkLst>
        </pc:picChg>
      </pc:sldChg>
      <pc:sldChg chg="modSp add mod">
        <pc:chgData name="ATTAPOL ADULYASAS" userId="88bb098d-9266-4fa2-803e-6e4eb67a2399" providerId="ADAL" clId="{8E6F3592-CB63-4F94-921A-B688E4A8C855}" dt="2023-12-21T08:02:43.566" v="7781" actId="20577"/>
        <pc:sldMkLst>
          <pc:docMk/>
          <pc:sldMk cId="2076835031" sldId="314"/>
        </pc:sldMkLst>
        <pc:spChg chg="mod">
          <ac:chgData name="ATTAPOL ADULYASAS" userId="88bb098d-9266-4fa2-803e-6e4eb67a2399" providerId="ADAL" clId="{8E6F3592-CB63-4F94-921A-B688E4A8C855}" dt="2023-12-21T08:01:46.198" v="7771" actId="1076"/>
          <ac:spMkLst>
            <pc:docMk/>
            <pc:sldMk cId="2076835031" sldId="314"/>
            <ac:spMk id="2" creationId="{00000000-0000-0000-0000-000000000000}"/>
          </ac:spMkLst>
        </pc:spChg>
        <pc:spChg chg="mod">
          <ac:chgData name="ATTAPOL ADULYASAS" userId="88bb098d-9266-4fa2-803e-6e4eb67a2399" providerId="ADAL" clId="{8E6F3592-CB63-4F94-921A-B688E4A8C855}" dt="2023-12-21T08:02:43.566" v="7781" actId="20577"/>
          <ac:spMkLst>
            <pc:docMk/>
            <pc:sldMk cId="2076835031" sldId="314"/>
            <ac:spMk id="4" creationId="{00000000-0000-0000-0000-000000000000}"/>
          </ac:spMkLst>
        </pc:spChg>
      </pc:sldChg>
    </pc:docChg>
  </pc:docChgLst>
  <pc:docChgLst>
    <pc:chgData name="ATTAPOL ADULYASAS" userId="88bb098d-9266-4fa2-803e-6e4eb67a2399" providerId="ADAL" clId="{B9A1327E-0CFD-4A5F-9185-B96297EBA516}"/>
    <pc:docChg chg="undo custSel delSld modSld">
      <pc:chgData name="ATTAPOL ADULYASAS" userId="88bb098d-9266-4fa2-803e-6e4eb67a2399" providerId="ADAL" clId="{B9A1327E-0CFD-4A5F-9185-B96297EBA516}" dt="2023-12-02T05:35:40.711" v="95"/>
      <pc:docMkLst>
        <pc:docMk/>
      </pc:docMkLst>
      <pc:sldChg chg="addSp modSp mod">
        <pc:chgData name="ATTAPOL ADULYASAS" userId="88bb098d-9266-4fa2-803e-6e4eb67a2399" providerId="ADAL" clId="{B9A1327E-0CFD-4A5F-9185-B96297EBA516}" dt="2023-12-02T03:48:07.324" v="91" actId="1076"/>
        <pc:sldMkLst>
          <pc:docMk/>
          <pc:sldMk cId="3981496919" sldId="259"/>
        </pc:sldMkLst>
        <pc:spChg chg="mod">
          <ac:chgData name="ATTAPOL ADULYASAS" userId="88bb098d-9266-4fa2-803e-6e4eb67a2399" providerId="ADAL" clId="{B9A1327E-0CFD-4A5F-9185-B96297EBA516}" dt="2023-12-02T03:48:07.324" v="91" actId="1076"/>
          <ac:spMkLst>
            <pc:docMk/>
            <pc:sldMk cId="3981496919" sldId="259"/>
            <ac:spMk id="2" creationId="{00000000-0000-0000-0000-000000000000}"/>
          </ac:spMkLst>
        </pc:spChg>
        <pc:spChg chg="add mod">
          <ac:chgData name="ATTAPOL ADULYASAS" userId="88bb098d-9266-4fa2-803e-6e4eb67a2399" providerId="ADAL" clId="{B9A1327E-0CFD-4A5F-9185-B96297EBA516}" dt="2023-12-02T03:46:00.170" v="50" actId="1076"/>
          <ac:spMkLst>
            <pc:docMk/>
            <pc:sldMk cId="3981496919" sldId="259"/>
            <ac:spMk id="3" creationId="{D4C3A95F-C621-93F9-8BF0-A8974F053163}"/>
          </ac:spMkLst>
        </pc:spChg>
        <pc:spChg chg="mod">
          <ac:chgData name="ATTAPOL ADULYASAS" userId="88bb098d-9266-4fa2-803e-6e4eb67a2399" providerId="ADAL" clId="{B9A1327E-0CFD-4A5F-9185-B96297EBA516}" dt="2023-12-02T03:46:15.804" v="53" actId="14100"/>
          <ac:spMkLst>
            <pc:docMk/>
            <pc:sldMk cId="3981496919" sldId="259"/>
            <ac:spMk id="4" creationId="{00000000-0000-0000-0000-000000000000}"/>
          </ac:spMkLst>
        </pc:spChg>
        <pc:picChg chg="mod">
          <ac:chgData name="ATTAPOL ADULYASAS" userId="88bb098d-9266-4fa2-803e-6e4eb67a2399" providerId="ADAL" clId="{B9A1327E-0CFD-4A5F-9185-B96297EBA516}" dt="2023-12-02T03:46:26.473" v="54" actId="1076"/>
          <ac:picMkLst>
            <pc:docMk/>
            <pc:sldMk cId="3981496919" sldId="259"/>
            <ac:picMk id="5" creationId="{00000000-0000-0000-0000-000000000000}"/>
          </ac:picMkLst>
        </pc:picChg>
      </pc:sldChg>
      <pc:sldChg chg="modSp mod">
        <pc:chgData name="ATTAPOL ADULYASAS" userId="88bb098d-9266-4fa2-803e-6e4eb67a2399" providerId="ADAL" clId="{B9A1327E-0CFD-4A5F-9185-B96297EBA516}" dt="2023-12-02T05:35:40.711" v="95"/>
        <pc:sldMkLst>
          <pc:docMk/>
          <pc:sldMk cId="1754136668" sldId="260"/>
        </pc:sldMkLst>
        <pc:spChg chg="mod">
          <ac:chgData name="ATTAPOL ADULYASAS" userId="88bb098d-9266-4fa2-803e-6e4eb67a2399" providerId="ADAL" clId="{B9A1327E-0CFD-4A5F-9185-B96297EBA516}" dt="2023-12-02T05:35:40.711" v="95"/>
          <ac:spMkLst>
            <pc:docMk/>
            <pc:sldMk cId="1754136668" sldId="260"/>
            <ac:spMk id="4" creationId="{00000000-0000-0000-0000-000000000000}"/>
          </ac:spMkLst>
        </pc:spChg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1565466991" sldId="261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338544096" sldId="262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1081570247" sldId="263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3976188378" sldId="264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1996923488" sldId="265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561093534" sldId="266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2149230163" sldId="267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2709545430" sldId="268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1609792229" sldId="269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2508910632" sldId="270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465138875" sldId="271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890228484" sldId="272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2154952664" sldId="273"/>
        </pc:sldMkLst>
      </pc:sldChg>
      <pc:sldChg chg="del">
        <pc:chgData name="ATTAPOL ADULYASAS" userId="88bb098d-9266-4fa2-803e-6e4eb67a2399" providerId="ADAL" clId="{B9A1327E-0CFD-4A5F-9185-B96297EBA516}" dt="2023-12-02T03:48:31.391" v="92" actId="47"/>
        <pc:sldMkLst>
          <pc:docMk/>
          <pc:sldMk cId="3236228109" sldId="274"/>
        </pc:sldMkLst>
      </pc:sldChg>
    </pc:docChg>
  </pc:docChgLst>
  <pc:docChgLst>
    <pc:chgData name="ATTAPOL ADULYASAS" userId="88bb098d-9266-4fa2-803e-6e4eb67a2399" providerId="ADAL" clId="{875F95D2-249B-4A91-8BB8-368C0F7B0808}"/>
    <pc:docChg chg="modSld">
      <pc:chgData name="ATTAPOL ADULYASAS" userId="88bb098d-9266-4fa2-803e-6e4eb67a2399" providerId="ADAL" clId="{875F95D2-249B-4A91-8BB8-368C0F7B0808}" dt="2023-06-04T06:12:44.129" v="4" actId="207"/>
      <pc:docMkLst>
        <pc:docMk/>
      </pc:docMkLst>
      <pc:sldChg chg="modSp mod setBg">
        <pc:chgData name="ATTAPOL ADULYASAS" userId="88bb098d-9266-4fa2-803e-6e4eb67a2399" providerId="ADAL" clId="{875F95D2-249B-4A91-8BB8-368C0F7B0808}" dt="2023-06-04T06:12:44.129" v="4" actId="207"/>
        <pc:sldMkLst>
          <pc:docMk/>
          <pc:sldMk cId="3981496919" sldId="259"/>
        </pc:sldMkLst>
        <pc:spChg chg="mod">
          <ac:chgData name="ATTAPOL ADULYASAS" userId="88bb098d-9266-4fa2-803e-6e4eb67a2399" providerId="ADAL" clId="{875F95D2-249B-4A91-8BB8-368C0F7B0808}" dt="2023-06-04T06:12:44.129" v="4" actId="207"/>
          <ac:spMkLst>
            <pc:docMk/>
            <pc:sldMk cId="3981496919" sldId="25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45A-CB6B-4734-AD60-B34EE20FD06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A144-DB8C-4A9C-8F5E-A4F09E111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9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3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4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6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65CD-1DCE-4B57-BF2B-0FC6532B2EB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693" y="3545633"/>
            <a:ext cx="5508612" cy="756083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00206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Chapter 2: Architecture of DB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653136"/>
            <a:ext cx="6400800" cy="1935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อาจารย์ ดร.อรรถพล อดุลยศาสน์</a:t>
            </a:r>
            <a:endParaRPr lang="en-GB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คณะวิทยาศาสตร์เทคโนโลยี และการเกษตร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สาขาวิชาวิทยาการคอมพิวเตอร์</a:t>
            </a: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50" y="112322"/>
            <a:ext cx="2254499" cy="21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C3A95F-C621-93F9-8BF0-A8974F053163}"/>
              </a:ext>
            </a:extLst>
          </p:cNvPr>
          <p:cNvSpPr txBox="1">
            <a:spLocks/>
          </p:cNvSpPr>
          <p:nvPr/>
        </p:nvSpPr>
        <p:spPr>
          <a:xfrm>
            <a:off x="1155576" y="2448271"/>
            <a:ext cx="68328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>
                <a:solidFill>
                  <a:srgbClr val="00206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วิชา </a:t>
            </a:r>
            <a:r>
              <a:rPr lang="en-GB" sz="5400" b="1" dirty="0">
                <a:solidFill>
                  <a:srgbClr val="00206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141111007</a:t>
            </a:r>
            <a:r>
              <a:rPr lang="th-TH" sz="5400" b="1" dirty="0">
                <a:solidFill>
                  <a:srgbClr val="00206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ระบบฐานข้อมูล</a:t>
            </a:r>
            <a:endParaRPr lang="en-GB" sz="5400" b="1" dirty="0">
              <a:solidFill>
                <a:srgbClr val="002060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149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มาตรฐานระบบฐานข้อมูล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สถาบันมาตรฐานแห่งชาติอเมริกา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American National Standards Institute : ANSI)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ออกมาตรฐานระบบฐานข้อมูลในปี  ค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.1975 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โดยคณะกรรมการวางแผนมาตรฐานและคำร้องขอ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Standards Planning and Requirements Committee : SPARC)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ได้จัดความต้องการใช้โดยแบ่งสถาปัตยกรรมฐานข้อมูลออกเป็น 3 ระดับ คือ </a:t>
            </a:r>
          </a:p>
          <a:p>
            <a:pPr marL="197485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ภายนอก(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External level)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97485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ระดับแนวคิด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Conceptual level)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97485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และระดับภายใน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level)</a:t>
            </a: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571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5"/>
            <a:ext cx="8784976" cy="1100070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Architecture by ANSI-SPARC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2C236-F2C8-A892-32A8-CE0824A1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51" y="1340768"/>
            <a:ext cx="7083097" cy="50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3096344" cy="1028062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Layers</a:t>
            </a:r>
          </a:p>
        </p:txBody>
      </p:sp>
      <p:pic>
        <p:nvPicPr>
          <p:cNvPr id="5" name="Picture 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683D472D-79B1-BFF1-AFB5-305B64E3E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16632"/>
            <a:ext cx="520964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ระดับภายนอก (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External level)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24936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เป็นระดับนี้มีความใกล้ชิดกับผู้ใช้มากที่สุด หรือเป็นวิธีที่ผู้ใช้แสดงความคิดเกี่ยวกับข้อมูลที่ใช้ หรือเป็นมุมมองฐานข้อมูลของผู้ใช้ 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ประกอบด้วยมุมมองในฐานข้อมูลที่แตกต่างกันของผู้ใช้ ตามความต้องการใช้ข้อมูลของผู้ใช้แต่ละคน เช่น ผู้ใช้คนหนึ่งมองวันที่อยู่ในรูป (เดือน,วัน,ปี)  ขณะที่บางคนมองในรูป (ปี,เดือน,วัน) หรือบางข้อมูลไม่ได้เก็บในฐานข้อมูลแต่เกิดมาจากการคํานวณ เช่น อายุของคน คํานวณได้จากวันเกิดที่เก็บในฐานข้อมูล  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ผู้ใช้ในระดับภายนอกนี้สามารถเป็นได้ตั้งแต่นักเขียนโปรแกรมหรืออาจเป็นผู้ใช้ทั่ว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642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704856" cy="1100070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External Level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A66C0EC-F894-29EE-F6A1-5E0B43E0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2" y="1340768"/>
            <a:ext cx="6904119" cy="51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ระดับแนวคิด (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Conceptual level)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24936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บ่งบอกลักษณะของฐานข้อมูลที่จะอธิบายถึงโครงสร้างของฐานข้อมูลทั้งระบบ </a:t>
            </a:r>
            <a:r>
              <a: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โดยบอกลักษณะข้อมูลที่เก็บอยู่ในฐานข้อมูล และความสัมพันธ์ระหว่างข้อมูล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เหล่านั้น แต่เป็นอิสระจากแหล่งเก็บข้อมูลจริง คือ ไม่พิจารณาถึง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ไบต์ที่เก็บในแหล่งนั้น โดยบอกถึง </a:t>
            </a:r>
          </a:p>
          <a:p>
            <a:pPr indent="896938"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เอนทิตี้ทั้งหมดที่อยู่ในฐานข้อมูล ลักษณะของข้อมูล และความสัมพันธ์ระหว่างเอนทิตี้ </a:t>
            </a:r>
          </a:p>
          <a:p>
            <a:pPr indent="896938"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เงื่อนไขที่มีมากับข้อมูล </a:t>
            </a:r>
          </a:p>
          <a:p>
            <a:pPr indent="896938"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2.3 มาตรการการรักษาความปลอดภัย และ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ให้ข้อมูลสอดคล้อง และเป็นหนึ่งเดียว 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ผู้ที่รับผิดชอบการจัดการข้อมูลในระดับนี้คือ </a:t>
            </a:r>
            <a:r>
              <a: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ผู้บริหารฐานข้อมูล (</a:t>
            </a:r>
            <a:r>
              <a:rPr lang="en-GB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DBA)</a:t>
            </a: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401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704856" cy="1100070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Conceptional Level</a:t>
            </a:r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93E0D3A1-ECE7-C15A-5324-BD00C537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6" y="1746330"/>
            <a:ext cx="8841147" cy="33653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A804166-BBD6-7735-6007-47E4C9AF1338}"/>
              </a:ext>
            </a:extLst>
          </p:cNvPr>
          <p:cNvSpPr txBox="1">
            <a:spLocks/>
          </p:cNvSpPr>
          <p:nvPr/>
        </p:nvSpPr>
        <p:spPr>
          <a:xfrm>
            <a:off x="395536" y="580526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Entity-Relationship Model</a:t>
            </a: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F1E7-F4CF-EE16-3C92-88B80F9B7A8E}"/>
              </a:ext>
            </a:extLst>
          </p:cNvPr>
          <p:cNvSpPr txBox="1"/>
          <p:nvPr/>
        </p:nvSpPr>
        <p:spPr>
          <a:xfrm>
            <a:off x="-27192" y="6463994"/>
            <a:ext cx="604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https://jcsites.juniata.edu/faculty/rhodes/dbms/dbarch.htm</a:t>
            </a:r>
          </a:p>
        </p:txBody>
      </p:sp>
    </p:spTree>
    <p:extLst>
      <p:ext uri="{BB962C8B-B14F-4D97-AF65-F5344CB8AC3E}">
        <p14:creationId xmlns:p14="http://schemas.microsoft.com/office/powerpoint/2010/main" val="80443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992888" cy="1100070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Conceptional Level (2)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A804166-BBD6-7735-6007-47E4C9AF1338}"/>
              </a:ext>
            </a:extLst>
          </p:cNvPr>
          <p:cNvSpPr txBox="1">
            <a:spLocks/>
          </p:cNvSpPr>
          <p:nvPr/>
        </p:nvSpPr>
        <p:spPr>
          <a:xfrm>
            <a:off x="395536" y="5805264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Relational Model</a:t>
            </a: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861E18-2D01-7EEC-F111-6A79B133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28787" cy="3816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F510C-354B-153C-BCC7-78D48A07C72A}"/>
              </a:ext>
            </a:extLst>
          </p:cNvPr>
          <p:cNvSpPr txBox="1"/>
          <p:nvPr/>
        </p:nvSpPr>
        <p:spPr>
          <a:xfrm>
            <a:off x="-27192" y="6463994"/>
            <a:ext cx="604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https://jcsites.juniata.edu/faculty/rhodes/dbms/dbarch.htm</a:t>
            </a:r>
          </a:p>
        </p:txBody>
      </p:sp>
    </p:spTree>
    <p:extLst>
      <p:ext uri="{BB962C8B-B14F-4D97-AF65-F5344CB8AC3E}">
        <p14:creationId xmlns:p14="http://schemas.microsoft.com/office/powerpoint/2010/main" val="389887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992888" cy="1100070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Conceptional Level (3)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A804166-BBD6-7735-6007-47E4C9AF1338}"/>
              </a:ext>
            </a:extLst>
          </p:cNvPr>
          <p:cNvSpPr txBox="1">
            <a:spLocks/>
          </p:cNvSpPr>
          <p:nvPr/>
        </p:nvSpPr>
        <p:spPr>
          <a:xfrm>
            <a:off x="395536" y="6008795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Object-Oriented Model</a:t>
            </a: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 descr="A diagram of a program&#10;&#10;Description automatically generated">
            <a:extLst>
              <a:ext uri="{FF2B5EF4-FFF2-40B4-BE49-F238E27FC236}">
                <a16:creationId xmlns:a16="http://schemas.microsoft.com/office/drawing/2014/main" id="{6B49A694-FD3D-8C50-554E-6B586D41C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6426"/>
            <a:ext cx="7992888" cy="5145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DD3CF6-5031-A1F6-E587-51BDC7BF5C96}"/>
              </a:ext>
            </a:extLst>
          </p:cNvPr>
          <p:cNvSpPr txBox="1"/>
          <p:nvPr/>
        </p:nvSpPr>
        <p:spPr>
          <a:xfrm>
            <a:off x="-27192" y="6463994"/>
            <a:ext cx="604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https://jcsites.juniata.edu/faculty/rhodes/dbms/dbarch.htm</a:t>
            </a:r>
          </a:p>
        </p:txBody>
      </p:sp>
    </p:spTree>
    <p:extLst>
      <p:ext uri="{BB962C8B-B14F-4D97-AF65-F5344CB8AC3E}">
        <p14:creationId xmlns:p14="http://schemas.microsoft.com/office/powerpoint/2010/main" val="163337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ระดับภายใน (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level)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24936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เป็นระดับของการจัดเก็บฐานข้อมูลในหน่วยเก็บข้อมูลจริงในระดับกายภาพ รวมทั้งโครงสร้างข้อมูล และการจัดการแฟ้ม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Organization)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วิธีการที่ข้อมูลถูกเก็บในแหล่งเก็บข้อมูลทางกายภาพ โดย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ทํางาน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ร่วมกับ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OS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ในการเข้าถึงอุปกรณ์จัดเก็บ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Storage Device)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ประเภทต่าง ๆ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สร้างดัชนี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Index)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หรือการกำหนดตัวชี้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Pointer)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ในการเข้าถึงข้อมูล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หน้าที่ผู้ออกแบบฐานข้อมูลในระดับกายภาพ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Admin)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ตัดสินใจว่าจะใช้อุปกรณ์ใดเป็นตัวเก็บข้อมูล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วิธีการเข้าถึงข้อมูลเพื่อค้นหาหรือปรับปรุงข้อมูลจะใช้วิธีการใด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บํารุ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งรักษา และการเพิ่มประสิทธิภาพของฐานข้อมูล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709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เข้าใจแนวคิดและความสำคัญของสถาปัตยกรรมระบบฐานข้อมูล</a:t>
            </a: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สามารถอธิบายสถาปัตยกรรม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</a:t>
            </a: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สคี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(schema),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การแปลงรูป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(mapping),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และอิน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ตน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(instance)	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902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992888" cy="1100070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Internal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0B7BA-F1B9-D30C-F1B1-F13EB3BD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7334421" cy="3962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CFA58-4741-676D-368F-D46E013D1CDE}"/>
              </a:ext>
            </a:extLst>
          </p:cNvPr>
          <p:cNvSpPr txBox="1"/>
          <p:nvPr/>
        </p:nvSpPr>
        <p:spPr>
          <a:xfrm>
            <a:off x="-27192" y="6463994"/>
            <a:ext cx="604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https://jcsites.juniata.edu/faculty/rhodes/dbms/dbarch.htm</a:t>
            </a:r>
          </a:p>
        </p:txBody>
      </p:sp>
    </p:spTree>
    <p:extLst>
      <p:ext uri="{BB962C8B-B14F-4D97-AF65-F5344CB8AC3E}">
        <p14:creationId xmlns:p14="http://schemas.microsoft.com/office/powerpoint/2010/main" val="287056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คุณสมบัติของสถาปัตยกรรม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24936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ผู้ใช้มีมุมมองต่างกันแม้เป็นข้อมูลชุดเดียวกัน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วิธีการที่ผู้ใช้ต้องการใช้ในการดูข้อมูล อาจจะเปลี่ยนแปลงได้หลายช่วงเวลา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ผู้ใช้ไม่มีความจําเป็นต้องรู้ความซับซ้อนของโครงสร้างภายในของที่เก็บข้อมูล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ผู้บริหารฐานข้อมูล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DBA)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สามารถเปลี่ยนโครงสร้างของข้อมูลโดยไม่กระทบมุมมองของผู้ใช้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โครงสร้างข้อมูลไม่ควรถูกกระทบโดยแหล่งเก็บข้อมูลทางกายภาพ เช่น การเปลี่ยนอุปกรณ์จัดเก็บไม่ควรไปเปลี่ยนโครงสร้างข้อมูลที่มีอยู่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485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272808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ผู้บริหารฐานข้อมูล 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24744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เป็นบุคคลที่มีหน้าที่ในการกำหนดนโยบายการใช้ข้อมูล และจัดหาเทคนิคที่จําเป็น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เป็นผู้กำหนดโครงสร้างของข้อมูลในระดับแนวคิด เช่น การกำหนดข้อมูล ที่ควรที่จะจัดเก็บไว้ในฐานข้อมูล และมีโครงสร้างเป็นอย่างไร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เป็นผู้กำหนดโครงสร้างของข้อมูลในระดับภายใน ได้แก่ โครงสร้างทางกายภาพของข้อมูล ที่ใช้ในการจัดเก็บ เช่น ขนาดของแต่ละ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ลด์ และประเภทของข้อมูล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เป็นผู้ที่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าหน้าที่ตรวจสอบโครงสร้างข้อมูลที่กาหนดขึ้น สามารถรองรับต่อความต้องการของผู้ใช้หรือไม่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เป็นผู้กำหนดการรักษาความปลอดภัย และกฎที่ใช้ในการควบคุมความถูกต้อง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131785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272808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ผู้บริหารฐานข้อมูล (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eriod" startAt="6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เป็นผู้กำหนดวิธีการสํารองข้อมูล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Backup)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และการกู้ข้อมูลที่เสียหายกลับมาใช้งาน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 Recovery)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thaiDist">
              <a:buFont typeface="+mj-lt"/>
              <a:buAutoNum type="arabicPeriod" startAt="6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เป็นผู้ควบคุมให้ระบบฐานข้อมูลมีประสิทธิภาพ และทันสมัยตามความต้องการที่เปลี่ยนไป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69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6927"/>
            <a:ext cx="9144000" cy="844146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 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851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272808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 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แบบจําลองฐานข้อมูล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(database model)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การจัดกลุ่มของโครงสร้างทางแนวคิดที่ใช้เป็นตัวแทนโครงสร้างข้อมูล และความสัมพันธ์ข้อมูลในฐานข้อมูล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แบบจำลองฐานข้อมูลเชิงลดหลั่น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แบบจำลองฐานข้อมูลเชิงโครงข่าย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แบบจำลองฐานข้อมูลเชิงสัมพันธ์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553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272808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แบบจำลองฐานข้อมูลเชิงลดหลั่น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เป็นลักษณะของฐานข้อมูลที่มีความสัมพันธ์ของข้อมูลเป็นแบบหนึ่งต่อหนึ่ง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(one-to-one)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หรือหนึ่งต่อกลุ่ม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(one-to-many)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มีลักษณะคล้ายต้นไม้ที่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ควํ่า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หัวลงโดยจะมีระเบียนที่อยู่แถวบน ซึ่งจะเรียกว่าระเบียนพ่อแม่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 Record)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ระเบียนในแถวถัดลงมาจะเรียกว่า ระเบียนลูก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 Record)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ระเบียนพ่อแม่จะสามารถมีระเบียนลูกได้มากกว่าหนึ่งระเบียน (หนึ่งต่อกลุ่ม)  แต่ระเบียนลูกแต่ละระเบียนจะมีระเบียนพ่อแม่เพียงหนึ่งระเบียน(หนึ่งต่อหนึ่ง) เท่านั้น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24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921788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ตัวอย่างแบบจำลองฐานข้อมูลเชิงลดหลั่น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9E880-EB5F-39AE-3A4E-2C96363E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3" y="2204864"/>
            <a:ext cx="80940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272808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 แบบจำลองฐานข้อมูลเชิงลดหลั่น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เนื่องจากข้อมูลทั้งหมดอยู่ในฐานข้อมูลร่วมกัน การใช้ข้อมูลร่วมกันจึงเป็นไปได้ในทางปฏิบัติ  และมีความปลอดภัยของข้อมูล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ระบบจัดการฐานข้อมูลสร้างสภาพแวดล้อมที่เรียกว่า ความอิสระของข้อมูล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 Independence)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ซึ่งหมายถึง การเปลี่ยนแปลงโครงสร้างข้อมูล หรือหน่วยเก็บข้อมูลที่เกิดขึ้นไม่มีผลกระทบ ต่อโปรแกรมที่ได้เขียนไว้ และสามารถ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บํารุ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งรักษาโปรแกรมได้โดยไม่กระทบกบฐานข้อมูล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ความสัมพันธ์แบบแม่/ลูก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Parent/Child Relationship)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ที่เชื่อมระหว่าง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เซกเมนต์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 และ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เซกเมนต์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 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ทําให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้เกิดความคงสภาพของข้อมูลเนื่องจาก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เซกเมนต์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ลูกมีการอ้างถึง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เซกเมนต์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แม่อย่างอัตโนมัติอยู่เสมอ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830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 แบบจำลองฐานข้อมูลเชิงลดหลั่น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 startAt="4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แบบจําลองเชิงลดหลั่นมีแนวโน้มที่จะมีประสิทธิภาพมากยิ่งขึ้น เมื่อฐานข้อมูลมี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ความสัมพันธ์แบบหนึ่งต่อกลุ่ม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One-to-Many Relationship)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มากขึ้น และเมื่อผู้ใช้มีการใช้รายการปรับปรุง มากขึ้น </a:t>
            </a:r>
          </a:p>
          <a:p>
            <a:pPr marL="514350" indent="-514350" algn="thaiDist">
              <a:buFont typeface="+mj-lt"/>
              <a:buAutoNum type="arabicParenR" startAt="4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งานประยุกต์ส่วนมากในธุรกิจขนาดใหญ่ติดตั้งบนเครื่องคอมพิวเตอร์เมนเฟรม</a:t>
            </a:r>
          </a:p>
        </p:txBody>
      </p:sp>
    </p:spTree>
    <p:extLst>
      <p:ext uri="{BB962C8B-B14F-4D97-AF65-F5344CB8AC3E}">
        <p14:creationId xmlns:p14="http://schemas.microsoft.com/office/powerpoint/2010/main" val="427584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6927"/>
            <a:ext cx="9144000" cy="844146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ทบทวนแฟ้มข้อมูล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8504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ข้อเสีย แบบจำลองฐานข้อมูลเชิงลดหลั่น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ระบบจัดการฐานข้อมูลเชิงลดหลั่น ยังคงต้องการฐานความรู้เกี่ยวกับระดับทางกายภาพของหน่วยเก็บข้อมูล นั่นคือ การเปลี่ยนแปลงใดที่เกิดขึ้นกับโครงสร้างข้อมูล (ระดับความคิด) เช่น มีการจัด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วางตําแหน่ง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ใหม่ของ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เซกเมนต์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ยังคงต้องเข้าไปเปลี่ยนแปลงในโปรแกรมประยุกต์ (ระดับภายนอก) ดังนั้น การออกแบบการติดตั้งจึงเริ่มที่จะซับซ้อนมากขึ้น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ไม่ตอบสนองต่อ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การทํางาน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ของความสัมพันธ์แบบกลุ่มต่อกลุ่ม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ฐานข้อมูลเชิงลดหลั่นมีแนวโน้มที่มีความยากในการจัดการ จึงนําไปสู่การขาดความยืดหยุ่น (ไม่มีคุณสมบัติ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independent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การเขียนโปรแกรมประยุกต์มีแนวโน้มที่จะยาวนาน นักเขียนโปรแกรมจะต้องรู้วิธีที่จะเขียน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คํ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าสั่งในการเข้าถึงข้อมูล และต้องคำนึงถึงโครงสร้างของฐานข้อมูล </a:t>
            </a:r>
          </a:p>
        </p:txBody>
      </p:sp>
    </p:spTree>
    <p:extLst>
      <p:ext uri="{BB962C8B-B14F-4D97-AF65-F5344CB8AC3E}">
        <p14:creationId xmlns:p14="http://schemas.microsoft.com/office/powerpoint/2010/main" val="38704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แบบจำลองฐานข้อมูลเชิงโครงข่าย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แบบจําลองนี้ถูกสร้างขึ้นเพื่อสนองความต้องการความสัมพันธ์ของข้อมูลที่ ซับซ้อน และมีประสิทธิภาพมากกว่าแบบจําลองเชิงลดหลั่น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แต่ยังขาดความเป็นมาตรฐานของฐานข้อมูล ซึ่งเป็นปัญหาต่อนักออกแบบและนักเขียนโปรแกรม เนื่องจาก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ทําให้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ใช้งานร่วมกันได้ยาก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แบบจําลอง ฯ มีความสัมพันธ์แบบหนึ่งต่อกลุ่ม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one-to-many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และมีความสัมพันธ์แบบกลุ่มต่อกลุ่ม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Many-to-Many)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ฐานข้อมูลแบบโครงข่าย เช่น การสั่งซื้อสินค้าของลูกค้าสามารถสั่งซื้อได้จากพนักงานขาย หลายคน และพนักงานขายก็เป็นตัวแทนการขายสินค้าจากหลายบริษัท ซึ่งจะแสดงความสัมพันธ์ระหว่าง ระเบียนลูกค้าและระเบียนพนักงานขาย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m-to-m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และความสัมพันธ์ระหว่างระเบียนพนักงานขายและระเบียนสินค้า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(m-to-m)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3546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ตัวอย่างแบบจำลองฐานข้อมูลเชิงโครงข่าย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1BCE3-46C0-9AC9-0D8E-04E616D5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9" y="1844824"/>
            <a:ext cx="891482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8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 แบบจำลองฐานข้อมูลเชิงโครงข่าย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เหมาะ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สําหรับ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ความสัมพันธ์แบบกลุ่มต่อกลุ่ม ง่ายต่อการติดตั้งมากกว่าแบบเชิงลดหลั่น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ชนิดของการเข้าถึงข้อมูลและความยืดหยุนมีมากขึ้น งานประยุกต์สามารถเขียนโปรแกรม เข้าถึงข้อมูลจากการเรียกใช้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คอร์ดและสมาชิกทุกตัวในเซตได้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แบบจําลองฐานข้อมูลเชิงโครงข่ายนี้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ทําให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้เกิดความคงสภาพของข้อมูล(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 Integrity)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เนื่องจากจะต้องกำหนด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คอร์ดเจ้าของก่อนที่จะกำหนด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คอร์ดสมาชิก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แบบจําลองฐานข้อมูลเชิงโครงข่ายนี้ได้รับความเป็นอิสระของข้อมูล เมื่อมีการเปลี่ยนแปลงลักษณะของข้อมูลทางกายภาพ จึงไม่ต้องเปลี่ยนแปลงในโปรแกรมประยุกต</a:t>
            </a:r>
          </a:p>
        </p:txBody>
      </p:sp>
    </p:spTree>
    <p:extLst>
      <p:ext uri="{BB962C8B-B14F-4D97-AF65-F5344CB8AC3E}">
        <p14:creationId xmlns:p14="http://schemas.microsoft.com/office/powerpoint/2010/main" val="3097199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ข้อเสีย แบบจำลองฐานข้อมูลเชิงโครงข่าย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56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ยากต่อการออกแบบและใช้งาน ผู้ใช้จะต้องมีความรู้ความเข้าใจใน โครงสร้างฐานข้อมูลอย่างดี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ยากในการเปลี่ยนแปลงฐานข้อมูล เช่น ถ้ามีการเปลี่ยนแปลงโครงสร้างฐานข้อมูล ก็จะต้องมีการตรวจสอบโครงสร้างอีกครั้ง แม้ว่าแบบจําลองโครงข่ายจะให้ความเป็นอิสระของข้อมูล แต่ก็ไม่ให้ความเป็นอิสระของโครงสร้างข้อมูล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มีโครงสร้างที่ซับซ้อนมาก ดังนั้น นักเขียนโปรแกรมจะต้องมี ความคุ้นเคยกับโครงสร้างภายในของข้อมูลเป็นอย่างดี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การควบคุมความคงสภาพของข้อมูล นั้นต้องมีการออกแบบอย่างดี เนื่องจากฐานข้อมูล โครงข่ายนี้ไม่ได้ออกแบบระบบที่ง่ายต่อการใช้งาน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สําหรับ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ผู้ใช้จึงต้องการนักเขียนโปรแกรมที่มีความรู้ทาง เทคนิค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นอยางดี </a:t>
            </a:r>
          </a:p>
        </p:txBody>
      </p:sp>
    </p:spTree>
    <p:extLst>
      <p:ext uri="{BB962C8B-B14F-4D97-AF65-F5344CB8AC3E}">
        <p14:creationId xmlns:p14="http://schemas.microsoft.com/office/powerpoint/2010/main" val="470052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แบบจำลองฐานข้อมูลเชิงสัมพันธ์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052736"/>
            <a:ext cx="8496944" cy="592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เป็นฐานข้อมูลที่มีความนิยมมากในปัจจุบัน สามารถใช้งานได้กับเครื่องคอมพิวเตอร์ทุกระดับ ตั้งแต่ไมโครคอมพิวเตอร์ จนถึงเมนเฟรมคอมพิวเตอร์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มีการจัดเก็บข้อมูลอยู่ในรูปแบบของตาราง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Table)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ซึ่งเรียกอีกอย่างหนึ่งว่า รี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ชัน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Relation)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หรือเอนติตี้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(entity)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ภายในตารางก็จะแบ่งออกเป็น แถว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Row)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คอลัมน์(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Column)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ในตารางจะมี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แถวได้หลายแถว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และหลายคอลัมน์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ข้อมูลที่เก็บอยู่ในแต่ละแถว เรียกว่า ทูเพ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Tuple)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และเก็บอยู่ในแต่ละคอลัมน์ เรียกว่า แอททริบิว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Attribute)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thaiDist">
              <a:buFont typeface="+mj-lt"/>
              <a:buAutoNum type="arabicParenR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ข้อมูลที่จัดเก็บอยู่ในแต่ละรี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ชัน จะเป็นข้อมูลที่ไม่เกี่ยวข้องกัน แต่สามารถนํามาสร้างความสัมพันธ์ร่วมกันได้</a:t>
            </a:r>
          </a:p>
        </p:txBody>
      </p:sp>
    </p:spTree>
    <p:extLst>
      <p:ext uri="{BB962C8B-B14F-4D97-AF65-F5344CB8AC3E}">
        <p14:creationId xmlns:p14="http://schemas.microsoft.com/office/powerpoint/2010/main" val="1447952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 แบบจำลองฐานข้อมูลเชิงสัมพันธ์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052736"/>
            <a:ext cx="8496944" cy="592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ฐานข้อมูลเชิงสัมพันธ์มีข้อดี คือ ข้อมูล และโครงสร้างของข้อมูลมีความเป็นอิสระจากโปรแกรม เนื่องจากโครงสร้างของฐานข้อมูลเชิงสัมพันธ์จะเป็นเพียงโครงสร้างข้อมูลในระดับแนวคิดมากกว่า โครงสร้างในระดับกายภาพ</a:t>
            </a:r>
          </a:p>
        </p:txBody>
      </p:sp>
    </p:spTree>
    <p:extLst>
      <p:ext uri="{BB962C8B-B14F-4D97-AF65-F5344CB8AC3E}">
        <p14:creationId xmlns:p14="http://schemas.microsoft.com/office/powerpoint/2010/main" val="3210383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ข้อเสีย แบบจำลองฐานข้อมูลเชิงสัมพันธ์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80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ฐานข้อมูลเชิงสัมพันธ์มีข้อเสียที่ส่งผลกระทบต่อ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การทํางาน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คือฮาร์ดแวร์และระบบปฏิบัติการ ที่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นําม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าใช้จะต้องมีความสามารถที่สูงกว่าฐานข้อมูลที่มีโครงสร้างรูปแบบอื่น เนื่องจากระบบจัดการฐานข้อมูลจะ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าหน้าที่ในการจัดการกับโครงสร้างของข้อมูลภายในฐานข้อมูลแทนผู้ใช้</a:t>
            </a:r>
          </a:p>
        </p:txBody>
      </p:sp>
    </p:spTree>
    <p:extLst>
      <p:ext uri="{BB962C8B-B14F-4D97-AF65-F5344CB8AC3E}">
        <p14:creationId xmlns:p14="http://schemas.microsoft.com/office/powerpoint/2010/main" val="3943466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6927"/>
            <a:ext cx="9144000" cy="844146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ประโยชน์ของสถาปัตยกรรม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763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ประโยชน์ของสถาปัตยกรรม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80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มุมมองของผู้ใช้งาน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ความเป็นอิสระกันของข้อมูล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83683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ทบทวนโครงสร้างแฟ้ม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E464E-938C-E6BE-A957-86F2984B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1" y="1412776"/>
            <a:ext cx="877365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844146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ประโยชน์มุมมองของผู้ใช้งาน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76802"/>
            <a:ext cx="8496944" cy="580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มุมมองของผู้ใช้งาน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(view of end user)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หมายถึงฐานข้อมูลที่มีอยู่ในระบบซึ่งอาจมีเพียงฐานข้อมูลเดียวแต่มีผู้ใช้งานหลายคน ซึ่งแต่ละคนอาจสังกัดแผนกที่ต่างกัน และมีความต้องการใช้ข้อมูลที่ไม่เหมือนกัน ตามอำนาจและหน้าที่ได้รับมอบหมาย</a:t>
            </a:r>
          </a:p>
        </p:txBody>
      </p:sp>
    </p:spTree>
    <p:extLst>
      <p:ext uri="{BB962C8B-B14F-4D97-AF65-F5344CB8AC3E}">
        <p14:creationId xmlns:p14="http://schemas.microsoft.com/office/powerpoint/2010/main" val="180428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(mapping)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ระดับภายนอกและระดับตรรกะ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844824"/>
            <a:ext cx="352839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การเชื่อมโยงระหว่างระดับภายนอกและระดับตรรกะ ทำให้ผู้ใช้สามารถใช้งานฐานข้อมูลโดยมีมุมมองข้อมูลแตกต่างกันได้ตามความต้องการ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3EC66-758B-86C5-C340-F608E8A3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32" y="1268760"/>
            <a:ext cx="51928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9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(mapping)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ระดับตรรกะและระดับภายใน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844824"/>
            <a:ext cx="8496944" cy="513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การเชื่อมโยงระหว่างระดับตรรกะและระดับภายใน ทำให้ผู้ใช้งานฐานข้อมูลไม่ว่าในระดับตรรกะหรือระดับภายนอก ไม่จำเป็นต้องทราบว่าข้อมูลที่ตนต้องการใช้นั้นถูกจัดเก็บอยู่อย่างไรในดิสก์ เมื่อต้องการใช้ข้อมูลใดไม่ว่าจะเป็นตารางหรือเขตข้อมูล จะสามารถอ้างถึงชื่อตารางหรือชื่อเขตข้อมูลนั้นได้โดยตรง ซึ่งจะเป็นหน้าที่ของ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DBMS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ที่จะดูว่าข้อมูลที่ผู้ใช้ต้องการนั้นถูกเก็บอยู่ ณ ตำแหน่งใด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(Track ? , Cylinder ?)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ในดิสก์แล้วทำการดึงข้อมูลนั้นจากดิสก์มาให้แก่ผู้ใช้ได้</a:t>
            </a:r>
          </a:p>
        </p:txBody>
      </p:sp>
    </p:spTree>
    <p:extLst>
      <p:ext uri="{BB962C8B-B14F-4D97-AF65-F5344CB8AC3E}">
        <p14:creationId xmlns:p14="http://schemas.microsoft.com/office/powerpoint/2010/main" val="54822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ความเป็นอิสระของข้อมูล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844824"/>
            <a:ext cx="8496944" cy="513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ความเป็นอิสระในระดับภายนอกและระดับตรรกะ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การเปลี่ยนแปลงฐานข้อมูลในระดับตรรกะ ไม่ว่าจะเป็นการเพิ่มตารางการเพิ่มเขตข้อมูล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เพิ่มข้อมูลใหม่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หรือการเปลี่ยนแปลงขนาด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ขนาดหรือชนิด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ของเขตข้อมูล จะไม่มีผลกระทบกับโปรแกรมประยุกต์ที่ผู้ใช้เขียนขึ้นในระดับภายนอก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ความเป็นอิสระในระดับตรรกะและดับภายใน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การเชื่อมโยงข้อมูลในระดับทั้งสอง ทำให้เกิดความเป็นอิสระกันของข้อมูลเกิดขึ้นด้วย เนื่องจากถ้าระดับภายในมีการเปลี่ยนแปลงวิธีการจัดเก็บข้อมูลในดิสก์ เช่น ย้ายดิสก์ ก็ไม่กระทบต่อการเข้าถึงข้อมูลในดิสก์ใบใหม่</a:t>
            </a:r>
          </a:p>
        </p:txBody>
      </p:sp>
    </p:spTree>
    <p:extLst>
      <p:ext uri="{BB962C8B-B14F-4D97-AF65-F5344CB8AC3E}">
        <p14:creationId xmlns:p14="http://schemas.microsoft.com/office/powerpoint/2010/main" val="1259195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6927"/>
            <a:ext cx="9144000" cy="844146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การเชื่อมโยงระหว่างชั้น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(Mapping)</a:t>
            </a:r>
          </a:p>
        </p:txBody>
      </p:sp>
    </p:spTree>
    <p:extLst>
      <p:ext uri="{BB962C8B-B14F-4D97-AF65-F5344CB8AC3E}">
        <p14:creationId xmlns:p14="http://schemas.microsoft.com/office/powerpoint/2010/main" val="1478826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การเชื่อมโยงระหว่างชั้น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(Mapping)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844824"/>
            <a:ext cx="8496944" cy="513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ระดับภายนอก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ระดับตรรกะ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(External – Conceptual Mapping)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ระดับตรรกะ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(Conceptual – Internal Mapping)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2321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Mapping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829E9-F0D8-B549-3AD5-31A3BA07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4" y="1628800"/>
            <a:ext cx="74852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8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การเชื่อมโยงระหว่างชั้น ระดับภายนอก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ระดับตรรกะ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844824"/>
            <a:ext cx="849694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	เป็นการถ่ายทอดมุมมองที่มีต่อข้อมูลจาก </a:t>
            </a:r>
            <a:r>
              <a:rPr lang="th-TH" b="1" i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ระดับภายนอก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ไปยัง </a:t>
            </a:r>
            <a:r>
              <a:rPr lang="th-TH" b="1" i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ระดับตรรกะ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เพื่อกำหนดโครงสร้างของ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field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ให้สามารถครอบคลุมความต้องการหรือมุมมองต่าง ๆ ของผู้ใช้ เช่น การแปลงข้อมูลระดับภายนอกเป็นตารางหรือแอททริบิว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2482826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 ระดับตรรกะ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ระดับภายใน 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844824"/>
            <a:ext cx="8496944" cy="513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เป็นการถ่ายทอดมุมมองที่มีต่อข้อมูลจากก </a:t>
            </a:r>
            <a:r>
              <a:rPr lang="th-TH" b="1" i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ระดับตรรกะ</a:t>
            </a:r>
            <a:r>
              <a:rPr lang="en-GB" b="1" i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ไปยัง </a:t>
            </a:r>
            <a:r>
              <a:rPr lang="th-TH" b="1" i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ระดับภายใน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เพื่อนำโครงสร้างของข้อมูลต่าง ๆ ในระดับตรรกะ มากำหนดโครงสร้างของ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Field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ที่จะนำไปใช้จัดเก็บข้อมูล เช่น ข้อมูลในระดับตรรกะ ถูกจัดเก็บอย่างไรในระดับภายใน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2984209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6927"/>
            <a:ext cx="9144000" cy="844146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Schema and Instant</a:t>
            </a:r>
          </a:p>
        </p:txBody>
      </p:sp>
    </p:spTree>
    <p:extLst>
      <p:ext uri="{BB962C8B-B14F-4D97-AF65-F5344CB8AC3E}">
        <p14:creationId xmlns:p14="http://schemas.microsoft.com/office/powerpoint/2010/main" val="20000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คำศัพท์สำคัญ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BC4DF3-A3E1-080D-ED7F-23049080B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67731"/>
              </p:ext>
            </p:extLst>
          </p:nvPr>
        </p:nvGraphicFramePr>
        <p:xfrm>
          <a:off x="1151620" y="1484784"/>
          <a:ext cx="684076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1816005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453762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คำศัพท์เทคนิค</a:t>
                      </a:r>
                      <a:endParaRPr lang="en-GB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คำศัพท์ทั่วไป</a:t>
                      </a:r>
                      <a:endParaRPr lang="en-GB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33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เอนทิตี้ 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(entity / relation)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ตาราง 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ทูเพ</a:t>
                      </a:r>
                      <a:r>
                        <a:rPr lang="th-TH" sz="3200" dirty="0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ิล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(tuple)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แถว 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(row / record)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3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แอททริบิว</a:t>
                      </a:r>
                      <a:r>
                        <a:rPr lang="th-TH" sz="3200" dirty="0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ต์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(attribute)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คอลัมน์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(column / 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8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คา</a:t>
                      </a:r>
                      <a:r>
                        <a:rPr lang="th-TH" sz="3200" dirty="0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ร์ดิ</a:t>
                      </a:r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นาลิตี้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(cardinality)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จำนวนแถว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(# rows)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0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คีย์หลัก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(primary 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ค่าเอกลักษณ์</a:t>
                      </a:r>
                      <a:r>
                        <a:rPr lang="en-GB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(unique identifier)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5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447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0" y="25007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Schema and Instant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96752"/>
            <a:ext cx="8496944" cy="5780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เค้าร่างฐานข้อมูล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schema)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นิยามหรือคำบรรยายของฐานข้อมูล ซึ่งประกอบด้วยนิยามโครงสร้างฐานข้อมูล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 </a:t>
            </a:r>
            <a:r>
              <a:rPr lang="th-TH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ลด์ ชนิดข้อมูล ความสัมพันธ์ระหว่างข้อมูล และข้อบังคับต่าง ๆ ที่ฐานข้อมูลควรยึดไว้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แผนภาพเค้าร่าง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(schema diagram)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คือแผนภาพแสดงเค้าร่างฐานข้อมูล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schema)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Schema construct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คือส่วนประกอบของเค้าร่าง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(schema)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หรือวัตถุในเค้าร่าง 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STUDENT, COURSE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Database Instant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คือข้อมูลจริงที่เก็บไว้ในฐานข้อมูล ณ เวลาใดเวลาหนึ่ง หรืออาจเรียกว่าสถานะฐานข้อมูล (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database state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ซึ่งโครงสร้างและเนื้อข้อมูลสอคล้องกับโครงร่างฐานข้อมูล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schema)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534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Schema Diagram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49D56-3C70-75B2-4CA3-5C07B34D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" y="1700808"/>
            <a:ext cx="840105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9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Schema Diagram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608F9-4DA1-B074-38BF-DCF2132B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29" y="1329698"/>
            <a:ext cx="9084871" cy="51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06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Schema Diagram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E041C-8FA7-BD0D-A0AB-B0BD6AC70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82" y="1436862"/>
            <a:ext cx="8758861" cy="50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93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171400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สถานะฐานข้อมูล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State)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268760"/>
            <a:ext cx="8496944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สถานะฐานข้อมูล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State)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หมายถึงเนื้อหาของฐานข้อมูลในช่วงเวลาใดเวลาหนึ่ง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สถานะฐานข้อมูลเริ่มต้น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(Initial Database State)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คือสถานะฐานข้อมูลเมื่อถูกโหลด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Valid state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หมายถึงสถานะที่เป็นไปตามโครงสร้างและข้อบังคับของฐานข้อมูล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ลักษณะพิเศษ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(distinction)</a:t>
            </a:r>
          </a:p>
          <a:p>
            <a:pPr marL="914400" lvl="1" indent="-457200" algn="thaiDist">
              <a:buFont typeface="Wingdings" panose="05000000000000000000" pitchFamily="2" charset="2"/>
              <a:buChar char="q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เค้าร่างฐานข้อมูล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(database schema)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จะเปลี่ยนแปลงไปทุกครั้งที่การปรับปรุงแก้ไขฐานข้อมูล</a:t>
            </a:r>
          </a:p>
          <a:p>
            <a:pPr marL="914400" lvl="1" indent="-457200" algn="thaiDist">
              <a:buFont typeface="Wingdings" panose="05000000000000000000" pitchFamily="2" charset="2"/>
              <a:buChar char="q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เค้าร่าง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(schema)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อาจถูกรียกว่า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intension (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ลักษณะภายใน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ในขณะที่ สถานะ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(state)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ถูกเรียกว่าการแสดงออกภายนอก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6835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3528" y="2780928"/>
            <a:ext cx="8496944" cy="4196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</a:t>
            </a:r>
            <a:endParaRPr lang="th-TH" sz="54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365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502193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แนวคิดและความสำคัญของ</a:t>
            </a:r>
            <a:b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สถาปัตยกรรมฐานข้อมูล 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0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สถาปัตยกรรมฐานข้อมูล หมายถึงการอธิบายเกี่ยวกับโครงสร้างและข้อมูลเพื่อให้การดึงข้อมูลจากฐานข้อมูลได้รวดเร็วและมีประสิทธิภาพ จำเป็นต้องออกแบบเทคนิคการจัดเก็บข้อมูลด้วยโครงสร้างที่ซับซ้อนขึ้น เนื่องจากผู้ใช้ งานทั่วไปไม่ใช่ผู้ฝึกฝนมาทางคอมพิวเตอร์ ดังนั้นจึงควรซ่อนรายละเอียดความซับซ้อนดังกล่าวเพื่อทำให้การติดต่อใช้งานง่าย และสะดวกขึ้น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ระบบฐานข้อมูลต้องทำให้ผู้ใช้งานแต่ละคนแต่ละตำแหน่ง มองเห็นและเข้าถึงข้อมูลในระดับที่ต้องการ กล่าวคือ ระบบจัดการฐานข้อมูลจะซ่อนรายละเอียดเกี่ยวกับการจัดการข้อมูลใน</a:t>
            </a: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ระดับกายภาพ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04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ความหมายสถาปัตยกรรมฐานข้อมูล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สถาปัตยกรรมฐานข้อมูล คือการอธิบายถึง</a:t>
            </a:r>
            <a:r>
              <a: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รูปแบบและโครงสร้าง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ของข้อมูลภายในระบบฐานข้อมูลโดยทั่วไปในระดับแนวความคิด โดยไม่ขึ้นอยู่กับโครงสร้างของระบบบฐานข้อมูลนั้น ๆ </a:t>
            </a:r>
          </a:p>
          <a:p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(กิตติ ภักดีวัฒนกุล และจำลอง ครูอุตสาหะ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2542: 19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855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6927"/>
            <a:ext cx="9144000" cy="844146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สถาปัตยกรรมฐานข้อมูล 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934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2820</Words>
  <Application>Microsoft Office PowerPoint</Application>
  <PresentationFormat>On-screen Show (4:3)</PresentationFormat>
  <Paragraphs>194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TH Sarabun New</vt:lpstr>
      <vt:lpstr>Wingdings</vt:lpstr>
      <vt:lpstr>Office Theme</vt:lpstr>
      <vt:lpstr>Chapter 2: Architecture of DB</vt:lpstr>
      <vt:lpstr>วัตถุประสงค์</vt:lpstr>
      <vt:lpstr>ทบทวนแฟ้มข้อมูล</vt:lpstr>
      <vt:lpstr>ทบทวนโครงสร้างแฟ้ม</vt:lpstr>
      <vt:lpstr>คำศัพท์สำคัญ</vt:lpstr>
      <vt:lpstr>แนวคิดและความสำคัญของ สถาปัตยกรรมฐานข้อมูล </vt:lpstr>
      <vt:lpstr>แนวคิด</vt:lpstr>
      <vt:lpstr>ความหมายสถาปัตยกรรมฐานข้อมูล</vt:lpstr>
      <vt:lpstr>สถาปัตยกรรมฐานข้อมูล </vt:lpstr>
      <vt:lpstr>มาตรฐานระบบฐานข้อมูล</vt:lpstr>
      <vt:lpstr>Architecture by ANSI-SPARC</vt:lpstr>
      <vt:lpstr>3 Layers</vt:lpstr>
      <vt:lpstr>ระดับภายนอก (External level)</vt:lpstr>
      <vt:lpstr>Example of External Level</vt:lpstr>
      <vt:lpstr>ระดับแนวคิด (Conceptual level)</vt:lpstr>
      <vt:lpstr>Example of Conceptional Level</vt:lpstr>
      <vt:lpstr>Example of Conceptional Level (2)</vt:lpstr>
      <vt:lpstr>Example of Conceptional Level (3)</vt:lpstr>
      <vt:lpstr>ระดับภายใน (Internal level)</vt:lpstr>
      <vt:lpstr>Example of Internal Level</vt:lpstr>
      <vt:lpstr>คุณสมบัติของสถาปัตยกรรม 3 ชั้น</vt:lpstr>
      <vt:lpstr>ผู้บริหารฐานข้อมูล </vt:lpstr>
      <vt:lpstr>ผู้บริหารฐานข้อมูล (2)</vt:lpstr>
      <vt:lpstr>แบบจำลองฐานข้อมูล </vt:lpstr>
      <vt:lpstr>แบบจำลองฐานข้อมูล </vt:lpstr>
      <vt:lpstr>แบบจำลองฐานข้อมูลเชิงลดหลั่น</vt:lpstr>
      <vt:lpstr>ตัวอย่างแบบจำลองฐานข้อมูลเชิงลดหลั่น</vt:lpstr>
      <vt:lpstr>ข้อดี แบบจำลองฐานข้อมูลเชิงลดหลั่น</vt:lpstr>
      <vt:lpstr>ข้อดี แบบจำลองฐานข้อมูลเชิงลดหลั่น (2)</vt:lpstr>
      <vt:lpstr>ข้อเสีย แบบจำลองฐานข้อมูลเชิงลดหลั่น</vt:lpstr>
      <vt:lpstr>แบบจำลองฐานข้อมูลเชิงโครงข่าย</vt:lpstr>
      <vt:lpstr>ตัวอย่างแบบจำลองฐานข้อมูลเชิงโครงข่าย</vt:lpstr>
      <vt:lpstr>ข้อดี แบบจำลองฐานข้อมูลเชิงโครงข่าย</vt:lpstr>
      <vt:lpstr>ข้อเสีย แบบจำลองฐานข้อมูลเชิงโครงข่าย</vt:lpstr>
      <vt:lpstr>แบบจำลองฐานข้อมูลเชิงสัมพันธ์</vt:lpstr>
      <vt:lpstr>ข้อดี แบบจำลองฐานข้อมูลเชิงสัมพันธ์</vt:lpstr>
      <vt:lpstr>ข้อเสีย แบบจำลองฐานข้อมูลเชิงสัมพันธ์</vt:lpstr>
      <vt:lpstr>ประโยชน์ของสถาปัตยกรรม 3 ระดับ</vt:lpstr>
      <vt:lpstr>ประโยชน์ของสถาปัตยกรรม 3 ระดับ</vt:lpstr>
      <vt:lpstr>ประโยชน์มุมมองของผู้ใช้งาน</vt:lpstr>
      <vt:lpstr>การเชื่อมโยง (mapping) ระดับภายนอกและระดับตรรกะ</vt:lpstr>
      <vt:lpstr>การเชื่อมโยง (mapping) ระดับตรรกะและระดับภายใน</vt:lpstr>
      <vt:lpstr>ความเป็นอิสระของข้อมูล</vt:lpstr>
      <vt:lpstr>การเชื่อมโยงระหว่างชั้น (Mapping)</vt:lpstr>
      <vt:lpstr>การเชื่อมโยงระหว่างชั้น (Mapping)</vt:lpstr>
      <vt:lpstr>Mapping Diagram</vt:lpstr>
      <vt:lpstr>การเชื่อมโยงระหว่างชั้น ระดับภายนอก – ระดับตรรกะ </vt:lpstr>
      <vt:lpstr>การเชื่อมโยง ระดับตรรกะ – ระดับภายใน </vt:lpstr>
      <vt:lpstr>Schema and Instant</vt:lpstr>
      <vt:lpstr>Schema and Instant</vt:lpstr>
      <vt:lpstr>Schema Diagram (1)</vt:lpstr>
      <vt:lpstr>Schema Diagram (2)</vt:lpstr>
      <vt:lpstr>Schema Diagram (3)</vt:lpstr>
      <vt:lpstr>สถานะฐานข้อมูล (Database State)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Attapol Adulyasas</dc:creator>
  <cp:lastModifiedBy>Attapol Adulyasas</cp:lastModifiedBy>
  <cp:revision>78</cp:revision>
  <dcterms:created xsi:type="dcterms:W3CDTF">2016-08-08T01:27:27Z</dcterms:created>
  <dcterms:modified xsi:type="dcterms:W3CDTF">2024-01-08T03:00:41Z</dcterms:modified>
</cp:coreProperties>
</file>