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61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896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073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670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311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11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60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47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435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1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2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1BCB-48C5-4D0B-BDCF-ED4171A99564}" type="datetimeFigureOut">
              <a:rPr lang="th-TH" smtClean="0"/>
              <a:t>11/04/66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E42A7-BBB5-4B8E-A73C-365F1919A8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740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2DD1A9A-807D-45D6-5CEE-5DD49EF7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JOB and EDUCATION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962AFE2-E210-BCB6-82B6-3C2893CFA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a </a:t>
            </a:r>
            <a:r>
              <a:rPr lang="de-DE" dirty="0" err="1"/>
              <a:t>student</a:t>
            </a:r>
            <a:r>
              <a:rPr lang="de-DE" dirty="0"/>
              <a:t>? </a:t>
            </a:r>
            <a:endParaRPr lang="de-AT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D4799B93-DC2B-FF97-9DE0-A3A132A4F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50" y="2642142"/>
            <a:ext cx="4946650" cy="329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D8ABFC6-8E55-385C-27B5-91B98140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7531" y="2675731"/>
            <a:ext cx="3850178" cy="1325563"/>
          </a:xfrm>
        </p:spPr>
        <p:txBody>
          <a:bodyPr/>
          <a:lstStyle/>
          <a:p>
            <a:r>
              <a:rPr lang="de-DE" dirty="0"/>
              <a:t>I am a </a:t>
            </a:r>
            <a:r>
              <a:rPr lang="de-DE" dirty="0" err="1"/>
              <a:t>student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I </a:t>
            </a:r>
            <a:r>
              <a:rPr lang="de-DE" dirty="0">
                <a:highlight>
                  <a:srgbClr val="FFFF00"/>
                </a:highlight>
              </a:rPr>
              <a:t>am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 err="1">
                <a:solidFill>
                  <a:srgbClr val="FF0000"/>
                </a:solidFill>
              </a:rPr>
              <a:t>ing</a:t>
            </a:r>
            <a:r>
              <a:rPr lang="de-DE" dirty="0"/>
              <a:t>…</a:t>
            </a:r>
            <a:endParaRPr lang="de-AT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xmlns="" id="{8B15BAEE-6EF1-7359-B11E-38AF91E5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1717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D8ABFC6-8E55-385C-27B5-91B98140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 </a:t>
            </a:r>
            <a:r>
              <a:rPr lang="de-DE" dirty="0">
                <a:highlight>
                  <a:srgbClr val="FFFF00"/>
                </a:highlight>
              </a:rPr>
              <a:t>am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 err="1">
                <a:solidFill>
                  <a:srgbClr val="FF0000"/>
                </a:solidFill>
              </a:rPr>
              <a:t>ing</a:t>
            </a:r>
            <a:r>
              <a:rPr lang="de-DE" dirty="0"/>
              <a:t>…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FB073D8-A564-446E-9468-92B6EEF7B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 am </a:t>
            </a:r>
            <a:r>
              <a:rPr lang="de-DE" dirty="0" err="1"/>
              <a:t>studying</a:t>
            </a:r>
            <a:r>
              <a:rPr lang="de-DE" dirty="0"/>
              <a:t>. </a:t>
            </a:r>
          </a:p>
          <a:p>
            <a:r>
              <a:rPr lang="de-DE" dirty="0" err="1"/>
              <a:t>You</a:t>
            </a:r>
            <a:r>
              <a:rPr lang="de-DE" dirty="0"/>
              <a:t> …. </a:t>
            </a:r>
            <a:r>
              <a:rPr lang="de-DE" dirty="0" err="1"/>
              <a:t>studying</a:t>
            </a:r>
            <a:r>
              <a:rPr lang="de-DE" dirty="0"/>
              <a:t>.</a:t>
            </a:r>
          </a:p>
          <a:p>
            <a:r>
              <a:rPr lang="de-DE" dirty="0"/>
              <a:t>He …. </a:t>
            </a:r>
            <a:r>
              <a:rPr lang="de-DE" dirty="0" err="1"/>
              <a:t>studying</a:t>
            </a:r>
            <a:r>
              <a:rPr lang="de-DE" dirty="0"/>
              <a:t>.</a:t>
            </a:r>
          </a:p>
          <a:p>
            <a:r>
              <a:rPr lang="de-DE" dirty="0" err="1"/>
              <a:t>She</a:t>
            </a:r>
            <a:r>
              <a:rPr lang="de-DE" dirty="0"/>
              <a:t> ... </a:t>
            </a:r>
            <a:r>
              <a:rPr lang="de-DE" dirty="0" err="1"/>
              <a:t>studying</a:t>
            </a:r>
            <a:r>
              <a:rPr lang="de-DE" dirty="0"/>
              <a:t>, </a:t>
            </a:r>
          </a:p>
          <a:p>
            <a:r>
              <a:rPr lang="de-DE" dirty="0" err="1"/>
              <a:t>We</a:t>
            </a:r>
            <a:r>
              <a:rPr lang="de-DE" dirty="0"/>
              <a:t> …. </a:t>
            </a:r>
            <a:r>
              <a:rPr lang="de-DE" dirty="0" err="1"/>
              <a:t>studying</a:t>
            </a:r>
            <a:r>
              <a:rPr lang="de-DE" dirty="0"/>
              <a:t>.</a:t>
            </a:r>
          </a:p>
          <a:p>
            <a:r>
              <a:rPr lang="de-DE" dirty="0" err="1"/>
              <a:t>You</a:t>
            </a:r>
            <a:r>
              <a:rPr lang="de-DE" dirty="0"/>
              <a:t> …. </a:t>
            </a:r>
            <a:r>
              <a:rPr lang="de-DE" dirty="0" err="1"/>
              <a:t>studying</a:t>
            </a:r>
            <a:r>
              <a:rPr lang="de-DE" dirty="0"/>
              <a:t>. (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) </a:t>
            </a:r>
          </a:p>
          <a:p>
            <a:r>
              <a:rPr lang="de-DE" dirty="0" err="1"/>
              <a:t>They</a:t>
            </a:r>
            <a:r>
              <a:rPr lang="de-DE" dirty="0"/>
              <a:t> …. </a:t>
            </a:r>
            <a:r>
              <a:rPr lang="de-DE" dirty="0" err="1"/>
              <a:t>studying</a:t>
            </a:r>
            <a:r>
              <a:rPr lang="de-DE" dirty="0"/>
              <a:t>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7058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D8ABFC6-8E55-385C-27B5-91B981400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 </a:t>
            </a:r>
            <a:r>
              <a:rPr lang="de-DE" dirty="0">
                <a:highlight>
                  <a:srgbClr val="FFFF00"/>
                </a:highlight>
              </a:rPr>
              <a:t>am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 err="1">
                <a:solidFill>
                  <a:srgbClr val="FF0000"/>
                </a:solidFill>
              </a:rPr>
              <a:t>ing</a:t>
            </a:r>
            <a:r>
              <a:rPr lang="de-DE" dirty="0"/>
              <a:t>…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FB073D8-A564-446E-9468-92B6EEF7B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 </a:t>
            </a:r>
            <a:r>
              <a:rPr lang="de-DE" dirty="0">
                <a:highlight>
                  <a:srgbClr val="FFFF00"/>
                </a:highlight>
              </a:rPr>
              <a:t>am</a:t>
            </a:r>
            <a:r>
              <a:rPr lang="de-DE" dirty="0"/>
              <a:t> </a:t>
            </a:r>
            <a:r>
              <a:rPr lang="de-DE" dirty="0" err="1"/>
              <a:t>studying</a:t>
            </a:r>
            <a:endParaRPr lang="de-DE" dirty="0"/>
          </a:p>
          <a:p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>
                <a:highlight>
                  <a:srgbClr val="FFFF00"/>
                </a:highlight>
              </a:rPr>
              <a:t>are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.</a:t>
            </a:r>
          </a:p>
          <a:p>
            <a:r>
              <a:rPr lang="de-DE" dirty="0"/>
              <a:t>He </a:t>
            </a:r>
            <a:r>
              <a:rPr lang="de-DE" dirty="0" err="1">
                <a:highlight>
                  <a:srgbClr val="FFFF00"/>
                </a:highlight>
              </a:rPr>
              <a:t>is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.</a:t>
            </a:r>
          </a:p>
          <a:p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>
                <a:highlight>
                  <a:srgbClr val="FFFF00"/>
                </a:highlight>
              </a:rPr>
              <a:t>is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>
                <a:highlight>
                  <a:srgbClr val="FFFF00"/>
                </a:highlight>
              </a:rPr>
              <a:t>are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/>
              <a:t>studying</a:t>
            </a:r>
            <a:r>
              <a:rPr lang="de-DE" dirty="0"/>
              <a:t>. </a:t>
            </a:r>
          </a:p>
          <a:p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>
                <a:highlight>
                  <a:srgbClr val="FFFF00"/>
                </a:highlight>
              </a:rPr>
              <a:t>are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. </a:t>
            </a:r>
          </a:p>
          <a:p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>
                <a:highlight>
                  <a:srgbClr val="FFFF00"/>
                </a:highlight>
              </a:rPr>
              <a:t>are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9618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F9A97E1-B6C4-C3A6-7FA8-83370CB9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latin typeface="Arial Black" panose="020B0A04020102020204" pitchFamily="34" charset="0"/>
              </a:rPr>
              <a:t>-ING</a:t>
            </a:r>
            <a:endParaRPr lang="de-AT" b="1" dirty="0">
              <a:latin typeface="Arial Black" panose="020B0A04020102020204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C05A0371-C825-4691-2CA5-7EC971ED4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3462" y="1291691"/>
            <a:ext cx="5157787" cy="823912"/>
          </a:xfrm>
        </p:spPr>
        <p:txBody>
          <a:bodyPr/>
          <a:lstStyle/>
          <a:p>
            <a:r>
              <a:rPr lang="de-DE" dirty="0"/>
              <a:t>VERB 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90CF074-861C-4B5B-B002-FFADE3F1D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72" y="2505075"/>
            <a:ext cx="5614804" cy="3684588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I </a:t>
            </a:r>
            <a:r>
              <a:rPr lang="de-DE" dirty="0" err="1"/>
              <a:t>work</a:t>
            </a:r>
            <a:r>
              <a:rPr lang="de-DE" dirty="0"/>
              <a:t>.</a:t>
            </a:r>
          </a:p>
          <a:p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QUESTION:</a:t>
            </a:r>
          </a:p>
          <a:p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?</a:t>
            </a:r>
          </a:p>
          <a:p>
            <a:r>
              <a:rPr lang="de-DE" dirty="0" err="1"/>
              <a:t>Does</a:t>
            </a:r>
            <a:r>
              <a:rPr lang="de-DE" dirty="0"/>
              <a:t> he </a:t>
            </a:r>
            <a:r>
              <a:rPr lang="de-DE" dirty="0" err="1"/>
              <a:t>study</a:t>
            </a:r>
            <a:r>
              <a:rPr lang="de-DE" dirty="0"/>
              <a:t>? </a:t>
            </a:r>
          </a:p>
          <a:p>
            <a:pPr marL="0" indent="0">
              <a:buNone/>
            </a:pPr>
            <a:r>
              <a:rPr lang="de-DE" dirty="0"/>
              <a:t>ANSWER:</a:t>
            </a:r>
          </a:p>
          <a:p>
            <a:pPr marL="0" indent="0">
              <a:buNone/>
            </a:pPr>
            <a:r>
              <a:rPr lang="de-DE" dirty="0"/>
              <a:t>Yes, I </a:t>
            </a:r>
            <a:r>
              <a:rPr lang="de-DE" dirty="0" err="1"/>
              <a:t>work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 err="1"/>
              <a:t>No</a:t>
            </a:r>
            <a:r>
              <a:rPr lang="de-DE" dirty="0"/>
              <a:t>, he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study</a:t>
            </a:r>
            <a:r>
              <a:rPr lang="de-DE" dirty="0"/>
              <a:t>. </a:t>
            </a:r>
            <a:r>
              <a:rPr lang="de-DE" dirty="0" err="1"/>
              <a:t>No</a:t>
            </a:r>
            <a:r>
              <a:rPr lang="de-DE" dirty="0"/>
              <a:t>, he </a:t>
            </a:r>
            <a:r>
              <a:rPr lang="de-DE" dirty="0" err="1"/>
              <a:t>doesn‘t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.  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EA51FD9B-6A0A-0369-2A76-2B57EDBDA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273970"/>
            <a:ext cx="5183188" cy="823912"/>
          </a:xfrm>
        </p:spPr>
        <p:txBody>
          <a:bodyPr/>
          <a:lstStyle/>
          <a:p>
            <a:r>
              <a:rPr lang="de-DE" dirty="0"/>
              <a:t>VERB + ING</a:t>
            </a:r>
            <a:endParaRPr lang="de-A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125F94CA-2774-3F8C-8C57-423063C701D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I </a:t>
            </a:r>
            <a:r>
              <a:rPr lang="de-DE" dirty="0">
                <a:highlight>
                  <a:srgbClr val="FFFF00"/>
                </a:highlight>
              </a:rPr>
              <a:t>am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.</a:t>
            </a:r>
          </a:p>
          <a:p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>
                <a:highlight>
                  <a:srgbClr val="FFFF00"/>
                </a:highlight>
              </a:rPr>
              <a:t>are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/>
              <a:t>QUESTION:</a:t>
            </a:r>
          </a:p>
          <a:p>
            <a:r>
              <a:rPr lang="de-DE" dirty="0">
                <a:highlight>
                  <a:srgbClr val="FFFF00"/>
                </a:highlight>
              </a:rPr>
              <a:t>Are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?</a:t>
            </a:r>
          </a:p>
          <a:p>
            <a:r>
              <a:rPr lang="de-DE" dirty="0">
                <a:highlight>
                  <a:srgbClr val="FFFF00"/>
                </a:highlight>
              </a:rPr>
              <a:t>… </a:t>
            </a:r>
            <a:r>
              <a:rPr lang="de-DE" dirty="0"/>
              <a:t> he </a:t>
            </a:r>
            <a:r>
              <a:rPr lang="de-DE" dirty="0" err="1"/>
              <a:t>studying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/>
              <a:t>ANSWER:</a:t>
            </a:r>
          </a:p>
          <a:p>
            <a:pPr marL="0" indent="0">
              <a:buNone/>
            </a:pPr>
            <a:r>
              <a:rPr lang="de-DE" dirty="0"/>
              <a:t>Yes, I </a:t>
            </a:r>
            <a:r>
              <a:rPr lang="de-DE" dirty="0">
                <a:highlight>
                  <a:srgbClr val="FFFF00"/>
                </a:highlight>
              </a:rPr>
              <a:t>am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. Yes, </a:t>
            </a:r>
            <a:r>
              <a:rPr lang="de-DE" dirty="0" err="1"/>
              <a:t>I‘m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 err="1"/>
              <a:t>No</a:t>
            </a:r>
            <a:r>
              <a:rPr lang="de-DE" dirty="0"/>
              <a:t>, he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 err="1">
                <a:highlight>
                  <a:srgbClr val="FFFF00"/>
                </a:highlight>
              </a:rPr>
              <a:t>is</a:t>
            </a:r>
            <a:r>
              <a:rPr lang="de-DE" dirty="0">
                <a:highlight>
                  <a:srgbClr val="FFFF00"/>
                </a:highlight>
              </a:rPr>
              <a:t> </a:t>
            </a:r>
            <a:r>
              <a:rPr lang="de-DE" dirty="0"/>
              <a:t>not </a:t>
            </a:r>
            <a:r>
              <a:rPr lang="de-DE" dirty="0" err="1"/>
              <a:t>studying</a:t>
            </a:r>
            <a:r>
              <a:rPr lang="de-DE" dirty="0"/>
              <a:t>. </a:t>
            </a:r>
            <a:r>
              <a:rPr lang="de-DE" dirty="0" err="1"/>
              <a:t>No</a:t>
            </a:r>
            <a:r>
              <a:rPr lang="de-DE" dirty="0"/>
              <a:t>, he </a:t>
            </a:r>
            <a:r>
              <a:rPr lang="de-DE" dirty="0" err="1"/>
              <a:t>isn‘t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. 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8870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2DD1A9A-807D-45D6-5CEE-5DD49EF70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JOB and EDUCATION 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962AFE2-E210-BCB6-82B6-3C2893CFA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a </a:t>
            </a:r>
            <a:r>
              <a:rPr lang="de-DE" dirty="0" err="1"/>
              <a:t>student</a:t>
            </a:r>
            <a:r>
              <a:rPr lang="de-DE" dirty="0"/>
              <a:t>?</a:t>
            </a:r>
          </a:p>
          <a:p>
            <a:pPr algn="ctr"/>
            <a:r>
              <a:rPr lang="de-DE" dirty="0" err="1"/>
              <a:t>I‘m</a:t>
            </a:r>
            <a:r>
              <a:rPr lang="de-DE" dirty="0"/>
              <a:t> a </a:t>
            </a:r>
            <a:r>
              <a:rPr lang="de-DE" dirty="0" err="1"/>
              <a:t>student</a:t>
            </a:r>
            <a:r>
              <a:rPr lang="de-DE" dirty="0"/>
              <a:t> and I am </a:t>
            </a:r>
            <a:r>
              <a:rPr lang="de-DE" dirty="0" err="1"/>
              <a:t>studying</a:t>
            </a:r>
            <a:r>
              <a:rPr lang="de-DE" dirty="0"/>
              <a:t> …. at ……University.</a:t>
            </a:r>
          </a:p>
          <a:p>
            <a:pPr algn="ctr"/>
            <a:r>
              <a:rPr lang="de-DE" dirty="0"/>
              <a:t>I am a </a:t>
            </a:r>
            <a:r>
              <a:rPr lang="de-DE" dirty="0" err="1"/>
              <a:t>student</a:t>
            </a:r>
            <a:r>
              <a:rPr lang="de-DE" dirty="0"/>
              <a:t>.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… </a:t>
            </a:r>
          </a:p>
          <a:p>
            <a:pPr algn="ctr"/>
            <a:r>
              <a:rPr lang="de-DE" dirty="0"/>
              <a:t>I </a:t>
            </a:r>
            <a:r>
              <a:rPr lang="de-DE" dirty="0" err="1"/>
              <a:t>work</a:t>
            </a:r>
            <a:r>
              <a:rPr lang="de-DE" dirty="0"/>
              <a:t> in a </a:t>
            </a:r>
            <a:r>
              <a:rPr lang="de-DE" dirty="0" err="1"/>
              <a:t>school</a:t>
            </a:r>
            <a:r>
              <a:rPr lang="de-DE" dirty="0"/>
              <a:t>, </a:t>
            </a:r>
            <a:r>
              <a:rPr lang="de-DE" dirty="0" err="1"/>
              <a:t>I‘m</a:t>
            </a:r>
            <a:r>
              <a:rPr lang="de-DE" dirty="0"/>
              <a:t> a </a:t>
            </a:r>
            <a:r>
              <a:rPr lang="de-DE" dirty="0" err="1"/>
              <a:t>teacher</a:t>
            </a:r>
            <a:r>
              <a:rPr lang="de-DE" dirty="0"/>
              <a:t>.  </a:t>
            </a:r>
          </a:p>
          <a:p>
            <a:pPr algn="ctr"/>
            <a:r>
              <a:rPr lang="de-DE" dirty="0" err="1"/>
              <a:t>I‘m</a:t>
            </a:r>
            <a:r>
              <a:rPr lang="de-DE" dirty="0"/>
              <a:t> a </a:t>
            </a:r>
            <a:r>
              <a:rPr lang="de-DE" dirty="0" err="1"/>
              <a:t>university</a:t>
            </a:r>
            <a:r>
              <a:rPr lang="de-DE" dirty="0"/>
              <a:t> </a:t>
            </a:r>
            <a:r>
              <a:rPr lang="de-DE" dirty="0" err="1"/>
              <a:t>lecturer</a:t>
            </a:r>
            <a:r>
              <a:rPr lang="de-DE" dirty="0"/>
              <a:t>, I </a:t>
            </a:r>
            <a:r>
              <a:rPr lang="de-DE" dirty="0" err="1"/>
              <a:t>teach</a:t>
            </a:r>
            <a:r>
              <a:rPr lang="de-DE" dirty="0"/>
              <a:t> …. at …. University.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https://www.yru.ac.th/en/academics/view/faculties-and-organizations</a:t>
            </a:r>
          </a:p>
        </p:txBody>
      </p:sp>
    </p:spTree>
    <p:extLst>
      <p:ext uri="{BB962C8B-B14F-4D97-AF65-F5344CB8AC3E}">
        <p14:creationId xmlns:p14="http://schemas.microsoft.com/office/powerpoint/2010/main" val="30848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175EED8-7B6F-F029-0B02-3A82FA37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WHICH LANGUAGES DO YOU SPEAK?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B61CF77C-7A8C-B00F-93DC-73FEC97E01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CE34F145-9E9C-89CC-FE7C-4ABD6E9905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255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040DBD5-6B94-9DA6-F60E-59F4E60F1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850" y="365125"/>
            <a:ext cx="6838950" cy="1325563"/>
          </a:xfrm>
        </p:spPr>
        <p:txBody>
          <a:bodyPr/>
          <a:lstStyle/>
          <a:p>
            <a:pPr algn="ctr"/>
            <a:r>
              <a:rPr lang="de-DE" dirty="0"/>
              <a:t>HOBBIES </a:t>
            </a:r>
            <a:endParaRPr lang="de-AT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xmlns="" id="{A1098413-B573-C39C-A47B-68324951120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87" y="200861"/>
            <a:ext cx="4565967" cy="645627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4674CE48-AD95-FAE1-7884-479FCCCC44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do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free</a:t>
            </a:r>
            <a:r>
              <a:rPr lang="de-DE" dirty="0"/>
              <a:t> time? 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hobbies</a:t>
            </a:r>
            <a:r>
              <a:rPr lang="de-DE" dirty="0"/>
              <a:t>?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572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CCF55C8-3B9F-D7A6-D124-6AADA771E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WHAT IS YOUR FAVORITE…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62DB247-6A3C-684F-4D0A-AB54AD11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activity</a:t>
            </a:r>
            <a:r>
              <a:rPr lang="de-DE" dirty="0"/>
              <a:t> </a:t>
            </a:r>
          </a:p>
          <a:p>
            <a:r>
              <a:rPr lang="de-DE" dirty="0" err="1"/>
              <a:t>food</a:t>
            </a:r>
            <a:endParaRPr lang="de-DE" dirty="0"/>
          </a:p>
          <a:p>
            <a:r>
              <a:rPr lang="de-DE" dirty="0" err="1"/>
              <a:t>drink</a:t>
            </a:r>
            <a:endParaRPr lang="de-DE" dirty="0"/>
          </a:p>
          <a:p>
            <a:r>
              <a:rPr lang="de-DE" dirty="0" err="1"/>
              <a:t>place</a:t>
            </a:r>
            <a:r>
              <a:rPr lang="de-DE" dirty="0"/>
              <a:t> (</a:t>
            </a:r>
            <a:r>
              <a:rPr lang="de-DE" dirty="0" err="1"/>
              <a:t>coffee</a:t>
            </a:r>
            <a:r>
              <a:rPr lang="de-DE" dirty="0"/>
              <a:t> </a:t>
            </a:r>
            <a:r>
              <a:rPr lang="de-DE" dirty="0" err="1"/>
              <a:t>shop</a:t>
            </a:r>
            <a:r>
              <a:rPr lang="de-DE" dirty="0"/>
              <a:t>, </a:t>
            </a:r>
            <a:r>
              <a:rPr lang="de-DE" dirty="0" err="1"/>
              <a:t>restaurant</a:t>
            </a:r>
            <a:r>
              <a:rPr lang="de-DE" dirty="0"/>
              <a:t>, park, …) </a:t>
            </a:r>
          </a:p>
          <a:p>
            <a:r>
              <a:rPr lang="de-DE" dirty="0" err="1"/>
              <a:t>color</a:t>
            </a:r>
            <a:endParaRPr lang="de-DE" dirty="0"/>
          </a:p>
          <a:p>
            <a:r>
              <a:rPr lang="de-DE" dirty="0" err="1"/>
              <a:t>sport</a:t>
            </a:r>
            <a:endParaRPr lang="de-DE" dirty="0"/>
          </a:p>
          <a:p>
            <a:r>
              <a:rPr lang="de-DE" dirty="0" err="1"/>
              <a:t>subject</a:t>
            </a:r>
            <a:r>
              <a:rPr lang="de-DE" dirty="0"/>
              <a:t> (in </a:t>
            </a:r>
            <a:r>
              <a:rPr lang="de-DE" dirty="0" err="1"/>
              <a:t>school</a:t>
            </a:r>
            <a:r>
              <a:rPr lang="de-DE" dirty="0"/>
              <a:t>)</a:t>
            </a:r>
          </a:p>
          <a:p>
            <a:r>
              <a:rPr lang="de-DE" dirty="0" err="1"/>
              <a:t>singer</a:t>
            </a:r>
            <a:r>
              <a:rPr lang="de-DE" dirty="0"/>
              <a:t>/band/</a:t>
            </a:r>
            <a:r>
              <a:rPr lang="de-DE" dirty="0" err="1"/>
              <a:t>music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044054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278</Words>
  <Application>Microsoft Office PowerPoint</Application>
  <PresentationFormat>แบบจอกว้าง</PresentationFormat>
  <Paragraphs>62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6" baseType="lpstr">
      <vt:lpstr>Angsana New</vt:lpstr>
      <vt:lpstr>Arial</vt:lpstr>
      <vt:lpstr>Arial Black</vt:lpstr>
      <vt:lpstr>Calibri</vt:lpstr>
      <vt:lpstr>Calibri Light</vt:lpstr>
      <vt:lpstr>Cordia New</vt:lpstr>
      <vt:lpstr>ธีมของ Office</vt:lpstr>
      <vt:lpstr>JOB and EDUCATION </vt:lpstr>
      <vt:lpstr>I am a student.  I am studying…</vt:lpstr>
      <vt:lpstr>I am studying…</vt:lpstr>
      <vt:lpstr>I am studying…</vt:lpstr>
      <vt:lpstr>-ING</vt:lpstr>
      <vt:lpstr>JOB and EDUCATION </vt:lpstr>
      <vt:lpstr>WHICH LANGUAGES DO YOU SPEAK?</vt:lpstr>
      <vt:lpstr>HOBBIES </vt:lpstr>
      <vt:lpstr>WHAT IS YOUR FAVORITE…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and EDUCATION </dc:title>
  <dc:creator>BaeSukri</dc:creator>
  <cp:lastModifiedBy>BaeSukri</cp:lastModifiedBy>
  <cp:revision>1</cp:revision>
  <dcterms:created xsi:type="dcterms:W3CDTF">2023-04-11T05:29:18Z</dcterms:created>
  <dcterms:modified xsi:type="dcterms:W3CDTF">2023-04-11T05:29:44Z</dcterms:modified>
</cp:coreProperties>
</file>