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5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6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3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1975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24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53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617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329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5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6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7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8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77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3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5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1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6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69DD5B1-BA9F-4990-97F5-EE9CF13EDFDE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AF7F-DB1F-493D-BE2A-3A7098551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018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การปกครองท้องถิ่นไทย</a:t>
            </a:r>
            <a:br>
              <a:rPr lang="en-US" dirty="0"/>
            </a:br>
            <a:r>
              <a:rPr lang="en-US" dirty="0"/>
              <a:t>Local Government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/>
              <a:t>อ.ศรินทร์ญา จังจริง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207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8.รูปแบบขององค์กรปกครองส่วนท้องถิ่น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1.แบบชุมชนเมือง</a:t>
            </a:r>
          </a:p>
          <a:p>
            <a:r>
              <a:rPr lang="th-TH" dirty="0"/>
              <a:t>2.แบบสภา-นายกเทศมนตรี</a:t>
            </a:r>
          </a:p>
          <a:p>
            <a:r>
              <a:rPr lang="th-TH" dirty="0"/>
              <a:t>3.แบบนายกเทศมนคตีอ่อนแอ</a:t>
            </a:r>
          </a:p>
          <a:p>
            <a:r>
              <a:rPr lang="th-TH" dirty="0"/>
              <a:t>4.แบบนายกเทศมนตรีเข้มแข็ง</a:t>
            </a:r>
          </a:p>
          <a:p>
            <a:r>
              <a:rPr lang="th-TH" dirty="0"/>
              <a:t>5.แบบคณะกรรมการ</a:t>
            </a:r>
          </a:p>
          <a:p>
            <a:r>
              <a:rPr lang="th-TH" dirty="0"/>
              <a:t>6.แบบผู้จัดการเมือง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62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การจัดรูปแบบและโครงสร้างภายในองค์กรปกครองส่วนท้องถิ่น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1.แนวคิดว่าด้วยการจัดชั้นภายในระบบการปกครองท้องถิ่น</a:t>
            </a:r>
          </a:p>
          <a:p>
            <a:r>
              <a:rPr lang="th-TH" dirty="0"/>
              <a:t>2.แนวคิดว่าด้วยการจัดโครงสร้างแบบชั้นเดียว</a:t>
            </a:r>
          </a:p>
          <a:p>
            <a:r>
              <a:rPr lang="th-TH" dirty="0"/>
              <a:t>3.แนวคิดว่าด้วยการจัดโครงสร้างแบบหลายชั้น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774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ความหมาย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การปกครองท้องถิ่น คือ อำนาจ หน้าที่ </a:t>
            </a:r>
            <a:r>
              <a:rPr lang="en-US" dirty="0"/>
              <a:t>(authority) </a:t>
            </a:r>
            <a:r>
              <a:rPr lang="th-TH" dirty="0"/>
              <a:t>ที่จะกำหนด</a:t>
            </a:r>
            <a:r>
              <a:rPr lang="en-US" dirty="0"/>
              <a:t> (determine) </a:t>
            </a:r>
            <a:r>
              <a:rPr lang="th-TH" dirty="0"/>
              <a:t>และการบริหารกิจการภายในเขตพื้นที่ทำกำหนด แลละขนาดพื้นที่ว่านี้อยู่ภายในประเทศ และมีขนาดเล็กกว่าประเทศ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9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วัตถุประสงค์ของการปกครองท้องถิ่น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 เพื่อแบ่งเบาภาระของทางรัฐบาล</a:t>
            </a:r>
          </a:p>
          <a:p>
            <a:r>
              <a:rPr lang="th-TH" dirty="0"/>
              <a:t>2. เพื่อตอบสนองความต้องการของประชาชน</a:t>
            </a:r>
          </a:p>
          <a:p>
            <a:r>
              <a:rPr lang="th-TH" dirty="0"/>
              <a:t>3. เพื่อให้หน่วยการปกครองท้องถิ่นเป็นสถาบันให้การศึกษาการปกครองระบอบประชาธิปไตยแก่ประชาชน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8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ลักษณะสำคัญของการปกครองท้องถิ่น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1.เป็นนิติบุคคล</a:t>
            </a:r>
          </a:p>
          <a:p>
            <a:r>
              <a:rPr lang="th-TH" dirty="0"/>
              <a:t>2.มีอำนาจหน้าที่เฉพาะ</a:t>
            </a:r>
          </a:p>
          <a:p>
            <a:r>
              <a:rPr lang="th-TH" dirty="0"/>
              <a:t>3.ผู้บริหารมาจากการเลือกตั้ง</a:t>
            </a:r>
          </a:p>
          <a:p>
            <a:r>
              <a:rPr lang="th-TH" dirty="0"/>
              <a:t>4.ประชาชนมีส่วนร่วมในการปกครองตนเอง</a:t>
            </a:r>
          </a:p>
          <a:p>
            <a:r>
              <a:rPr lang="th-TH" dirty="0"/>
              <a:t>5.มีความเป็นอิสระในการบริหารงานอย่างเพียงพอ</a:t>
            </a:r>
          </a:p>
          <a:p>
            <a:r>
              <a:rPr lang="th-TH" dirty="0"/>
              <a:t>6.มีอำนาจในการจัดหารายได้และใช้จ่ายรายได้อย่างอิสระตามสมควร</a:t>
            </a:r>
          </a:p>
          <a:p>
            <a:r>
              <a:rPr lang="th-TH" dirty="0"/>
              <a:t>7.มีการกำกับดูแลจากรัฐ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025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4.หน้าที่ความรับผิดชอบของหน่วยการปกครองท้องถิ่น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เป็นงานที่เกี่ยวกับสภาพแวดล้อมของท้องถิ่นและงานที่เกี่ยวกับการอำนวยความสะดวกในชีวิตความเป็นอยู่ของชุมชน</a:t>
            </a:r>
          </a:p>
          <a:p>
            <a:r>
              <a:rPr lang="th-TH" dirty="0"/>
              <a:t>2.เป็นงานที่เกี่ยวกับการป้องกันอัคคีภัย รักษาความปลอดภัย</a:t>
            </a:r>
          </a:p>
          <a:p>
            <a:r>
              <a:rPr lang="th-TH" dirty="0"/>
              <a:t>3.เป็นงานที่เกี่ยวกับสวัสดิการสังคม</a:t>
            </a:r>
          </a:p>
          <a:p>
            <a:r>
              <a:rPr lang="th-TH" dirty="0"/>
              <a:t>4.เป็นงานที่เกี่ยวกับการพาณิชย์ของท้องถิ่น</a:t>
            </a:r>
          </a:p>
          <a:p>
            <a:r>
              <a:rPr lang="th-TH" dirty="0"/>
              <a:t>5.เป็นงานที่เกี่ยวกวับการเมืองการปกครอง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08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บทบาทการปกครองท้องถิ่น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1.บทบาทในการสนับสนุนการพัฒนาการเมือง</a:t>
            </a:r>
          </a:p>
          <a:p>
            <a:r>
              <a:rPr lang="th-TH" dirty="0"/>
              <a:t>2.บทบาทในกาจัดให้มีบริการสาธารณะ</a:t>
            </a:r>
          </a:p>
          <a:p>
            <a:r>
              <a:rPr lang="th-TH" dirty="0"/>
              <a:t>3.บทบาทในการกระตุ้นการพัฒนาท้องถิ่น</a:t>
            </a:r>
          </a:p>
          <a:p>
            <a:r>
              <a:rPr lang="th-TH" dirty="0"/>
              <a:t>4.บทบาทในการประสาน</a:t>
            </a:r>
          </a:p>
          <a:p>
            <a:r>
              <a:rPr lang="th-TH" dirty="0"/>
              <a:t>5.บทบาทในการให้ความคุ้มครอง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2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ปัจจัยที่เกื้อหนุนบทบาทของการปกครองท้องถิ่น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1.พัฒนาการทางประวัติศาสตร์ของการปกครองท้องถิ่นในประเทศ</a:t>
            </a:r>
          </a:p>
          <a:p>
            <a:r>
              <a:rPr lang="th-TH" dirty="0"/>
              <a:t>2.ระบบการเมือง</a:t>
            </a:r>
          </a:p>
          <a:p>
            <a:r>
              <a:rPr lang="th-TH" dirty="0"/>
              <a:t>3.นโยบายรัฐ</a:t>
            </a:r>
          </a:p>
          <a:p>
            <a:r>
              <a:rPr lang="th-TH" dirty="0"/>
              <a:t>4.วัฒนธรรมการเมือง</a:t>
            </a:r>
          </a:p>
          <a:p>
            <a:r>
              <a:rPr lang="th-TH" dirty="0"/>
              <a:t>5.ความเจริญทางเศรษฐกิจ</a:t>
            </a:r>
          </a:p>
          <a:p>
            <a:r>
              <a:rPr lang="th-TH" dirty="0"/>
              <a:t>6.ระดับการศึกษาและข้อมูลสารสนเทศ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26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เกณฑ์การจัดตั้งองค์กรการปกครองท้องถิ่น</a:t>
            </a:r>
            <a:br>
              <a:rPr lang="th-TH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1.เกณฑ์จำนวนประชากร</a:t>
            </a:r>
          </a:p>
          <a:p>
            <a:r>
              <a:rPr lang="th-TH" dirty="0"/>
              <a:t>2.เกณฑ์ลักษณะพื้นที่</a:t>
            </a:r>
          </a:p>
          <a:p>
            <a:r>
              <a:rPr lang="th-TH" dirty="0"/>
              <a:t>3.เกณฑ์รายได้</a:t>
            </a:r>
          </a:p>
          <a:p>
            <a:r>
              <a:rPr lang="th-TH" dirty="0"/>
              <a:t>4.เจตนารมณ์และความเห็นของประชาชน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หลักการจัดโครงสร้างรูปแบบการปกครองท้องถิ่น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1.การจัดโครงสร้างตามรูปแบบการเมืองการปกครงอแบบประชาธิปไตยแบบรัฐสภา</a:t>
            </a:r>
          </a:p>
          <a:p>
            <a:r>
              <a:rPr lang="th-TH" dirty="0"/>
              <a:t>2.การจัดโครงสร้างรูปแบบตามสภาพพื้นที่และลักษณะชุมชน</a:t>
            </a:r>
          </a:p>
          <a:p>
            <a:r>
              <a:rPr lang="th-TH" dirty="0"/>
              <a:t>3.การจัดโครงสร้างรูปแบบตามนโยบายรัฐบาล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660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168</TotalTime>
  <Words>439</Words>
  <Application>Microsoft Office PowerPoint</Application>
  <PresentationFormat>แบบจอกว้าง</PresentationFormat>
  <Paragraphs>55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การปกครองท้องถิ่นไทย Local Government</vt:lpstr>
      <vt:lpstr>ความหมาย</vt:lpstr>
      <vt:lpstr>วัตถุประสงค์ของการปกครองท้องถิ่น</vt:lpstr>
      <vt:lpstr>ลักษณะสำคัญของการปกครองท้องถิ่น</vt:lpstr>
      <vt:lpstr>4.หน้าที่ความรับผิดชอบของหน่วยการปกครองท้องถิ่น</vt:lpstr>
      <vt:lpstr>บทบาทการปกครองท้องถิ่น</vt:lpstr>
      <vt:lpstr>ปัจจัยที่เกื้อหนุนบทบาทของการปกครองท้องถิ่น</vt:lpstr>
      <vt:lpstr>เกณฑ์การจัดตั้งองค์กรการปกครองท้องถิ่น </vt:lpstr>
      <vt:lpstr>หลักการจัดโครงสร้างรูปแบบการปกครองท้องถิ่น</vt:lpstr>
      <vt:lpstr>8.รูปแบบขององค์กรปกครองส่วนท้องถิ่น</vt:lpstr>
      <vt:lpstr>การจัดรูปแบบและโครงสร้างภายในองค์กรปกครองส่วนท้องถิ่น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การปกครองท้องถิ่นไทย</dc:title>
  <dc:creator>Lenovo</dc:creator>
  <cp:lastModifiedBy>Asus vivobook</cp:lastModifiedBy>
  <cp:revision>13</cp:revision>
  <dcterms:created xsi:type="dcterms:W3CDTF">2020-06-29T02:18:05Z</dcterms:created>
  <dcterms:modified xsi:type="dcterms:W3CDTF">2023-10-09T13:54:05Z</dcterms:modified>
</cp:coreProperties>
</file>