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263" r:id="rId4"/>
    <p:sldId id="270" r:id="rId5"/>
    <p:sldId id="310" r:id="rId6"/>
    <p:sldId id="301" r:id="rId7"/>
    <p:sldId id="302" r:id="rId8"/>
    <p:sldId id="303" r:id="rId9"/>
    <p:sldId id="307" r:id="rId10"/>
    <p:sldId id="308" r:id="rId11"/>
    <p:sldId id="304" r:id="rId12"/>
    <p:sldId id="305" r:id="rId13"/>
    <p:sldId id="306" r:id="rId14"/>
    <p:sldId id="268" r:id="rId15"/>
    <p:sldId id="312" r:id="rId16"/>
    <p:sldId id="29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  <p15:guide id="6" orient="horz" pos="1275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9C"/>
    <a:srgbClr val="F5AC4D"/>
    <a:srgbClr val="4ABBA7"/>
    <a:srgbClr val="D87E68"/>
    <a:srgbClr val="EA756F"/>
    <a:srgbClr val="597472"/>
    <a:srgbClr val="B098BF"/>
    <a:srgbClr val="9F9572"/>
    <a:srgbClr val="D9D9D9"/>
    <a:srgbClr val="A9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14" autoAdjust="0"/>
  </p:normalViewPr>
  <p:slideViewPr>
    <p:cSldViewPr snapToGrid="0" showGuides="1">
      <p:cViewPr varScale="1">
        <p:scale>
          <a:sx n="66" d="100"/>
          <a:sy n="66" d="100"/>
        </p:scale>
        <p:origin x="644" y="48"/>
      </p:cViewPr>
      <p:guideLst>
        <p:guide orient="horz" pos="2001"/>
        <p:guide pos="3885"/>
        <p:guide pos="438"/>
        <p:guide pos="7256"/>
        <p:guide orient="horz" pos="595"/>
        <p:guide orient="horz" pos="1275"/>
        <p:guide orient="horz" pos="3906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AA410-3682-4CD4-A6D6-0ACF398D4F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315A07-EC03-4585-97CB-057A35E2302B}">
      <dgm:prSet phldrT="[ข้อความ]"/>
      <dgm:spPr/>
      <dgm:t>
        <a:bodyPr/>
        <a:lstStyle/>
        <a:p>
          <a:r>
            <a:rPr lang="zh-CN" altLang="en-US" dirty="0" smtClean="0"/>
            <a:t>洪水</a:t>
          </a:r>
          <a:endParaRPr lang="th-TH" dirty="0"/>
        </a:p>
      </dgm:t>
    </dgm:pt>
    <dgm:pt modelId="{9244ADC4-8022-48BF-88EC-C372BB706804}" type="parTrans" cxnId="{EA4AF229-5033-435E-876F-0E5573205D86}">
      <dgm:prSet/>
      <dgm:spPr/>
      <dgm:t>
        <a:bodyPr/>
        <a:lstStyle/>
        <a:p>
          <a:endParaRPr lang="th-TH"/>
        </a:p>
      </dgm:t>
    </dgm:pt>
    <dgm:pt modelId="{4938A40A-4A84-4E4E-9C8B-9DDAC899D3C4}" type="sibTrans" cxnId="{EA4AF229-5033-435E-876F-0E5573205D86}">
      <dgm:prSet/>
      <dgm:spPr/>
      <dgm:t>
        <a:bodyPr/>
        <a:lstStyle/>
        <a:p>
          <a:endParaRPr lang="th-TH"/>
        </a:p>
      </dgm:t>
    </dgm:pt>
    <dgm:pt modelId="{B9D951C0-5D54-438E-8744-48C0FDC875F3}">
      <dgm:prSet phldrT="[ข้อความ]"/>
      <dgm:spPr/>
      <dgm:t>
        <a:bodyPr/>
        <a:lstStyle/>
        <a:p>
          <a:r>
            <a:rPr lang="zh-CN" altLang="en-US" dirty="0" smtClean="0"/>
            <a:t>洪灾</a:t>
          </a:r>
          <a:endParaRPr lang="th-TH" dirty="0"/>
        </a:p>
      </dgm:t>
    </dgm:pt>
    <dgm:pt modelId="{DADB2EC0-8359-41E9-9DF5-76F6D8117C8D}" type="parTrans" cxnId="{0065D10B-0FAB-4729-B6FD-8519C1BE3F51}">
      <dgm:prSet/>
      <dgm:spPr/>
      <dgm:t>
        <a:bodyPr/>
        <a:lstStyle/>
        <a:p>
          <a:endParaRPr lang="th-TH"/>
        </a:p>
      </dgm:t>
    </dgm:pt>
    <dgm:pt modelId="{BC0225B3-D784-4A01-91CB-1430C7D7C18D}" type="sibTrans" cxnId="{0065D10B-0FAB-4729-B6FD-8519C1BE3F51}">
      <dgm:prSet/>
      <dgm:spPr/>
      <dgm:t>
        <a:bodyPr/>
        <a:lstStyle/>
        <a:p>
          <a:endParaRPr lang="th-TH"/>
        </a:p>
      </dgm:t>
    </dgm:pt>
    <dgm:pt modelId="{82CE9322-788C-4522-A82F-3220C4F01695}">
      <dgm:prSet phldrT="[ข้อความ]"/>
      <dgm:spPr/>
      <dgm:t>
        <a:bodyPr/>
        <a:lstStyle/>
        <a:p>
          <a:r>
            <a:rPr lang="zh-CN" altLang="en-US" dirty="0" smtClean="0"/>
            <a:t>灾民</a:t>
          </a:r>
          <a:endParaRPr lang="th-TH" dirty="0"/>
        </a:p>
      </dgm:t>
    </dgm:pt>
    <dgm:pt modelId="{2FB16F8C-8BA6-4469-A637-4B2AE8236452}" type="parTrans" cxnId="{FE33285C-4BFF-410D-93D1-C59C49813D86}">
      <dgm:prSet/>
      <dgm:spPr/>
      <dgm:t>
        <a:bodyPr/>
        <a:lstStyle/>
        <a:p>
          <a:endParaRPr lang="th-TH"/>
        </a:p>
      </dgm:t>
    </dgm:pt>
    <dgm:pt modelId="{CF751073-5378-48C5-A9E5-D1775D711D03}" type="sibTrans" cxnId="{FE33285C-4BFF-410D-93D1-C59C49813D86}">
      <dgm:prSet/>
      <dgm:spPr/>
      <dgm:t>
        <a:bodyPr/>
        <a:lstStyle/>
        <a:p>
          <a:endParaRPr lang="th-TH"/>
        </a:p>
      </dgm:t>
    </dgm:pt>
    <dgm:pt modelId="{A5441D60-7858-4389-9C8D-C4FFE1F0D9E7}">
      <dgm:prSet phldrT="[ข้อความ]"/>
      <dgm:spPr/>
      <dgm:t>
        <a:bodyPr/>
        <a:lstStyle/>
        <a:p>
          <a:r>
            <a:rPr lang="zh-CN" altLang="en-US" dirty="0" smtClean="0"/>
            <a:t>灾区</a:t>
          </a:r>
          <a:endParaRPr lang="th-TH" dirty="0"/>
        </a:p>
      </dgm:t>
    </dgm:pt>
    <dgm:pt modelId="{9A025B04-E04E-4E1E-A1F3-529EE809144B}" type="parTrans" cxnId="{B1DE8B62-ACBD-4C02-A887-A655C3870DD0}">
      <dgm:prSet/>
      <dgm:spPr/>
      <dgm:t>
        <a:bodyPr/>
        <a:lstStyle/>
        <a:p>
          <a:endParaRPr lang="th-TH"/>
        </a:p>
      </dgm:t>
    </dgm:pt>
    <dgm:pt modelId="{05611240-1B21-4CA2-A5FC-6463FF8D3BF3}" type="sibTrans" cxnId="{B1DE8B62-ACBD-4C02-A887-A655C3870DD0}">
      <dgm:prSet/>
      <dgm:spPr/>
      <dgm:t>
        <a:bodyPr/>
        <a:lstStyle/>
        <a:p>
          <a:endParaRPr lang="th-TH"/>
        </a:p>
      </dgm:t>
    </dgm:pt>
    <dgm:pt modelId="{55815443-6E9D-4107-A5F5-BB0C89B6D59E}">
      <dgm:prSet phldrT="[ข้อความ]"/>
      <dgm:spPr/>
      <dgm:t>
        <a:bodyPr/>
        <a:lstStyle/>
        <a:p>
          <a:r>
            <a:rPr lang="zh-CN" altLang="en-US" dirty="0" smtClean="0"/>
            <a:t>水灾</a:t>
          </a:r>
          <a:endParaRPr lang="th-TH" dirty="0"/>
        </a:p>
      </dgm:t>
    </dgm:pt>
    <dgm:pt modelId="{F9C26CD9-56F4-4199-A3CD-CA6FA5BD8E4D}" type="parTrans" cxnId="{3845F47C-8563-4237-8C12-3ACD897C254B}">
      <dgm:prSet/>
      <dgm:spPr/>
      <dgm:t>
        <a:bodyPr/>
        <a:lstStyle/>
        <a:p>
          <a:endParaRPr lang="th-TH"/>
        </a:p>
      </dgm:t>
    </dgm:pt>
    <dgm:pt modelId="{E4BABE6F-6295-427A-8413-48A9F01303E8}" type="sibTrans" cxnId="{3845F47C-8563-4237-8C12-3ACD897C254B}">
      <dgm:prSet/>
      <dgm:spPr/>
      <dgm:t>
        <a:bodyPr/>
        <a:lstStyle/>
        <a:p>
          <a:endParaRPr lang="th-TH"/>
        </a:p>
      </dgm:t>
    </dgm:pt>
    <dgm:pt modelId="{14BA6D61-2078-4B82-8289-DE3B82C2E72D}">
      <dgm:prSet phldrT="[ข้อความ]"/>
      <dgm:spPr/>
      <dgm:t>
        <a:bodyPr/>
        <a:lstStyle/>
        <a:p>
          <a:r>
            <a:rPr lang="zh-CN" altLang="en-US" dirty="0" smtClean="0"/>
            <a:t>受灾</a:t>
          </a:r>
          <a:endParaRPr lang="th-TH" dirty="0"/>
        </a:p>
      </dgm:t>
    </dgm:pt>
    <dgm:pt modelId="{D585DD5A-D51C-4887-897F-F82CC9FB550F}" type="parTrans" cxnId="{411A22DA-1DD0-4659-94A9-7DB82C16C094}">
      <dgm:prSet/>
      <dgm:spPr/>
      <dgm:t>
        <a:bodyPr/>
        <a:lstStyle/>
        <a:p>
          <a:endParaRPr lang="th-TH"/>
        </a:p>
      </dgm:t>
    </dgm:pt>
    <dgm:pt modelId="{8DD8A7F1-496C-4903-BA65-E0F7DAA5C38D}" type="sibTrans" cxnId="{411A22DA-1DD0-4659-94A9-7DB82C16C094}">
      <dgm:prSet/>
      <dgm:spPr/>
      <dgm:t>
        <a:bodyPr/>
        <a:lstStyle/>
        <a:p>
          <a:endParaRPr lang="th-TH"/>
        </a:p>
      </dgm:t>
    </dgm:pt>
    <dgm:pt modelId="{7D369C98-B772-4F3F-9595-54EB1F553E7B}" type="pres">
      <dgm:prSet presAssocID="{F77AA410-3682-4CD4-A6D6-0ACF398D4F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768C294-E7D8-4635-A937-B786C2B03373}" type="pres">
      <dgm:prSet presAssocID="{FD315A07-EC03-4585-97CB-057A35E2302B}" presName="root1" presStyleCnt="0"/>
      <dgm:spPr/>
    </dgm:pt>
    <dgm:pt modelId="{2F8BA578-2527-49BF-8450-76AE5C43DF2D}" type="pres">
      <dgm:prSet presAssocID="{FD315A07-EC03-4585-97CB-057A35E230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ADE20B6-EA4E-4416-A54B-81685AC86250}" type="pres">
      <dgm:prSet presAssocID="{FD315A07-EC03-4585-97CB-057A35E2302B}" presName="level2hierChild" presStyleCnt="0"/>
      <dgm:spPr/>
    </dgm:pt>
    <dgm:pt modelId="{AC9BAB3D-F165-413A-9025-C7AB3EFCAE29}" type="pres">
      <dgm:prSet presAssocID="{DADB2EC0-8359-41E9-9DF5-76F6D8117C8D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9FAD5A2E-B452-4F24-8328-D7278A044329}" type="pres">
      <dgm:prSet presAssocID="{DADB2EC0-8359-41E9-9DF5-76F6D8117C8D}" presName="connTx" presStyleLbl="parChTrans1D2" presStyleIdx="0" presStyleCnt="2"/>
      <dgm:spPr/>
      <dgm:t>
        <a:bodyPr/>
        <a:lstStyle/>
        <a:p>
          <a:endParaRPr lang="th-TH"/>
        </a:p>
      </dgm:t>
    </dgm:pt>
    <dgm:pt modelId="{59CC6B80-5457-497E-ACD9-5D7D093B71B7}" type="pres">
      <dgm:prSet presAssocID="{B9D951C0-5D54-438E-8744-48C0FDC875F3}" presName="root2" presStyleCnt="0"/>
      <dgm:spPr/>
    </dgm:pt>
    <dgm:pt modelId="{005B519D-5501-45BA-AA30-32F4E86E2D59}" type="pres">
      <dgm:prSet presAssocID="{B9D951C0-5D54-438E-8744-48C0FDC875F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90C97D3-02EE-4CE7-87DA-7DAE683A4A40}" type="pres">
      <dgm:prSet presAssocID="{B9D951C0-5D54-438E-8744-48C0FDC875F3}" presName="level3hierChild" presStyleCnt="0"/>
      <dgm:spPr/>
    </dgm:pt>
    <dgm:pt modelId="{EDC06F79-B703-40DC-80DD-A24BF8202F55}" type="pres">
      <dgm:prSet presAssocID="{2FB16F8C-8BA6-4469-A637-4B2AE8236452}" presName="conn2-1" presStyleLbl="parChTrans1D3" presStyleIdx="0" presStyleCnt="3"/>
      <dgm:spPr/>
      <dgm:t>
        <a:bodyPr/>
        <a:lstStyle/>
        <a:p>
          <a:endParaRPr lang="th-TH"/>
        </a:p>
      </dgm:t>
    </dgm:pt>
    <dgm:pt modelId="{93976830-1E21-427C-8EDC-FED274A16F28}" type="pres">
      <dgm:prSet presAssocID="{2FB16F8C-8BA6-4469-A637-4B2AE8236452}" presName="connTx" presStyleLbl="parChTrans1D3" presStyleIdx="0" presStyleCnt="3"/>
      <dgm:spPr/>
      <dgm:t>
        <a:bodyPr/>
        <a:lstStyle/>
        <a:p>
          <a:endParaRPr lang="th-TH"/>
        </a:p>
      </dgm:t>
    </dgm:pt>
    <dgm:pt modelId="{C5C32C2D-ECD7-463A-BB31-1FE238B4C45D}" type="pres">
      <dgm:prSet presAssocID="{82CE9322-788C-4522-A82F-3220C4F01695}" presName="root2" presStyleCnt="0"/>
      <dgm:spPr/>
    </dgm:pt>
    <dgm:pt modelId="{383CC2E5-3DDD-4E6A-A94D-F31AE43C1DB7}" type="pres">
      <dgm:prSet presAssocID="{82CE9322-788C-4522-A82F-3220C4F01695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433D5C-8F7D-443C-BD5E-22CA06DC07A8}" type="pres">
      <dgm:prSet presAssocID="{82CE9322-788C-4522-A82F-3220C4F01695}" presName="level3hierChild" presStyleCnt="0"/>
      <dgm:spPr/>
    </dgm:pt>
    <dgm:pt modelId="{9509E196-B2F2-47A6-9B6F-BF97BD59782C}" type="pres">
      <dgm:prSet presAssocID="{9A025B04-E04E-4E1E-A1F3-529EE809144B}" presName="conn2-1" presStyleLbl="parChTrans1D3" presStyleIdx="1" presStyleCnt="3"/>
      <dgm:spPr/>
      <dgm:t>
        <a:bodyPr/>
        <a:lstStyle/>
        <a:p>
          <a:endParaRPr lang="th-TH"/>
        </a:p>
      </dgm:t>
    </dgm:pt>
    <dgm:pt modelId="{F6E3DC5A-6AEA-4169-917D-ABAA6A90EF6E}" type="pres">
      <dgm:prSet presAssocID="{9A025B04-E04E-4E1E-A1F3-529EE809144B}" presName="connTx" presStyleLbl="parChTrans1D3" presStyleIdx="1" presStyleCnt="3"/>
      <dgm:spPr/>
      <dgm:t>
        <a:bodyPr/>
        <a:lstStyle/>
        <a:p>
          <a:endParaRPr lang="th-TH"/>
        </a:p>
      </dgm:t>
    </dgm:pt>
    <dgm:pt modelId="{23D1BBF4-635C-4A3C-8354-A9E2C5F79338}" type="pres">
      <dgm:prSet presAssocID="{A5441D60-7858-4389-9C8D-C4FFE1F0D9E7}" presName="root2" presStyleCnt="0"/>
      <dgm:spPr/>
    </dgm:pt>
    <dgm:pt modelId="{3AC1959C-EDC6-4E84-ADB4-C0E880833E25}" type="pres">
      <dgm:prSet presAssocID="{A5441D60-7858-4389-9C8D-C4FFE1F0D9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68D861F-F38C-44B9-BFF0-FC8771122D11}" type="pres">
      <dgm:prSet presAssocID="{A5441D60-7858-4389-9C8D-C4FFE1F0D9E7}" presName="level3hierChild" presStyleCnt="0"/>
      <dgm:spPr/>
    </dgm:pt>
    <dgm:pt modelId="{088977E0-54A0-4775-B755-4BA6C3EBBD75}" type="pres">
      <dgm:prSet presAssocID="{F9C26CD9-56F4-4199-A3CD-CA6FA5BD8E4D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834F79D7-6DE4-4CDD-B68B-74E6CA15E200}" type="pres">
      <dgm:prSet presAssocID="{F9C26CD9-56F4-4199-A3CD-CA6FA5BD8E4D}" presName="connTx" presStyleLbl="parChTrans1D2" presStyleIdx="1" presStyleCnt="2"/>
      <dgm:spPr/>
      <dgm:t>
        <a:bodyPr/>
        <a:lstStyle/>
        <a:p>
          <a:endParaRPr lang="th-TH"/>
        </a:p>
      </dgm:t>
    </dgm:pt>
    <dgm:pt modelId="{A59C332C-5BC7-4183-B4A9-DAFC70FAFB6F}" type="pres">
      <dgm:prSet presAssocID="{55815443-6E9D-4107-A5F5-BB0C89B6D59E}" presName="root2" presStyleCnt="0"/>
      <dgm:spPr/>
    </dgm:pt>
    <dgm:pt modelId="{CF67A07C-2A22-4039-B348-732D1C95E632}" type="pres">
      <dgm:prSet presAssocID="{55815443-6E9D-4107-A5F5-BB0C89B6D59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2CBDC5-4AF3-4657-8A38-217457736002}" type="pres">
      <dgm:prSet presAssocID="{55815443-6E9D-4107-A5F5-BB0C89B6D59E}" presName="level3hierChild" presStyleCnt="0"/>
      <dgm:spPr/>
    </dgm:pt>
    <dgm:pt modelId="{4929B9BA-28F2-4C1A-BA97-B8DD765D0743}" type="pres">
      <dgm:prSet presAssocID="{D585DD5A-D51C-4887-897F-F82CC9FB550F}" presName="conn2-1" presStyleLbl="parChTrans1D3" presStyleIdx="2" presStyleCnt="3"/>
      <dgm:spPr/>
      <dgm:t>
        <a:bodyPr/>
        <a:lstStyle/>
        <a:p>
          <a:endParaRPr lang="th-TH"/>
        </a:p>
      </dgm:t>
    </dgm:pt>
    <dgm:pt modelId="{B8C91A7C-E18C-4808-9914-6F01A4099DDF}" type="pres">
      <dgm:prSet presAssocID="{D585DD5A-D51C-4887-897F-F82CC9FB550F}" presName="connTx" presStyleLbl="parChTrans1D3" presStyleIdx="2" presStyleCnt="3"/>
      <dgm:spPr/>
      <dgm:t>
        <a:bodyPr/>
        <a:lstStyle/>
        <a:p>
          <a:endParaRPr lang="th-TH"/>
        </a:p>
      </dgm:t>
    </dgm:pt>
    <dgm:pt modelId="{5E46E483-384C-47BD-AA85-633BD326AE25}" type="pres">
      <dgm:prSet presAssocID="{14BA6D61-2078-4B82-8289-DE3B82C2E72D}" presName="root2" presStyleCnt="0"/>
      <dgm:spPr/>
    </dgm:pt>
    <dgm:pt modelId="{720BD518-A1ED-4234-B338-8A060F845ABF}" type="pres">
      <dgm:prSet presAssocID="{14BA6D61-2078-4B82-8289-DE3B82C2E72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30DEDE2-3160-48FC-A0D8-7B0E5F512EDB}" type="pres">
      <dgm:prSet presAssocID="{14BA6D61-2078-4B82-8289-DE3B82C2E72D}" presName="level3hierChild" presStyleCnt="0"/>
      <dgm:spPr/>
    </dgm:pt>
  </dgm:ptLst>
  <dgm:cxnLst>
    <dgm:cxn modelId="{BE642722-68C8-4DFA-8661-1064D58C4C31}" type="presOf" srcId="{9A025B04-E04E-4E1E-A1F3-529EE809144B}" destId="{F6E3DC5A-6AEA-4169-917D-ABAA6A90EF6E}" srcOrd="1" destOrd="0" presId="urn:microsoft.com/office/officeart/2005/8/layout/hierarchy2"/>
    <dgm:cxn modelId="{4C83BF50-1CBD-47BA-B02D-0B24BFFE6020}" type="presOf" srcId="{F9C26CD9-56F4-4199-A3CD-CA6FA5BD8E4D}" destId="{834F79D7-6DE4-4CDD-B68B-74E6CA15E200}" srcOrd="1" destOrd="0" presId="urn:microsoft.com/office/officeart/2005/8/layout/hierarchy2"/>
    <dgm:cxn modelId="{8E940718-E65F-4D37-BEC4-9BC2BFFA0CD1}" type="presOf" srcId="{2FB16F8C-8BA6-4469-A637-4B2AE8236452}" destId="{93976830-1E21-427C-8EDC-FED274A16F28}" srcOrd="1" destOrd="0" presId="urn:microsoft.com/office/officeart/2005/8/layout/hierarchy2"/>
    <dgm:cxn modelId="{E016CA8A-B7D9-4B0E-B24E-1DAAB0CC4215}" type="presOf" srcId="{DADB2EC0-8359-41E9-9DF5-76F6D8117C8D}" destId="{AC9BAB3D-F165-413A-9025-C7AB3EFCAE29}" srcOrd="0" destOrd="0" presId="urn:microsoft.com/office/officeart/2005/8/layout/hierarchy2"/>
    <dgm:cxn modelId="{411A22DA-1DD0-4659-94A9-7DB82C16C094}" srcId="{55815443-6E9D-4107-A5F5-BB0C89B6D59E}" destId="{14BA6D61-2078-4B82-8289-DE3B82C2E72D}" srcOrd="0" destOrd="0" parTransId="{D585DD5A-D51C-4887-897F-F82CC9FB550F}" sibTransId="{8DD8A7F1-496C-4903-BA65-E0F7DAA5C38D}"/>
    <dgm:cxn modelId="{52D99FE8-77F8-4982-B318-C65A1464D89A}" type="presOf" srcId="{DADB2EC0-8359-41E9-9DF5-76F6D8117C8D}" destId="{9FAD5A2E-B452-4F24-8328-D7278A044329}" srcOrd="1" destOrd="0" presId="urn:microsoft.com/office/officeart/2005/8/layout/hierarchy2"/>
    <dgm:cxn modelId="{C4E5EAB3-822E-48E7-966F-EAC25EA91A49}" type="presOf" srcId="{9A025B04-E04E-4E1E-A1F3-529EE809144B}" destId="{9509E196-B2F2-47A6-9B6F-BF97BD59782C}" srcOrd="0" destOrd="0" presId="urn:microsoft.com/office/officeart/2005/8/layout/hierarchy2"/>
    <dgm:cxn modelId="{1FFA9DD0-738C-4503-8980-6F4249FCCCF3}" type="presOf" srcId="{A5441D60-7858-4389-9C8D-C4FFE1F0D9E7}" destId="{3AC1959C-EDC6-4E84-ADB4-C0E880833E25}" srcOrd="0" destOrd="0" presId="urn:microsoft.com/office/officeart/2005/8/layout/hierarchy2"/>
    <dgm:cxn modelId="{EA4AF229-5033-435E-876F-0E5573205D86}" srcId="{F77AA410-3682-4CD4-A6D6-0ACF398D4F3A}" destId="{FD315A07-EC03-4585-97CB-057A35E2302B}" srcOrd="0" destOrd="0" parTransId="{9244ADC4-8022-48BF-88EC-C372BB706804}" sibTransId="{4938A40A-4A84-4E4E-9C8B-9DDAC899D3C4}"/>
    <dgm:cxn modelId="{8F7D2625-9922-4CB2-BB6E-A3EA6EEAFC3E}" type="presOf" srcId="{F9C26CD9-56F4-4199-A3CD-CA6FA5BD8E4D}" destId="{088977E0-54A0-4775-B755-4BA6C3EBBD75}" srcOrd="0" destOrd="0" presId="urn:microsoft.com/office/officeart/2005/8/layout/hierarchy2"/>
    <dgm:cxn modelId="{3845F47C-8563-4237-8C12-3ACD897C254B}" srcId="{FD315A07-EC03-4585-97CB-057A35E2302B}" destId="{55815443-6E9D-4107-A5F5-BB0C89B6D59E}" srcOrd="1" destOrd="0" parTransId="{F9C26CD9-56F4-4199-A3CD-CA6FA5BD8E4D}" sibTransId="{E4BABE6F-6295-427A-8413-48A9F01303E8}"/>
    <dgm:cxn modelId="{B93D3A8A-5FBF-4211-9EF0-3BD5ED8F0D59}" type="presOf" srcId="{B9D951C0-5D54-438E-8744-48C0FDC875F3}" destId="{005B519D-5501-45BA-AA30-32F4E86E2D59}" srcOrd="0" destOrd="0" presId="urn:microsoft.com/office/officeart/2005/8/layout/hierarchy2"/>
    <dgm:cxn modelId="{12879F89-BB60-421C-810D-10A8ED57031B}" type="presOf" srcId="{55815443-6E9D-4107-A5F5-BB0C89B6D59E}" destId="{CF67A07C-2A22-4039-B348-732D1C95E632}" srcOrd="0" destOrd="0" presId="urn:microsoft.com/office/officeart/2005/8/layout/hierarchy2"/>
    <dgm:cxn modelId="{FBE0C023-A3D7-4297-AC7D-6158D7F533EE}" type="presOf" srcId="{FD315A07-EC03-4585-97CB-057A35E2302B}" destId="{2F8BA578-2527-49BF-8450-76AE5C43DF2D}" srcOrd="0" destOrd="0" presId="urn:microsoft.com/office/officeart/2005/8/layout/hierarchy2"/>
    <dgm:cxn modelId="{B1DE8B62-ACBD-4C02-A887-A655C3870DD0}" srcId="{B9D951C0-5D54-438E-8744-48C0FDC875F3}" destId="{A5441D60-7858-4389-9C8D-C4FFE1F0D9E7}" srcOrd="1" destOrd="0" parTransId="{9A025B04-E04E-4E1E-A1F3-529EE809144B}" sibTransId="{05611240-1B21-4CA2-A5FC-6463FF8D3BF3}"/>
    <dgm:cxn modelId="{2138D8DE-9771-44E0-BCA3-B3BFFF84F2B7}" type="presOf" srcId="{14BA6D61-2078-4B82-8289-DE3B82C2E72D}" destId="{720BD518-A1ED-4234-B338-8A060F845ABF}" srcOrd="0" destOrd="0" presId="urn:microsoft.com/office/officeart/2005/8/layout/hierarchy2"/>
    <dgm:cxn modelId="{FE33285C-4BFF-410D-93D1-C59C49813D86}" srcId="{B9D951C0-5D54-438E-8744-48C0FDC875F3}" destId="{82CE9322-788C-4522-A82F-3220C4F01695}" srcOrd="0" destOrd="0" parTransId="{2FB16F8C-8BA6-4469-A637-4B2AE8236452}" sibTransId="{CF751073-5378-48C5-A9E5-D1775D711D03}"/>
    <dgm:cxn modelId="{EDFD9F25-BCE9-41A9-AA1E-68531CD1332B}" type="presOf" srcId="{D585DD5A-D51C-4887-897F-F82CC9FB550F}" destId="{4929B9BA-28F2-4C1A-BA97-B8DD765D0743}" srcOrd="0" destOrd="0" presId="urn:microsoft.com/office/officeart/2005/8/layout/hierarchy2"/>
    <dgm:cxn modelId="{9E636470-410A-4E5A-914E-77873997AA28}" type="presOf" srcId="{2FB16F8C-8BA6-4469-A637-4B2AE8236452}" destId="{EDC06F79-B703-40DC-80DD-A24BF8202F55}" srcOrd="0" destOrd="0" presId="urn:microsoft.com/office/officeart/2005/8/layout/hierarchy2"/>
    <dgm:cxn modelId="{FB1C46CD-2813-4F8D-A0D2-C7347BBC3673}" type="presOf" srcId="{82CE9322-788C-4522-A82F-3220C4F01695}" destId="{383CC2E5-3DDD-4E6A-A94D-F31AE43C1DB7}" srcOrd="0" destOrd="0" presId="urn:microsoft.com/office/officeart/2005/8/layout/hierarchy2"/>
    <dgm:cxn modelId="{019D9B1F-7676-4D0E-B2E5-0E615E003E66}" type="presOf" srcId="{F77AA410-3682-4CD4-A6D6-0ACF398D4F3A}" destId="{7D369C98-B772-4F3F-9595-54EB1F553E7B}" srcOrd="0" destOrd="0" presId="urn:microsoft.com/office/officeart/2005/8/layout/hierarchy2"/>
    <dgm:cxn modelId="{0065D10B-0FAB-4729-B6FD-8519C1BE3F51}" srcId="{FD315A07-EC03-4585-97CB-057A35E2302B}" destId="{B9D951C0-5D54-438E-8744-48C0FDC875F3}" srcOrd="0" destOrd="0" parTransId="{DADB2EC0-8359-41E9-9DF5-76F6D8117C8D}" sibTransId="{BC0225B3-D784-4A01-91CB-1430C7D7C18D}"/>
    <dgm:cxn modelId="{AB019948-90E5-4550-8B9C-CDD9015BD38D}" type="presOf" srcId="{D585DD5A-D51C-4887-897F-F82CC9FB550F}" destId="{B8C91A7C-E18C-4808-9914-6F01A4099DDF}" srcOrd="1" destOrd="0" presId="urn:microsoft.com/office/officeart/2005/8/layout/hierarchy2"/>
    <dgm:cxn modelId="{A728943C-3F38-414C-86C8-33FB85CE3CE6}" type="presParOf" srcId="{7D369C98-B772-4F3F-9595-54EB1F553E7B}" destId="{9768C294-E7D8-4635-A937-B786C2B03373}" srcOrd="0" destOrd="0" presId="urn:microsoft.com/office/officeart/2005/8/layout/hierarchy2"/>
    <dgm:cxn modelId="{CA2D5505-3732-4362-BC6A-14E7ED4D4532}" type="presParOf" srcId="{9768C294-E7D8-4635-A937-B786C2B03373}" destId="{2F8BA578-2527-49BF-8450-76AE5C43DF2D}" srcOrd="0" destOrd="0" presId="urn:microsoft.com/office/officeart/2005/8/layout/hierarchy2"/>
    <dgm:cxn modelId="{76EEF3EF-EF23-49DE-A4AD-EFC816E95AB9}" type="presParOf" srcId="{9768C294-E7D8-4635-A937-B786C2B03373}" destId="{CADE20B6-EA4E-4416-A54B-81685AC86250}" srcOrd="1" destOrd="0" presId="urn:microsoft.com/office/officeart/2005/8/layout/hierarchy2"/>
    <dgm:cxn modelId="{638437C2-97CF-48DD-92C9-AD4482747B60}" type="presParOf" srcId="{CADE20B6-EA4E-4416-A54B-81685AC86250}" destId="{AC9BAB3D-F165-413A-9025-C7AB3EFCAE29}" srcOrd="0" destOrd="0" presId="urn:microsoft.com/office/officeart/2005/8/layout/hierarchy2"/>
    <dgm:cxn modelId="{982DEA71-44A9-41FF-849E-32431FFD13DE}" type="presParOf" srcId="{AC9BAB3D-F165-413A-9025-C7AB3EFCAE29}" destId="{9FAD5A2E-B452-4F24-8328-D7278A044329}" srcOrd="0" destOrd="0" presId="urn:microsoft.com/office/officeart/2005/8/layout/hierarchy2"/>
    <dgm:cxn modelId="{20E27D33-8EAD-4D29-8016-400AC5C7D050}" type="presParOf" srcId="{CADE20B6-EA4E-4416-A54B-81685AC86250}" destId="{59CC6B80-5457-497E-ACD9-5D7D093B71B7}" srcOrd="1" destOrd="0" presId="urn:microsoft.com/office/officeart/2005/8/layout/hierarchy2"/>
    <dgm:cxn modelId="{1B8F2A7F-19D5-438C-BBC1-4BD3088A07CF}" type="presParOf" srcId="{59CC6B80-5457-497E-ACD9-5D7D093B71B7}" destId="{005B519D-5501-45BA-AA30-32F4E86E2D59}" srcOrd="0" destOrd="0" presId="urn:microsoft.com/office/officeart/2005/8/layout/hierarchy2"/>
    <dgm:cxn modelId="{C1D69FAE-A624-4841-B9DD-8C7FC923A754}" type="presParOf" srcId="{59CC6B80-5457-497E-ACD9-5D7D093B71B7}" destId="{790C97D3-02EE-4CE7-87DA-7DAE683A4A40}" srcOrd="1" destOrd="0" presId="urn:microsoft.com/office/officeart/2005/8/layout/hierarchy2"/>
    <dgm:cxn modelId="{CACBB709-9ED4-4A7C-88F6-04DDC97E7C89}" type="presParOf" srcId="{790C97D3-02EE-4CE7-87DA-7DAE683A4A40}" destId="{EDC06F79-B703-40DC-80DD-A24BF8202F55}" srcOrd="0" destOrd="0" presId="urn:microsoft.com/office/officeart/2005/8/layout/hierarchy2"/>
    <dgm:cxn modelId="{009DD9ED-86E2-4020-9257-383288728379}" type="presParOf" srcId="{EDC06F79-B703-40DC-80DD-A24BF8202F55}" destId="{93976830-1E21-427C-8EDC-FED274A16F28}" srcOrd="0" destOrd="0" presId="urn:microsoft.com/office/officeart/2005/8/layout/hierarchy2"/>
    <dgm:cxn modelId="{D07EE2AB-522F-4A65-A413-4F5154B516B8}" type="presParOf" srcId="{790C97D3-02EE-4CE7-87DA-7DAE683A4A40}" destId="{C5C32C2D-ECD7-463A-BB31-1FE238B4C45D}" srcOrd="1" destOrd="0" presId="urn:microsoft.com/office/officeart/2005/8/layout/hierarchy2"/>
    <dgm:cxn modelId="{4199479C-3F3C-4904-9F44-5B19DD2879C0}" type="presParOf" srcId="{C5C32C2D-ECD7-463A-BB31-1FE238B4C45D}" destId="{383CC2E5-3DDD-4E6A-A94D-F31AE43C1DB7}" srcOrd="0" destOrd="0" presId="urn:microsoft.com/office/officeart/2005/8/layout/hierarchy2"/>
    <dgm:cxn modelId="{C12F4E42-9357-4233-8A4E-49FF9E9D3D04}" type="presParOf" srcId="{C5C32C2D-ECD7-463A-BB31-1FE238B4C45D}" destId="{E9433D5C-8F7D-443C-BD5E-22CA06DC07A8}" srcOrd="1" destOrd="0" presId="urn:microsoft.com/office/officeart/2005/8/layout/hierarchy2"/>
    <dgm:cxn modelId="{4BAB58D6-4D6D-4F43-AFAF-51769CD76EFB}" type="presParOf" srcId="{790C97D3-02EE-4CE7-87DA-7DAE683A4A40}" destId="{9509E196-B2F2-47A6-9B6F-BF97BD59782C}" srcOrd="2" destOrd="0" presId="urn:microsoft.com/office/officeart/2005/8/layout/hierarchy2"/>
    <dgm:cxn modelId="{E7A25EAC-835A-4E5E-8908-6F7F46D1D87B}" type="presParOf" srcId="{9509E196-B2F2-47A6-9B6F-BF97BD59782C}" destId="{F6E3DC5A-6AEA-4169-917D-ABAA6A90EF6E}" srcOrd="0" destOrd="0" presId="urn:microsoft.com/office/officeart/2005/8/layout/hierarchy2"/>
    <dgm:cxn modelId="{7D49C8D9-BAA7-46C3-9F95-9919EB5734D8}" type="presParOf" srcId="{790C97D3-02EE-4CE7-87DA-7DAE683A4A40}" destId="{23D1BBF4-635C-4A3C-8354-A9E2C5F79338}" srcOrd="3" destOrd="0" presId="urn:microsoft.com/office/officeart/2005/8/layout/hierarchy2"/>
    <dgm:cxn modelId="{52528DB5-FD28-46C8-95EF-0446E92E0F42}" type="presParOf" srcId="{23D1BBF4-635C-4A3C-8354-A9E2C5F79338}" destId="{3AC1959C-EDC6-4E84-ADB4-C0E880833E25}" srcOrd="0" destOrd="0" presId="urn:microsoft.com/office/officeart/2005/8/layout/hierarchy2"/>
    <dgm:cxn modelId="{10A1EADB-CF28-4FC0-845B-144ED33F53E8}" type="presParOf" srcId="{23D1BBF4-635C-4A3C-8354-A9E2C5F79338}" destId="{168D861F-F38C-44B9-BFF0-FC8771122D11}" srcOrd="1" destOrd="0" presId="urn:microsoft.com/office/officeart/2005/8/layout/hierarchy2"/>
    <dgm:cxn modelId="{1C6C0511-AE2C-41B8-B196-CC5DBFBBD769}" type="presParOf" srcId="{CADE20B6-EA4E-4416-A54B-81685AC86250}" destId="{088977E0-54A0-4775-B755-4BA6C3EBBD75}" srcOrd="2" destOrd="0" presId="urn:microsoft.com/office/officeart/2005/8/layout/hierarchy2"/>
    <dgm:cxn modelId="{C7C930D0-CF21-4F89-AB8F-9D9D35BCA1D6}" type="presParOf" srcId="{088977E0-54A0-4775-B755-4BA6C3EBBD75}" destId="{834F79D7-6DE4-4CDD-B68B-74E6CA15E200}" srcOrd="0" destOrd="0" presId="urn:microsoft.com/office/officeart/2005/8/layout/hierarchy2"/>
    <dgm:cxn modelId="{1D8E125A-8D2C-4075-A10D-AC01DBBC8440}" type="presParOf" srcId="{CADE20B6-EA4E-4416-A54B-81685AC86250}" destId="{A59C332C-5BC7-4183-B4A9-DAFC70FAFB6F}" srcOrd="3" destOrd="0" presId="urn:microsoft.com/office/officeart/2005/8/layout/hierarchy2"/>
    <dgm:cxn modelId="{B407DA7E-0B64-49CE-B7B2-0AFE12FAE78A}" type="presParOf" srcId="{A59C332C-5BC7-4183-B4A9-DAFC70FAFB6F}" destId="{CF67A07C-2A22-4039-B348-732D1C95E632}" srcOrd="0" destOrd="0" presId="urn:microsoft.com/office/officeart/2005/8/layout/hierarchy2"/>
    <dgm:cxn modelId="{8EB9CB26-71D8-4DE1-95F8-9C4C05BF53D4}" type="presParOf" srcId="{A59C332C-5BC7-4183-B4A9-DAFC70FAFB6F}" destId="{BE2CBDC5-4AF3-4657-8A38-217457736002}" srcOrd="1" destOrd="0" presId="urn:microsoft.com/office/officeart/2005/8/layout/hierarchy2"/>
    <dgm:cxn modelId="{C1BCC3C7-0DD2-4D44-8867-944810E6742F}" type="presParOf" srcId="{BE2CBDC5-4AF3-4657-8A38-217457736002}" destId="{4929B9BA-28F2-4C1A-BA97-B8DD765D0743}" srcOrd="0" destOrd="0" presId="urn:microsoft.com/office/officeart/2005/8/layout/hierarchy2"/>
    <dgm:cxn modelId="{51BB5184-2F96-4319-9BFB-272C741FA093}" type="presParOf" srcId="{4929B9BA-28F2-4C1A-BA97-B8DD765D0743}" destId="{B8C91A7C-E18C-4808-9914-6F01A4099DDF}" srcOrd="0" destOrd="0" presId="urn:microsoft.com/office/officeart/2005/8/layout/hierarchy2"/>
    <dgm:cxn modelId="{CA970344-AD34-436B-A56F-5B4F351AE95D}" type="presParOf" srcId="{BE2CBDC5-4AF3-4657-8A38-217457736002}" destId="{5E46E483-384C-47BD-AA85-633BD326AE25}" srcOrd="1" destOrd="0" presId="urn:microsoft.com/office/officeart/2005/8/layout/hierarchy2"/>
    <dgm:cxn modelId="{9F5DBFC5-A7AD-42FA-8F7A-A5680ECE1C92}" type="presParOf" srcId="{5E46E483-384C-47BD-AA85-633BD326AE25}" destId="{720BD518-A1ED-4234-B338-8A060F845ABF}" srcOrd="0" destOrd="0" presId="urn:microsoft.com/office/officeart/2005/8/layout/hierarchy2"/>
    <dgm:cxn modelId="{65D1F4DF-3D53-4F0F-A14B-579213305968}" type="presParOf" srcId="{5E46E483-384C-47BD-AA85-633BD326AE25}" destId="{B30DEDE2-3160-48FC-A0D8-7B0E5F512E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CFDAE-D636-400F-AD48-78F540B4FD6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D5F8-660C-4615-8F1E-ADE1EFDAA5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717854B0-D348-4606-9C1E-8AD274B94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56604" b="18502"/>
          <a:stretch/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  <p:pic>
        <p:nvPicPr>
          <p:cNvPr id="3" name="图片 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1D05C3BC-E90F-4EDF-9448-3A23998DA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27865" b="17453"/>
          <a:stretch/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A7A46B7B-ED0F-4999-8A6E-7DBE643B1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27865" b="17453"/>
          <a:stretch/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3" name="图片 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A54B4351-C724-4EDC-95A8-5BA21DD6D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56604" b="18502"/>
          <a:stretch/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08083EE-95D2-489C-B90B-CF2F84E377A6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9747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5423DF-3F2D-48FF-B708-294C1ECEC877}"/>
              </a:ext>
            </a:extLst>
          </p:cNvPr>
          <p:cNvSpPr/>
          <p:nvPr userDrawn="1"/>
        </p:nvSpPr>
        <p:spPr>
          <a:xfrm>
            <a:off x="234462" y="248030"/>
            <a:ext cx="11687907" cy="6451708"/>
          </a:xfrm>
          <a:prstGeom prst="rect">
            <a:avLst/>
          </a:prstGeom>
          <a:solidFill>
            <a:srgbClr val="D87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477953B-30B5-4FC7-910B-52E2E8C33B42}"/>
              </a:ext>
            </a:extLst>
          </p:cNvPr>
          <p:cNvGrpSpPr/>
          <p:nvPr userDrawn="1"/>
        </p:nvGrpSpPr>
        <p:grpSpPr>
          <a:xfrm>
            <a:off x="363415" y="344745"/>
            <a:ext cx="11429999" cy="6258277"/>
            <a:chOff x="0" y="0"/>
            <a:chExt cx="12192000" cy="6858000"/>
          </a:xfrm>
        </p:grpSpPr>
        <p:pic>
          <p:nvPicPr>
            <p:cNvPr id="6" name="图片 5" descr="图片包含 文字, 游戏机&#10;&#10;描述已自动生成">
              <a:extLst>
                <a:ext uri="{FF2B5EF4-FFF2-40B4-BE49-F238E27FC236}">
                  <a16:creationId xmlns="" xmlns:a16="http://schemas.microsoft.com/office/drawing/2014/main" id="{D72B3A5A-7BC2-464E-BF0B-F766E5F90B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9246"/>
            <a:stretch/>
          </p:blipFill>
          <p:spPr>
            <a:xfrm>
              <a:off x="8128001" y="0"/>
              <a:ext cx="4063999" cy="6858000"/>
            </a:xfrm>
            <a:prstGeom prst="rect">
              <a:avLst/>
            </a:prstGeom>
          </p:spPr>
        </p:pic>
        <p:pic>
          <p:nvPicPr>
            <p:cNvPr id="7" name="图片 6" descr="图片包含 文字, 游戏机&#10;&#10;描述已自动生成">
              <a:extLst>
                <a:ext uri="{FF2B5EF4-FFF2-40B4-BE49-F238E27FC236}">
                  <a16:creationId xmlns="" xmlns:a16="http://schemas.microsoft.com/office/drawing/2014/main" id="{25CD688C-40A1-4583-B1AC-2D3ABAB872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6"/>
            <a:stretch/>
          </p:blipFill>
          <p:spPr>
            <a:xfrm>
              <a:off x="0" y="0"/>
              <a:ext cx="8128001" cy="6858000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95F9FD6-2AE2-498F-BB2D-7739267DAF75}"/>
              </a:ext>
            </a:extLst>
          </p:cNvPr>
          <p:cNvSpPr/>
          <p:nvPr userDrawn="1"/>
        </p:nvSpPr>
        <p:spPr>
          <a:xfrm>
            <a:off x="363415" y="339969"/>
            <a:ext cx="11418277" cy="627000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3A2C5A69-24F6-4BE3-8DCE-4DE2808F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56604" b="18502"/>
          <a:stretch/>
        </p:blipFill>
        <p:spPr>
          <a:xfrm>
            <a:off x="351693" y="181707"/>
            <a:ext cx="1984054" cy="4161033"/>
          </a:xfrm>
          <a:prstGeom prst="rect">
            <a:avLst/>
          </a:prstGeom>
        </p:spPr>
      </p:pic>
      <p:pic>
        <p:nvPicPr>
          <p:cNvPr id="11" name="图片 10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3717D06B-C5A3-477C-B379-8CAE4E2E2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27865" b="17453"/>
          <a:stretch/>
        </p:blipFill>
        <p:spPr>
          <a:xfrm>
            <a:off x="10180636" y="3592702"/>
            <a:ext cx="1601056" cy="37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D757B56A-DC71-4CFE-B689-E672818C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27865" b="17453"/>
          <a:stretch/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3" name="图片 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99D7424C-020C-45FD-8855-A9AE62647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56604" b="18502"/>
          <a:stretch/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0D558B-FF86-4889-BFF7-88D8ED69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79B65766-34A2-4AE6-8C43-40020FA2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27865" b="17453"/>
          <a:stretch/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4" name="图片 3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7F90B95D-623F-45AE-B226-4FA706C0F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56604" b="18502"/>
          <a:stretch/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AE3FD080-F005-4A08-915E-C9EF7A9B9AD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文字, 游戏机&#10;&#10;描述已自动生成">
              <a:extLst>
                <a:ext uri="{FF2B5EF4-FFF2-40B4-BE49-F238E27FC236}">
                  <a16:creationId xmlns="" xmlns:a16="http://schemas.microsoft.com/office/drawing/2014/main" id="{556A16D0-FEAE-422F-BE0A-3F462B8D7E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9246"/>
            <a:stretch/>
          </p:blipFill>
          <p:spPr>
            <a:xfrm>
              <a:off x="8128001" y="0"/>
              <a:ext cx="4063999" cy="6858000"/>
            </a:xfrm>
            <a:prstGeom prst="rect">
              <a:avLst/>
            </a:prstGeom>
          </p:spPr>
        </p:pic>
        <p:pic>
          <p:nvPicPr>
            <p:cNvPr id="10" name="图片 9" descr="图片包含 文字, 游戏机&#10;&#10;描述已自动生成">
              <a:extLst>
                <a:ext uri="{FF2B5EF4-FFF2-40B4-BE49-F238E27FC236}">
                  <a16:creationId xmlns="" xmlns:a16="http://schemas.microsoft.com/office/drawing/2014/main" id="{1B0DE55D-6753-471D-AE73-068627BFDF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6"/>
            <a:stretch/>
          </p:blipFill>
          <p:spPr>
            <a:xfrm>
              <a:off x="0" y="0"/>
              <a:ext cx="812800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&#10;&#10;描述已自动生成">
            <a:extLst>
              <a:ext uri="{FF2B5EF4-FFF2-40B4-BE49-F238E27FC236}">
                <a16:creationId xmlns="" xmlns:a16="http://schemas.microsoft.com/office/drawing/2014/main" id="{7EC1174B-0A82-49C4-B642-91929AB8C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807324" y="2311466"/>
            <a:ext cx="3229171" cy="3678197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8A162D04-C944-4FEA-9B1A-972B63CF0988}"/>
              </a:ext>
            </a:extLst>
          </p:cNvPr>
          <p:cNvGrpSpPr/>
          <p:nvPr/>
        </p:nvGrpSpPr>
        <p:grpSpPr>
          <a:xfrm>
            <a:off x="1178169" y="817386"/>
            <a:ext cx="9835662" cy="3966220"/>
            <a:chOff x="1186137" y="474953"/>
            <a:chExt cx="10366984" cy="4239000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A7E1CABE-100E-4A1E-ACCD-FB893D29597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F9B8A8DE-4F16-4F60-8631-F24FAD2039E2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图文框 22">
                <a:extLst>
                  <a:ext uri="{FF2B5EF4-FFF2-40B4-BE49-F238E27FC236}">
                    <a16:creationId xmlns="" xmlns:a16="http://schemas.microsoft.com/office/drawing/2014/main" id="{C2E3CA48-6CEC-47B5-9E85-4CCC4EF1EE03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name="adj1" fmla="val 2160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BBABA5A3-71EE-443C-9710-A8E0D426113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name="adj" fmla="val 50000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E3DBACE9-D820-4EB8-957A-3705F8E274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8" r="76531" b="46700"/>
          <a:stretch/>
        </p:blipFill>
        <p:spPr>
          <a:xfrm rot="16370664">
            <a:off x="2838441" y="4206486"/>
            <a:ext cx="1072997" cy="1855223"/>
          </a:xfrm>
          <a:prstGeom prst="rect">
            <a:avLst/>
          </a:prstGeom>
        </p:spPr>
      </p:pic>
      <p:pic>
        <p:nvPicPr>
          <p:cNvPr id="35" name="图片 34" descr="手机屏幕的截图&#10;&#10;描述已自动生成">
            <a:extLst>
              <a:ext uri="{FF2B5EF4-FFF2-40B4-BE49-F238E27FC236}">
                <a16:creationId xmlns="" xmlns:a16="http://schemas.microsoft.com/office/drawing/2014/main" id="{5C2C73A6-66C0-4016-A985-0E2B2F2CA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6"/>
          <a:stretch/>
        </p:blipFill>
        <p:spPr>
          <a:xfrm>
            <a:off x="3314960" y="6023546"/>
            <a:ext cx="5495731" cy="1093422"/>
          </a:xfrm>
          <a:prstGeom prst="rect">
            <a:avLst/>
          </a:prstGeom>
        </p:spPr>
      </p:pic>
      <p:pic>
        <p:nvPicPr>
          <p:cNvPr id="44" name="图片 43" descr="图片包含 游戏机, 标志, 钟表&#10;&#10;描述已自动生成">
            <a:extLst>
              <a:ext uri="{FF2B5EF4-FFF2-40B4-BE49-F238E27FC236}">
                <a16:creationId xmlns="" xmlns:a16="http://schemas.microsoft.com/office/drawing/2014/main" id="{72238519-A68A-4F44-8385-1DEFF812E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9" b="70368"/>
          <a:stretch/>
        </p:blipFill>
        <p:spPr>
          <a:xfrm>
            <a:off x="635670" y="301160"/>
            <a:ext cx="1290397" cy="769844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13D01E4F-1A61-470C-97A5-61E7CCFB60D0}"/>
              </a:ext>
            </a:extLst>
          </p:cNvPr>
          <p:cNvSpPr/>
          <p:nvPr/>
        </p:nvSpPr>
        <p:spPr>
          <a:xfrm>
            <a:off x="3435615" y="3197596"/>
            <a:ext cx="5101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10</a:t>
            </a:r>
            <a:r>
              <a:rPr lang="zh-CN" altLang="en-US" sz="2000" b="1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课</a:t>
            </a:r>
            <a:endParaRPr lang="zh-CN" altLang="en-US" sz="2000" b="1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pic>
        <p:nvPicPr>
          <p:cNvPr id="55" name="图片 54" descr="图片包含 游戏机, 机械, 链&#10;&#10;描述已自动生成">
            <a:extLst>
              <a:ext uri="{FF2B5EF4-FFF2-40B4-BE49-F238E27FC236}">
                <a16:creationId xmlns="" xmlns:a16="http://schemas.microsoft.com/office/drawing/2014/main" id="{77214777-D5EF-462E-B07F-23D28FD9101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868" y="1178290"/>
            <a:ext cx="4693244" cy="3061439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6094C06C-6A14-415E-AF23-40944CE72FFE}"/>
              </a:ext>
            </a:extLst>
          </p:cNvPr>
          <p:cNvSpPr/>
          <p:nvPr/>
        </p:nvSpPr>
        <p:spPr>
          <a:xfrm>
            <a:off x="3045484" y="1797217"/>
            <a:ext cx="549381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7200" b="1" spc="-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ea"/>
                <a:sym typeface="Adobe Arabic" panose="02040503050201020203" pitchFamily="18" charset="-78"/>
              </a:rPr>
              <a:t>生</a:t>
            </a:r>
            <a:r>
              <a:rPr lang="zh-CN" altLang="en-US" sz="7200" b="1" spc="-3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ea"/>
                <a:sym typeface="Adobe Arabic" panose="02040503050201020203" pitchFamily="18" charset="-78"/>
              </a:rPr>
              <a:t>活需要挑战</a:t>
            </a:r>
            <a:endParaRPr lang="zh-CN" altLang="en-US" sz="7200" b="1" spc="-3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+mn-ea"/>
              <a:sym typeface="Adobe Arabic" panose="02040503050201020203" pitchFamily="18" charset="-78"/>
            </a:endParaRPr>
          </a:p>
        </p:txBody>
      </p:sp>
      <p:pic>
        <p:nvPicPr>
          <p:cNvPr id="25" name="图片 24" descr="图片包含 游戏机, 桌子, 标志, 电脑&#10;&#10;描述已自动生成">
            <a:extLst>
              <a:ext uri="{FF2B5EF4-FFF2-40B4-BE49-F238E27FC236}">
                <a16:creationId xmlns="" xmlns:a16="http://schemas.microsoft.com/office/drawing/2014/main" id="{95C5F7A7-ACA3-4185-B3A3-B0D480A7DE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0" b="84370" l="21260" r="92126">
                        <a14:foregroundMark x1="76075" y1="46002" x2="66142" y2="42771"/>
                        <a14:foregroundMark x1="66142" y1="42771" x2="64870" y2="43376"/>
                        <a14:foregroundMark x1="69897" y1="41155" x2="66626" y2="41317"/>
                        <a14:foregroundMark x1="29013" y1="75606" x2="30406" y2="82835"/>
                        <a14:foregroundMark x1="30406" y1="82835" x2="67232" y2="84410"/>
                        <a14:foregroundMark x1="67232" y1="84410" x2="74500" y2="81745"/>
                        <a14:foregroundMark x1="41127" y1="79120" x2="55179" y2="81906"/>
                        <a14:foregroundMark x1="75591" y1="80291" x2="75409" y2="81745"/>
                        <a14:foregroundMark x1="27014" y1="75323" x2="27680" y2="82189"/>
                        <a14:foregroundMark x1="23743" y1="79281" x2="25500" y2="79402"/>
                        <a14:foregroundMark x1="79623" y1="58941" x2="78922" y2="66680"/>
                        <a14:foregroundMark x1="78922" y1="66680" x2="79668" y2="67870"/>
                        <a14:foregroundMark x1="43186" y1="50525" x2="44640" y2="51939"/>
                        <a14:foregroundMark x1="41490" y1="48748" x2="43186" y2="50162"/>
                        <a14:foregroundMark x1="38704" y1="45194" x2="41732" y2="49031"/>
                        <a14:foregroundMark x1="56329" y1="64984" x2="65536" y2="69023"/>
                        <a14:foregroundMark x1="65536" y1="69023" x2="64749" y2="69103"/>
                        <a14:foregroundMark x1="54876" y1="73586" x2="44458" y2="73506"/>
                        <a14:foregroundMark x1="44458" y1="73506" x2="43428" y2="73748"/>
                        <a14:foregroundMark x1="44094" y1="74637" x2="43973" y2="76535"/>
                        <a14:foregroundMark x1="42823" y1="73465" x2="53907" y2="74556"/>
                        <a14:foregroundMark x1="53907" y1="74556" x2="54634" y2="74798"/>
                        <a14:foregroundMark x1="34888" y1="75606" x2="31375" y2="77342"/>
                        <a14:foregroundMark x1="26490" y1="71514" x2="28346" y2="74192"/>
                        <a14:foregroundMark x1="25742" y1="70436" x2="26439" y2="71441"/>
                        <a14:foregroundMark x1="24652" y1="67165" x2="30164" y2="67973"/>
                        <a14:foregroundMark x1="41127" y1="65670" x2="42156" y2="67973"/>
                        <a14:foregroundMark x1="43186" y1="65549" x2="43307" y2="66721"/>
                        <a14:foregroundMark x1="39552" y1="65549" x2="40279" y2="66478"/>
                        <a14:foregroundMark x1="47426" y1="68780" x2="50878" y2="68861"/>
                        <a14:foregroundMark x1="23804" y1="68538" x2="29982" y2="68861"/>
                        <a14:foregroundMark x1="41914" y1="49233" x2="44034" y2="51898"/>
                        <a14:foregroundMark x1="38522" y1="45396" x2="40339" y2="47819"/>
                        <a14:foregroundMark x1="39188" y1="45800" x2="44458" y2="51494"/>
                        <a14:foregroundMark x1="71472" y1="41115" x2="69170" y2="40953"/>
                        <a14:foregroundMark x1="69352" y1="40994" x2="61538" y2="42649"/>
                        <a14:foregroundMark x1="61538" y1="42649" x2="60993" y2="43013"/>
                        <a14:foregroundMark x1="69231" y1="40994" x2="73349" y2="41801"/>
                        <a14:foregroundMark x1="68625" y1="40913" x2="60569" y2="42649"/>
                        <a14:foregroundMark x1="60569" y1="42649" x2="57662" y2="47577"/>
                        <a14:foregroundMark x1="57662" y1="47577" x2="58571" y2="49637"/>
                        <a14:foregroundMark x1="58873" y1="45073" x2="58147" y2="48910"/>
                        <a14:foregroundMark x1="59964" y1="43013" x2="67171" y2="40630"/>
                        <a14:foregroundMark x1="67171" y1="40630" x2="74864" y2="42367"/>
                        <a14:foregroundMark x1="74864" y1="42367" x2="79830" y2="45840"/>
                        <a14:foregroundMark x1="40157" y1="47496" x2="43852" y2="52262"/>
                        <a14:foregroundMark x1="43852" y1="52262" x2="43792" y2="51575"/>
                        <a14:foregroundMark x1="43973" y1="51575" x2="43792" y2="51898"/>
                        <a14:foregroundMark x1="43671" y1="52100" x2="44821" y2="55008"/>
                        <a14:foregroundMark x1="45548" y1="54847" x2="43549" y2="52262"/>
                        <a14:foregroundMark x1="45245" y1="54766" x2="43428" y2="52221"/>
                        <a14:foregroundMark x1="43489" y1="52060" x2="46154" y2="55008"/>
                        <a14:foregroundMark x1="44640" y1="54402" x2="43731" y2="52868"/>
                        <a14:backgroundMark x1="34585" y1="69669" x2="46941" y2="70113"/>
                        <a14:backgroundMark x1="19685" y1="69911" x2="24470" y2="69911"/>
                        <a14:backgroundMark x1="24470" y1="70032" x2="25015" y2="70477"/>
                        <a14:backgroundMark x1="75348" y1="70032" x2="84434" y2="70032"/>
                        <a14:backgroundMark x1="35130" y1="70032" x2="36342" y2="71284"/>
                        <a14:backgroundMark x1="34403" y1="68296" x2="38886" y2="71284"/>
                        <a14:backgroundMark x1="38522" y1="70477" x2="56087" y2="70921"/>
                        <a14:backgroundMark x1="56087" y1="70921" x2="57904" y2="70800"/>
                        <a14:backgroundMark x1="27075" y1="70800" x2="35615" y2="71123"/>
                        <a14:backgroundMark x1="35615" y1="71123" x2="35796" y2="71163"/>
                        <a14:backgroundMark x1="46275" y1="70032" x2="54573" y2="70800"/>
                        <a14:backgroundMark x1="54573" y1="70800" x2="50306" y2="69448"/>
                        <a14:backgroundMark x1="56208" y1="70234" x2="56511" y2="71405"/>
                        <a14:backgroundMark x1="57359" y1="70113" x2="57723" y2="71284"/>
                        <a14:backgroundMark x1="77226" y1="68296" x2="79285" y2="71971"/>
                        <a14:backgroundMark x1="75712" y1="69346" x2="75167" y2="70598"/>
                        <a14:backgroundMark x1="76196" y1="69225" x2="83041" y2="70234"/>
                        <a14:backgroundMark x1="26893" y1="70719" x2="35615" y2="70719"/>
                        <a14:backgroundMark x1="58268" y1="70315" x2="58268" y2="71082"/>
                        <a14:backgroundMark x1="74743" y1="70396" x2="74864" y2="70921"/>
                        <a14:backgroundMark x1="78740" y1="68174" x2="80073" y2="69830"/>
                        <a14:backgroundMark x1="76439" y1="69023" x2="76620" y2="69548"/>
                        <a14:backgroundMark x1="75712" y1="68942" x2="75167" y2="69588"/>
                        <a14:backgroundMark x1="75288" y1="68942" x2="74985" y2="69507"/>
                        <a14:backgroundMark x1="58389" y1="70557" x2="58389" y2="70840"/>
                        <a14:backgroundMark x1="80921" y1="68659" x2="82859" y2="69184"/>
                        <a14:backgroundMark x1="80921" y1="67003" x2="82011" y2="55695"/>
                        <a14:backgroundMark x1="81102" y1="64216" x2="81829" y2="58966"/>
                        <a14:backgroundMark x1="81829" y1="58966" x2="81526" y2="58441"/>
                        <a14:backgroundMark x1="81163" y1="55493" x2="81405" y2="63691"/>
                        <a14:backgroundMark x1="80981" y1="56866" x2="81587" y2="62197"/>
                        <a14:backgroundMark x1="81587" y1="62197" x2="81042" y2="63530"/>
                        <a14:backgroundMark x1="80860" y1="58926" x2="80981" y2="63530"/>
                        <a14:backgroundMark x1="82132" y1="49515" x2="82193" y2="55210"/>
                        <a14:backgroundMark x1="80921" y1="47698" x2="82314" y2="49394"/>
                        <a14:backgroundMark x1="80921" y1="48183" x2="81405" y2="48950"/>
                        <a14:backgroundMark x1="80981" y1="48788" x2="81284" y2="49273"/>
                        <a14:backgroundMark x1="81224" y1="49313" x2="81345" y2="49717"/>
                        <a14:backgroundMark x1="80921" y1="46082" x2="81345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39560" b="15032"/>
          <a:stretch/>
        </p:blipFill>
        <p:spPr>
          <a:xfrm>
            <a:off x="7257411" y="1964277"/>
            <a:ext cx="4693244" cy="4086167"/>
          </a:xfrm>
          <a:prstGeom prst="rect">
            <a:avLst/>
          </a:prstGeom>
        </p:spPr>
      </p:pic>
      <p:pic>
        <p:nvPicPr>
          <p:cNvPr id="60" name="图片 59" descr="图片包含 游戏机, 房间&#10;&#10;描述已自动生成">
            <a:extLst>
              <a:ext uri="{FF2B5EF4-FFF2-40B4-BE49-F238E27FC236}">
                <a16:creationId xmlns="" xmlns:a16="http://schemas.microsoft.com/office/drawing/2014/main" id="{982B3B97-B655-496C-8809-D67AA5557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9" t="2912" r="1570" b="67573"/>
          <a:stretch/>
        </p:blipFill>
        <p:spPr>
          <a:xfrm>
            <a:off x="1524639" y="4965827"/>
            <a:ext cx="1275465" cy="121489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1A0F79FA-C417-46E5-84F3-6D6F863794A7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 descr="图片包含 游戏机, 房间&#10;&#10;描述已自动生成">
            <a:extLst>
              <a:ext uri="{FF2B5EF4-FFF2-40B4-BE49-F238E27FC236}">
                <a16:creationId xmlns="" xmlns:a16="http://schemas.microsoft.com/office/drawing/2014/main" id="{20F7F576-27B1-4040-BEBD-6A8B5988AA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r="33966" b="70486"/>
          <a:stretch/>
        </p:blipFill>
        <p:spPr>
          <a:xfrm flipH="1">
            <a:off x="10298148" y="4032738"/>
            <a:ext cx="2502829" cy="21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69" y="2409323"/>
            <a:ext cx="4294845" cy="240511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13" y="1601002"/>
            <a:ext cx="6096000" cy="3810000"/>
          </a:xfrm>
          <a:prstGeom prst="rect">
            <a:avLst/>
          </a:prstGeom>
        </p:spPr>
      </p:pic>
      <p:sp>
        <p:nvSpPr>
          <p:cNvPr id="4" name="วงรี 3"/>
          <p:cNvSpPr/>
          <p:nvPr/>
        </p:nvSpPr>
        <p:spPr>
          <a:xfrm>
            <a:off x="2002039" y="1347537"/>
            <a:ext cx="1944303" cy="66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岛屿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7573462" y="683394"/>
            <a:ext cx="1944303" cy="66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暗礁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573461" y="3684872"/>
            <a:ext cx="1944303" cy="66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浪花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97279" y="1518189"/>
            <a:ext cx="10376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zh-CN" altLang="en-US" sz="2800" dirty="0" smtClean="0"/>
              <a:t>    俄</a:t>
            </a:r>
            <a:r>
              <a:rPr lang="zh-CN" altLang="en-US" sz="2800" dirty="0"/>
              <a:t>罗斯的一位名人说：“人的生命，</a:t>
            </a:r>
            <a:r>
              <a:rPr lang="zh-CN" altLang="en-US" sz="2800" dirty="0" smtClean="0"/>
              <a:t>似</a:t>
            </a:r>
            <a:r>
              <a:rPr lang="zh-CN" altLang="en-US" sz="2800" dirty="0" smtClean="0">
                <a:solidFill>
                  <a:srgbClr val="FF0000"/>
                </a:solidFill>
              </a:rPr>
              <a:t>洪水</a:t>
            </a:r>
            <a:r>
              <a:rPr lang="zh-CN" altLang="en-US" sz="2800" dirty="0" smtClean="0"/>
              <a:t>在</a:t>
            </a:r>
            <a:r>
              <a:rPr lang="zh-CN" altLang="en-US" sz="2800" dirty="0">
                <a:solidFill>
                  <a:srgbClr val="FF0000"/>
                </a:solidFill>
              </a:rPr>
              <a:t>奔流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不遇</a:t>
            </a:r>
            <a:r>
              <a:rPr lang="zh-CN" altLang="en-US" sz="2800" dirty="0" smtClean="0"/>
              <a:t>到</a:t>
            </a:r>
            <a:r>
              <a:rPr lang="zh-CN" altLang="en-US" sz="2800" dirty="0" smtClean="0">
                <a:solidFill>
                  <a:srgbClr val="FF0000"/>
                </a:solidFill>
              </a:rPr>
              <a:t>岛屿</a:t>
            </a:r>
            <a:r>
              <a:rPr lang="zh-CN" altLang="en-US" sz="2800" dirty="0" smtClean="0"/>
              <a:t>与</a:t>
            </a:r>
            <a:r>
              <a:rPr lang="zh-CN" altLang="en-US" sz="2800" dirty="0" smtClean="0">
                <a:solidFill>
                  <a:srgbClr val="FF0000"/>
                </a:solidFill>
              </a:rPr>
              <a:t>暗礁</a:t>
            </a:r>
            <a:r>
              <a:rPr lang="zh-CN" altLang="en-US" sz="2800" dirty="0" smtClean="0"/>
              <a:t>，难以</a:t>
            </a:r>
            <a:r>
              <a:rPr lang="zh-CN" altLang="en-US" sz="2800" dirty="0"/>
              <a:t>激起美丽的</a:t>
            </a:r>
            <a:r>
              <a:rPr lang="zh-CN" altLang="en-US" sz="2800" dirty="0">
                <a:solidFill>
                  <a:srgbClr val="FF0000"/>
                </a:solidFill>
              </a:rPr>
              <a:t>浪花</a:t>
            </a:r>
            <a:r>
              <a:rPr lang="zh-CN" altLang="en-US" sz="2800" dirty="0"/>
              <a:t>。”没有一个人的生活是一机风顺的，但不同的人对前进路上的因难又有不同的理解。对弱</a:t>
            </a:r>
            <a:r>
              <a:rPr lang="zh-CN" altLang="en-US" sz="2800" dirty="0" smtClean="0"/>
              <a:t>者来说</a:t>
            </a:r>
            <a:r>
              <a:rPr lang="zh-CN" altLang="en-US" sz="2800" dirty="0"/>
              <a:t>，因难是可怕</a:t>
            </a:r>
            <a:r>
              <a:rPr lang="zh-CN" altLang="en-US" sz="2800" dirty="0" smtClean="0"/>
              <a:t>的</a:t>
            </a:r>
            <a:r>
              <a:rPr lang="zh-CN" altLang="en-US" sz="2800" dirty="0">
                <a:solidFill>
                  <a:srgbClr val="FF0000"/>
                </a:solidFill>
              </a:rPr>
              <a:t>深</a:t>
            </a:r>
            <a:r>
              <a:rPr lang="zh-CN" altLang="en-US" sz="2800" dirty="0" smtClean="0">
                <a:solidFill>
                  <a:srgbClr val="FF0000"/>
                </a:solidFill>
              </a:rPr>
              <a:t>渊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但对强者来说</a:t>
            </a:r>
            <a:r>
              <a:rPr lang="zh-CN" altLang="en-US" sz="2800" dirty="0" smtClean="0"/>
              <a:t>，它</a:t>
            </a:r>
            <a:r>
              <a:rPr lang="zh-CN" altLang="en-US" sz="2800" dirty="0"/>
              <a:t>却是无价之宝。我们如果把因难和</a:t>
            </a:r>
            <a:r>
              <a:rPr lang="zh-CN" altLang="en-US" sz="2800" dirty="0">
                <a:solidFill>
                  <a:srgbClr val="FF0000"/>
                </a:solidFill>
              </a:rPr>
              <a:t>挫折</a:t>
            </a:r>
            <a:r>
              <a:rPr lang="zh-CN" altLang="en-US" sz="2800" dirty="0"/>
              <a:t>看成一</a:t>
            </a:r>
            <a:r>
              <a:rPr lang="zh-CN" altLang="en-US" sz="2800" dirty="0" smtClean="0"/>
              <a:t>个锻炼</a:t>
            </a:r>
            <a:r>
              <a:rPr lang="zh-CN" altLang="en-US" sz="2800" dirty="0"/>
              <a:t>的机会，把它当做是生活的挑战，那么，成功的一天就不运了。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2113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3907" y="1441186"/>
            <a:ext cx="10010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zh-CN" altLang="en-US" sz="2800" dirty="0" smtClean="0"/>
              <a:t>        孟</a:t>
            </a:r>
            <a:r>
              <a:rPr lang="zh-CN" altLang="en-US" sz="2800" dirty="0"/>
              <a:t>子说：“生</a:t>
            </a:r>
            <a:r>
              <a:rPr lang="zh-CN" altLang="en-US" sz="2800" dirty="0" smtClean="0"/>
              <a:t>于</a:t>
            </a:r>
            <a:r>
              <a:rPr lang="zh-CN" altLang="en-US" sz="2800" dirty="0" smtClean="0">
                <a:solidFill>
                  <a:srgbClr val="FF0000"/>
                </a:solidFill>
              </a:rPr>
              <a:t>忧患</a:t>
            </a:r>
            <a:r>
              <a:rPr lang="zh-CN" altLang="en-US" sz="2800" dirty="0" smtClean="0"/>
              <a:t>。，</a:t>
            </a:r>
            <a:r>
              <a:rPr lang="zh-CN" altLang="en-US" sz="2800" dirty="0"/>
              <a:t>死于安乐。”意思是说，人只有在忧患时，面对挑战，才能不</a:t>
            </a:r>
            <a:r>
              <a:rPr lang="zh-CN" altLang="en-US" sz="2800" dirty="0" smtClean="0"/>
              <a:t>断</a:t>
            </a:r>
            <a:r>
              <a:rPr lang="zh-CN" altLang="en-US" sz="2800" dirty="0" smtClean="0">
                <a:solidFill>
                  <a:srgbClr val="FF0000"/>
                </a:solidFill>
              </a:rPr>
              <a:t>磨炼本</a:t>
            </a:r>
            <a:r>
              <a:rPr lang="zh-CN" altLang="en-US" sz="2800" dirty="0">
                <a:solidFill>
                  <a:srgbClr val="FF0000"/>
                </a:solidFill>
              </a:rPr>
              <a:t>领</a:t>
            </a:r>
            <a:r>
              <a:rPr lang="zh-CN" altLang="en-US" sz="2800" dirty="0"/>
              <a:t>，</a:t>
            </a:r>
            <a:r>
              <a:rPr lang="zh-CN" altLang="en-US" sz="2800" dirty="0">
                <a:solidFill>
                  <a:srgbClr val="FF0000"/>
                </a:solidFill>
              </a:rPr>
              <a:t>发挥</a:t>
            </a:r>
            <a:r>
              <a:rPr lang="zh-CN" altLang="en-US" sz="2800" dirty="0"/>
              <a:t>最大的能力，最终获得好的生活。人们也只有不断地努力，进取，才能不断地完善自己，提高自己。反之，就会被社</a:t>
            </a:r>
            <a:r>
              <a:rPr lang="zh-CN" altLang="en-US" sz="2800" dirty="0" smtClean="0"/>
              <a:t>会</a:t>
            </a:r>
            <a:r>
              <a:rPr lang="zh-CN" altLang="en-US" sz="2800" dirty="0" smtClean="0">
                <a:solidFill>
                  <a:srgbClr val="FF0000"/>
                </a:solidFill>
              </a:rPr>
              <a:t>淘</a:t>
            </a:r>
            <a:r>
              <a:rPr lang="zh-CN" altLang="en-US" sz="2800" dirty="0">
                <a:solidFill>
                  <a:srgbClr val="FF0000"/>
                </a:solidFill>
              </a:rPr>
              <a:t>汰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algn="thaiDist"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所</a:t>
            </a:r>
            <a:r>
              <a:rPr lang="zh-CN" altLang="en-US" sz="2800" dirty="0"/>
              <a:t>以说，生活需要挑战。如果没有挑战，生活也许会很</a:t>
            </a:r>
            <a:r>
              <a:rPr lang="zh-CN" altLang="en-US" sz="2800" dirty="0">
                <a:solidFill>
                  <a:srgbClr val="FF0000"/>
                </a:solidFill>
              </a:rPr>
              <a:t>平靜</a:t>
            </a:r>
            <a:r>
              <a:rPr lang="zh-CN" altLang="en-US" sz="2800" dirty="0"/>
              <a:t>，但是，人的意志得不到磨炼，能力就得不到最大的提高。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2257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425566" y="991402"/>
            <a:ext cx="717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……</a:t>
            </a:r>
            <a:r>
              <a:rPr lang="zh-CN" altLang="en-US" sz="4400" dirty="0" smtClean="0"/>
              <a:t>同样地</a:t>
            </a:r>
            <a:r>
              <a:rPr lang="en-US" altLang="zh-CN" sz="4400" dirty="0" smtClean="0"/>
              <a:t>……</a:t>
            </a:r>
            <a:endParaRPr lang="th-TH" sz="4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56657" y="2676443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马需要挑战，</a:t>
            </a:r>
            <a:r>
              <a:rPr lang="zh-CN" altLang="en-US" sz="2400" dirty="0">
                <a:solidFill>
                  <a:srgbClr val="FF0000"/>
                </a:solidFill>
              </a:rPr>
              <a:t>同样地</a:t>
            </a:r>
            <a:r>
              <a:rPr lang="zh-CN" altLang="en-US" sz="2400" dirty="0"/>
              <a:t>，人更需要挑战。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56657" y="3840480"/>
            <a:ext cx="820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在人类社会，存在着很多不公平现象；动物社会也一样，有许多以强欺弱的现象。</a:t>
            </a:r>
            <a:endParaRPr lang="th-TH" sz="2400" dirty="0"/>
          </a:p>
        </p:txBody>
      </p:sp>
      <p:sp>
        <p:nvSpPr>
          <p:cNvPr id="6" name="คำบรรยายภาพแบบสี่เหลี่ยม 5"/>
          <p:cNvSpPr/>
          <p:nvPr/>
        </p:nvSpPr>
        <p:spPr>
          <a:xfrm>
            <a:off x="6477803" y="3229411"/>
            <a:ext cx="1809549" cy="51976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同样地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01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矩形 6">
            <a:extLst>
              <a:ext uri="{FF2B5EF4-FFF2-40B4-BE49-F238E27FC236}">
                <a16:creationId xmlns="" xmlns:a16="http://schemas.microsoft.com/office/drawing/2014/main" id="{7C0658DE-FF70-470C-B6D0-31F4E8044A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7675" y="1950639"/>
            <a:ext cx="11213432" cy="88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 smtClean="0">
                <a:solidFill>
                  <a:srgbClr val="FF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   仿</a:t>
            </a:r>
            <a:r>
              <a:rPr lang="zh-CN" altLang="en-US" spc="600" dirty="0">
                <a:solidFill>
                  <a:srgbClr val="FF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词</a:t>
            </a:r>
            <a:r>
              <a:rPr lang="zh-CN" altLang="en-US" spc="600" dirty="0"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是根</a:t>
            </a:r>
            <a:r>
              <a:rPr lang="zh-CN" altLang="en-US" spc="600" dirty="0" smtClean="0"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据现有的词语，替换词语中某些词或语素，临时仿造出新词语的修辞方法。运用仿词修辞方法，能使表达更有趣味，给人留下深刻的印象。如：</a:t>
            </a:r>
            <a:endParaRPr lang="zh-CN" altLang="en-US" spc="600" dirty="0"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5AB3FD3-BAB6-41A5-8A79-B62339FF1A3A}"/>
              </a:ext>
            </a:extLst>
          </p:cNvPr>
          <p:cNvSpPr/>
          <p:nvPr/>
        </p:nvSpPr>
        <p:spPr>
          <a:xfrm>
            <a:off x="3627941" y="736312"/>
            <a:ext cx="455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spc="300" dirty="0" smtClean="0"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02.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 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仿词</a:t>
            </a:r>
            <a:endParaRPr lang="zh-CN" alt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grpSp>
        <p:nvGrpSpPr>
          <p:cNvPr id="56" name="PA-组合 55">
            <a:extLst>
              <a:ext uri="{FF2B5EF4-FFF2-40B4-BE49-F238E27FC236}">
                <a16:creationId xmlns="" xmlns:a16="http://schemas.microsoft.com/office/drawing/2014/main" id="{C3948F61-AF4C-46BC-BBE8-17881F8E657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341077" y="500508"/>
            <a:ext cx="4947138" cy="1259584"/>
            <a:chOff x="3341077" y="500508"/>
            <a:chExt cx="4947138" cy="1259584"/>
          </a:xfrm>
        </p:grpSpPr>
        <p:cxnSp>
          <p:nvCxnSpPr>
            <p:cNvPr id="35" name="PA-直接连接符 34">
              <a:extLst>
                <a:ext uri="{FF2B5EF4-FFF2-40B4-BE49-F238E27FC236}">
                  <a16:creationId xmlns="" xmlns:a16="http://schemas.microsoft.com/office/drawing/2014/main" id="{F01CE1C2-9C11-4AF2-9821-97EF0F9D15EA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35">
              <a:extLst>
                <a:ext uri="{FF2B5EF4-FFF2-40B4-BE49-F238E27FC236}">
                  <a16:creationId xmlns="" xmlns:a16="http://schemas.microsoft.com/office/drawing/2014/main" id="{49C3DE7D-E183-4136-96AF-10899B884B84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A-直接连接符 37">
              <a:extLst>
                <a:ext uri="{FF2B5EF4-FFF2-40B4-BE49-F238E27FC236}">
                  <a16:creationId xmlns="" xmlns:a16="http://schemas.microsoft.com/office/drawing/2014/main" id="{9FF29B67-815D-46A1-98A7-D0A46C60F2DF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-直接连接符 42">
              <a:extLst>
                <a:ext uri="{FF2B5EF4-FFF2-40B4-BE49-F238E27FC236}">
                  <a16:creationId xmlns="" xmlns:a16="http://schemas.microsoft.com/office/drawing/2014/main" id="{F0500D30-402F-4887-9590-D1A23DDFF225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A-圆角矩形 22">
            <a:extLst>
              <a:ext uri="{FF2B5EF4-FFF2-40B4-BE49-F238E27FC236}">
                <a16:creationId xmlns="" xmlns:a16="http://schemas.microsoft.com/office/drawing/2014/main" id="{4745E0B9-E2E1-461C-B040-117B50F43F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5608" y="4374799"/>
            <a:ext cx="967756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这个饭店不错，可以说“</a:t>
            </a:r>
            <a:r>
              <a:rPr lang="zh-CN" altLang="en-US" u="sng" dirty="0" smtClean="0">
                <a:solidFill>
                  <a:srgbClr val="C0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食全食美</a:t>
            </a: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”</a:t>
            </a:r>
            <a:r>
              <a:rPr lang="en-US" altLang="zh-CN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————</a:t>
            </a: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品种多、味道好。</a:t>
            </a:r>
            <a:r>
              <a:rPr lang="zh-CN" altLang="en-US" dirty="0" smtClean="0">
                <a:solidFill>
                  <a:srgbClr val="0070C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十全十美</a:t>
            </a:r>
            <a:endParaRPr lang="zh-CN" altLang="en-US" dirty="0">
              <a:solidFill>
                <a:srgbClr val="0070C0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14" name="PA-圆角矩形 23">
            <a:extLst>
              <a:ext uri="{FF2B5EF4-FFF2-40B4-BE49-F238E27FC236}">
                <a16:creationId xmlns="" xmlns:a16="http://schemas.microsoft.com/office/drawing/2014/main" id="{CFC78404-428D-47D5-AD46-ABA870D401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85609" y="5089598"/>
            <a:ext cx="967756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他失业后，就成了地地道道的家庭</a:t>
            </a:r>
            <a:r>
              <a:rPr lang="zh-CN" altLang="en-US" u="sng" dirty="0" smtClean="0">
                <a:solidFill>
                  <a:srgbClr val="C0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妇男</a:t>
            </a: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，每天在家买菜做饭。</a:t>
            </a:r>
            <a:r>
              <a:rPr lang="zh-CN" altLang="en-US" dirty="0" smtClean="0">
                <a:solidFill>
                  <a:srgbClr val="0070C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妇女</a:t>
            </a:r>
            <a:endParaRPr lang="zh-CN" altLang="en-US" dirty="0">
              <a:solidFill>
                <a:srgbClr val="0070C0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15" name="PA-圆角矩形 24">
            <a:extLst>
              <a:ext uri="{FF2B5EF4-FFF2-40B4-BE49-F238E27FC236}">
                <a16:creationId xmlns="" xmlns:a16="http://schemas.microsoft.com/office/drawing/2014/main" id="{6E1B0116-1AB7-4F81-8EC5-8ABCE1F16A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85609" y="5795873"/>
            <a:ext cx="967756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如果把书看成自己的乐趣，阅读也就成为“</a:t>
            </a:r>
            <a:r>
              <a:rPr lang="zh-CN" altLang="en-US" u="sng" dirty="0" smtClean="0">
                <a:solidFill>
                  <a:srgbClr val="C0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悦读</a:t>
            </a: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”了。</a:t>
            </a:r>
            <a:r>
              <a:rPr lang="zh-CN" altLang="en-US" dirty="0" smtClean="0">
                <a:solidFill>
                  <a:srgbClr val="0070C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阅读</a:t>
            </a:r>
            <a:endParaRPr lang="zh-CN" altLang="en-US" dirty="0">
              <a:solidFill>
                <a:srgbClr val="0070C0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17" name="PA-圆角矩形 22">
            <a:extLst>
              <a:ext uri="{FF2B5EF4-FFF2-40B4-BE49-F238E27FC236}">
                <a16:creationId xmlns="" xmlns:a16="http://schemas.microsoft.com/office/drawing/2014/main" id="{4745E0B9-E2E1-461C-B040-117B50F43FB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85608" y="3624992"/>
            <a:ext cx="967756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家里请了一个阿姨，又买了洗衣机，她就真的没有什么可做，成为</a:t>
            </a:r>
            <a:r>
              <a:rPr lang="zh-CN" altLang="en-US" u="sng" dirty="0" smtClean="0">
                <a:solidFill>
                  <a:srgbClr val="C0000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闲妻良母</a:t>
            </a:r>
            <a:r>
              <a:rPr lang="zh-CN" altLang="en-US" dirty="0" smtClean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了。</a:t>
            </a:r>
            <a:r>
              <a:rPr lang="zh-CN" altLang="en-US" dirty="0" smtClean="0">
                <a:solidFill>
                  <a:srgbClr val="0070C0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贤妻良母</a:t>
            </a:r>
            <a:endParaRPr lang="zh-CN" altLang="en-US" dirty="0">
              <a:solidFill>
                <a:srgbClr val="0070C0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35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45331" y="943276"/>
            <a:ext cx="6872438" cy="1164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/>
              <a:t>什么是友谊</a:t>
            </a:r>
            <a:endParaRPr lang="th-TH" sz="4400" dirty="0"/>
          </a:p>
        </p:txBody>
      </p:sp>
      <p:sp>
        <p:nvSpPr>
          <p:cNvPr id="3" name="วงรี 2"/>
          <p:cNvSpPr/>
          <p:nvPr/>
        </p:nvSpPr>
        <p:spPr>
          <a:xfrm>
            <a:off x="3147461" y="2560320"/>
            <a:ext cx="6246796" cy="38501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/>
              <a:t>1.</a:t>
            </a:r>
            <a:r>
              <a:rPr lang="zh-CN" altLang="en-US" sz="3600" dirty="0" smtClean="0"/>
              <a:t>故事：</a:t>
            </a:r>
            <a:endParaRPr lang="en-US" altLang="zh-CN" sz="3600" dirty="0" smtClean="0"/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2</a:t>
            </a:r>
            <a:r>
              <a:rPr lang="zh-CN" altLang="en-US" sz="3600" dirty="0" smtClean="0"/>
              <a:t>名人名句：外国人</a:t>
            </a:r>
            <a:endParaRPr lang="en-US" altLang="zh-CN" sz="3600" dirty="0" smtClean="0"/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3.</a:t>
            </a:r>
            <a:r>
              <a:rPr lang="zh-CN" altLang="en-US" sz="3600" dirty="0" smtClean="0"/>
              <a:t>名人名句：中国人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6574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&#10;&#10;描述已自动生成">
            <a:extLst>
              <a:ext uri="{FF2B5EF4-FFF2-40B4-BE49-F238E27FC236}">
                <a16:creationId xmlns="" xmlns:a16="http://schemas.microsoft.com/office/drawing/2014/main" id="{7EC1174B-0A82-49C4-B642-91929AB8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807324" y="2311466"/>
            <a:ext cx="3229171" cy="3678197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8A162D04-C944-4FEA-9B1A-972B63CF0988}"/>
              </a:ext>
            </a:extLst>
          </p:cNvPr>
          <p:cNvGrpSpPr/>
          <p:nvPr/>
        </p:nvGrpSpPr>
        <p:grpSpPr>
          <a:xfrm>
            <a:off x="1178169" y="817386"/>
            <a:ext cx="9835662" cy="3966220"/>
            <a:chOff x="1186137" y="474953"/>
            <a:chExt cx="10366984" cy="4239000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A7E1CABE-100E-4A1E-ACCD-FB893D29597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F9B8A8DE-4F16-4F60-8631-F24FAD2039E2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图文框 22">
                <a:extLst>
                  <a:ext uri="{FF2B5EF4-FFF2-40B4-BE49-F238E27FC236}">
                    <a16:creationId xmlns="" xmlns:a16="http://schemas.microsoft.com/office/drawing/2014/main" id="{C2E3CA48-6CEC-47B5-9E85-4CCC4EF1EE03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name="adj1" fmla="val 2160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BBABA5A3-71EE-443C-9710-A8E0D426113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name="adj" fmla="val 50000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 descr="图片包含 风筝, 飞行, 空气, 男人&#10;&#10;描述已自动生成">
            <a:extLst>
              <a:ext uri="{FF2B5EF4-FFF2-40B4-BE49-F238E27FC236}">
                <a16:creationId xmlns="" xmlns:a16="http://schemas.microsoft.com/office/drawing/2014/main" id="{E3DBACE9-D820-4EB8-957A-3705F8E27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8" r="76531" b="46700"/>
          <a:stretch/>
        </p:blipFill>
        <p:spPr>
          <a:xfrm rot="16370664">
            <a:off x="2838441" y="4206486"/>
            <a:ext cx="1072997" cy="1855223"/>
          </a:xfrm>
          <a:prstGeom prst="rect">
            <a:avLst/>
          </a:prstGeom>
        </p:spPr>
      </p:pic>
      <p:pic>
        <p:nvPicPr>
          <p:cNvPr id="35" name="图片 34" descr="手机屏幕的截图&#10;&#10;描述已自动生成">
            <a:extLst>
              <a:ext uri="{FF2B5EF4-FFF2-40B4-BE49-F238E27FC236}">
                <a16:creationId xmlns="" xmlns:a16="http://schemas.microsoft.com/office/drawing/2014/main" id="{5C2C73A6-66C0-4016-A985-0E2B2F2CA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6"/>
          <a:stretch/>
        </p:blipFill>
        <p:spPr>
          <a:xfrm>
            <a:off x="3314960" y="6023546"/>
            <a:ext cx="5495731" cy="1093422"/>
          </a:xfrm>
          <a:prstGeom prst="rect">
            <a:avLst/>
          </a:prstGeom>
        </p:spPr>
      </p:pic>
      <p:pic>
        <p:nvPicPr>
          <p:cNvPr id="44" name="图片 43" descr="图片包含 游戏机, 标志, 钟表&#10;&#10;描述已自动生成">
            <a:extLst>
              <a:ext uri="{FF2B5EF4-FFF2-40B4-BE49-F238E27FC236}">
                <a16:creationId xmlns="" xmlns:a16="http://schemas.microsoft.com/office/drawing/2014/main" id="{72238519-A68A-4F44-8385-1DEFF812E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9" b="70368"/>
          <a:stretch/>
        </p:blipFill>
        <p:spPr>
          <a:xfrm>
            <a:off x="635670" y="301160"/>
            <a:ext cx="1290397" cy="769844"/>
          </a:xfrm>
          <a:prstGeom prst="rect">
            <a:avLst/>
          </a:prstGeom>
        </p:spPr>
      </p:pic>
      <p:pic>
        <p:nvPicPr>
          <p:cNvPr id="43" name="图片 42" descr="手机屏幕的截图&#10;&#10;描述已自动生成">
            <a:extLst>
              <a:ext uri="{FF2B5EF4-FFF2-40B4-BE49-F238E27FC236}">
                <a16:creationId xmlns="" xmlns:a16="http://schemas.microsoft.com/office/drawing/2014/main" id="{82DD5FE9-45D1-44BA-AEBA-8384350EDD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63419"/>
          <a:stretch/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pic>
        <p:nvPicPr>
          <p:cNvPr id="55" name="图片 54" descr="图片包含 游戏机, 机械, 链&#10;&#10;描述已自动生成">
            <a:extLst>
              <a:ext uri="{FF2B5EF4-FFF2-40B4-BE49-F238E27FC236}">
                <a16:creationId xmlns="" xmlns:a16="http://schemas.microsoft.com/office/drawing/2014/main" id="{77214777-D5EF-462E-B07F-23D28FD9101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868" y="1178290"/>
            <a:ext cx="4693244" cy="3061439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6094C06C-6A14-415E-AF23-40944CE72FFE}"/>
              </a:ext>
            </a:extLst>
          </p:cNvPr>
          <p:cNvSpPr/>
          <p:nvPr/>
        </p:nvSpPr>
        <p:spPr>
          <a:xfrm>
            <a:off x="4815199" y="1797217"/>
            <a:ext cx="19543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7200" b="1" spc="-3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ea"/>
                <a:sym typeface="Adobe Arabic" panose="02040503050201020203" pitchFamily="18" charset="-78"/>
              </a:rPr>
              <a:t>谢谢</a:t>
            </a:r>
            <a:endParaRPr lang="zh-CN" altLang="en-US" sz="7200" b="1" spc="-3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+mn-ea"/>
              <a:sym typeface="Adobe Arabic" panose="02040503050201020203" pitchFamily="18" charset="-78"/>
            </a:endParaRPr>
          </a:p>
        </p:txBody>
      </p:sp>
      <p:pic>
        <p:nvPicPr>
          <p:cNvPr id="25" name="图片 24" descr="图片包含 游戏机, 桌子, 标志, 电脑&#10;&#10;描述已自动生成">
            <a:extLst>
              <a:ext uri="{FF2B5EF4-FFF2-40B4-BE49-F238E27FC236}">
                <a16:creationId xmlns="" xmlns:a16="http://schemas.microsoft.com/office/drawing/2014/main" id="{95C5F7A7-ACA3-4185-B3A3-B0D480A7DE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0" b="84370" l="21260" r="92126">
                        <a14:foregroundMark x1="76075" y1="46002" x2="66142" y2="42771"/>
                        <a14:foregroundMark x1="66142" y1="42771" x2="64870" y2="43376"/>
                        <a14:foregroundMark x1="69897" y1="41155" x2="66626" y2="41317"/>
                        <a14:foregroundMark x1="29013" y1="75606" x2="30406" y2="82835"/>
                        <a14:foregroundMark x1="30406" y1="82835" x2="67232" y2="84410"/>
                        <a14:foregroundMark x1="67232" y1="84410" x2="74500" y2="81745"/>
                        <a14:foregroundMark x1="41127" y1="79120" x2="55179" y2="81906"/>
                        <a14:foregroundMark x1="75591" y1="80291" x2="75409" y2="81745"/>
                        <a14:foregroundMark x1="27014" y1="75323" x2="27680" y2="82189"/>
                        <a14:foregroundMark x1="23743" y1="79281" x2="25500" y2="79402"/>
                        <a14:foregroundMark x1="79623" y1="58941" x2="78922" y2="66680"/>
                        <a14:foregroundMark x1="78922" y1="66680" x2="79668" y2="67870"/>
                        <a14:foregroundMark x1="43186" y1="50525" x2="44640" y2="51939"/>
                        <a14:foregroundMark x1="41490" y1="48748" x2="43186" y2="50162"/>
                        <a14:foregroundMark x1="38704" y1="45194" x2="41732" y2="49031"/>
                        <a14:foregroundMark x1="56329" y1="64984" x2="65536" y2="69023"/>
                        <a14:foregroundMark x1="65536" y1="69023" x2="64749" y2="69103"/>
                        <a14:foregroundMark x1="54876" y1="73586" x2="44458" y2="73506"/>
                        <a14:foregroundMark x1="44458" y1="73506" x2="43428" y2="73748"/>
                        <a14:foregroundMark x1="44094" y1="74637" x2="43973" y2="76535"/>
                        <a14:foregroundMark x1="42823" y1="73465" x2="53907" y2="74556"/>
                        <a14:foregroundMark x1="53907" y1="74556" x2="54634" y2="74798"/>
                        <a14:foregroundMark x1="34888" y1="75606" x2="31375" y2="77342"/>
                        <a14:foregroundMark x1="26490" y1="71514" x2="28346" y2="74192"/>
                        <a14:foregroundMark x1="25742" y1="70436" x2="26439" y2="71441"/>
                        <a14:foregroundMark x1="24652" y1="67165" x2="30164" y2="67973"/>
                        <a14:foregroundMark x1="41127" y1="65670" x2="42156" y2="67973"/>
                        <a14:foregroundMark x1="43186" y1="65549" x2="43307" y2="66721"/>
                        <a14:foregroundMark x1="39552" y1="65549" x2="40279" y2="66478"/>
                        <a14:foregroundMark x1="47426" y1="68780" x2="50878" y2="68861"/>
                        <a14:foregroundMark x1="23804" y1="68538" x2="29982" y2="68861"/>
                        <a14:foregroundMark x1="41914" y1="49233" x2="44034" y2="51898"/>
                        <a14:foregroundMark x1="38522" y1="45396" x2="40339" y2="47819"/>
                        <a14:foregroundMark x1="39188" y1="45800" x2="44458" y2="51494"/>
                        <a14:foregroundMark x1="71472" y1="41115" x2="69170" y2="40953"/>
                        <a14:foregroundMark x1="69352" y1="40994" x2="61538" y2="42649"/>
                        <a14:foregroundMark x1="61538" y1="42649" x2="60993" y2="43013"/>
                        <a14:foregroundMark x1="69231" y1="40994" x2="73349" y2="41801"/>
                        <a14:foregroundMark x1="68625" y1="40913" x2="60569" y2="42649"/>
                        <a14:foregroundMark x1="60569" y1="42649" x2="57662" y2="47577"/>
                        <a14:foregroundMark x1="57662" y1="47577" x2="58571" y2="49637"/>
                        <a14:foregroundMark x1="58873" y1="45073" x2="58147" y2="48910"/>
                        <a14:foregroundMark x1="59964" y1="43013" x2="67171" y2="40630"/>
                        <a14:foregroundMark x1="67171" y1="40630" x2="74864" y2="42367"/>
                        <a14:foregroundMark x1="74864" y1="42367" x2="79830" y2="45840"/>
                        <a14:foregroundMark x1="40157" y1="47496" x2="43852" y2="52262"/>
                        <a14:foregroundMark x1="43852" y1="52262" x2="43792" y2="51575"/>
                        <a14:foregroundMark x1="43973" y1="51575" x2="43792" y2="51898"/>
                        <a14:foregroundMark x1="43671" y1="52100" x2="44821" y2="55008"/>
                        <a14:foregroundMark x1="45548" y1="54847" x2="43549" y2="52262"/>
                        <a14:foregroundMark x1="45245" y1="54766" x2="43428" y2="52221"/>
                        <a14:foregroundMark x1="43489" y1="52060" x2="46154" y2="55008"/>
                        <a14:foregroundMark x1="44640" y1="54402" x2="43731" y2="52868"/>
                        <a14:backgroundMark x1="34585" y1="69669" x2="46941" y2="70113"/>
                        <a14:backgroundMark x1="19685" y1="69911" x2="24470" y2="69911"/>
                        <a14:backgroundMark x1="24470" y1="70032" x2="25015" y2="70477"/>
                        <a14:backgroundMark x1="75348" y1="70032" x2="84434" y2="70032"/>
                        <a14:backgroundMark x1="35130" y1="70032" x2="36342" y2="71284"/>
                        <a14:backgroundMark x1="34403" y1="68296" x2="38886" y2="71284"/>
                        <a14:backgroundMark x1="38522" y1="70477" x2="56087" y2="70921"/>
                        <a14:backgroundMark x1="56087" y1="70921" x2="57904" y2="70800"/>
                        <a14:backgroundMark x1="27075" y1="70800" x2="35615" y2="71123"/>
                        <a14:backgroundMark x1="35615" y1="71123" x2="35796" y2="71163"/>
                        <a14:backgroundMark x1="46275" y1="70032" x2="54573" y2="70800"/>
                        <a14:backgroundMark x1="54573" y1="70800" x2="50306" y2="69448"/>
                        <a14:backgroundMark x1="56208" y1="70234" x2="56511" y2="71405"/>
                        <a14:backgroundMark x1="57359" y1="70113" x2="57723" y2="71284"/>
                        <a14:backgroundMark x1="77226" y1="68296" x2="79285" y2="71971"/>
                        <a14:backgroundMark x1="75712" y1="69346" x2="75167" y2="70598"/>
                        <a14:backgroundMark x1="76196" y1="69225" x2="83041" y2="70234"/>
                        <a14:backgroundMark x1="26893" y1="70719" x2="35615" y2="70719"/>
                        <a14:backgroundMark x1="58268" y1="70315" x2="58268" y2="71082"/>
                        <a14:backgroundMark x1="74743" y1="70396" x2="74864" y2="70921"/>
                        <a14:backgroundMark x1="78740" y1="68174" x2="80073" y2="69830"/>
                        <a14:backgroundMark x1="76439" y1="69023" x2="76620" y2="69548"/>
                        <a14:backgroundMark x1="75712" y1="68942" x2="75167" y2="69588"/>
                        <a14:backgroundMark x1="75288" y1="68942" x2="74985" y2="69507"/>
                        <a14:backgroundMark x1="58389" y1="70557" x2="58389" y2="70840"/>
                        <a14:backgroundMark x1="80921" y1="68659" x2="82859" y2="69184"/>
                        <a14:backgroundMark x1="80921" y1="67003" x2="82011" y2="55695"/>
                        <a14:backgroundMark x1="81102" y1="64216" x2="81829" y2="58966"/>
                        <a14:backgroundMark x1="81829" y1="58966" x2="81526" y2="58441"/>
                        <a14:backgroundMark x1="81163" y1="55493" x2="81405" y2="63691"/>
                        <a14:backgroundMark x1="80981" y1="56866" x2="81587" y2="62197"/>
                        <a14:backgroundMark x1="81587" y1="62197" x2="81042" y2="63530"/>
                        <a14:backgroundMark x1="80860" y1="58926" x2="80981" y2="63530"/>
                        <a14:backgroundMark x1="82132" y1="49515" x2="82193" y2="55210"/>
                        <a14:backgroundMark x1="80921" y1="47698" x2="82314" y2="49394"/>
                        <a14:backgroundMark x1="80921" y1="48183" x2="81405" y2="48950"/>
                        <a14:backgroundMark x1="80981" y1="48788" x2="81284" y2="49273"/>
                        <a14:backgroundMark x1="81224" y1="49313" x2="81345" y2="49717"/>
                        <a14:backgroundMark x1="80921" y1="46082" x2="81345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39560" b="15032"/>
          <a:stretch/>
        </p:blipFill>
        <p:spPr>
          <a:xfrm>
            <a:off x="7295912" y="1989654"/>
            <a:ext cx="4693244" cy="4086167"/>
          </a:xfrm>
          <a:prstGeom prst="rect">
            <a:avLst/>
          </a:prstGeom>
        </p:spPr>
      </p:pic>
      <p:pic>
        <p:nvPicPr>
          <p:cNvPr id="60" name="图片 59" descr="图片包含 游戏机, 房间&#10;&#10;描述已自动生成">
            <a:extLst>
              <a:ext uri="{FF2B5EF4-FFF2-40B4-BE49-F238E27FC236}">
                <a16:creationId xmlns="" xmlns:a16="http://schemas.microsoft.com/office/drawing/2014/main" id="{982B3B97-B655-496C-8809-D67AA5557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9" t="2912" r="1570" b="67573"/>
          <a:stretch/>
        </p:blipFill>
        <p:spPr>
          <a:xfrm>
            <a:off x="1524639" y="4965827"/>
            <a:ext cx="1275465" cy="121489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1A0F79FA-C417-46E5-84F3-6D6F863794A7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 descr="图片包含 游戏机, 房间&#10;&#10;描述已自动生成">
            <a:extLst>
              <a:ext uri="{FF2B5EF4-FFF2-40B4-BE49-F238E27FC236}">
                <a16:creationId xmlns="" xmlns:a16="http://schemas.microsoft.com/office/drawing/2014/main" id="{20F7F576-27B1-4040-BEBD-6A8B5988AA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r="33966" b="70486"/>
          <a:stretch/>
        </p:blipFill>
        <p:spPr>
          <a:xfrm flipH="1">
            <a:off x="10298148" y="4032738"/>
            <a:ext cx="2502829" cy="21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09E3388B-0323-4310-9D07-326F853B92B0}"/>
              </a:ext>
            </a:extLst>
          </p:cNvPr>
          <p:cNvGrpSpPr/>
          <p:nvPr/>
        </p:nvGrpSpPr>
        <p:grpSpPr>
          <a:xfrm>
            <a:off x="1055010" y="986145"/>
            <a:ext cx="9835662" cy="3986548"/>
            <a:chOff x="1186137" y="474953"/>
            <a:chExt cx="10366984" cy="4239000"/>
          </a:xfrm>
        </p:grpSpPr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02A3C317-08C3-4743-9B43-F24CD25EFC77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A638B9CE-0B2C-4143-A904-3B7E39095D69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图文框 34">
                <a:extLst>
                  <a:ext uri="{FF2B5EF4-FFF2-40B4-BE49-F238E27FC236}">
                    <a16:creationId xmlns="" xmlns:a16="http://schemas.microsoft.com/office/drawing/2014/main" id="{1D585E8A-AB72-4EA6-BE43-D007243850C4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name="adj1" fmla="val 2160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矩形: 圆角 30">
              <a:extLst>
                <a:ext uri="{FF2B5EF4-FFF2-40B4-BE49-F238E27FC236}">
                  <a16:creationId xmlns="" xmlns:a16="http://schemas.microsoft.com/office/drawing/2014/main" id="{550F362A-2CC3-4432-A79C-AE8E9E9FAE0E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name="adj" fmla="val 50000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图片包含 游戏机, 窗户&#10;&#10;描述已自动生成">
            <a:extLst>
              <a:ext uri="{FF2B5EF4-FFF2-40B4-BE49-F238E27FC236}">
                <a16:creationId xmlns="" xmlns:a16="http://schemas.microsoft.com/office/drawing/2014/main" id="{9072A09A-A6B8-4832-A4B9-F795B1CC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7"/>
          <a:stretch/>
        </p:blipFill>
        <p:spPr>
          <a:xfrm rot="16200000">
            <a:off x="750200" y="1789996"/>
            <a:ext cx="3147314" cy="1704594"/>
          </a:xfrm>
          <a:prstGeom prst="rect">
            <a:avLst/>
          </a:prstGeom>
        </p:spPr>
      </p:pic>
      <p:pic>
        <p:nvPicPr>
          <p:cNvPr id="36" name="图片 35" descr="手机屏幕的截图&#10;&#10;描述已自动生成">
            <a:extLst>
              <a:ext uri="{FF2B5EF4-FFF2-40B4-BE49-F238E27FC236}">
                <a16:creationId xmlns="" xmlns:a16="http://schemas.microsoft.com/office/drawing/2014/main" id="{B708F3E6-9B45-4860-A86A-448CF19F8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63419"/>
          <a:stretch/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3EF2D476-457C-412D-8F58-66B71A39EDF3}"/>
              </a:ext>
            </a:extLst>
          </p:cNvPr>
          <p:cNvSpPr txBox="1"/>
          <p:nvPr/>
        </p:nvSpPr>
        <p:spPr>
          <a:xfrm>
            <a:off x="1445172" y="1331204"/>
            <a:ext cx="1731519" cy="249299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b="1" spc="-300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目录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B87657B5-D5C0-42F4-9C99-B2F9DB797FED}"/>
              </a:ext>
            </a:extLst>
          </p:cNvPr>
          <p:cNvSpPr/>
          <p:nvPr/>
        </p:nvSpPr>
        <p:spPr>
          <a:xfrm>
            <a:off x="3309264" y="1588515"/>
            <a:ext cx="641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spc="300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01</a:t>
            </a:r>
            <a:r>
              <a:rPr lang="en-US" altLang="zh-CN" sz="2400" b="1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.</a:t>
            </a:r>
            <a:r>
              <a:rPr lang="zh-CN" altLang="en-US" sz="2400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议论文</a:t>
            </a:r>
            <a:endParaRPr lang="zh-CN" altLang="en-US" sz="2400" spc="300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14C6BF01-5522-4E51-873B-79052FD6B986}"/>
              </a:ext>
            </a:extLst>
          </p:cNvPr>
          <p:cNvSpPr/>
          <p:nvPr/>
        </p:nvSpPr>
        <p:spPr>
          <a:xfrm>
            <a:off x="3309264" y="2414379"/>
            <a:ext cx="641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02.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仿词</a:t>
            </a:r>
            <a:endParaRPr lang="zh-CN" altLang="en-US" sz="2400" spc="300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3C055D8F-C342-4C51-A57A-59417519EBE6}"/>
              </a:ext>
            </a:extLst>
          </p:cNvPr>
          <p:cNvSpPr/>
          <p:nvPr/>
        </p:nvSpPr>
        <p:spPr>
          <a:xfrm>
            <a:off x="3309264" y="3240243"/>
            <a:ext cx="677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spc="300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03</a:t>
            </a:r>
            <a:r>
              <a:rPr lang="en-US" altLang="zh-CN" sz="2400" b="1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.</a:t>
            </a:r>
            <a:r>
              <a:rPr lang="zh-CN" altLang="en-US" sz="2400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生活需要挑战</a:t>
            </a:r>
            <a:endParaRPr lang="zh-CN" altLang="en-US" sz="2400" spc="300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9FA094F2-942F-403C-A021-C7D815FE870C}"/>
              </a:ext>
            </a:extLst>
          </p:cNvPr>
          <p:cNvSpPr/>
          <p:nvPr/>
        </p:nvSpPr>
        <p:spPr>
          <a:xfrm>
            <a:off x="3309264" y="4066107"/>
            <a:ext cx="641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spc="300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04</a:t>
            </a:r>
            <a:r>
              <a:rPr lang="en-US" altLang="zh-CN" sz="2400" b="1" spc="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.</a:t>
            </a:r>
            <a:r>
              <a:rPr lang="zh-CN" altLang="en-US" sz="2400" spc="6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家庭变小，影响环境</a:t>
            </a:r>
            <a:endParaRPr lang="zh-CN" altLang="en-US" sz="2400" spc="600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A9B1534-2D57-4965-93BC-F9BD91B00381}"/>
              </a:ext>
            </a:extLst>
          </p:cNvPr>
          <p:cNvSpPr/>
          <p:nvPr/>
        </p:nvSpPr>
        <p:spPr>
          <a:xfrm>
            <a:off x="0" y="5969505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游戏机&#10;&#10;描述已自动生成">
            <a:extLst>
              <a:ext uri="{FF2B5EF4-FFF2-40B4-BE49-F238E27FC236}">
                <a16:creationId xmlns="" xmlns:a16="http://schemas.microsoft.com/office/drawing/2014/main" id="{E8AA32A3-0F78-4F91-BC1B-2B5AEA8D2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79753" y="2287657"/>
            <a:ext cx="3229171" cy="3678197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游戏机, 标志, 钟表&#10;&#10;描述已自动生成">
            <a:extLst>
              <a:ext uri="{FF2B5EF4-FFF2-40B4-BE49-F238E27FC236}">
                <a16:creationId xmlns="" xmlns:a16="http://schemas.microsoft.com/office/drawing/2014/main" id="{5BF7266E-CBAA-42D7-B6A0-C2CB03AF7F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9" b="70368"/>
          <a:stretch/>
        </p:blipFill>
        <p:spPr>
          <a:xfrm>
            <a:off x="697208" y="1179358"/>
            <a:ext cx="1577219" cy="940960"/>
          </a:xfrm>
          <a:prstGeom prst="rect">
            <a:avLst/>
          </a:prstGeom>
        </p:spPr>
      </p:pic>
      <p:pic>
        <p:nvPicPr>
          <p:cNvPr id="25" name="图片 24" descr="图片包含 游戏机, 房间&#10;&#10;描述已自动生成">
            <a:extLst>
              <a:ext uri="{FF2B5EF4-FFF2-40B4-BE49-F238E27FC236}">
                <a16:creationId xmlns="" xmlns:a16="http://schemas.microsoft.com/office/drawing/2014/main" id="{FF7BBDB1-B30E-4A29-9951-E6C46CF015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3" r="49571"/>
          <a:stretch/>
        </p:blipFill>
        <p:spPr>
          <a:xfrm>
            <a:off x="0" y="4126756"/>
            <a:ext cx="3622431" cy="18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8" grpId="0"/>
      <p:bldP spid="5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9E28B4B2-7B47-47E7-BD86-B4142B224049}"/>
              </a:ext>
            </a:extLst>
          </p:cNvPr>
          <p:cNvGrpSpPr/>
          <p:nvPr/>
        </p:nvGrpSpPr>
        <p:grpSpPr>
          <a:xfrm>
            <a:off x="1178169" y="817386"/>
            <a:ext cx="9841523" cy="3966220"/>
            <a:chOff x="1186137" y="474953"/>
            <a:chExt cx="10366984" cy="423900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EAA596CB-9DEB-41EC-A25A-3EAC20EB1CE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B5E4E372-AF1E-49AD-9033-01341D149011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图文框 13">
                <a:extLst>
                  <a:ext uri="{FF2B5EF4-FFF2-40B4-BE49-F238E27FC236}">
                    <a16:creationId xmlns="" xmlns:a16="http://schemas.microsoft.com/office/drawing/2014/main" id="{4DA9B8D4-B367-4FCB-A41D-BD9394DC1B5E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name="adj1" fmla="val 2160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FB3B9435-48CA-4B38-99AA-DD018682E78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name="adj" fmla="val 50000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E8A9A3E1-DF6E-435B-8341-34E68D459273}"/>
              </a:ext>
            </a:extLst>
          </p:cNvPr>
          <p:cNvSpPr/>
          <p:nvPr/>
        </p:nvSpPr>
        <p:spPr>
          <a:xfrm>
            <a:off x="4977207" y="2370624"/>
            <a:ext cx="4988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-300" dirty="0" smtClean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生活需要挑战</a:t>
            </a:r>
            <a:endParaRPr lang="zh-CN" altLang="en-US" sz="4400" b="1" spc="-300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A7C6327-9077-454B-80D7-77B0BF2B09FC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, 房间&#10;&#10;描述已自动生成">
            <a:extLst>
              <a:ext uri="{FF2B5EF4-FFF2-40B4-BE49-F238E27FC236}">
                <a16:creationId xmlns="" xmlns:a16="http://schemas.microsoft.com/office/drawing/2014/main" id="{941BA58A-11FD-4C83-92E1-C3F006A64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r="33966" b="70486"/>
          <a:stretch/>
        </p:blipFill>
        <p:spPr>
          <a:xfrm>
            <a:off x="-591015" y="4067663"/>
            <a:ext cx="2502829" cy="2168037"/>
          </a:xfrm>
          <a:prstGeom prst="rect">
            <a:avLst/>
          </a:prstGeom>
        </p:spPr>
      </p:pic>
      <p:pic>
        <p:nvPicPr>
          <p:cNvPr id="23" name="图片 22" descr="图片包含 游戏机, 窗户&#10;&#10;描述已自动生成">
            <a:extLst>
              <a:ext uri="{FF2B5EF4-FFF2-40B4-BE49-F238E27FC236}">
                <a16:creationId xmlns="" xmlns:a16="http://schemas.microsoft.com/office/drawing/2014/main" id="{8CBD9C3F-A301-41B6-BEC7-55D94231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7"/>
          <a:stretch/>
        </p:blipFill>
        <p:spPr>
          <a:xfrm>
            <a:off x="4977207" y="1680215"/>
            <a:ext cx="5259562" cy="2099860"/>
          </a:xfrm>
          <a:prstGeom prst="rect">
            <a:avLst/>
          </a:prstGeom>
        </p:spPr>
      </p:pic>
      <p:pic>
        <p:nvPicPr>
          <p:cNvPr id="24" name="图片 23" descr="图片包含 游戏机, 房间&#10;&#10;描述已自动生成">
            <a:extLst>
              <a:ext uri="{FF2B5EF4-FFF2-40B4-BE49-F238E27FC236}">
                <a16:creationId xmlns="" xmlns:a16="http://schemas.microsoft.com/office/drawing/2014/main" id="{C82C65A5-36D8-4CB4-B7F4-CF78EABA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9" t="2912" r="1570" b="67573"/>
          <a:stretch/>
        </p:blipFill>
        <p:spPr>
          <a:xfrm>
            <a:off x="10654146" y="4828538"/>
            <a:ext cx="1408604" cy="1341714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="" xmlns:a16="http://schemas.microsoft.com/office/drawing/2014/main" id="{74CB8236-5525-4B9E-B570-93DC8E9F0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8" y="1094760"/>
            <a:ext cx="2101405" cy="2145893"/>
          </a:xfrm>
          <a:prstGeom prst="rect">
            <a:avLst/>
          </a:prstGeom>
        </p:spPr>
      </p:pic>
      <p:pic>
        <p:nvPicPr>
          <p:cNvPr id="16" name="图片 15" descr="图片包含 游戏机, 桌子, 标志, 电脑&#10;&#10;描述已自动生成">
            <a:extLst>
              <a:ext uri="{FF2B5EF4-FFF2-40B4-BE49-F238E27FC236}">
                <a16:creationId xmlns="" xmlns:a16="http://schemas.microsoft.com/office/drawing/2014/main" id="{1FA63B41-B90B-448F-B456-3BADF160C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30" b="84370" l="21260" r="92126">
                        <a14:foregroundMark x1="76075" y1="46002" x2="66142" y2="42771"/>
                        <a14:foregroundMark x1="66142" y1="42771" x2="64870" y2="43376"/>
                        <a14:foregroundMark x1="69897" y1="41155" x2="66626" y2="41317"/>
                        <a14:foregroundMark x1="29013" y1="75606" x2="30406" y2="82835"/>
                        <a14:foregroundMark x1="30406" y1="82835" x2="67232" y2="84410"/>
                        <a14:foregroundMark x1="67232" y1="84410" x2="74500" y2="81745"/>
                        <a14:foregroundMark x1="41127" y1="79120" x2="55179" y2="81906"/>
                        <a14:foregroundMark x1="75591" y1="80291" x2="75409" y2="81745"/>
                        <a14:foregroundMark x1="27014" y1="75323" x2="27680" y2="82189"/>
                        <a14:foregroundMark x1="23743" y1="79281" x2="25500" y2="79402"/>
                        <a14:foregroundMark x1="79623" y1="58941" x2="78922" y2="66680"/>
                        <a14:foregroundMark x1="78922" y1="66680" x2="79668" y2="67870"/>
                        <a14:foregroundMark x1="43186" y1="50525" x2="44640" y2="51939"/>
                        <a14:foregroundMark x1="41490" y1="48748" x2="43186" y2="50162"/>
                        <a14:foregroundMark x1="38704" y1="45194" x2="41732" y2="49031"/>
                        <a14:foregroundMark x1="56329" y1="64984" x2="65536" y2="69023"/>
                        <a14:foregroundMark x1="65536" y1="69023" x2="64749" y2="69103"/>
                        <a14:foregroundMark x1="54876" y1="73586" x2="44458" y2="73506"/>
                        <a14:foregroundMark x1="44458" y1="73506" x2="43428" y2="73748"/>
                        <a14:foregroundMark x1="44094" y1="74637" x2="43973" y2="76535"/>
                        <a14:foregroundMark x1="42823" y1="73465" x2="53907" y2="74556"/>
                        <a14:foregroundMark x1="53907" y1="74556" x2="54634" y2="74798"/>
                        <a14:foregroundMark x1="34888" y1="75606" x2="31375" y2="77342"/>
                        <a14:foregroundMark x1="26490" y1="71514" x2="28346" y2="74192"/>
                        <a14:foregroundMark x1="25742" y1="70436" x2="26439" y2="71441"/>
                        <a14:foregroundMark x1="24652" y1="67165" x2="30164" y2="67973"/>
                        <a14:foregroundMark x1="41127" y1="65670" x2="42156" y2="67973"/>
                        <a14:foregroundMark x1="43186" y1="65549" x2="43307" y2="66721"/>
                        <a14:foregroundMark x1="39552" y1="65549" x2="40279" y2="66478"/>
                        <a14:foregroundMark x1="47426" y1="68780" x2="50878" y2="68861"/>
                        <a14:foregroundMark x1="23804" y1="68538" x2="29982" y2="68861"/>
                        <a14:foregroundMark x1="41914" y1="49233" x2="44034" y2="51898"/>
                        <a14:foregroundMark x1="38522" y1="45396" x2="40339" y2="47819"/>
                        <a14:foregroundMark x1="39188" y1="45800" x2="44458" y2="51494"/>
                        <a14:foregroundMark x1="71472" y1="41115" x2="69170" y2="40953"/>
                        <a14:foregroundMark x1="69352" y1="40994" x2="61538" y2="42649"/>
                        <a14:foregroundMark x1="61538" y1="42649" x2="60993" y2="43013"/>
                        <a14:foregroundMark x1="69231" y1="40994" x2="73349" y2="41801"/>
                        <a14:foregroundMark x1="68625" y1="40913" x2="60569" y2="42649"/>
                        <a14:foregroundMark x1="60569" y1="42649" x2="57662" y2="47577"/>
                        <a14:foregroundMark x1="57662" y1="47577" x2="58571" y2="49637"/>
                        <a14:foregroundMark x1="58873" y1="45073" x2="58147" y2="48910"/>
                        <a14:foregroundMark x1="59964" y1="43013" x2="67171" y2="40630"/>
                        <a14:foregroundMark x1="67171" y1="40630" x2="74864" y2="42367"/>
                        <a14:foregroundMark x1="74864" y1="42367" x2="79830" y2="45840"/>
                        <a14:foregroundMark x1="40157" y1="47496" x2="43852" y2="52262"/>
                        <a14:foregroundMark x1="43852" y1="52262" x2="43792" y2="51575"/>
                        <a14:foregroundMark x1="43973" y1="51575" x2="43792" y2="51898"/>
                        <a14:foregroundMark x1="43671" y1="52100" x2="44821" y2="55008"/>
                        <a14:foregroundMark x1="45548" y1="54847" x2="43549" y2="52262"/>
                        <a14:foregroundMark x1="45245" y1="54766" x2="43428" y2="52221"/>
                        <a14:foregroundMark x1="43489" y1="52060" x2="46154" y2="55008"/>
                        <a14:foregroundMark x1="44640" y1="54402" x2="43731" y2="52868"/>
                        <a14:backgroundMark x1="34585" y1="69669" x2="46941" y2="70113"/>
                        <a14:backgroundMark x1="19685" y1="69911" x2="24470" y2="69911"/>
                        <a14:backgroundMark x1="24470" y1="70032" x2="25015" y2="70477"/>
                        <a14:backgroundMark x1="75348" y1="70032" x2="84434" y2="70032"/>
                        <a14:backgroundMark x1="35130" y1="70032" x2="36342" y2="71284"/>
                        <a14:backgroundMark x1="34403" y1="68296" x2="38886" y2="71284"/>
                        <a14:backgroundMark x1="38522" y1="70477" x2="56087" y2="70921"/>
                        <a14:backgroundMark x1="56087" y1="70921" x2="57904" y2="70800"/>
                        <a14:backgroundMark x1="27075" y1="70800" x2="35615" y2="71123"/>
                        <a14:backgroundMark x1="35615" y1="71123" x2="35796" y2="71163"/>
                        <a14:backgroundMark x1="46275" y1="70032" x2="54573" y2="70800"/>
                        <a14:backgroundMark x1="54573" y1="70800" x2="50306" y2="69448"/>
                        <a14:backgroundMark x1="56208" y1="70234" x2="56511" y2="71405"/>
                        <a14:backgroundMark x1="57359" y1="70113" x2="57723" y2="71284"/>
                        <a14:backgroundMark x1="77226" y1="68296" x2="79285" y2="71971"/>
                        <a14:backgroundMark x1="75712" y1="69346" x2="75167" y2="70598"/>
                        <a14:backgroundMark x1="76196" y1="69225" x2="83041" y2="70234"/>
                        <a14:backgroundMark x1="26893" y1="70719" x2="35615" y2="70719"/>
                        <a14:backgroundMark x1="58268" y1="70315" x2="58268" y2="71082"/>
                        <a14:backgroundMark x1="74743" y1="70396" x2="74864" y2="70921"/>
                        <a14:backgroundMark x1="78740" y1="68174" x2="80073" y2="69830"/>
                        <a14:backgroundMark x1="76439" y1="69023" x2="76620" y2="69548"/>
                        <a14:backgroundMark x1="75712" y1="68942" x2="75167" y2="69588"/>
                        <a14:backgroundMark x1="75288" y1="68942" x2="74985" y2="69507"/>
                        <a14:backgroundMark x1="58389" y1="70557" x2="58389" y2="70840"/>
                        <a14:backgroundMark x1="80921" y1="68659" x2="82859" y2="69184"/>
                        <a14:backgroundMark x1="80921" y1="67003" x2="82011" y2="55695"/>
                        <a14:backgroundMark x1="81102" y1="64216" x2="81829" y2="58966"/>
                        <a14:backgroundMark x1="81829" y1="58966" x2="81526" y2="58441"/>
                        <a14:backgroundMark x1="81163" y1="55493" x2="81405" y2="63691"/>
                        <a14:backgroundMark x1="80981" y1="56866" x2="81587" y2="62197"/>
                        <a14:backgroundMark x1="81587" y1="62197" x2="81042" y2="63530"/>
                        <a14:backgroundMark x1="80860" y1="58926" x2="80981" y2="63530"/>
                        <a14:backgroundMark x1="82132" y1="49515" x2="82193" y2="55210"/>
                        <a14:backgroundMark x1="80921" y1="47698" x2="82314" y2="49394"/>
                        <a14:backgroundMark x1="80921" y1="48183" x2="81405" y2="48950"/>
                        <a14:backgroundMark x1="80981" y1="48788" x2="81284" y2="49273"/>
                        <a14:backgroundMark x1="81224" y1="49313" x2="81345" y2="49717"/>
                        <a14:backgroundMark x1="80921" y1="46082" x2="81345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39560" b="15032"/>
          <a:stretch/>
        </p:blipFill>
        <p:spPr>
          <a:xfrm flipH="1">
            <a:off x="317350" y="1903496"/>
            <a:ext cx="4693244" cy="40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>
            <a:extLst>
              <a:ext uri="{FF2B5EF4-FFF2-40B4-BE49-F238E27FC236}">
                <a16:creationId xmlns=""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22012" y="704092"/>
            <a:ext cx="345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spc="300" dirty="0" smtClean="0"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生词</a:t>
            </a:r>
            <a:endParaRPr lang="zh-CN" altLang="en-US" sz="2800" spc="300" dirty="0"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sp>
        <p:nvSpPr>
          <p:cNvPr id="6" name="PA-圆角矩形 5">
            <a:extLst>
              <a:ext uri="{FF2B5EF4-FFF2-40B4-BE49-F238E27FC236}">
                <a16:creationId xmlns="" xmlns:a16="http://schemas.microsoft.com/office/drawing/2014/main" id="{015EC48F-5D59-4F91-AD51-178A7BB3FB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57840" y="1419549"/>
            <a:ext cx="2528344" cy="5077503"/>
          </a:xfrm>
          <a:prstGeom prst="roundRect">
            <a:avLst/>
          </a:prstGeom>
          <a:solidFill>
            <a:srgbClr val="F9E7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挑战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鹿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凶猛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四散奔逃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同情之心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捕杀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兴旺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天敌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安逸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体质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退化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危机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灭绝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强壮</a:t>
            </a:r>
          </a:p>
        </p:txBody>
      </p:sp>
      <p:grpSp>
        <p:nvGrpSpPr>
          <p:cNvPr id="19" name="PA-组合 18">
            <a:extLst>
              <a:ext uri="{FF2B5EF4-FFF2-40B4-BE49-F238E27FC236}">
                <a16:creationId xmlns="" xmlns:a16="http://schemas.microsoft.com/office/drawing/2014/main" id="{44262C46-1B59-4BA9-90C0-561CED0B5A2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622431" y="451135"/>
            <a:ext cx="4947138" cy="1259584"/>
            <a:chOff x="3341077" y="500508"/>
            <a:chExt cx="4947138" cy="1259584"/>
          </a:xfrm>
        </p:grpSpPr>
        <p:cxnSp>
          <p:nvCxnSpPr>
            <p:cNvPr id="21" name="PA-直接连接符 20">
              <a:extLst>
                <a:ext uri="{FF2B5EF4-FFF2-40B4-BE49-F238E27FC236}">
                  <a16:creationId xmlns="" xmlns:a16="http://schemas.microsoft.com/office/drawing/2014/main" id="{8C1F916D-0C19-442D-90C8-11F450852052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="" xmlns:a16="http://schemas.microsoft.com/office/drawing/2014/main" id="{6B04A468-C849-4AB7-B401-653F95C2303D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="" xmlns:a16="http://schemas.microsoft.com/office/drawing/2014/main" id="{DA0D4F9F-20A0-4C08-8FAC-C86923CFC30B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="" xmlns:a16="http://schemas.microsoft.com/office/drawing/2014/main" id="{D083F5CF-45DE-4846-8EE1-89B9EEB005DF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A-圆角矩形 5">
            <a:extLst>
              <a:ext uri="{FF2B5EF4-FFF2-40B4-BE49-F238E27FC236}">
                <a16:creationId xmlns="" xmlns:a16="http://schemas.microsoft.com/office/drawing/2014/main" id="{015EC48F-5D59-4F91-AD51-178A7BB3FB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79748" y="1422568"/>
            <a:ext cx="2528344" cy="5077503"/>
          </a:xfrm>
          <a:prstGeom prst="roundRect">
            <a:avLst/>
          </a:prstGeom>
          <a:solidFill>
            <a:srgbClr val="F9E7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tiǎozhàn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lù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x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iōng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měng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s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ì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sàn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bēn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táo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óng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qíng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zhī</a:t>
            </a:r>
            <a:r>
              <a:rPr lang="en-US" altLang="zh-CN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xīn</a:t>
            </a:r>
            <a:r>
              <a:rPr lang="en-US" altLang="zh-CN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bǔ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shā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x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īng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wàng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iān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dí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Ān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yì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ǐ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zhí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t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uì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huà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w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éi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jī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m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iè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jué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</a:p>
          <a:p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qiáng</a:t>
            </a:r>
            <a:r>
              <a:rPr lang="en-US" altLang="zh-CN" sz="21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 </a:t>
            </a:r>
            <a:r>
              <a:rPr lang="en-US" altLang="zh-CN" sz="2100" dirty="0" err="1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zhuàng</a:t>
            </a:r>
            <a:endParaRPr lang="zh-CN" altLang="en-US" sz="21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dobe Arabic" panose="02040503050201020203" pitchFamily="18" charset="-78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0424160" y="568467"/>
            <a:ext cx="1309036" cy="763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88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8549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77" y="1451494"/>
            <a:ext cx="5626823" cy="33337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342423" y="805163"/>
            <a:ext cx="396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狼和鹿</a:t>
            </a:r>
            <a:endParaRPr lang="th-TH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20278" y="4969390"/>
            <a:ext cx="10353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古</a:t>
            </a:r>
            <a:r>
              <a:rPr lang="zh-CN" altLang="en-US" sz="2800" dirty="0"/>
              <a:t>罗马“的一位英雄曾说过这样一句话：“一匹马如果没有另一匹马紧緊追赶着并且要超过它，就永远不会飞快</a:t>
            </a:r>
            <a:r>
              <a:rPr lang="zh-CN" altLang="en-US" sz="2800" dirty="0" smtClean="0"/>
              <a:t>地奔跑。 ”  马</a:t>
            </a:r>
            <a:r>
              <a:rPr lang="zh-CN" altLang="en-US" sz="2800" dirty="0"/>
              <a:t>需要挑战，同样</a:t>
            </a:r>
            <a:r>
              <a:rPr lang="zh-CN" altLang="en-US" sz="2800" dirty="0" smtClean="0"/>
              <a:t>地</a:t>
            </a:r>
            <a:r>
              <a:rPr lang="zh-CN" altLang="en-US" sz="2800" dirty="0"/>
              <a:t>，</a:t>
            </a:r>
            <a:r>
              <a:rPr lang="zh-CN" altLang="en-US" sz="2800" dirty="0" smtClean="0"/>
              <a:t>人</a:t>
            </a:r>
            <a:r>
              <a:rPr lang="zh-CN" altLang="en-US" sz="2800" dirty="0"/>
              <a:t>更需要挑战。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6634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2552" y="1894296"/>
            <a:ext cx="103597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zh-CN" altLang="en-US" sz="24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    </a:t>
            </a:r>
            <a:endParaRPr lang="en-US" altLang="zh-CN" sz="2400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r>
              <a:rPr lang="en-US" altLang="zh-CN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 </a:t>
            </a:r>
            <a:r>
              <a:rPr lang="en-US" altLang="zh-CN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      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有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一个狼与</a:t>
            </a:r>
            <a:r>
              <a:rPr lang="zh-CN" altLang="en-US" sz="2800" dirty="0" smtClean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鹿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的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故事，故事的内容是这样的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：鹿是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狼的美味食品，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凶猛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的狼常常把鹿群追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得</a:t>
            </a:r>
            <a:r>
              <a:rPr lang="zh-CN" altLang="en-US" sz="2800" dirty="0" smtClean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四散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奔逃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，许多弱小的鹿因跑得不快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而被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咬得全身是伤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， 最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终成了狼的口中美食。于是，当地的居民就动了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同情之心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，对狼开始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捕杀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。经过一段时间，狼从荒原上消失了。然而，出人意料的是，狼虽然消失了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， 鹿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群不但没有因此</a:t>
            </a:r>
            <a:r>
              <a:rPr lang="zh-CN" altLang="en-US" sz="2800" dirty="0" smtClean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兴旺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，反而大量死亡。原来，鹿失去了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天敌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后，生活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安逸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了，不再运动，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体质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渐渐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退化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，形成了生存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危机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。人们明白了，把鹿和狼放到一个地方，鹿不</a:t>
            </a:r>
            <a:r>
              <a:rPr lang="zh-CN" altLang="en-US" sz="2800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会</a:t>
            </a:r>
            <a:r>
              <a:rPr lang="zh-CN" altLang="en-US" sz="2800" dirty="0" smtClean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灭绝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。于是，当地居民实行“狼道主义”，重新把狼“请”回来，荒原上的鹿又重新开始奔跑，获得了</a:t>
            </a:r>
            <a:r>
              <a:rPr lang="zh-CN" altLang="en-US" sz="2800" dirty="0">
                <a:solidFill>
                  <a:srgbClr val="FF0000"/>
                </a:solidFill>
                <a:latin typeface="FZKai-Z03S" panose="03000509000000000000" pitchFamily="65" charset="-122"/>
                <a:ea typeface="FZKai-Z03S" panose="03000509000000000000" pitchFamily="65" charset="-122"/>
              </a:rPr>
              <a:t>强壮</a:t>
            </a:r>
            <a:r>
              <a:rPr lang="zh-CN" altLang="en-US" sz="2800" dirty="0">
                <a:latin typeface="FZKai-Z03S" panose="03000509000000000000" pitchFamily="65" charset="-122"/>
                <a:ea typeface="FZKai-Z03S" panose="03000509000000000000" pitchFamily="65" charset="-122"/>
              </a:rPr>
              <a:t>的生命。</a:t>
            </a:r>
            <a:endParaRPr lang="th-TH" sz="2800" dirty="0">
              <a:latin typeface="FZKai-Z03S" panose="03000509000000000000" pitchFamily="65" charset="-122"/>
              <a:ea typeface="FZKai-Z03S" panose="03000509000000000000" pitchFamily="65" charset="-122"/>
            </a:endParaRPr>
          </a:p>
        </p:txBody>
      </p:sp>
      <p:grpSp>
        <p:nvGrpSpPr>
          <p:cNvPr id="3" name="PA-组合 57">
            <a:extLst>
              <a:ext uri="{FF2B5EF4-FFF2-40B4-BE49-F238E27FC236}">
                <a16:creationId xmlns="" xmlns:a16="http://schemas.microsoft.com/office/drawing/2014/main" id="{1697486B-B1B8-4314-80F1-E9D27EAC1F5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48660" y="634712"/>
            <a:ext cx="5545015" cy="1259584"/>
            <a:chOff x="3341077" y="500508"/>
            <a:chExt cx="4947138" cy="1259584"/>
          </a:xfrm>
        </p:grpSpPr>
        <p:cxnSp>
          <p:nvCxnSpPr>
            <p:cNvPr id="4" name="PA-直接连接符 58">
              <a:extLst>
                <a:ext uri="{FF2B5EF4-FFF2-40B4-BE49-F238E27FC236}">
                  <a16:creationId xmlns="" xmlns:a16="http://schemas.microsoft.com/office/drawing/2014/main" id="{7D050715-7DCA-48F5-8DC7-12CB2645F8D0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A-直接连接符 59">
              <a:extLst>
                <a:ext uri="{FF2B5EF4-FFF2-40B4-BE49-F238E27FC236}">
                  <a16:creationId xmlns="" xmlns:a16="http://schemas.microsoft.com/office/drawing/2014/main" id="{B37C50CF-C3CB-45DB-8348-8CBD65FCB504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A-直接连接符 60">
              <a:extLst>
                <a:ext uri="{FF2B5EF4-FFF2-40B4-BE49-F238E27FC236}">
                  <a16:creationId xmlns="" xmlns:a16="http://schemas.microsoft.com/office/drawing/2014/main" id="{AEFECC0A-9F94-484D-9778-FF2169A9F350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A-直接连接符 61">
              <a:extLst>
                <a:ext uri="{FF2B5EF4-FFF2-40B4-BE49-F238E27FC236}">
                  <a16:creationId xmlns="" xmlns:a16="http://schemas.microsoft.com/office/drawing/2014/main" id="{3929E226-D7D2-4F3E-88FC-745158275059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สี่เหลี่ยมผืนผ้า 7"/>
          <p:cNvSpPr/>
          <p:nvPr/>
        </p:nvSpPr>
        <p:spPr>
          <a:xfrm>
            <a:off x="4924915" y="85012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生活需要</a:t>
            </a:r>
            <a:r>
              <a:rPr lang="zh-CN" altLang="en-US" sz="3200" dirty="0">
                <a:solidFill>
                  <a:srgbClr val="FF0000"/>
                </a:solidFill>
              </a:rPr>
              <a:t>挑战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>
            <a:extLst>
              <a:ext uri="{FF2B5EF4-FFF2-40B4-BE49-F238E27FC236}">
                <a16:creationId xmlns=""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22012" y="704092"/>
            <a:ext cx="345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spc="300" dirty="0" smtClean="0">
                <a:latin typeface="Adobe Arabic" panose="02040503050201020203" pitchFamily="18" charset="-78"/>
                <a:ea typeface="微软雅黑" panose="020B0503020204020204" pitchFamily="34" charset="-122"/>
                <a:cs typeface="+mn-ea"/>
                <a:sym typeface="Adobe Arabic" panose="02040503050201020203" pitchFamily="18" charset="-78"/>
              </a:rPr>
              <a:t>生词</a:t>
            </a:r>
            <a:endParaRPr lang="zh-CN" altLang="en-US" sz="2800" spc="300" dirty="0">
              <a:latin typeface="Adobe Arabic" panose="02040503050201020203" pitchFamily="18" charset="-78"/>
              <a:ea typeface="微软雅黑" panose="020B0503020204020204" pitchFamily="34" charset="-122"/>
              <a:cs typeface="+mn-ea"/>
              <a:sym typeface="Adobe Arabic" panose="02040503050201020203" pitchFamily="18" charset="-78"/>
            </a:endParaRPr>
          </a:p>
        </p:txBody>
      </p:sp>
      <p:grpSp>
        <p:nvGrpSpPr>
          <p:cNvPr id="19" name="PA-组合 18">
            <a:extLst>
              <a:ext uri="{FF2B5EF4-FFF2-40B4-BE49-F238E27FC236}">
                <a16:creationId xmlns="" xmlns:a16="http://schemas.microsoft.com/office/drawing/2014/main" id="{44262C46-1B59-4BA9-90C0-561CED0B5A2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622431" y="451135"/>
            <a:ext cx="4947138" cy="1259584"/>
            <a:chOff x="3341077" y="500508"/>
            <a:chExt cx="4947138" cy="1259584"/>
          </a:xfrm>
        </p:grpSpPr>
        <p:cxnSp>
          <p:nvCxnSpPr>
            <p:cNvPr id="21" name="PA-直接连接符 20">
              <a:extLst>
                <a:ext uri="{FF2B5EF4-FFF2-40B4-BE49-F238E27FC236}">
                  <a16:creationId xmlns="" xmlns:a16="http://schemas.microsoft.com/office/drawing/2014/main" id="{8C1F916D-0C19-442D-90C8-11F450852052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="" xmlns:a16="http://schemas.microsoft.com/office/drawing/2014/main" id="{6B04A468-C849-4AB7-B401-653F95C2303D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="" xmlns:a16="http://schemas.microsoft.com/office/drawing/2014/main" id="{DA0D4F9F-20A0-4C08-8FAC-C86923CFC30B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="" xmlns:a16="http://schemas.microsoft.com/office/drawing/2014/main" id="{D083F5CF-45DE-4846-8EE1-89B9EEB005DF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A-圆角矩形 5">
            <a:extLst>
              <a:ext uri="{FF2B5EF4-FFF2-40B4-BE49-F238E27FC236}">
                <a16:creationId xmlns="" xmlns:a16="http://schemas.microsoft.com/office/drawing/2014/main" id="{015EC48F-5D59-4F91-AD51-178A7BB3FB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56709" y="1489932"/>
            <a:ext cx="2528344" cy="5077503"/>
          </a:xfrm>
          <a:prstGeom prst="roundRect">
            <a:avLst/>
          </a:prstGeom>
          <a:solidFill>
            <a:srgbClr val="F9E7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飞奔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锻炼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洪水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奔流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岛屿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暗礁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浪花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深渊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挫折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生于忧患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磨炼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本领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发挥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淘汰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zh-CN" altLang="en-US" sz="2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dobe Arabic" panose="02040503050201020203" pitchFamily="18" charset="-78"/>
              </a:rPr>
              <a:t>平静</a:t>
            </a:r>
          </a:p>
        </p:txBody>
      </p:sp>
      <p:sp>
        <p:nvSpPr>
          <p:cNvPr id="11" name="PA-圆角矩形 5">
            <a:extLst>
              <a:ext uri="{FF2B5EF4-FFF2-40B4-BE49-F238E27FC236}">
                <a16:creationId xmlns="" xmlns:a16="http://schemas.microsoft.com/office/drawing/2014/main" id="{015EC48F-5D59-4F91-AD51-178A7BB3FB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09293" y="1489931"/>
            <a:ext cx="2528344" cy="5077503"/>
          </a:xfrm>
          <a:prstGeom prst="roundRect">
            <a:avLst/>
          </a:prstGeom>
          <a:solidFill>
            <a:srgbClr val="F9E7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ēi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bēn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uàn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liàn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óng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shuǐ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ēn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liú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ǎo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yǔ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jiāo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àng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huā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hēn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yuān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uò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zhé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yú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yōu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huàn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liàn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lǐng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huī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íng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jìng</a:t>
            </a:r>
            <a:endParaRPr lang="zh-CN" altLang="en-US" sz="21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dobe Arabic" panose="02040503050201020203" pitchFamily="18" charset="-78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10424160" y="568467"/>
            <a:ext cx="1309036" cy="763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89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4352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74796" y="1439052"/>
            <a:ext cx="9346131" cy="389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zh-CN" altLang="en-US" sz="2800" dirty="0" smtClean="0"/>
              <a:t>    这</a:t>
            </a:r>
            <a:r>
              <a:rPr lang="zh-CN" altLang="en-US" sz="2800" dirty="0"/>
              <a:t>个故事说明</a:t>
            </a:r>
            <a:r>
              <a:rPr lang="zh-CN" altLang="en-US" sz="2800" dirty="0" smtClean="0"/>
              <a:t>，挑战是</a:t>
            </a:r>
            <a:r>
              <a:rPr lang="zh-CN" altLang="en-US" sz="2800" dirty="0"/>
              <a:t>生存的动力。也就是说，只有在狼</a:t>
            </a:r>
            <a:r>
              <a:rPr lang="zh-CN" altLang="en-US" sz="2800" dirty="0" smtClean="0"/>
              <a:t>的紧紧追赶下。鹿才能奔跑，得到</a:t>
            </a:r>
            <a:r>
              <a:rPr lang="zh-CN" altLang="en-US" sz="2800" dirty="0" smtClean="0">
                <a:solidFill>
                  <a:srgbClr val="FF0000"/>
                </a:solidFill>
              </a:rPr>
              <a:t>锻炼</a:t>
            </a:r>
            <a:r>
              <a:rPr lang="zh-CN" altLang="en-US" sz="2800" dirty="0" smtClean="0"/>
              <a:t>，增强本质，生存下来。</a:t>
            </a:r>
            <a:endParaRPr lang="en-US" altLang="zh-CN" sz="2800" dirty="0" smtClean="0"/>
          </a:p>
          <a:p>
            <a:pPr algn="thaiDist">
              <a:lnSpc>
                <a:spcPct val="150000"/>
              </a:lnSpc>
            </a:pPr>
            <a:r>
              <a:rPr lang="zh-CN" altLang="en-US" sz="2800" dirty="0" smtClean="0"/>
              <a:t>    运</a:t>
            </a:r>
            <a:r>
              <a:rPr lang="zh-CN" altLang="en-US" sz="2800" dirty="0"/>
              <a:t>动员也懂得，要和比自己技木好的人比賽，才能提高自己的水平。如</a:t>
            </a:r>
            <a:r>
              <a:rPr lang="zh-CN" altLang="en-US" sz="2800" dirty="0" smtClean="0"/>
              <a:t>果每</a:t>
            </a:r>
            <a:r>
              <a:rPr lang="zh-CN" altLang="en-US" sz="2800" dirty="0"/>
              <a:t>次</a:t>
            </a:r>
            <a:r>
              <a:rPr lang="zh-CN" altLang="en-US" sz="2800" dirty="0" smtClean="0"/>
              <a:t>比赛的</a:t>
            </a:r>
            <a:r>
              <a:rPr lang="zh-CN" altLang="en-US" sz="2800" dirty="0"/>
              <a:t>对手都比自己的能力弱，那么自己的水</a:t>
            </a:r>
            <a:r>
              <a:rPr lang="zh-CN" altLang="en-US" sz="2800" dirty="0" smtClean="0"/>
              <a:t>平永远得</a:t>
            </a:r>
            <a:r>
              <a:rPr lang="zh-CN" altLang="en-US" sz="2800" dirty="0"/>
              <a:t>不到发展。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158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58" y="719037"/>
            <a:ext cx="3851260" cy="2553553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069219689"/>
              </p:ext>
            </p:extLst>
          </p:nvPr>
        </p:nvGraphicFramePr>
        <p:xfrm>
          <a:off x="6005112" y="789273"/>
          <a:ext cx="4828656" cy="538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958" y="3670745"/>
            <a:ext cx="3848137" cy="21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9BACB"/>
      </a:accent1>
      <a:accent2>
        <a:srgbClr val="1DE5A6"/>
      </a:accent2>
      <a:accent3>
        <a:srgbClr val="2591DC"/>
      </a:accent3>
      <a:accent4>
        <a:srgbClr val="1CEDF9"/>
      </a:accent4>
      <a:accent5>
        <a:srgbClr val="E3ED36"/>
      </a:accent5>
      <a:accent6>
        <a:srgbClr val="92EDC2"/>
      </a:accent6>
      <a:hlink>
        <a:srgbClr val="59BACB"/>
      </a:hlink>
      <a:folHlink>
        <a:srgbClr val="BFBFBF"/>
      </a:folHlink>
    </a:clrScheme>
    <a:fontScheme name="0lcvipng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59BACB"/>
    </a:accent1>
    <a:accent2>
      <a:srgbClr val="1DE5A6"/>
    </a:accent2>
    <a:accent3>
      <a:srgbClr val="2591DC"/>
    </a:accent3>
    <a:accent4>
      <a:srgbClr val="1CEDF9"/>
    </a:accent4>
    <a:accent5>
      <a:srgbClr val="E3ED36"/>
    </a:accent5>
    <a:accent6>
      <a:srgbClr val="92EDC2"/>
    </a:accent6>
    <a:hlink>
      <a:srgbClr val="59BAC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59BACB"/>
    </a:accent1>
    <a:accent2>
      <a:srgbClr val="1DE5A6"/>
    </a:accent2>
    <a:accent3>
      <a:srgbClr val="2591DC"/>
    </a:accent3>
    <a:accent4>
      <a:srgbClr val="1CEDF9"/>
    </a:accent4>
    <a:accent5>
      <a:srgbClr val="E3ED36"/>
    </a:accent5>
    <a:accent6>
      <a:srgbClr val="92EDC2"/>
    </a:accent6>
    <a:hlink>
      <a:srgbClr val="59BAC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1242</Words>
  <Application>Microsoft Office PowerPoint</Application>
  <PresentationFormat>แบบจอกว้าง</PresentationFormat>
  <Paragraphs>102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Adobe Arabic</vt:lpstr>
      <vt:lpstr>FZKai-Z03S</vt:lpstr>
      <vt:lpstr>微软雅黑</vt:lpstr>
      <vt:lpstr>宋体</vt:lpstr>
      <vt:lpstr>Arial</vt:lpstr>
      <vt:lpstr>Calibri</vt:lpstr>
      <vt:lpstr>Wingdings</vt:lpstr>
      <vt:lpstr>Office 主题​​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ASUS</cp:lastModifiedBy>
  <cp:revision>194</cp:revision>
  <dcterms:created xsi:type="dcterms:W3CDTF">2020-04-15T06:39:10Z</dcterms:created>
  <dcterms:modified xsi:type="dcterms:W3CDTF">2021-04-08T11:18:49Z</dcterms:modified>
</cp:coreProperties>
</file>