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33"/>
  </p:notesMasterIdLst>
  <p:sldIdLst>
    <p:sldId id="256" r:id="rId2"/>
    <p:sldId id="257" r:id="rId3"/>
    <p:sldId id="313" r:id="rId4"/>
    <p:sldId id="314" r:id="rId5"/>
    <p:sldId id="315" r:id="rId6"/>
    <p:sldId id="316" r:id="rId7"/>
    <p:sldId id="259" r:id="rId8"/>
    <p:sldId id="317" r:id="rId9"/>
    <p:sldId id="318" r:id="rId10"/>
    <p:sldId id="319" r:id="rId11"/>
    <p:sldId id="320" r:id="rId12"/>
    <p:sldId id="322" r:id="rId13"/>
    <p:sldId id="323" r:id="rId14"/>
    <p:sldId id="321" r:id="rId15"/>
    <p:sldId id="345" r:id="rId16"/>
    <p:sldId id="325" r:id="rId17"/>
    <p:sldId id="326" r:id="rId18"/>
    <p:sldId id="327" r:id="rId19"/>
    <p:sldId id="328" r:id="rId20"/>
    <p:sldId id="329" r:id="rId21"/>
    <p:sldId id="330" r:id="rId22"/>
    <p:sldId id="332" r:id="rId23"/>
    <p:sldId id="331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24" r:id="rId32"/>
  </p:sldIdLst>
  <p:sldSz cx="9144000" cy="5143500" type="screen16x9"/>
  <p:notesSz cx="6858000" cy="9144000"/>
  <p:embeddedFontLst>
    <p:embeddedFont>
      <p:font typeface="Athiti" panose="00000500000000000000" pitchFamily="2" charset="-34"/>
      <p:regular r:id="rId34"/>
      <p:bold r:id="rId35"/>
    </p:embeddedFont>
    <p:embeddedFont>
      <p:font typeface="Raleway Thin" pitchFamily="2" charset="0"/>
      <p:regular r:id="rId36"/>
      <p:italic r:id="rId37"/>
    </p:embeddedFont>
    <p:embeddedFont>
      <p:font typeface="Roboto Condensed Light" panose="02000000000000000000" pitchFamily="2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6A6959-999B-456B-8C49-9302B9D5A111}">
  <a:tblStyle styleId="{886A6959-999B-456B-8C49-9302B9D5A1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53037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ga2849c28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0" name="Google Shape;2550;ga2849c28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885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65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722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593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315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793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199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34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765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09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041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934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514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691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054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867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136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184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029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a12b640f4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3" name="Google Shape;2613;ga12b640f4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33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392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09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704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80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51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a12b640f4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3" name="Google Shape;2613;ga12b640f4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343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a12b640f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a12b640f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19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850" y="137"/>
            <a:ext cx="8793542" cy="5143239"/>
            <a:chOff x="0" y="-13"/>
            <a:chExt cx="8793542" cy="5143239"/>
          </a:xfrm>
        </p:grpSpPr>
        <p:sp>
          <p:nvSpPr>
            <p:cNvPr id="10" name="Google Shape;10;p2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/>
          <p:nvPr/>
        </p:nvSpPr>
        <p:spPr>
          <a:xfrm>
            <a:off x="1521200" y="-204000"/>
            <a:ext cx="6101700" cy="48075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760369" y="-97300"/>
            <a:ext cx="5623200" cy="4491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-25" y="-12175"/>
            <a:ext cx="572400" cy="515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467487" y="-12175"/>
            <a:ext cx="104700" cy="5155800"/>
          </a:xfrm>
          <a:prstGeom prst="rect">
            <a:avLst/>
          </a:prstGeom>
          <a:solidFill>
            <a:srgbClr val="313D4D">
              <a:alpha val="10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2"/>
          <p:cNvGrpSpPr/>
          <p:nvPr/>
        </p:nvGrpSpPr>
        <p:grpSpPr>
          <a:xfrm>
            <a:off x="8174000" y="-12175"/>
            <a:ext cx="249900" cy="5155800"/>
            <a:chOff x="8174000" y="-12175"/>
            <a:chExt cx="249900" cy="5155800"/>
          </a:xfrm>
        </p:grpSpPr>
        <p:sp>
          <p:nvSpPr>
            <p:cNvPr id="87" name="Google Shape;87;p2"/>
            <p:cNvSpPr/>
            <p:nvPr/>
          </p:nvSpPr>
          <p:spPr>
            <a:xfrm>
              <a:off x="8174000" y="-12175"/>
              <a:ext cx="249900" cy="515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8" name="Google Shape;88;p2"/>
            <p:cNvCxnSpPr>
              <a:stCxn id="87" idx="0"/>
              <a:endCxn id="87" idx="2"/>
            </p:cNvCxnSpPr>
            <p:nvPr/>
          </p:nvCxnSpPr>
          <p:spPr>
            <a:xfrm>
              <a:off x="82989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2"/>
            <p:cNvCxnSpPr/>
            <p:nvPr/>
          </p:nvCxnSpPr>
          <p:spPr>
            <a:xfrm>
              <a:off x="82191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2"/>
            <p:cNvCxnSpPr/>
            <p:nvPr/>
          </p:nvCxnSpPr>
          <p:spPr>
            <a:xfrm>
              <a:off x="83787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2656200" y="1063300"/>
            <a:ext cx="3831600" cy="15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2949900" y="2594375"/>
            <a:ext cx="32442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93" name="Google Shape;93;p2"/>
          <p:cNvGrpSpPr/>
          <p:nvPr/>
        </p:nvGrpSpPr>
        <p:grpSpPr>
          <a:xfrm>
            <a:off x="8770500" y="-25"/>
            <a:ext cx="373500" cy="5143197"/>
            <a:chOff x="8770500" y="-25"/>
            <a:chExt cx="373500" cy="5143197"/>
          </a:xfrm>
        </p:grpSpPr>
        <p:sp>
          <p:nvSpPr>
            <p:cNvPr id="94" name="Google Shape;94;p2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4"/>
          <p:cNvGrpSpPr/>
          <p:nvPr/>
        </p:nvGrpSpPr>
        <p:grpSpPr>
          <a:xfrm>
            <a:off x="7850" y="137"/>
            <a:ext cx="8793542" cy="5143239"/>
            <a:chOff x="0" y="-13"/>
            <a:chExt cx="8793542" cy="5143239"/>
          </a:xfrm>
        </p:grpSpPr>
        <p:sp>
          <p:nvSpPr>
            <p:cNvPr id="200" name="Google Shape;200;p4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4"/>
          <p:cNvSpPr/>
          <p:nvPr/>
        </p:nvSpPr>
        <p:spPr>
          <a:xfrm>
            <a:off x="-8700" y="4891550"/>
            <a:ext cx="8802300" cy="25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3" name="Google Shape;273;p4"/>
          <p:cNvCxnSpPr/>
          <p:nvPr/>
        </p:nvCxnSpPr>
        <p:spPr>
          <a:xfrm>
            <a:off x="572300" y="-4350"/>
            <a:ext cx="0" cy="5152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Google Shape;274;p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"/>
          <p:cNvSpPr txBox="1">
            <a:spLocks noGrp="1"/>
          </p:cNvSpPr>
          <p:nvPr>
            <p:ph type="body" idx="1"/>
          </p:nvPr>
        </p:nvSpPr>
        <p:spPr>
          <a:xfrm>
            <a:off x="720000" y="1294575"/>
            <a:ext cx="7704000" cy="330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4"/>
          <p:cNvSpPr/>
          <p:nvPr/>
        </p:nvSpPr>
        <p:spPr>
          <a:xfrm rot="5400000">
            <a:off x="7743888" y="143400"/>
            <a:ext cx="834000" cy="5472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4"/>
          <p:cNvGrpSpPr/>
          <p:nvPr/>
        </p:nvGrpSpPr>
        <p:grpSpPr>
          <a:xfrm>
            <a:off x="8770500" y="-25"/>
            <a:ext cx="373500" cy="5143197"/>
            <a:chOff x="8770500" y="-25"/>
            <a:chExt cx="373500" cy="5143197"/>
          </a:xfrm>
        </p:grpSpPr>
        <p:sp>
          <p:nvSpPr>
            <p:cNvPr id="278" name="Google Shape;278;p4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9"/>
          <p:cNvGrpSpPr/>
          <p:nvPr/>
        </p:nvGrpSpPr>
        <p:grpSpPr>
          <a:xfrm>
            <a:off x="7850" y="137"/>
            <a:ext cx="8793542" cy="5143239"/>
            <a:chOff x="0" y="-13"/>
            <a:chExt cx="8793542" cy="5143239"/>
          </a:xfrm>
        </p:grpSpPr>
        <p:sp>
          <p:nvSpPr>
            <p:cNvPr id="656" name="Google Shape;656;p9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9"/>
          <p:cNvSpPr/>
          <p:nvPr/>
        </p:nvSpPr>
        <p:spPr>
          <a:xfrm>
            <a:off x="-8700" y="4891550"/>
            <a:ext cx="8802300" cy="25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9" name="Google Shape;729;p9"/>
          <p:cNvCxnSpPr/>
          <p:nvPr/>
        </p:nvCxnSpPr>
        <p:spPr>
          <a:xfrm>
            <a:off x="572300" y="-4350"/>
            <a:ext cx="0" cy="5152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0" name="Google Shape;730;p9"/>
          <p:cNvSpPr txBox="1">
            <a:spLocks noGrp="1"/>
          </p:cNvSpPr>
          <p:nvPr>
            <p:ph type="title"/>
          </p:nvPr>
        </p:nvSpPr>
        <p:spPr>
          <a:xfrm>
            <a:off x="720000" y="1654875"/>
            <a:ext cx="3493800" cy="7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731" name="Google Shape;731;p9"/>
          <p:cNvSpPr txBox="1">
            <a:spLocks noGrp="1"/>
          </p:cNvSpPr>
          <p:nvPr>
            <p:ph type="subTitle" idx="1"/>
          </p:nvPr>
        </p:nvSpPr>
        <p:spPr>
          <a:xfrm>
            <a:off x="720000" y="2424400"/>
            <a:ext cx="3493800" cy="90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9"/>
          <p:cNvSpPr/>
          <p:nvPr/>
        </p:nvSpPr>
        <p:spPr>
          <a:xfrm rot="10800000">
            <a:off x="1675576" y="-1"/>
            <a:ext cx="282500" cy="512852"/>
          </a:xfrm>
          <a:custGeom>
            <a:avLst/>
            <a:gdLst/>
            <a:ahLst/>
            <a:cxnLst/>
            <a:rect l="l" t="t" r="r" b="b"/>
            <a:pathLst>
              <a:path w="1788" h="3246" extrusionOk="0">
                <a:moveTo>
                  <a:pt x="894" y="1"/>
                </a:moveTo>
                <a:cubicBezTo>
                  <a:pt x="408" y="1"/>
                  <a:pt x="0" y="408"/>
                  <a:pt x="0" y="894"/>
                </a:cubicBezTo>
                <a:lnTo>
                  <a:pt x="0" y="2853"/>
                </a:lnTo>
                <a:lnTo>
                  <a:pt x="235" y="2853"/>
                </a:lnTo>
                <a:lnTo>
                  <a:pt x="235" y="894"/>
                </a:lnTo>
                <a:cubicBezTo>
                  <a:pt x="235" y="534"/>
                  <a:pt x="533" y="251"/>
                  <a:pt x="894" y="251"/>
                </a:cubicBezTo>
                <a:cubicBezTo>
                  <a:pt x="1254" y="251"/>
                  <a:pt x="1552" y="534"/>
                  <a:pt x="1552" y="894"/>
                </a:cubicBezTo>
                <a:lnTo>
                  <a:pt x="1552" y="3245"/>
                </a:lnTo>
                <a:lnTo>
                  <a:pt x="1787" y="3245"/>
                </a:lnTo>
                <a:lnTo>
                  <a:pt x="1787" y="894"/>
                </a:lnTo>
                <a:cubicBezTo>
                  <a:pt x="1787" y="408"/>
                  <a:pt x="1379" y="1"/>
                  <a:pt x="8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9"/>
          <p:cNvSpPr/>
          <p:nvPr/>
        </p:nvSpPr>
        <p:spPr>
          <a:xfrm rot="5400000">
            <a:off x="7743888" y="143400"/>
            <a:ext cx="834000" cy="5472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4" name="Google Shape;734;p9"/>
          <p:cNvGrpSpPr/>
          <p:nvPr/>
        </p:nvGrpSpPr>
        <p:grpSpPr>
          <a:xfrm>
            <a:off x="8770500" y="-25"/>
            <a:ext cx="373500" cy="5143197"/>
            <a:chOff x="8770500" y="-25"/>
            <a:chExt cx="373500" cy="5143197"/>
          </a:xfrm>
        </p:grpSpPr>
        <p:sp>
          <p:nvSpPr>
            <p:cNvPr id="735" name="Google Shape;735;p9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9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9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9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9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9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9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9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9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1" name="Google Shape;2351;p29"/>
          <p:cNvGrpSpPr/>
          <p:nvPr/>
        </p:nvGrpSpPr>
        <p:grpSpPr>
          <a:xfrm>
            <a:off x="7850" y="137"/>
            <a:ext cx="9247474" cy="5143239"/>
            <a:chOff x="7850" y="137"/>
            <a:chExt cx="9247474" cy="5143239"/>
          </a:xfrm>
        </p:grpSpPr>
        <p:grpSp>
          <p:nvGrpSpPr>
            <p:cNvPr id="2352" name="Google Shape;2352;p29"/>
            <p:cNvGrpSpPr/>
            <p:nvPr/>
          </p:nvGrpSpPr>
          <p:grpSpPr>
            <a:xfrm>
              <a:off x="7850" y="137"/>
              <a:ext cx="9144058" cy="5143239"/>
              <a:chOff x="0" y="-13"/>
              <a:chExt cx="9144058" cy="5143239"/>
            </a:xfrm>
          </p:grpSpPr>
          <p:sp>
            <p:nvSpPr>
              <p:cNvPr id="2353" name="Google Shape;2353;p29"/>
              <p:cNvSpPr/>
              <p:nvPr/>
            </p:nvSpPr>
            <p:spPr>
              <a:xfrm>
                <a:off x="861641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29"/>
              <p:cNvSpPr/>
              <p:nvPr/>
            </p:nvSpPr>
            <p:spPr>
              <a:xfrm>
                <a:off x="153645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29"/>
              <p:cNvSpPr/>
              <p:nvPr/>
            </p:nvSpPr>
            <p:spPr>
              <a:xfrm>
                <a:off x="36060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29"/>
              <p:cNvSpPr/>
              <p:nvPr/>
            </p:nvSpPr>
            <p:spPr>
              <a:xfrm>
                <a:off x="5675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29"/>
              <p:cNvSpPr/>
              <p:nvPr/>
            </p:nvSpPr>
            <p:spPr>
              <a:xfrm>
                <a:off x="76243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29"/>
              <p:cNvSpPr/>
              <p:nvPr/>
            </p:nvSpPr>
            <p:spPr>
              <a:xfrm>
                <a:off x="97915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29"/>
              <p:cNvSpPr/>
              <p:nvPr/>
            </p:nvSpPr>
            <p:spPr>
              <a:xfrm>
                <a:off x="1197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29"/>
              <p:cNvSpPr/>
              <p:nvPr/>
            </p:nvSpPr>
            <p:spPr>
              <a:xfrm>
                <a:off x="14101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29"/>
              <p:cNvSpPr/>
              <p:nvPr/>
            </p:nvSpPr>
            <p:spPr>
              <a:xfrm>
                <a:off x="16074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29"/>
              <p:cNvSpPr/>
              <p:nvPr/>
            </p:nvSpPr>
            <p:spPr>
              <a:xfrm>
                <a:off x="18217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29"/>
              <p:cNvSpPr/>
              <p:nvPr/>
            </p:nvSpPr>
            <p:spPr>
              <a:xfrm>
                <a:off x="201896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29"/>
              <p:cNvSpPr/>
              <p:nvPr/>
            </p:nvSpPr>
            <p:spPr>
              <a:xfrm>
                <a:off x="2235677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29"/>
              <p:cNvSpPr/>
              <p:nvPr/>
            </p:nvSpPr>
            <p:spPr>
              <a:xfrm>
                <a:off x="2430556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29"/>
              <p:cNvSpPr/>
              <p:nvPr/>
            </p:nvSpPr>
            <p:spPr>
              <a:xfrm>
                <a:off x="264727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29"/>
              <p:cNvSpPr/>
              <p:nvPr/>
            </p:nvSpPr>
            <p:spPr>
              <a:xfrm>
                <a:off x="2844470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29"/>
              <p:cNvSpPr/>
              <p:nvPr/>
            </p:nvSpPr>
            <p:spPr>
              <a:xfrm>
                <a:off x="304910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29"/>
              <p:cNvSpPr/>
              <p:nvPr/>
            </p:nvSpPr>
            <p:spPr>
              <a:xfrm>
                <a:off x="325606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29"/>
              <p:cNvSpPr/>
              <p:nvPr/>
            </p:nvSpPr>
            <p:spPr>
              <a:xfrm>
                <a:off x="34532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29"/>
              <p:cNvSpPr/>
              <p:nvPr/>
            </p:nvSpPr>
            <p:spPr>
              <a:xfrm>
                <a:off x="36675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29"/>
              <p:cNvSpPr/>
              <p:nvPr/>
            </p:nvSpPr>
            <p:spPr>
              <a:xfrm>
                <a:off x="38648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29"/>
              <p:cNvSpPr/>
              <p:nvPr/>
            </p:nvSpPr>
            <p:spPr>
              <a:xfrm>
                <a:off x="4079157" y="-13"/>
                <a:ext cx="12270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27" y="53233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29"/>
              <p:cNvSpPr/>
              <p:nvPr/>
            </p:nvSpPr>
            <p:spPr>
              <a:xfrm>
                <a:off x="4295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29"/>
              <p:cNvSpPr/>
              <p:nvPr/>
            </p:nvSpPr>
            <p:spPr>
              <a:xfrm>
                <a:off x="451258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29"/>
              <p:cNvSpPr/>
              <p:nvPr/>
            </p:nvSpPr>
            <p:spPr>
              <a:xfrm>
                <a:off x="47074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29"/>
              <p:cNvSpPr/>
              <p:nvPr/>
            </p:nvSpPr>
            <p:spPr>
              <a:xfrm>
                <a:off x="492418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29"/>
              <p:cNvSpPr/>
              <p:nvPr/>
            </p:nvSpPr>
            <p:spPr>
              <a:xfrm>
                <a:off x="512138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29"/>
              <p:cNvSpPr/>
              <p:nvPr/>
            </p:nvSpPr>
            <p:spPr>
              <a:xfrm>
                <a:off x="532601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29"/>
              <p:cNvSpPr/>
              <p:nvPr/>
            </p:nvSpPr>
            <p:spPr>
              <a:xfrm>
                <a:off x="553297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29"/>
              <p:cNvSpPr/>
              <p:nvPr/>
            </p:nvSpPr>
            <p:spPr>
              <a:xfrm>
                <a:off x="573993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29"/>
              <p:cNvSpPr/>
              <p:nvPr/>
            </p:nvSpPr>
            <p:spPr>
              <a:xfrm>
                <a:off x="594457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29"/>
              <p:cNvSpPr/>
              <p:nvPr/>
            </p:nvSpPr>
            <p:spPr>
              <a:xfrm>
                <a:off x="615152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29"/>
              <p:cNvSpPr/>
              <p:nvPr/>
            </p:nvSpPr>
            <p:spPr>
              <a:xfrm>
                <a:off x="635848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29"/>
              <p:cNvSpPr/>
              <p:nvPr/>
            </p:nvSpPr>
            <p:spPr>
              <a:xfrm>
                <a:off x="656302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29"/>
              <p:cNvSpPr/>
              <p:nvPr/>
            </p:nvSpPr>
            <p:spPr>
              <a:xfrm>
                <a:off x="677007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29"/>
              <p:cNvSpPr/>
              <p:nvPr/>
            </p:nvSpPr>
            <p:spPr>
              <a:xfrm>
                <a:off x="697462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29"/>
              <p:cNvSpPr/>
              <p:nvPr/>
            </p:nvSpPr>
            <p:spPr>
              <a:xfrm>
                <a:off x="720109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29"/>
              <p:cNvSpPr/>
              <p:nvPr/>
            </p:nvSpPr>
            <p:spPr>
              <a:xfrm>
                <a:off x="740805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29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29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29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29"/>
              <p:cNvSpPr/>
              <p:nvPr/>
            </p:nvSpPr>
            <p:spPr>
              <a:xfrm>
                <a:off x="82312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29"/>
              <p:cNvSpPr/>
              <p:nvPr/>
            </p:nvSpPr>
            <p:spPr>
              <a:xfrm>
                <a:off x="0" y="17777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29"/>
              <p:cNvSpPr/>
              <p:nvPr/>
            </p:nvSpPr>
            <p:spPr>
              <a:xfrm>
                <a:off x="0" y="34337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29"/>
              <p:cNvSpPr/>
              <p:nvPr/>
            </p:nvSpPr>
            <p:spPr>
              <a:xfrm>
                <a:off x="0" y="51139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29"/>
              <p:cNvSpPr/>
              <p:nvPr/>
            </p:nvSpPr>
            <p:spPr>
              <a:xfrm>
                <a:off x="0" y="6770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29"/>
              <p:cNvSpPr/>
              <p:nvPr/>
            </p:nvSpPr>
            <p:spPr>
              <a:xfrm>
                <a:off x="0" y="84501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29"/>
              <p:cNvSpPr/>
              <p:nvPr/>
            </p:nvSpPr>
            <p:spPr>
              <a:xfrm>
                <a:off x="0" y="101062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29"/>
              <p:cNvSpPr/>
              <p:nvPr/>
            </p:nvSpPr>
            <p:spPr>
              <a:xfrm>
                <a:off x="0" y="1168978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29"/>
              <p:cNvSpPr/>
              <p:nvPr/>
            </p:nvSpPr>
            <p:spPr>
              <a:xfrm>
                <a:off x="0" y="132482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29"/>
              <p:cNvSpPr/>
              <p:nvPr/>
            </p:nvSpPr>
            <p:spPr>
              <a:xfrm>
                <a:off x="0" y="149284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29"/>
              <p:cNvSpPr/>
              <p:nvPr/>
            </p:nvSpPr>
            <p:spPr>
              <a:xfrm>
                <a:off x="0" y="165844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29"/>
              <p:cNvSpPr/>
              <p:nvPr/>
            </p:nvSpPr>
            <p:spPr>
              <a:xfrm>
                <a:off x="0" y="182646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29"/>
              <p:cNvSpPr/>
              <p:nvPr/>
            </p:nvSpPr>
            <p:spPr>
              <a:xfrm>
                <a:off x="0" y="198230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29"/>
              <p:cNvSpPr/>
              <p:nvPr/>
            </p:nvSpPr>
            <p:spPr>
              <a:xfrm>
                <a:off x="0" y="216008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29"/>
              <p:cNvSpPr/>
              <p:nvPr/>
            </p:nvSpPr>
            <p:spPr>
              <a:xfrm>
                <a:off x="0" y="231593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29"/>
              <p:cNvSpPr/>
              <p:nvPr/>
            </p:nvSpPr>
            <p:spPr>
              <a:xfrm>
                <a:off x="0" y="249370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29"/>
              <p:cNvSpPr/>
              <p:nvPr/>
            </p:nvSpPr>
            <p:spPr>
              <a:xfrm>
                <a:off x="0" y="264955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29"/>
              <p:cNvSpPr/>
              <p:nvPr/>
            </p:nvSpPr>
            <p:spPr>
              <a:xfrm>
                <a:off x="0" y="282732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29"/>
              <p:cNvSpPr/>
              <p:nvPr/>
            </p:nvSpPr>
            <p:spPr>
              <a:xfrm>
                <a:off x="0" y="2992932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29"/>
              <p:cNvSpPr/>
              <p:nvPr/>
            </p:nvSpPr>
            <p:spPr>
              <a:xfrm>
                <a:off x="0" y="316095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29"/>
              <p:cNvSpPr/>
              <p:nvPr/>
            </p:nvSpPr>
            <p:spPr>
              <a:xfrm>
                <a:off x="0" y="332655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29"/>
              <p:cNvSpPr/>
              <p:nvPr/>
            </p:nvSpPr>
            <p:spPr>
              <a:xfrm>
                <a:off x="0" y="349457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29"/>
              <p:cNvSpPr/>
              <p:nvPr/>
            </p:nvSpPr>
            <p:spPr>
              <a:xfrm>
                <a:off x="0" y="366017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29"/>
              <p:cNvSpPr/>
              <p:nvPr/>
            </p:nvSpPr>
            <p:spPr>
              <a:xfrm>
                <a:off x="0" y="380867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29"/>
              <p:cNvSpPr/>
              <p:nvPr/>
            </p:nvSpPr>
            <p:spPr>
              <a:xfrm>
                <a:off x="0" y="396452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29"/>
              <p:cNvSpPr/>
              <p:nvPr/>
            </p:nvSpPr>
            <p:spPr>
              <a:xfrm>
                <a:off x="0" y="414229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29"/>
              <p:cNvSpPr/>
              <p:nvPr/>
            </p:nvSpPr>
            <p:spPr>
              <a:xfrm>
                <a:off x="0" y="429814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29"/>
              <p:cNvSpPr/>
              <p:nvPr/>
            </p:nvSpPr>
            <p:spPr>
              <a:xfrm>
                <a:off x="0" y="4485679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29"/>
              <p:cNvSpPr/>
              <p:nvPr/>
            </p:nvSpPr>
            <p:spPr>
              <a:xfrm>
                <a:off x="0" y="464152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29"/>
              <p:cNvSpPr/>
              <p:nvPr/>
            </p:nvSpPr>
            <p:spPr>
              <a:xfrm>
                <a:off x="0" y="48193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29"/>
              <p:cNvSpPr/>
              <p:nvPr/>
            </p:nvSpPr>
            <p:spPr>
              <a:xfrm>
                <a:off x="0" y="497514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29"/>
              <p:cNvSpPr/>
              <p:nvPr/>
            </p:nvSpPr>
            <p:spPr>
              <a:xfrm>
                <a:off x="842852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5" name="Google Shape;2425;p29"/>
            <p:cNvGrpSpPr/>
            <p:nvPr/>
          </p:nvGrpSpPr>
          <p:grpSpPr>
            <a:xfrm>
              <a:off x="8841314" y="137"/>
              <a:ext cx="414010" cy="5143239"/>
              <a:chOff x="7612689" y="-13"/>
              <a:chExt cx="414010" cy="5143239"/>
            </a:xfrm>
          </p:grpSpPr>
          <p:sp>
            <p:nvSpPr>
              <p:cNvPr id="2426" name="Google Shape;2426;p29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29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29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29" name="Google Shape;2429;p29"/>
          <p:cNvSpPr/>
          <p:nvPr/>
        </p:nvSpPr>
        <p:spPr>
          <a:xfrm>
            <a:off x="1521200" y="-204000"/>
            <a:ext cx="6101700" cy="48075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29"/>
          <p:cNvSpPr/>
          <p:nvPr/>
        </p:nvSpPr>
        <p:spPr>
          <a:xfrm>
            <a:off x="1760369" y="-97300"/>
            <a:ext cx="5623200" cy="4491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29"/>
          <p:cNvSpPr/>
          <p:nvPr/>
        </p:nvSpPr>
        <p:spPr>
          <a:xfrm>
            <a:off x="-25" y="-12175"/>
            <a:ext cx="572400" cy="515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9"/>
          <p:cNvSpPr/>
          <p:nvPr/>
        </p:nvSpPr>
        <p:spPr>
          <a:xfrm>
            <a:off x="467487" y="-12175"/>
            <a:ext cx="104700" cy="5155800"/>
          </a:xfrm>
          <a:prstGeom prst="rect">
            <a:avLst/>
          </a:prstGeom>
          <a:solidFill>
            <a:srgbClr val="43777D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3" name="Google Shape;2433;p29"/>
          <p:cNvGrpSpPr/>
          <p:nvPr/>
        </p:nvGrpSpPr>
        <p:grpSpPr>
          <a:xfrm>
            <a:off x="8174000" y="-12175"/>
            <a:ext cx="249900" cy="5155800"/>
            <a:chOff x="8174000" y="-12175"/>
            <a:chExt cx="249900" cy="5155800"/>
          </a:xfrm>
        </p:grpSpPr>
        <p:sp>
          <p:nvSpPr>
            <p:cNvPr id="2434" name="Google Shape;2434;p29"/>
            <p:cNvSpPr/>
            <p:nvPr/>
          </p:nvSpPr>
          <p:spPr>
            <a:xfrm>
              <a:off x="8174000" y="-12175"/>
              <a:ext cx="249900" cy="515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35" name="Google Shape;2435;p29"/>
            <p:cNvCxnSpPr>
              <a:stCxn id="2434" idx="0"/>
              <a:endCxn id="2434" idx="2"/>
            </p:cNvCxnSpPr>
            <p:nvPr/>
          </p:nvCxnSpPr>
          <p:spPr>
            <a:xfrm>
              <a:off x="82989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6" name="Google Shape;2436;p29"/>
            <p:cNvCxnSpPr/>
            <p:nvPr/>
          </p:nvCxnSpPr>
          <p:spPr>
            <a:xfrm>
              <a:off x="82191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7" name="Google Shape;2437;p29"/>
            <p:cNvCxnSpPr/>
            <p:nvPr/>
          </p:nvCxnSpPr>
          <p:spPr>
            <a:xfrm>
              <a:off x="83787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38" name="Google Shape;2438;p29"/>
          <p:cNvGrpSpPr/>
          <p:nvPr/>
        </p:nvGrpSpPr>
        <p:grpSpPr>
          <a:xfrm>
            <a:off x="8770500" y="-25"/>
            <a:ext cx="373500" cy="5143197"/>
            <a:chOff x="8770500" y="-25"/>
            <a:chExt cx="373500" cy="5143197"/>
          </a:xfrm>
        </p:grpSpPr>
        <p:sp>
          <p:nvSpPr>
            <p:cNvPr id="2439" name="Google Shape;2439;p29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9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9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9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9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9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9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9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9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9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9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1" name="Google Shape;2451;p30"/>
          <p:cNvGrpSpPr/>
          <p:nvPr/>
        </p:nvGrpSpPr>
        <p:grpSpPr>
          <a:xfrm>
            <a:off x="7850" y="137"/>
            <a:ext cx="9247474" cy="5143239"/>
            <a:chOff x="7850" y="137"/>
            <a:chExt cx="9247474" cy="5143239"/>
          </a:xfrm>
        </p:grpSpPr>
        <p:grpSp>
          <p:nvGrpSpPr>
            <p:cNvPr id="2452" name="Google Shape;2452;p30"/>
            <p:cNvGrpSpPr/>
            <p:nvPr/>
          </p:nvGrpSpPr>
          <p:grpSpPr>
            <a:xfrm>
              <a:off x="7850" y="137"/>
              <a:ext cx="9144058" cy="5143239"/>
              <a:chOff x="0" y="-13"/>
              <a:chExt cx="9144058" cy="5143239"/>
            </a:xfrm>
          </p:grpSpPr>
          <p:sp>
            <p:nvSpPr>
              <p:cNvPr id="2453" name="Google Shape;2453;p30"/>
              <p:cNvSpPr/>
              <p:nvPr/>
            </p:nvSpPr>
            <p:spPr>
              <a:xfrm>
                <a:off x="861641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0"/>
              <p:cNvSpPr/>
              <p:nvPr/>
            </p:nvSpPr>
            <p:spPr>
              <a:xfrm>
                <a:off x="153645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0"/>
              <p:cNvSpPr/>
              <p:nvPr/>
            </p:nvSpPr>
            <p:spPr>
              <a:xfrm>
                <a:off x="36060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0"/>
              <p:cNvSpPr/>
              <p:nvPr/>
            </p:nvSpPr>
            <p:spPr>
              <a:xfrm>
                <a:off x="5675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0"/>
              <p:cNvSpPr/>
              <p:nvPr/>
            </p:nvSpPr>
            <p:spPr>
              <a:xfrm>
                <a:off x="76243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0"/>
              <p:cNvSpPr/>
              <p:nvPr/>
            </p:nvSpPr>
            <p:spPr>
              <a:xfrm>
                <a:off x="97915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0"/>
              <p:cNvSpPr/>
              <p:nvPr/>
            </p:nvSpPr>
            <p:spPr>
              <a:xfrm>
                <a:off x="1197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0"/>
              <p:cNvSpPr/>
              <p:nvPr/>
            </p:nvSpPr>
            <p:spPr>
              <a:xfrm>
                <a:off x="14101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0"/>
              <p:cNvSpPr/>
              <p:nvPr/>
            </p:nvSpPr>
            <p:spPr>
              <a:xfrm>
                <a:off x="16074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0"/>
              <p:cNvSpPr/>
              <p:nvPr/>
            </p:nvSpPr>
            <p:spPr>
              <a:xfrm>
                <a:off x="18217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0"/>
              <p:cNvSpPr/>
              <p:nvPr/>
            </p:nvSpPr>
            <p:spPr>
              <a:xfrm>
                <a:off x="201896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0"/>
              <p:cNvSpPr/>
              <p:nvPr/>
            </p:nvSpPr>
            <p:spPr>
              <a:xfrm>
                <a:off x="2235677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0"/>
              <p:cNvSpPr/>
              <p:nvPr/>
            </p:nvSpPr>
            <p:spPr>
              <a:xfrm>
                <a:off x="2430556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0"/>
              <p:cNvSpPr/>
              <p:nvPr/>
            </p:nvSpPr>
            <p:spPr>
              <a:xfrm>
                <a:off x="264727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0"/>
              <p:cNvSpPr/>
              <p:nvPr/>
            </p:nvSpPr>
            <p:spPr>
              <a:xfrm>
                <a:off x="2844470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0"/>
              <p:cNvSpPr/>
              <p:nvPr/>
            </p:nvSpPr>
            <p:spPr>
              <a:xfrm>
                <a:off x="304910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0"/>
              <p:cNvSpPr/>
              <p:nvPr/>
            </p:nvSpPr>
            <p:spPr>
              <a:xfrm>
                <a:off x="325606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0"/>
              <p:cNvSpPr/>
              <p:nvPr/>
            </p:nvSpPr>
            <p:spPr>
              <a:xfrm>
                <a:off x="34532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0"/>
              <p:cNvSpPr/>
              <p:nvPr/>
            </p:nvSpPr>
            <p:spPr>
              <a:xfrm>
                <a:off x="36675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0"/>
              <p:cNvSpPr/>
              <p:nvPr/>
            </p:nvSpPr>
            <p:spPr>
              <a:xfrm>
                <a:off x="38648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0"/>
              <p:cNvSpPr/>
              <p:nvPr/>
            </p:nvSpPr>
            <p:spPr>
              <a:xfrm>
                <a:off x="4079157" y="-13"/>
                <a:ext cx="12270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27" y="53233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0"/>
              <p:cNvSpPr/>
              <p:nvPr/>
            </p:nvSpPr>
            <p:spPr>
              <a:xfrm>
                <a:off x="4295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0"/>
              <p:cNvSpPr/>
              <p:nvPr/>
            </p:nvSpPr>
            <p:spPr>
              <a:xfrm>
                <a:off x="451258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0"/>
              <p:cNvSpPr/>
              <p:nvPr/>
            </p:nvSpPr>
            <p:spPr>
              <a:xfrm>
                <a:off x="47074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0"/>
              <p:cNvSpPr/>
              <p:nvPr/>
            </p:nvSpPr>
            <p:spPr>
              <a:xfrm>
                <a:off x="492418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0"/>
              <p:cNvSpPr/>
              <p:nvPr/>
            </p:nvSpPr>
            <p:spPr>
              <a:xfrm>
                <a:off x="512138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0"/>
              <p:cNvSpPr/>
              <p:nvPr/>
            </p:nvSpPr>
            <p:spPr>
              <a:xfrm>
                <a:off x="532601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0"/>
              <p:cNvSpPr/>
              <p:nvPr/>
            </p:nvSpPr>
            <p:spPr>
              <a:xfrm>
                <a:off x="553297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0"/>
              <p:cNvSpPr/>
              <p:nvPr/>
            </p:nvSpPr>
            <p:spPr>
              <a:xfrm>
                <a:off x="573993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0"/>
              <p:cNvSpPr/>
              <p:nvPr/>
            </p:nvSpPr>
            <p:spPr>
              <a:xfrm>
                <a:off x="594457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0"/>
              <p:cNvSpPr/>
              <p:nvPr/>
            </p:nvSpPr>
            <p:spPr>
              <a:xfrm>
                <a:off x="615152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0"/>
              <p:cNvSpPr/>
              <p:nvPr/>
            </p:nvSpPr>
            <p:spPr>
              <a:xfrm>
                <a:off x="635848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0"/>
              <p:cNvSpPr/>
              <p:nvPr/>
            </p:nvSpPr>
            <p:spPr>
              <a:xfrm>
                <a:off x="656302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30"/>
              <p:cNvSpPr/>
              <p:nvPr/>
            </p:nvSpPr>
            <p:spPr>
              <a:xfrm>
                <a:off x="677007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30"/>
              <p:cNvSpPr/>
              <p:nvPr/>
            </p:nvSpPr>
            <p:spPr>
              <a:xfrm>
                <a:off x="697462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30"/>
              <p:cNvSpPr/>
              <p:nvPr/>
            </p:nvSpPr>
            <p:spPr>
              <a:xfrm>
                <a:off x="720109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30"/>
              <p:cNvSpPr/>
              <p:nvPr/>
            </p:nvSpPr>
            <p:spPr>
              <a:xfrm>
                <a:off x="740805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30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30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0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0"/>
              <p:cNvSpPr/>
              <p:nvPr/>
            </p:nvSpPr>
            <p:spPr>
              <a:xfrm>
                <a:off x="82312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0"/>
              <p:cNvSpPr/>
              <p:nvPr/>
            </p:nvSpPr>
            <p:spPr>
              <a:xfrm>
                <a:off x="0" y="17777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0"/>
              <p:cNvSpPr/>
              <p:nvPr/>
            </p:nvSpPr>
            <p:spPr>
              <a:xfrm>
                <a:off x="0" y="34337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0"/>
              <p:cNvSpPr/>
              <p:nvPr/>
            </p:nvSpPr>
            <p:spPr>
              <a:xfrm>
                <a:off x="0" y="51139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0"/>
              <p:cNvSpPr/>
              <p:nvPr/>
            </p:nvSpPr>
            <p:spPr>
              <a:xfrm>
                <a:off x="0" y="6770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0"/>
              <p:cNvSpPr/>
              <p:nvPr/>
            </p:nvSpPr>
            <p:spPr>
              <a:xfrm>
                <a:off x="0" y="84501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0"/>
              <p:cNvSpPr/>
              <p:nvPr/>
            </p:nvSpPr>
            <p:spPr>
              <a:xfrm>
                <a:off x="0" y="101062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0"/>
              <p:cNvSpPr/>
              <p:nvPr/>
            </p:nvSpPr>
            <p:spPr>
              <a:xfrm>
                <a:off x="0" y="1168978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0"/>
              <p:cNvSpPr/>
              <p:nvPr/>
            </p:nvSpPr>
            <p:spPr>
              <a:xfrm>
                <a:off x="0" y="132482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0"/>
              <p:cNvSpPr/>
              <p:nvPr/>
            </p:nvSpPr>
            <p:spPr>
              <a:xfrm>
                <a:off x="0" y="149284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0"/>
              <p:cNvSpPr/>
              <p:nvPr/>
            </p:nvSpPr>
            <p:spPr>
              <a:xfrm>
                <a:off x="0" y="165844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0"/>
              <p:cNvSpPr/>
              <p:nvPr/>
            </p:nvSpPr>
            <p:spPr>
              <a:xfrm>
                <a:off x="0" y="182646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0"/>
              <p:cNvSpPr/>
              <p:nvPr/>
            </p:nvSpPr>
            <p:spPr>
              <a:xfrm>
                <a:off x="0" y="198230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0"/>
              <p:cNvSpPr/>
              <p:nvPr/>
            </p:nvSpPr>
            <p:spPr>
              <a:xfrm>
                <a:off x="0" y="216008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0"/>
              <p:cNvSpPr/>
              <p:nvPr/>
            </p:nvSpPr>
            <p:spPr>
              <a:xfrm>
                <a:off x="0" y="231593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0"/>
              <p:cNvSpPr/>
              <p:nvPr/>
            </p:nvSpPr>
            <p:spPr>
              <a:xfrm>
                <a:off x="0" y="249370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0"/>
              <p:cNvSpPr/>
              <p:nvPr/>
            </p:nvSpPr>
            <p:spPr>
              <a:xfrm>
                <a:off x="0" y="264955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0"/>
              <p:cNvSpPr/>
              <p:nvPr/>
            </p:nvSpPr>
            <p:spPr>
              <a:xfrm>
                <a:off x="0" y="282732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0"/>
              <p:cNvSpPr/>
              <p:nvPr/>
            </p:nvSpPr>
            <p:spPr>
              <a:xfrm>
                <a:off x="0" y="2992932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0"/>
              <p:cNvSpPr/>
              <p:nvPr/>
            </p:nvSpPr>
            <p:spPr>
              <a:xfrm>
                <a:off x="0" y="316095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0"/>
              <p:cNvSpPr/>
              <p:nvPr/>
            </p:nvSpPr>
            <p:spPr>
              <a:xfrm>
                <a:off x="0" y="332655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0"/>
              <p:cNvSpPr/>
              <p:nvPr/>
            </p:nvSpPr>
            <p:spPr>
              <a:xfrm>
                <a:off x="0" y="349457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0"/>
              <p:cNvSpPr/>
              <p:nvPr/>
            </p:nvSpPr>
            <p:spPr>
              <a:xfrm>
                <a:off x="0" y="366017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30"/>
              <p:cNvSpPr/>
              <p:nvPr/>
            </p:nvSpPr>
            <p:spPr>
              <a:xfrm>
                <a:off x="0" y="380867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30"/>
              <p:cNvSpPr/>
              <p:nvPr/>
            </p:nvSpPr>
            <p:spPr>
              <a:xfrm>
                <a:off x="0" y="396452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30"/>
              <p:cNvSpPr/>
              <p:nvPr/>
            </p:nvSpPr>
            <p:spPr>
              <a:xfrm>
                <a:off x="0" y="414229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30"/>
              <p:cNvSpPr/>
              <p:nvPr/>
            </p:nvSpPr>
            <p:spPr>
              <a:xfrm>
                <a:off x="0" y="429814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30"/>
              <p:cNvSpPr/>
              <p:nvPr/>
            </p:nvSpPr>
            <p:spPr>
              <a:xfrm>
                <a:off x="0" y="4485679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30"/>
              <p:cNvSpPr/>
              <p:nvPr/>
            </p:nvSpPr>
            <p:spPr>
              <a:xfrm>
                <a:off x="0" y="464152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30"/>
              <p:cNvSpPr/>
              <p:nvPr/>
            </p:nvSpPr>
            <p:spPr>
              <a:xfrm>
                <a:off x="0" y="48193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0"/>
              <p:cNvSpPr/>
              <p:nvPr/>
            </p:nvSpPr>
            <p:spPr>
              <a:xfrm>
                <a:off x="0" y="497514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30"/>
              <p:cNvSpPr/>
              <p:nvPr/>
            </p:nvSpPr>
            <p:spPr>
              <a:xfrm>
                <a:off x="842852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5" name="Google Shape;2525;p30"/>
            <p:cNvGrpSpPr/>
            <p:nvPr/>
          </p:nvGrpSpPr>
          <p:grpSpPr>
            <a:xfrm>
              <a:off x="8841314" y="137"/>
              <a:ext cx="414010" cy="5143239"/>
              <a:chOff x="7612689" y="-13"/>
              <a:chExt cx="414010" cy="5143239"/>
            </a:xfrm>
          </p:grpSpPr>
          <p:sp>
            <p:nvSpPr>
              <p:cNvPr id="2526" name="Google Shape;2526;p30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30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30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29" name="Google Shape;2529;p30"/>
          <p:cNvSpPr/>
          <p:nvPr/>
        </p:nvSpPr>
        <p:spPr>
          <a:xfrm>
            <a:off x="-8700" y="4891550"/>
            <a:ext cx="8802300" cy="25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0" name="Google Shape;2530;p30"/>
          <p:cNvCxnSpPr/>
          <p:nvPr/>
        </p:nvCxnSpPr>
        <p:spPr>
          <a:xfrm>
            <a:off x="572300" y="-4350"/>
            <a:ext cx="0" cy="5152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1" name="Google Shape;2531;p30"/>
          <p:cNvSpPr/>
          <p:nvPr/>
        </p:nvSpPr>
        <p:spPr>
          <a:xfrm rot="5400000">
            <a:off x="7743888" y="143400"/>
            <a:ext cx="834000" cy="5472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2" name="Google Shape;2532;p30"/>
          <p:cNvGrpSpPr/>
          <p:nvPr/>
        </p:nvGrpSpPr>
        <p:grpSpPr>
          <a:xfrm>
            <a:off x="8770500" y="-25"/>
            <a:ext cx="373500" cy="5143197"/>
            <a:chOff x="8770500" y="-25"/>
            <a:chExt cx="373500" cy="5143197"/>
          </a:xfrm>
        </p:grpSpPr>
        <p:sp>
          <p:nvSpPr>
            <p:cNvPr id="2533" name="Google Shape;2533;p30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0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0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0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0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0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0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0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0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0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0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hanga One"/>
              <a:buNone/>
              <a:defRPr sz="27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75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3.xml"/><Relationship Id="rId7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10" Type="http://schemas.openxmlformats.org/officeDocument/2006/relationships/image" Target="../media/image1.png"/><Relationship Id="rId4" Type="http://schemas.openxmlformats.org/officeDocument/2006/relationships/slide" Target="slide6.xml"/><Relationship Id="rId9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1.xml"/><Relationship Id="rId7" Type="http://schemas.openxmlformats.org/officeDocument/2006/relationships/slide" Target="slide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" Target="slide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2.xml"/><Relationship Id="rId7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" Target="slide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4.xml"/><Relationship Id="rId7" Type="http://schemas.openxmlformats.org/officeDocument/2006/relationships/slide" Target="slide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slide" Target="slide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1.xml"/><Relationship Id="rId9" Type="http://schemas.openxmlformats.org/officeDocument/2006/relationships/slide" Target="slide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13.xml"/><Relationship Id="rId7" Type="http://schemas.openxmlformats.org/officeDocument/2006/relationships/slide" Target="slide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" Target="slide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7.xml"/><Relationship Id="rId7" Type="http://schemas.openxmlformats.org/officeDocument/2006/relationships/slide" Target="slide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18.xml"/><Relationship Id="rId7" Type="http://schemas.openxmlformats.org/officeDocument/2006/relationships/slide" Target="slide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19.xml"/><Relationship Id="rId7" Type="http://schemas.openxmlformats.org/officeDocument/2006/relationships/slide" Target="slide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20.xml"/><Relationship Id="rId7" Type="http://schemas.openxmlformats.org/officeDocument/2006/relationships/slide" Target="slide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30.xml"/><Relationship Id="rId5" Type="http://schemas.openxmlformats.org/officeDocument/2006/relationships/image" Target="../media/image3.png"/><Relationship Id="rId10" Type="http://schemas.openxmlformats.org/officeDocument/2006/relationships/slide" Target="slide26.xml"/><Relationship Id="rId4" Type="http://schemas.openxmlformats.org/officeDocument/2006/relationships/image" Target="../media/image2.png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1.xml"/><Relationship Id="rId7" Type="http://schemas.openxmlformats.org/officeDocument/2006/relationships/slide" Target="slide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24.xml"/><Relationship Id="rId7" Type="http://schemas.openxmlformats.org/officeDocument/2006/relationships/slide" Target="slide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1.xml"/><Relationship Id="rId5" Type="http://schemas.openxmlformats.org/officeDocument/2006/relationships/image" Target="../media/image3.png"/><Relationship Id="rId10" Type="http://schemas.openxmlformats.org/officeDocument/2006/relationships/slide" Target="slide27.xml"/><Relationship Id="rId4" Type="http://schemas.openxmlformats.org/officeDocument/2006/relationships/image" Target="../media/image2.png"/><Relationship Id="rId9" Type="http://schemas.openxmlformats.org/officeDocument/2006/relationships/slide" Target="slide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6.xml"/><Relationship Id="rId7" Type="http://schemas.openxmlformats.org/officeDocument/2006/relationships/slide" Target="slide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10" Type="http://schemas.openxmlformats.org/officeDocument/2006/relationships/slide" Target="slide28.xml"/><Relationship Id="rId4" Type="http://schemas.openxmlformats.org/officeDocument/2006/relationships/image" Target="../media/image2.png"/><Relationship Id="rId9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3.png"/><Relationship Id="rId10" Type="http://schemas.openxmlformats.org/officeDocument/2006/relationships/slide" Target="slide29.xml"/><Relationship Id="rId4" Type="http://schemas.openxmlformats.org/officeDocument/2006/relationships/image" Target="../media/image2.png"/><Relationship Id="rId9" Type="http://schemas.openxmlformats.org/officeDocument/2006/relationships/slide" Target="slide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7.xml"/><Relationship Id="rId7" Type="http://schemas.openxmlformats.org/officeDocument/2006/relationships/slide" Target="slide3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10" Type="http://schemas.openxmlformats.org/officeDocument/2006/relationships/slide" Target="slide30.xml"/><Relationship Id="rId4" Type="http://schemas.openxmlformats.org/officeDocument/2006/relationships/image" Target="../media/image2.png"/><Relationship Id="rId9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slide" Target="slide30.xml"/><Relationship Id="rId5" Type="http://schemas.openxmlformats.org/officeDocument/2006/relationships/image" Target="../media/image3.png"/><Relationship Id="rId10" Type="http://schemas.openxmlformats.org/officeDocument/2006/relationships/slide" Target="slide26.xml"/><Relationship Id="rId4" Type="http://schemas.openxmlformats.org/officeDocument/2006/relationships/image" Target="../media/image2.png"/><Relationship Id="rId9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8.xml"/><Relationship Id="rId7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3.png"/><Relationship Id="rId10" Type="http://schemas.openxmlformats.org/officeDocument/2006/relationships/slide" Target="slide31.xml"/><Relationship Id="rId4" Type="http://schemas.openxmlformats.org/officeDocument/2006/relationships/image" Target="../media/image2.png"/><Relationship Id="rId9" Type="http://schemas.openxmlformats.org/officeDocument/2006/relationships/slide" Target="slide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0.xml"/><Relationship Id="rId7" Type="http://schemas.openxmlformats.org/officeDocument/2006/relationships/slide" Target="slide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p33"/>
          <p:cNvSpPr txBox="1">
            <a:spLocks noGrp="1"/>
          </p:cNvSpPr>
          <p:nvPr>
            <p:ph type="ctrTitle"/>
          </p:nvPr>
        </p:nvSpPr>
        <p:spPr>
          <a:xfrm>
            <a:off x="2656200" y="1743074"/>
            <a:ext cx="3831600" cy="8514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lt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ระบบวิเคราะห์อันตรายและจุดวิกฤติที่ต้องควบคุม</a:t>
            </a:r>
            <a:br>
              <a:rPr lang="th-TH" sz="2800" b="1" dirty="0">
                <a:solidFill>
                  <a:schemeClr val="lt1"/>
                </a:solidFill>
                <a:latin typeface="Athiti" panose="00000500000000000000" pitchFamily="2" charset="-34"/>
                <a:cs typeface="Athiti" panose="00000500000000000000" pitchFamily="2" charset="-34"/>
              </a:rPr>
            </a:br>
            <a:br>
              <a:rPr lang="th-TH" sz="2800" b="1" dirty="0">
                <a:solidFill>
                  <a:schemeClr val="lt1"/>
                </a:solidFill>
                <a:latin typeface="Athiti" panose="00000500000000000000" pitchFamily="2" charset="-34"/>
                <a:cs typeface="Athiti" panose="00000500000000000000" pitchFamily="2" charset="-34"/>
              </a:rPr>
            </a:br>
            <a:r>
              <a:rPr lang="en-US" sz="1800" b="1" dirty="0">
                <a:solidFill>
                  <a:schemeClr val="lt2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(Hazard Analysis and Critical Control Point System)   </a:t>
            </a:r>
            <a:r>
              <a:rPr lang="th-TH" sz="1800" b="1" dirty="0">
                <a:solidFill>
                  <a:schemeClr val="lt2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หรือ  </a:t>
            </a:r>
            <a:r>
              <a:rPr lang="en-US" sz="1800" b="1" dirty="0">
                <a:solidFill>
                  <a:schemeClr val="lt2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</a:t>
            </a:r>
            <a:br>
              <a:rPr lang="en-US" sz="7100" dirty="0">
                <a:solidFill>
                  <a:schemeClr val="lt2"/>
                </a:solidFill>
              </a:rPr>
            </a:br>
            <a:endParaRPr sz="7100" dirty="0">
              <a:solidFill>
                <a:schemeClr val="lt2"/>
              </a:solidFill>
            </a:endParaRPr>
          </a:p>
        </p:txBody>
      </p:sp>
      <p:sp>
        <p:nvSpPr>
          <p:cNvPr id="2554" name="Google Shape;2554;p33"/>
          <p:cNvSpPr/>
          <p:nvPr/>
        </p:nvSpPr>
        <p:spPr>
          <a:xfrm>
            <a:off x="2193131" y="2857500"/>
            <a:ext cx="4757738" cy="133394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33">
            <a:hlinkClick r:id="rId3" action="ppaction://hlinksldjump"/>
          </p:cNvPr>
          <p:cNvSpPr txBox="1"/>
          <p:nvPr/>
        </p:nvSpPr>
        <p:spPr>
          <a:xfrm>
            <a:off x="2350294" y="2910547"/>
            <a:ext cx="4443412" cy="122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hiti" panose="00000500000000000000" pitchFamily="2" charset="-34"/>
                <a:ea typeface="Raleway"/>
                <a:cs typeface="Athiti" panose="00000500000000000000" pitchFamily="2" charset="-34"/>
                <a:sym typeface="Raleway"/>
              </a:rPr>
              <a:t>ผู้ช่วยศาสตราจารย์จริยา  </a:t>
            </a: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hiti" panose="00000500000000000000" pitchFamily="2" charset="-34"/>
                <a:ea typeface="Raleway"/>
                <a:cs typeface="Athiti" panose="00000500000000000000" pitchFamily="2" charset="-34"/>
                <a:sym typeface="Raleway"/>
              </a:rPr>
              <a:t>สุขจันทรา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solidFill>
                  <a:schemeClr val="tx1"/>
                </a:solidFill>
                <a:latin typeface="Athiti" panose="00000500000000000000" pitchFamily="2" charset="-34"/>
                <a:ea typeface="Raleway"/>
                <a:cs typeface="Athiti" panose="00000500000000000000" pitchFamily="2" charset="-34"/>
                <a:sym typeface="Raleway"/>
              </a:rPr>
              <a:t>หลักสูตรวิทยาศาสตร์และเทคโนโลยีการอาหาร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solidFill>
                  <a:schemeClr val="tx1"/>
                </a:solidFill>
                <a:latin typeface="Athiti" panose="00000500000000000000" pitchFamily="2" charset="-34"/>
                <a:ea typeface="Raleway"/>
                <a:cs typeface="Athiti" panose="00000500000000000000" pitchFamily="2" charset="-34"/>
                <a:sym typeface="Raleway"/>
              </a:rPr>
              <a:t>มหาวิทยาลัยราชภัฏยะลา</a:t>
            </a:r>
          </a:p>
        </p:txBody>
      </p:sp>
      <p:sp>
        <p:nvSpPr>
          <p:cNvPr id="2556" name="Google Shape;2556;p33">
            <a:hlinkClick r:id="rId4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57" name="Google Shape;2557;p33">
            <a:hlinkClick r:id="rId5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58" name="Google Shape;2558;p33">
            <a:hlinkClick r:id="rId6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59" name="Google Shape;2559;p33">
            <a:hlinkClick r:id="rId7" action="ppaction://hlinksldjump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60" name="Google Shape;2560;p33">
            <a:hlinkClick r:id="rId8" action="ppaction://hlinksldjump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61" name="Google Shape;2561;p33">
            <a:hlinkClick r:id="rId9" action="ppaction://hlinksldjump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" y="19051"/>
            <a:ext cx="135890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628766" y="360525"/>
            <a:ext cx="7258534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ขั้นตอนที่ 2 อธิบายรายละเอียดผลิตภัณฑ์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1271093"/>
            <a:ext cx="7704000" cy="8572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thaiDist">
              <a:buNone/>
            </a:pPr>
            <a:r>
              <a:rPr lang="th-TH" sz="20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เป็นการอธิบายรายละเอียดผลิตภัณฑ์รวมถึงข้อมูลที่เกี่ยวข้องกับความปลอดภัยของอาหาร</a:t>
            </a: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rId9" action="ppaction://hlinksldjump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745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ขั้นตอนที่ 3 ระบุวัตถุประสงค์ในการใช้ผลิตภัณฑ์ </a:t>
            </a:r>
            <a:b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</a:b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                และกลุ่มผู้บริโภค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1226821"/>
            <a:ext cx="7704000" cy="134492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thaiDist">
              <a:buNone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ระบุการนำไปใช้ของผลิตภัณฑ์ และบรรยายรายละเอียดของผลิตภัณฑ์  เช่น  สถานที่จำหน่ายของผลิตภัณฑ์  ผู้บริโภคกลุ่มเป้าหมาย  และวิธีที่ควรปฏิบัติของผู้บริโภค  เพื่อใช้เป็นข้อมูลระบุอันตรายทั้งหมดที่อาจเกิดขึ้นจริงกับผลิตภัณฑ์ </a:t>
            </a:r>
            <a:endParaRPr lang="en-US" sz="1600" b="1" dirty="0">
              <a:solidFill>
                <a:schemeClr val="dk1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rId9" action="ppaction://hlinksldjump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226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รายละเอียดและวัตถุประสงค์การนำไปใช้ผลิตภัณฑ์กล้วยเส้นสมุนไพร </a:t>
            </a:r>
            <a:endParaRPr sz="1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rId9" action="ppaction://hlinksldjump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9F3436-80A2-47A6-A06A-0B4F2B32B0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4913" y="933225"/>
            <a:ext cx="6434173" cy="39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6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C9982-A660-43F8-B7D9-F63F2CE3B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128" y="933225"/>
            <a:ext cx="6777743" cy="3913632"/>
          </a:xfrm>
          <a:prstGeom prst="rect">
            <a:avLst/>
          </a:prstGeom>
        </p:spPr>
      </p:pic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รายละเอียดและวัตถุประสงค์การนำไปใช้ผลิตภัณฑ์กล้วยเส้นสมุนไพร </a:t>
            </a:r>
            <a:r>
              <a:rPr lang="en-US" sz="1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(</a:t>
            </a:r>
            <a:r>
              <a:rPr lang="th-TH" sz="1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ต่อ</a:t>
            </a:r>
            <a:r>
              <a:rPr lang="en-US" sz="1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)</a:t>
            </a:r>
            <a:r>
              <a:rPr lang="th-TH" sz="1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 </a:t>
            </a:r>
            <a:endParaRPr sz="1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pic>
        <p:nvPicPr>
          <p:cNvPr id="2569" name="Google Shape;2569;p3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6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7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8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9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7990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ขั้นตอนที่ 4</a:t>
            </a:r>
            <a:r>
              <a:rPr lang="en-US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 </a:t>
            </a: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การจัดทำแผนภูมิการผลิต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7"/>
            <a:ext cx="7704000" cy="158067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thaiDist">
              <a:buNone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คณะทำงาน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 ต้องเขียนแผนภูมิการผลิตแสดงขั้นตอนต่าง ๆ ทั้งหมดในกระบวนการผลิตอาหาร  เริ่มตั้งแต่การรับวัตถุดิบ  กระบวนการผลิต  การบรรจุ  การเก็บรักษาจนถึงขั้นตอนการขนส่งเพื่อออกจำหน่าย  ซึ่งแผนภูมิการผลิตต้องมีรายละเอียดเพียงพอและครบถ้วน  ควรเรียงลำดับสายการผลิตจริง  ไม่ควรซับซ้อนมาก  แต่ต้องครอบคลุมทุกขั้นตอน  เพื่อให้สามารถเข้าใจกระบวนการผลิตได้ง่าย</a:t>
            </a:r>
            <a:endParaRPr lang="en-US" sz="1600" b="1" dirty="0">
              <a:solidFill>
                <a:schemeClr val="dk1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rId9" action="ppaction://hlinksldjump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755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80" y="97560"/>
            <a:ext cx="4785360" cy="484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1840" y="1016000"/>
            <a:ext cx="2011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/>
              <a:t>แผนภูมิกระบวนการผลิตกล้วยทอดสมุนไพร</a:t>
            </a:r>
          </a:p>
        </p:txBody>
      </p:sp>
    </p:spTree>
    <p:extLst>
      <p:ext uri="{BB962C8B-B14F-4D97-AF65-F5344CB8AC3E}">
        <p14:creationId xmlns:p14="http://schemas.microsoft.com/office/powerpoint/2010/main" val="3708693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ขั้นตอนที่ 5</a:t>
            </a:r>
            <a:r>
              <a:rPr lang="en-US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 </a:t>
            </a: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ทวนสอบความถูกต้องของแผนภูมิ</a:t>
            </a:r>
            <a:b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</a:b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                การผลิตกับสายการผลิตจริง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7"/>
            <a:ext cx="7704000" cy="18521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หลังจากคณะทำงานได้จัดทำแผนภูมิการผลิตและแบบแปลนโรงงานแล้ว  จะต้องดำเนินการทวนสอบความถูกต้องและความสมบูรณ์ของแผนภูมิการผลิตกับสายการผลิตจริง โดยการเดินดูให้ทั่วโรงงาน 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เพื่อยืนยันความถูกต้องของทุกขั้นตอนที่ระบุไว้ในแผนภูมิการผลิต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อาจทำการปรับเปลี่ยนเพื่อให้สอดคล้องกับกระบวนการผลิต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ควรระบุวันที่ที่ทำการทวนสอบและการรับรองโดยผู้มีอำนาจ</a:t>
            </a: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1224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ขั้นตอนที่ 6 การวิเคราะห์อันตราย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7"/>
            <a:ext cx="7704000" cy="181641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thaiDist">
              <a:buNone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คณะทำงานต้องทำการวิเคราะห์อันตรายแต่ละขั้นตอนในกระบวนการผลิตที่อยู่ในแผ</a:t>
            </a:r>
            <a:r>
              <a:rPr lang="th-TH" sz="1600" b="1" dirty="0">
                <a:latin typeface="Athiti" panose="00000500000000000000" pitchFamily="2" charset="-34"/>
                <a:cs typeface="Athiti" panose="00000500000000000000" pitchFamily="2" charset="-34"/>
              </a:rPr>
              <a:t>น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 โดยครอบคลุมอันตรายทั้ง 3 ประการ ได้แก่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อันตรายทางชีวภาพ (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Biological Hazard)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อันตรายทางเคมี (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Chemical Hazard)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อันตรายทางกายภาพ (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Physical Hazard)</a:t>
            </a: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5296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การวิเคราะห์อันตราย</a:t>
            </a:r>
            <a:endParaRPr sz="20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E46C5-8A58-4492-A688-1ACF86C913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2402" y="933225"/>
            <a:ext cx="4702495" cy="39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2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ขั้นตอนที่ 7 กำหนดจุดวิกฤติที่ต้องควบคุม (</a:t>
            </a:r>
            <a:r>
              <a:rPr lang="en-US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CCP)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8"/>
            <a:ext cx="3878940" cy="208787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thaiDist">
              <a:buNone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จุด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CCP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 เป็นขั้นตอนในกระบวนการผลิตที่ต้องมีการควบคุม  เพื่อป้องกันหรือขจัดอันตรายที่มีต่อความปลอดภัยของอาหาร  หรือลดอันตรายจนถึงระดับที่ยอมรับได้  </a:t>
            </a:r>
          </a:p>
          <a:p>
            <a:pPr marL="0" indent="0" algn="thaiDist">
              <a:buNone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เครื่องมือที่ดีที่ช่วยในการกำหนดจุด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CCP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คือผังการตัดสินใจ ประกอบด้วย 4 ชุดคำถาม  ดังนี้</a:t>
            </a: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" action="ppaction://noaction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76FC3B-0305-4415-9ACA-39EC1E6D11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0587" y="1636596"/>
            <a:ext cx="3684897" cy="2884719"/>
          </a:xfrm>
          <a:prstGeom prst="rect">
            <a:avLst/>
          </a:prstGeom>
        </p:spPr>
      </p:pic>
      <p:sp>
        <p:nvSpPr>
          <p:cNvPr id="72" name="Google Shape;2568;p34">
            <a:extLst>
              <a:ext uri="{FF2B5EF4-FFF2-40B4-BE49-F238E27FC236}">
                <a16:creationId xmlns:a16="http://schemas.microsoft.com/office/drawing/2014/main" id="{D5F66C30-A391-499F-9BEC-ED8230650D02}"/>
              </a:ext>
            </a:extLst>
          </p:cNvPr>
          <p:cNvSpPr txBox="1">
            <a:spLocks/>
          </p:cNvSpPr>
          <p:nvPr/>
        </p:nvSpPr>
        <p:spPr>
          <a:xfrm>
            <a:off x="4750594" y="991078"/>
            <a:ext cx="3634890" cy="857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"/>
              <a:buChar char="●"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>
              <a:buFont typeface="Quicksand"/>
              <a:buNone/>
            </a:pPr>
            <a:r>
              <a:rPr lang="th-TH" sz="1600" b="1">
                <a:latin typeface="Athiti" panose="00000500000000000000" pitchFamily="2" charset="-34"/>
                <a:cs typeface="Athiti" panose="00000500000000000000" pitchFamily="2" charset="-34"/>
              </a:rPr>
              <a:t>ผังการตัดสินใจ  (</a:t>
            </a:r>
            <a:r>
              <a:rPr lang="en-US" sz="1600" b="1">
                <a:latin typeface="Athiti" panose="00000500000000000000" pitchFamily="2" charset="-34"/>
                <a:cs typeface="Athiti" panose="00000500000000000000" pitchFamily="2" charset="-34"/>
              </a:rPr>
              <a:t>Dicision  tree)</a:t>
            </a:r>
            <a:endParaRPr lang="th-TH" sz="1600" b="1" dirty="0">
              <a:latin typeface="Athiti" panose="00000500000000000000" pitchFamily="2" charset="-34"/>
              <a:cs typeface="Athiti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857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ความหมายของระบบ</a:t>
            </a:r>
            <a:r>
              <a:rPr lang="en-US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 HACCP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7"/>
            <a:ext cx="7704000" cy="158067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thaiDi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ระบบวิเคราะห์อันตรายและจุดวิกฤติที่ต้องควบคุมหรือเรียกง่ายๆว่าระบบ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เป็นระบบควบคุมความปลอดภัยของอาหาร  โดยมีการวิเคราะห์อย่างเป็นระบบตามหลักการทางวิทยาศาสตร์  ประกอบด้วยการวินิจฉัยสาเหตุ  วิเคราะห์อันตรายที่เกิดขึ้น  มีการวางมาตรการป้องกันและแก้ไขเริ่มตั้งแต่วัตถุดิบ  กระบวนการผลิต  การขนส่ง  จนถึงมือผู้บริโภค</a:t>
            </a:r>
            <a:endParaRPr sz="1600" b="1" dirty="0">
              <a:solidFill>
                <a:schemeClr val="dk1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rId9" action="ppaction://hlinksldjump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rId10" action="ppaction://hlinksldjump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rId11" action="ppaction://hlinksldjump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0146C5-A43E-4375-97D8-2D96367A99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7581" y="2566508"/>
            <a:ext cx="5672137" cy="2184035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EF387C9D-6269-4381-8314-F6865BFA8C7C}"/>
              </a:ext>
            </a:extLst>
          </p:cNvPr>
          <p:cNvSpPr txBox="1"/>
          <p:nvPr/>
        </p:nvSpPr>
        <p:spPr>
          <a:xfrm>
            <a:off x="2065575" y="2283922"/>
            <a:ext cx="4575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https://www.youtube.com/watch?v=Jad0UExClGM</a:t>
            </a:r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การวิเคราะห์อันตรายและการกำหนดจุดวิกฤติที่ต้องควบคุม</a:t>
            </a:r>
            <a:endParaRPr sz="20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" action="ppaction://noaction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6A0CF-670E-4511-A487-7D37FAB5EE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711" y="908602"/>
            <a:ext cx="6357877" cy="391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6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ขั้นตอนที่ 8 การกำหนดค่าวิกฤติ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7"/>
            <a:ext cx="7704000" cy="136636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thaiDist">
              <a:buNone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ค่าวิกฤติควรเป็นค่าที่ใช้ในการตรวจติดตามได้ง่ายและสะดวก รู้ผลได้รวดเร็ว  แม่นยำและเหมาะสมสำหรับควบคุมจุด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CCP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ได้</a:t>
            </a:r>
          </a:p>
          <a:p>
            <a:pPr marL="0" indent="0" algn="thaiDist">
              <a:buNone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อาจเป็นค่าตัวเลข เช่น อุณหภูมิ เวลา ความชื้น  เป็นต้น</a:t>
            </a: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" action="ppaction://noaction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674961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การกำหนดค่าวิกฤติ</a:t>
            </a:r>
            <a:endParaRPr sz="20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" action="ppaction://noaction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7DA0C-7145-4FFC-9C23-A1451E69A8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024" y="836400"/>
            <a:ext cx="7279091" cy="39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0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ขั้นตอนที่ 9 กำหนดการตรวจติดตาม  การควบคุม</a:t>
            </a:r>
            <a:b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</a:b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                จุดวิกฤติ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7"/>
            <a:ext cx="7704000" cy="158067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thaiDist">
              <a:buNone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วัตถุประสงค์ของการตรวจติดตามจุด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CCP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นำผลของการตรวจติดตาม เพื่อควบคุมและปรับเปลี่ยนกระบวนการผลิต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สามารถระบุได้ว่ามีการเบี่ยงเบนเกิดขึ้นที่จุด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CCP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บันทึกข้อมูลเพื่อใช้เป็นหลักฐานยืนยันการควบคุมของระบบ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</a:t>
            </a: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" action="ppaction://noaction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2899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วิธีการตรวจติดตาม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7"/>
            <a:ext cx="7704000" cy="235934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thaiDist">
              <a:buNone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วิธีการตรวจติดตามมีดังนี้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What :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ตรวจติดตามอะไร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How :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ตรวจติดตามอย่างไร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When :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ตรวจติดตามด้วยความถี่เท่าไหร่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Where :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ตรวจติดตามที่ไหน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Who :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ตรวจติดตามโดยใคร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Record :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บันทึกการตรวจติดตามในบันทึกชื่อ/หมายเลขอะไร</a:t>
            </a: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" action="ppaction://noaction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" action="ppaction://noaction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8521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การกำหนดการตรวจติดตาม</a:t>
            </a:r>
            <a:endParaRPr sz="20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" action="ppaction://noaction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" action="ppaction://noaction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B6463A-186B-468C-BEC2-E44DC155A7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214" y="908602"/>
            <a:ext cx="7008872" cy="39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47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ขั้นตอนที่ 10 กำหนดวิธีการแก้ไขเมื่อตรวจพบจุด</a:t>
            </a:r>
            <a:b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</a:b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                  วิกฤติที่ต้องควบคุม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7"/>
            <a:ext cx="7704000" cy="110918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thaiDist">
              <a:buNone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กำหนดมาตรการแก้ไข สำหรับข้อบกพร่อง และใช้มาตรการนั้นทันที กรณีที่พบว่า จุดควบคุมวิกฤต ไม่อยู่ภายใต้ การควบคุมตามค่าวิกฤต ที่กำหนดไว้ </a:t>
            </a: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" action="ppaction://noaction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" action="ppaction://noaction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3922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การกำหนดวิธีการแก้ไข</a:t>
            </a:r>
            <a:endParaRPr sz="20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" action="ppaction://noaction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" action="ppaction://noaction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279A3-873A-4C51-8BDF-0BC1A681B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5627" y="987274"/>
            <a:ext cx="5556045" cy="390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7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ขั้นตอนที่ 11 กำหนดวิธีการทวนสอบระบบ </a:t>
            </a:r>
            <a:br>
              <a:rPr lang="en-US" sz="32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</a:br>
            <a:r>
              <a:rPr lang="en-US" sz="32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                 HACCP </a:t>
            </a:r>
            <a:endParaRPr sz="32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7"/>
            <a:ext cx="7704000" cy="18521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thaiDist">
              <a:buNone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กิจกรรมการทวนสอบ แบ่งเป็น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การตรวจติดตามความถูกต้องของระบบ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 (Validation)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การตรวจประเมินระบบ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 (HACCP system audit)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ทั้งภายในและจากหน่วยงานภายนอก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การสอบเทียบเครื่องมือ (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Calibration)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การสุ่มตัวอย่างและการทดสอบ (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Targeted sample collection and testing)</a:t>
            </a: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" action="ppaction://noaction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" action="ppaction://noaction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5080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ขั้นตอนที่ 12 กำหนดวิธีการจัดทำเอกสารและการ</a:t>
            </a:r>
            <a:b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</a:b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                 จัดเก็บบันทึกข้อมูล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7"/>
            <a:ext cx="7704000" cy="158067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เอกสารสนับสนุนการพัฒนาระบบ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บันทึกข้อมูลต่าง ๆ ในระบบ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เอกสารคู่มือการปฏิบัติงานและวิธีการที่ใช้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บันทึกผลการฝึกอบรม</a:t>
            </a: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" action="ppaction://noaction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" action="ppaction://noaction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" action="ppaction://noaction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48513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ประวัติความเป็นมาของระบบ </a:t>
            </a:r>
            <a:r>
              <a:rPr lang="en-US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HACCP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7"/>
            <a:ext cx="7704000" cy="230399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เป็นระบบที่พัฒนาจากแนวคิดของ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Dr. W.E. Deming 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ค.ศ. 1959 เกิดแนวคิดเพื่อพัฒนาวิธีการผลิตอาหารให้ปลอดภัยแก่นักบินอวกาศในโครงการสำรวจอวกาศในยุคแรก  โดยความร่วมมือของบริษัท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Pillsbury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องค์การ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Nasa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และห้องปฏิบัติการ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Natick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ของกองทัพสหรัฐอเมริกา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ค.ศ.1997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codex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 รั</a:t>
            </a:r>
            <a:r>
              <a:rPr lang="th-TH" sz="1600" b="1" dirty="0">
                <a:latin typeface="Athiti" panose="00000500000000000000" pitchFamily="2" charset="-34"/>
                <a:cs typeface="Athiti" panose="00000500000000000000" pitchFamily="2" charset="-34"/>
              </a:rPr>
              <a:t>บ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หลักการระบบ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 เป็นมาตรฐานอาหารระหว่างประเทศและ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WTO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 รับมาตรฐานนี้เป็นหลักการอ้างอิงด้านความปลอดภัยของการค้าอาหารระหว่างประเทศ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ประเทศไทยได้ประกาศในราชกิจจานุเบกษา  เมื่อวันที่ 1 กันยายน 2540</a:t>
            </a: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rId9" action="ppaction://hlinksldjump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rId10" action="ppaction://hlinksldjump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rId11" action="ppaction://hlinksldjump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6860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p36"/>
          <p:cNvSpPr/>
          <p:nvPr/>
        </p:nvSpPr>
        <p:spPr>
          <a:xfrm>
            <a:off x="712450" y="2238275"/>
            <a:ext cx="29592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36"/>
          <p:cNvSpPr txBox="1">
            <a:spLocks noGrp="1"/>
          </p:cNvSpPr>
          <p:nvPr>
            <p:ph type="title"/>
          </p:nvPr>
        </p:nvSpPr>
        <p:spPr>
          <a:xfrm>
            <a:off x="720000" y="1409383"/>
            <a:ext cx="3694838" cy="10284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Athiti" panose="00000500000000000000" pitchFamily="2" charset="-34"/>
                <a:cs typeface="Athiti" panose="00000500000000000000" pitchFamily="2" charset="-34"/>
              </a:rPr>
              <a:t>ตัวอย่าง</a:t>
            </a:r>
            <a:endParaRPr lang="en-US" b="1" dirty="0">
              <a:latin typeface="Athiti" panose="00000500000000000000" pitchFamily="2" charset="-34"/>
              <a:cs typeface="Athiti" panose="00000500000000000000" pitchFamily="2" charset="-34"/>
            </a:endParaRPr>
          </a:p>
        </p:txBody>
      </p:sp>
      <p:sp>
        <p:nvSpPr>
          <p:cNvPr id="2617" name="Google Shape;2617;p36"/>
          <p:cNvSpPr txBox="1">
            <a:spLocks noGrp="1"/>
          </p:cNvSpPr>
          <p:nvPr>
            <p:ph type="subTitle" idx="1"/>
          </p:nvPr>
        </p:nvSpPr>
        <p:spPr>
          <a:xfrm>
            <a:off x="720000" y="2424399"/>
            <a:ext cx="4609278" cy="132870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thiti" panose="00000500000000000000" pitchFamily="2" charset="-34"/>
                <a:cs typeface="Athiti" panose="00000500000000000000" pitchFamily="2" charset="-34"/>
              </a:rPr>
              <a:t>HACCP</a:t>
            </a:r>
            <a:r>
              <a:rPr lang="th-TH" sz="2800" dirty="0">
                <a:latin typeface="Athiti" panose="00000500000000000000" pitchFamily="2" charset="-34"/>
                <a:cs typeface="Athiti" panose="00000500000000000000" pitchFamily="2" charset="-34"/>
              </a:rPr>
              <a:t> ในผลิตภัณฑ์อาหารอื่น ๆ</a:t>
            </a:r>
            <a:br>
              <a:rPr lang="th-TH" sz="2800" dirty="0">
                <a:latin typeface="Athiti" panose="00000500000000000000" pitchFamily="2" charset="-34"/>
                <a:cs typeface="Athiti" panose="00000500000000000000" pitchFamily="2" charset="-34"/>
              </a:rPr>
            </a:br>
            <a:br>
              <a:rPr lang="th-TH" sz="2800" dirty="0">
                <a:latin typeface="Athiti" panose="00000500000000000000" pitchFamily="2" charset="-34"/>
                <a:cs typeface="Athiti" panose="00000500000000000000" pitchFamily="2" charset="-34"/>
              </a:rPr>
            </a:br>
            <a:endParaRPr sz="2800" dirty="0">
              <a:latin typeface="Athiti" panose="00000500000000000000" pitchFamily="2" charset="-34"/>
              <a:cs typeface="Athiti" panose="00000500000000000000" pitchFamily="2" charset="-34"/>
            </a:endParaRPr>
          </a:p>
        </p:txBody>
      </p:sp>
      <p:grpSp>
        <p:nvGrpSpPr>
          <p:cNvPr id="2618" name="Google Shape;2618;p36"/>
          <p:cNvGrpSpPr/>
          <p:nvPr/>
        </p:nvGrpSpPr>
        <p:grpSpPr>
          <a:xfrm>
            <a:off x="4499824" y="624073"/>
            <a:ext cx="3937648" cy="4268219"/>
            <a:chOff x="4499824" y="624073"/>
            <a:chExt cx="3937648" cy="4268219"/>
          </a:xfrm>
        </p:grpSpPr>
        <p:grpSp>
          <p:nvGrpSpPr>
            <p:cNvPr id="2619" name="Google Shape;2619;p36"/>
            <p:cNvGrpSpPr/>
            <p:nvPr/>
          </p:nvGrpSpPr>
          <p:grpSpPr>
            <a:xfrm>
              <a:off x="5564557" y="1596265"/>
              <a:ext cx="1629604" cy="3296027"/>
              <a:chOff x="2729475" y="659175"/>
              <a:chExt cx="2217450" cy="4485000"/>
            </a:xfrm>
          </p:grpSpPr>
          <p:sp>
            <p:nvSpPr>
              <p:cNvPr id="2620" name="Google Shape;2620;p36"/>
              <p:cNvSpPr/>
              <p:nvPr/>
            </p:nvSpPr>
            <p:spPr>
              <a:xfrm>
                <a:off x="3126075" y="1560650"/>
                <a:ext cx="733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1392" extrusionOk="0">
                    <a:moveTo>
                      <a:pt x="2888" y="0"/>
                    </a:moveTo>
                    <a:cubicBezTo>
                      <a:pt x="2767" y="0"/>
                      <a:pt x="2138" y="241"/>
                      <a:pt x="1404" y="608"/>
                    </a:cubicBezTo>
                    <a:cubicBezTo>
                      <a:pt x="628" y="984"/>
                      <a:pt x="1" y="1335"/>
                      <a:pt x="26" y="1385"/>
                    </a:cubicBezTo>
                    <a:cubicBezTo>
                      <a:pt x="28" y="1389"/>
                      <a:pt x="35" y="1391"/>
                      <a:pt x="46" y="1391"/>
                    </a:cubicBezTo>
                    <a:cubicBezTo>
                      <a:pt x="164" y="1391"/>
                      <a:pt x="771" y="1152"/>
                      <a:pt x="1505" y="809"/>
                    </a:cubicBezTo>
                    <a:cubicBezTo>
                      <a:pt x="2307" y="408"/>
                      <a:pt x="2933" y="57"/>
                      <a:pt x="2908" y="7"/>
                    </a:cubicBezTo>
                    <a:cubicBezTo>
                      <a:pt x="2906" y="2"/>
                      <a:pt x="2899" y="0"/>
                      <a:pt x="2888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36"/>
              <p:cNvSpPr/>
              <p:nvPr/>
            </p:nvSpPr>
            <p:spPr>
              <a:xfrm>
                <a:off x="3149900" y="1603875"/>
                <a:ext cx="733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1398" extrusionOk="0">
                    <a:moveTo>
                      <a:pt x="2890" y="1"/>
                    </a:moveTo>
                    <a:cubicBezTo>
                      <a:pt x="2775" y="1"/>
                      <a:pt x="2144" y="262"/>
                      <a:pt x="1429" y="608"/>
                    </a:cubicBezTo>
                    <a:cubicBezTo>
                      <a:pt x="627" y="984"/>
                      <a:pt x="0" y="1335"/>
                      <a:pt x="25" y="1385"/>
                    </a:cubicBezTo>
                    <a:cubicBezTo>
                      <a:pt x="28" y="1394"/>
                      <a:pt x="39" y="1398"/>
                      <a:pt x="57" y="1398"/>
                    </a:cubicBezTo>
                    <a:cubicBezTo>
                      <a:pt x="203" y="1398"/>
                      <a:pt x="814" y="1143"/>
                      <a:pt x="1504" y="809"/>
                    </a:cubicBezTo>
                    <a:cubicBezTo>
                      <a:pt x="2306" y="433"/>
                      <a:pt x="2933" y="57"/>
                      <a:pt x="2908" y="7"/>
                    </a:cubicBezTo>
                    <a:cubicBezTo>
                      <a:pt x="2906" y="3"/>
                      <a:pt x="2900" y="1"/>
                      <a:pt x="2890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6"/>
              <p:cNvSpPr/>
              <p:nvPr/>
            </p:nvSpPr>
            <p:spPr>
              <a:xfrm>
                <a:off x="3197525" y="1654575"/>
                <a:ext cx="5327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028" extrusionOk="0">
                    <a:moveTo>
                      <a:pt x="2079" y="0"/>
                    </a:moveTo>
                    <a:cubicBezTo>
                      <a:pt x="1965" y="0"/>
                      <a:pt x="1513" y="169"/>
                      <a:pt x="1003" y="435"/>
                    </a:cubicBezTo>
                    <a:cubicBezTo>
                      <a:pt x="426" y="711"/>
                      <a:pt x="0" y="961"/>
                      <a:pt x="25" y="1011"/>
                    </a:cubicBezTo>
                    <a:cubicBezTo>
                      <a:pt x="29" y="1022"/>
                      <a:pt x="42" y="1027"/>
                      <a:pt x="63" y="1027"/>
                    </a:cubicBezTo>
                    <a:cubicBezTo>
                      <a:pt x="189" y="1027"/>
                      <a:pt x="609" y="847"/>
                      <a:pt x="1103" y="610"/>
                    </a:cubicBezTo>
                    <a:cubicBezTo>
                      <a:pt x="1679" y="335"/>
                      <a:pt x="2130" y="84"/>
                      <a:pt x="2105" y="9"/>
                    </a:cubicBezTo>
                    <a:cubicBezTo>
                      <a:pt x="2103" y="3"/>
                      <a:pt x="2093" y="0"/>
                      <a:pt x="2079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6"/>
              <p:cNvSpPr/>
              <p:nvPr/>
            </p:nvSpPr>
            <p:spPr>
              <a:xfrm>
                <a:off x="3151775" y="1743750"/>
                <a:ext cx="128475" cy="12785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5114" extrusionOk="0">
                    <a:moveTo>
                      <a:pt x="2106" y="1"/>
                    </a:moveTo>
                    <a:lnTo>
                      <a:pt x="2081" y="377"/>
                    </a:lnTo>
                    <a:cubicBezTo>
                      <a:pt x="2031" y="1354"/>
                      <a:pt x="2006" y="2382"/>
                      <a:pt x="1955" y="3485"/>
                    </a:cubicBezTo>
                    <a:cubicBezTo>
                      <a:pt x="1955" y="3597"/>
                      <a:pt x="1950" y="3715"/>
                      <a:pt x="1945" y="3833"/>
                    </a:cubicBezTo>
                    <a:lnTo>
                      <a:pt x="1945" y="3833"/>
                    </a:lnTo>
                    <a:cubicBezTo>
                      <a:pt x="1436" y="2802"/>
                      <a:pt x="952" y="1853"/>
                      <a:pt x="527" y="1003"/>
                    </a:cubicBezTo>
                    <a:lnTo>
                      <a:pt x="427" y="778"/>
                    </a:lnTo>
                    <a:lnTo>
                      <a:pt x="351" y="1028"/>
                    </a:lnTo>
                    <a:cubicBezTo>
                      <a:pt x="51" y="2231"/>
                      <a:pt x="1" y="3259"/>
                      <a:pt x="26" y="3986"/>
                    </a:cubicBezTo>
                    <a:cubicBezTo>
                      <a:pt x="51" y="4337"/>
                      <a:pt x="76" y="4612"/>
                      <a:pt x="101" y="4813"/>
                    </a:cubicBezTo>
                    <a:cubicBezTo>
                      <a:pt x="126" y="5013"/>
                      <a:pt x="151" y="5114"/>
                      <a:pt x="176" y="5114"/>
                    </a:cubicBezTo>
                    <a:cubicBezTo>
                      <a:pt x="201" y="5089"/>
                      <a:pt x="151" y="4688"/>
                      <a:pt x="151" y="3986"/>
                    </a:cubicBezTo>
                    <a:cubicBezTo>
                      <a:pt x="151" y="3308"/>
                      <a:pt x="216" y="2391"/>
                      <a:pt x="489" y="1315"/>
                    </a:cubicBezTo>
                    <a:lnTo>
                      <a:pt x="489" y="1315"/>
                    </a:lnTo>
                    <a:cubicBezTo>
                      <a:pt x="918" y="2212"/>
                      <a:pt x="1424" y="3230"/>
                      <a:pt x="1930" y="4312"/>
                    </a:cubicBezTo>
                    <a:lnTo>
                      <a:pt x="2131" y="4688"/>
                    </a:lnTo>
                    <a:lnTo>
                      <a:pt x="2156" y="4262"/>
                    </a:lnTo>
                    <a:cubicBezTo>
                      <a:pt x="2156" y="4011"/>
                      <a:pt x="2156" y="3760"/>
                      <a:pt x="2181" y="3485"/>
                    </a:cubicBezTo>
                    <a:cubicBezTo>
                      <a:pt x="2203" y="2552"/>
                      <a:pt x="2243" y="1638"/>
                      <a:pt x="2270" y="792"/>
                    </a:cubicBezTo>
                    <a:lnTo>
                      <a:pt x="2270" y="792"/>
                    </a:lnTo>
                    <a:cubicBezTo>
                      <a:pt x="2575" y="1340"/>
                      <a:pt x="2863" y="1853"/>
                      <a:pt x="3133" y="2332"/>
                    </a:cubicBezTo>
                    <a:cubicBezTo>
                      <a:pt x="3284" y="2607"/>
                      <a:pt x="3409" y="2883"/>
                      <a:pt x="3610" y="3134"/>
                    </a:cubicBezTo>
                    <a:cubicBezTo>
                      <a:pt x="3685" y="3259"/>
                      <a:pt x="3810" y="3359"/>
                      <a:pt x="3935" y="3409"/>
                    </a:cubicBezTo>
                    <a:cubicBezTo>
                      <a:pt x="4011" y="3434"/>
                      <a:pt x="4086" y="3447"/>
                      <a:pt x="4158" y="3447"/>
                    </a:cubicBezTo>
                    <a:cubicBezTo>
                      <a:pt x="4230" y="3447"/>
                      <a:pt x="4299" y="3434"/>
                      <a:pt x="4361" y="3409"/>
                    </a:cubicBezTo>
                    <a:cubicBezTo>
                      <a:pt x="4612" y="3334"/>
                      <a:pt x="4762" y="3184"/>
                      <a:pt x="4888" y="3008"/>
                    </a:cubicBezTo>
                    <a:cubicBezTo>
                      <a:pt x="4988" y="2858"/>
                      <a:pt x="5038" y="2708"/>
                      <a:pt x="5063" y="2582"/>
                    </a:cubicBezTo>
                    <a:cubicBezTo>
                      <a:pt x="5138" y="2332"/>
                      <a:pt x="5138" y="2181"/>
                      <a:pt x="5138" y="2181"/>
                    </a:cubicBezTo>
                    <a:cubicBezTo>
                      <a:pt x="5113" y="2181"/>
                      <a:pt x="5088" y="2307"/>
                      <a:pt x="5013" y="2557"/>
                    </a:cubicBezTo>
                    <a:cubicBezTo>
                      <a:pt x="4913" y="2783"/>
                      <a:pt x="4762" y="3184"/>
                      <a:pt x="4311" y="3284"/>
                    </a:cubicBezTo>
                    <a:cubicBezTo>
                      <a:pt x="4267" y="3301"/>
                      <a:pt x="4220" y="3309"/>
                      <a:pt x="4173" y="3309"/>
                    </a:cubicBezTo>
                    <a:cubicBezTo>
                      <a:pt x="4005" y="3309"/>
                      <a:pt x="3827" y="3209"/>
                      <a:pt x="3710" y="3033"/>
                    </a:cubicBezTo>
                    <a:cubicBezTo>
                      <a:pt x="3559" y="2833"/>
                      <a:pt x="3434" y="2532"/>
                      <a:pt x="3284" y="2257"/>
                    </a:cubicBezTo>
                    <a:cubicBezTo>
                      <a:pt x="2983" y="1680"/>
                      <a:pt x="2632" y="1028"/>
                      <a:pt x="2281" y="352"/>
                    </a:cubicBezTo>
                    <a:lnTo>
                      <a:pt x="210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6"/>
              <p:cNvSpPr/>
              <p:nvPr/>
            </p:nvSpPr>
            <p:spPr>
              <a:xfrm>
                <a:off x="3186225" y="1768150"/>
                <a:ext cx="146650" cy="124800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4992" extrusionOk="0">
                    <a:moveTo>
                      <a:pt x="5835" y="1"/>
                    </a:moveTo>
                    <a:cubicBezTo>
                      <a:pt x="5731" y="1"/>
                      <a:pt x="4426" y="1061"/>
                      <a:pt x="2858" y="2408"/>
                    </a:cubicBezTo>
                    <a:cubicBezTo>
                      <a:pt x="1279" y="3787"/>
                      <a:pt x="1" y="4940"/>
                      <a:pt x="51" y="4990"/>
                    </a:cubicBezTo>
                    <a:cubicBezTo>
                      <a:pt x="52" y="4991"/>
                      <a:pt x="53" y="4992"/>
                      <a:pt x="55" y="4992"/>
                    </a:cubicBezTo>
                    <a:cubicBezTo>
                      <a:pt x="136" y="4992"/>
                      <a:pt x="1440" y="3931"/>
                      <a:pt x="3009" y="2584"/>
                    </a:cubicBezTo>
                    <a:cubicBezTo>
                      <a:pt x="4613" y="1205"/>
                      <a:pt x="5866" y="52"/>
                      <a:pt x="5841" y="2"/>
                    </a:cubicBezTo>
                    <a:cubicBezTo>
                      <a:pt x="5840" y="1"/>
                      <a:pt x="5838" y="1"/>
                      <a:pt x="5835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6"/>
              <p:cNvSpPr/>
              <p:nvPr/>
            </p:nvSpPr>
            <p:spPr>
              <a:xfrm>
                <a:off x="2894250" y="3671100"/>
                <a:ext cx="1814575" cy="1473075"/>
              </a:xfrm>
              <a:custGeom>
                <a:avLst/>
                <a:gdLst/>
                <a:ahLst/>
                <a:cxnLst/>
                <a:rect l="l" t="t" r="r" b="b"/>
                <a:pathLst>
                  <a:path w="72583" h="58923" extrusionOk="0">
                    <a:moveTo>
                      <a:pt x="37720" y="0"/>
                    </a:moveTo>
                    <a:lnTo>
                      <a:pt x="12733" y="5313"/>
                    </a:lnTo>
                    <a:cubicBezTo>
                      <a:pt x="12733" y="5313"/>
                      <a:pt x="878" y="13384"/>
                      <a:pt x="226" y="32206"/>
                    </a:cubicBezTo>
                    <a:cubicBezTo>
                      <a:pt x="1" y="38522"/>
                      <a:pt x="3109" y="58647"/>
                      <a:pt x="3109" y="58647"/>
                    </a:cubicBezTo>
                    <a:lnTo>
                      <a:pt x="72583" y="58923"/>
                    </a:lnTo>
                    <a:lnTo>
                      <a:pt x="72583" y="58923"/>
                    </a:lnTo>
                    <a:lnTo>
                      <a:pt x="59575" y="5013"/>
                    </a:lnTo>
                    <a:lnTo>
                      <a:pt x="377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6"/>
              <p:cNvSpPr/>
              <p:nvPr/>
            </p:nvSpPr>
            <p:spPr>
              <a:xfrm>
                <a:off x="3639875" y="4153550"/>
                <a:ext cx="591500" cy="99062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39625" extrusionOk="0">
                    <a:moveTo>
                      <a:pt x="9474" y="0"/>
                    </a:moveTo>
                    <a:lnTo>
                      <a:pt x="0" y="39474"/>
                    </a:lnTo>
                    <a:lnTo>
                      <a:pt x="23660" y="39625"/>
                    </a:lnTo>
                    <a:lnTo>
                      <a:pt x="94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6"/>
              <p:cNvSpPr/>
              <p:nvPr/>
            </p:nvSpPr>
            <p:spPr>
              <a:xfrm>
                <a:off x="3866075" y="3939875"/>
                <a:ext cx="13175" cy="2206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8824" extrusionOk="0">
                    <a:moveTo>
                      <a:pt x="52" y="0"/>
                    </a:moveTo>
                    <a:cubicBezTo>
                      <a:pt x="51" y="0"/>
                      <a:pt x="51" y="0"/>
                      <a:pt x="50" y="1"/>
                    </a:cubicBezTo>
                    <a:cubicBezTo>
                      <a:pt x="25" y="1"/>
                      <a:pt x="0" y="477"/>
                      <a:pt x="25" y="1279"/>
                    </a:cubicBezTo>
                    <a:cubicBezTo>
                      <a:pt x="50" y="2081"/>
                      <a:pt x="100" y="3184"/>
                      <a:pt x="151" y="4412"/>
                    </a:cubicBezTo>
                    <a:cubicBezTo>
                      <a:pt x="226" y="5590"/>
                      <a:pt x="301" y="6668"/>
                      <a:pt x="351" y="7545"/>
                    </a:cubicBezTo>
                    <a:cubicBezTo>
                      <a:pt x="401" y="8347"/>
                      <a:pt x="451" y="8823"/>
                      <a:pt x="476" y="8823"/>
                    </a:cubicBezTo>
                    <a:cubicBezTo>
                      <a:pt x="501" y="8823"/>
                      <a:pt x="526" y="8322"/>
                      <a:pt x="501" y="7520"/>
                    </a:cubicBezTo>
                    <a:cubicBezTo>
                      <a:pt x="501" y="6718"/>
                      <a:pt x="451" y="5615"/>
                      <a:pt x="376" y="4412"/>
                    </a:cubicBezTo>
                    <a:cubicBezTo>
                      <a:pt x="301" y="3209"/>
                      <a:pt x="226" y="2156"/>
                      <a:pt x="176" y="1279"/>
                    </a:cubicBezTo>
                    <a:cubicBezTo>
                      <a:pt x="127" y="496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6"/>
              <p:cNvSpPr/>
              <p:nvPr/>
            </p:nvSpPr>
            <p:spPr>
              <a:xfrm>
                <a:off x="3935625" y="4046550"/>
                <a:ext cx="100275" cy="9750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3900" extrusionOk="0">
                    <a:moveTo>
                      <a:pt x="2077" y="1"/>
                    </a:moveTo>
                    <a:cubicBezTo>
                      <a:pt x="2018" y="1"/>
                      <a:pt x="1968" y="7"/>
                      <a:pt x="1930" y="20"/>
                    </a:cubicBezTo>
                    <a:cubicBezTo>
                      <a:pt x="1855" y="20"/>
                      <a:pt x="1830" y="20"/>
                      <a:pt x="1830" y="45"/>
                    </a:cubicBezTo>
                    <a:cubicBezTo>
                      <a:pt x="1830" y="45"/>
                      <a:pt x="1980" y="45"/>
                      <a:pt x="2256" y="95"/>
                    </a:cubicBezTo>
                    <a:cubicBezTo>
                      <a:pt x="2531" y="145"/>
                      <a:pt x="2932" y="320"/>
                      <a:pt x="3283" y="696"/>
                    </a:cubicBezTo>
                    <a:cubicBezTo>
                      <a:pt x="3634" y="1047"/>
                      <a:pt x="3885" y="1649"/>
                      <a:pt x="3709" y="2300"/>
                    </a:cubicBezTo>
                    <a:cubicBezTo>
                      <a:pt x="3559" y="2927"/>
                      <a:pt x="3008" y="3554"/>
                      <a:pt x="2256" y="3679"/>
                    </a:cubicBezTo>
                    <a:cubicBezTo>
                      <a:pt x="2181" y="3689"/>
                      <a:pt x="2107" y="3694"/>
                      <a:pt x="2034" y="3694"/>
                    </a:cubicBezTo>
                    <a:cubicBezTo>
                      <a:pt x="1368" y="3694"/>
                      <a:pt x="767" y="3298"/>
                      <a:pt x="451" y="2802"/>
                    </a:cubicBezTo>
                    <a:cubicBezTo>
                      <a:pt x="75" y="2250"/>
                      <a:pt x="150" y="1599"/>
                      <a:pt x="376" y="1148"/>
                    </a:cubicBezTo>
                    <a:cubicBezTo>
                      <a:pt x="577" y="696"/>
                      <a:pt x="902" y="421"/>
                      <a:pt x="1153" y="270"/>
                    </a:cubicBezTo>
                    <a:cubicBezTo>
                      <a:pt x="1404" y="120"/>
                      <a:pt x="1554" y="95"/>
                      <a:pt x="1554" y="70"/>
                    </a:cubicBezTo>
                    <a:lnTo>
                      <a:pt x="1554" y="70"/>
                    </a:lnTo>
                    <a:cubicBezTo>
                      <a:pt x="1554" y="70"/>
                      <a:pt x="1504" y="70"/>
                      <a:pt x="1429" y="95"/>
                    </a:cubicBezTo>
                    <a:cubicBezTo>
                      <a:pt x="1353" y="95"/>
                      <a:pt x="1253" y="145"/>
                      <a:pt x="1128" y="195"/>
                    </a:cubicBezTo>
                    <a:cubicBezTo>
                      <a:pt x="852" y="320"/>
                      <a:pt x="476" y="596"/>
                      <a:pt x="226" y="1072"/>
                    </a:cubicBezTo>
                    <a:cubicBezTo>
                      <a:pt x="100" y="1323"/>
                      <a:pt x="25" y="1624"/>
                      <a:pt x="0" y="1950"/>
                    </a:cubicBezTo>
                    <a:cubicBezTo>
                      <a:pt x="0" y="2250"/>
                      <a:pt x="75" y="2601"/>
                      <a:pt x="276" y="2927"/>
                    </a:cubicBezTo>
                    <a:cubicBezTo>
                      <a:pt x="611" y="3463"/>
                      <a:pt x="1284" y="3900"/>
                      <a:pt x="2030" y="3900"/>
                    </a:cubicBezTo>
                    <a:cubicBezTo>
                      <a:pt x="2121" y="3900"/>
                      <a:pt x="2213" y="3893"/>
                      <a:pt x="2306" y="3879"/>
                    </a:cubicBezTo>
                    <a:cubicBezTo>
                      <a:pt x="3158" y="3754"/>
                      <a:pt x="3760" y="3027"/>
                      <a:pt x="3910" y="2351"/>
                    </a:cubicBezTo>
                    <a:cubicBezTo>
                      <a:pt x="4010" y="2000"/>
                      <a:pt x="3985" y="1624"/>
                      <a:pt x="3860" y="1323"/>
                    </a:cubicBezTo>
                    <a:cubicBezTo>
                      <a:pt x="3760" y="1022"/>
                      <a:pt x="3584" y="772"/>
                      <a:pt x="3384" y="571"/>
                    </a:cubicBezTo>
                    <a:cubicBezTo>
                      <a:pt x="3008" y="195"/>
                      <a:pt x="2582" y="45"/>
                      <a:pt x="2281" y="20"/>
                    </a:cubicBezTo>
                    <a:cubicBezTo>
                      <a:pt x="2206" y="7"/>
                      <a:pt x="2137" y="1"/>
                      <a:pt x="20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6"/>
              <p:cNvSpPr/>
              <p:nvPr/>
            </p:nvSpPr>
            <p:spPr>
              <a:xfrm>
                <a:off x="4124850" y="4585400"/>
                <a:ext cx="100275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3924" extrusionOk="0">
                    <a:moveTo>
                      <a:pt x="2087" y="1"/>
                    </a:moveTo>
                    <a:cubicBezTo>
                      <a:pt x="2030" y="1"/>
                      <a:pt x="1980" y="7"/>
                      <a:pt x="1930" y="20"/>
                    </a:cubicBezTo>
                    <a:cubicBezTo>
                      <a:pt x="1855" y="20"/>
                      <a:pt x="1830" y="20"/>
                      <a:pt x="1830" y="45"/>
                    </a:cubicBezTo>
                    <a:cubicBezTo>
                      <a:pt x="1830" y="70"/>
                      <a:pt x="1980" y="45"/>
                      <a:pt x="2256" y="95"/>
                    </a:cubicBezTo>
                    <a:cubicBezTo>
                      <a:pt x="2531" y="170"/>
                      <a:pt x="2932" y="320"/>
                      <a:pt x="3283" y="696"/>
                    </a:cubicBezTo>
                    <a:cubicBezTo>
                      <a:pt x="3634" y="1047"/>
                      <a:pt x="3910" y="1649"/>
                      <a:pt x="3734" y="2300"/>
                    </a:cubicBezTo>
                    <a:cubicBezTo>
                      <a:pt x="3559" y="2927"/>
                      <a:pt x="3008" y="3554"/>
                      <a:pt x="2281" y="3679"/>
                    </a:cubicBezTo>
                    <a:cubicBezTo>
                      <a:pt x="2206" y="3689"/>
                      <a:pt x="2132" y="3694"/>
                      <a:pt x="2058" y="3694"/>
                    </a:cubicBezTo>
                    <a:cubicBezTo>
                      <a:pt x="1388" y="3694"/>
                      <a:pt x="767" y="3301"/>
                      <a:pt x="451" y="2827"/>
                    </a:cubicBezTo>
                    <a:cubicBezTo>
                      <a:pt x="100" y="2250"/>
                      <a:pt x="150" y="1599"/>
                      <a:pt x="376" y="1148"/>
                    </a:cubicBezTo>
                    <a:cubicBezTo>
                      <a:pt x="602" y="696"/>
                      <a:pt x="927" y="421"/>
                      <a:pt x="1153" y="270"/>
                    </a:cubicBezTo>
                    <a:cubicBezTo>
                      <a:pt x="1404" y="145"/>
                      <a:pt x="1579" y="95"/>
                      <a:pt x="1554" y="70"/>
                    </a:cubicBezTo>
                    <a:lnTo>
                      <a:pt x="1554" y="70"/>
                    </a:lnTo>
                    <a:cubicBezTo>
                      <a:pt x="1554" y="70"/>
                      <a:pt x="1529" y="70"/>
                      <a:pt x="1454" y="95"/>
                    </a:cubicBezTo>
                    <a:cubicBezTo>
                      <a:pt x="1379" y="95"/>
                      <a:pt x="1253" y="145"/>
                      <a:pt x="1128" y="195"/>
                    </a:cubicBezTo>
                    <a:cubicBezTo>
                      <a:pt x="852" y="320"/>
                      <a:pt x="476" y="596"/>
                      <a:pt x="226" y="1097"/>
                    </a:cubicBezTo>
                    <a:cubicBezTo>
                      <a:pt x="125" y="1323"/>
                      <a:pt x="25" y="1624"/>
                      <a:pt x="25" y="1950"/>
                    </a:cubicBezTo>
                    <a:cubicBezTo>
                      <a:pt x="0" y="2275"/>
                      <a:pt x="100" y="2626"/>
                      <a:pt x="276" y="2927"/>
                    </a:cubicBezTo>
                    <a:cubicBezTo>
                      <a:pt x="612" y="3466"/>
                      <a:pt x="1291" y="3924"/>
                      <a:pt x="2041" y="3924"/>
                    </a:cubicBezTo>
                    <a:cubicBezTo>
                      <a:pt x="2128" y="3924"/>
                      <a:pt x="2217" y="3918"/>
                      <a:pt x="2306" y="3904"/>
                    </a:cubicBezTo>
                    <a:cubicBezTo>
                      <a:pt x="3158" y="3754"/>
                      <a:pt x="3759" y="3052"/>
                      <a:pt x="3910" y="2351"/>
                    </a:cubicBezTo>
                    <a:cubicBezTo>
                      <a:pt x="4010" y="2000"/>
                      <a:pt x="3985" y="1624"/>
                      <a:pt x="3885" y="1323"/>
                    </a:cubicBezTo>
                    <a:cubicBezTo>
                      <a:pt x="3759" y="1022"/>
                      <a:pt x="3584" y="772"/>
                      <a:pt x="3409" y="596"/>
                    </a:cubicBezTo>
                    <a:cubicBezTo>
                      <a:pt x="3008" y="195"/>
                      <a:pt x="2582" y="45"/>
                      <a:pt x="2281" y="20"/>
                    </a:cubicBezTo>
                    <a:cubicBezTo>
                      <a:pt x="2206" y="7"/>
                      <a:pt x="2143" y="1"/>
                      <a:pt x="2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6"/>
              <p:cNvSpPr/>
              <p:nvPr/>
            </p:nvSpPr>
            <p:spPr>
              <a:xfrm>
                <a:off x="3054650" y="4196025"/>
                <a:ext cx="495025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6273" extrusionOk="0">
                    <a:moveTo>
                      <a:pt x="19797" y="1"/>
                    </a:moveTo>
                    <a:cubicBezTo>
                      <a:pt x="19780" y="1"/>
                      <a:pt x="19712" y="69"/>
                      <a:pt x="19625" y="156"/>
                    </a:cubicBezTo>
                    <a:cubicBezTo>
                      <a:pt x="19500" y="281"/>
                      <a:pt x="19324" y="432"/>
                      <a:pt x="19149" y="632"/>
                    </a:cubicBezTo>
                    <a:cubicBezTo>
                      <a:pt x="18698" y="1033"/>
                      <a:pt x="18071" y="1610"/>
                      <a:pt x="17244" y="2236"/>
                    </a:cubicBezTo>
                    <a:cubicBezTo>
                      <a:pt x="15565" y="3489"/>
                      <a:pt x="12983" y="4918"/>
                      <a:pt x="9850" y="5620"/>
                    </a:cubicBezTo>
                    <a:cubicBezTo>
                      <a:pt x="8616" y="5894"/>
                      <a:pt x="7412" y="6061"/>
                      <a:pt x="6299" y="6061"/>
                    </a:cubicBezTo>
                    <a:cubicBezTo>
                      <a:pt x="5988" y="6061"/>
                      <a:pt x="5685" y="6048"/>
                      <a:pt x="5389" y="6021"/>
                    </a:cubicBezTo>
                    <a:cubicBezTo>
                      <a:pt x="4011" y="5895"/>
                      <a:pt x="2808" y="5444"/>
                      <a:pt x="1956" y="4818"/>
                    </a:cubicBezTo>
                    <a:cubicBezTo>
                      <a:pt x="1129" y="4216"/>
                      <a:pt x="627" y="3514"/>
                      <a:pt x="352" y="2988"/>
                    </a:cubicBezTo>
                    <a:cubicBezTo>
                      <a:pt x="101" y="2462"/>
                      <a:pt x="26" y="2136"/>
                      <a:pt x="1" y="2136"/>
                    </a:cubicBezTo>
                    <a:cubicBezTo>
                      <a:pt x="1" y="2161"/>
                      <a:pt x="26" y="2236"/>
                      <a:pt x="51" y="2387"/>
                    </a:cubicBezTo>
                    <a:cubicBezTo>
                      <a:pt x="76" y="2537"/>
                      <a:pt x="151" y="2763"/>
                      <a:pt x="276" y="3038"/>
                    </a:cubicBezTo>
                    <a:cubicBezTo>
                      <a:pt x="527" y="3565"/>
                      <a:pt x="1003" y="4316"/>
                      <a:pt x="1881" y="4943"/>
                    </a:cubicBezTo>
                    <a:cubicBezTo>
                      <a:pt x="2733" y="5595"/>
                      <a:pt x="3961" y="6071"/>
                      <a:pt x="5364" y="6221"/>
                    </a:cubicBezTo>
                    <a:cubicBezTo>
                      <a:pt x="5689" y="6256"/>
                      <a:pt x="6022" y="6272"/>
                      <a:pt x="6362" y="6272"/>
                    </a:cubicBezTo>
                    <a:cubicBezTo>
                      <a:pt x="7489" y="6272"/>
                      <a:pt x="8687" y="6096"/>
                      <a:pt x="9901" y="5845"/>
                    </a:cubicBezTo>
                    <a:cubicBezTo>
                      <a:pt x="13059" y="5144"/>
                      <a:pt x="15665" y="3640"/>
                      <a:pt x="17319" y="2337"/>
                    </a:cubicBezTo>
                    <a:cubicBezTo>
                      <a:pt x="18171" y="1710"/>
                      <a:pt x="18773" y="1108"/>
                      <a:pt x="19199" y="682"/>
                    </a:cubicBezTo>
                    <a:cubicBezTo>
                      <a:pt x="19399" y="482"/>
                      <a:pt x="19550" y="306"/>
                      <a:pt x="19650" y="181"/>
                    </a:cubicBezTo>
                    <a:cubicBezTo>
                      <a:pt x="19750" y="56"/>
                      <a:pt x="19800" y="6"/>
                      <a:pt x="19800" y="6"/>
                    </a:cubicBezTo>
                    <a:cubicBezTo>
                      <a:pt x="19800" y="2"/>
                      <a:pt x="19799" y="1"/>
                      <a:pt x="19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6"/>
              <p:cNvSpPr/>
              <p:nvPr/>
            </p:nvSpPr>
            <p:spPr>
              <a:xfrm>
                <a:off x="3054650" y="4293775"/>
                <a:ext cx="495025" cy="156900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6276" extrusionOk="0">
                    <a:moveTo>
                      <a:pt x="19797" y="1"/>
                    </a:moveTo>
                    <a:cubicBezTo>
                      <a:pt x="19780" y="1"/>
                      <a:pt x="19712" y="69"/>
                      <a:pt x="19625" y="156"/>
                    </a:cubicBezTo>
                    <a:cubicBezTo>
                      <a:pt x="19500" y="281"/>
                      <a:pt x="19324" y="432"/>
                      <a:pt x="19149" y="632"/>
                    </a:cubicBezTo>
                    <a:cubicBezTo>
                      <a:pt x="18698" y="1033"/>
                      <a:pt x="18071" y="1609"/>
                      <a:pt x="17244" y="2236"/>
                    </a:cubicBezTo>
                    <a:cubicBezTo>
                      <a:pt x="15565" y="3489"/>
                      <a:pt x="12983" y="4918"/>
                      <a:pt x="9850" y="5645"/>
                    </a:cubicBezTo>
                    <a:cubicBezTo>
                      <a:pt x="8620" y="5899"/>
                      <a:pt x="7419" y="6061"/>
                      <a:pt x="6309" y="6061"/>
                    </a:cubicBezTo>
                    <a:cubicBezTo>
                      <a:pt x="5995" y="6061"/>
                      <a:pt x="5688" y="6048"/>
                      <a:pt x="5389" y="6021"/>
                    </a:cubicBezTo>
                    <a:cubicBezTo>
                      <a:pt x="4011" y="5895"/>
                      <a:pt x="2808" y="5444"/>
                      <a:pt x="1956" y="4818"/>
                    </a:cubicBezTo>
                    <a:cubicBezTo>
                      <a:pt x="1129" y="4216"/>
                      <a:pt x="627" y="3514"/>
                      <a:pt x="352" y="2988"/>
                    </a:cubicBezTo>
                    <a:cubicBezTo>
                      <a:pt x="110" y="2481"/>
                      <a:pt x="32" y="2160"/>
                      <a:pt x="4" y="2160"/>
                    </a:cubicBezTo>
                    <a:cubicBezTo>
                      <a:pt x="3" y="2160"/>
                      <a:pt x="2" y="2160"/>
                      <a:pt x="1" y="2161"/>
                    </a:cubicBezTo>
                    <a:cubicBezTo>
                      <a:pt x="1" y="2161"/>
                      <a:pt x="26" y="2236"/>
                      <a:pt x="51" y="2386"/>
                    </a:cubicBezTo>
                    <a:cubicBezTo>
                      <a:pt x="76" y="2537"/>
                      <a:pt x="151" y="2762"/>
                      <a:pt x="276" y="3038"/>
                    </a:cubicBezTo>
                    <a:cubicBezTo>
                      <a:pt x="527" y="3564"/>
                      <a:pt x="1003" y="4316"/>
                      <a:pt x="1881" y="4943"/>
                    </a:cubicBezTo>
                    <a:cubicBezTo>
                      <a:pt x="2733" y="5594"/>
                      <a:pt x="3961" y="6096"/>
                      <a:pt x="5364" y="6221"/>
                    </a:cubicBezTo>
                    <a:cubicBezTo>
                      <a:pt x="5708" y="6258"/>
                      <a:pt x="6060" y="6275"/>
                      <a:pt x="6419" y="6275"/>
                    </a:cubicBezTo>
                    <a:cubicBezTo>
                      <a:pt x="7529" y="6275"/>
                      <a:pt x="8708" y="6110"/>
                      <a:pt x="9901" y="5845"/>
                    </a:cubicBezTo>
                    <a:cubicBezTo>
                      <a:pt x="13059" y="5143"/>
                      <a:pt x="15665" y="3640"/>
                      <a:pt x="17319" y="2361"/>
                    </a:cubicBezTo>
                    <a:cubicBezTo>
                      <a:pt x="18171" y="1710"/>
                      <a:pt x="18773" y="1108"/>
                      <a:pt x="19199" y="682"/>
                    </a:cubicBezTo>
                    <a:cubicBezTo>
                      <a:pt x="19399" y="482"/>
                      <a:pt x="19550" y="306"/>
                      <a:pt x="19650" y="181"/>
                    </a:cubicBezTo>
                    <a:cubicBezTo>
                      <a:pt x="19750" y="56"/>
                      <a:pt x="19800" y="5"/>
                      <a:pt x="19800" y="5"/>
                    </a:cubicBezTo>
                    <a:cubicBezTo>
                      <a:pt x="19800" y="2"/>
                      <a:pt x="19799" y="1"/>
                      <a:pt x="19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6"/>
              <p:cNvSpPr/>
              <p:nvPr/>
            </p:nvSpPr>
            <p:spPr>
              <a:xfrm>
                <a:off x="2981975" y="4263825"/>
                <a:ext cx="609050" cy="711650"/>
              </a:xfrm>
              <a:custGeom>
                <a:avLst/>
                <a:gdLst/>
                <a:ahLst/>
                <a:cxnLst/>
                <a:rect l="l" t="t" r="r" b="b"/>
                <a:pathLst>
                  <a:path w="24362" h="28466" extrusionOk="0">
                    <a:moveTo>
                      <a:pt x="928" y="3108"/>
                    </a:moveTo>
                    <a:cubicBezTo>
                      <a:pt x="928" y="3108"/>
                      <a:pt x="903" y="3158"/>
                      <a:pt x="903" y="3284"/>
                    </a:cubicBezTo>
                    <a:cubicBezTo>
                      <a:pt x="928" y="3158"/>
                      <a:pt x="928" y="3108"/>
                      <a:pt x="928" y="3108"/>
                    </a:cubicBezTo>
                    <a:close/>
                    <a:moveTo>
                      <a:pt x="23334" y="0"/>
                    </a:moveTo>
                    <a:cubicBezTo>
                      <a:pt x="23334" y="0"/>
                      <a:pt x="23334" y="76"/>
                      <a:pt x="23334" y="176"/>
                    </a:cubicBezTo>
                    <a:cubicBezTo>
                      <a:pt x="23334" y="301"/>
                      <a:pt x="23359" y="477"/>
                      <a:pt x="23359" y="677"/>
                    </a:cubicBezTo>
                    <a:cubicBezTo>
                      <a:pt x="23409" y="1128"/>
                      <a:pt x="23459" y="1780"/>
                      <a:pt x="23534" y="2607"/>
                    </a:cubicBezTo>
                    <a:cubicBezTo>
                      <a:pt x="23685" y="4261"/>
                      <a:pt x="23986" y="6667"/>
                      <a:pt x="24111" y="9650"/>
                    </a:cubicBezTo>
                    <a:cubicBezTo>
                      <a:pt x="24186" y="11153"/>
                      <a:pt x="24186" y="12782"/>
                      <a:pt x="23986" y="14537"/>
                    </a:cubicBezTo>
                    <a:cubicBezTo>
                      <a:pt x="23810" y="16266"/>
                      <a:pt x="23434" y="18121"/>
                      <a:pt x="22732" y="19975"/>
                    </a:cubicBezTo>
                    <a:cubicBezTo>
                      <a:pt x="22031" y="21805"/>
                      <a:pt x="20928" y="23610"/>
                      <a:pt x="19399" y="25088"/>
                    </a:cubicBezTo>
                    <a:cubicBezTo>
                      <a:pt x="18622" y="25815"/>
                      <a:pt x="17745" y="26492"/>
                      <a:pt x="16768" y="27018"/>
                    </a:cubicBezTo>
                    <a:cubicBezTo>
                      <a:pt x="15815" y="27544"/>
                      <a:pt x="14737" y="27920"/>
                      <a:pt x="13635" y="28121"/>
                    </a:cubicBezTo>
                    <a:cubicBezTo>
                      <a:pt x="13127" y="28212"/>
                      <a:pt x="12618" y="28255"/>
                      <a:pt x="12111" y="28255"/>
                    </a:cubicBezTo>
                    <a:cubicBezTo>
                      <a:pt x="10390" y="28255"/>
                      <a:pt x="8707" y="27756"/>
                      <a:pt x="7294" y="26943"/>
                    </a:cubicBezTo>
                    <a:cubicBezTo>
                      <a:pt x="5414" y="25890"/>
                      <a:pt x="3935" y="24387"/>
                      <a:pt x="2883" y="22732"/>
                    </a:cubicBezTo>
                    <a:cubicBezTo>
                      <a:pt x="1830" y="21053"/>
                      <a:pt x="1178" y="19274"/>
                      <a:pt x="777" y="17569"/>
                    </a:cubicBezTo>
                    <a:cubicBezTo>
                      <a:pt x="376" y="15865"/>
                      <a:pt x="226" y="14236"/>
                      <a:pt x="176" y="12757"/>
                    </a:cubicBezTo>
                    <a:cubicBezTo>
                      <a:pt x="126" y="9750"/>
                      <a:pt x="427" y="7344"/>
                      <a:pt x="627" y="5690"/>
                    </a:cubicBezTo>
                    <a:cubicBezTo>
                      <a:pt x="727" y="4863"/>
                      <a:pt x="803" y="4236"/>
                      <a:pt x="853" y="3785"/>
                    </a:cubicBezTo>
                    <a:cubicBezTo>
                      <a:pt x="878" y="3559"/>
                      <a:pt x="903" y="3409"/>
                      <a:pt x="903" y="3284"/>
                    </a:cubicBezTo>
                    <a:lnTo>
                      <a:pt x="903" y="3284"/>
                    </a:lnTo>
                    <a:cubicBezTo>
                      <a:pt x="878" y="3409"/>
                      <a:pt x="853" y="3559"/>
                      <a:pt x="803" y="3760"/>
                    </a:cubicBezTo>
                    <a:cubicBezTo>
                      <a:pt x="752" y="4211"/>
                      <a:pt x="652" y="4863"/>
                      <a:pt x="527" y="5690"/>
                    </a:cubicBezTo>
                    <a:cubicBezTo>
                      <a:pt x="326" y="7344"/>
                      <a:pt x="1" y="9750"/>
                      <a:pt x="26" y="12757"/>
                    </a:cubicBezTo>
                    <a:cubicBezTo>
                      <a:pt x="76" y="14261"/>
                      <a:pt x="201" y="15890"/>
                      <a:pt x="602" y="17620"/>
                    </a:cubicBezTo>
                    <a:cubicBezTo>
                      <a:pt x="1003" y="19349"/>
                      <a:pt x="1655" y="21153"/>
                      <a:pt x="2707" y="22833"/>
                    </a:cubicBezTo>
                    <a:cubicBezTo>
                      <a:pt x="3760" y="24512"/>
                      <a:pt x="5289" y="26066"/>
                      <a:pt x="7168" y="27118"/>
                    </a:cubicBezTo>
                    <a:cubicBezTo>
                      <a:pt x="8616" y="27948"/>
                      <a:pt x="10330" y="28466"/>
                      <a:pt x="12094" y="28466"/>
                    </a:cubicBezTo>
                    <a:cubicBezTo>
                      <a:pt x="12622" y="28466"/>
                      <a:pt x="13154" y="28419"/>
                      <a:pt x="13685" y="28321"/>
                    </a:cubicBezTo>
                    <a:cubicBezTo>
                      <a:pt x="14813" y="28121"/>
                      <a:pt x="15890" y="27745"/>
                      <a:pt x="16893" y="27194"/>
                    </a:cubicBezTo>
                    <a:cubicBezTo>
                      <a:pt x="17870" y="26667"/>
                      <a:pt x="18747" y="25991"/>
                      <a:pt x="19524" y="25239"/>
                    </a:cubicBezTo>
                    <a:cubicBezTo>
                      <a:pt x="21103" y="23735"/>
                      <a:pt x="22206" y="21905"/>
                      <a:pt x="22908" y="20051"/>
                    </a:cubicBezTo>
                    <a:cubicBezTo>
                      <a:pt x="23635" y="18171"/>
                      <a:pt x="23986" y="16316"/>
                      <a:pt x="24186" y="14562"/>
                    </a:cubicBezTo>
                    <a:cubicBezTo>
                      <a:pt x="24362" y="12808"/>
                      <a:pt x="24336" y="11153"/>
                      <a:pt x="24286" y="9650"/>
                    </a:cubicBezTo>
                    <a:cubicBezTo>
                      <a:pt x="24136" y="6667"/>
                      <a:pt x="23785" y="4261"/>
                      <a:pt x="23610" y="2582"/>
                    </a:cubicBezTo>
                    <a:cubicBezTo>
                      <a:pt x="23534" y="1780"/>
                      <a:pt x="23459" y="1128"/>
                      <a:pt x="23409" y="677"/>
                    </a:cubicBezTo>
                    <a:cubicBezTo>
                      <a:pt x="23384" y="477"/>
                      <a:pt x="23359" y="301"/>
                      <a:pt x="23359" y="176"/>
                    </a:cubicBezTo>
                    <a:cubicBezTo>
                      <a:pt x="23334" y="76"/>
                      <a:pt x="23334" y="0"/>
                      <a:pt x="23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36"/>
              <p:cNvSpPr/>
              <p:nvPr/>
            </p:nvSpPr>
            <p:spPr>
              <a:xfrm>
                <a:off x="3021450" y="4781375"/>
                <a:ext cx="529475" cy="246950"/>
              </a:xfrm>
              <a:custGeom>
                <a:avLst/>
                <a:gdLst/>
                <a:ahLst/>
                <a:cxnLst/>
                <a:rect l="l" t="t" r="r" b="b"/>
                <a:pathLst>
                  <a:path w="21179" h="9878" extrusionOk="0">
                    <a:moveTo>
                      <a:pt x="21179" y="0"/>
                    </a:moveTo>
                    <a:cubicBezTo>
                      <a:pt x="20076" y="1504"/>
                      <a:pt x="18898" y="3609"/>
                      <a:pt x="17494" y="4862"/>
                    </a:cubicBezTo>
                    <a:cubicBezTo>
                      <a:pt x="16091" y="6091"/>
                      <a:pt x="14236" y="7168"/>
                      <a:pt x="12407" y="7494"/>
                    </a:cubicBezTo>
                    <a:cubicBezTo>
                      <a:pt x="11940" y="7573"/>
                      <a:pt x="11457" y="7611"/>
                      <a:pt x="10966" y="7611"/>
                    </a:cubicBezTo>
                    <a:cubicBezTo>
                      <a:pt x="8819" y="7611"/>
                      <a:pt x="6517" y="6891"/>
                      <a:pt x="4762" y="5790"/>
                    </a:cubicBezTo>
                    <a:cubicBezTo>
                      <a:pt x="2632" y="4436"/>
                      <a:pt x="1329" y="1980"/>
                      <a:pt x="0" y="0"/>
                    </a:cubicBezTo>
                    <a:lnTo>
                      <a:pt x="0" y="0"/>
                    </a:lnTo>
                    <a:cubicBezTo>
                      <a:pt x="752" y="2557"/>
                      <a:pt x="1078" y="3208"/>
                      <a:pt x="2482" y="5238"/>
                    </a:cubicBezTo>
                    <a:cubicBezTo>
                      <a:pt x="3885" y="7269"/>
                      <a:pt x="5640" y="8547"/>
                      <a:pt x="7895" y="9349"/>
                    </a:cubicBezTo>
                    <a:cubicBezTo>
                      <a:pt x="8905" y="9704"/>
                      <a:pt x="9976" y="9877"/>
                      <a:pt x="11048" y="9877"/>
                    </a:cubicBezTo>
                    <a:cubicBezTo>
                      <a:pt x="13300" y="9877"/>
                      <a:pt x="15562" y="9113"/>
                      <a:pt x="17294" y="7670"/>
                    </a:cubicBezTo>
                    <a:cubicBezTo>
                      <a:pt x="19850" y="5539"/>
                      <a:pt x="20752" y="2256"/>
                      <a:pt x="21179" y="0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36"/>
              <p:cNvSpPr/>
              <p:nvPr/>
            </p:nvSpPr>
            <p:spPr>
              <a:xfrm>
                <a:off x="3066575" y="4375975"/>
                <a:ext cx="296375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11855" h="425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77" y="2131"/>
                      <a:pt x="2982" y="3710"/>
                      <a:pt x="5238" y="4136"/>
                    </a:cubicBezTo>
                    <a:cubicBezTo>
                      <a:pt x="5652" y="4213"/>
                      <a:pt x="6087" y="4253"/>
                      <a:pt x="6530" y="4253"/>
                    </a:cubicBezTo>
                    <a:cubicBezTo>
                      <a:pt x="8526" y="4253"/>
                      <a:pt x="10685" y="3453"/>
                      <a:pt x="11855" y="1730"/>
                    </a:cubicBezTo>
                    <a:lnTo>
                      <a:pt x="11855" y="1730"/>
                    </a:lnTo>
                    <a:cubicBezTo>
                      <a:pt x="9773" y="2452"/>
                      <a:pt x="7700" y="2881"/>
                      <a:pt x="5851" y="2881"/>
                    </a:cubicBezTo>
                    <a:cubicBezTo>
                      <a:pt x="3269" y="2881"/>
                      <a:pt x="1124" y="2045"/>
                      <a:pt x="0" y="1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36"/>
              <p:cNvSpPr/>
              <p:nvPr/>
            </p:nvSpPr>
            <p:spPr>
              <a:xfrm>
                <a:off x="3933100" y="4105275"/>
                <a:ext cx="154800" cy="117225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4689" extrusionOk="0">
                    <a:moveTo>
                      <a:pt x="6" y="0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26" y="102"/>
                      <a:pt x="101" y="302"/>
                    </a:cubicBezTo>
                    <a:cubicBezTo>
                      <a:pt x="176" y="478"/>
                      <a:pt x="327" y="753"/>
                      <a:pt x="527" y="1054"/>
                    </a:cubicBezTo>
                    <a:cubicBezTo>
                      <a:pt x="903" y="1706"/>
                      <a:pt x="1555" y="2508"/>
                      <a:pt x="2457" y="3185"/>
                    </a:cubicBezTo>
                    <a:cubicBezTo>
                      <a:pt x="3359" y="3861"/>
                      <a:pt x="4312" y="4287"/>
                      <a:pt x="5013" y="4488"/>
                    </a:cubicBezTo>
                    <a:cubicBezTo>
                      <a:pt x="5364" y="4588"/>
                      <a:pt x="5665" y="4638"/>
                      <a:pt x="5866" y="4663"/>
                    </a:cubicBezTo>
                    <a:cubicBezTo>
                      <a:pt x="6066" y="4688"/>
                      <a:pt x="6166" y="4688"/>
                      <a:pt x="6166" y="4688"/>
                    </a:cubicBezTo>
                    <a:cubicBezTo>
                      <a:pt x="6191" y="4638"/>
                      <a:pt x="5740" y="4563"/>
                      <a:pt x="5064" y="4337"/>
                    </a:cubicBezTo>
                    <a:cubicBezTo>
                      <a:pt x="4362" y="4087"/>
                      <a:pt x="3460" y="3661"/>
                      <a:pt x="2582" y="3009"/>
                    </a:cubicBezTo>
                    <a:cubicBezTo>
                      <a:pt x="1705" y="2332"/>
                      <a:pt x="1053" y="1581"/>
                      <a:pt x="652" y="979"/>
                    </a:cubicBezTo>
                    <a:cubicBezTo>
                      <a:pt x="239" y="395"/>
                      <a:pt x="62" y="0"/>
                      <a:pt x="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6"/>
              <p:cNvSpPr/>
              <p:nvPr/>
            </p:nvSpPr>
            <p:spPr>
              <a:xfrm>
                <a:off x="3943125" y="4112200"/>
                <a:ext cx="1629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411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" y="100"/>
                      <a:pt x="63" y="199"/>
                      <a:pt x="100" y="298"/>
                    </a:cubicBezTo>
                    <a:lnTo>
                      <a:pt x="100" y="298"/>
                    </a:lnTo>
                    <a:lnTo>
                      <a:pt x="1" y="0"/>
                    </a:lnTo>
                    <a:close/>
                    <a:moveTo>
                      <a:pt x="100" y="298"/>
                    </a:moveTo>
                    <a:lnTo>
                      <a:pt x="151" y="451"/>
                    </a:lnTo>
                    <a:cubicBezTo>
                      <a:pt x="158" y="458"/>
                      <a:pt x="164" y="464"/>
                      <a:pt x="170" y="470"/>
                    </a:cubicBezTo>
                    <a:lnTo>
                      <a:pt x="170" y="470"/>
                    </a:lnTo>
                    <a:cubicBezTo>
                      <a:pt x="145" y="413"/>
                      <a:pt x="122" y="356"/>
                      <a:pt x="100" y="298"/>
                    </a:cubicBezTo>
                    <a:close/>
                    <a:moveTo>
                      <a:pt x="170" y="470"/>
                    </a:moveTo>
                    <a:cubicBezTo>
                      <a:pt x="852" y="2039"/>
                      <a:pt x="2613" y="3436"/>
                      <a:pt x="4186" y="3960"/>
                    </a:cubicBezTo>
                    <a:cubicBezTo>
                      <a:pt x="4469" y="4047"/>
                      <a:pt x="4790" y="4115"/>
                      <a:pt x="5099" y="4115"/>
                    </a:cubicBezTo>
                    <a:cubicBezTo>
                      <a:pt x="5146" y="4115"/>
                      <a:pt x="5193" y="4114"/>
                      <a:pt x="5239" y="4111"/>
                    </a:cubicBezTo>
                    <a:cubicBezTo>
                      <a:pt x="5590" y="4060"/>
                      <a:pt x="5941" y="3910"/>
                      <a:pt x="6141" y="3609"/>
                    </a:cubicBezTo>
                    <a:cubicBezTo>
                      <a:pt x="6517" y="3058"/>
                      <a:pt x="6191" y="2256"/>
                      <a:pt x="5665" y="1855"/>
                    </a:cubicBezTo>
                    <a:cubicBezTo>
                      <a:pt x="5139" y="1454"/>
                      <a:pt x="4437" y="1354"/>
                      <a:pt x="3810" y="1203"/>
                    </a:cubicBezTo>
                    <a:cubicBezTo>
                      <a:pt x="3475" y="1123"/>
                      <a:pt x="3150" y="1103"/>
                      <a:pt x="2832" y="1103"/>
                    </a:cubicBezTo>
                    <a:cubicBezTo>
                      <a:pt x="2543" y="1103"/>
                      <a:pt x="2261" y="1119"/>
                      <a:pt x="1985" y="1119"/>
                    </a:cubicBezTo>
                    <a:cubicBezTo>
                      <a:pt x="1348" y="1119"/>
                      <a:pt x="745" y="1034"/>
                      <a:pt x="170" y="470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6"/>
              <p:cNvSpPr/>
              <p:nvPr/>
            </p:nvSpPr>
            <p:spPr>
              <a:xfrm>
                <a:off x="3019575" y="3929225"/>
                <a:ext cx="556425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6473" extrusionOk="0">
                    <a:moveTo>
                      <a:pt x="22256" y="1"/>
                    </a:moveTo>
                    <a:cubicBezTo>
                      <a:pt x="18597" y="728"/>
                      <a:pt x="15464" y="2407"/>
                      <a:pt x="11755" y="2958"/>
                    </a:cubicBezTo>
                    <a:cubicBezTo>
                      <a:pt x="10286" y="3167"/>
                      <a:pt x="8792" y="3301"/>
                      <a:pt x="7297" y="3301"/>
                    </a:cubicBezTo>
                    <a:cubicBezTo>
                      <a:pt x="5194" y="3301"/>
                      <a:pt x="3089" y="3035"/>
                      <a:pt x="1053" y="2332"/>
                    </a:cubicBezTo>
                    <a:lnTo>
                      <a:pt x="0" y="4086"/>
                    </a:lnTo>
                    <a:cubicBezTo>
                      <a:pt x="1928" y="5780"/>
                      <a:pt x="4356" y="6472"/>
                      <a:pt x="6868" y="6472"/>
                    </a:cubicBezTo>
                    <a:cubicBezTo>
                      <a:pt x="8406" y="6472"/>
                      <a:pt x="9975" y="6213"/>
                      <a:pt x="11479" y="5765"/>
                    </a:cubicBezTo>
                    <a:cubicBezTo>
                      <a:pt x="15439" y="4612"/>
                      <a:pt x="18898" y="2407"/>
                      <a:pt x="22256" y="1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6"/>
              <p:cNvSpPr/>
              <p:nvPr/>
            </p:nvSpPr>
            <p:spPr>
              <a:xfrm>
                <a:off x="4047775" y="4400425"/>
                <a:ext cx="465550" cy="688000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27520" extrusionOk="0">
                    <a:moveTo>
                      <a:pt x="25" y="0"/>
                    </a:moveTo>
                    <a:cubicBezTo>
                      <a:pt x="0" y="0"/>
                      <a:pt x="25" y="125"/>
                      <a:pt x="50" y="351"/>
                    </a:cubicBezTo>
                    <a:cubicBezTo>
                      <a:pt x="101" y="602"/>
                      <a:pt x="151" y="953"/>
                      <a:pt x="226" y="1379"/>
                    </a:cubicBezTo>
                    <a:cubicBezTo>
                      <a:pt x="376" y="2281"/>
                      <a:pt x="627" y="3559"/>
                      <a:pt x="1028" y="5113"/>
                    </a:cubicBezTo>
                    <a:cubicBezTo>
                      <a:pt x="1855" y="8221"/>
                      <a:pt x="3309" y="12481"/>
                      <a:pt x="5740" y="16767"/>
                    </a:cubicBezTo>
                    <a:cubicBezTo>
                      <a:pt x="6968" y="18897"/>
                      <a:pt x="8296" y="20852"/>
                      <a:pt x="9650" y="22507"/>
                    </a:cubicBezTo>
                    <a:cubicBezTo>
                      <a:pt x="10978" y="24161"/>
                      <a:pt x="12256" y="25639"/>
                      <a:pt x="13634" y="26517"/>
                    </a:cubicBezTo>
                    <a:cubicBezTo>
                      <a:pt x="14791" y="27274"/>
                      <a:pt x="15948" y="27519"/>
                      <a:pt x="16824" y="27519"/>
                    </a:cubicBezTo>
                    <a:cubicBezTo>
                      <a:pt x="16991" y="27519"/>
                      <a:pt x="17149" y="27510"/>
                      <a:pt x="17294" y="27494"/>
                    </a:cubicBezTo>
                    <a:cubicBezTo>
                      <a:pt x="17745" y="27444"/>
                      <a:pt x="18071" y="27344"/>
                      <a:pt x="18296" y="27243"/>
                    </a:cubicBezTo>
                    <a:cubicBezTo>
                      <a:pt x="18421" y="27193"/>
                      <a:pt x="18497" y="27168"/>
                      <a:pt x="18547" y="27143"/>
                    </a:cubicBezTo>
                    <a:cubicBezTo>
                      <a:pt x="18597" y="27093"/>
                      <a:pt x="18622" y="27093"/>
                      <a:pt x="18622" y="27093"/>
                    </a:cubicBezTo>
                    <a:cubicBezTo>
                      <a:pt x="18622" y="27089"/>
                      <a:pt x="18619" y="27087"/>
                      <a:pt x="18614" y="27087"/>
                    </a:cubicBezTo>
                    <a:cubicBezTo>
                      <a:pt x="18551" y="27087"/>
                      <a:pt x="18102" y="27349"/>
                      <a:pt x="17269" y="27419"/>
                    </a:cubicBezTo>
                    <a:cubicBezTo>
                      <a:pt x="17159" y="27428"/>
                      <a:pt x="17043" y="27433"/>
                      <a:pt x="16920" y="27433"/>
                    </a:cubicBezTo>
                    <a:cubicBezTo>
                      <a:pt x="16055" y="27433"/>
                      <a:pt x="14873" y="27181"/>
                      <a:pt x="13710" y="26391"/>
                    </a:cubicBezTo>
                    <a:cubicBezTo>
                      <a:pt x="12381" y="25514"/>
                      <a:pt x="11128" y="24035"/>
                      <a:pt x="9800" y="22381"/>
                    </a:cubicBezTo>
                    <a:cubicBezTo>
                      <a:pt x="8472" y="20727"/>
                      <a:pt x="7143" y="18797"/>
                      <a:pt x="5940" y="16667"/>
                    </a:cubicBezTo>
                    <a:cubicBezTo>
                      <a:pt x="3509" y="12406"/>
                      <a:pt x="2030" y="8171"/>
                      <a:pt x="1178" y="5063"/>
                    </a:cubicBezTo>
                    <a:cubicBezTo>
                      <a:pt x="777" y="3509"/>
                      <a:pt x="477" y="2256"/>
                      <a:pt x="301" y="1379"/>
                    </a:cubicBezTo>
                    <a:cubicBezTo>
                      <a:pt x="226" y="953"/>
                      <a:pt x="151" y="602"/>
                      <a:pt x="101" y="351"/>
                    </a:cubicBezTo>
                    <a:cubicBezTo>
                      <a:pt x="50" y="125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6"/>
              <p:cNvSpPr/>
              <p:nvPr/>
            </p:nvSpPr>
            <p:spPr>
              <a:xfrm>
                <a:off x="4138000" y="4692400"/>
                <a:ext cx="392875" cy="393925"/>
              </a:xfrm>
              <a:custGeom>
                <a:avLst/>
                <a:gdLst/>
                <a:ahLst/>
                <a:cxnLst/>
                <a:rect l="l" t="t" r="r" b="b"/>
                <a:pathLst>
                  <a:path w="15715" h="1575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76" y="4386"/>
                      <a:pt x="8096" y="13309"/>
                      <a:pt x="9524" y="14386"/>
                    </a:cubicBezTo>
                    <a:cubicBezTo>
                      <a:pt x="10025" y="14762"/>
                      <a:pt x="9675" y="14487"/>
                      <a:pt x="10276" y="14938"/>
                    </a:cubicBezTo>
                    <a:cubicBezTo>
                      <a:pt x="10974" y="15440"/>
                      <a:pt x="12071" y="15756"/>
                      <a:pt x="13088" y="15756"/>
                    </a:cubicBezTo>
                    <a:cubicBezTo>
                      <a:pt x="14154" y="15756"/>
                      <a:pt x="15131" y="15408"/>
                      <a:pt x="15464" y="14562"/>
                    </a:cubicBezTo>
                    <a:cubicBezTo>
                      <a:pt x="15514" y="14462"/>
                      <a:pt x="15539" y="14361"/>
                      <a:pt x="15564" y="14286"/>
                    </a:cubicBezTo>
                    <a:cubicBezTo>
                      <a:pt x="15715" y="13509"/>
                      <a:pt x="15389" y="12707"/>
                      <a:pt x="14913" y="12106"/>
                    </a:cubicBezTo>
                    <a:cubicBezTo>
                      <a:pt x="13860" y="10828"/>
                      <a:pt x="12181" y="10301"/>
                      <a:pt x="10652" y="9650"/>
                    </a:cubicBezTo>
                    <a:cubicBezTo>
                      <a:pt x="6166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6"/>
              <p:cNvSpPr/>
              <p:nvPr/>
            </p:nvSpPr>
            <p:spPr>
              <a:xfrm>
                <a:off x="3290875" y="2056425"/>
                <a:ext cx="1092750" cy="1491875"/>
              </a:xfrm>
              <a:custGeom>
                <a:avLst/>
                <a:gdLst/>
                <a:ahLst/>
                <a:cxnLst/>
                <a:rect l="l" t="t" r="r" b="b"/>
                <a:pathLst>
                  <a:path w="43710" h="59675" extrusionOk="0">
                    <a:moveTo>
                      <a:pt x="10602" y="0"/>
                    </a:moveTo>
                    <a:lnTo>
                      <a:pt x="6667" y="802"/>
                    </a:lnTo>
                    <a:lnTo>
                      <a:pt x="0" y="59675"/>
                    </a:lnTo>
                    <a:lnTo>
                      <a:pt x="43710" y="57620"/>
                    </a:lnTo>
                    <a:lnTo>
                      <a:pt x="39951" y="2406"/>
                    </a:lnTo>
                    <a:lnTo>
                      <a:pt x="30051" y="251"/>
                    </a:lnTo>
                    <a:lnTo>
                      <a:pt x="106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6"/>
              <p:cNvSpPr/>
              <p:nvPr/>
            </p:nvSpPr>
            <p:spPr>
              <a:xfrm>
                <a:off x="4149900" y="2077100"/>
                <a:ext cx="758175" cy="1422325"/>
              </a:xfrm>
              <a:custGeom>
                <a:avLst/>
                <a:gdLst/>
                <a:ahLst/>
                <a:cxnLst/>
                <a:rect l="l" t="t" r="r" b="b"/>
                <a:pathLst>
                  <a:path w="30327" h="56893" extrusionOk="0">
                    <a:moveTo>
                      <a:pt x="1" y="0"/>
                    </a:moveTo>
                    <a:lnTo>
                      <a:pt x="1554" y="29123"/>
                    </a:lnTo>
                    <a:lnTo>
                      <a:pt x="602" y="54236"/>
                    </a:lnTo>
                    <a:lnTo>
                      <a:pt x="30327" y="56893"/>
                    </a:lnTo>
                    <a:cubicBezTo>
                      <a:pt x="29274" y="47945"/>
                      <a:pt x="27570" y="31955"/>
                      <a:pt x="26266" y="23609"/>
                    </a:cubicBezTo>
                    <a:cubicBezTo>
                      <a:pt x="25189" y="16517"/>
                      <a:pt x="22231" y="12106"/>
                      <a:pt x="19199" y="8672"/>
                    </a:cubicBezTo>
                    <a:cubicBezTo>
                      <a:pt x="14562" y="3359"/>
                      <a:pt x="6141" y="1604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36"/>
              <p:cNvSpPr/>
              <p:nvPr/>
            </p:nvSpPr>
            <p:spPr>
              <a:xfrm>
                <a:off x="2729475" y="2064575"/>
                <a:ext cx="1728725" cy="1949325"/>
              </a:xfrm>
              <a:custGeom>
                <a:avLst/>
                <a:gdLst/>
                <a:ahLst/>
                <a:cxnLst/>
                <a:rect l="l" t="t" r="r" b="b"/>
                <a:pathLst>
                  <a:path w="69149" h="77973" extrusionOk="0">
                    <a:moveTo>
                      <a:pt x="30652" y="0"/>
                    </a:moveTo>
                    <a:cubicBezTo>
                      <a:pt x="21905" y="351"/>
                      <a:pt x="11905" y="7594"/>
                      <a:pt x="8923" y="13233"/>
                    </a:cubicBezTo>
                    <a:cubicBezTo>
                      <a:pt x="6817" y="17168"/>
                      <a:pt x="5063" y="21729"/>
                      <a:pt x="4512" y="26115"/>
                    </a:cubicBezTo>
                    <a:cubicBezTo>
                      <a:pt x="3484" y="34486"/>
                      <a:pt x="1704" y="48797"/>
                      <a:pt x="652" y="57745"/>
                    </a:cubicBezTo>
                    <a:cubicBezTo>
                      <a:pt x="0" y="63233"/>
                      <a:pt x="1855" y="68747"/>
                      <a:pt x="5715" y="72732"/>
                    </a:cubicBezTo>
                    <a:cubicBezTo>
                      <a:pt x="9122" y="76237"/>
                      <a:pt x="14028" y="77972"/>
                      <a:pt x="18939" y="77972"/>
                    </a:cubicBezTo>
                    <a:cubicBezTo>
                      <a:pt x="20348" y="77972"/>
                      <a:pt x="21758" y="77829"/>
                      <a:pt x="23133" y="77544"/>
                    </a:cubicBezTo>
                    <a:lnTo>
                      <a:pt x="69148" y="64562"/>
                    </a:lnTo>
                    <a:lnTo>
                      <a:pt x="63610" y="50652"/>
                    </a:lnTo>
                    <a:lnTo>
                      <a:pt x="33384" y="55564"/>
                    </a:lnTo>
                    <a:lnTo>
                      <a:pt x="32331" y="36892"/>
                    </a:lnTo>
                    <a:lnTo>
                      <a:pt x="306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6"/>
              <p:cNvSpPr/>
              <p:nvPr/>
            </p:nvSpPr>
            <p:spPr>
              <a:xfrm>
                <a:off x="4238250" y="2099650"/>
                <a:ext cx="172325" cy="1222475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488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25" y="51"/>
                      <a:pt x="25" y="126"/>
                    </a:cubicBezTo>
                    <a:cubicBezTo>
                      <a:pt x="51" y="226"/>
                      <a:pt x="76" y="326"/>
                      <a:pt x="126" y="477"/>
                    </a:cubicBezTo>
                    <a:cubicBezTo>
                      <a:pt x="201" y="778"/>
                      <a:pt x="326" y="1229"/>
                      <a:pt x="477" y="1780"/>
                    </a:cubicBezTo>
                    <a:cubicBezTo>
                      <a:pt x="802" y="2933"/>
                      <a:pt x="1279" y="4587"/>
                      <a:pt x="1855" y="6642"/>
                    </a:cubicBezTo>
                    <a:cubicBezTo>
                      <a:pt x="3054" y="10763"/>
                      <a:pt x="4700" y="16501"/>
                      <a:pt x="6572" y="22988"/>
                    </a:cubicBezTo>
                    <a:lnTo>
                      <a:pt x="6572" y="22988"/>
                    </a:lnTo>
                    <a:cubicBezTo>
                      <a:pt x="5407" y="23756"/>
                      <a:pt x="4170" y="24548"/>
                      <a:pt x="2933" y="25364"/>
                    </a:cubicBezTo>
                    <a:cubicBezTo>
                      <a:pt x="2532" y="25615"/>
                      <a:pt x="2156" y="25865"/>
                      <a:pt x="1805" y="26116"/>
                    </a:cubicBezTo>
                    <a:lnTo>
                      <a:pt x="1630" y="26216"/>
                    </a:lnTo>
                    <a:lnTo>
                      <a:pt x="1805" y="26291"/>
                    </a:lnTo>
                    <a:cubicBezTo>
                      <a:pt x="3481" y="26981"/>
                      <a:pt x="5083" y="27647"/>
                      <a:pt x="6637" y="28289"/>
                    </a:cubicBezTo>
                    <a:lnTo>
                      <a:pt x="6637" y="28289"/>
                    </a:lnTo>
                    <a:cubicBezTo>
                      <a:pt x="4745" y="34190"/>
                      <a:pt x="3102" y="39318"/>
                      <a:pt x="1905" y="43008"/>
                    </a:cubicBezTo>
                    <a:cubicBezTo>
                      <a:pt x="1329" y="44838"/>
                      <a:pt x="878" y="46317"/>
                      <a:pt x="552" y="47344"/>
                    </a:cubicBezTo>
                    <a:cubicBezTo>
                      <a:pt x="401" y="47845"/>
                      <a:pt x="276" y="48221"/>
                      <a:pt x="201" y="48497"/>
                    </a:cubicBezTo>
                    <a:cubicBezTo>
                      <a:pt x="151" y="48622"/>
                      <a:pt x="126" y="48723"/>
                      <a:pt x="101" y="48798"/>
                    </a:cubicBezTo>
                    <a:cubicBezTo>
                      <a:pt x="76" y="48873"/>
                      <a:pt x="76" y="48898"/>
                      <a:pt x="76" y="48898"/>
                    </a:cubicBezTo>
                    <a:cubicBezTo>
                      <a:pt x="76" y="48898"/>
                      <a:pt x="101" y="48873"/>
                      <a:pt x="126" y="48798"/>
                    </a:cubicBezTo>
                    <a:cubicBezTo>
                      <a:pt x="151" y="48723"/>
                      <a:pt x="176" y="48647"/>
                      <a:pt x="226" y="48522"/>
                    </a:cubicBezTo>
                    <a:cubicBezTo>
                      <a:pt x="326" y="48246"/>
                      <a:pt x="452" y="47845"/>
                      <a:pt x="627" y="47369"/>
                    </a:cubicBezTo>
                    <a:cubicBezTo>
                      <a:pt x="953" y="46342"/>
                      <a:pt x="1429" y="44863"/>
                      <a:pt x="2056" y="43033"/>
                    </a:cubicBezTo>
                    <a:cubicBezTo>
                      <a:pt x="3259" y="39349"/>
                      <a:pt x="4938" y="34186"/>
                      <a:pt x="6868" y="28271"/>
                    </a:cubicBezTo>
                    <a:lnTo>
                      <a:pt x="6893" y="28171"/>
                    </a:lnTo>
                    <a:lnTo>
                      <a:pt x="6792" y="28121"/>
                    </a:lnTo>
                    <a:cubicBezTo>
                      <a:pt x="5274" y="27494"/>
                      <a:pt x="3709" y="26845"/>
                      <a:pt x="2098" y="26172"/>
                    </a:cubicBezTo>
                    <a:lnTo>
                      <a:pt x="2098" y="26172"/>
                    </a:lnTo>
                    <a:cubicBezTo>
                      <a:pt x="2411" y="25972"/>
                      <a:pt x="2726" y="25747"/>
                      <a:pt x="3058" y="25540"/>
                    </a:cubicBezTo>
                    <a:cubicBezTo>
                      <a:pt x="4311" y="24712"/>
                      <a:pt x="5564" y="23910"/>
                      <a:pt x="6742" y="23134"/>
                    </a:cubicBezTo>
                    <a:lnTo>
                      <a:pt x="6818" y="23083"/>
                    </a:lnTo>
                    <a:lnTo>
                      <a:pt x="6792" y="23008"/>
                    </a:lnTo>
                    <a:cubicBezTo>
                      <a:pt x="4888" y="16492"/>
                      <a:pt x="3208" y="10727"/>
                      <a:pt x="2005" y="6617"/>
                    </a:cubicBezTo>
                    <a:cubicBezTo>
                      <a:pt x="1379" y="4562"/>
                      <a:pt x="903" y="2908"/>
                      <a:pt x="552" y="1755"/>
                    </a:cubicBezTo>
                    <a:cubicBezTo>
                      <a:pt x="376" y="1204"/>
                      <a:pt x="251" y="778"/>
                      <a:pt x="151" y="452"/>
                    </a:cubicBezTo>
                    <a:cubicBezTo>
                      <a:pt x="126" y="326"/>
                      <a:pt x="76" y="201"/>
                      <a:pt x="51" y="126"/>
                    </a:cubicBezTo>
                    <a:cubicBezTo>
                      <a:pt x="26" y="5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6"/>
              <p:cNvSpPr/>
              <p:nvPr/>
            </p:nvSpPr>
            <p:spPr>
              <a:xfrm>
                <a:off x="4231350" y="2677350"/>
                <a:ext cx="201150" cy="662300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6492" extrusionOk="0">
                    <a:moveTo>
                      <a:pt x="7043" y="0"/>
                    </a:moveTo>
                    <a:lnTo>
                      <a:pt x="2131" y="3083"/>
                    </a:lnTo>
                    <a:lnTo>
                      <a:pt x="7043" y="5113"/>
                    </a:lnTo>
                    <a:lnTo>
                      <a:pt x="1" y="26492"/>
                    </a:lnTo>
                    <a:cubicBezTo>
                      <a:pt x="2983" y="20176"/>
                      <a:pt x="5515" y="13660"/>
                      <a:pt x="7620" y="7018"/>
                    </a:cubicBezTo>
                    <a:cubicBezTo>
                      <a:pt x="7845" y="6316"/>
                      <a:pt x="8046" y="5489"/>
                      <a:pt x="7645" y="4888"/>
                    </a:cubicBezTo>
                    <a:cubicBezTo>
                      <a:pt x="7244" y="4211"/>
                      <a:pt x="6317" y="4061"/>
                      <a:pt x="5740" y="3509"/>
                    </a:cubicBezTo>
                    <a:cubicBezTo>
                      <a:pt x="5264" y="3058"/>
                      <a:pt x="4938" y="2607"/>
                      <a:pt x="5515" y="2281"/>
                    </a:cubicBezTo>
                    <a:cubicBezTo>
                      <a:pt x="6091" y="1930"/>
                      <a:pt x="6843" y="802"/>
                      <a:pt x="7043" y="0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6"/>
              <p:cNvSpPr/>
              <p:nvPr/>
            </p:nvSpPr>
            <p:spPr>
              <a:xfrm>
                <a:off x="3285850" y="2086500"/>
                <a:ext cx="215575" cy="124877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49951" extrusionOk="0">
                    <a:moveTo>
                      <a:pt x="4512" y="0"/>
                    </a:moveTo>
                    <a:cubicBezTo>
                      <a:pt x="4512" y="0"/>
                      <a:pt x="4512" y="50"/>
                      <a:pt x="4487" y="151"/>
                    </a:cubicBezTo>
                    <a:cubicBezTo>
                      <a:pt x="4462" y="251"/>
                      <a:pt x="4412" y="376"/>
                      <a:pt x="4387" y="552"/>
                    </a:cubicBezTo>
                    <a:cubicBezTo>
                      <a:pt x="4287" y="928"/>
                      <a:pt x="4186" y="1479"/>
                      <a:pt x="4036" y="2156"/>
                    </a:cubicBezTo>
                    <a:cubicBezTo>
                      <a:pt x="3735" y="3534"/>
                      <a:pt x="3309" y="5564"/>
                      <a:pt x="2808" y="8045"/>
                    </a:cubicBezTo>
                    <a:cubicBezTo>
                      <a:pt x="2307" y="10527"/>
                      <a:pt x="1730" y="13484"/>
                      <a:pt x="1129" y="16792"/>
                    </a:cubicBezTo>
                    <a:cubicBezTo>
                      <a:pt x="828" y="18446"/>
                      <a:pt x="527" y="20176"/>
                      <a:pt x="277" y="22005"/>
                    </a:cubicBezTo>
                    <a:cubicBezTo>
                      <a:pt x="151" y="22908"/>
                      <a:pt x="26" y="23835"/>
                      <a:pt x="1" y="24787"/>
                    </a:cubicBezTo>
                    <a:cubicBezTo>
                      <a:pt x="26" y="24913"/>
                      <a:pt x="26" y="25038"/>
                      <a:pt x="51" y="25163"/>
                    </a:cubicBezTo>
                    <a:cubicBezTo>
                      <a:pt x="76" y="25213"/>
                      <a:pt x="76" y="25238"/>
                      <a:pt x="126" y="25289"/>
                    </a:cubicBezTo>
                    <a:cubicBezTo>
                      <a:pt x="151" y="25339"/>
                      <a:pt x="176" y="25339"/>
                      <a:pt x="201" y="25364"/>
                    </a:cubicBezTo>
                    <a:lnTo>
                      <a:pt x="327" y="25464"/>
                    </a:lnTo>
                    <a:lnTo>
                      <a:pt x="903" y="25915"/>
                    </a:lnTo>
                    <a:cubicBezTo>
                      <a:pt x="1279" y="26216"/>
                      <a:pt x="1655" y="26517"/>
                      <a:pt x="2031" y="26817"/>
                    </a:cubicBezTo>
                    <a:cubicBezTo>
                      <a:pt x="2867" y="27462"/>
                      <a:pt x="3702" y="28129"/>
                      <a:pt x="4473" y="28754"/>
                    </a:cubicBezTo>
                    <a:lnTo>
                      <a:pt x="4473" y="28754"/>
                    </a:lnTo>
                    <a:cubicBezTo>
                      <a:pt x="3185" y="29678"/>
                      <a:pt x="1945" y="30577"/>
                      <a:pt x="728" y="31429"/>
                    </a:cubicBezTo>
                    <a:lnTo>
                      <a:pt x="653" y="31479"/>
                    </a:lnTo>
                    <a:lnTo>
                      <a:pt x="703" y="31554"/>
                    </a:lnTo>
                    <a:cubicBezTo>
                      <a:pt x="2983" y="36868"/>
                      <a:pt x="4938" y="41479"/>
                      <a:pt x="6342" y="44762"/>
                    </a:cubicBezTo>
                    <a:cubicBezTo>
                      <a:pt x="7044" y="46391"/>
                      <a:pt x="7595" y="47670"/>
                      <a:pt x="7996" y="48597"/>
                    </a:cubicBezTo>
                    <a:cubicBezTo>
                      <a:pt x="8197" y="49023"/>
                      <a:pt x="8347" y="49349"/>
                      <a:pt x="8447" y="49600"/>
                    </a:cubicBezTo>
                    <a:cubicBezTo>
                      <a:pt x="8497" y="49700"/>
                      <a:pt x="8547" y="49800"/>
                      <a:pt x="8572" y="49875"/>
                    </a:cubicBezTo>
                    <a:cubicBezTo>
                      <a:pt x="8598" y="49925"/>
                      <a:pt x="8623" y="49950"/>
                      <a:pt x="8623" y="49950"/>
                    </a:cubicBezTo>
                    <a:cubicBezTo>
                      <a:pt x="8623" y="49950"/>
                      <a:pt x="8598" y="49925"/>
                      <a:pt x="8598" y="49850"/>
                    </a:cubicBezTo>
                    <a:cubicBezTo>
                      <a:pt x="8547" y="49775"/>
                      <a:pt x="8522" y="49700"/>
                      <a:pt x="8472" y="49600"/>
                    </a:cubicBezTo>
                    <a:cubicBezTo>
                      <a:pt x="8372" y="49349"/>
                      <a:pt x="8247" y="48998"/>
                      <a:pt x="8071" y="48547"/>
                    </a:cubicBezTo>
                    <a:cubicBezTo>
                      <a:pt x="7695" y="47645"/>
                      <a:pt x="7144" y="46341"/>
                      <a:pt x="6467" y="44712"/>
                    </a:cubicBezTo>
                    <a:cubicBezTo>
                      <a:pt x="5096" y="41446"/>
                      <a:pt x="3154" y="36865"/>
                      <a:pt x="913" y="31561"/>
                    </a:cubicBezTo>
                    <a:lnTo>
                      <a:pt x="913" y="31561"/>
                    </a:lnTo>
                    <a:cubicBezTo>
                      <a:pt x="2147" y="30673"/>
                      <a:pt x="3406" y="29785"/>
                      <a:pt x="4713" y="28848"/>
                    </a:cubicBezTo>
                    <a:lnTo>
                      <a:pt x="4838" y="28747"/>
                    </a:lnTo>
                    <a:lnTo>
                      <a:pt x="4738" y="28672"/>
                    </a:lnTo>
                    <a:cubicBezTo>
                      <a:pt x="3911" y="28020"/>
                      <a:pt x="3034" y="27344"/>
                      <a:pt x="2156" y="26642"/>
                    </a:cubicBezTo>
                    <a:cubicBezTo>
                      <a:pt x="1780" y="26341"/>
                      <a:pt x="1404" y="26040"/>
                      <a:pt x="1029" y="25740"/>
                    </a:cubicBezTo>
                    <a:lnTo>
                      <a:pt x="477" y="25314"/>
                    </a:lnTo>
                    <a:cubicBezTo>
                      <a:pt x="402" y="25238"/>
                      <a:pt x="252" y="25138"/>
                      <a:pt x="277" y="25113"/>
                    </a:cubicBezTo>
                    <a:cubicBezTo>
                      <a:pt x="252" y="25013"/>
                      <a:pt x="227" y="24888"/>
                      <a:pt x="227" y="24787"/>
                    </a:cubicBezTo>
                    <a:cubicBezTo>
                      <a:pt x="227" y="23860"/>
                      <a:pt x="377" y="22933"/>
                      <a:pt x="477" y="22030"/>
                    </a:cubicBezTo>
                    <a:cubicBezTo>
                      <a:pt x="728" y="20226"/>
                      <a:pt x="1029" y="18497"/>
                      <a:pt x="1329" y="16842"/>
                    </a:cubicBezTo>
                    <a:cubicBezTo>
                      <a:pt x="1906" y="13534"/>
                      <a:pt x="2482" y="10552"/>
                      <a:pt x="2958" y="8070"/>
                    </a:cubicBezTo>
                    <a:cubicBezTo>
                      <a:pt x="3435" y="5589"/>
                      <a:pt x="3836" y="3584"/>
                      <a:pt x="4111" y="2181"/>
                    </a:cubicBezTo>
                    <a:cubicBezTo>
                      <a:pt x="4237" y="1479"/>
                      <a:pt x="4362" y="953"/>
                      <a:pt x="4412" y="577"/>
                    </a:cubicBezTo>
                    <a:cubicBezTo>
                      <a:pt x="4462" y="401"/>
                      <a:pt x="4487" y="251"/>
                      <a:pt x="4512" y="151"/>
                    </a:cubicBezTo>
                    <a:cubicBezTo>
                      <a:pt x="4512" y="50"/>
                      <a:pt x="4512" y="0"/>
                      <a:pt x="4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6"/>
              <p:cNvSpPr/>
              <p:nvPr/>
            </p:nvSpPr>
            <p:spPr>
              <a:xfrm>
                <a:off x="3458175" y="2764675"/>
                <a:ext cx="979350" cy="1232025"/>
              </a:xfrm>
              <a:custGeom>
                <a:avLst/>
                <a:gdLst/>
                <a:ahLst/>
                <a:cxnLst/>
                <a:rect l="l" t="t" r="r" b="b"/>
                <a:pathLst>
                  <a:path w="39174" h="49281" extrusionOk="0">
                    <a:moveTo>
                      <a:pt x="7617" y="0"/>
                    </a:moveTo>
                    <a:cubicBezTo>
                      <a:pt x="7139" y="0"/>
                      <a:pt x="6734" y="352"/>
                      <a:pt x="6667" y="843"/>
                    </a:cubicBezTo>
                    <a:lnTo>
                      <a:pt x="75" y="43425"/>
                    </a:lnTo>
                    <a:cubicBezTo>
                      <a:pt x="0" y="43976"/>
                      <a:pt x="376" y="44478"/>
                      <a:pt x="928" y="44578"/>
                    </a:cubicBezTo>
                    <a:lnTo>
                      <a:pt x="31379" y="49265"/>
                    </a:lnTo>
                    <a:cubicBezTo>
                      <a:pt x="31439" y="49276"/>
                      <a:pt x="31498" y="49281"/>
                      <a:pt x="31557" y="49281"/>
                    </a:cubicBezTo>
                    <a:cubicBezTo>
                      <a:pt x="32035" y="49281"/>
                      <a:pt x="32442" y="48929"/>
                      <a:pt x="32532" y="48438"/>
                    </a:cubicBezTo>
                    <a:lnTo>
                      <a:pt x="39098" y="5856"/>
                    </a:lnTo>
                    <a:cubicBezTo>
                      <a:pt x="39173" y="5304"/>
                      <a:pt x="38797" y="4803"/>
                      <a:pt x="38246" y="4703"/>
                    </a:cubicBezTo>
                    <a:lnTo>
                      <a:pt x="7795" y="16"/>
                    </a:lnTo>
                    <a:cubicBezTo>
                      <a:pt x="7735" y="5"/>
                      <a:pt x="7675" y="0"/>
                      <a:pt x="7617" y="0"/>
                    </a:cubicBez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6"/>
              <p:cNvSpPr/>
              <p:nvPr/>
            </p:nvSpPr>
            <p:spPr>
              <a:xfrm>
                <a:off x="3458175" y="2764675"/>
                <a:ext cx="979350" cy="1232025"/>
              </a:xfrm>
              <a:custGeom>
                <a:avLst/>
                <a:gdLst/>
                <a:ahLst/>
                <a:cxnLst/>
                <a:rect l="l" t="t" r="r" b="b"/>
                <a:pathLst>
                  <a:path w="39174" h="49281" extrusionOk="0">
                    <a:moveTo>
                      <a:pt x="7617" y="0"/>
                    </a:moveTo>
                    <a:cubicBezTo>
                      <a:pt x="7139" y="0"/>
                      <a:pt x="6734" y="352"/>
                      <a:pt x="6667" y="843"/>
                    </a:cubicBezTo>
                    <a:lnTo>
                      <a:pt x="75" y="43425"/>
                    </a:lnTo>
                    <a:cubicBezTo>
                      <a:pt x="0" y="43976"/>
                      <a:pt x="376" y="44478"/>
                      <a:pt x="928" y="44578"/>
                    </a:cubicBezTo>
                    <a:lnTo>
                      <a:pt x="31379" y="49265"/>
                    </a:lnTo>
                    <a:cubicBezTo>
                      <a:pt x="31439" y="49276"/>
                      <a:pt x="31498" y="49281"/>
                      <a:pt x="31557" y="49281"/>
                    </a:cubicBezTo>
                    <a:cubicBezTo>
                      <a:pt x="32035" y="49281"/>
                      <a:pt x="32442" y="48929"/>
                      <a:pt x="32532" y="48438"/>
                    </a:cubicBezTo>
                    <a:lnTo>
                      <a:pt x="39098" y="5856"/>
                    </a:lnTo>
                    <a:cubicBezTo>
                      <a:pt x="39173" y="5304"/>
                      <a:pt x="38797" y="4803"/>
                      <a:pt x="38246" y="4703"/>
                    </a:cubicBezTo>
                    <a:lnTo>
                      <a:pt x="7795" y="16"/>
                    </a:lnTo>
                    <a:cubicBezTo>
                      <a:pt x="7735" y="5"/>
                      <a:pt x="7675" y="0"/>
                      <a:pt x="76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36"/>
              <p:cNvSpPr/>
              <p:nvPr/>
            </p:nvSpPr>
            <p:spPr>
              <a:xfrm>
                <a:off x="3510175" y="2792000"/>
                <a:ext cx="880350" cy="1147900"/>
              </a:xfrm>
              <a:custGeom>
                <a:avLst/>
                <a:gdLst/>
                <a:ahLst/>
                <a:cxnLst/>
                <a:rect l="l" t="t" r="r" b="b"/>
                <a:pathLst>
                  <a:path w="35214" h="45916" extrusionOk="0">
                    <a:moveTo>
                      <a:pt x="6391" y="1"/>
                    </a:moveTo>
                    <a:lnTo>
                      <a:pt x="0" y="41480"/>
                    </a:lnTo>
                    <a:lnTo>
                      <a:pt x="28798" y="45916"/>
                    </a:lnTo>
                    <a:lnTo>
                      <a:pt x="35214" y="4437"/>
                    </a:lnTo>
                    <a:lnTo>
                      <a:pt x="63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6"/>
              <p:cNvSpPr/>
              <p:nvPr/>
            </p:nvSpPr>
            <p:spPr>
              <a:xfrm>
                <a:off x="3867950" y="2709850"/>
                <a:ext cx="313300" cy="198100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7924" extrusionOk="0">
                    <a:moveTo>
                      <a:pt x="7282" y="1168"/>
                    </a:moveTo>
                    <a:cubicBezTo>
                      <a:pt x="7344" y="1168"/>
                      <a:pt x="7406" y="1173"/>
                      <a:pt x="7469" y="1182"/>
                    </a:cubicBezTo>
                    <a:cubicBezTo>
                      <a:pt x="8196" y="1282"/>
                      <a:pt x="8697" y="1959"/>
                      <a:pt x="8572" y="2685"/>
                    </a:cubicBezTo>
                    <a:cubicBezTo>
                      <a:pt x="8482" y="3337"/>
                      <a:pt x="7929" y="3807"/>
                      <a:pt x="7291" y="3807"/>
                    </a:cubicBezTo>
                    <a:cubicBezTo>
                      <a:pt x="7218" y="3807"/>
                      <a:pt x="7143" y="3801"/>
                      <a:pt x="7068" y="3788"/>
                    </a:cubicBezTo>
                    <a:cubicBezTo>
                      <a:pt x="6341" y="3688"/>
                      <a:pt x="5865" y="3011"/>
                      <a:pt x="5965" y="2284"/>
                    </a:cubicBezTo>
                    <a:cubicBezTo>
                      <a:pt x="6079" y="1622"/>
                      <a:pt x="6651" y="1168"/>
                      <a:pt x="7282" y="1168"/>
                    </a:cubicBezTo>
                    <a:close/>
                    <a:moveTo>
                      <a:pt x="7218" y="1"/>
                    </a:moveTo>
                    <a:cubicBezTo>
                      <a:pt x="6016" y="1"/>
                      <a:pt x="4969" y="857"/>
                      <a:pt x="4787" y="2084"/>
                    </a:cubicBezTo>
                    <a:lnTo>
                      <a:pt x="4512" y="3914"/>
                    </a:lnTo>
                    <a:lnTo>
                      <a:pt x="3885" y="3838"/>
                    </a:lnTo>
                    <a:cubicBezTo>
                      <a:pt x="3710" y="3812"/>
                      <a:pt x="3535" y="3799"/>
                      <a:pt x="3362" y="3799"/>
                    </a:cubicBezTo>
                    <a:cubicBezTo>
                      <a:pt x="2222" y="3799"/>
                      <a:pt x="1151" y="4360"/>
                      <a:pt x="477" y="5317"/>
                    </a:cubicBezTo>
                    <a:lnTo>
                      <a:pt x="0" y="5994"/>
                    </a:lnTo>
                    <a:lnTo>
                      <a:pt x="12532" y="7924"/>
                    </a:lnTo>
                    <a:lnTo>
                      <a:pt x="12256" y="7046"/>
                    </a:lnTo>
                    <a:cubicBezTo>
                      <a:pt x="11830" y="5743"/>
                      <a:pt x="10727" y="4791"/>
                      <a:pt x="9399" y="4590"/>
                    </a:cubicBezTo>
                    <a:lnTo>
                      <a:pt x="9624" y="2836"/>
                    </a:lnTo>
                    <a:cubicBezTo>
                      <a:pt x="9850" y="1482"/>
                      <a:pt x="8923" y="229"/>
                      <a:pt x="7594" y="29"/>
                    </a:cubicBezTo>
                    <a:cubicBezTo>
                      <a:pt x="7468" y="10"/>
                      <a:pt x="7342" y="1"/>
                      <a:pt x="7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6"/>
              <p:cNvSpPr/>
              <p:nvPr/>
            </p:nvSpPr>
            <p:spPr>
              <a:xfrm>
                <a:off x="3718825" y="2949550"/>
                <a:ext cx="195500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1225" extrusionOk="0">
                    <a:moveTo>
                      <a:pt x="95" y="0"/>
                    </a:moveTo>
                    <a:cubicBezTo>
                      <a:pt x="36" y="0"/>
                      <a:pt x="4" y="5"/>
                      <a:pt x="0" y="15"/>
                    </a:cubicBezTo>
                    <a:cubicBezTo>
                      <a:pt x="0" y="65"/>
                      <a:pt x="1730" y="391"/>
                      <a:pt x="3910" y="717"/>
                    </a:cubicBezTo>
                    <a:cubicBezTo>
                      <a:pt x="5864" y="1012"/>
                      <a:pt x="7488" y="1225"/>
                      <a:pt x="7775" y="1225"/>
                    </a:cubicBezTo>
                    <a:cubicBezTo>
                      <a:pt x="7805" y="1225"/>
                      <a:pt x="7820" y="1222"/>
                      <a:pt x="7820" y="1218"/>
                    </a:cubicBezTo>
                    <a:cubicBezTo>
                      <a:pt x="7820" y="1168"/>
                      <a:pt x="6091" y="842"/>
                      <a:pt x="3935" y="516"/>
                    </a:cubicBezTo>
                    <a:cubicBezTo>
                      <a:pt x="2060" y="211"/>
                      <a:pt x="488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6"/>
              <p:cNvSpPr/>
              <p:nvPr/>
            </p:nvSpPr>
            <p:spPr>
              <a:xfrm>
                <a:off x="3713800" y="2982100"/>
                <a:ext cx="9465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633" extrusionOk="0">
                    <a:moveTo>
                      <a:pt x="112" y="1"/>
                    </a:moveTo>
                    <a:cubicBezTo>
                      <a:pt x="45" y="1"/>
                      <a:pt x="6" y="6"/>
                      <a:pt x="1" y="16"/>
                    </a:cubicBezTo>
                    <a:cubicBezTo>
                      <a:pt x="1" y="91"/>
                      <a:pt x="828" y="267"/>
                      <a:pt x="1881" y="417"/>
                    </a:cubicBezTo>
                    <a:cubicBezTo>
                      <a:pt x="2698" y="557"/>
                      <a:pt x="3405" y="633"/>
                      <a:pt x="3659" y="633"/>
                    </a:cubicBezTo>
                    <a:cubicBezTo>
                      <a:pt x="3725" y="633"/>
                      <a:pt x="3760" y="628"/>
                      <a:pt x="3760" y="618"/>
                    </a:cubicBezTo>
                    <a:cubicBezTo>
                      <a:pt x="3785" y="542"/>
                      <a:pt x="2933" y="367"/>
                      <a:pt x="1906" y="217"/>
                    </a:cubicBezTo>
                    <a:cubicBezTo>
                      <a:pt x="1068" y="77"/>
                      <a:pt x="373" y="1"/>
                      <a:pt x="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6"/>
              <p:cNvSpPr/>
              <p:nvPr/>
            </p:nvSpPr>
            <p:spPr>
              <a:xfrm>
                <a:off x="3708800" y="3075775"/>
                <a:ext cx="54450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21780" h="3365" extrusionOk="0">
                    <a:moveTo>
                      <a:pt x="42" y="1"/>
                    </a:moveTo>
                    <a:cubicBezTo>
                      <a:pt x="31" y="1"/>
                      <a:pt x="25" y="2"/>
                      <a:pt x="25" y="3"/>
                    </a:cubicBezTo>
                    <a:cubicBezTo>
                      <a:pt x="0" y="79"/>
                      <a:pt x="4863" y="856"/>
                      <a:pt x="10878" y="1783"/>
                    </a:cubicBezTo>
                    <a:cubicBezTo>
                      <a:pt x="16666" y="2679"/>
                      <a:pt x="21424" y="3364"/>
                      <a:pt x="21738" y="3364"/>
                    </a:cubicBezTo>
                    <a:cubicBezTo>
                      <a:pt x="21749" y="3364"/>
                      <a:pt x="21755" y="3363"/>
                      <a:pt x="21755" y="3362"/>
                    </a:cubicBezTo>
                    <a:cubicBezTo>
                      <a:pt x="21780" y="3312"/>
                      <a:pt x="16918" y="2510"/>
                      <a:pt x="10903" y="1582"/>
                    </a:cubicBezTo>
                    <a:cubicBezTo>
                      <a:pt x="5091" y="686"/>
                      <a:pt x="355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6"/>
              <p:cNvSpPr/>
              <p:nvPr/>
            </p:nvSpPr>
            <p:spPr>
              <a:xfrm>
                <a:off x="3700650" y="3127800"/>
                <a:ext cx="5445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21781" h="3364" extrusionOk="0">
                    <a:moveTo>
                      <a:pt x="42" y="0"/>
                    </a:moveTo>
                    <a:cubicBezTo>
                      <a:pt x="31" y="0"/>
                      <a:pt x="26" y="1"/>
                      <a:pt x="26" y="3"/>
                    </a:cubicBezTo>
                    <a:cubicBezTo>
                      <a:pt x="1" y="53"/>
                      <a:pt x="4863" y="855"/>
                      <a:pt x="10878" y="1782"/>
                    </a:cubicBezTo>
                    <a:cubicBezTo>
                      <a:pt x="16690" y="2678"/>
                      <a:pt x="21426" y="3364"/>
                      <a:pt x="21761" y="3364"/>
                    </a:cubicBezTo>
                    <a:cubicBezTo>
                      <a:pt x="21773" y="3364"/>
                      <a:pt x="21779" y="3363"/>
                      <a:pt x="21780" y="3361"/>
                    </a:cubicBezTo>
                    <a:cubicBezTo>
                      <a:pt x="21780" y="3286"/>
                      <a:pt x="16918" y="2509"/>
                      <a:pt x="10903" y="1582"/>
                    </a:cubicBezTo>
                    <a:cubicBezTo>
                      <a:pt x="5115" y="686"/>
                      <a:pt x="35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6"/>
              <p:cNvSpPr/>
              <p:nvPr/>
            </p:nvSpPr>
            <p:spPr>
              <a:xfrm>
                <a:off x="3693125" y="3179725"/>
                <a:ext cx="543900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3367" extrusionOk="0">
                    <a:moveTo>
                      <a:pt x="36" y="0"/>
                    </a:moveTo>
                    <a:cubicBezTo>
                      <a:pt x="13" y="0"/>
                      <a:pt x="1" y="2"/>
                      <a:pt x="1" y="6"/>
                    </a:cubicBezTo>
                    <a:cubicBezTo>
                      <a:pt x="1" y="56"/>
                      <a:pt x="4863" y="858"/>
                      <a:pt x="10853" y="1785"/>
                    </a:cubicBezTo>
                    <a:cubicBezTo>
                      <a:pt x="16665" y="2681"/>
                      <a:pt x="21401" y="3367"/>
                      <a:pt x="21736" y="3367"/>
                    </a:cubicBezTo>
                    <a:cubicBezTo>
                      <a:pt x="21748" y="3367"/>
                      <a:pt x="21754" y="3366"/>
                      <a:pt x="21755" y="3364"/>
                    </a:cubicBezTo>
                    <a:cubicBezTo>
                      <a:pt x="21755" y="3289"/>
                      <a:pt x="16893" y="2487"/>
                      <a:pt x="10903" y="1560"/>
                    </a:cubicBezTo>
                    <a:cubicBezTo>
                      <a:pt x="5184" y="678"/>
                      <a:pt x="485" y="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6"/>
              <p:cNvSpPr/>
              <p:nvPr/>
            </p:nvSpPr>
            <p:spPr>
              <a:xfrm>
                <a:off x="3684975" y="3231175"/>
                <a:ext cx="543900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3367" extrusionOk="0">
                    <a:moveTo>
                      <a:pt x="20" y="0"/>
                    </a:moveTo>
                    <a:cubicBezTo>
                      <a:pt x="8" y="0"/>
                      <a:pt x="2" y="1"/>
                      <a:pt x="1" y="3"/>
                    </a:cubicBezTo>
                    <a:cubicBezTo>
                      <a:pt x="1" y="78"/>
                      <a:pt x="4863" y="880"/>
                      <a:pt x="10878" y="1807"/>
                    </a:cubicBezTo>
                    <a:cubicBezTo>
                      <a:pt x="16573" y="2689"/>
                      <a:pt x="21271" y="3367"/>
                      <a:pt x="21720" y="3367"/>
                    </a:cubicBezTo>
                    <a:cubicBezTo>
                      <a:pt x="21744" y="3367"/>
                      <a:pt x="21755" y="3365"/>
                      <a:pt x="21755" y="3361"/>
                    </a:cubicBezTo>
                    <a:cubicBezTo>
                      <a:pt x="21755" y="3311"/>
                      <a:pt x="16893" y="2509"/>
                      <a:pt x="10903" y="1582"/>
                    </a:cubicBezTo>
                    <a:cubicBezTo>
                      <a:pt x="5091" y="686"/>
                      <a:pt x="355" y="0"/>
                      <a:pt x="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6"/>
              <p:cNvSpPr/>
              <p:nvPr/>
            </p:nvSpPr>
            <p:spPr>
              <a:xfrm>
                <a:off x="3676850" y="3283175"/>
                <a:ext cx="54450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21780" h="3365" extrusionOk="0">
                    <a:moveTo>
                      <a:pt x="42" y="1"/>
                    </a:moveTo>
                    <a:cubicBezTo>
                      <a:pt x="31" y="1"/>
                      <a:pt x="25" y="1"/>
                      <a:pt x="25" y="3"/>
                    </a:cubicBezTo>
                    <a:cubicBezTo>
                      <a:pt x="0" y="78"/>
                      <a:pt x="4862" y="855"/>
                      <a:pt x="10877" y="1783"/>
                    </a:cubicBezTo>
                    <a:cubicBezTo>
                      <a:pt x="16665" y="2679"/>
                      <a:pt x="21424" y="3364"/>
                      <a:pt x="21738" y="3364"/>
                    </a:cubicBezTo>
                    <a:cubicBezTo>
                      <a:pt x="21749" y="3364"/>
                      <a:pt x="21755" y="3363"/>
                      <a:pt x="21755" y="3362"/>
                    </a:cubicBezTo>
                    <a:cubicBezTo>
                      <a:pt x="21780" y="3311"/>
                      <a:pt x="16918" y="2509"/>
                      <a:pt x="10902" y="1582"/>
                    </a:cubicBezTo>
                    <a:cubicBezTo>
                      <a:pt x="5090" y="686"/>
                      <a:pt x="355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6"/>
              <p:cNvSpPr/>
              <p:nvPr/>
            </p:nvSpPr>
            <p:spPr>
              <a:xfrm>
                <a:off x="3668700" y="3335175"/>
                <a:ext cx="54450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21780" h="3365" extrusionOk="0">
                    <a:moveTo>
                      <a:pt x="42" y="1"/>
                    </a:moveTo>
                    <a:cubicBezTo>
                      <a:pt x="31" y="1"/>
                      <a:pt x="25" y="2"/>
                      <a:pt x="25" y="3"/>
                    </a:cubicBezTo>
                    <a:cubicBezTo>
                      <a:pt x="0" y="54"/>
                      <a:pt x="4863" y="856"/>
                      <a:pt x="10878" y="1783"/>
                    </a:cubicBezTo>
                    <a:cubicBezTo>
                      <a:pt x="16690" y="2679"/>
                      <a:pt x="21426" y="3364"/>
                      <a:pt x="21738" y="3364"/>
                    </a:cubicBezTo>
                    <a:cubicBezTo>
                      <a:pt x="21749" y="3364"/>
                      <a:pt x="21755" y="3363"/>
                      <a:pt x="21755" y="3362"/>
                    </a:cubicBezTo>
                    <a:cubicBezTo>
                      <a:pt x="21780" y="3287"/>
                      <a:pt x="16918" y="2510"/>
                      <a:pt x="10903" y="1582"/>
                    </a:cubicBezTo>
                    <a:cubicBezTo>
                      <a:pt x="5115" y="686"/>
                      <a:pt x="356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6"/>
              <p:cNvSpPr/>
              <p:nvPr/>
            </p:nvSpPr>
            <p:spPr>
              <a:xfrm>
                <a:off x="3661800" y="3381625"/>
                <a:ext cx="271950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10878" h="1696" extrusionOk="0">
                    <a:moveTo>
                      <a:pt x="1" y="0"/>
                    </a:moveTo>
                    <a:cubicBezTo>
                      <a:pt x="1" y="25"/>
                      <a:pt x="151" y="75"/>
                      <a:pt x="427" y="125"/>
                    </a:cubicBezTo>
                    <a:cubicBezTo>
                      <a:pt x="702" y="175"/>
                      <a:pt x="1103" y="251"/>
                      <a:pt x="1580" y="326"/>
                    </a:cubicBezTo>
                    <a:cubicBezTo>
                      <a:pt x="2557" y="501"/>
                      <a:pt x="3936" y="727"/>
                      <a:pt x="5439" y="952"/>
                    </a:cubicBezTo>
                    <a:cubicBezTo>
                      <a:pt x="6918" y="1203"/>
                      <a:pt x="8296" y="1378"/>
                      <a:pt x="9274" y="1529"/>
                    </a:cubicBezTo>
                    <a:cubicBezTo>
                      <a:pt x="9775" y="1579"/>
                      <a:pt x="10176" y="1629"/>
                      <a:pt x="10452" y="1654"/>
                    </a:cubicBezTo>
                    <a:cubicBezTo>
                      <a:pt x="10613" y="1684"/>
                      <a:pt x="10732" y="1696"/>
                      <a:pt x="10802" y="1696"/>
                    </a:cubicBezTo>
                    <a:cubicBezTo>
                      <a:pt x="10852" y="1696"/>
                      <a:pt x="10878" y="1690"/>
                      <a:pt x="10878" y="1679"/>
                    </a:cubicBezTo>
                    <a:cubicBezTo>
                      <a:pt x="10878" y="1679"/>
                      <a:pt x="10728" y="1629"/>
                      <a:pt x="10452" y="1579"/>
                    </a:cubicBezTo>
                    <a:cubicBezTo>
                      <a:pt x="10176" y="1529"/>
                      <a:pt x="9800" y="1454"/>
                      <a:pt x="9299" y="1378"/>
                    </a:cubicBezTo>
                    <a:cubicBezTo>
                      <a:pt x="8322" y="1203"/>
                      <a:pt x="6968" y="977"/>
                      <a:pt x="5464" y="752"/>
                    </a:cubicBezTo>
                    <a:cubicBezTo>
                      <a:pt x="3961" y="501"/>
                      <a:pt x="2607" y="326"/>
                      <a:pt x="1605" y="175"/>
                    </a:cubicBezTo>
                    <a:cubicBezTo>
                      <a:pt x="1128" y="125"/>
                      <a:pt x="727" y="75"/>
                      <a:pt x="452" y="25"/>
                    </a:cubicBezTo>
                    <a:cubicBezTo>
                      <a:pt x="15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6"/>
              <p:cNvSpPr/>
              <p:nvPr/>
            </p:nvSpPr>
            <p:spPr>
              <a:xfrm>
                <a:off x="4208800" y="3019975"/>
                <a:ext cx="877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86" extrusionOk="0">
                    <a:moveTo>
                      <a:pt x="186" y="0"/>
                    </a:moveTo>
                    <a:cubicBezTo>
                      <a:pt x="83" y="0"/>
                      <a:pt x="26" y="10"/>
                      <a:pt x="26" y="30"/>
                    </a:cubicBezTo>
                    <a:cubicBezTo>
                      <a:pt x="0" y="80"/>
                      <a:pt x="777" y="255"/>
                      <a:pt x="1755" y="406"/>
                    </a:cubicBezTo>
                    <a:cubicBezTo>
                      <a:pt x="2452" y="516"/>
                      <a:pt x="3055" y="586"/>
                      <a:pt x="3338" y="586"/>
                    </a:cubicBezTo>
                    <a:cubicBezTo>
                      <a:pt x="3442" y="586"/>
                      <a:pt x="3503" y="576"/>
                      <a:pt x="3509" y="556"/>
                    </a:cubicBezTo>
                    <a:cubicBezTo>
                      <a:pt x="3509" y="506"/>
                      <a:pt x="2732" y="331"/>
                      <a:pt x="1780" y="180"/>
                    </a:cubicBezTo>
                    <a:cubicBezTo>
                      <a:pt x="1083" y="70"/>
                      <a:pt x="466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6"/>
              <p:cNvSpPr/>
              <p:nvPr/>
            </p:nvSpPr>
            <p:spPr>
              <a:xfrm>
                <a:off x="3651150" y="3495800"/>
                <a:ext cx="1416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5665" h="892" extrusionOk="0">
                    <a:moveTo>
                      <a:pt x="138" y="0"/>
                    </a:moveTo>
                    <a:cubicBezTo>
                      <a:pt x="65" y="0"/>
                      <a:pt x="26" y="6"/>
                      <a:pt x="26" y="20"/>
                    </a:cubicBezTo>
                    <a:cubicBezTo>
                      <a:pt x="1" y="70"/>
                      <a:pt x="1254" y="320"/>
                      <a:pt x="2833" y="546"/>
                    </a:cubicBezTo>
                    <a:cubicBezTo>
                      <a:pt x="4114" y="753"/>
                      <a:pt x="5208" y="891"/>
                      <a:pt x="5552" y="891"/>
                    </a:cubicBezTo>
                    <a:cubicBezTo>
                      <a:pt x="5626" y="891"/>
                      <a:pt x="5665" y="885"/>
                      <a:pt x="5665" y="872"/>
                    </a:cubicBezTo>
                    <a:cubicBezTo>
                      <a:pt x="5665" y="822"/>
                      <a:pt x="4412" y="571"/>
                      <a:pt x="2858" y="345"/>
                    </a:cubicBezTo>
                    <a:cubicBezTo>
                      <a:pt x="1576" y="139"/>
                      <a:pt x="482" y="0"/>
                      <a:pt x="13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6"/>
              <p:cNvSpPr/>
              <p:nvPr/>
            </p:nvSpPr>
            <p:spPr>
              <a:xfrm>
                <a:off x="3646150" y="3543025"/>
                <a:ext cx="144125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923" extrusionOk="0">
                    <a:moveTo>
                      <a:pt x="88" y="1"/>
                    </a:moveTo>
                    <a:cubicBezTo>
                      <a:pt x="47" y="1"/>
                      <a:pt x="25" y="4"/>
                      <a:pt x="25" y="10"/>
                    </a:cubicBezTo>
                    <a:cubicBezTo>
                      <a:pt x="0" y="85"/>
                      <a:pt x="1278" y="311"/>
                      <a:pt x="2882" y="562"/>
                    </a:cubicBezTo>
                    <a:cubicBezTo>
                      <a:pt x="4257" y="780"/>
                      <a:pt x="5423" y="922"/>
                      <a:pt x="5702" y="922"/>
                    </a:cubicBezTo>
                    <a:cubicBezTo>
                      <a:pt x="5743" y="922"/>
                      <a:pt x="5765" y="919"/>
                      <a:pt x="5765" y="912"/>
                    </a:cubicBezTo>
                    <a:cubicBezTo>
                      <a:pt x="5765" y="837"/>
                      <a:pt x="4486" y="587"/>
                      <a:pt x="2907" y="361"/>
                    </a:cubicBezTo>
                    <a:cubicBezTo>
                      <a:pt x="1532" y="143"/>
                      <a:pt x="366" y="1"/>
                      <a:pt x="8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6"/>
              <p:cNvSpPr/>
              <p:nvPr/>
            </p:nvSpPr>
            <p:spPr>
              <a:xfrm>
                <a:off x="4134875" y="3562825"/>
                <a:ext cx="689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466" extrusionOk="0">
                    <a:moveTo>
                      <a:pt x="141" y="1"/>
                    </a:moveTo>
                    <a:cubicBezTo>
                      <a:pt x="57" y="1"/>
                      <a:pt x="7" y="7"/>
                      <a:pt x="0" y="20"/>
                    </a:cubicBezTo>
                    <a:cubicBezTo>
                      <a:pt x="0" y="70"/>
                      <a:pt x="602" y="221"/>
                      <a:pt x="1353" y="346"/>
                    </a:cubicBezTo>
                    <a:cubicBezTo>
                      <a:pt x="1904" y="419"/>
                      <a:pt x="2387" y="466"/>
                      <a:pt x="2607" y="466"/>
                    </a:cubicBezTo>
                    <a:cubicBezTo>
                      <a:pt x="2687" y="466"/>
                      <a:pt x="2732" y="460"/>
                      <a:pt x="2732" y="446"/>
                    </a:cubicBezTo>
                    <a:cubicBezTo>
                      <a:pt x="2757" y="396"/>
                      <a:pt x="2155" y="246"/>
                      <a:pt x="1404" y="120"/>
                    </a:cubicBezTo>
                    <a:cubicBezTo>
                      <a:pt x="853" y="47"/>
                      <a:pt x="370" y="1"/>
                      <a:pt x="14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6"/>
              <p:cNvSpPr/>
              <p:nvPr/>
            </p:nvSpPr>
            <p:spPr>
              <a:xfrm>
                <a:off x="4130475" y="3605425"/>
                <a:ext cx="689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482" extrusionOk="0">
                    <a:moveTo>
                      <a:pt x="151" y="1"/>
                    </a:moveTo>
                    <a:cubicBezTo>
                      <a:pt x="71" y="1"/>
                      <a:pt x="26" y="7"/>
                      <a:pt x="26" y="21"/>
                    </a:cubicBezTo>
                    <a:cubicBezTo>
                      <a:pt x="1" y="96"/>
                      <a:pt x="627" y="221"/>
                      <a:pt x="1379" y="346"/>
                    </a:cubicBezTo>
                    <a:cubicBezTo>
                      <a:pt x="1890" y="431"/>
                      <a:pt x="2331" y="482"/>
                      <a:pt x="2570" y="482"/>
                    </a:cubicBezTo>
                    <a:cubicBezTo>
                      <a:pt x="2682" y="482"/>
                      <a:pt x="2749" y="471"/>
                      <a:pt x="2758" y="447"/>
                    </a:cubicBezTo>
                    <a:cubicBezTo>
                      <a:pt x="2758" y="396"/>
                      <a:pt x="2156" y="246"/>
                      <a:pt x="1404" y="121"/>
                    </a:cubicBezTo>
                    <a:cubicBezTo>
                      <a:pt x="854" y="47"/>
                      <a:pt x="370" y="1"/>
                      <a:pt x="15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6"/>
              <p:cNvSpPr/>
              <p:nvPr/>
            </p:nvSpPr>
            <p:spPr>
              <a:xfrm>
                <a:off x="3650525" y="3594050"/>
                <a:ext cx="6645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461" extrusionOk="0">
                    <a:moveTo>
                      <a:pt x="183" y="0"/>
                    </a:moveTo>
                    <a:cubicBezTo>
                      <a:pt x="74" y="0"/>
                      <a:pt x="8" y="9"/>
                      <a:pt x="1" y="24"/>
                    </a:cubicBezTo>
                    <a:cubicBezTo>
                      <a:pt x="1" y="75"/>
                      <a:pt x="577" y="225"/>
                      <a:pt x="1304" y="325"/>
                    </a:cubicBezTo>
                    <a:cubicBezTo>
                      <a:pt x="1798" y="410"/>
                      <a:pt x="2234" y="461"/>
                      <a:pt x="2470" y="461"/>
                    </a:cubicBezTo>
                    <a:cubicBezTo>
                      <a:pt x="2582" y="461"/>
                      <a:pt x="2649" y="449"/>
                      <a:pt x="2657" y="425"/>
                    </a:cubicBezTo>
                    <a:cubicBezTo>
                      <a:pt x="2657" y="375"/>
                      <a:pt x="2081" y="225"/>
                      <a:pt x="1354" y="125"/>
                    </a:cubicBezTo>
                    <a:cubicBezTo>
                      <a:pt x="857" y="39"/>
                      <a:pt x="419" y="0"/>
                      <a:pt x="1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6"/>
              <p:cNvSpPr/>
              <p:nvPr/>
            </p:nvSpPr>
            <p:spPr>
              <a:xfrm>
                <a:off x="4144275" y="3657900"/>
                <a:ext cx="50150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379" extrusionOk="0">
                    <a:moveTo>
                      <a:pt x="173" y="1"/>
                    </a:moveTo>
                    <a:cubicBezTo>
                      <a:pt x="71" y="1"/>
                      <a:pt x="9" y="9"/>
                      <a:pt x="0" y="27"/>
                    </a:cubicBezTo>
                    <a:cubicBezTo>
                      <a:pt x="0" y="102"/>
                      <a:pt x="426" y="202"/>
                      <a:pt x="977" y="302"/>
                    </a:cubicBezTo>
                    <a:cubicBezTo>
                      <a:pt x="1334" y="351"/>
                      <a:pt x="1648" y="379"/>
                      <a:pt x="1826" y="379"/>
                    </a:cubicBezTo>
                    <a:cubicBezTo>
                      <a:pt x="1923" y="379"/>
                      <a:pt x="1980" y="370"/>
                      <a:pt x="1980" y="353"/>
                    </a:cubicBezTo>
                    <a:cubicBezTo>
                      <a:pt x="2005" y="277"/>
                      <a:pt x="1554" y="177"/>
                      <a:pt x="1028" y="77"/>
                    </a:cubicBezTo>
                    <a:cubicBezTo>
                      <a:pt x="672" y="28"/>
                      <a:pt x="357" y="1"/>
                      <a:pt x="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6"/>
              <p:cNvSpPr/>
              <p:nvPr/>
            </p:nvSpPr>
            <p:spPr>
              <a:xfrm>
                <a:off x="3629225" y="3658550"/>
                <a:ext cx="173575" cy="1003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4015" extrusionOk="0">
                    <a:moveTo>
                      <a:pt x="2272" y="342"/>
                    </a:moveTo>
                    <a:lnTo>
                      <a:pt x="2272" y="342"/>
                    </a:lnTo>
                    <a:cubicBezTo>
                      <a:pt x="2307" y="879"/>
                      <a:pt x="2185" y="1371"/>
                      <a:pt x="1980" y="1780"/>
                    </a:cubicBezTo>
                    <a:cubicBezTo>
                      <a:pt x="1960" y="1824"/>
                      <a:pt x="1939" y="1866"/>
                      <a:pt x="1916" y="1907"/>
                    </a:cubicBezTo>
                    <a:lnTo>
                      <a:pt x="1916" y="1907"/>
                    </a:lnTo>
                    <a:cubicBezTo>
                      <a:pt x="1904" y="1907"/>
                      <a:pt x="1892" y="1906"/>
                      <a:pt x="1880" y="1906"/>
                    </a:cubicBezTo>
                    <a:cubicBezTo>
                      <a:pt x="1659" y="1906"/>
                      <a:pt x="1453" y="1902"/>
                      <a:pt x="1265" y="1897"/>
                    </a:cubicBezTo>
                    <a:lnTo>
                      <a:pt x="1265" y="1897"/>
                    </a:lnTo>
                    <a:cubicBezTo>
                      <a:pt x="1269" y="1875"/>
                      <a:pt x="1274" y="1852"/>
                      <a:pt x="1279" y="1830"/>
                    </a:cubicBezTo>
                    <a:cubicBezTo>
                      <a:pt x="1461" y="1214"/>
                      <a:pt x="1893" y="743"/>
                      <a:pt x="2272" y="342"/>
                    </a:cubicBezTo>
                    <a:close/>
                    <a:moveTo>
                      <a:pt x="4537" y="803"/>
                    </a:moveTo>
                    <a:cubicBezTo>
                      <a:pt x="4562" y="803"/>
                      <a:pt x="4587" y="828"/>
                      <a:pt x="4587" y="828"/>
                    </a:cubicBezTo>
                    <a:cubicBezTo>
                      <a:pt x="4587" y="853"/>
                      <a:pt x="4587" y="903"/>
                      <a:pt x="4587" y="953"/>
                    </a:cubicBezTo>
                    <a:cubicBezTo>
                      <a:pt x="4544" y="1314"/>
                      <a:pt x="4430" y="1674"/>
                      <a:pt x="4259" y="2005"/>
                    </a:cubicBezTo>
                    <a:lnTo>
                      <a:pt x="4259" y="2005"/>
                    </a:lnTo>
                    <a:cubicBezTo>
                      <a:pt x="3873" y="1989"/>
                      <a:pt x="3508" y="1973"/>
                      <a:pt x="3164" y="1959"/>
                    </a:cubicBezTo>
                    <a:lnTo>
                      <a:pt x="3164" y="1959"/>
                    </a:lnTo>
                    <a:cubicBezTo>
                      <a:pt x="3234" y="1647"/>
                      <a:pt x="3408" y="1353"/>
                      <a:pt x="3660" y="1129"/>
                    </a:cubicBezTo>
                    <a:cubicBezTo>
                      <a:pt x="3835" y="978"/>
                      <a:pt x="4010" y="878"/>
                      <a:pt x="4236" y="828"/>
                    </a:cubicBezTo>
                    <a:cubicBezTo>
                      <a:pt x="4336" y="803"/>
                      <a:pt x="4462" y="803"/>
                      <a:pt x="4537" y="803"/>
                    </a:cubicBezTo>
                    <a:close/>
                    <a:moveTo>
                      <a:pt x="1252" y="1982"/>
                    </a:moveTo>
                    <a:cubicBezTo>
                      <a:pt x="1434" y="1995"/>
                      <a:pt x="1633" y="2010"/>
                      <a:pt x="1847" y="2028"/>
                    </a:cubicBezTo>
                    <a:lnTo>
                      <a:pt x="1847" y="2028"/>
                    </a:lnTo>
                    <a:cubicBezTo>
                      <a:pt x="1686" y="2289"/>
                      <a:pt x="1492" y="2505"/>
                      <a:pt x="1302" y="2674"/>
                    </a:cubicBezTo>
                    <a:lnTo>
                      <a:pt x="1302" y="2674"/>
                    </a:lnTo>
                    <a:cubicBezTo>
                      <a:pt x="1237" y="2448"/>
                      <a:pt x="1223" y="2204"/>
                      <a:pt x="1252" y="1982"/>
                    </a:cubicBezTo>
                    <a:close/>
                    <a:moveTo>
                      <a:pt x="3140" y="2102"/>
                    </a:moveTo>
                    <a:cubicBezTo>
                      <a:pt x="3466" y="2119"/>
                      <a:pt x="3811" y="2137"/>
                      <a:pt x="4175" y="2157"/>
                    </a:cubicBezTo>
                    <a:lnTo>
                      <a:pt x="4175" y="2157"/>
                    </a:lnTo>
                    <a:cubicBezTo>
                      <a:pt x="4171" y="2165"/>
                      <a:pt x="4166" y="2173"/>
                      <a:pt x="4161" y="2181"/>
                    </a:cubicBezTo>
                    <a:cubicBezTo>
                      <a:pt x="3951" y="2508"/>
                      <a:pt x="3698" y="2812"/>
                      <a:pt x="3381" y="3035"/>
                    </a:cubicBezTo>
                    <a:lnTo>
                      <a:pt x="3381" y="3035"/>
                    </a:lnTo>
                    <a:cubicBezTo>
                      <a:pt x="3311" y="2933"/>
                      <a:pt x="3252" y="2823"/>
                      <a:pt x="3208" y="2708"/>
                    </a:cubicBezTo>
                    <a:cubicBezTo>
                      <a:pt x="3137" y="2511"/>
                      <a:pt x="3116" y="2304"/>
                      <a:pt x="3140" y="2102"/>
                    </a:cubicBezTo>
                    <a:close/>
                    <a:moveTo>
                      <a:pt x="1968" y="2036"/>
                    </a:moveTo>
                    <a:cubicBezTo>
                      <a:pt x="2264" y="2054"/>
                      <a:pt x="2585" y="2072"/>
                      <a:pt x="2930" y="2091"/>
                    </a:cubicBezTo>
                    <a:lnTo>
                      <a:pt x="2930" y="2091"/>
                    </a:lnTo>
                    <a:cubicBezTo>
                      <a:pt x="2905" y="2324"/>
                      <a:pt x="2928" y="2561"/>
                      <a:pt x="3008" y="2783"/>
                    </a:cubicBezTo>
                    <a:cubicBezTo>
                      <a:pt x="3058" y="2917"/>
                      <a:pt x="3125" y="3043"/>
                      <a:pt x="3205" y="3158"/>
                    </a:cubicBezTo>
                    <a:lnTo>
                      <a:pt x="3205" y="3158"/>
                    </a:lnTo>
                    <a:cubicBezTo>
                      <a:pt x="2900" y="3364"/>
                      <a:pt x="2543" y="3485"/>
                      <a:pt x="2206" y="3485"/>
                    </a:cubicBezTo>
                    <a:cubicBezTo>
                      <a:pt x="1830" y="3459"/>
                      <a:pt x="1504" y="3209"/>
                      <a:pt x="1379" y="2883"/>
                    </a:cubicBezTo>
                    <a:cubicBezTo>
                      <a:pt x="1360" y="2842"/>
                      <a:pt x="1343" y="2799"/>
                      <a:pt x="1328" y="2756"/>
                    </a:cubicBezTo>
                    <a:lnTo>
                      <a:pt x="1328" y="2756"/>
                    </a:lnTo>
                    <a:cubicBezTo>
                      <a:pt x="1555" y="2588"/>
                      <a:pt x="1780" y="2348"/>
                      <a:pt x="1968" y="2036"/>
                    </a:cubicBezTo>
                    <a:close/>
                    <a:moveTo>
                      <a:pt x="4425" y="2170"/>
                    </a:moveTo>
                    <a:cubicBezTo>
                      <a:pt x="5123" y="2207"/>
                      <a:pt x="5886" y="2250"/>
                      <a:pt x="6708" y="2300"/>
                    </a:cubicBezTo>
                    <a:lnTo>
                      <a:pt x="6708" y="2300"/>
                    </a:lnTo>
                    <a:cubicBezTo>
                      <a:pt x="6570" y="2732"/>
                      <a:pt x="6308" y="3134"/>
                      <a:pt x="5940" y="3409"/>
                    </a:cubicBezTo>
                    <a:cubicBezTo>
                      <a:pt x="5615" y="3658"/>
                      <a:pt x="5218" y="3804"/>
                      <a:pt x="4814" y="3804"/>
                    </a:cubicBezTo>
                    <a:cubicBezTo>
                      <a:pt x="4688" y="3804"/>
                      <a:pt x="4562" y="3790"/>
                      <a:pt x="4437" y="3760"/>
                    </a:cubicBezTo>
                    <a:cubicBezTo>
                      <a:pt x="4092" y="3678"/>
                      <a:pt x="3758" y="3478"/>
                      <a:pt x="3512" y="3202"/>
                    </a:cubicBezTo>
                    <a:lnTo>
                      <a:pt x="3512" y="3202"/>
                    </a:lnTo>
                    <a:cubicBezTo>
                      <a:pt x="3833" y="2959"/>
                      <a:pt x="4129" y="2653"/>
                      <a:pt x="4361" y="2282"/>
                    </a:cubicBezTo>
                    <a:cubicBezTo>
                      <a:pt x="4383" y="2245"/>
                      <a:pt x="4405" y="2208"/>
                      <a:pt x="4425" y="2170"/>
                    </a:cubicBezTo>
                    <a:close/>
                    <a:moveTo>
                      <a:pt x="2381" y="1"/>
                    </a:moveTo>
                    <a:lnTo>
                      <a:pt x="2281" y="101"/>
                    </a:lnTo>
                    <a:cubicBezTo>
                      <a:pt x="1855" y="552"/>
                      <a:pt x="1329" y="1053"/>
                      <a:pt x="1103" y="1780"/>
                    </a:cubicBezTo>
                    <a:cubicBezTo>
                      <a:pt x="1093" y="1817"/>
                      <a:pt x="1085" y="1855"/>
                      <a:pt x="1077" y="1892"/>
                    </a:cubicBezTo>
                    <a:lnTo>
                      <a:pt x="1077" y="1892"/>
                    </a:lnTo>
                    <a:cubicBezTo>
                      <a:pt x="854" y="1886"/>
                      <a:pt x="660" y="1880"/>
                      <a:pt x="502" y="1880"/>
                    </a:cubicBezTo>
                    <a:lnTo>
                      <a:pt x="0" y="1880"/>
                    </a:lnTo>
                    <a:cubicBezTo>
                      <a:pt x="0" y="1880"/>
                      <a:pt x="176" y="1906"/>
                      <a:pt x="502" y="1931"/>
                    </a:cubicBezTo>
                    <a:cubicBezTo>
                      <a:pt x="657" y="1943"/>
                      <a:pt x="846" y="1954"/>
                      <a:pt x="1064" y="1969"/>
                    </a:cubicBezTo>
                    <a:lnTo>
                      <a:pt x="1064" y="1969"/>
                    </a:lnTo>
                    <a:cubicBezTo>
                      <a:pt x="1023" y="2243"/>
                      <a:pt x="1046" y="2534"/>
                      <a:pt x="1142" y="2807"/>
                    </a:cubicBezTo>
                    <a:lnTo>
                      <a:pt x="1142" y="2807"/>
                    </a:lnTo>
                    <a:cubicBezTo>
                      <a:pt x="644" y="3190"/>
                      <a:pt x="252" y="3260"/>
                      <a:pt x="276" y="3284"/>
                    </a:cubicBezTo>
                    <a:cubicBezTo>
                      <a:pt x="276" y="3284"/>
                      <a:pt x="376" y="3259"/>
                      <a:pt x="552" y="3209"/>
                    </a:cubicBezTo>
                    <a:cubicBezTo>
                      <a:pt x="709" y="3164"/>
                      <a:pt x="926" y="3059"/>
                      <a:pt x="1168" y="2876"/>
                    </a:cubicBezTo>
                    <a:lnTo>
                      <a:pt x="1168" y="2876"/>
                    </a:lnTo>
                    <a:cubicBezTo>
                      <a:pt x="1179" y="2903"/>
                      <a:pt x="1191" y="2931"/>
                      <a:pt x="1203" y="2958"/>
                    </a:cubicBezTo>
                    <a:cubicBezTo>
                      <a:pt x="1354" y="3334"/>
                      <a:pt x="1730" y="3660"/>
                      <a:pt x="2206" y="3685"/>
                    </a:cubicBezTo>
                    <a:cubicBezTo>
                      <a:pt x="2230" y="3686"/>
                      <a:pt x="2254" y="3687"/>
                      <a:pt x="2279" y="3687"/>
                    </a:cubicBezTo>
                    <a:cubicBezTo>
                      <a:pt x="2643" y="3687"/>
                      <a:pt x="3005" y="3529"/>
                      <a:pt x="3333" y="3324"/>
                    </a:cubicBezTo>
                    <a:lnTo>
                      <a:pt x="3333" y="3324"/>
                    </a:lnTo>
                    <a:cubicBezTo>
                      <a:pt x="3608" y="3639"/>
                      <a:pt x="3986" y="3861"/>
                      <a:pt x="4386" y="3961"/>
                    </a:cubicBezTo>
                    <a:cubicBezTo>
                      <a:pt x="4533" y="3997"/>
                      <a:pt x="4682" y="4015"/>
                      <a:pt x="4829" y="4015"/>
                    </a:cubicBezTo>
                    <a:cubicBezTo>
                      <a:pt x="5284" y="4015"/>
                      <a:pt x="5725" y="3850"/>
                      <a:pt x="6066" y="3585"/>
                    </a:cubicBezTo>
                    <a:cubicBezTo>
                      <a:pt x="6517" y="3234"/>
                      <a:pt x="6792" y="2733"/>
                      <a:pt x="6918" y="2231"/>
                    </a:cubicBezTo>
                    <a:lnTo>
                      <a:pt x="6943" y="2131"/>
                    </a:lnTo>
                    <a:lnTo>
                      <a:pt x="6843" y="2106"/>
                    </a:lnTo>
                    <a:cubicBezTo>
                      <a:pt x="6005" y="2075"/>
                      <a:pt x="5222" y="2044"/>
                      <a:pt x="4506" y="2015"/>
                    </a:cubicBezTo>
                    <a:lnTo>
                      <a:pt x="4506" y="2015"/>
                    </a:lnTo>
                    <a:cubicBezTo>
                      <a:pt x="4660" y="1700"/>
                      <a:pt x="4774" y="1346"/>
                      <a:pt x="4812" y="978"/>
                    </a:cubicBezTo>
                    <a:cubicBezTo>
                      <a:pt x="4812" y="903"/>
                      <a:pt x="4812" y="828"/>
                      <a:pt x="4787" y="753"/>
                    </a:cubicBezTo>
                    <a:cubicBezTo>
                      <a:pt x="4737" y="652"/>
                      <a:pt x="4637" y="602"/>
                      <a:pt x="4562" y="577"/>
                    </a:cubicBezTo>
                    <a:lnTo>
                      <a:pt x="4361" y="577"/>
                    </a:lnTo>
                    <a:cubicBezTo>
                      <a:pt x="4311" y="602"/>
                      <a:pt x="4236" y="602"/>
                      <a:pt x="4186" y="627"/>
                    </a:cubicBezTo>
                    <a:cubicBezTo>
                      <a:pt x="3935" y="677"/>
                      <a:pt x="3710" y="803"/>
                      <a:pt x="3509" y="953"/>
                    </a:cubicBezTo>
                    <a:cubicBezTo>
                      <a:pt x="3221" y="1213"/>
                      <a:pt x="3023" y="1572"/>
                      <a:pt x="2951" y="1950"/>
                    </a:cubicBezTo>
                    <a:lnTo>
                      <a:pt x="2951" y="1950"/>
                    </a:lnTo>
                    <a:cubicBezTo>
                      <a:pt x="2625" y="1936"/>
                      <a:pt x="2320" y="1924"/>
                      <a:pt x="2038" y="1912"/>
                    </a:cubicBezTo>
                    <a:lnTo>
                      <a:pt x="2038" y="1912"/>
                    </a:lnTo>
                    <a:cubicBezTo>
                      <a:pt x="2053" y="1885"/>
                      <a:pt x="2067" y="1858"/>
                      <a:pt x="2081" y="1830"/>
                    </a:cubicBezTo>
                    <a:cubicBezTo>
                      <a:pt x="2331" y="1379"/>
                      <a:pt x="2482" y="803"/>
                      <a:pt x="2406" y="151"/>
                    </a:cubicBezTo>
                    <a:lnTo>
                      <a:pt x="238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6"/>
              <p:cNvSpPr/>
              <p:nvPr/>
            </p:nvSpPr>
            <p:spPr>
              <a:xfrm>
                <a:off x="4020825" y="3699900"/>
                <a:ext cx="12472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3887" extrusionOk="0">
                    <a:moveTo>
                      <a:pt x="2331" y="1"/>
                    </a:moveTo>
                    <a:lnTo>
                      <a:pt x="2131" y="176"/>
                    </a:lnTo>
                    <a:cubicBezTo>
                      <a:pt x="1329" y="878"/>
                      <a:pt x="778" y="1605"/>
                      <a:pt x="452" y="2131"/>
                    </a:cubicBezTo>
                    <a:cubicBezTo>
                      <a:pt x="276" y="2382"/>
                      <a:pt x="176" y="2607"/>
                      <a:pt x="101" y="2758"/>
                    </a:cubicBezTo>
                    <a:cubicBezTo>
                      <a:pt x="26" y="2908"/>
                      <a:pt x="1" y="2983"/>
                      <a:pt x="1" y="2983"/>
                    </a:cubicBezTo>
                    <a:cubicBezTo>
                      <a:pt x="2" y="2984"/>
                      <a:pt x="3" y="2985"/>
                      <a:pt x="4" y="2985"/>
                    </a:cubicBezTo>
                    <a:cubicBezTo>
                      <a:pt x="39" y="2985"/>
                      <a:pt x="214" y="2665"/>
                      <a:pt x="552" y="2181"/>
                    </a:cubicBezTo>
                    <a:cubicBezTo>
                      <a:pt x="875" y="1721"/>
                      <a:pt x="1366" y="1091"/>
                      <a:pt x="2066" y="466"/>
                    </a:cubicBezTo>
                    <a:lnTo>
                      <a:pt x="2066" y="466"/>
                    </a:lnTo>
                    <a:cubicBezTo>
                      <a:pt x="1929" y="1313"/>
                      <a:pt x="1790" y="2278"/>
                      <a:pt x="1630" y="3284"/>
                    </a:cubicBezTo>
                    <a:lnTo>
                      <a:pt x="1580" y="3710"/>
                    </a:lnTo>
                    <a:lnTo>
                      <a:pt x="1830" y="3384"/>
                    </a:lnTo>
                    <a:cubicBezTo>
                      <a:pt x="1956" y="3209"/>
                      <a:pt x="2106" y="3008"/>
                      <a:pt x="2231" y="2833"/>
                    </a:cubicBezTo>
                    <a:cubicBezTo>
                      <a:pt x="2719" y="2196"/>
                      <a:pt x="3172" y="1578"/>
                      <a:pt x="3603" y="992"/>
                    </a:cubicBezTo>
                    <a:lnTo>
                      <a:pt x="3603" y="992"/>
                    </a:lnTo>
                    <a:cubicBezTo>
                      <a:pt x="3556" y="1520"/>
                      <a:pt x="3500" y="2013"/>
                      <a:pt x="3459" y="2457"/>
                    </a:cubicBezTo>
                    <a:cubicBezTo>
                      <a:pt x="3434" y="2758"/>
                      <a:pt x="3384" y="3008"/>
                      <a:pt x="3409" y="3259"/>
                    </a:cubicBezTo>
                    <a:cubicBezTo>
                      <a:pt x="3409" y="3409"/>
                      <a:pt x="3459" y="3535"/>
                      <a:pt x="3534" y="3635"/>
                    </a:cubicBezTo>
                    <a:cubicBezTo>
                      <a:pt x="3610" y="3735"/>
                      <a:pt x="3710" y="3810"/>
                      <a:pt x="3810" y="3861"/>
                    </a:cubicBezTo>
                    <a:cubicBezTo>
                      <a:pt x="3890" y="3878"/>
                      <a:pt x="3967" y="3887"/>
                      <a:pt x="4039" y="3887"/>
                    </a:cubicBezTo>
                    <a:cubicBezTo>
                      <a:pt x="4172" y="3887"/>
                      <a:pt x="4290" y="3859"/>
                      <a:pt x="4387" y="3810"/>
                    </a:cubicBezTo>
                    <a:cubicBezTo>
                      <a:pt x="4537" y="3760"/>
                      <a:pt x="4662" y="3660"/>
                      <a:pt x="4738" y="3585"/>
                    </a:cubicBezTo>
                    <a:cubicBezTo>
                      <a:pt x="4913" y="3435"/>
                      <a:pt x="4988" y="3359"/>
                      <a:pt x="4988" y="3334"/>
                    </a:cubicBezTo>
                    <a:cubicBezTo>
                      <a:pt x="4963" y="3334"/>
                      <a:pt x="4888" y="3409"/>
                      <a:pt x="4687" y="3535"/>
                    </a:cubicBezTo>
                    <a:cubicBezTo>
                      <a:pt x="4571" y="3632"/>
                      <a:pt x="4348" y="3775"/>
                      <a:pt x="4090" y="3775"/>
                    </a:cubicBezTo>
                    <a:cubicBezTo>
                      <a:pt x="4015" y="3775"/>
                      <a:pt x="3939" y="3763"/>
                      <a:pt x="3860" y="3735"/>
                    </a:cubicBezTo>
                    <a:cubicBezTo>
                      <a:pt x="3685" y="3660"/>
                      <a:pt x="3560" y="3485"/>
                      <a:pt x="3560" y="3259"/>
                    </a:cubicBezTo>
                    <a:cubicBezTo>
                      <a:pt x="3560" y="3034"/>
                      <a:pt x="3610" y="2758"/>
                      <a:pt x="3635" y="2482"/>
                    </a:cubicBezTo>
                    <a:cubicBezTo>
                      <a:pt x="3685" y="1931"/>
                      <a:pt x="3760" y="1304"/>
                      <a:pt x="3860" y="628"/>
                    </a:cubicBezTo>
                    <a:lnTo>
                      <a:pt x="3885" y="252"/>
                    </a:lnTo>
                    <a:lnTo>
                      <a:pt x="3660" y="552"/>
                    </a:lnTo>
                    <a:cubicBezTo>
                      <a:pt x="3159" y="1229"/>
                      <a:pt x="2632" y="1956"/>
                      <a:pt x="2056" y="2708"/>
                    </a:cubicBezTo>
                    <a:cubicBezTo>
                      <a:pt x="2011" y="2770"/>
                      <a:pt x="1963" y="2833"/>
                      <a:pt x="1914" y="2896"/>
                    </a:cubicBezTo>
                    <a:lnTo>
                      <a:pt x="1914" y="2896"/>
                    </a:lnTo>
                    <a:cubicBezTo>
                      <a:pt x="2045" y="1934"/>
                      <a:pt x="2172" y="1036"/>
                      <a:pt x="2281" y="252"/>
                    </a:cubicBezTo>
                    <a:lnTo>
                      <a:pt x="233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6"/>
              <p:cNvSpPr/>
              <p:nvPr/>
            </p:nvSpPr>
            <p:spPr>
              <a:xfrm>
                <a:off x="3958800" y="3751750"/>
                <a:ext cx="204900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233" extrusionOk="0">
                    <a:moveTo>
                      <a:pt x="2909" y="0"/>
                    </a:moveTo>
                    <a:cubicBezTo>
                      <a:pt x="1220" y="0"/>
                      <a:pt x="0" y="41"/>
                      <a:pt x="0" y="82"/>
                    </a:cubicBezTo>
                    <a:cubicBezTo>
                      <a:pt x="0" y="158"/>
                      <a:pt x="1830" y="208"/>
                      <a:pt x="4111" y="233"/>
                    </a:cubicBezTo>
                    <a:cubicBezTo>
                      <a:pt x="6366" y="233"/>
                      <a:pt x="8196" y="183"/>
                      <a:pt x="8196" y="132"/>
                    </a:cubicBezTo>
                    <a:cubicBezTo>
                      <a:pt x="8196" y="82"/>
                      <a:pt x="6366" y="7"/>
                      <a:pt x="4111" y="7"/>
                    </a:cubicBezTo>
                    <a:cubicBezTo>
                      <a:pt x="3692" y="3"/>
                      <a:pt x="3289" y="0"/>
                      <a:pt x="290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6"/>
              <p:cNvSpPr/>
              <p:nvPr/>
            </p:nvSpPr>
            <p:spPr>
              <a:xfrm>
                <a:off x="4032725" y="3787075"/>
                <a:ext cx="164200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747" extrusionOk="0">
                    <a:moveTo>
                      <a:pt x="6399" y="1"/>
                    </a:moveTo>
                    <a:cubicBezTo>
                      <a:pt x="5963" y="1"/>
                      <a:pt x="4728" y="113"/>
                      <a:pt x="3284" y="273"/>
                    </a:cubicBezTo>
                    <a:cubicBezTo>
                      <a:pt x="1454" y="474"/>
                      <a:pt x="1" y="674"/>
                      <a:pt x="1" y="724"/>
                    </a:cubicBezTo>
                    <a:cubicBezTo>
                      <a:pt x="1" y="740"/>
                      <a:pt x="60" y="747"/>
                      <a:pt x="169" y="747"/>
                    </a:cubicBezTo>
                    <a:cubicBezTo>
                      <a:pt x="606" y="747"/>
                      <a:pt x="1845" y="634"/>
                      <a:pt x="3309" y="474"/>
                    </a:cubicBezTo>
                    <a:cubicBezTo>
                      <a:pt x="5114" y="273"/>
                      <a:pt x="6567" y="73"/>
                      <a:pt x="6567" y="23"/>
                    </a:cubicBezTo>
                    <a:cubicBezTo>
                      <a:pt x="6567" y="8"/>
                      <a:pt x="6508" y="1"/>
                      <a:pt x="639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6"/>
              <p:cNvSpPr/>
              <p:nvPr/>
            </p:nvSpPr>
            <p:spPr>
              <a:xfrm>
                <a:off x="3270200" y="2712425"/>
                <a:ext cx="227475" cy="61470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24588" extrusionOk="0">
                    <a:moveTo>
                      <a:pt x="752" y="1"/>
                    </a:moveTo>
                    <a:cubicBezTo>
                      <a:pt x="702" y="1254"/>
                      <a:pt x="1028" y="2532"/>
                      <a:pt x="2081" y="3234"/>
                    </a:cubicBezTo>
                    <a:cubicBezTo>
                      <a:pt x="777" y="3861"/>
                      <a:pt x="76" y="5389"/>
                      <a:pt x="25" y="6843"/>
                    </a:cubicBezTo>
                    <a:cubicBezTo>
                      <a:pt x="0" y="8297"/>
                      <a:pt x="502" y="9700"/>
                      <a:pt x="1053" y="11054"/>
                    </a:cubicBezTo>
                    <a:cubicBezTo>
                      <a:pt x="2732" y="15214"/>
                      <a:pt x="6341" y="21054"/>
                      <a:pt x="9098" y="24588"/>
                    </a:cubicBezTo>
                    <a:cubicBezTo>
                      <a:pt x="9098" y="24588"/>
                      <a:pt x="7695" y="20803"/>
                      <a:pt x="7294" y="19951"/>
                    </a:cubicBezTo>
                    <a:cubicBezTo>
                      <a:pt x="5489" y="15966"/>
                      <a:pt x="3885" y="11981"/>
                      <a:pt x="2081" y="8021"/>
                    </a:cubicBezTo>
                    <a:cubicBezTo>
                      <a:pt x="1880" y="7595"/>
                      <a:pt x="1504" y="6392"/>
                      <a:pt x="1504" y="6392"/>
                    </a:cubicBezTo>
                    <a:cubicBezTo>
                      <a:pt x="1498" y="6394"/>
                      <a:pt x="1493" y="6397"/>
                      <a:pt x="1488" y="6399"/>
                    </a:cubicBezTo>
                    <a:lnTo>
                      <a:pt x="1488" y="6399"/>
                    </a:lnTo>
                    <a:cubicBezTo>
                      <a:pt x="1570" y="6356"/>
                      <a:pt x="1773" y="6239"/>
                      <a:pt x="2056" y="6016"/>
                    </a:cubicBezTo>
                    <a:cubicBezTo>
                      <a:pt x="3083" y="5214"/>
                      <a:pt x="5289" y="3710"/>
                      <a:pt x="5289" y="3710"/>
                    </a:cubicBezTo>
                    <a:cubicBezTo>
                      <a:pt x="5289" y="3710"/>
                      <a:pt x="752" y="126"/>
                      <a:pt x="752" y="1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6"/>
              <p:cNvSpPr/>
              <p:nvPr/>
            </p:nvSpPr>
            <p:spPr>
              <a:xfrm>
                <a:off x="3268325" y="2925475"/>
                <a:ext cx="20700" cy="53825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1530" extrusionOk="0">
                    <a:moveTo>
                      <a:pt x="752" y="0"/>
                    </a:moveTo>
                    <a:lnTo>
                      <a:pt x="752" y="0"/>
                    </a:lnTo>
                    <a:cubicBezTo>
                      <a:pt x="702" y="0"/>
                      <a:pt x="501" y="4812"/>
                      <a:pt x="301" y="10752"/>
                    </a:cubicBezTo>
                    <a:cubicBezTo>
                      <a:pt x="126" y="16692"/>
                      <a:pt x="0" y="21529"/>
                      <a:pt x="75" y="21529"/>
                    </a:cubicBezTo>
                    <a:cubicBezTo>
                      <a:pt x="126" y="21529"/>
                      <a:pt x="326" y="16717"/>
                      <a:pt x="527" y="10752"/>
                    </a:cubicBezTo>
                    <a:cubicBezTo>
                      <a:pt x="702" y="4812"/>
                      <a:pt x="827" y="0"/>
                      <a:pt x="75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6"/>
              <p:cNvSpPr/>
              <p:nvPr/>
            </p:nvSpPr>
            <p:spPr>
              <a:xfrm>
                <a:off x="3456925" y="1969150"/>
                <a:ext cx="137850" cy="6393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25572" extrusionOk="0">
                    <a:moveTo>
                      <a:pt x="5232" y="1"/>
                    </a:moveTo>
                    <a:cubicBezTo>
                      <a:pt x="4631" y="1"/>
                      <a:pt x="3205" y="93"/>
                      <a:pt x="2181" y="960"/>
                    </a:cubicBezTo>
                    <a:cubicBezTo>
                      <a:pt x="1529" y="1536"/>
                      <a:pt x="1153" y="2313"/>
                      <a:pt x="1078" y="3291"/>
                    </a:cubicBezTo>
                    <a:cubicBezTo>
                      <a:pt x="602" y="9581"/>
                      <a:pt x="0" y="25396"/>
                      <a:pt x="0" y="25546"/>
                    </a:cubicBezTo>
                    <a:lnTo>
                      <a:pt x="426" y="25572"/>
                    </a:lnTo>
                    <a:cubicBezTo>
                      <a:pt x="426" y="25396"/>
                      <a:pt x="1028" y="9607"/>
                      <a:pt x="1504" y="3316"/>
                    </a:cubicBezTo>
                    <a:cubicBezTo>
                      <a:pt x="1554" y="2464"/>
                      <a:pt x="1880" y="1787"/>
                      <a:pt x="2456" y="1286"/>
                    </a:cubicBezTo>
                    <a:cubicBezTo>
                      <a:pt x="3343" y="515"/>
                      <a:pt x="4645" y="426"/>
                      <a:pt x="5210" y="426"/>
                    </a:cubicBezTo>
                    <a:cubicBezTo>
                      <a:pt x="5380" y="426"/>
                      <a:pt x="5483" y="434"/>
                      <a:pt x="5489" y="434"/>
                    </a:cubicBezTo>
                    <a:lnTo>
                      <a:pt x="5514" y="7"/>
                    </a:lnTo>
                    <a:cubicBezTo>
                      <a:pt x="5498" y="7"/>
                      <a:pt x="5395" y="1"/>
                      <a:pt x="52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6"/>
              <p:cNvSpPr/>
              <p:nvPr/>
            </p:nvSpPr>
            <p:spPr>
              <a:xfrm>
                <a:off x="3546525" y="2954300"/>
                <a:ext cx="112800" cy="315175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12607" extrusionOk="0">
                    <a:moveTo>
                      <a:pt x="3659" y="0"/>
                    </a:moveTo>
                    <a:lnTo>
                      <a:pt x="3659" y="8847"/>
                    </a:lnTo>
                    <a:cubicBezTo>
                      <a:pt x="3659" y="10451"/>
                      <a:pt x="2356" y="11780"/>
                      <a:pt x="727" y="11780"/>
                    </a:cubicBezTo>
                    <a:lnTo>
                      <a:pt x="0" y="11780"/>
                    </a:lnTo>
                    <a:lnTo>
                      <a:pt x="0" y="12607"/>
                    </a:lnTo>
                    <a:lnTo>
                      <a:pt x="727" y="12607"/>
                    </a:lnTo>
                    <a:cubicBezTo>
                      <a:pt x="2807" y="12607"/>
                      <a:pt x="4511" y="10928"/>
                      <a:pt x="4511" y="8847"/>
                    </a:cubicBezTo>
                    <a:lnTo>
                      <a:pt x="45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6"/>
              <p:cNvSpPr/>
              <p:nvPr/>
            </p:nvSpPr>
            <p:spPr>
              <a:xfrm>
                <a:off x="3526475" y="3236775"/>
                <a:ext cx="47000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89" extrusionOk="0">
                    <a:moveTo>
                      <a:pt x="942" y="0"/>
                    </a:moveTo>
                    <a:cubicBezTo>
                      <a:pt x="499" y="0"/>
                      <a:pt x="97" y="359"/>
                      <a:pt x="50" y="807"/>
                    </a:cubicBezTo>
                    <a:cubicBezTo>
                      <a:pt x="0" y="1308"/>
                      <a:pt x="376" y="1759"/>
                      <a:pt x="852" y="1784"/>
                    </a:cubicBezTo>
                    <a:cubicBezTo>
                      <a:pt x="884" y="1787"/>
                      <a:pt x="916" y="1789"/>
                      <a:pt x="947" y="1789"/>
                    </a:cubicBezTo>
                    <a:cubicBezTo>
                      <a:pt x="1406" y="1789"/>
                      <a:pt x="1783" y="1451"/>
                      <a:pt x="1830" y="982"/>
                    </a:cubicBezTo>
                    <a:cubicBezTo>
                      <a:pt x="1880" y="506"/>
                      <a:pt x="1529" y="55"/>
                      <a:pt x="1028" y="5"/>
                    </a:cubicBezTo>
                    <a:cubicBezTo>
                      <a:pt x="999" y="2"/>
                      <a:pt x="970" y="0"/>
                      <a:pt x="9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6"/>
              <p:cNvSpPr/>
              <p:nvPr/>
            </p:nvSpPr>
            <p:spPr>
              <a:xfrm>
                <a:off x="3272075" y="2953050"/>
                <a:ext cx="112175" cy="3158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2632" extrusionOk="0">
                    <a:moveTo>
                      <a:pt x="26" y="0"/>
                    </a:moveTo>
                    <a:lnTo>
                      <a:pt x="1" y="8847"/>
                    </a:lnTo>
                    <a:cubicBezTo>
                      <a:pt x="1" y="9850"/>
                      <a:pt x="377" y="10802"/>
                      <a:pt x="1103" y="11529"/>
                    </a:cubicBezTo>
                    <a:cubicBezTo>
                      <a:pt x="1805" y="12231"/>
                      <a:pt x="2758" y="12632"/>
                      <a:pt x="3760" y="12632"/>
                    </a:cubicBezTo>
                    <a:lnTo>
                      <a:pt x="4487" y="12632"/>
                    </a:lnTo>
                    <a:lnTo>
                      <a:pt x="4487" y="11805"/>
                    </a:lnTo>
                    <a:lnTo>
                      <a:pt x="3760" y="11805"/>
                    </a:lnTo>
                    <a:cubicBezTo>
                      <a:pt x="2983" y="11805"/>
                      <a:pt x="2231" y="11479"/>
                      <a:pt x="1680" y="10927"/>
                    </a:cubicBezTo>
                    <a:cubicBezTo>
                      <a:pt x="1128" y="10376"/>
                      <a:pt x="828" y="9649"/>
                      <a:pt x="828" y="8847"/>
                    </a:cubicBezTo>
                    <a:lnTo>
                      <a:pt x="8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6"/>
              <p:cNvSpPr/>
              <p:nvPr/>
            </p:nvSpPr>
            <p:spPr>
              <a:xfrm>
                <a:off x="3357300" y="3236125"/>
                <a:ext cx="47000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812" extrusionOk="0">
                    <a:moveTo>
                      <a:pt x="942" y="1"/>
                    </a:moveTo>
                    <a:cubicBezTo>
                      <a:pt x="912" y="1"/>
                      <a:pt x="882" y="2"/>
                      <a:pt x="852" y="5"/>
                    </a:cubicBezTo>
                    <a:cubicBezTo>
                      <a:pt x="351" y="56"/>
                      <a:pt x="0" y="507"/>
                      <a:pt x="50" y="983"/>
                    </a:cubicBezTo>
                    <a:cubicBezTo>
                      <a:pt x="99" y="1467"/>
                      <a:pt x="498" y="1811"/>
                      <a:pt x="977" y="1811"/>
                    </a:cubicBezTo>
                    <a:cubicBezTo>
                      <a:pt x="994" y="1811"/>
                      <a:pt x="1011" y="1811"/>
                      <a:pt x="1028" y="1810"/>
                    </a:cubicBezTo>
                    <a:cubicBezTo>
                      <a:pt x="1529" y="1760"/>
                      <a:pt x="1880" y="1309"/>
                      <a:pt x="1830" y="833"/>
                    </a:cubicBezTo>
                    <a:cubicBezTo>
                      <a:pt x="1783" y="361"/>
                      <a:pt x="1403" y="1"/>
                      <a:pt x="94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6"/>
              <p:cNvSpPr/>
              <p:nvPr/>
            </p:nvSpPr>
            <p:spPr>
              <a:xfrm>
                <a:off x="3262050" y="2600275"/>
                <a:ext cx="403550" cy="379100"/>
              </a:xfrm>
              <a:custGeom>
                <a:avLst/>
                <a:gdLst/>
                <a:ahLst/>
                <a:cxnLst/>
                <a:rect l="l" t="t" r="r" b="b"/>
                <a:pathLst>
                  <a:path w="16142" h="15164" extrusionOk="0">
                    <a:moveTo>
                      <a:pt x="7985" y="0"/>
                    </a:moveTo>
                    <a:cubicBezTo>
                      <a:pt x="7955" y="0"/>
                      <a:pt x="7925" y="0"/>
                      <a:pt x="7895" y="1"/>
                    </a:cubicBezTo>
                    <a:cubicBezTo>
                      <a:pt x="3509" y="76"/>
                      <a:pt x="1" y="4036"/>
                      <a:pt x="76" y="8848"/>
                    </a:cubicBezTo>
                    <a:lnTo>
                      <a:pt x="176" y="15164"/>
                    </a:lnTo>
                    <a:lnTo>
                      <a:pt x="1429" y="15139"/>
                    </a:lnTo>
                    <a:lnTo>
                      <a:pt x="1329" y="8823"/>
                    </a:lnTo>
                    <a:cubicBezTo>
                      <a:pt x="1254" y="4713"/>
                      <a:pt x="4211" y="1304"/>
                      <a:pt x="7920" y="1254"/>
                    </a:cubicBezTo>
                    <a:cubicBezTo>
                      <a:pt x="7951" y="1253"/>
                      <a:pt x="7981" y="1253"/>
                      <a:pt x="8011" y="1253"/>
                    </a:cubicBezTo>
                    <a:cubicBezTo>
                      <a:pt x="9781" y="1253"/>
                      <a:pt x="11426" y="1979"/>
                      <a:pt x="12707" y="3334"/>
                    </a:cubicBezTo>
                    <a:cubicBezTo>
                      <a:pt x="14011" y="4738"/>
                      <a:pt x="14738" y="6592"/>
                      <a:pt x="14763" y="8597"/>
                    </a:cubicBezTo>
                    <a:lnTo>
                      <a:pt x="14888" y="14913"/>
                    </a:lnTo>
                    <a:lnTo>
                      <a:pt x="16141" y="14888"/>
                    </a:lnTo>
                    <a:lnTo>
                      <a:pt x="16016" y="8597"/>
                    </a:lnTo>
                    <a:cubicBezTo>
                      <a:pt x="15991" y="6266"/>
                      <a:pt x="15139" y="4111"/>
                      <a:pt x="13610" y="2482"/>
                    </a:cubicBezTo>
                    <a:cubicBezTo>
                      <a:pt x="12102" y="876"/>
                      <a:pt x="10107" y="0"/>
                      <a:pt x="7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6"/>
              <p:cNvSpPr/>
              <p:nvPr/>
            </p:nvSpPr>
            <p:spPr>
              <a:xfrm>
                <a:off x="4037125" y="1939875"/>
                <a:ext cx="131600" cy="674850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26994" extrusionOk="0">
                    <a:moveTo>
                      <a:pt x="126" y="1"/>
                    </a:moveTo>
                    <a:lnTo>
                      <a:pt x="0" y="402"/>
                    </a:lnTo>
                    <a:cubicBezTo>
                      <a:pt x="1980" y="928"/>
                      <a:pt x="2181" y="2958"/>
                      <a:pt x="2356" y="4737"/>
                    </a:cubicBezTo>
                    <a:lnTo>
                      <a:pt x="2381" y="5138"/>
                    </a:lnTo>
                    <a:cubicBezTo>
                      <a:pt x="2933" y="10402"/>
                      <a:pt x="4837" y="26818"/>
                      <a:pt x="4862" y="26993"/>
                    </a:cubicBezTo>
                    <a:lnTo>
                      <a:pt x="5263" y="26943"/>
                    </a:lnTo>
                    <a:cubicBezTo>
                      <a:pt x="5263" y="26768"/>
                      <a:pt x="3359" y="10351"/>
                      <a:pt x="2807" y="5088"/>
                    </a:cubicBezTo>
                    <a:lnTo>
                      <a:pt x="2757" y="4712"/>
                    </a:lnTo>
                    <a:cubicBezTo>
                      <a:pt x="2582" y="2883"/>
                      <a:pt x="2381" y="60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6"/>
              <p:cNvSpPr/>
              <p:nvPr/>
            </p:nvSpPr>
            <p:spPr>
              <a:xfrm>
                <a:off x="4051525" y="2432350"/>
                <a:ext cx="224350" cy="223725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8949" extrusionOk="0">
                    <a:moveTo>
                      <a:pt x="4487" y="1"/>
                    </a:moveTo>
                    <a:cubicBezTo>
                      <a:pt x="2006" y="1"/>
                      <a:pt x="1" y="2006"/>
                      <a:pt x="1" y="4462"/>
                    </a:cubicBezTo>
                    <a:cubicBezTo>
                      <a:pt x="1" y="6943"/>
                      <a:pt x="2006" y="8948"/>
                      <a:pt x="4487" y="8948"/>
                    </a:cubicBezTo>
                    <a:cubicBezTo>
                      <a:pt x="6968" y="8948"/>
                      <a:pt x="8973" y="6943"/>
                      <a:pt x="8973" y="4462"/>
                    </a:cubicBezTo>
                    <a:cubicBezTo>
                      <a:pt x="8973" y="2006"/>
                      <a:pt x="6968" y="1"/>
                      <a:pt x="4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6"/>
              <p:cNvSpPr/>
              <p:nvPr/>
            </p:nvSpPr>
            <p:spPr>
              <a:xfrm>
                <a:off x="4109800" y="2490000"/>
                <a:ext cx="108425" cy="108425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337" extrusionOk="0">
                    <a:moveTo>
                      <a:pt x="2156" y="1"/>
                    </a:moveTo>
                    <a:cubicBezTo>
                      <a:pt x="953" y="1"/>
                      <a:pt x="1" y="978"/>
                      <a:pt x="1" y="2156"/>
                    </a:cubicBezTo>
                    <a:cubicBezTo>
                      <a:pt x="1" y="3359"/>
                      <a:pt x="953" y="4337"/>
                      <a:pt x="2156" y="4337"/>
                    </a:cubicBezTo>
                    <a:cubicBezTo>
                      <a:pt x="3359" y="4337"/>
                      <a:pt x="4336" y="3359"/>
                      <a:pt x="4336" y="2156"/>
                    </a:cubicBezTo>
                    <a:cubicBezTo>
                      <a:pt x="4336" y="978"/>
                      <a:pt x="3359" y="1"/>
                      <a:pt x="2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6"/>
              <p:cNvSpPr/>
              <p:nvPr/>
            </p:nvSpPr>
            <p:spPr>
              <a:xfrm>
                <a:off x="3360425" y="3335250"/>
                <a:ext cx="1572075" cy="670350"/>
              </a:xfrm>
              <a:custGeom>
                <a:avLst/>
                <a:gdLst/>
                <a:ahLst/>
                <a:cxnLst/>
                <a:rect l="l" t="t" r="r" b="b"/>
                <a:pathLst>
                  <a:path w="62883" h="26814" extrusionOk="0">
                    <a:moveTo>
                      <a:pt x="5640" y="0"/>
                    </a:moveTo>
                    <a:lnTo>
                      <a:pt x="0" y="13835"/>
                    </a:lnTo>
                    <a:lnTo>
                      <a:pt x="44888" y="26291"/>
                    </a:lnTo>
                    <a:cubicBezTo>
                      <a:pt x="46153" y="26642"/>
                      <a:pt x="47446" y="26814"/>
                      <a:pt x="48732" y="26814"/>
                    </a:cubicBezTo>
                    <a:cubicBezTo>
                      <a:pt x="51676" y="26814"/>
                      <a:pt x="54584" y="25913"/>
                      <a:pt x="57043" y="24186"/>
                    </a:cubicBezTo>
                    <a:cubicBezTo>
                      <a:pt x="61730" y="20878"/>
                      <a:pt x="62883" y="15063"/>
                      <a:pt x="62307" y="9349"/>
                    </a:cubicBezTo>
                    <a:lnTo>
                      <a:pt x="61505" y="3259"/>
                    </a:lnTo>
                    <a:lnTo>
                      <a:pt x="56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6"/>
              <p:cNvSpPr/>
              <p:nvPr/>
            </p:nvSpPr>
            <p:spPr>
              <a:xfrm>
                <a:off x="4433750" y="3397900"/>
                <a:ext cx="256900" cy="312700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12508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51"/>
                      <a:pt x="927" y="352"/>
                      <a:pt x="2256" y="1078"/>
                    </a:cubicBezTo>
                    <a:cubicBezTo>
                      <a:pt x="2607" y="1279"/>
                      <a:pt x="2957" y="1479"/>
                      <a:pt x="3333" y="1730"/>
                    </a:cubicBezTo>
                    <a:cubicBezTo>
                      <a:pt x="3709" y="1981"/>
                      <a:pt x="4085" y="2281"/>
                      <a:pt x="4486" y="2582"/>
                    </a:cubicBezTo>
                    <a:cubicBezTo>
                      <a:pt x="5263" y="3234"/>
                      <a:pt x="6065" y="4011"/>
                      <a:pt x="6817" y="4913"/>
                    </a:cubicBezTo>
                    <a:cubicBezTo>
                      <a:pt x="7544" y="5815"/>
                      <a:pt x="8145" y="6743"/>
                      <a:pt x="8622" y="7645"/>
                    </a:cubicBezTo>
                    <a:cubicBezTo>
                      <a:pt x="8847" y="8096"/>
                      <a:pt x="9073" y="8522"/>
                      <a:pt x="9223" y="8948"/>
                    </a:cubicBezTo>
                    <a:cubicBezTo>
                      <a:pt x="9399" y="9349"/>
                      <a:pt x="9524" y="9750"/>
                      <a:pt x="9649" y="10101"/>
                    </a:cubicBezTo>
                    <a:cubicBezTo>
                      <a:pt x="10095" y="11561"/>
                      <a:pt x="10198" y="12507"/>
                      <a:pt x="10249" y="12507"/>
                    </a:cubicBezTo>
                    <a:cubicBezTo>
                      <a:pt x="10249" y="12507"/>
                      <a:pt x="10250" y="12507"/>
                      <a:pt x="10251" y="12507"/>
                    </a:cubicBezTo>
                    <a:cubicBezTo>
                      <a:pt x="10276" y="12507"/>
                      <a:pt x="10251" y="12281"/>
                      <a:pt x="10201" y="11855"/>
                    </a:cubicBezTo>
                    <a:cubicBezTo>
                      <a:pt x="10176" y="11630"/>
                      <a:pt x="10125" y="11379"/>
                      <a:pt x="10050" y="11078"/>
                    </a:cubicBezTo>
                    <a:cubicBezTo>
                      <a:pt x="9975" y="10778"/>
                      <a:pt x="9925" y="10427"/>
                      <a:pt x="9800" y="10076"/>
                    </a:cubicBezTo>
                    <a:cubicBezTo>
                      <a:pt x="9699" y="9700"/>
                      <a:pt x="9574" y="9299"/>
                      <a:pt x="9374" y="8873"/>
                    </a:cubicBezTo>
                    <a:cubicBezTo>
                      <a:pt x="9223" y="8447"/>
                      <a:pt x="9023" y="8021"/>
                      <a:pt x="8797" y="7545"/>
                    </a:cubicBezTo>
                    <a:cubicBezTo>
                      <a:pt x="8321" y="6642"/>
                      <a:pt x="7719" y="5690"/>
                      <a:pt x="6967" y="4763"/>
                    </a:cubicBezTo>
                    <a:cubicBezTo>
                      <a:pt x="6216" y="3860"/>
                      <a:pt x="5414" y="3083"/>
                      <a:pt x="4612" y="2432"/>
                    </a:cubicBezTo>
                    <a:cubicBezTo>
                      <a:pt x="4211" y="2131"/>
                      <a:pt x="3810" y="1830"/>
                      <a:pt x="3434" y="1580"/>
                    </a:cubicBezTo>
                    <a:cubicBezTo>
                      <a:pt x="3058" y="1329"/>
                      <a:pt x="2682" y="1128"/>
                      <a:pt x="2331" y="953"/>
                    </a:cubicBezTo>
                    <a:cubicBezTo>
                      <a:pt x="2005" y="753"/>
                      <a:pt x="1679" y="627"/>
                      <a:pt x="1404" y="502"/>
                    </a:cubicBezTo>
                    <a:cubicBezTo>
                      <a:pt x="1128" y="377"/>
                      <a:pt x="877" y="276"/>
                      <a:pt x="677" y="201"/>
                    </a:cubicBezTo>
                    <a:cubicBezTo>
                      <a:pt x="251" y="76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6"/>
              <p:cNvSpPr/>
              <p:nvPr/>
            </p:nvSpPr>
            <p:spPr>
              <a:xfrm>
                <a:off x="2946250" y="3194975"/>
                <a:ext cx="389125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15565" h="12633" extrusionOk="0">
                    <a:moveTo>
                      <a:pt x="8392" y="0"/>
                    </a:moveTo>
                    <a:cubicBezTo>
                      <a:pt x="3778" y="0"/>
                      <a:pt x="2525" y="2769"/>
                      <a:pt x="1655" y="4158"/>
                    </a:cubicBezTo>
                    <a:cubicBezTo>
                      <a:pt x="477" y="6037"/>
                      <a:pt x="1" y="8443"/>
                      <a:pt x="728" y="10549"/>
                    </a:cubicBezTo>
                    <a:cubicBezTo>
                      <a:pt x="1288" y="12171"/>
                      <a:pt x="2786" y="12633"/>
                      <a:pt x="4454" y="12633"/>
                    </a:cubicBezTo>
                    <a:cubicBezTo>
                      <a:pt x="4949" y="12633"/>
                      <a:pt x="5460" y="12592"/>
                      <a:pt x="5966" y="12529"/>
                    </a:cubicBezTo>
                    <a:cubicBezTo>
                      <a:pt x="9500" y="12103"/>
                      <a:pt x="12156" y="11777"/>
                      <a:pt x="15565" y="11501"/>
                    </a:cubicBezTo>
                    <a:lnTo>
                      <a:pt x="14688" y="1225"/>
                    </a:lnTo>
                    <a:cubicBezTo>
                      <a:pt x="12080" y="347"/>
                      <a:pt x="10025" y="0"/>
                      <a:pt x="8392" y="0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6"/>
              <p:cNvSpPr/>
              <p:nvPr/>
            </p:nvSpPr>
            <p:spPr>
              <a:xfrm>
                <a:off x="3451275" y="3333375"/>
                <a:ext cx="953675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38147" h="5364" extrusionOk="0">
                    <a:moveTo>
                      <a:pt x="1955" y="0"/>
                    </a:moveTo>
                    <a:lnTo>
                      <a:pt x="1930" y="50"/>
                    </a:lnTo>
                    <a:cubicBezTo>
                      <a:pt x="1329" y="1679"/>
                      <a:pt x="828" y="3008"/>
                      <a:pt x="502" y="3935"/>
                    </a:cubicBezTo>
                    <a:cubicBezTo>
                      <a:pt x="326" y="4386"/>
                      <a:pt x="201" y="4737"/>
                      <a:pt x="101" y="4988"/>
                    </a:cubicBezTo>
                    <a:cubicBezTo>
                      <a:pt x="76" y="5113"/>
                      <a:pt x="51" y="5188"/>
                      <a:pt x="26" y="5263"/>
                    </a:cubicBezTo>
                    <a:cubicBezTo>
                      <a:pt x="1" y="5339"/>
                      <a:pt x="1" y="5364"/>
                      <a:pt x="1" y="5364"/>
                    </a:cubicBezTo>
                    <a:cubicBezTo>
                      <a:pt x="1" y="5364"/>
                      <a:pt x="1" y="5339"/>
                      <a:pt x="51" y="5263"/>
                    </a:cubicBezTo>
                    <a:cubicBezTo>
                      <a:pt x="76" y="5213"/>
                      <a:pt x="101" y="5113"/>
                      <a:pt x="151" y="5013"/>
                    </a:cubicBezTo>
                    <a:cubicBezTo>
                      <a:pt x="251" y="4762"/>
                      <a:pt x="402" y="4411"/>
                      <a:pt x="577" y="3960"/>
                    </a:cubicBezTo>
                    <a:cubicBezTo>
                      <a:pt x="924" y="3044"/>
                      <a:pt x="1417" y="1760"/>
                      <a:pt x="2058" y="158"/>
                    </a:cubicBezTo>
                    <a:lnTo>
                      <a:pt x="2058" y="158"/>
                    </a:lnTo>
                    <a:cubicBezTo>
                      <a:pt x="5864" y="509"/>
                      <a:pt x="11269" y="1032"/>
                      <a:pt x="17244" y="1604"/>
                    </a:cubicBezTo>
                    <a:cubicBezTo>
                      <a:pt x="23008" y="2131"/>
                      <a:pt x="28221" y="2607"/>
                      <a:pt x="32031" y="2933"/>
                    </a:cubicBezTo>
                    <a:cubicBezTo>
                      <a:pt x="33911" y="3108"/>
                      <a:pt x="35439" y="3233"/>
                      <a:pt x="36517" y="3308"/>
                    </a:cubicBezTo>
                    <a:cubicBezTo>
                      <a:pt x="37018" y="3359"/>
                      <a:pt x="37419" y="3384"/>
                      <a:pt x="37720" y="3409"/>
                    </a:cubicBezTo>
                    <a:cubicBezTo>
                      <a:pt x="37845" y="3409"/>
                      <a:pt x="37971" y="3434"/>
                      <a:pt x="38046" y="3434"/>
                    </a:cubicBezTo>
                    <a:lnTo>
                      <a:pt x="38146" y="3434"/>
                    </a:lnTo>
                    <a:cubicBezTo>
                      <a:pt x="38146" y="3434"/>
                      <a:pt x="38121" y="3409"/>
                      <a:pt x="38046" y="3409"/>
                    </a:cubicBezTo>
                    <a:cubicBezTo>
                      <a:pt x="37971" y="3409"/>
                      <a:pt x="37870" y="3384"/>
                      <a:pt x="37720" y="3359"/>
                    </a:cubicBezTo>
                    <a:cubicBezTo>
                      <a:pt x="37444" y="3334"/>
                      <a:pt x="37018" y="3283"/>
                      <a:pt x="36517" y="3233"/>
                    </a:cubicBezTo>
                    <a:cubicBezTo>
                      <a:pt x="35439" y="3133"/>
                      <a:pt x="33911" y="2983"/>
                      <a:pt x="32031" y="2782"/>
                    </a:cubicBezTo>
                    <a:cubicBezTo>
                      <a:pt x="28246" y="2431"/>
                      <a:pt x="23033" y="1930"/>
                      <a:pt x="17269" y="1379"/>
                    </a:cubicBezTo>
                    <a:cubicBezTo>
                      <a:pt x="11229" y="827"/>
                      <a:pt x="5790" y="351"/>
                      <a:pt x="2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6"/>
              <p:cNvSpPr/>
              <p:nvPr/>
            </p:nvSpPr>
            <p:spPr>
              <a:xfrm>
                <a:off x="3912425" y="3647275"/>
                <a:ext cx="541400" cy="197725"/>
              </a:xfrm>
              <a:custGeom>
                <a:avLst/>
                <a:gdLst/>
                <a:ahLst/>
                <a:cxnLst/>
                <a:rect l="l" t="t" r="r" b="b"/>
                <a:pathLst>
                  <a:path w="21656" h="7909" extrusionOk="0">
                    <a:moveTo>
                      <a:pt x="21655" y="1"/>
                    </a:moveTo>
                    <a:cubicBezTo>
                      <a:pt x="14186" y="2858"/>
                      <a:pt x="7996" y="4988"/>
                      <a:pt x="302" y="7144"/>
                    </a:cubicBezTo>
                    <a:lnTo>
                      <a:pt x="1" y="7068"/>
                    </a:lnTo>
                    <a:lnTo>
                      <a:pt x="1" y="7068"/>
                    </a:lnTo>
                    <a:cubicBezTo>
                      <a:pt x="2096" y="7635"/>
                      <a:pt x="3919" y="7909"/>
                      <a:pt x="5628" y="7909"/>
                    </a:cubicBezTo>
                    <a:cubicBezTo>
                      <a:pt x="9130" y="7909"/>
                      <a:pt x="12150" y="6760"/>
                      <a:pt x="16041" y="4637"/>
                    </a:cubicBezTo>
                    <a:cubicBezTo>
                      <a:pt x="17144" y="4036"/>
                      <a:pt x="18472" y="3058"/>
                      <a:pt x="19475" y="2306"/>
                    </a:cubicBezTo>
                    <a:cubicBezTo>
                      <a:pt x="20627" y="1429"/>
                      <a:pt x="21655" y="1"/>
                      <a:pt x="21655" y="1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6"/>
              <p:cNvSpPr/>
              <p:nvPr/>
            </p:nvSpPr>
            <p:spPr>
              <a:xfrm>
                <a:off x="2985100" y="3125975"/>
                <a:ext cx="503175" cy="370950"/>
              </a:xfrm>
              <a:custGeom>
                <a:avLst/>
                <a:gdLst/>
                <a:ahLst/>
                <a:cxnLst/>
                <a:rect l="l" t="t" r="r" b="b"/>
                <a:pathLst>
                  <a:path w="20127" h="14838" extrusionOk="0">
                    <a:moveTo>
                      <a:pt x="1655" y="0"/>
                    </a:moveTo>
                    <a:cubicBezTo>
                      <a:pt x="1655" y="0"/>
                      <a:pt x="1054" y="1529"/>
                      <a:pt x="2683" y="2457"/>
                    </a:cubicBezTo>
                    <a:cubicBezTo>
                      <a:pt x="4337" y="3384"/>
                      <a:pt x="11680" y="5113"/>
                      <a:pt x="11680" y="5113"/>
                    </a:cubicBezTo>
                    <a:lnTo>
                      <a:pt x="352" y="4913"/>
                    </a:lnTo>
                    <a:lnTo>
                      <a:pt x="352" y="4913"/>
                    </a:lnTo>
                    <a:cubicBezTo>
                      <a:pt x="352" y="4913"/>
                      <a:pt x="1" y="6542"/>
                      <a:pt x="1304" y="7118"/>
                    </a:cubicBezTo>
                    <a:cubicBezTo>
                      <a:pt x="2582" y="7720"/>
                      <a:pt x="10627" y="7995"/>
                      <a:pt x="10627" y="7995"/>
                    </a:cubicBezTo>
                    <a:lnTo>
                      <a:pt x="327" y="9449"/>
                    </a:lnTo>
                    <a:cubicBezTo>
                      <a:pt x="327" y="9449"/>
                      <a:pt x="251" y="11103"/>
                      <a:pt x="2607" y="11128"/>
                    </a:cubicBezTo>
                    <a:cubicBezTo>
                      <a:pt x="4512" y="11128"/>
                      <a:pt x="8372" y="10853"/>
                      <a:pt x="9575" y="10677"/>
                    </a:cubicBezTo>
                    <a:cubicBezTo>
                      <a:pt x="9592" y="10675"/>
                      <a:pt x="9609" y="10674"/>
                      <a:pt x="9625" y="10674"/>
                    </a:cubicBezTo>
                    <a:cubicBezTo>
                      <a:pt x="9804" y="10674"/>
                      <a:pt x="9955" y="10794"/>
                      <a:pt x="10001" y="10978"/>
                    </a:cubicBezTo>
                    <a:cubicBezTo>
                      <a:pt x="10026" y="11178"/>
                      <a:pt x="9901" y="11354"/>
                      <a:pt x="9700" y="11404"/>
                    </a:cubicBezTo>
                    <a:lnTo>
                      <a:pt x="2858" y="13033"/>
                    </a:lnTo>
                    <a:cubicBezTo>
                      <a:pt x="1931" y="13234"/>
                      <a:pt x="1881" y="14562"/>
                      <a:pt x="2783" y="14813"/>
                    </a:cubicBezTo>
                    <a:cubicBezTo>
                      <a:pt x="2883" y="14838"/>
                      <a:pt x="3008" y="14838"/>
                      <a:pt x="3159" y="14838"/>
                    </a:cubicBezTo>
                    <a:cubicBezTo>
                      <a:pt x="4337" y="14712"/>
                      <a:pt x="11304" y="13835"/>
                      <a:pt x="11304" y="13835"/>
                    </a:cubicBezTo>
                    <a:lnTo>
                      <a:pt x="11680" y="14637"/>
                    </a:lnTo>
                    <a:lnTo>
                      <a:pt x="18673" y="13509"/>
                    </a:lnTo>
                    <a:lnTo>
                      <a:pt x="20126" y="9424"/>
                    </a:lnTo>
                    <a:lnTo>
                      <a:pt x="16718" y="4136"/>
                    </a:lnTo>
                    <a:cubicBezTo>
                      <a:pt x="16141" y="3208"/>
                      <a:pt x="15189" y="2557"/>
                      <a:pt x="14111" y="2356"/>
                    </a:cubicBezTo>
                    <a:lnTo>
                      <a:pt x="1655" y="0"/>
                    </a:ln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6"/>
              <p:cNvSpPr/>
              <p:nvPr/>
            </p:nvSpPr>
            <p:spPr>
              <a:xfrm>
                <a:off x="3209425" y="3398375"/>
                <a:ext cx="1153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1361" extrusionOk="0">
                    <a:moveTo>
                      <a:pt x="2739" y="0"/>
                    </a:moveTo>
                    <a:cubicBezTo>
                      <a:pt x="2678" y="0"/>
                      <a:pt x="2617" y="2"/>
                      <a:pt x="2557" y="7"/>
                    </a:cubicBezTo>
                    <a:cubicBezTo>
                      <a:pt x="1805" y="57"/>
                      <a:pt x="1203" y="282"/>
                      <a:pt x="752" y="383"/>
                    </a:cubicBezTo>
                    <a:cubicBezTo>
                      <a:pt x="301" y="483"/>
                      <a:pt x="0" y="508"/>
                      <a:pt x="0" y="533"/>
                    </a:cubicBezTo>
                    <a:cubicBezTo>
                      <a:pt x="0" y="548"/>
                      <a:pt x="111" y="573"/>
                      <a:pt x="305" y="573"/>
                    </a:cubicBezTo>
                    <a:cubicBezTo>
                      <a:pt x="431" y="573"/>
                      <a:pt x="590" y="563"/>
                      <a:pt x="777" y="533"/>
                    </a:cubicBezTo>
                    <a:cubicBezTo>
                      <a:pt x="1253" y="458"/>
                      <a:pt x="1880" y="282"/>
                      <a:pt x="2557" y="232"/>
                    </a:cubicBezTo>
                    <a:cubicBezTo>
                      <a:pt x="2640" y="226"/>
                      <a:pt x="2721" y="223"/>
                      <a:pt x="2801" y="223"/>
                    </a:cubicBezTo>
                    <a:cubicBezTo>
                      <a:pt x="3059" y="223"/>
                      <a:pt x="3299" y="256"/>
                      <a:pt x="3509" y="333"/>
                    </a:cubicBezTo>
                    <a:cubicBezTo>
                      <a:pt x="3785" y="433"/>
                      <a:pt x="4010" y="583"/>
                      <a:pt x="4186" y="734"/>
                    </a:cubicBezTo>
                    <a:cubicBezTo>
                      <a:pt x="4487" y="1059"/>
                      <a:pt x="4512" y="1360"/>
                      <a:pt x="4562" y="1360"/>
                    </a:cubicBezTo>
                    <a:cubicBezTo>
                      <a:pt x="4587" y="1360"/>
                      <a:pt x="4612" y="1009"/>
                      <a:pt x="4286" y="633"/>
                    </a:cubicBezTo>
                    <a:cubicBezTo>
                      <a:pt x="4136" y="433"/>
                      <a:pt x="3885" y="257"/>
                      <a:pt x="3584" y="132"/>
                    </a:cubicBezTo>
                    <a:cubicBezTo>
                      <a:pt x="3335" y="49"/>
                      <a:pt x="3034" y="0"/>
                      <a:pt x="2739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6"/>
              <p:cNvSpPr/>
              <p:nvPr/>
            </p:nvSpPr>
            <p:spPr>
              <a:xfrm>
                <a:off x="3161175" y="3321225"/>
                <a:ext cx="19112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1339" extrusionOk="0">
                    <a:moveTo>
                      <a:pt x="5276" y="0"/>
                    </a:moveTo>
                    <a:cubicBezTo>
                      <a:pt x="4891" y="0"/>
                      <a:pt x="4483" y="23"/>
                      <a:pt x="4061" y="60"/>
                    </a:cubicBezTo>
                    <a:cubicBezTo>
                      <a:pt x="2933" y="160"/>
                      <a:pt x="1905" y="336"/>
                      <a:pt x="1178" y="461"/>
                    </a:cubicBezTo>
                    <a:cubicBezTo>
                      <a:pt x="452" y="612"/>
                      <a:pt x="0" y="712"/>
                      <a:pt x="0" y="737"/>
                    </a:cubicBezTo>
                    <a:cubicBezTo>
                      <a:pt x="0" y="741"/>
                      <a:pt x="14" y="743"/>
                      <a:pt x="40" y="743"/>
                    </a:cubicBezTo>
                    <a:cubicBezTo>
                      <a:pt x="164" y="743"/>
                      <a:pt x="581" y="695"/>
                      <a:pt x="1203" y="612"/>
                    </a:cubicBezTo>
                    <a:cubicBezTo>
                      <a:pt x="1930" y="536"/>
                      <a:pt x="2958" y="386"/>
                      <a:pt x="4086" y="286"/>
                    </a:cubicBezTo>
                    <a:cubicBezTo>
                      <a:pt x="4617" y="250"/>
                      <a:pt x="5132" y="204"/>
                      <a:pt x="5593" y="204"/>
                    </a:cubicBezTo>
                    <a:cubicBezTo>
                      <a:pt x="6111" y="204"/>
                      <a:pt x="6561" y="262"/>
                      <a:pt x="6893" y="461"/>
                    </a:cubicBezTo>
                    <a:cubicBezTo>
                      <a:pt x="7219" y="637"/>
                      <a:pt x="7394" y="862"/>
                      <a:pt x="7494" y="1038"/>
                    </a:cubicBezTo>
                    <a:cubicBezTo>
                      <a:pt x="7595" y="1213"/>
                      <a:pt x="7595" y="1338"/>
                      <a:pt x="7620" y="1338"/>
                    </a:cubicBezTo>
                    <a:cubicBezTo>
                      <a:pt x="7620" y="1338"/>
                      <a:pt x="7645" y="1213"/>
                      <a:pt x="7569" y="1013"/>
                    </a:cubicBezTo>
                    <a:cubicBezTo>
                      <a:pt x="7494" y="812"/>
                      <a:pt x="7319" y="536"/>
                      <a:pt x="6968" y="336"/>
                    </a:cubicBezTo>
                    <a:cubicBezTo>
                      <a:pt x="6642" y="110"/>
                      <a:pt x="6166" y="10"/>
                      <a:pt x="5690" y="10"/>
                    </a:cubicBezTo>
                    <a:cubicBezTo>
                      <a:pt x="5555" y="3"/>
                      <a:pt x="5418" y="0"/>
                      <a:pt x="5276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6"/>
              <p:cNvSpPr/>
              <p:nvPr/>
            </p:nvSpPr>
            <p:spPr>
              <a:xfrm>
                <a:off x="3230100" y="3251000"/>
                <a:ext cx="144750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2343" extrusionOk="0">
                    <a:moveTo>
                      <a:pt x="42" y="0"/>
                    </a:moveTo>
                    <a:cubicBezTo>
                      <a:pt x="18" y="0"/>
                      <a:pt x="5" y="4"/>
                      <a:pt x="0" y="12"/>
                    </a:cubicBezTo>
                    <a:cubicBezTo>
                      <a:pt x="0" y="37"/>
                      <a:pt x="376" y="187"/>
                      <a:pt x="1003" y="238"/>
                    </a:cubicBezTo>
                    <a:cubicBezTo>
                      <a:pt x="1198" y="261"/>
                      <a:pt x="1419" y="267"/>
                      <a:pt x="1660" y="267"/>
                    </a:cubicBezTo>
                    <a:cubicBezTo>
                      <a:pt x="1952" y="267"/>
                      <a:pt x="2273" y="258"/>
                      <a:pt x="2609" y="258"/>
                    </a:cubicBezTo>
                    <a:cubicBezTo>
                      <a:pt x="2885" y="258"/>
                      <a:pt x="3171" y="264"/>
                      <a:pt x="3459" y="288"/>
                    </a:cubicBezTo>
                    <a:cubicBezTo>
                      <a:pt x="3910" y="338"/>
                      <a:pt x="4361" y="463"/>
                      <a:pt x="4712" y="664"/>
                    </a:cubicBezTo>
                    <a:cubicBezTo>
                      <a:pt x="5038" y="864"/>
                      <a:pt x="5314" y="1140"/>
                      <a:pt x="5464" y="1390"/>
                    </a:cubicBezTo>
                    <a:cubicBezTo>
                      <a:pt x="5790" y="1917"/>
                      <a:pt x="5665" y="2343"/>
                      <a:pt x="5715" y="2343"/>
                    </a:cubicBezTo>
                    <a:cubicBezTo>
                      <a:pt x="5740" y="2343"/>
                      <a:pt x="5765" y="2243"/>
                      <a:pt x="5765" y="2067"/>
                    </a:cubicBezTo>
                    <a:cubicBezTo>
                      <a:pt x="5790" y="1892"/>
                      <a:pt x="5740" y="1616"/>
                      <a:pt x="5589" y="1315"/>
                    </a:cubicBezTo>
                    <a:cubicBezTo>
                      <a:pt x="5439" y="1040"/>
                      <a:pt x="5188" y="714"/>
                      <a:pt x="4812" y="488"/>
                    </a:cubicBezTo>
                    <a:cubicBezTo>
                      <a:pt x="4437" y="263"/>
                      <a:pt x="3960" y="137"/>
                      <a:pt x="3484" y="87"/>
                    </a:cubicBezTo>
                    <a:cubicBezTo>
                      <a:pt x="3228" y="61"/>
                      <a:pt x="2980" y="52"/>
                      <a:pt x="2740" y="52"/>
                    </a:cubicBezTo>
                    <a:cubicBezTo>
                      <a:pt x="2203" y="52"/>
                      <a:pt x="1713" y="98"/>
                      <a:pt x="1302" y="98"/>
                    </a:cubicBezTo>
                    <a:cubicBezTo>
                      <a:pt x="1197" y="98"/>
                      <a:pt x="1097" y="95"/>
                      <a:pt x="1003" y="87"/>
                    </a:cubicBezTo>
                    <a:cubicBezTo>
                      <a:pt x="502" y="87"/>
                      <a:pt x="157" y="0"/>
                      <a:pt x="42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6"/>
              <p:cNvSpPr/>
              <p:nvPr/>
            </p:nvSpPr>
            <p:spPr>
              <a:xfrm>
                <a:off x="4384250" y="2884750"/>
                <a:ext cx="76450" cy="424200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6968" extrusionOk="0">
                    <a:moveTo>
                      <a:pt x="3033" y="0"/>
                    </a:moveTo>
                    <a:cubicBezTo>
                      <a:pt x="3008" y="0"/>
                      <a:pt x="2983" y="251"/>
                      <a:pt x="2957" y="677"/>
                    </a:cubicBezTo>
                    <a:cubicBezTo>
                      <a:pt x="2957" y="902"/>
                      <a:pt x="2957" y="1178"/>
                      <a:pt x="2907" y="1479"/>
                    </a:cubicBezTo>
                    <a:cubicBezTo>
                      <a:pt x="2882" y="1780"/>
                      <a:pt x="2857" y="2131"/>
                      <a:pt x="2807" y="2532"/>
                    </a:cubicBezTo>
                    <a:cubicBezTo>
                      <a:pt x="2657" y="4060"/>
                      <a:pt x="2256" y="6191"/>
                      <a:pt x="1729" y="8522"/>
                    </a:cubicBezTo>
                    <a:cubicBezTo>
                      <a:pt x="1178" y="10827"/>
                      <a:pt x="677" y="12933"/>
                      <a:pt x="401" y="14461"/>
                    </a:cubicBezTo>
                    <a:cubicBezTo>
                      <a:pt x="251" y="15238"/>
                      <a:pt x="125" y="15865"/>
                      <a:pt x="75" y="16291"/>
                    </a:cubicBezTo>
                    <a:cubicBezTo>
                      <a:pt x="25" y="16742"/>
                      <a:pt x="0" y="16968"/>
                      <a:pt x="25" y="16968"/>
                    </a:cubicBezTo>
                    <a:cubicBezTo>
                      <a:pt x="25" y="16968"/>
                      <a:pt x="75" y="16742"/>
                      <a:pt x="175" y="16316"/>
                    </a:cubicBezTo>
                    <a:cubicBezTo>
                      <a:pt x="251" y="15890"/>
                      <a:pt x="376" y="15263"/>
                      <a:pt x="551" y="14512"/>
                    </a:cubicBezTo>
                    <a:cubicBezTo>
                      <a:pt x="852" y="12983"/>
                      <a:pt x="1404" y="10877"/>
                      <a:pt x="1930" y="8572"/>
                    </a:cubicBezTo>
                    <a:cubicBezTo>
                      <a:pt x="2481" y="6241"/>
                      <a:pt x="2832" y="4111"/>
                      <a:pt x="2957" y="2532"/>
                    </a:cubicBezTo>
                    <a:cubicBezTo>
                      <a:pt x="3008" y="2156"/>
                      <a:pt x="3033" y="1805"/>
                      <a:pt x="3033" y="1479"/>
                    </a:cubicBezTo>
                    <a:cubicBezTo>
                      <a:pt x="3058" y="1178"/>
                      <a:pt x="3058" y="902"/>
                      <a:pt x="3058" y="677"/>
                    </a:cubicBezTo>
                    <a:cubicBezTo>
                      <a:pt x="3058" y="251"/>
                      <a:pt x="3033" y="0"/>
                      <a:pt x="30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6"/>
              <p:cNvSpPr/>
              <p:nvPr/>
            </p:nvSpPr>
            <p:spPr>
              <a:xfrm>
                <a:off x="3904925" y="3830225"/>
                <a:ext cx="588350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23534" h="6568" extrusionOk="0">
                    <a:moveTo>
                      <a:pt x="0" y="1"/>
                    </a:moveTo>
                    <a:cubicBezTo>
                      <a:pt x="0" y="1"/>
                      <a:pt x="100" y="51"/>
                      <a:pt x="251" y="101"/>
                    </a:cubicBezTo>
                    <a:cubicBezTo>
                      <a:pt x="426" y="151"/>
                      <a:pt x="652" y="227"/>
                      <a:pt x="927" y="327"/>
                    </a:cubicBezTo>
                    <a:cubicBezTo>
                      <a:pt x="1529" y="502"/>
                      <a:pt x="2381" y="778"/>
                      <a:pt x="3409" y="1104"/>
                    </a:cubicBezTo>
                    <a:cubicBezTo>
                      <a:pt x="5539" y="1755"/>
                      <a:pt x="8446" y="2608"/>
                      <a:pt x="11704" y="3510"/>
                    </a:cubicBezTo>
                    <a:cubicBezTo>
                      <a:pt x="14963" y="4412"/>
                      <a:pt x="17895" y="5189"/>
                      <a:pt x="20050" y="5740"/>
                    </a:cubicBezTo>
                    <a:cubicBezTo>
                      <a:pt x="21103" y="5991"/>
                      <a:pt x="21955" y="6217"/>
                      <a:pt x="22582" y="6367"/>
                    </a:cubicBezTo>
                    <a:cubicBezTo>
                      <a:pt x="22857" y="6417"/>
                      <a:pt x="23108" y="6467"/>
                      <a:pt x="23283" y="6517"/>
                    </a:cubicBezTo>
                    <a:cubicBezTo>
                      <a:pt x="23434" y="6542"/>
                      <a:pt x="23534" y="6567"/>
                      <a:pt x="23534" y="6567"/>
                    </a:cubicBezTo>
                    <a:cubicBezTo>
                      <a:pt x="23534" y="6542"/>
                      <a:pt x="23434" y="6517"/>
                      <a:pt x="23283" y="6467"/>
                    </a:cubicBezTo>
                    <a:cubicBezTo>
                      <a:pt x="23108" y="6417"/>
                      <a:pt x="22882" y="6367"/>
                      <a:pt x="22607" y="6292"/>
                    </a:cubicBezTo>
                    <a:cubicBezTo>
                      <a:pt x="21980" y="6116"/>
                      <a:pt x="21128" y="5866"/>
                      <a:pt x="20075" y="5590"/>
                    </a:cubicBezTo>
                    <a:cubicBezTo>
                      <a:pt x="17920" y="4988"/>
                      <a:pt x="14988" y="4186"/>
                      <a:pt x="11754" y="3309"/>
                    </a:cubicBezTo>
                    <a:cubicBezTo>
                      <a:pt x="8521" y="2382"/>
                      <a:pt x="5614" y="1555"/>
                      <a:pt x="3459" y="953"/>
                    </a:cubicBezTo>
                    <a:cubicBezTo>
                      <a:pt x="2406" y="653"/>
                      <a:pt x="1554" y="427"/>
                      <a:pt x="952" y="252"/>
                    </a:cubicBezTo>
                    <a:cubicBezTo>
                      <a:pt x="652" y="176"/>
                      <a:pt x="426" y="101"/>
                      <a:pt x="251" y="51"/>
                    </a:cubicBezTo>
                    <a:cubicBezTo>
                      <a:pt x="100" y="26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6"/>
              <p:cNvSpPr/>
              <p:nvPr/>
            </p:nvSpPr>
            <p:spPr>
              <a:xfrm>
                <a:off x="3418075" y="659625"/>
                <a:ext cx="1036375" cy="1239425"/>
              </a:xfrm>
              <a:custGeom>
                <a:avLst/>
                <a:gdLst/>
                <a:ahLst/>
                <a:cxnLst/>
                <a:rect l="l" t="t" r="r" b="b"/>
                <a:pathLst>
                  <a:path w="41455" h="49577" extrusionOk="0">
                    <a:moveTo>
                      <a:pt x="29725" y="1"/>
                    </a:moveTo>
                    <a:cubicBezTo>
                      <a:pt x="25463" y="1"/>
                      <a:pt x="21219" y="2720"/>
                      <a:pt x="17845" y="5546"/>
                    </a:cubicBezTo>
                    <a:cubicBezTo>
                      <a:pt x="16658" y="4480"/>
                      <a:pt x="15078" y="3858"/>
                      <a:pt x="13271" y="3858"/>
                    </a:cubicBezTo>
                    <a:cubicBezTo>
                      <a:pt x="11721" y="3858"/>
                      <a:pt x="10003" y="4316"/>
                      <a:pt x="8221" y="5346"/>
                    </a:cubicBezTo>
                    <a:cubicBezTo>
                      <a:pt x="5614" y="6824"/>
                      <a:pt x="928" y="9381"/>
                      <a:pt x="0" y="12213"/>
                    </a:cubicBezTo>
                    <a:lnTo>
                      <a:pt x="4085" y="21837"/>
                    </a:lnTo>
                    <a:cubicBezTo>
                      <a:pt x="4386" y="27702"/>
                      <a:pt x="5314" y="33667"/>
                      <a:pt x="8045" y="38855"/>
                    </a:cubicBezTo>
                    <a:cubicBezTo>
                      <a:pt x="10777" y="44068"/>
                      <a:pt x="15589" y="48429"/>
                      <a:pt x="21379" y="49406"/>
                    </a:cubicBezTo>
                    <a:cubicBezTo>
                      <a:pt x="22075" y="49520"/>
                      <a:pt x="22782" y="49576"/>
                      <a:pt x="23490" y="49576"/>
                    </a:cubicBezTo>
                    <a:cubicBezTo>
                      <a:pt x="28679" y="49576"/>
                      <a:pt x="33964" y="46585"/>
                      <a:pt x="35640" y="41712"/>
                    </a:cubicBezTo>
                    <a:cubicBezTo>
                      <a:pt x="36141" y="40208"/>
                      <a:pt x="36316" y="38579"/>
                      <a:pt x="37118" y="37200"/>
                    </a:cubicBezTo>
                    <a:cubicBezTo>
                      <a:pt x="38121" y="35521"/>
                      <a:pt x="39925" y="34393"/>
                      <a:pt x="40677" y="32589"/>
                    </a:cubicBezTo>
                    <a:cubicBezTo>
                      <a:pt x="41454" y="30659"/>
                      <a:pt x="40777" y="28454"/>
                      <a:pt x="39900" y="26549"/>
                    </a:cubicBezTo>
                    <a:cubicBezTo>
                      <a:pt x="38998" y="24669"/>
                      <a:pt x="37895" y="22764"/>
                      <a:pt x="37820" y="20684"/>
                    </a:cubicBezTo>
                    <a:cubicBezTo>
                      <a:pt x="37695" y="17626"/>
                      <a:pt x="39800" y="14920"/>
                      <a:pt x="40326" y="11887"/>
                    </a:cubicBezTo>
                    <a:cubicBezTo>
                      <a:pt x="41254" y="6774"/>
                      <a:pt x="37168" y="1611"/>
                      <a:pt x="32131" y="308"/>
                    </a:cubicBezTo>
                    <a:cubicBezTo>
                      <a:pt x="31332" y="97"/>
                      <a:pt x="30528" y="1"/>
                      <a:pt x="297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6"/>
              <p:cNvSpPr/>
              <p:nvPr/>
            </p:nvSpPr>
            <p:spPr>
              <a:xfrm>
                <a:off x="3524575" y="912050"/>
                <a:ext cx="746900" cy="1527050"/>
              </a:xfrm>
              <a:custGeom>
                <a:avLst/>
                <a:gdLst/>
                <a:ahLst/>
                <a:cxnLst/>
                <a:rect l="l" t="t" r="r" b="b"/>
                <a:pathLst>
                  <a:path w="29876" h="61082" extrusionOk="0">
                    <a:moveTo>
                      <a:pt x="18818" y="1"/>
                    </a:moveTo>
                    <a:cubicBezTo>
                      <a:pt x="18291" y="1"/>
                      <a:pt x="17756" y="45"/>
                      <a:pt x="17219" y="136"/>
                    </a:cubicBezTo>
                    <a:lnTo>
                      <a:pt x="1" y="6026"/>
                    </a:lnTo>
                    <a:lnTo>
                      <a:pt x="1154" y="52342"/>
                    </a:lnTo>
                    <a:cubicBezTo>
                      <a:pt x="1555" y="57345"/>
                      <a:pt x="5913" y="61082"/>
                      <a:pt x="11170" y="61082"/>
                    </a:cubicBezTo>
                    <a:cubicBezTo>
                      <a:pt x="11496" y="61082"/>
                      <a:pt x="11825" y="61068"/>
                      <a:pt x="12156" y="61038"/>
                    </a:cubicBezTo>
                    <a:cubicBezTo>
                      <a:pt x="17896" y="60562"/>
                      <a:pt x="22282" y="55800"/>
                      <a:pt x="21956" y="50437"/>
                    </a:cubicBezTo>
                    <a:cubicBezTo>
                      <a:pt x="21605" y="44798"/>
                      <a:pt x="21329" y="38858"/>
                      <a:pt x="21329" y="38858"/>
                    </a:cubicBezTo>
                    <a:cubicBezTo>
                      <a:pt x="21329" y="38858"/>
                      <a:pt x="28522" y="37179"/>
                      <a:pt x="29400" y="27605"/>
                    </a:cubicBezTo>
                    <a:cubicBezTo>
                      <a:pt x="29876" y="22717"/>
                      <a:pt x="29074" y="14672"/>
                      <a:pt x="28247" y="8281"/>
                    </a:cubicBezTo>
                    <a:cubicBezTo>
                      <a:pt x="27616" y="3483"/>
                      <a:pt x="23502" y="1"/>
                      <a:pt x="18818" y="1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6"/>
              <p:cNvSpPr/>
              <p:nvPr/>
            </p:nvSpPr>
            <p:spPr>
              <a:xfrm>
                <a:off x="4115450" y="1264850"/>
                <a:ext cx="63925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348" extrusionOk="0">
                    <a:moveTo>
                      <a:pt x="1320" y="1"/>
                    </a:moveTo>
                    <a:cubicBezTo>
                      <a:pt x="1273" y="1"/>
                      <a:pt x="1226" y="3"/>
                      <a:pt x="1178" y="9"/>
                    </a:cubicBezTo>
                    <a:cubicBezTo>
                      <a:pt x="501" y="109"/>
                      <a:pt x="0" y="686"/>
                      <a:pt x="75" y="1312"/>
                    </a:cubicBezTo>
                    <a:cubicBezTo>
                      <a:pt x="145" y="1916"/>
                      <a:pt x="645" y="2348"/>
                      <a:pt x="1257" y="2348"/>
                    </a:cubicBezTo>
                    <a:cubicBezTo>
                      <a:pt x="1305" y="2348"/>
                      <a:pt x="1354" y="2345"/>
                      <a:pt x="1404" y="2340"/>
                    </a:cubicBezTo>
                    <a:cubicBezTo>
                      <a:pt x="2055" y="2265"/>
                      <a:pt x="2557" y="1688"/>
                      <a:pt x="2481" y="1036"/>
                    </a:cubicBezTo>
                    <a:cubicBezTo>
                      <a:pt x="2435" y="432"/>
                      <a:pt x="1915" y="1"/>
                      <a:pt x="132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6"/>
              <p:cNvSpPr/>
              <p:nvPr/>
            </p:nvSpPr>
            <p:spPr>
              <a:xfrm>
                <a:off x="4086000" y="1231700"/>
                <a:ext cx="1234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431" extrusionOk="0">
                    <a:moveTo>
                      <a:pt x="2619" y="0"/>
                    </a:moveTo>
                    <a:cubicBezTo>
                      <a:pt x="2549" y="0"/>
                      <a:pt x="2478" y="2"/>
                      <a:pt x="2406" y="7"/>
                    </a:cubicBezTo>
                    <a:cubicBezTo>
                      <a:pt x="1604" y="57"/>
                      <a:pt x="927" y="383"/>
                      <a:pt x="526" y="708"/>
                    </a:cubicBezTo>
                    <a:cubicBezTo>
                      <a:pt x="125" y="1059"/>
                      <a:pt x="0" y="1335"/>
                      <a:pt x="75" y="1410"/>
                    </a:cubicBezTo>
                    <a:cubicBezTo>
                      <a:pt x="89" y="1424"/>
                      <a:pt x="110" y="1431"/>
                      <a:pt x="137" y="1431"/>
                    </a:cubicBezTo>
                    <a:cubicBezTo>
                      <a:pt x="398" y="1431"/>
                      <a:pt x="1252" y="827"/>
                      <a:pt x="2456" y="758"/>
                    </a:cubicBezTo>
                    <a:cubicBezTo>
                      <a:pt x="2534" y="754"/>
                      <a:pt x="2610" y="752"/>
                      <a:pt x="2684" y="752"/>
                    </a:cubicBezTo>
                    <a:cubicBezTo>
                      <a:pt x="3729" y="752"/>
                      <a:pt x="4514" y="1159"/>
                      <a:pt x="4782" y="1159"/>
                    </a:cubicBezTo>
                    <a:cubicBezTo>
                      <a:pt x="4819" y="1159"/>
                      <a:pt x="4846" y="1151"/>
                      <a:pt x="4862" y="1134"/>
                    </a:cubicBezTo>
                    <a:cubicBezTo>
                      <a:pt x="4938" y="1059"/>
                      <a:pt x="4762" y="758"/>
                      <a:pt x="4361" y="483"/>
                    </a:cubicBezTo>
                    <a:cubicBezTo>
                      <a:pt x="3972" y="231"/>
                      <a:pt x="3353" y="0"/>
                      <a:pt x="261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6"/>
              <p:cNvSpPr/>
              <p:nvPr/>
            </p:nvSpPr>
            <p:spPr>
              <a:xfrm>
                <a:off x="3801525" y="1298075"/>
                <a:ext cx="63300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2323" extrusionOk="0">
                    <a:moveTo>
                      <a:pt x="1300" y="0"/>
                    </a:moveTo>
                    <a:cubicBezTo>
                      <a:pt x="1252" y="0"/>
                      <a:pt x="1203" y="3"/>
                      <a:pt x="1154" y="8"/>
                    </a:cubicBezTo>
                    <a:cubicBezTo>
                      <a:pt x="477" y="83"/>
                      <a:pt x="1" y="660"/>
                      <a:pt x="76" y="1312"/>
                    </a:cubicBezTo>
                    <a:cubicBezTo>
                      <a:pt x="122" y="1892"/>
                      <a:pt x="642" y="2322"/>
                      <a:pt x="1237" y="2322"/>
                    </a:cubicBezTo>
                    <a:cubicBezTo>
                      <a:pt x="1284" y="2322"/>
                      <a:pt x="1331" y="2320"/>
                      <a:pt x="1379" y="2314"/>
                    </a:cubicBezTo>
                    <a:cubicBezTo>
                      <a:pt x="2056" y="2239"/>
                      <a:pt x="2532" y="1662"/>
                      <a:pt x="2482" y="1011"/>
                    </a:cubicBezTo>
                    <a:cubicBezTo>
                      <a:pt x="2412" y="430"/>
                      <a:pt x="1912" y="0"/>
                      <a:pt x="13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6"/>
              <p:cNvSpPr/>
              <p:nvPr/>
            </p:nvSpPr>
            <p:spPr>
              <a:xfrm>
                <a:off x="3765200" y="1258625"/>
                <a:ext cx="122825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1432" extrusionOk="0">
                    <a:moveTo>
                      <a:pt x="2618" y="1"/>
                    </a:moveTo>
                    <a:cubicBezTo>
                      <a:pt x="2549" y="1"/>
                      <a:pt x="2478" y="3"/>
                      <a:pt x="2406" y="7"/>
                    </a:cubicBezTo>
                    <a:cubicBezTo>
                      <a:pt x="1604" y="57"/>
                      <a:pt x="927" y="383"/>
                      <a:pt x="526" y="709"/>
                    </a:cubicBezTo>
                    <a:cubicBezTo>
                      <a:pt x="125" y="1035"/>
                      <a:pt x="0" y="1336"/>
                      <a:pt x="75" y="1411"/>
                    </a:cubicBezTo>
                    <a:cubicBezTo>
                      <a:pt x="89" y="1425"/>
                      <a:pt x="110" y="1431"/>
                      <a:pt x="137" y="1431"/>
                    </a:cubicBezTo>
                    <a:cubicBezTo>
                      <a:pt x="397" y="1431"/>
                      <a:pt x="1249" y="827"/>
                      <a:pt x="2431" y="759"/>
                    </a:cubicBezTo>
                    <a:cubicBezTo>
                      <a:pt x="2531" y="752"/>
                      <a:pt x="2628" y="748"/>
                      <a:pt x="2723" y="748"/>
                    </a:cubicBezTo>
                    <a:cubicBezTo>
                      <a:pt x="3740" y="748"/>
                      <a:pt x="4495" y="1141"/>
                      <a:pt x="4770" y="1141"/>
                    </a:cubicBezTo>
                    <a:cubicBezTo>
                      <a:pt x="4813" y="1141"/>
                      <a:pt x="4844" y="1132"/>
                      <a:pt x="4862" y="1110"/>
                    </a:cubicBezTo>
                    <a:cubicBezTo>
                      <a:pt x="4912" y="1035"/>
                      <a:pt x="4762" y="759"/>
                      <a:pt x="4336" y="483"/>
                    </a:cubicBezTo>
                    <a:cubicBezTo>
                      <a:pt x="3970" y="232"/>
                      <a:pt x="3353" y="1"/>
                      <a:pt x="261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6"/>
              <p:cNvSpPr/>
              <p:nvPr/>
            </p:nvSpPr>
            <p:spPr>
              <a:xfrm>
                <a:off x="3984475" y="1249975"/>
                <a:ext cx="120350" cy="272225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10889" extrusionOk="0">
                    <a:moveTo>
                      <a:pt x="158" y="1"/>
                    </a:moveTo>
                    <a:cubicBezTo>
                      <a:pt x="155" y="1"/>
                      <a:pt x="153" y="1"/>
                      <a:pt x="151" y="2"/>
                    </a:cubicBezTo>
                    <a:cubicBezTo>
                      <a:pt x="1" y="78"/>
                      <a:pt x="1204" y="2985"/>
                      <a:pt x="2808" y="6519"/>
                    </a:cubicBezTo>
                    <a:cubicBezTo>
                      <a:pt x="3209" y="7371"/>
                      <a:pt x="3585" y="8198"/>
                      <a:pt x="3961" y="8975"/>
                    </a:cubicBezTo>
                    <a:cubicBezTo>
                      <a:pt x="4136" y="9376"/>
                      <a:pt x="4312" y="9727"/>
                      <a:pt x="4237" y="9952"/>
                    </a:cubicBezTo>
                    <a:cubicBezTo>
                      <a:pt x="4186" y="10203"/>
                      <a:pt x="3886" y="10278"/>
                      <a:pt x="3560" y="10328"/>
                    </a:cubicBezTo>
                    <a:cubicBezTo>
                      <a:pt x="2257" y="10579"/>
                      <a:pt x="1455" y="10779"/>
                      <a:pt x="1455" y="10855"/>
                    </a:cubicBezTo>
                    <a:cubicBezTo>
                      <a:pt x="1455" y="10877"/>
                      <a:pt x="1529" y="10888"/>
                      <a:pt x="1669" y="10888"/>
                    </a:cubicBezTo>
                    <a:cubicBezTo>
                      <a:pt x="1996" y="10888"/>
                      <a:pt x="2680" y="10827"/>
                      <a:pt x="3610" y="10704"/>
                    </a:cubicBezTo>
                    <a:cubicBezTo>
                      <a:pt x="3760" y="10704"/>
                      <a:pt x="3961" y="10679"/>
                      <a:pt x="4161" y="10604"/>
                    </a:cubicBezTo>
                    <a:cubicBezTo>
                      <a:pt x="4387" y="10529"/>
                      <a:pt x="4613" y="10328"/>
                      <a:pt x="4688" y="10078"/>
                    </a:cubicBezTo>
                    <a:cubicBezTo>
                      <a:pt x="4813" y="9576"/>
                      <a:pt x="4587" y="9150"/>
                      <a:pt x="4437" y="8774"/>
                    </a:cubicBezTo>
                    <a:cubicBezTo>
                      <a:pt x="4086" y="7972"/>
                      <a:pt x="3710" y="7145"/>
                      <a:pt x="3309" y="6268"/>
                    </a:cubicBezTo>
                    <a:cubicBezTo>
                      <a:pt x="1726" y="2805"/>
                      <a:pt x="338" y="1"/>
                      <a:pt x="15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6"/>
              <p:cNvSpPr/>
              <p:nvPr/>
            </p:nvSpPr>
            <p:spPr>
              <a:xfrm>
                <a:off x="3735125" y="1819575"/>
                <a:ext cx="325825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13033" h="5093" extrusionOk="0">
                    <a:moveTo>
                      <a:pt x="0" y="0"/>
                    </a:moveTo>
                    <a:cubicBezTo>
                      <a:pt x="0" y="1"/>
                      <a:pt x="2887" y="5093"/>
                      <a:pt x="10238" y="5093"/>
                    </a:cubicBezTo>
                    <a:cubicBezTo>
                      <a:pt x="11107" y="5093"/>
                      <a:pt x="12037" y="5022"/>
                      <a:pt x="13033" y="4863"/>
                    </a:cubicBezTo>
                    <a:lnTo>
                      <a:pt x="12907" y="2557"/>
                    </a:lnTo>
                    <a:cubicBezTo>
                      <a:pt x="12907" y="2557"/>
                      <a:pt x="12224" y="2646"/>
                      <a:pt x="11073" y="2646"/>
                    </a:cubicBezTo>
                    <a:cubicBezTo>
                      <a:pt x="8719" y="2646"/>
                      <a:pt x="4410" y="2273"/>
                      <a:pt x="0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6"/>
              <p:cNvSpPr/>
              <p:nvPr/>
            </p:nvSpPr>
            <p:spPr>
              <a:xfrm>
                <a:off x="3736375" y="1137275"/>
                <a:ext cx="151650" cy="492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1970" extrusionOk="0">
                    <a:moveTo>
                      <a:pt x="3746" y="1"/>
                    </a:moveTo>
                    <a:cubicBezTo>
                      <a:pt x="3455" y="1"/>
                      <a:pt x="3148" y="23"/>
                      <a:pt x="2832" y="74"/>
                    </a:cubicBezTo>
                    <a:cubicBezTo>
                      <a:pt x="1930" y="250"/>
                      <a:pt x="1153" y="626"/>
                      <a:pt x="677" y="1002"/>
                    </a:cubicBezTo>
                    <a:cubicBezTo>
                      <a:pt x="201" y="1378"/>
                      <a:pt x="0" y="1728"/>
                      <a:pt x="100" y="1879"/>
                    </a:cubicBezTo>
                    <a:cubicBezTo>
                      <a:pt x="148" y="1942"/>
                      <a:pt x="240" y="1969"/>
                      <a:pt x="369" y="1969"/>
                    </a:cubicBezTo>
                    <a:cubicBezTo>
                      <a:pt x="850" y="1969"/>
                      <a:pt x="1853" y="1600"/>
                      <a:pt x="3058" y="1403"/>
                    </a:cubicBezTo>
                    <a:cubicBezTo>
                      <a:pt x="4587" y="1102"/>
                      <a:pt x="5915" y="1202"/>
                      <a:pt x="6015" y="826"/>
                    </a:cubicBezTo>
                    <a:cubicBezTo>
                      <a:pt x="6065" y="651"/>
                      <a:pt x="5765" y="400"/>
                      <a:pt x="5188" y="200"/>
                    </a:cubicBezTo>
                    <a:cubicBezTo>
                      <a:pt x="4808" y="84"/>
                      <a:pt x="4308" y="1"/>
                      <a:pt x="374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6"/>
              <p:cNvSpPr/>
              <p:nvPr/>
            </p:nvSpPr>
            <p:spPr>
              <a:xfrm>
                <a:off x="4075975" y="1135350"/>
                <a:ext cx="115925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1507" extrusionOk="0">
                    <a:moveTo>
                      <a:pt x="2281" y="1"/>
                    </a:moveTo>
                    <a:cubicBezTo>
                      <a:pt x="1529" y="51"/>
                      <a:pt x="877" y="302"/>
                      <a:pt x="501" y="627"/>
                    </a:cubicBezTo>
                    <a:cubicBezTo>
                      <a:pt x="125" y="928"/>
                      <a:pt x="0" y="1229"/>
                      <a:pt x="100" y="1379"/>
                    </a:cubicBezTo>
                    <a:cubicBezTo>
                      <a:pt x="172" y="1474"/>
                      <a:pt x="310" y="1507"/>
                      <a:pt x="501" y="1507"/>
                    </a:cubicBezTo>
                    <a:cubicBezTo>
                      <a:pt x="913" y="1507"/>
                      <a:pt x="1569" y="1354"/>
                      <a:pt x="2306" y="1354"/>
                    </a:cubicBezTo>
                    <a:cubicBezTo>
                      <a:pt x="2463" y="1344"/>
                      <a:pt x="2617" y="1339"/>
                      <a:pt x="2765" y="1339"/>
                    </a:cubicBezTo>
                    <a:cubicBezTo>
                      <a:pt x="3238" y="1339"/>
                      <a:pt x="3656" y="1381"/>
                      <a:pt x="3972" y="1381"/>
                    </a:cubicBezTo>
                    <a:cubicBezTo>
                      <a:pt x="4248" y="1381"/>
                      <a:pt x="4446" y="1349"/>
                      <a:pt x="4537" y="1229"/>
                    </a:cubicBezTo>
                    <a:cubicBezTo>
                      <a:pt x="4637" y="1079"/>
                      <a:pt x="4486" y="778"/>
                      <a:pt x="4085" y="502"/>
                    </a:cubicBezTo>
                    <a:cubicBezTo>
                      <a:pt x="3684" y="226"/>
                      <a:pt x="3008" y="1"/>
                      <a:pt x="228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6"/>
              <p:cNvSpPr/>
              <p:nvPr/>
            </p:nvSpPr>
            <p:spPr>
              <a:xfrm>
                <a:off x="3938125" y="1582725"/>
                <a:ext cx="111550" cy="9420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3768" extrusionOk="0">
                    <a:moveTo>
                      <a:pt x="1279" y="1"/>
                    </a:moveTo>
                    <a:cubicBezTo>
                      <a:pt x="477" y="352"/>
                      <a:pt x="0" y="1304"/>
                      <a:pt x="176" y="2131"/>
                    </a:cubicBezTo>
                    <a:cubicBezTo>
                      <a:pt x="351" y="2983"/>
                      <a:pt x="1128" y="3660"/>
                      <a:pt x="2005" y="3760"/>
                    </a:cubicBezTo>
                    <a:cubicBezTo>
                      <a:pt x="2064" y="3765"/>
                      <a:pt x="2124" y="3768"/>
                      <a:pt x="2183" y="3768"/>
                    </a:cubicBezTo>
                    <a:cubicBezTo>
                      <a:pt x="2977" y="3768"/>
                      <a:pt x="3764" y="3307"/>
                      <a:pt x="4161" y="2607"/>
                    </a:cubicBezTo>
                    <a:cubicBezTo>
                      <a:pt x="4361" y="2256"/>
                      <a:pt x="4462" y="1830"/>
                      <a:pt x="4286" y="1454"/>
                    </a:cubicBezTo>
                    <a:cubicBezTo>
                      <a:pt x="4186" y="1179"/>
                      <a:pt x="3935" y="1003"/>
                      <a:pt x="3685" y="853"/>
                    </a:cubicBezTo>
                    <a:cubicBezTo>
                      <a:pt x="2807" y="302"/>
                      <a:pt x="2306" y="26"/>
                      <a:pt x="1279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6"/>
              <p:cNvSpPr/>
              <p:nvPr/>
            </p:nvSpPr>
            <p:spPr>
              <a:xfrm>
                <a:off x="3931225" y="1570625"/>
                <a:ext cx="125900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2900" extrusionOk="0">
                    <a:moveTo>
                      <a:pt x="109" y="1"/>
                    </a:moveTo>
                    <a:cubicBezTo>
                      <a:pt x="96" y="1"/>
                      <a:pt x="85" y="3"/>
                      <a:pt x="76" y="9"/>
                    </a:cubicBezTo>
                    <a:cubicBezTo>
                      <a:pt x="1" y="59"/>
                      <a:pt x="101" y="410"/>
                      <a:pt x="452" y="861"/>
                    </a:cubicBezTo>
                    <a:cubicBezTo>
                      <a:pt x="778" y="1287"/>
                      <a:pt x="1354" y="1813"/>
                      <a:pt x="2081" y="2214"/>
                    </a:cubicBezTo>
                    <a:cubicBezTo>
                      <a:pt x="2808" y="2640"/>
                      <a:pt x="3560" y="2866"/>
                      <a:pt x="4136" y="2891"/>
                    </a:cubicBezTo>
                    <a:cubicBezTo>
                      <a:pt x="4203" y="2897"/>
                      <a:pt x="4267" y="2900"/>
                      <a:pt x="4328" y="2900"/>
                    </a:cubicBezTo>
                    <a:cubicBezTo>
                      <a:pt x="4767" y="2900"/>
                      <a:pt x="5035" y="2756"/>
                      <a:pt x="5013" y="2690"/>
                    </a:cubicBezTo>
                    <a:cubicBezTo>
                      <a:pt x="5013" y="2565"/>
                      <a:pt x="4687" y="2515"/>
                      <a:pt x="4236" y="2339"/>
                    </a:cubicBezTo>
                    <a:cubicBezTo>
                      <a:pt x="3760" y="2189"/>
                      <a:pt x="3134" y="1913"/>
                      <a:pt x="2457" y="1537"/>
                    </a:cubicBezTo>
                    <a:cubicBezTo>
                      <a:pt x="1197" y="848"/>
                      <a:pt x="343" y="1"/>
                      <a:pt x="10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6"/>
              <p:cNvSpPr/>
              <p:nvPr/>
            </p:nvSpPr>
            <p:spPr>
              <a:xfrm>
                <a:off x="3886750" y="1416075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51" y="0"/>
                    </a:moveTo>
                    <a:cubicBezTo>
                      <a:pt x="151" y="0"/>
                      <a:pt x="0" y="175"/>
                      <a:pt x="0" y="351"/>
                    </a:cubicBezTo>
                    <a:cubicBezTo>
                      <a:pt x="0" y="551"/>
                      <a:pt x="151" y="702"/>
                      <a:pt x="351" y="702"/>
                    </a:cubicBezTo>
                    <a:cubicBezTo>
                      <a:pt x="552" y="702"/>
                      <a:pt x="702" y="551"/>
                      <a:pt x="702" y="351"/>
                    </a:cubicBezTo>
                    <a:cubicBezTo>
                      <a:pt x="702" y="175"/>
                      <a:pt x="552" y="0"/>
                      <a:pt x="351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6"/>
              <p:cNvSpPr/>
              <p:nvPr/>
            </p:nvSpPr>
            <p:spPr>
              <a:xfrm>
                <a:off x="4132350" y="1373450"/>
                <a:ext cx="169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03" extrusionOk="0">
                    <a:moveTo>
                      <a:pt x="352" y="1"/>
                    </a:moveTo>
                    <a:cubicBezTo>
                      <a:pt x="151" y="1"/>
                      <a:pt x="1" y="176"/>
                      <a:pt x="1" y="352"/>
                    </a:cubicBezTo>
                    <a:cubicBezTo>
                      <a:pt x="1" y="552"/>
                      <a:pt x="151" y="703"/>
                      <a:pt x="352" y="703"/>
                    </a:cubicBezTo>
                    <a:cubicBezTo>
                      <a:pt x="527" y="703"/>
                      <a:pt x="678" y="552"/>
                      <a:pt x="678" y="352"/>
                    </a:cubicBezTo>
                    <a:cubicBezTo>
                      <a:pt x="678" y="176"/>
                      <a:pt x="527" y="1"/>
                      <a:pt x="352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6"/>
              <p:cNvSpPr/>
              <p:nvPr/>
            </p:nvSpPr>
            <p:spPr>
              <a:xfrm>
                <a:off x="4179975" y="1396650"/>
                <a:ext cx="175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77" extrusionOk="0">
                    <a:moveTo>
                      <a:pt x="351" y="0"/>
                    </a:moveTo>
                    <a:cubicBezTo>
                      <a:pt x="151" y="0"/>
                      <a:pt x="1" y="150"/>
                      <a:pt x="1" y="326"/>
                    </a:cubicBezTo>
                    <a:cubicBezTo>
                      <a:pt x="1" y="526"/>
                      <a:pt x="151" y="677"/>
                      <a:pt x="351" y="677"/>
                    </a:cubicBezTo>
                    <a:cubicBezTo>
                      <a:pt x="552" y="677"/>
                      <a:pt x="702" y="526"/>
                      <a:pt x="702" y="326"/>
                    </a:cubicBezTo>
                    <a:cubicBezTo>
                      <a:pt x="702" y="150"/>
                      <a:pt x="552" y="0"/>
                      <a:pt x="351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6"/>
              <p:cNvSpPr/>
              <p:nvPr/>
            </p:nvSpPr>
            <p:spPr>
              <a:xfrm>
                <a:off x="4195025" y="1360300"/>
                <a:ext cx="169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78" extrusionOk="0">
                    <a:moveTo>
                      <a:pt x="326" y="0"/>
                    </a:moveTo>
                    <a:cubicBezTo>
                      <a:pt x="150" y="0"/>
                      <a:pt x="0" y="151"/>
                      <a:pt x="0" y="326"/>
                    </a:cubicBezTo>
                    <a:cubicBezTo>
                      <a:pt x="0" y="527"/>
                      <a:pt x="150" y="677"/>
                      <a:pt x="326" y="677"/>
                    </a:cubicBezTo>
                    <a:cubicBezTo>
                      <a:pt x="526" y="677"/>
                      <a:pt x="677" y="527"/>
                      <a:pt x="677" y="326"/>
                    </a:cubicBezTo>
                    <a:cubicBezTo>
                      <a:pt x="677" y="151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6"/>
              <p:cNvSpPr/>
              <p:nvPr/>
            </p:nvSpPr>
            <p:spPr>
              <a:xfrm>
                <a:off x="3847275" y="1454275"/>
                <a:ext cx="1692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03" extrusionOk="0">
                    <a:moveTo>
                      <a:pt x="351" y="1"/>
                    </a:moveTo>
                    <a:cubicBezTo>
                      <a:pt x="151" y="1"/>
                      <a:pt x="0" y="176"/>
                      <a:pt x="0" y="352"/>
                    </a:cubicBezTo>
                    <a:cubicBezTo>
                      <a:pt x="0" y="552"/>
                      <a:pt x="151" y="703"/>
                      <a:pt x="351" y="703"/>
                    </a:cubicBezTo>
                    <a:cubicBezTo>
                      <a:pt x="527" y="703"/>
                      <a:pt x="677" y="552"/>
                      <a:pt x="677" y="352"/>
                    </a:cubicBezTo>
                    <a:cubicBezTo>
                      <a:pt x="677" y="176"/>
                      <a:pt x="527" y="1"/>
                      <a:pt x="351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6"/>
              <p:cNvSpPr/>
              <p:nvPr/>
            </p:nvSpPr>
            <p:spPr>
              <a:xfrm>
                <a:off x="3814675" y="1419825"/>
                <a:ext cx="175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78" extrusionOk="0">
                    <a:moveTo>
                      <a:pt x="352" y="0"/>
                    </a:moveTo>
                    <a:cubicBezTo>
                      <a:pt x="151" y="0"/>
                      <a:pt x="1" y="151"/>
                      <a:pt x="1" y="351"/>
                    </a:cubicBezTo>
                    <a:cubicBezTo>
                      <a:pt x="1" y="527"/>
                      <a:pt x="151" y="677"/>
                      <a:pt x="352" y="677"/>
                    </a:cubicBezTo>
                    <a:cubicBezTo>
                      <a:pt x="527" y="677"/>
                      <a:pt x="703" y="527"/>
                      <a:pt x="703" y="351"/>
                    </a:cubicBezTo>
                    <a:cubicBezTo>
                      <a:pt x="703" y="151"/>
                      <a:pt x="527" y="0"/>
                      <a:pt x="352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6"/>
              <p:cNvSpPr/>
              <p:nvPr/>
            </p:nvSpPr>
            <p:spPr>
              <a:xfrm>
                <a:off x="3669950" y="1170400"/>
                <a:ext cx="303900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12237" extrusionOk="0">
                    <a:moveTo>
                      <a:pt x="6114" y="0"/>
                    </a:moveTo>
                    <a:cubicBezTo>
                      <a:pt x="5437" y="0"/>
                      <a:pt x="4731" y="110"/>
                      <a:pt x="4036" y="378"/>
                    </a:cubicBezTo>
                    <a:cubicBezTo>
                      <a:pt x="3509" y="554"/>
                      <a:pt x="2983" y="830"/>
                      <a:pt x="2482" y="1205"/>
                    </a:cubicBezTo>
                    <a:cubicBezTo>
                      <a:pt x="2005" y="1556"/>
                      <a:pt x="1554" y="1982"/>
                      <a:pt x="1178" y="2509"/>
                    </a:cubicBezTo>
                    <a:cubicBezTo>
                      <a:pt x="427" y="3511"/>
                      <a:pt x="0" y="4789"/>
                      <a:pt x="0" y="6118"/>
                    </a:cubicBezTo>
                    <a:cubicBezTo>
                      <a:pt x="0" y="7446"/>
                      <a:pt x="427" y="8749"/>
                      <a:pt x="1178" y="9752"/>
                    </a:cubicBezTo>
                    <a:cubicBezTo>
                      <a:pt x="1554" y="10253"/>
                      <a:pt x="2005" y="10704"/>
                      <a:pt x="2482" y="11055"/>
                    </a:cubicBezTo>
                    <a:cubicBezTo>
                      <a:pt x="2983" y="11406"/>
                      <a:pt x="3509" y="11682"/>
                      <a:pt x="4036" y="11882"/>
                    </a:cubicBezTo>
                    <a:cubicBezTo>
                      <a:pt x="4724" y="12133"/>
                      <a:pt x="5422" y="12236"/>
                      <a:pt x="6094" y="12236"/>
                    </a:cubicBezTo>
                    <a:cubicBezTo>
                      <a:pt x="6498" y="12236"/>
                      <a:pt x="6892" y="12199"/>
                      <a:pt x="7269" y="12133"/>
                    </a:cubicBezTo>
                    <a:cubicBezTo>
                      <a:pt x="8271" y="11957"/>
                      <a:pt x="9148" y="11506"/>
                      <a:pt x="9825" y="10980"/>
                    </a:cubicBezTo>
                    <a:cubicBezTo>
                      <a:pt x="10527" y="10454"/>
                      <a:pt x="11028" y="9827"/>
                      <a:pt x="11354" y="9226"/>
                    </a:cubicBezTo>
                    <a:cubicBezTo>
                      <a:pt x="11705" y="8649"/>
                      <a:pt x="11905" y="8073"/>
                      <a:pt x="12006" y="7596"/>
                    </a:cubicBezTo>
                    <a:cubicBezTo>
                      <a:pt x="12081" y="7371"/>
                      <a:pt x="12106" y="7170"/>
                      <a:pt x="12131" y="6970"/>
                    </a:cubicBezTo>
                    <a:cubicBezTo>
                      <a:pt x="12156" y="6794"/>
                      <a:pt x="12156" y="6644"/>
                      <a:pt x="12156" y="6519"/>
                    </a:cubicBezTo>
                    <a:cubicBezTo>
                      <a:pt x="12156" y="6393"/>
                      <a:pt x="12156" y="6293"/>
                      <a:pt x="12156" y="6218"/>
                    </a:cubicBezTo>
                    <a:cubicBezTo>
                      <a:pt x="12156" y="6168"/>
                      <a:pt x="12156" y="6118"/>
                      <a:pt x="12156" y="6118"/>
                    </a:cubicBezTo>
                    <a:cubicBezTo>
                      <a:pt x="12131" y="6118"/>
                      <a:pt x="12156" y="6669"/>
                      <a:pt x="11930" y="7596"/>
                    </a:cubicBezTo>
                    <a:cubicBezTo>
                      <a:pt x="11705" y="8499"/>
                      <a:pt x="11103" y="9827"/>
                      <a:pt x="9725" y="10855"/>
                    </a:cubicBezTo>
                    <a:cubicBezTo>
                      <a:pt x="9048" y="11356"/>
                      <a:pt x="8221" y="11782"/>
                      <a:pt x="7219" y="11957"/>
                    </a:cubicBezTo>
                    <a:cubicBezTo>
                      <a:pt x="6881" y="12020"/>
                      <a:pt x="6525" y="12053"/>
                      <a:pt x="6159" y="12053"/>
                    </a:cubicBezTo>
                    <a:cubicBezTo>
                      <a:pt x="5492" y="12053"/>
                      <a:pt x="4791" y="11941"/>
                      <a:pt x="4111" y="11682"/>
                    </a:cubicBezTo>
                    <a:cubicBezTo>
                      <a:pt x="3584" y="11506"/>
                      <a:pt x="3083" y="11231"/>
                      <a:pt x="2607" y="10880"/>
                    </a:cubicBezTo>
                    <a:cubicBezTo>
                      <a:pt x="2131" y="10554"/>
                      <a:pt x="1705" y="10128"/>
                      <a:pt x="1354" y="9627"/>
                    </a:cubicBezTo>
                    <a:cubicBezTo>
                      <a:pt x="627" y="8649"/>
                      <a:pt x="226" y="7396"/>
                      <a:pt x="201" y="6118"/>
                    </a:cubicBezTo>
                    <a:cubicBezTo>
                      <a:pt x="226" y="4840"/>
                      <a:pt x="627" y="3586"/>
                      <a:pt x="1354" y="2634"/>
                    </a:cubicBezTo>
                    <a:cubicBezTo>
                      <a:pt x="1705" y="2133"/>
                      <a:pt x="2131" y="1707"/>
                      <a:pt x="2607" y="1356"/>
                    </a:cubicBezTo>
                    <a:cubicBezTo>
                      <a:pt x="3083" y="1005"/>
                      <a:pt x="3584" y="729"/>
                      <a:pt x="4111" y="554"/>
                    </a:cubicBezTo>
                    <a:cubicBezTo>
                      <a:pt x="4789" y="296"/>
                      <a:pt x="5487" y="193"/>
                      <a:pt x="6153" y="193"/>
                    </a:cubicBezTo>
                    <a:cubicBezTo>
                      <a:pt x="6521" y="193"/>
                      <a:pt x="6879" y="225"/>
                      <a:pt x="7219" y="278"/>
                    </a:cubicBezTo>
                    <a:cubicBezTo>
                      <a:pt x="8196" y="454"/>
                      <a:pt x="9048" y="880"/>
                      <a:pt x="9725" y="1381"/>
                    </a:cubicBezTo>
                    <a:cubicBezTo>
                      <a:pt x="11103" y="2434"/>
                      <a:pt x="11705" y="3762"/>
                      <a:pt x="11930" y="4664"/>
                    </a:cubicBezTo>
                    <a:cubicBezTo>
                      <a:pt x="12156" y="5591"/>
                      <a:pt x="12131" y="6118"/>
                      <a:pt x="12156" y="6118"/>
                    </a:cubicBezTo>
                    <a:cubicBezTo>
                      <a:pt x="12156" y="6118"/>
                      <a:pt x="12156" y="6093"/>
                      <a:pt x="12156" y="6018"/>
                    </a:cubicBezTo>
                    <a:cubicBezTo>
                      <a:pt x="12156" y="5942"/>
                      <a:pt x="12156" y="5842"/>
                      <a:pt x="12156" y="5742"/>
                    </a:cubicBezTo>
                    <a:cubicBezTo>
                      <a:pt x="12156" y="5617"/>
                      <a:pt x="12156" y="5466"/>
                      <a:pt x="12131" y="5266"/>
                    </a:cubicBezTo>
                    <a:cubicBezTo>
                      <a:pt x="12106" y="5090"/>
                      <a:pt x="12081" y="4865"/>
                      <a:pt x="12006" y="4639"/>
                    </a:cubicBezTo>
                    <a:cubicBezTo>
                      <a:pt x="11905" y="4163"/>
                      <a:pt x="11705" y="3611"/>
                      <a:pt x="11354" y="3010"/>
                    </a:cubicBezTo>
                    <a:cubicBezTo>
                      <a:pt x="11028" y="2434"/>
                      <a:pt x="10527" y="1807"/>
                      <a:pt x="9825" y="1281"/>
                    </a:cubicBezTo>
                    <a:cubicBezTo>
                      <a:pt x="9148" y="754"/>
                      <a:pt x="8271" y="303"/>
                      <a:pt x="7269" y="103"/>
                    </a:cubicBezTo>
                    <a:cubicBezTo>
                      <a:pt x="6898" y="38"/>
                      <a:pt x="6511" y="0"/>
                      <a:pt x="6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6"/>
              <p:cNvSpPr/>
              <p:nvPr/>
            </p:nvSpPr>
            <p:spPr>
              <a:xfrm>
                <a:off x="3969450" y="1267850"/>
                <a:ext cx="70200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696" extrusionOk="0">
                    <a:moveTo>
                      <a:pt x="1583" y="1"/>
                    </a:moveTo>
                    <a:cubicBezTo>
                      <a:pt x="1509" y="1"/>
                      <a:pt x="1432" y="5"/>
                      <a:pt x="1354" y="14"/>
                    </a:cubicBezTo>
                    <a:cubicBezTo>
                      <a:pt x="928" y="64"/>
                      <a:pt x="552" y="215"/>
                      <a:pt x="326" y="390"/>
                    </a:cubicBezTo>
                    <a:cubicBezTo>
                      <a:pt x="101" y="541"/>
                      <a:pt x="0" y="666"/>
                      <a:pt x="0" y="691"/>
                    </a:cubicBezTo>
                    <a:cubicBezTo>
                      <a:pt x="3" y="694"/>
                      <a:pt x="7" y="695"/>
                      <a:pt x="13" y="695"/>
                    </a:cubicBezTo>
                    <a:cubicBezTo>
                      <a:pt x="110" y="695"/>
                      <a:pt x="621" y="311"/>
                      <a:pt x="1379" y="240"/>
                    </a:cubicBezTo>
                    <a:cubicBezTo>
                      <a:pt x="1484" y="226"/>
                      <a:pt x="1587" y="220"/>
                      <a:pt x="1685" y="220"/>
                    </a:cubicBezTo>
                    <a:cubicBezTo>
                      <a:pt x="2238" y="220"/>
                      <a:pt x="2669" y="402"/>
                      <a:pt x="2780" y="402"/>
                    </a:cubicBezTo>
                    <a:cubicBezTo>
                      <a:pt x="2796" y="402"/>
                      <a:pt x="2805" y="398"/>
                      <a:pt x="2808" y="390"/>
                    </a:cubicBezTo>
                    <a:cubicBezTo>
                      <a:pt x="2808" y="390"/>
                      <a:pt x="2682" y="265"/>
                      <a:pt x="2432" y="165"/>
                    </a:cubicBezTo>
                    <a:cubicBezTo>
                      <a:pt x="2206" y="83"/>
                      <a:pt x="1915" y="1"/>
                      <a:pt x="15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6"/>
              <p:cNvSpPr/>
              <p:nvPr/>
            </p:nvSpPr>
            <p:spPr>
              <a:xfrm>
                <a:off x="3269575" y="813675"/>
                <a:ext cx="687375" cy="1086450"/>
              </a:xfrm>
              <a:custGeom>
                <a:avLst/>
                <a:gdLst/>
                <a:ahLst/>
                <a:cxnLst/>
                <a:rect l="l" t="t" r="r" b="b"/>
                <a:pathLst>
                  <a:path w="27495" h="43458" extrusionOk="0">
                    <a:moveTo>
                      <a:pt x="17817" y="0"/>
                    </a:moveTo>
                    <a:cubicBezTo>
                      <a:pt x="14692" y="0"/>
                      <a:pt x="11578" y="781"/>
                      <a:pt x="8898" y="2392"/>
                    </a:cubicBezTo>
                    <a:cubicBezTo>
                      <a:pt x="3334" y="5750"/>
                      <a:pt x="0" y="12642"/>
                      <a:pt x="1153" y="19058"/>
                    </a:cubicBezTo>
                    <a:cubicBezTo>
                      <a:pt x="1404" y="20512"/>
                      <a:pt x="1880" y="21941"/>
                      <a:pt x="1805" y="23419"/>
                    </a:cubicBezTo>
                    <a:cubicBezTo>
                      <a:pt x="1730" y="24748"/>
                      <a:pt x="1203" y="26026"/>
                      <a:pt x="1153" y="27329"/>
                    </a:cubicBezTo>
                    <a:cubicBezTo>
                      <a:pt x="1003" y="30186"/>
                      <a:pt x="2883" y="32693"/>
                      <a:pt x="4863" y="34723"/>
                    </a:cubicBezTo>
                    <a:cubicBezTo>
                      <a:pt x="6761" y="36670"/>
                      <a:pt x="8245" y="43458"/>
                      <a:pt x="10729" y="43458"/>
                    </a:cubicBezTo>
                    <a:cubicBezTo>
                      <a:pt x="10835" y="43458"/>
                      <a:pt x="10943" y="43445"/>
                      <a:pt x="11053" y="43419"/>
                    </a:cubicBezTo>
                    <a:cubicBezTo>
                      <a:pt x="14261" y="40888"/>
                      <a:pt x="14261" y="39460"/>
                      <a:pt x="14211" y="34472"/>
                    </a:cubicBezTo>
                    <a:cubicBezTo>
                      <a:pt x="14161" y="29134"/>
                      <a:pt x="15614" y="22743"/>
                      <a:pt x="13284" y="19359"/>
                    </a:cubicBezTo>
                    <a:cubicBezTo>
                      <a:pt x="20527" y="17078"/>
                      <a:pt x="26116" y="10286"/>
                      <a:pt x="26968" y="2717"/>
                    </a:cubicBezTo>
                    <a:lnTo>
                      <a:pt x="27494" y="2692"/>
                    </a:lnTo>
                    <a:cubicBezTo>
                      <a:pt x="24612" y="919"/>
                      <a:pt x="21207" y="0"/>
                      <a:pt x="17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6"/>
              <p:cNvSpPr/>
              <p:nvPr/>
            </p:nvSpPr>
            <p:spPr>
              <a:xfrm>
                <a:off x="3052150" y="1375075"/>
                <a:ext cx="511300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1602" extrusionOk="0">
                    <a:moveTo>
                      <a:pt x="8788" y="1"/>
                    </a:moveTo>
                    <a:cubicBezTo>
                      <a:pt x="8658" y="1"/>
                      <a:pt x="8527" y="4"/>
                      <a:pt x="8397" y="11"/>
                    </a:cubicBezTo>
                    <a:cubicBezTo>
                      <a:pt x="5088" y="186"/>
                      <a:pt x="2006" y="2542"/>
                      <a:pt x="1003" y="5675"/>
                    </a:cubicBezTo>
                    <a:cubicBezTo>
                      <a:pt x="1" y="8833"/>
                      <a:pt x="1103" y="12542"/>
                      <a:pt x="3685" y="14598"/>
                    </a:cubicBezTo>
                    <a:cubicBezTo>
                      <a:pt x="3585" y="14577"/>
                      <a:pt x="3486" y="14567"/>
                      <a:pt x="3387" y="14567"/>
                    </a:cubicBezTo>
                    <a:cubicBezTo>
                      <a:pt x="2546" y="14567"/>
                      <a:pt x="1781" y="15299"/>
                      <a:pt x="1580" y="16151"/>
                    </a:cubicBezTo>
                    <a:cubicBezTo>
                      <a:pt x="1379" y="17079"/>
                      <a:pt x="1755" y="18081"/>
                      <a:pt x="2281" y="18858"/>
                    </a:cubicBezTo>
                    <a:cubicBezTo>
                      <a:pt x="3486" y="20634"/>
                      <a:pt x="5642" y="21601"/>
                      <a:pt x="7770" y="21601"/>
                    </a:cubicBezTo>
                    <a:cubicBezTo>
                      <a:pt x="9096" y="21601"/>
                      <a:pt x="10412" y="21226"/>
                      <a:pt x="11479" y="20437"/>
                    </a:cubicBezTo>
                    <a:cubicBezTo>
                      <a:pt x="12239" y="20955"/>
                      <a:pt x="13127" y="21191"/>
                      <a:pt x="14032" y="21191"/>
                    </a:cubicBezTo>
                    <a:cubicBezTo>
                      <a:pt x="15754" y="21191"/>
                      <a:pt x="17538" y="20338"/>
                      <a:pt x="18622" y="18958"/>
                    </a:cubicBezTo>
                    <a:cubicBezTo>
                      <a:pt x="20251" y="16828"/>
                      <a:pt x="20452" y="13871"/>
                      <a:pt x="19700" y="11314"/>
                    </a:cubicBezTo>
                    <a:cubicBezTo>
                      <a:pt x="18926" y="8744"/>
                      <a:pt x="17880" y="6746"/>
                      <a:pt x="16214" y="4676"/>
                    </a:cubicBezTo>
                    <a:lnTo>
                      <a:pt x="16214" y="4676"/>
                    </a:lnTo>
                    <a:cubicBezTo>
                      <a:pt x="14880" y="1908"/>
                      <a:pt x="11858" y="1"/>
                      <a:pt x="87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6"/>
              <p:cNvSpPr/>
              <p:nvPr/>
            </p:nvSpPr>
            <p:spPr>
              <a:xfrm>
                <a:off x="3297150" y="865925"/>
                <a:ext cx="63035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25214" h="20628" extrusionOk="0">
                    <a:moveTo>
                      <a:pt x="25213" y="1"/>
                    </a:moveTo>
                    <a:cubicBezTo>
                      <a:pt x="25188" y="1"/>
                      <a:pt x="25113" y="101"/>
                      <a:pt x="24988" y="277"/>
                    </a:cubicBezTo>
                    <a:cubicBezTo>
                      <a:pt x="24837" y="477"/>
                      <a:pt x="24637" y="753"/>
                      <a:pt x="24361" y="1104"/>
                    </a:cubicBezTo>
                    <a:cubicBezTo>
                      <a:pt x="23835" y="1780"/>
                      <a:pt x="22983" y="2758"/>
                      <a:pt x="21830" y="3836"/>
                    </a:cubicBezTo>
                    <a:cubicBezTo>
                      <a:pt x="20677" y="4888"/>
                      <a:pt x="19148" y="6016"/>
                      <a:pt x="17319" y="7019"/>
                    </a:cubicBezTo>
                    <a:cubicBezTo>
                      <a:pt x="16391" y="7495"/>
                      <a:pt x="15389" y="7946"/>
                      <a:pt x="14311" y="8297"/>
                    </a:cubicBezTo>
                    <a:cubicBezTo>
                      <a:pt x="13258" y="8673"/>
                      <a:pt x="12105" y="8973"/>
                      <a:pt x="10927" y="9274"/>
                    </a:cubicBezTo>
                    <a:cubicBezTo>
                      <a:pt x="9775" y="9550"/>
                      <a:pt x="8622" y="9851"/>
                      <a:pt x="7519" y="10227"/>
                    </a:cubicBezTo>
                    <a:cubicBezTo>
                      <a:pt x="6441" y="10577"/>
                      <a:pt x="5439" y="11104"/>
                      <a:pt x="4587" y="11705"/>
                    </a:cubicBezTo>
                    <a:cubicBezTo>
                      <a:pt x="3709" y="12282"/>
                      <a:pt x="2958" y="12958"/>
                      <a:pt x="2306" y="13635"/>
                    </a:cubicBezTo>
                    <a:cubicBezTo>
                      <a:pt x="1654" y="14287"/>
                      <a:pt x="1128" y="15014"/>
                      <a:pt x="802" y="15740"/>
                    </a:cubicBezTo>
                    <a:cubicBezTo>
                      <a:pt x="100" y="17194"/>
                      <a:pt x="0" y="18547"/>
                      <a:pt x="251" y="19425"/>
                    </a:cubicBezTo>
                    <a:cubicBezTo>
                      <a:pt x="351" y="19851"/>
                      <a:pt x="551" y="20151"/>
                      <a:pt x="677" y="20352"/>
                    </a:cubicBezTo>
                    <a:cubicBezTo>
                      <a:pt x="827" y="20527"/>
                      <a:pt x="927" y="20628"/>
                      <a:pt x="927" y="20628"/>
                    </a:cubicBezTo>
                    <a:cubicBezTo>
                      <a:pt x="952" y="20603"/>
                      <a:pt x="526" y="20252"/>
                      <a:pt x="326" y="19400"/>
                    </a:cubicBezTo>
                    <a:cubicBezTo>
                      <a:pt x="100" y="18547"/>
                      <a:pt x="251" y="17219"/>
                      <a:pt x="927" y="15816"/>
                    </a:cubicBezTo>
                    <a:cubicBezTo>
                      <a:pt x="1278" y="15089"/>
                      <a:pt x="1780" y="14412"/>
                      <a:pt x="2431" y="13760"/>
                    </a:cubicBezTo>
                    <a:cubicBezTo>
                      <a:pt x="3083" y="13084"/>
                      <a:pt x="3835" y="12432"/>
                      <a:pt x="4687" y="11856"/>
                    </a:cubicBezTo>
                    <a:cubicBezTo>
                      <a:pt x="5564" y="11279"/>
                      <a:pt x="6516" y="10778"/>
                      <a:pt x="7594" y="10427"/>
                    </a:cubicBezTo>
                    <a:cubicBezTo>
                      <a:pt x="8672" y="10051"/>
                      <a:pt x="9825" y="9775"/>
                      <a:pt x="10978" y="9475"/>
                    </a:cubicBezTo>
                    <a:cubicBezTo>
                      <a:pt x="12156" y="9174"/>
                      <a:pt x="13308" y="8898"/>
                      <a:pt x="14386" y="8522"/>
                    </a:cubicBezTo>
                    <a:cubicBezTo>
                      <a:pt x="15464" y="8121"/>
                      <a:pt x="16491" y="7695"/>
                      <a:pt x="17394" y="7194"/>
                    </a:cubicBezTo>
                    <a:cubicBezTo>
                      <a:pt x="19248" y="6191"/>
                      <a:pt x="20777" y="5039"/>
                      <a:pt x="21930" y="3936"/>
                    </a:cubicBezTo>
                    <a:cubicBezTo>
                      <a:pt x="23083" y="2858"/>
                      <a:pt x="23910" y="1856"/>
                      <a:pt x="24436" y="1154"/>
                    </a:cubicBezTo>
                    <a:cubicBezTo>
                      <a:pt x="24712" y="803"/>
                      <a:pt x="24887" y="502"/>
                      <a:pt x="25013" y="302"/>
                    </a:cubicBezTo>
                    <a:cubicBezTo>
                      <a:pt x="25138" y="101"/>
                      <a:pt x="25213" y="1"/>
                      <a:pt x="25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6"/>
              <p:cNvSpPr/>
              <p:nvPr/>
            </p:nvSpPr>
            <p:spPr>
              <a:xfrm>
                <a:off x="3288375" y="865925"/>
                <a:ext cx="639125" cy="349025"/>
              </a:xfrm>
              <a:custGeom>
                <a:avLst/>
                <a:gdLst/>
                <a:ahLst/>
                <a:cxnLst/>
                <a:rect l="l" t="t" r="r" b="b"/>
                <a:pathLst>
                  <a:path w="25565" h="13961" extrusionOk="0">
                    <a:moveTo>
                      <a:pt x="25564" y="1"/>
                    </a:moveTo>
                    <a:lnTo>
                      <a:pt x="25564" y="1"/>
                    </a:lnTo>
                    <a:cubicBezTo>
                      <a:pt x="25539" y="1"/>
                      <a:pt x="25464" y="76"/>
                      <a:pt x="25339" y="201"/>
                    </a:cubicBezTo>
                    <a:cubicBezTo>
                      <a:pt x="25163" y="377"/>
                      <a:pt x="24963" y="577"/>
                      <a:pt x="24687" y="828"/>
                    </a:cubicBezTo>
                    <a:cubicBezTo>
                      <a:pt x="24136" y="1354"/>
                      <a:pt x="23334" y="2131"/>
                      <a:pt x="22256" y="2958"/>
                    </a:cubicBezTo>
                    <a:cubicBezTo>
                      <a:pt x="21178" y="3785"/>
                      <a:pt x="19825" y="4738"/>
                      <a:pt x="18121" y="5414"/>
                    </a:cubicBezTo>
                    <a:cubicBezTo>
                      <a:pt x="17294" y="5740"/>
                      <a:pt x="16366" y="5941"/>
                      <a:pt x="15389" y="6116"/>
                    </a:cubicBezTo>
                    <a:cubicBezTo>
                      <a:pt x="14436" y="6317"/>
                      <a:pt x="13409" y="6467"/>
                      <a:pt x="12381" y="6617"/>
                    </a:cubicBezTo>
                    <a:cubicBezTo>
                      <a:pt x="10301" y="6943"/>
                      <a:pt x="8321" y="7269"/>
                      <a:pt x="6592" y="7871"/>
                    </a:cubicBezTo>
                    <a:cubicBezTo>
                      <a:pt x="4862" y="8472"/>
                      <a:pt x="3409" y="9324"/>
                      <a:pt x="2381" y="10252"/>
                    </a:cubicBezTo>
                    <a:cubicBezTo>
                      <a:pt x="1354" y="11154"/>
                      <a:pt x="727" y="12131"/>
                      <a:pt x="401" y="12833"/>
                    </a:cubicBezTo>
                    <a:cubicBezTo>
                      <a:pt x="251" y="13184"/>
                      <a:pt x="126" y="13460"/>
                      <a:pt x="75" y="13660"/>
                    </a:cubicBezTo>
                    <a:cubicBezTo>
                      <a:pt x="25" y="13861"/>
                      <a:pt x="0" y="13961"/>
                      <a:pt x="0" y="13961"/>
                    </a:cubicBezTo>
                    <a:cubicBezTo>
                      <a:pt x="25" y="13961"/>
                      <a:pt x="50" y="13861"/>
                      <a:pt x="126" y="13660"/>
                    </a:cubicBezTo>
                    <a:cubicBezTo>
                      <a:pt x="176" y="13485"/>
                      <a:pt x="301" y="13209"/>
                      <a:pt x="476" y="12858"/>
                    </a:cubicBezTo>
                    <a:cubicBezTo>
                      <a:pt x="802" y="12181"/>
                      <a:pt x="1454" y="11254"/>
                      <a:pt x="2481" y="10352"/>
                    </a:cubicBezTo>
                    <a:cubicBezTo>
                      <a:pt x="3509" y="9475"/>
                      <a:pt x="4938" y="8648"/>
                      <a:pt x="6667" y="8046"/>
                    </a:cubicBezTo>
                    <a:cubicBezTo>
                      <a:pt x="8371" y="7470"/>
                      <a:pt x="10351" y="7144"/>
                      <a:pt x="12406" y="6843"/>
                    </a:cubicBezTo>
                    <a:cubicBezTo>
                      <a:pt x="13459" y="6693"/>
                      <a:pt x="14461" y="6542"/>
                      <a:pt x="15439" y="6342"/>
                    </a:cubicBezTo>
                    <a:cubicBezTo>
                      <a:pt x="16416" y="6141"/>
                      <a:pt x="17344" y="5941"/>
                      <a:pt x="18196" y="5590"/>
                    </a:cubicBezTo>
                    <a:cubicBezTo>
                      <a:pt x="19900" y="4913"/>
                      <a:pt x="21253" y="3936"/>
                      <a:pt x="22356" y="3084"/>
                    </a:cubicBezTo>
                    <a:cubicBezTo>
                      <a:pt x="23434" y="2232"/>
                      <a:pt x="24211" y="1455"/>
                      <a:pt x="24762" y="903"/>
                    </a:cubicBezTo>
                    <a:cubicBezTo>
                      <a:pt x="25013" y="602"/>
                      <a:pt x="25238" y="402"/>
                      <a:pt x="25364" y="252"/>
                    </a:cubicBezTo>
                    <a:cubicBezTo>
                      <a:pt x="25489" y="101"/>
                      <a:pt x="25564" y="1"/>
                      <a:pt x="25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6"/>
              <p:cNvSpPr/>
              <p:nvPr/>
            </p:nvSpPr>
            <p:spPr>
              <a:xfrm>
                <a:off x="3924325" y="659175"/>
                <a:ext cx="268200" cy="213075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523" extrusionOk="0">
                    <a:moveTo>
                      <a:pt x="10728" y="0"/>
                    </a:moveTo>
                    <a:cubicBezTo>
                      <a:pt x="10728" y="0"/>
                      <a:pt x="10527" y="0"/>
                      <a:pt x="10151" y="25"/>
                    </a:cubicBezTo>
                    <a:cubicBezTo>
                      <a:pt x="9976" y="25"/>
                      <a:pt x="9750" y="50"/>
                      <a:pt x="9475" y="100"/>
                    </a:cubicBezTo>
                    <a:cubicBezTo>
                      <a:pt x="9224" y="151"/>
                      <a:pt x="8923" y="176"/>
                      <a:pt x="8598" y="276"/>
                    </a:cubicBezTo>
                    <a:cubicBezTo>
                      <a:pt x="8297" y="351"/>
                      <a:pt x="7946" y="451"/>
                      <a:pt x="7570" y="577"/>
                    </a:cubicBezTo>
                    <a:cubicBezTo>
                      <a:pt x="7194" y="702"/>
                      <a:pt x="6818" y="877"/>
                      <a:pt x="6417" y="1053"/>
                    </a:cubicBezTo>
                    <a:cubicBezTo>
                      <a:pt x="5615" y="1429"/>
                      <a:pt x="4788" y="1905"/>
                      <a:pt x="3986" y="2532"/>
                    </a:cubicBezTo>
                    <a:cubicBezTo>
                      <a:pt x="3209" y="3183"/>
                      <a:pt x="2532" y="3885"/>
                      <a:pt x="1981" y="4562"/>
                    </a:cubicBezTo>
                    <a:cubicBezTo>
                      <a:pt x="1730" y="4913"/>
                      <a:pt x="1480" y="5238"/>
                      <a:pt x="1279" y="5589"/>
                    </a:cubicBezTo>
                    <a:cubicBezTo>
                      <a:pt x="1054" y="5915"/>
                      <a:pt x="903" y="6216"/>
                      <a:pt x="753" y="6517"/>
                    </a:cubicBezTo>
                    <a:cubicBezTo>
                      <a:pt x="577" y="6817"/>
                      <a:pt x="477" y="7093"/>
                      <a:pt x="377" y="7344"/>
                    </a:cubicBezTo>
                    <a:cubicBezTo>
                      <a:pt x="277" y="7569"/>
                      <a:pt x="201" y="7795"/>
                      <a:pt x="151" y="7970"/>
                    </a:cubicBezTo>
                    <a:cubicBezTo>
                      <a:pt x="51" y="8321"/>
                      <a:pt x="1" y="8522"/>
                      <a:pt x="1" y="8522"/>
                    </a:cubicBezTo>
                    <a:cubicBezTo>
                      <a:pt x="2" y="8522"/>
                      <a:pt x="3" y="8522"/>
                      <a:pt x="3" y="8522"/>
                    </a:cubicBezTo>
                    <a:cubicBezTo>
                      <a:pt x="58" y="8522"/>
                      <a:pt x="286" y="7727"/>
                      <a:pt x="878" y="6592"/>
                    </a:cubicBezTo>
                    <a:cubicBezTo>
                      <a:pt x="1029" y="6316"/>
                      <a:pt x="1204" y="5990"/>
                      <a:pt x="1430" y="5664"/>
                    </a:cubicBezTo>
                    <a:cubicBezTo>
                      <a:pt x="1630" y="5339"/>
                      <a:pt x="1881" y="5038"/>
                      <a:pt x="2156" y="4687"/>
                    </a:cubicBezTo>
                    <a:cubicBezTo>
                      <a:pt x="2708" y="4010"/>
                      <a:pt x="3359" y="3334"/>
                      <a:pt x="4136" y="2707"/>
                    </a:cubicBezTo>
                    <a:cubicBezTo>
                      <a:pt x="4913" y="2105"/>
                      <a:pt x="5740" y="1604"/>
                      <a:pt x="6492" y="1228"/>
                    </a:cubicBezTo>
                    <a:cubicBezTo>
                      <a:pt x="6893" y="1053"/>
                      <a:pt x="7269" y="877"/>
                      <a:pt x="7620" y="752"/>
                    </a:cubicBezTo>
                    <a:cubicBezTo>
                      <a:pt x="7996" y="602"/>
                      <a:pt x="8322" y="501"/>
                      <a:pt x="8648" y="426"/>
                    </a:cubicBezTo>
                    <a:cubicBezTo>
                      <a:pt x="9901" y="75"/>
                      <a:pt x="10728" y="50"/>
                      <a:pt x="10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6"/>
              <p:cNvSpPr/>
              <p:nvPr/>
            </p:nvSpPr>
            <p:spPr>
              <a:xfrm>
                <a:off x="3946900" y="857075"/>
                <a:ext cx="466175" cy="704375"/>
              </a:xfrm>
              <a:custGeom>
                <a:avLst/>
                <a:gdLst/>
                <a:ahLst/>
                <a:cxnLst/>
                <a:rect l="l" t="t" r="r" b="b"/>
                <a:pathLst>
                  <a:path w="18647" h="28175" extrusionOk="0">
                    <a:moveTo>
                      <a:pt x="5279" y="1"/>
                    </a:moveTo>
                    <a:cubicBezTo>
                      <a:pt x="3536" y="1"/>
                      <a:pt x="2167" y="526"/>
                      <a:pt x="1303" y="981"/>
                    </a:cubicBezTo>
                    <a:cubicBezTo>
                      <a:pt x="401" y="1483"/>
                      <a:pt x="0" y="1884"/>
                      <a:pt x="0" y="1884"/>
                    </a:cubicBezTo>
                    <a:cubicBezTo>
                      <a:pt x="25" y="1884"/>
                      <a:pt x="50" y="1884"/>
                      <a:pt x="100" y="1834"/>
                    </a:cubicBezTo>
                    <a:cubicBezTo>
                      <a:pt x="176" y="1783"/>
                      <a:pt x="251" y="1733"/>
                      <a:pt x="351" y="1658"/>
                    </a:cubicBezTo>
                    <a:cubicBezTo>
                      <a:pt x="577" y="1508"/>
                      <a:pt x="902" y="1282"/>
                      <a:pt x="1354" y="1057"/>
                    </a:cubicBezTo>
                    <a:cubicBezTo>
                      <a:pt x="2197" y="635"/>
                      <a:pt x="3501" y="147"/>
                      <a:pt x="5143" y="147"/>
                    </a:cubicBezTo>
                    <a:cubicBezTo>
                      <a:pt x="5256" y="147"/>
                      <a:pt x="5372" y="150"/>
                      <a:pt x="5489" y="154"/>
                    </a:cubicBezTo>
                    <a:cubicBezTo>
                      <a:pt x="6391" y="179"/>
                      <a:pt x="7394" y="380"/>
                      <a:pt x="8346" y="806"/>
                    </a:cubicBezTo>
                    <a:cubicBezTo>
                      <a:pt x="9324" y="1232"/>
                      <a:pt x="10276" y="1909"/>
                      <a:pt x="11078" y="2786"/>
                    </a:cubicBezTo>
                    <a:cubicBezTo>
                      <a:pt x="11880" y="3663"/>
                      <a:pt x="12532" y="4766"/>
                      <a:pt x="12883" y="6019"/>
                    </a:cubicBezTo>
                    <a:cubicBezTo>
                      <a:pt x="13233" y="7272"/>
                      <a:pt x="13284" y="8626"/>
                      <a:pt x="13258" y="10004"/>
                    </a:cubicBezTo>
                    <a:cubicBezTo>
                      <a:pt x="13233" y="11408"/>
                      <a:pt x="13183" y="12786"/>
                      <a:pt x="13359" y="14089"/>
                    </a:cubicBezTo>
                    <a:cubicBezTo>
                      <a:pt x="13534" y="15393"/>
                      <a:pt x="13885" y="16646"/>
                      <a:pt x="14386" y="17748"/>
                    </a:cubicBezTo>
                    <a:cubicBezTo>
                      <a:pt x="14888" y="18851"/>
                      <a:pt x="15489" y="19854"/>
                      <a:pt x="16166" y="20681"/>
                    </a:cubicBezTo>
                    <a:cubicBezTo>
                      <a:pt x="16842" y="21533"/>
                      <a:pt x="17594" y="22210"/>
                      <a:pt x="18045" y="22987"/>
                    </a:cubicBezTo>
                    <a:cubicBezTo>
                      <a:pt x="18271" y="23388"/>
                      <a:pt x="18421" y="23789"/>
                      <a:pt x="18472" y="24190"/>
                    </a:cubicBezTo>
                    <a:cubicBezTo>
                      <a:pt x="18522" y="24591"/>
                      <a:pt x="18472" y="24967"/>
                      <a:pt x="18396" y="25317"/>
                    </a:cubicBezTo>
                    <a:cubicBezTo>
                      <a:pt x="18196" y="25994"/>
                      <a:pt x="17845" y="26520"/>
                      <a:pt x="17544" y="26947"/>
                    </a:cubicBezTo>
                    <a:cubicBezTo>
                      <a:pt x="17243" y="27348"/>
                      <a:pt x="16993" y="27648"/>
                      <a:pt x="16817" y="27849"/>
                    </a:cubicBezTo>
                    <a:cubicBezTo>
                      <a:pt x="16717" y="27949"/>
                      <a:pt x="16667" y="28024"/>
                      <a:pt x="16617" y="28074"/>
                    </a:cubicBezTo>
                    <a:cubicBezTo>
                      <a:pt x="16567" y="28124"/>
                      <a:pt x="16542" y="28150"/>
                      <a:pt x="16542" y="28175"/>
                    </a:cubicBezTo>
                    <a:cubicBezTo>
                      <a:pt x="16542" y="28175"/>
                      <a:pt x="16567" y="28150"/>
                      <a:pt x="16617" y="28099"/>
                    </a:cubicBezTo>
                    <a:cubicBezTo>
                      <a:pt x="16692" y="28024"/>
                      <a:pt x="16767" y="27974"/>
                      <a:pt x="16842" y="27874"/>
                    </a:cubicBezTo>
                    <a:cubicBezTo>
                      <a:pt x="17018" y="27673"/>
                      <a:pt x="17294" y="27398"/>
                      <a:pt x="17619" y="26997"/>
                    </a:cubicBezTo>
                    <a:cubicBezTo>
                      <a:pt x="17920" y="26571"/>
                      <a:pt x="18296" y="26044"/>
                      <a:pt x="18497" y="25343"/>
                    </a:cubicBezTo>
                    <a:cubicBezTo>
                      <a:pt x="18597" y="24992"/>
                      <a:pt x="18647" y="24591"/>
                      <a:pt x="18597" y="24165"/>
                    </a:cubicBezTo>
                    <a:cubicBezTo>
                      <a:pt x="18547" y="23739"/>
                      <a:pt x="18421" y="23312"/>
                      <a:pt x="18171" y="22911"/>
                    </a:cubicBezTo>
                    <a:cubicBezTo>
                      <a:pt x="17720" y="22109"/>
                      <a:pt x="16968" y="21408"/>
                      <a:pt x="16316" y="20581"/>
                    </a:cubicBezTo>
                    <a:cubicBezTo>
                      <a:pt x="15664" y="19728"/>
                      <a:pt x="15038" y="18776"/>
                      <a:pt x="14562" y="17673"/>
                    </a:cubicBezTo>
                    <a:cubicBezTo>
                      <a:pt x="14086" y="16571"/>
                      <a:pt x="13735" y="15342"/>
                      <a:pt x="13559" y="14064"/>
                    </a:cubicBezTo>
                    <a:cubicBezTo>
                      <a:pt x="13384" y="12761"/>
                      <a:pt x="13459" y="11408"/>
                      <a:pt x="13459" y="10029"/>
                    </a:cubicBezTo>
                    <a:cubicBezTo>
                      <a:pt x="13484" y="8626"/>
                      <a:pt x="13459" y="7247"/>
                      <a:pt x="13083" y="5944"/>
                    </a:cubicBezTo>
                    <a:cubicBezTo>
                      <a:pt x="12732" y="4666"/>
                      <a:pt x="12055" y="3538"/>
                      <a:pt x="11228" y="2636"/>
                    </a:cubicBezTo>
                    <a:cubicBezTo>
                      <a:pt x="10401" y="1733"/>
                      <a:pt x="9424" y="1082"/>
                      <a:pt x="8421" y="631"/>
                    </a:cubicBezTo>
                    <a:cubicBezTo>
                      <a:pt x="7444" y="205"/>
                      <a:pt x="6416" y="29"/>
                      <a:pt x="5514" y="4"/>
                    </a:cubicBezTo>
                    <a:cubicBezTo>
                      <a:pt x="5435" y="2"/>
                      <a:pt x="5356" y="1"/>
                      <a:pt x="5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6"/>
              <p:cNvSpPr/>
              <p:nvPr/>
            </p:nvSpPr>
            <p:spPr>
              <a:xfrm>
                <a:off x="4032100" y="1134025"/>
                <a:ext cx="304550" cy="305325"/>
              </a:xfrm>
              <a:custGeom>
                <a:avLst/>
                <a:gdLst/>
                <a:ahLst/>
                <a:cxnLst/>
                <a:rect l="l" t="t" r="r" b="b"/>
                <a:pathLst>
                  <a:path w="12182" h="12213" extrusionOk="0">
                    <a:moveTo>
                      <a:pt x="6100" y="176"/>
                    </a:moveTo>
                    <a:cubicBezTo>
                      <a:pt x="6492" y="176"/>
                      <a:pt x="6877" y="214"/>
                      <a:pt x="7244" y="279"/>
                    </a:cubicBezTo>
                    <a:cubicBezTo>
                      <a:pt x="8221" y="455"/>
                      <a:pt x="9073" y="881"/>
                      <a:pt x="9750" y="1382"/>
                    </a:cubicBezTo>
                    <a:cubicBezTo>
                      <a:pt x="11104" y="2410"/>
                      <a:pt x="11705" y="3738"/>
                      <a:pt x="11956" y="4640"/>
                    </a:cubicBezTo>
                    <a:cubicBezTo>
                      <a:pt x="12176" y="5547"/>
                      <a:pt x="12133" y="6094"/>
                      <a:pt x="12178" y="6118"/>
                    </a:cubicBezTo>
                    <a:lnTo>
                      <a:pt x="12178" y="6118"/>
                    </a:lnTo>
                    <a:cubicBezTo>
                      <a:pt x="12133" y="6119"/>
                      <a:pt x="12176" y="6666"/>
                      <a:pt x="11956" y="7573"/>
                    </a:cubicBezTo>
                    <a:cubicBezTo>
                      <a:pt x="11705" y="8475"/>
                      <a:pt x="11104" y="9803"/>
                      <a:pt x="9750" y="10831"/>
                    </a:cubicBezTo>
                    <a:cubicBezTo>
                      <a:pt x="9073" y="11332"/>
                      <a:pt x="8221" y="11758"/>
                      <a:pt x="7244" y="11934"/>
                    </a:cubicBezTo>
                    <a:cubicBezTo>
                      <a:pt x="6877" y="12000"/>
                      <a:pt x="6492" y="12037"/>
                      <a:pt x="6100" y="12037"/>
                    </a:cubicBezTo>
                    <a:cubicBezTo>
                      <a:pt x="5448" y="12037"/>
                      <a:pt x="4778" y="11933"/>
                      <a:pt x="4136" y="11683"/>
                    </a:cubicBezTo>
                    <a:cubicBezTo>
                      <a:pt x="3610" y="11483"/>
                      <a:pt x="3083" y="11207"/>
                      <a:pt x="2632" y="10856"/>
                    </a:cubicBezTo>
                    <a:cubicBezTo>
                      <a:pt x="2156" y="10530"/>
                      <a:pt x="1730" y="10104"/>
                      <a:pt x="1379" y="9603"/>
                    </a:cubicBezTo>
                    <a:cubicBezTo>
                      <a:pt x="652" y="8625"/>
                      <a:pt x="226" y="7397"/>
                      <a:pt x="226" y="6094"/>
                    </a:cubicBezTo>
                    <a:cubicBezTo>
                      <a:pt x="226" y="4816"/>
                      <a:pt x="652" y="3588"/>
                      <a:pt x="1379" y="2610"/>
                    </a:cubicBezTo>
                    <a:cubicBezTo>
                      <a:pt x="1730" y="2109"/>
                      <a:pt x="2156" y="1683"/>
                      <a:pt x="2632" y="1357"/>
                    </a:cubicBezTo>
                    <a:cubicBezTo>
                      <a:pt x="3083" y="1006"/>
                      <a:pt x="3610" y="731"/>
                      <a:pt x="4136" y="530"/>
                    </a:cubicBezTo>
                    <a:cubicBezTo>
                      <a:pt x="4778" y="280"/>
                      <a:pt x="5448" y="176"/>
                      <a:pt x="6100" y="176"/>
                    </a:cubicBezTo>
                    <a:close/>
                    <a:moveTo>
                      <a:pt x="6095" y="1"/>
                    </a:moveTo>
                    <a:cubicBezTo>
                      <a:pt x="5426" y="1"/>
                      <a:pt x="4734" y="104"/>
                      <a:pt x="4061" y="355"/>
                    </a:cubicBezTo>
                    <a:cubicBezTo>
                      <a:pt x="3510" y="530"/>
                      <a:pt x="2983" y="831"/>
                      <a:pt x="2507" y="1182"/>
                    </a:cubicBezTo>
                    <a:cubicBezTo>
                      <a:pt x="2006" y="1533"/>
                      <a:pt x="1580" y="1984"/>
                      <a:pt x="1204" y="2485"/>
                    </a:cubicBezTo>
                    <a:cubicBezTo>
                      <a:pt x="452" y="3488"/>
                      <a:pt x="26" y="4766"/>
                      <a:pt x="1" y="6094"/>
                    </a:cubicBezTo>
                    <a:cubicBezTo>
                      <a:pt x="26" y="7447"/>
                      <a:pt x="452" y="8726"/>
                      <a:pt x="1204" y="9728"/>
                    </a:cubicBezTo>
                    <a:cubicBezTo>
                      <a:pt x="1580" y="10254"/>
                      <a:pt x="2006" y="10681"/>
                      <a:pt x="2507" y="11031"/>
                    </a:cubicBezTo>
                    <a:cubicBezTo>
                      <a:pt x="2983" y="11382"/>
                      <a:pt x="3510" y="11683"/>
                      <a:pt x="4061" y="11858"/>
                    </a:cubicBezTo>
                    <a:cubicBezTo>
                      <a:pt x="4734" y="12109"/>
                      <a:pt x="5426" y="12213"/>
                      <a:pt x="6095" y="12213"/>
                    </a:cubicBezTo>
                    <a:cubicBezTo>
                      <a:pt x="6498" y="12213"/>
                      <a:pt x="6892" y="12175"/>
                      <a:pt x="7269" y="12109"/>
                    </a:cubicBezTo>
                    <a:cubicBezTo>
                      <a:pt x="8271" y="11934"/>
                      <a:pt x="9149" y="11483"/>
                      <a:pt x="9850" y="10956"/>
                    </a:cubicBezTo>
                    <a:cubicBezTo>
                      <a:pt x="10527" y="10430"/>
                      <a:pt x="11028" y="9803"/>
                      <a:pt x="11379" y="9227"/>
                    </a:cubicBezTo>
                    <a:cubicBezTo>
                      <a:pt x="11705" y="8625"/>
                      <a:pt x="11931" y="8074"/>
                      <a:pt x="12031" y="7598"/>
                    </a:cubicBezTo>
                    <a:cubicBezTo>
                      <a:pt x="12081" y="7347"/>
                      <a:pt x="12106" y="7147"/>
                      <a:pt x="12131" y="6971"/>
                    </a:cubicBezTo>
                    <a:cubicBezTo>
                      <a:pt x="12181" y="6771"/>
                      <a:pt x="12181" y="6620"/>
                      <a:pt x="12181" y="6495"/>
                    </a:cubicBezTo>
                    <a:cubicBezTo>
                      <a:pt x="12181" y="6370"/>
                      <a:pt x="12181" y="6295"/>
                      <a:pt x="12181" y="6194"/>
                    </a:cubicBezTo>
                    <a:cubicBezTo>
                      <a:pt x="12181" y="6144"/>
                      <a:pt x="12181" y="6119"/>
                      <a:pt x="12181" y="6119"/>
                    </a:cubicBezTo>
                    <a:cubicBezTo>
                      <a:pt x="12181" y="6119"/>
                      <a:pt x="12181" y="6069"/>
                      <a:pt x="12181" y="6019"/>
                    </a:cubicBezTo>
                    <a:cubicBezTo>
                      <a:pt x="12181" y="5944"/>
                      <a:pt x="12181" y="5843"/>
                      <a:pt x="12181" y="5718"/>
                    </a:cubicBezTo>
                    <a:cubicBezTo>
                      <a:pt x="12181" y="5593"/>
                      <a:pt x="12181" y="5442"/>
                      <a:pt x="12131" y="5267"/>
                    </a:cubicBezTo>
                    <a:cubicBezTo>
                      <a:pt x="12106" y="5066"/>
                      <a:pt x="12081" y="4866"/>
                      <a:pt x="12031" y="4615"/>
                    </a:cubicBezTo>
                    <a:cubicBezTo>
                      <a:pt x="11931" y="4164"/>
                      <a:pt x="11705" y="3588"/>
                      <a:pt x="11379" y="2986"/>
                    </a:cubicBezTo>
                    <a:cubicBezTo>
                      <a:pt x="11028" y="2410"/>
                      <a:pt x="10527" y="1783"/>
                      <a:pt x="9850" y="1257"/>
                    </a:cubicBezTo>
                    <a:cubicBezTo>
                      <a:pt x="9149" y="731"/>
                      <a:pt x="8271" y="279"/>
                      <a:pt x="7269" y="104"/>
                    </a:cubicBezTo>
                    <a:cubicBezTo>
                      <a:pt x="6892" y="38"/>
                      <a:pt x="6498" y="1"/>
                      <a:pt x="60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6"/>
              <p:cNvSpPr/>
              <p:nvPr/>
            </p:nvSpPr>
            <p:spPr>
              <a:xfrm>
                <a:off x="3318450" y="1375250"/>
                <a:ext cx="225575" cy="527675"/>
              </a:xfrm>
              <a:custGeom>
                <a:avLst/>
                <a:gdLst/>
                <a:ahLst/>
                <a:cxnLst/>
                <a:rect l="l" t="t" r="r" b="b"/>
                <a:pathLst>
                  <a:path w="9023" h="21107" extrusionOk="0">
                    <a:moveTo>
                      <a:pt x="76" y="0"/>
                    </a:moveTo>
                    <a:cubicBezTo>
                      <a:pt x="76" y="0"/>
                      <a:pt x="75" y="1"/>
                      <a:pt x="75" y="4"/>
                    </a:cubicBezTo>
                    <a:cubicBezTo>
                      <a:pt x="50" y="4"/>
                      <a:pt x="151" y="330"/>
                      <a:pt x="226" y="931"/>
                    </a:cubicBezTo>
                    <a:cubicBezTo>
                      <a:pt x="276" y="1232"/>
                      <a:pt x="276" y="1583"/>
                      <a:pt x="201" y="2009"/>
                    </a:cubicBezTo>
                    <a:cubicBezTo>
                      <a:pt x="151" y="2435"/>
                      <a:pt x="50" y="2936"/>
                      <a:pt x="25" y="3488"/>
                    </a:cubicBezTo>
                    <a:cubicBezTo>
                      <a:pt x="0" y="4039"/>
                      <a:pt x="75" y="4641"/>
                      <a:pt x="201" y="5292"/>
                    </a:cubicBezTo>
                    <a:cubicBezTo>
                      <a:pt x="326" y="5919"/>
                      <a:pt x="527" y="6595"/>
                      <a:pt x="852" y="7247"/>
                    </a:cubicBezTo>
                    <a:cubicBezTo>
                      <a:pt x="1153" y="7899"/>
                      <a:pt x="1629" y="8525"/>
                      <a:pt x="2206" y="9102"/>
                    </a:cubicBezTo>
                    <a:cubicBezTo>
                      <a:pt x="2757" y="9653"/>
                      <a:pt x="3359" y="10179"/>
                      <a:pt x="3835" y="10856"/>
                    </a:cubicBezTo>
                    <a:cubicBezTo>
                      <a:pt x="4311" y="11533"/>
                      <a:pt x="4461" y="12335"/>
                      <a:pt x="4486" y="13112"/>
                    </a:cubicBezTo>
                    <a:cubicBezTo>
                      <a:pt x="4512" y="13889"/>
                      <a:pt x="4461" y="14641"/>
                      <a:pt x="4587" y="15367"/>
                    </a:cubicBezTo>
                    <a:cubicBezTo>
                      <a:pt x="4837" y="16846"/>
                      <a:pt x="5639" y="17949"/>
                      <a:pt x="6366" y="18776"/>
                    </a:cubicBezTo>
                    <a:cubicBezTo>
                      <a:pt x="7118" y="19578"/>
                      <a:pt x="7795" y="20154"/>
                      <a:pt x="8271" y="20530"/>
                    </a:cubicBezTo>
                    <a:cubicBezTo>
                      <a:pt x="8497" y="20731"/>
                      <a:pt x="8697" y="20881"/>
                      <a:pt x="8822" y="20956"/>
                    </a:cubicBezTo>
                    <a:cubicBezTo>
                      <a:pt x="8948" y="21057"/>
                      <a:pt x="9023" y="21107"/>
                      <a:pt x="9023" y="21107"/>
                    </a:cubicBezTo>
                    <a:cubicBezTo>
                      <a:pt x="9023" y="21107"/>
                      <a:pt x="8973" y="21032"/>
                      <a:pt x="8847" y="20931"/>
                    </a:cubicBezTo>
                    <a:cubicBezTo>
                      <a:pt x="8722" y="20806"/>
                      <a:pt x="8547" y="20656"/>
                      <a:pt x="8321" y="20480"/>
                    </a:cubicBezTo>
                    <a:cubicBezTo>
                      <a:pt x="7870" y="20054"/>
                      <a:pt x="7193" y="19478"/>
                      <a:pt x="6492" y="18676"/>
                    </a:cubicBezTo>
                    <a:cubicBezTo>
                      <a:pt x="5790" y="17849"/>
                      <a:pt x="5013" y="16746"/>
                      <a:pt x="4787" y="15342"/>
                    </a:cubicBezTo>
                    <a:cubicBezTo>
                      <a:pt x="4662" y="14641"/>
                      <a:pt x="4712" y="13889"/>
                      <a:pt x="4687" y="13087"/>
                    </a:cubicBezTo>
                    <a:cubicBezTo>
                      <a:pt x="4687" y="12711"/>
                      <a:pt x="4637" y="12285"/>
                      <a:pt x="4537" y="11884"/>
                    </a:cubicBezTo>
                    <a:cubicBezTo>
                      <a:pt x="4436" y="11483"/>
                      <a:pt x="4261" y="11082"/>
                      <a:pt x="4010" y="10731"/>
                    </a:cubicBezTo>
                    <a:cubicBezTo>
                      <a:pt x="3534" y="10029"/>
                      <a:pt x="2882" y="9503"/>
                      <a:pt x="2356" y="8951"/>
                    </a:cubicBezTo>
                    <a:cubicBezTo>
                      <a:pt x="1780" y="8400"/>
                      <a:pt x="1354" y="7798"/>
                      <a:pt x="1028" y="7147"/>
                    </a:cubicBezTo>
                    <a:cubicBezTo>
                      <a:pt x="401" y="5869"/>
                      <a:pt x="176" y="4565"/>
                      <a:pt x="176" y="3488"/>
                    </a:cubicBezTo>
                    <a:cubicBezTo>
                      <a:pt x="201" y="2961"/>
                      <a:pt x="301" y="2460"/>
                      <a:pt x="326" y="2034"/>
                    </a:cubicBezTo>
                    <a:cubicBezTo>
                      <a:pt x="376" y="1608"/>
                      <a:pt x="351" y="1207"/>
                      <a:pt x="326" y="906"/>
                    </a:cubicBezTo>
                    <a:cubicBezTo>
                      <a:pt x="276" y="605"/>
                      <a:pt x="201" y="380"/>
                      <a:pt x="151" y="230"/>
                    </a:cubicBezTo>
                    <a:cubicBezTo>
                      <a:pt x="106" y="95"/>
                      <a:pt x="81" y="0"/>
                      <a:pt x="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6"/>
              <p:cNvSpPr/>
              <p:nvPr/>
            </p:nvSpPr>
            <p:spPr>
              <a:xfrm>
                <a:off x="3119825" y="1659800"/>
                <a:ext cx="30577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8185" extrusionOk="0">
                    <a:moveTo>
                      <a:pt x="12229" y="0"/>
                    </a:moveTo>
                    <a:cubicBezTo>
                      <a:pt x="12181" y="0"/>
                      <a:pt x="12174" y="970"/>
                      <a:pt x="11655" y="2356"/>
                    </a:cubicBezTo>
                    <a:cubicBezTo>
                      <a:pt x="11404" y="3058"/>
                      <a:pt x="10978" y="3860"/>
                      <a:pt x="10376" y="4662"/>
                    </a:cubicBezTo>
                    <a:cubicBezTo>
                      <a:pt x="9775" y="5439"/>
                      <a:pt x="8973" y="6216"/>
                      <a:pt x="7995" y="6792"/>
                    </a:cubicBezTo>
                    <a:cubicBezTo>
                      <a:pt x="7018" y="7369"/>
                      <a:pt x="5965" y="7720"/>
                      <a:pt x="4988" y="7895"/>
                    </a:cubicBezTo>
                    <a:cubicBezTo>
                      <a:pt x="4499" y="7970"/>
                      <a:pt x="4029" y="8002"/>
                      <a:pt x="3587" y="8002"/>
                    </a:cubicBezTo>
                    <a:cubicBezTo>
                      <a:pt x="3146" y="8002"/>
                      <a:pt x="2732" y="7970"/>
                      <a:pt x="2356" y="7920"/>
                    </a:cubicBezTo>
                    <a:cubicBezTo>
                      <a:pt x="931" y="7730"/>
                      <a:pt x="91" y="7315"/>
                      <a:pt x="7" y="7315"/>
                    </a:cubicBezTo>
                    <a:cubicBezTo>
                      <a:pt x="3" y="7315"/>
                      <a:pt x="0" y="7316"/>
                      <a:pt x="0" y="7319"/>
                    </a:cubicBezTo>
                    <a:cubicBezTo>
                      <a:pt x="0" y="7319"/>
                      <a:pt x="50" y="7344"/>
                      <a:pt x="151" y="7394"/>
                    </a:cubicBezTo>
                    <a:cubicBezTo>
                      <a:pt x="251" y="7444"/>
                      <a:pt x="401" y="7519"/>
                      <a:pt x="577" y="7595"/>
                    </a:cubicBezTo>
                    <a:cubicBezTo>
                      <a:pt x="978" y="7770"/>
                      <a:pt x="1579" y="7945"/>
                      <a:pt x="2331" y="8071"/>
                    </a:cubicBezTo>
                    <a:cubicBezTo>
                      <a:pt x="2738" y="8138"/>
                      <a:pt x="3196" y="8184"/>
                      <a:pt x="3689" y="8184"/>
                    </a:cubicBezTo>
                    <a:cubicBezTo>
                      <a:pt x="4108" y="8184"/>
                      <a:pt x="4553" y="8151"/>
                      <a:pt x="5013" y="8071"/>
                    </a:cubicBezTo>
                    <a:cubicBezTo>
                      <a:pt x="6015" y="7945"/>
                      <a:pt x="7093" y="7569"/>
                      <a:pt x="8096" y="6993"/>
                    </a:cubicBezTo>
                    <a:cubicBezTo>
                      <a:pt x="9098" y="6366"/>
                      <a:pt x="9925" y="5589"/>
                      <a:pt x="10527" y="4787"/>
                    </a:cubicBezTo>
                    <a:cubicBezTo>
                      <a:pt x="11153" y="3960"/>
                      <a:pt x="11554" y="3133"/>
                      <a:pt x="11805" y="2407"/>
                    </a:cubicBezTo>
                    <a:cubicBezTo>
                      <a:pt x="12056" y="1680"/>
                      <a:pt x="12156" y="1078"/>
                      <a:pt x="12206" y="652"/>
                    </a:cubicBezTo>
                    <a:cubicBezTo>
                      <a:pt x="12231" y="452"/>
                      <a:pt x="12231" y="276"/>
                      <a:pt x="12231" y="151"/>
                    </a:cubicBezTo>
                    <a:cubicBezTo>
                      <a:pt x="12231" y="51"/>
                      <a:pt x="12231" y="0"/>
                      <a:pt x="12231" y="0"/>
                    </a:cubicBezTo>
                    <a:cubicBezTo>
                      <a:pt x="12230" y="0"/>
                      <a:pt x="12230" y="0"/>
                      <a:pt x="12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6"/>
              <p:cNvSpPr/>
              <p:nvPr/>
            </p:nvSpPr>
            <p:spPr>
              <a:xfrm>
                <a:off x="3099150" y="1610300"/>
                <a:ext cx="28635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7351" extrusionOk="0">
                    <a:moveTo>
                      <a:pt x="11454" y="1"/>
                    </a:moveTo>
                    <a:cubicBezTo>
                      <a:pt x="11404" y="1"/>
                      <a:pt x="11228" y="828"/>
                      <a:pt x="10602" y="1980"/>
                    </a:cubicBezTo>
                    <a:cubicBezTo>
                      <a:pt x="9975" y="3158"/>
                      <a:pt x="8797" y="4637"/>
                      <a:pt x="7068" y="5690"/>
                    </a:cubicBezTo>
                    <a:cubicBezTo>
                      <a:pt x="5314" y="6742"/>
                      <a:pt x="3459" y="7118"/>
                      <a:pt x="2156" y="7194"/>
                    </a:cubicBezTo>
                    <a:cubicBezTo>
                      <a:pt x="1915" y="7207"/>
                      <a:pt x="1691" y="7213"/>
                      <a:pt x="1485" y="7213"/>
                    </a:cubicBezTo>
                    <a:cubicBezTo>
                      <a:pt x="701" y="7213"/>
                      <a:pt x="184" y="7134"/>
                      <a:pt x="41" y="7134"/>
                    </a:cubicBezTo>
                    <a:cubicBezTo>
                      <a:pt x="14" y="7134"/>
                      <a:pt x="0" y="7137"/>
                      <a:pt x="0" y="7143"/>
                    </a:cubicBezTo>
                    <a:cubicBezTo>
                      <a:pt x="0" y="7168"/>
                      <a:pt x="201" y="7219"/>
                      <a:pt x="577" y="7269"/>
                    </a:cubicBezTo>
                    <a:cubicBezTo>
                      <a:pt x="863" y="7310"/>
                      <a:pt x="1283" y="7351"/>
                      <a:pt x="1796" y="7351"/>
                    </a:cubicBezTo>
                    <a:cubicBezTo>
                      <a:pt x="1912" y="7351"/>
                      <a:pt x="2031" y="7349"/>
                      <a:pt x="2156" y="7344"/>
                    </a:cubicBezTo>
                    <a:cubicBezTo>
                      <a:pt x="3509" y="7319"/>
                      <a:pt x="5389" y="6968"/>
                      <a:pt x="7168" y="5865"/>
                    </a:cubicBezTo>
                    <a:cubicBezTo>
                      <a:pt x="8948" y="4813"/>
                      <a:pt x="10126" y="3259"/>
                      <a:pt x="10727" y="2056"/>
                    </a:cubicBezTo>
                    <a:cubicBezTo>
                      <a:pt x="11028" y="1454"/>
                      <a:pt x="11228" y="953"/>
                      <a:pt x="11329" y="577"/>
                    </a:cubicBezTo>
                    <a:cubicBezTo>
                      <a:pt x="11429" y="226"/>
                      <a:pt x="11454" y="1"/>
                      <a:pt x="11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6"/>
              <p:cNvSpPr/>
              <p:nvPr/>
            </p:nvSpPr>
            <p:spPr>
              <a:xfrm>
                <a:off x="3079725" y="1481025"/>
                <a:ext cx="256275" cy="61025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2441" extrusionOk="0">
                    <a:moveTo>
                      <a:pt x="4055" y="1"/>
                    </a:moveTo>
                    <a:cubicBezTo>
                      <a:pt x="3761" y="1"/>
                      <a:pt x="3478" y="13"/>
                      <a:pt x="3208" y="34"/>
                    </a:cubicBezTo>
                    <a:cubicBezTo>
                      <a:pt x="2532" y="109"/>
                      <a:pt x="1955" y="209"/>
                      <a:pt x="1479" y="359"/>
                    </a:cubicBezTo>
                    <a:cubicBezTo>
                      <a:pt x="1228" y="435"/>
                      <a:pt x="1028" y="535"/>
                      <a:pt x="852" y="585"/>
                    </a:cubicBezTo>
                    <a:cubicBezTo>
                      <a:pt x="652" y="660"/>
                      <a:pt x="502" y="735"/>
                      <a:pt x="376" y="811"/>
                    </a:cubicBezTo>
                    <a:cubicBezTo>
                      <a:pt x="126" y="936"/>
                      <a:pt x="0" y="1011"/>
                      <a:pt x="0" y="1011"/>
                    </a:cubicBezTo>
                    <a:cubicBezTo>
                      <a:pt x="2" y="1015"/>
                      <a:pt x="7" y="1017"/>
                      <a:pt x="15" y="1017"/>
                    </a:cubicBezTo>
                    <a:cubicBezTo>
                      <a:pt x="110" y="1017"/>
                      <a:pt x="648" y="742"/>
                      <a:pt x="1529" y="510"/>
                    </a:cubicBezTo>
                    <a:cubicBezTo>
                      <a:pt x="2005" y="385"/>
                      <a:pt x="2582" y="284"/>
                      <a:pt x="3208" y="234"/>
                    </a:cubicBezTo>
                    <a:cubicBezTo>
                      <a:pt x="3478" y="213"/>
                      <a:pt x="3761" y="201"/>
                      <a:pt x="4053" y="201"/>
                    </a:cubicBezTo>
                    <a:cubicBezTo>
                      <a:pt x="4466" y="201"/>
                      <a:pt x="4898" y="226"/>
                      <a:pt x="5339" y="284"/>
                    </a:cubicBezTo>
                    <a:cubicBezTo>
                      <a:pt x="6066" y="385"/>
                      <a:pt x="6767" y="585"/>
                      <a:pt x="7369" y="786"/>
                    </a:cubicBezTo>
                    <a:cubicBezTo>
                      <a:pt x="7970" y="1011"/>
                      <a:pt x="8522" y="1262"/>
                      <a:pt x="8948" y="1512"/>
                    </a:cubicBezTo>
                    <a:cubicBezTo>
                      <a:pt x="9752" y="2024"/>
                      <a:pt x="10200" y="2441"/>
                      <a:pt x="10248" y="2441"/>
                    </a:cubicBezTo>
                    <a:cubicBezTo>
                      <a:pt x="10249" y="2441"/>
                      <a:pt x="10250" y="2440"/>
                      <a:pt x="10251" y="2440"/>
                    </a:cubicBezTo>
                    <a:cubicBezTo>
                      <a:pt x="10251" y="2415"/>
                      <a:pt x="10151" y="2314"/>
                      <a:pt x="9950" y="2114"/>
                    </a:cubicBezTo>
                    <a:cubicBezTo>
                      <a:pt x="9850" y="2014"/>
                      <a:pt x="9725" y="1913"/>
                      <a:pt x="9574" y="1788"/>
                    </a:cubicBezTo>
                    <a:cubicBezTo>
                      <a:pt x="9399" y="1663"/>
                      <a:pt x="9223" y="1512"/>
                      <a:pt x="9023" y="1387"/>
                    </a:cubicBezTo>
                    <a:cubicBezTo>
                      <a:pt x="8597" y="1111"/>
                      <a:pt x="8071" y="861"/>
                      <a:pt x="7444" y="610"/>
                    </a:cubicBezTo>
                    <a:cubicBezTo>
                      <a:pt x="6817" y="385"/>
                      <a:pt x="6116" y="184"/>
                      <a:pt x="5364" y="84"/>
                    </a:cubicBezTo>
                    <a:cubicBezTo>
                      <a:pt x="4909" y="25"/>
                      <a:pt x="4471" y="1"/>
                      <a:pt x="40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6"/>
              <p:cNvSpPr/>
              <p:nvPr/>
            </p:nvSpPr>
            <p:spPr>
              <a:xfrm>
                <a:off x="3028350" y="1233075"/>
                <a:ext cx="29262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0178" extrusionOk="0">
                    <a:moveTo>
                      <a:pt x="52" y="1"/>
                    </a:moveTo>
                    <a:cubicBezTo>
                      <a:pt x="51" y="1"/>
                      <a:pt x="51" y="1"/>
                      <a:pt x="50" y="2"/>
                    </a:cubicBezTo>
                    <a:cubicBezTo>
                      <a:pt x="0" y="52"/>
                      <a:pt x="2582" y="2358"/>
                      <a:pt x="5790" y="5165"/>
                    </a:cubicBezTo>
                    <a:cubicBezTo>
                      <a:pt x="8980" y="7956"/>
                      <a:pt x="11600" y="10177"/>
                      <a:pt x="11678" y="10177"/>
                    </a:cubicBezTo>
                    <a:cubicBezTo>
                      <a:pt x="11679" y="10177"/>
                      <a:pt x="11679" y="10177"/>
                      <a:pt x="11679" y="10177"/>
                    </a:cubicBezTo>
                    <a:cubicBezTo>
                      <a:pt x="11704" y="10127"/>
                      <a:pt x="9148" y="7796"/>
                      <a:pt x="5940" y="4989"/>
                    </a:cubicBezTo>
                    <a:cubicBezTo>
                      <a:pt x="2767" y="2213"/>
                      <a:pt x="134" y="1"/>
                      <a:pt x="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6"/>
              <p:cNvSpPr/>
              <p:nvPr/>
            </p:nvSpPr>
            <p:spPr>
              <a:xfrm>
                <a:off x="3619825" y="1332550"/>
                <a:ext cx="52025" cy="4040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616" extrusionOk="0">
                    <a:moveTo>
                      <a:pt x="2011" y="1"/>
                    </a:moveTo>
                    <a:cubicBezTo>
                      <a:pt x="1909" y="1"/>
                      <a:pt x="1426" y="224"/>
                      <a:pt x="903" y="634"/>
                    </a:cubicBezTo>
                    <a:cubicBezTo>
                      <a:pt x="351" y="1085"/>
                      <a:pt x="0" y="1587"/>
                      <a:pt x="51" y="1612"/>
                    </a:cubicBezTo>
                    <a:cubicBezTo>
                      <a:pt x="53" y="1614"/>
                      <a:pt x="57" y="1616"/>
                      <a:pt x="62" y="1616"/>
                    </a:cubicBezTo>
                    <a:cubicBezTo>
                      <a:pt x="145" y="1616"/>
                      <a:pt x="532" y="1213"/>
                      <a:pt x="1053" y="810"/>
                    </a:cubicBezTo>
                    <a:cubicBezTo>
                      <a:pt x="1579" y="384"/>
                      <a:pt x="2081" y="58"/>
                      <a:pt x="2031" y="8"/>
                    </a:cubicBezTo>
                    <a:cubicBezTo>
                      <a:pt x="2028" y="3"/>
                      <a:pt x="2022" y="1"/>
                      <a:pt x="20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6"/>
              <p:cNvSpPr/>
              <p:nvPr/>
            </p:nvSpPr>
            <p:spPr>
              <a:xfrm>
                <a:off x="3310300" y="870950"/>
                <a:ext cx="636625" cy="560800"/>
              </a:xfrm>
              <a:custGeom>
                <a:avLst/>
                <a:gdLst/>
                <a:ahLst/>
                <a:cxnLst/>
                <a:rect l="l" t="t" r="r" b="b"/>
                <a:pathLst>
                  <a:path w="25465" h="22432" extrusionOk="0">
                    <a:moveTo>
                      <a:pt x="25464" y="0"/>
                    </a:moveTo>
                    <a:cubicBezTo>
                      <a:pt x="25439" y="76"/>
                      <a:pt x="25389" y="151"/>
                      <a:pt x="25364" y="276"/>
                    </a:cubicBezTo>
                    <a:cubicBezTo>
                      <a:pt x="25264" y="527"/>
                      <a:pt x="25163" y="878"/>
                      <a:pt x="25013" y="1329"/>
                    </a:cubicBezTo>
                    <a:cubicBezTo>
                      <a:pt x="24687" y="2231"/>
                      <a:pt x="24261" y="3559"/>
                      <a:pt x="23585" y="5138"/>
                    </a:cubicBezTo>
                    <a:cubicBezTo>
                      <a:pt x="22883" y="6717"/>
                      <a:pt x="21905" y="8572"/>
                      <a:pt x="20351" y="10201"/>
                    </a:cubicBezTo>
                    <a:cubicBezTo>
                      <a:pt x="19574" y="11028"/>
                      <a:pt x="18622" y="11780"/>
                      <a:pt x="17544" y="12356"/>
                    </a:cubicBezTo>
                    <a:cubicBezTo>
                      <a:pt x="16467" y="12933"/>
                      <a:pt x="15214" y="13284"/>
                      <a:pt x="13910" y="13484"/>
                    </a:cubicBezTo>
                    <a:cubicBezTo>
                      <a:pt x="11329" y="13885"/>
                      <a:pt x="8772" y="13760"/>
                      <a:pt x="6517" y="14236"/>
                    </a:cubicBezTo>
                    <a:cubicBezTo>
                      <a:pt x="5389" y="14462"/>
                      <a:pt x="4336" y="14787"/>
                      <a:pt x="3434" y="15289"/>
                    </a:cubicBezTo>
                    <a:cubicBezTo>
                      <a:pt x="2983" y="15539"/>
                      <a:pt x="2582" y="15815"/>
                      <a:pt x="2206" y="16141"/>
                    </a:cubicBezTo>
                    <a:cubicBezTo>
                      <a:pt x="1855" y="16442"/>
                      <a:pt x="1529" y="16792"/>
                      <a:pt x="1279" y="17143"/>
                    </a:cubicBezTo>
                    <a:cubicBezTo>
                      <a:pt x="226" y="18547"/>
                      <a:pt x="0" y="20076"/>
                      <a:pt x="176" y="21028"/>
                    </a:cubicBezTo>
                    <a:cubicBezTo>
                      <a:pt x="251" y="21504"/>
                      <a:pt x="401" y="21855"/>
                      <a:pt x="502" y="22081"/>
                    </a:cubicBezTo>
                    <a:cubicBezTo>
                      <a:pt x="552" y="22181"/>
                      <a:pt x="602" y="22281"/>
                      <a:pt x="652" y="22331"/>
                    </a:cubicBezTo>
                    <a:cubicBezTo>
                      <a:pt x="677" y="22407"/>
                      <a:pt x="702" y="22432"/>
                      <a:pt x="702" y="22432"/>
                    </a:cubicBezTo>
                    <a:cubicBezTo>
                      <a:pt x="727" y="22407"/>
                      <a:pt x="376" y="21955"/>
                      <a:pt x="251" y="21003"/>
                    </a:cubicBezTo>
                    <a:cubicBezTo>
                      <a:pt x="126" y="20076"/>
                      <a:pt x="376" y="18597"/>
                      <a:pt x="1404" y="17219"/>
                    </a:cubicBezTo>
                    <a:cubicBezTo>
                      <a:pt x="2406" y="15815"/>
                      <a:pt x="4336" y="14838"/>
                      <a:pt x="6567" y="14437"/>
                    </a:cubicBezTo>
                    <a:cubicBezTo>
                      <a:pt x="8797" y="13985"/>
                      <a:pt x="11329" y="14086"/>
                      <a:pt x="13960" y="13710"/>
                    </a:cubicBezTo>
                    <a:cubicBezTo>
                      <a:pt x="15264" y="13509"/>
                      <a:pt x="16542" y="13158"/>
                      <a:pt x="17645" y="12557"/>
                    </a:cubicBezTo>
                    <a:cubicBezTo>
                      <a:pt x="18747" y="11955"/>
                      <a:pt x="19700" y="11178"/>
                      <a:pt x="20502" y="10351"/>
                    </a:cubicBezTo>
                    <a:cubicBezTo>
                      <a:pt x="22081" y="8672"/>
                      <a:pt x="23033" y="6792"/>
                      <a:pt x="23710" y="5213"/>
                    </a:cubicBezTo>
                    <a:cubicBezTo>
                      <a:pt x="24387" y="3609"/>
                      <a:pt x="24788" y="2256"/>
                      <a:pt x="25088" y="1354"/>
                    </a:cubicBezTo>
                    <a:cubicBezTo>
                      <a:pt x="25214" y="903"/>
                      <a:pt x="25314" y="527"/>
                      <a:pt x="25389" y="276"/>
                    </a:cubicBezTo>
                    <a:cubicBezTo>
                      <a:pt x="25439" y="176"/>
                      <a:pt x="25464" y="76"/>
                      <a:pt x="25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6"/>
              <p:cNvSpPr/>
              <p:nvPr/>
            </p:nvSpPr>
            <p:spPr>
              <a:xfrm>
                <a:off x="3002025" y="1420375"/>
                <a:ext cx="392250" cy="577800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23112" extrusionOk="0">
                    <a:moveTo>
                      <a:pt x="15690" y="17021"/>
                    </a:moveTo>
                    <a:lnTo>
                      <a:pt x="15690" y="17021"/>
                    </a:lnTo>
                    <a:cubicBezTo>
                      <a:pt x="15690" y="17021"/>
                      <a:pt x="15690" y="17024"/>
                      <a:pt x="15689" y="17029"/>
                    </a:cubicBezTo>
                    <a:lnTo>
                      <a:pt x="15689" y="17029"/>
                    </a:lnTo>
                    <a:cubicBezTo>
                      <a:pt x="15690" y="17024"/>
                      <a:pt x="15690" y="17021"/>
                      <a:pt x="15690" y="17021"/>
                    </a:cubicBezTo>
                    <a:close/>
                    <a:moveTo>
                      <a:pt x="5005" y="1"/>
                    </a:moveTo>
                    <a:cubicBezTo>
                      <a:pt x="4793" y="1"/>
                      <a:pt x="4537" y="12"/>
                      <a:pt x="4236" y="79"/>
                    </a:cubicBezTo>
                    <a:cubicBezTo>
                      <a:pt x="3760" y="179"/>
                      <a:pt x="3209" y="354"/>
                      <a:pt x="2632" y="705"/>
                    </a:cubicBezTo>
                    <a:cubicBezTo>
                      <a:pt x="2081" y="1031"/>
                      <a:pt x="1479" y="1532"/>
                      <a:pt x="1003" y="2234"/>
                    </a:cubicBezTo>
                    <a:cubicBezTo>
                      <a:pt x="502" y="2936"/>
                      <a:pt x="151" y="3838"/>
                      <a:pt x="76" y="4841"/>
                    </a:cubicBezTo>
                    <a:cubicBezTo>
                      <a:pt x="1" y="5843"/>
                      <a:pt x="176" y="6946"/>
                      <a:pt x="627" y="7973"/>
                    </a:cubicBezTo>
                    <a:cubicBezTo>
                      <a:pt x="1103" y="9026"/>
                      <a:pt x="1905" y="9978"/>
                      <a:pt x="2908" y="10730"/>
                    </a:cubicBezTo>
                    <a:cubicBezTo>
                      <a:pt x="3817" y="11373"/>
                      <a:pt x="4882" y="11840"/>
                      <a:pt x="6035" y="12095"/>
                    </a:cubicBezTo>
                    <a:lnTo>
                      <a:pt x="6035" y="12095"/>
                    </a:lnTo>
                    <a:cubicBezTo>
                      <a:pt x="4987" y="12465"/>
                      <a:pt x="4042" y="13199"/>
                      <a:pt x="3384" y="14164"/>
                    </a:cubicBezTo>
                    <a:cubicBezTo>
                      <a:pt x="2933" y="14816"/>
                      <a:pt x="2657" y="15567"/>
                      <a:pt x="2507" y="16319"/>
                    </a:cubicBezTo>
                    <a:cubicBezTo>
                      <a:pt x="2407" y="17096"/>
                      <a:pt x="2432" y="17873"/>
                      <a:pt x="2632" y="18600"/>
                    </a:cubicBezTo>
                    <a:cubicBezTo>
                      <a:pt x="3033" y="20029"/>
                      <a:pt x="3960" y="21257"/>
                      <a:pt x="5088" y="22034"/>
                    </a:cubicBezTo>
                    <a:cubicBezTo>
                      <a:pt x="6216" y="22811"/>
                      <a:pt x="7544" y="23111"/>
                      <a:pt x="8747" y="23111"/>
                    </a:cubicBezTo>
                    <a:cubicBezTo>
                      <a:pt x="9950" y="23086"/>
                      <a:pt x="11078" y="22761"/>
                      <a:pt x="11981" y="22259"/>
                    </a:cubicBezTo>
                    <a:cubicBezTo>
                      <a:pt x="12883" y="21758"/>
                      <a:pt x="13585" y="21106"/>
                      <a:pt x="14086" y="20480"/>
                    </a:cubicBezTo>
                    <a:cubicBezTo>
                      <a:pt x="14612" y="19853"/>
                      <a:pt x="14938" y="19227"/>
                      <a:pt x="15189" y="18700"/>
                    </a:cubicBezTo>
                    <a:cubicBezTo>
                      <a:pt x="15611" y="17716"/>
                      <a:pt x="15682" y="17104"/>
                      <a:pt x="15689" y="17029"/>
                    </a:cubicBezTo>
                    <a:lnTo>
                      <a:pt x="15689" y="17029"/>
                    </a:lnTo>
                    <a:cubicBezTo>
                      <a:pt x="15687" y="17041"/>
                      <a:pt x="15682" y="17069"/>
                      <a:pt x="15665" y="17121"/>
                    </a:cubicBezTo>
                    <a:cubicBezTo>
                      <a:pt x="15640" y="17222"/>
                      <a:pt x="15615" y="17322"/>
                      <a:pt x="15565" y="17447"/>
                    </a:cubicBezTo>
                    <a:cubicBezTo>
                      <a:pt x="15489" y="17748"/>
                      <a:pt x="15339" y="18174"/>
                      <a:pt x="15113" y="18675"/>
                    </a:cubicBezTo>
                    <a:cubicBezTo>
                      <a:pt x="14863" y="19177"/>
                      <a:pt x="14512" y="19803"/>
                      <a:pt x="13986" y="20405"/>
                    </a:cubicBezTo>
                    <a:cubicBezTo>
                      <a:pt x="13484" y="21031"/>
                      <a:pt x="12783" y="21633"/>
                      <a:pt x="11905" y="22134"/>
                    </a:cubicBezTo>
                    <a:cubicBezTo>
                      <a:pt x="11028" y="22610"/>
                      <a:pt x="9925" y="22911"/>
                      <a:pt x="8747" y="22936"/>
                    </a:cubicBezTo>
                    <a:cubicBezTo>
                      <a:pt x="7569" y="22936"/>
                      <a:pt x="6291" y="22635"/>
                      <a:pt x="5189" y="21858"/>
                    </a:cubicBezTo>
                    <a:cubicBezTo>
                      <a:pt x="4111" y="21106"/>
                      <a:pt x="3209" y="19928"/>
                      <a:pt x="2858" y="18525"/>
                    </a:cubicBezTo>
                    <a:cubicBezTo>
                      <a:pt x="2657" y="17848"/>
                      <a:pt x="2607" y="17096"/>
                      <a:pt x="2732" y="16369"/>
                    </a:cubicBezTo>
                    <a:cubicBezTo>
                      <a:pt x="2858" y="15643"/>
                      <a:pt x="3133" y="14916"/>
                      <a:pt x="3559" y="14289"/>
                    </a:cubicBezTo>
                    <a:cubicBezTo>
                      <a:pt x="4286" y="13237"/>
                      <a:pt x="5389" y="12460"/>
                      <a:pt x="6542" y="12184"/>
                    </a:cubicBezTo>
                    <a:lnTo>
                      <a:pt x="7068" y="12059"/>
                    </a:lnTo>
                    <a:lnTo>
                      <a:pt x="6542" y="11958"/>
                    </a:lnTo>
                    <a:cubicBezTo>
                      <a:pt x="5239" y="11758"/>
                      <a:pt x="4036" y="11257"/>
                      <a:pt x="3033" y="10555"/>
                    </a:cubicBezTo>
                    <a:cubicBezTo>
                      <a:pt x="2031" y="9853"/>
                      <a:pt x="1279" y="8926"/>
                      <a:pt x="803" y="7898"/>
                    </a:cubicBezTo>
                    <a:cubicBezTo>
                      <a:pt x="351" y="6896"/>
                      <a:pt x="176" y="5818"/>
                      <a:pt x="251" y="4841"/>
                    </a:cubicBezTo>
                    <a:cubicBezTo>
                      <a:pt x="326" y="3863"/>
                      <a:pt x="652" y="2986"/>
                      <a:pt x="1103" y="2309"/>
                    </a:cubicBezTo>
                    <a:cubicBezTo>
                      <a:pt x="1579" y="1633"/>
                      <a:pt x="2156" y="1131"/>
                      <a:pt x="2707" y="780"/>
                    </a:cubicBezTo>
                    <a:cubicBezTo>
                      <a:pt x="3259" y="455"/>
                      <a:pt x="3785" y="254"/>
                      <a:pt x="4236" y="154"/>
                    </a:cubicBezTo>
                    <a:cubicBezTo>
                      <a:pt x="4658" y="60"/>
                      <a:pt x="4997" y="38"/>
                      <a:pt x="5239" y="38"/>
                    </a:cubicBezTo>
                    <a:cubicBezTo>
                      <a:pt x="5464" y="38"/>
                      <a:pt x="5605" y="57"/>
                      <a:pt x="5649" y="57"/>
                    </a:cubicBezTo>
                    <a:cubicBezTo>
                      <a:pt x="5660" y="57"/>
                      <a:pt x="5665" y="56"/>
                      <a:pt x="5665" y="54"/>
                    </a:cubicBezTo>
                    <a:cubicBezTo>
                      <a:pt x="5665" y="54"/>
                      <a:pt x="5615" y="29"/>
                      <a:pt x="5564" y="29"/>
                    </a:cubicBezTo>
                    <a:cubicBezTo>
                      <a:pt x="5489" y="29"/>
                      <a:pt x="5389" y="3"/>
                      <a:pt x="5289" y="3"/>
                    </a:cubicBezTo>
                    <a:cubicBezTo>
                      <a:pt x="5205" y="3"/>
                      <a:pt x="5111" y="1"/>
                      <a:pt x="50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6"/>
              <p:cNvSpPr/>
              <p:nvPr/>
            </p:nvSpPr>
            <p:spPr>
              <a:xfrm>
                <a:off x="3210050" y="832100"/>
                <a:ext cx="690500" cy="562675"/>
              </a:xfrm>
              <a:custGeom>
                <a:avLst/>
                <a:gdLst/>
                <a:ahLst/>
                <a:cxnLst/>
                <a:rect l="l" t="t" r="r" b="b"/>
                <a:pathLst>
                  <a:path w="27620" h="22507" extrusionOk="0">
                    <a:moveTo>
                      <a:pt x="27620" y="1"/>
                    </a:moveTo>
                    <a:cubicBezTo>
                      <a:pt x="27620" y="1"/>
                      <a:pt x="27594" y="26"/>
                      <a:pt x="27544" y="101"/>
                    </a:cubicBezTo>
                    <a:cubicBezTo>
                      <a:pt x="27494" y="151"/>
                      <a:pt x="27419" y="251"/>
                      <a:pt x="27344" y="351"/>
                    </a:cubicBezTo>
                    <a:cubicBezTo>
                      <a:pt x="27194" y="602"/>
                      <a:pt x="26918" y="928"/>
                      <a:pt x="26542" y="1304"/>
                    </a:cubicBezTo>
                    <a:cubicBezTo>
                      <a:pt x="25790" y="2081"/>
                      <a:pt x="24512" y="3058"/>
                      <a:pt x="22682" y="3735"/>
                    </a:cubicBezTo>
                    <a:cubicBezTo>
                      <a:pt x="21780" y="4086"/>
                      <a:pt x="20752" y="4387"/>
                      <a:pt x="19625" y="4587"/>
                    </a:cubicBezTo>
                    <a:cubicBezTo>
                      <a:pt x="18497" y="4788"/>
                      <a:pt x="17269" y="4888"/>
                      <a:pt x="15990" y="4988"/>
                    </a:cubicBezTo>
                    <a:cubicBezTo>
                      <a:pt x="14687" y="5063"/>
                      <a:pt x="13334" y="5138"/>
                      <a:pt x="11930" y="5264"/>
                    </a:cubicBezTo>
                    <a:cubicBezTo>
                      <a:pt x="10527" y="5389"/>
                      <a:pt x="9073" y="5615"/>
                      <a:pt x="7645" y="6041"/>
                    </a:cubicBezTo>
                    <a:cubicBezTo>
                      <a:pt x="6216" y="6467"/>
                      <a:pt x="4863" y="7093"/>
                      <a:pt x="3735" y="7970"/>
                    </a:cubicBezTo>
                    <a:cubicBezTo>
                      <a:pt x="2582" y="8823"/>
                      <a:pt x="1705" y="9925"/>
                      <a:pt x="1153" y="11103"/>
                    </a:cubicBezTo>
                    <a:cubicBezTo>
                      <a:pt x="0" y="13484"/>
                      <a:pt x="76" y="16016"/>
                      <a:pt x="777" y="17845"/>
                    </a:cubicBezTo>
                    <a:cubicBezTo>
                      <a:pt x="1479" y="19700"/>
                      <a:pt x="2632" y="20903"/>
                      <a:pt x="3459" y="21580"/>
                    </a:cubicBezTo>
                    <a:cubicBezTo>
                      <a:pt x="3885" y="21930"/>
                      <a:pt x="4261" y="22156"/>
                      <a:pt x="4512" y="22306"/>
                    </a:cubicBezTo>
                    <a:cubicBezTo>
                      <a:pt x="4637" y="22357"/>
                      <a:pt x="4712" y="22407"/>
                      <a:pt x="4787" y="22457"/>
                    </a:cubicBezTo>
                    <a:cubicBezTo>
                      <a:pt x="4863" y="22482"/>
                      <a:pt x="4888" y="22507"/>
                      <a:pt x="4913" y="22507"/>
                    </a:cubicBezTo>
                    <a:cubicBezTo>
                      <a:pt x="4913" y="22507"/>
                      <a:pt x="4863" y="22482"/>
                      <a:pt x="4812" y="22432"/>
                    </a:cubicBezTo>
                    <a:cubicBezTo>
                      <a:pt x="4737" y="22382"/>
                      <a:pt x="4637" y="22331"/>
                      <a:pt x="4537" y="22256"/>
                    </a:cubicBezTo>
                    <a:cubicBezTo>
                      <a:pt x="4286" y="22106"/>
                      <a:pt x="3935" y="21880"/>
                      <a:pt x="3534" y="21529"/>
                    </a:cubicBezTo>
                    <a:cubicBezTo>
                      <a:pt x="2707" y="20828"/>
                      <a:pt x="1604" y="19625"/>
                      <a:pt x="928" y="17795"/>
                    </a:cubicBezTo>
                    <a:cubicBezTo>
                      <a:pt x="251" y="15991"/>
                      <a:pt x="201" y="13509"/>
                      <a:pt x="1329" y="11204"/>
                    </a:cubicBezTo>
                    <a:cubicBezTo>
                      <a:pt x="1880" y="10051"/>
                      <a:pt x="2732" y="8973"/>
                      <a:pt x="3860" y="8146"/>
                    </a:cubicBezTo>
                    <a:cubicBezTo>
                      <a:pt x="4963" y="7294"/>
                      <a:pt x="6291" y="6692"/>
                      <a:pt x="7695" y="6266"/>
                    </a:cubicBezTo>
                    <a:cubicBezTo>
                      <a:pt x="10552" y="5414"/>
                      <a:pt x="13434" y="5389"/>
                      <a:pt x="15990" y="5189"/>
                    </a:cubicBezTo>
                    <a:cubicBezTo>
                      <a:pt x="17294" y="5088"/>
                      <a:pt x="18522" y="4963"/>
                      <a:pt x="19650" y="4762"/>
                    </a:cubicBezTo>
                    <a:cubicBezTo>
                      <a:pt x="20777" y="4562"/>
                      <a:pt x="21830" y="4236"/>
                      <a:pt x="22732" y="3885"/>
                    </a:cubicBezTo>
                    <a:cubicBezTo>
                      <a:pt x="24562" y="3158"/>
                      <a:pt x="25865" y="2181"/>
                      <a:pt x="26617" y="1379"/>
                    </a:cubicBezTo>
                    <a:cubicBezTo>
                      <a:pt x="27344" y="552"/>
                      <a:pt x="27620" y="1"/>
                      <a:pt x="27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6"/>
              <p:cNvSpPr/>
              <p:nvPr/>
            </p:nvSpPr>
            <p:spPr>
              <a:xfrm>
                <a:off x="4277100" y="737825"/>
                <a:ext cx="300150" cy="591275"/>
              </a:xfrm>
              <a:custGeom>
                <a:avLst/>
                <a:gdLst/>
                <a:ahLst/>
                <a:cxnLst/>
                <a:rect l="l" t="t" r="r" b="b"/>
                <a:pathLst>
                  <a:path w="12006" h="23651" extrusionOk="0">
                    <a:moveTo>
                      <a:pt x="16" y="1"/>
                    </a:moveTo>
                    <a:cubicBezTo>
                      <a:pt x="6" y="1"/>
                      <a:pt x="0" y="4"/>
                      <a:pt x="0" y="12"/>
                    </a:cubicBezTo>
                    <a:cubicBezTo>
                      <a:pt x="0" y="12"/>
                      <a:pt x="50" y="12"/>
                      <a:pt x="126" y="37"/>
                    </a:cubicBezTo>
                    <a:cubicBezTo>
                      <a:pt x="201" y="62"/>
                      <a:pt x="301" y="87"/>
                      <a:pt x="426" y="112"/>
                    </a:cubicBezTo>
                    <a:cubicBezTo>
                      <a:pt x="702" y="188"/>
                      <a:pt x="1103" y="313"/>
                      <a:pt x="1604" y="538"/>
                    </a:cubicBezTo>
                    <a:cubicBezTo>
                      <a:pt x="2557" y="1015"/>
                      <a:pt x="3885" y="1967"/>
                      <a:pt x="4938" y="3596"/>
                    </a:cubicBezTo>
                    <a:cubicBezTo>
                      <a:pt x="5439" y="4423"/>
                      <a:pt x="5865" y="5401"/>
                      <a:pt x="6116" y="6503"/>
                    </a:cubicBezTo>
                    <a:cubicBezTo>
                      <a:pt x="6366" y="7606"/>
                      <a:pt x="6441" y="8834"/>
                      <a:pt x="6341" y="10112"/>
                    </a:cubicBezTo>
                    <a:cubicBezTo>
                      <a:pt x="6241" y="11391"/>
                      <a:pt x="5940" y="12694"/>
                      <a:pt x="5514" y="14022"/>
                    </a:cubicBezTo>
                    <a:cubicBezTo>
                      <a:pt x="5289" y="14699"/>
                      <a:pt x="5013" y="15351"/>
                      <a:pt x="4737" y="16002"/>
                    </a:cubicBezTo>
                    <a:cubicBezTo>
                      <a:pt x="4461" y="16679"/>
                      <a:pt x="4186" y="17381"/>
                      <a:pt x="4060" y="18133"/>
                    </a:cubicBezTo>
                    <a:cubicBezTo>
                      <a:pt x="3935" y="18884"/>
                      <a:pt x="4010" y="19661"/>
                      <a:pt x="4286" y="20338"/>
                    </a:cubicBezTo>
                    <a:cubicBezTo>
                      <a:pt x="4537" y="21040"/>
                      <a:pt x="4963" y="21641"/>
                      <a:pt x="5464" y="22143"/>
                    </a:cubicBezTo>
                    <a:cubicBezTo>
                      <a:pt x="6354" y="23054"/>
                      <a:pt x="7539" y="23651"/>
                      <a:pt x="8724" y="23651"/>
                    </a:cubicBezTo>
                    <a:cubicBezTo>
                      <a:pt x="8874" y="23651"/>
                      <a:pt x="9024" y="23641"/>
                      <a:pt x="9173" y="23621"/>
                    </a:cubicBezTo>
                    <a:cubicBezTo>
                      <a:pt x="9850" y="23546"/>
                      <a:pt x="10452" y="23270"/>
                      <a:pt x="10953" y="22869"/>
                    </a:cubicBezTo>
                    <a:cubicBezTo>
                      <a:pt x="11429" y="22468"/>
                      <a:pt x="11755" y="21917"/>
                      <a:pt x="11880" y="21341"/>
                    </a:cubicBezTo>
                    <a:cubicBezTo>
                      <a:pt x="12005" y="20764"/>
                      <a:pt x="11955" y="20163"/>
                      <a:pt x="11755" y="19661"/>
                    </a:cubicBezTo>
                    <a:cubicBezTo>
                      <a:pt x="11554" y="19135"/>
                      <a:pt x="11203" y="18734"/>
                      <a:pt x="10802" y="18433"/>
                    </a:cubicBezTo>
                    <a:cubicBezTo>
                      <a:pt x="10287" y="18047"/>
                      <a:pt x="9689" y="17857"/>
                      <a:pt x="9128" y="17857"/>
                    </a:cubicBezTo>
                    <a:cubicBezTo>
                      <a:pt x="8816" y="17857"/>
                      <a:pt x="8515" y="17916"/>
                      <a:pt x="8246" y="18032"/>
                    </a:cubicBezTo>
                    <a:cubicBezTo>
                      <a:pt x="7895" y="18183"/>
                      <a:pt x="7594" y="18433"/>
                      <a:pt x="7419" y="18734"/>
                    </a:cubicBezTo>
                    <a:cubicBezTo>
                      <a:pt x="7243" y="19035"/>
                      <a:pt x="7218" y="19386"/>
                      <a:pt x="7369" y="19636"/>
                    </a:cubicBezTo>
                    <a:cubicBezTo>
                      <a:pt x="7604" y="20130"/>
                      <a:pt x="8038" y="20315"/>
                      <a:pt x="8319" y="20315"/>
                    </a:cubicBezTo>
                    <a:cubicBezTo>
                      <a:pt x="8337" y="20315"/>
                      <a:pt x="8354" y="20315"/>
                      <a:pt x="8371" y="20313"/>
                    </a:cubicBezTo>
                    <a:cubicBezTo>
                      <a:pt x="8672" y="20263"/>
                      <a:pt x="8772" y="20112"/>
                      <a:pt x="8772" y="20112"/>
                    </a:cubicBezTo>
                    <a:cubicBezTo>
                      <a:pt x="8772" y="20111"/>
                      <a:pt x="8772" y="20110"/>
                      <a:pt x="8770" y="20110"/>
                    </a:cubicBezTo>
                    <a:cubicBezTo>
                      <a:pt x="8752" y="20110"/>
                      <a:pt x="8626" y="20240"/>
                      <a:pt x="8371" y="20263"/>
                    </a:cubicBezTo>
                    <a:cubicBezTo>
                      <a:pt x="8357" y="20264"/>
                      <a:pt x="8343" y="20265"/>
                      <a:pt x="8328" y="20265"/>
                    </a:cubicBezTo>
                    <a:cubicBezTo>
                      <a:pt x="8069" y="20265"/>
                      <a:pt x="7633" y="20061"/>
                      <a:pt x="7444" y="19611"/>
                    </a:cubicBezTo>
                    <a:cubicBezTo>
                      <a:pt x="7319" y="19361"/>
                      <a:pt x="7344" y="19060"/>
                      <a:pt x="7519" y="18784"/>
                    </a:cubicBezTo>
                    <a:cubicBezTo>
                      <a:pt x="7670" y="18508"/>
                      <a:pt x="7945" y="18283"/>
                      <a:pt x="8296" y="18133"/>
                    </a:cubicBezTo>
                    <a:cubicBezTo>
                      <a:pt x="8532" y="18040"/>
                      <a:pt x="8797" y="17992"/>
                      <a:pt x="9073" y="17992"/>
                    </a:cubicBezTo>
                    <a:cubicBezTo>
                      <a:pt x="9616" y="17992"/>
                      <a:pt x="10203" y="18176"/>
                      <a:pt x="10702" y="18559"/>
                    </a:cubicBezTo>
                    <a:cubicBezTo>
                      <a:pt x="11103" y="18834"/>
                      <a:pt x="11429" y="19235"/>
                      <a:pt x="11604" y="19711"/>
                    </a:cubicBezTo>
                    <a:cubicBezTo>
                      <a:pt x="11780" y="20188"/>
                      <a:pt x="11830" y="20764"/>
                      <a:pt x="11705" y="21290"/>
                    </a:cubicBezTo>
                    <a:cubicBezTo>
                      <a:pt x="11579" y="21842"/>
                      <a:pt x="11279" y="22343"/>
                      <a:pt x="10827" y="22719"/>
                    </a:cubicBezTo>
                    <a:cubicBezTo>
                      <a:pt x="10376" y="23095"/>
                      <a:pt x="9775" y="23346"/>
                      <a:pt x="9148" y="23421"/>
                    </a:cubicBezTo>
                    <a:cubicBezTo>
                      <a:pt x="9020" y="23436"/>
                      <a:pt x="8890" y="23444"/>
                      <a:pt x="8761" y="23444"/>
                    </a:cubicBezTo>
                    <a:cubicBezTo>
                      <a:pt x="7631" y="23444"/>
                      <a:pt x="6492" y="22869"/>
                      <a:pt x="5614" y="21992"/>
                    </a:cubicBezTo>
                    <a:cubicBezTo>
                      <a:pt x="5138" y="21516"/>
                      <a:pt x="4737" y="20940"/>
                      <a:pt x="4487" y="20263"/>
                    </a:cubicBezTo>
                    <a:cubicBezTo>
                      <a:pt x="4236" y="19611"/>
                      <a:pt x="4161" y="18884"/>
                      <a:pt x="4286" y="18158"/>
                    </a:cubicBezTo>
                    <a:cubicBezTo>
                      <a:pt x="4411" y="17456"/>
                      <a:pt x="4662" y="16754"/>
                      <a:pt x="4938" y="16102"/>
                    </a:cubicBezTo>
                    <a:cubicBezTo>
                      <a:pt x="5213" y="15426"/>
                      <a:pt x="5489" y="14749"/>
                      <a:pt x="5715" y="14097"/>
                    </a:cubicBezTo>
                    <a:cubicBezTo>
                      <a:pt x="6141" y="12744"/>
                      <a:pt x="6441" y="11416"/>
                      <a:pt x="6542" y="10137"/>
                    </a:cubicBezTo>
                    <a:cubicBezTo>
                      <a:pt x="6642" y="8834"/>
                      <a:pt x="6567" y="7581"/>
                      <a:pt x="6291" y="6453"/>
                    </a:cubicBezTo>
                    <a:cubicBezTo>
                      <a:pt x="6040" y="5350"/>
                      <a:pt x="5589" y="4348"/>
                      <a:pt x="5063" y="3521"/>
                    </a:cubicBezTo>
                    <a:cubicBezTo>
                      <a:pt x="3985" y="1867"/>
                      <a:pt x="2632" y="914"/>
                      <a:pt x="1629" y="463"/>
                    </a:cubicBezTo>
                    <a:cubicBezTo>
                      <a:pt x="1128" y="263"/>
                      <a:pt x="727" y="137"/>
                      <a:pt x="451" y="87"/>
                    </a:cubicBezTo>
                    <a:cubicBezTo>
                      <a:pt x="301" y="62"/>
                      <a:pt x="201" y="37"/>
                      <a:pt x="126" y="12"/>
                    </a:cubicBezTo>
                    <a:cubicBezTo>
                      <a:pt x="76" y="12"/>
                      <a:pt x="37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6"/>
              <p:cNvSpPr/>
              <p:nvPr/>
            </p:nvSpPr>
            <p:spPr>
              <a:xfrm>
                <a:off x="4400525" y="3262950"/>
                <a:ext cx="466200" cy="362550"/>
              </a:xfrm>
              <a:custGeom>
                <a:avLst/>
                <a:gdLst/>
                <a:ahLst/>
                <a:cxnLst/>
                <a:rect l="l" t="t" r="r" b="b"/>
                <a:pathLst>
                  <a:path w="18648" h="14502" extrusionOk="0">
                    <a:moveTo>
                      <a:pt x="11811" y="1"/>
                    </a:moveTo>
                    <a:cubicBezTo>
                      <a:pt x="11131" y="1"/>
                      <a:pt x="10461" y="136"/>
                      <a:pt x="9875" y="461"/>
                    </a:cubicBezTo>
                    <a:cubicBezTo>
                      <a:pt x="8146" y="1489"/>
                      <a:pt x="7795" y="3770"/>
                      <a:pt x="7294" y="5724"/>
                    </a:cubicBezTo>
                    <a:cubicBezTo>
                      <a:pt x="6943" y="7078"/>
                      <a:pt x="6442" y="8406"/>
                      <a:pt x="5590" y="9534"/>
                    </a:cubicBezTo>
                    <a:cubicBezTo>
                      <a:pt x="4738" y="10637"/>
                      <a:pt x="3509" y="11514"/>
                      <a:pt x="2131" y="11740"/>
                    </a:cubicBezTo>
                    <a:cubicBezTo>
                      <a:pt x="1605" y="11840"/>
                      <a:pt x="1053" y="11840"/>
                      <a:pt x="602" y="12141"/>
                    </a:cubicBezTo>
                    <a:cubicBezTo>
                      <a:pt x="176" y="12441"/>
                      <a:pt x="1" y="13193"/>
                      <a:pt x="452" y="13469"/>
                    </a:cubicBezTo>
                    <a:lnTo>
                      <a:pt x="1154" y="13644"/>
                    </a:lnTo>
                    <a:cubicBezTo>
                      <a:pt x="1438" y="13564"/>
                      <a:pt x="1724" y="13531"/>
                      <a:pt x="2011" y="13531"/>
                    </a:cubicBezTo>
                    <a:cubicBezTo>
                      <a:pt x="3549" y="13531"/>
                      <a:pt x="5107" y="14501"/>
                      <a:pt x="6644" y="14501"/>
                    </a:cubicBezTo>
                    <a:cubicBezTo>
                      <a:pt x="6886" y="14501"/>
                      <a:pt x="7128" y="14477"/>
                      <a:pt x="7369" y="14421"/>
                    </a:cubicBezTo>
                    <a:cubicBezTo>
                      <a:pt x="8622" y="14121"/>
                      <a:pt x="9550" y="13018"/>
                      <a:pt x="10126" y="11840"/>
                    </a:cubicBezTo>
                    <a:cubicBezTo>
                      <a:pt x="10703" y="10662"/>
                      <a:pt x="11003" y="9359"/>
                      <a:pt x="11605" y="8206"/>
                    </a:cubicBezTo>
                    <a:cubicBezTo>
                      <a:pt x="12206" y="7053"/>
                      <a:pt x="13209" y="5975"/>
                      <a:pt x="14512" y="5800"/>
                    </a:cubicBezTo>
                    <a:cubicBezTo>
                      <a:pt x="14669" y="5780"/>
                      <a:pt x="14830" y="5772"/>
                      <a:pt x="14993" y="5772"/>
                    </a:cubicBezTo>
                    <a:cubicBezTo>
                      <a:pt x="15503" y="5772"/>
                      <a:pt x="16035" y="5846"/>
                      <a:pt x="16535" y="5846"/>
                    </a:cubicBezTo>
                    <a:cubicBezTo>
                      <a:pt x="17074" y="5846"/>
                      <a:pt x="17576" y="5760"/>
                      <a:pt x="17971" y="5399"/>
                    </a:cubicBezTo>
                    <a:cubicBezTo>
                      <a:pt x="18647" y="4772"/>
                      <a:pt x="18572" y="3619"/>
                      <a:pt x="18021" y="2867"/>
                    </a:cubicBezTo>
                    <a:cubicBezTo>
                      <a:pt x="17469" y="2115"/>
                      <a:pt x="16617" y="1664"/>
                      <a:pt x="15790" y="1263"/>
                    </a:cubicBezTo>
                    <a:cubicBezTo>
                      <a:pt x="14863" y="812"/>
                      <a:pt x="13911" y="336"/>
                      <a:pt x="12908" y="110"/>
                    </a:cubicBezTo>
                    <a:cubicBezTo>
                      <a:pt x="12548" y="40"/>
                      <a:pt x="12178" y="1"/>
                      <a:pt x="11811" y="1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6"/>
              <p:cNvSpPr/>
              <p:nvPr/>
            </p:nvSpPr>
            <p:spPr>
              <a:xfrm>
                <a:off x="4164950" y="2975600"/>
                <a:ext cx="781975" cy="671700"/>
              </a:xfrm>
              <a:custGeom>
                <a:avLst/>
                <a:gdLst/>
                <a:ahLst/>
                <a:cxnLst/>
                <a:rect l="l" t="t" r="r" b="b"/>
                <a:pathLst>
                  <a:path w="31279" h="26868" extrusionOk="0">
                    <a:moveTo>
                      <a:pt x="29649" y="0"/>
                    </a:moveTo>
                    <a:lnTo>
                      <a:pt x="17419" y="2331"/>
                    </a:lnTo>
                    <a:cubicBezTo>
                      <a:pt x="16191" y="2557"/>
                      <a:pt x="15113" y="3284"/>
                      <a:pt x="14436" y="4336"/>
                    </a:cubicBezTo>
                    <a:lnTo>
                      <a:pt x="7619" y="14988"/>
                    </a:lnTo>
                    <a:lnTo>
                      <a:pt x="0" y="17619"/>
                    </a:lnTo>
                    <a:lnTo>
                      <a:pt x="3885" y="26868"/>
                    </a:lnTo>
                    <a:lnTo>
                      <a:pt x="10978" y="24061"/>
                    </a:lnTo>
                    <a:cubicBezTo>
                      <a:pt x="10978" y="24061"/>
                      <a:pt x="14311" y="23860"/>
                      <a:pt x="15915" y="23158"/>
                    </a:cubicBezTo>
                    <a:cubicBezTo>
                      <a:pt x="17519" y="22457"/>
                      <a:pt x="19975" y="13835"/>
                      <a:pt x="19975" y="13835"/>
                    </a:cubicBezTo>
                    <a:cubicBezTo>
                      <a:pt x="19975" y="13835"/>
                      <a:pt x="26968" y="14712"/>
                      <a:pt x="28146" y="14838"/>
                    </a:cubicBezTo>
                    <a:cubicBezTo>
                      <a:pt x="28271" y="14838"/>
                      <a:pt x="28396" y="14838"/>
                      <a:pt x="28522" y="14812"/>
                    </a:cubicBezTo>
                    <a:cubicBezTo>
                      <a:pt x="29424" y="14562"/>
                      <a:pt x="29349" y="13233"/>
                      <a:pt x="28446" y="13033"/>
                    </a:cubicBezTo>
                    <a:lnTo>
                      <a:pt x="21579" y="11404"/>
                    </a:lnTo>
                    <a:cubicBezTo>
                      <a:pt x="21404" y="11354"/>
                      <a:pt x="21278" y="11178"/>
                      <a:pt x="21303" y="10978"/>
                    </a:cubicBezTo>
                    <a:cubicBezTo>
                      <a:pt x="21326" y="10794"/>
                      <a:pt x="21496" y="10674"/>
                      <a:pt x="21678" y="10674"/>
                    </a:cubicBezTo>
                    <a:cubicBezTo>
                      <a:pt x="21695" y="10674"/>
                      <a:pt x="21712" y="10675"/>
                      <a:pt x="21730" y="10677"/>
                    </a:cubicBezTo>
                    <a:cubicBezTo>
                      <a:pt x="22907" y="10853"/>
                      <a:pt x="26792" y="11128"/>
                      <a:pt x="28672" y="11128"/>
                    </a:cubicBezTo>
                    <a:cubicBezTo>
                      <a:pt x="31028" y="11103"/>
                      <a:pt x="30978" y="9474"/>
                      <a:pt x="30978" y="9474"/>
                    </a:cubicBezTo>
                    <a:lnTo>
                      <a:pt x="20652" y="8020"/>
                    </a:lnTo>
                    <a:cubicBezTo>
                      <a:pt x="20652" y="8020"/>
                      <a:pt x="28722" y="7720"/>
                      <a:pt x="30000" y="7118"/>
                    </a:cubicBezTo>
                    <a:cubicBezTo>
                      <a:pt x="31278" y="6542"/>
                      <a:pt x="30928" y="4913"/>
                      <a:pt x="30928" y="4913"/>
                    </a:cubicBezTo>
                    <a:lnTo>
                      <a:pt x="30928" y="4913"/>
                    </a:lnTo>
                    <a:lnTo>
                      <a:pt x="19624" y="5113"/>
                    </a:lnTo>
                    <a:cubicBezTo>
                      <a:pt x="19624" y="5113"/>
                      <a:pt x="26968" y="3384"/>
                      <a:pt x="28597" y="2456"/>
                    </a:cubicBezTo>
                    <a:cubicBezTo>
                      <a:pt x="30226" y="1529"/>
                      <a:pt x="29649" y="0"/>
                      <a:pt x="29649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6"/>
              <p:cNvSpPr/>
              <p:nvPr/>
            </p:nvSpPr>
            <p:spPr>
              <a:xfrm>
                <a:off x="4562175" y="3096525"/>
                <a:ext cx="357175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2282" extrusionOk="0">
                    <a:moveTo>
                      <a:pt x="12056" y="0"/>
                    </a:moveTo>
                    <a:cubicBezTo>
                      <a:pt x="10703" y="26"/>
                      <a:pt x="8798" y="76"/>
                      <a:pt x="6718" y="126"/>
                    </a:cubicBezTo>
                    <a:cubicBezTo>
                      <a:pt x="5665" y="151"/>
                      <a:pt x="4688" y="201"/>
                      <a:pt x="3760" y="226"/>
                    </a:cubicBezTo>
                    <a:cubicBezTo>
                      <a:pt x="2858" y="251"/>
                      <a:pt x="2031" y="326"/>
                      <a:pt x="1379" y="602"/>
                    </a:cubicBezTo>
                    <a:cubicBezTo>
                      <a:pt x="728" y="903"/>
                      <a:pt x="352" y="1354"/>
                      <a:pt x="176" y="1705"/>
                    </a:cubicBezTo>
                    <a:cubicBezTo>
                      <a:pt x="76" y="1880"/>
                      <a:pt x="51" y="2031"/>
                      <a:pt x="26" y="2131"/>
                    </a:cubicBezTo>
                    <a:cubicBezTo>
                      <a:pt x="1" y="2231"/>
                      <a:pt x="1" y="2281"/>
                      <a:pt x="1" y="2281"/>
                    </a:cubicBezTo>
                    <a:cubicBezTo>
                      <a:pt x="26" y="2281"/>
                      <a:pt x="51" y="2056"/>
                      <a:pt x="252" y="1730"/>
                    </a:cubicBezTo>
                    <a:cubicBezTo>
                      <a:pt x="427" y="1429"/>
                      <a:pt x="828" y="1003"/>
                      <a:pt x="1455" y="752"/>
                    </a:cubicBezTo>
                    <a:cubicBezTo>
                      <a:pt x="2056" y="502"/>
                      <a:pt x="2883" y="427"/>
                      <a:pt x="3785" y="427"/>
                    </a:cubicBezTo>
                    <a:cubicBezTo>
                      <a:pt x="4688" y="401"/>
                      <a:pt x="5690" y="376"/>
                      <a:pt x="6718" y="351"/>
                    </a:cubicBezTo>
                    <a:cubicBezTo>
                      <a:pt x="8798" y="276"/>
                      <a:pt x="10703" y="226"/>
                      <a:pt x="12056" y="176"/>
                    </a:cubicBezTo>
                    <a:cubicBezTo>
                      <a:pt x="12708" y="126"/>
                      <a:pt x="13259" y="101"/>
                      <a:pt x="13685" y="76"/>
                    </a:cubicBezTo>
                    <a:cubicBezTo>
                      <a:pt x="14061" y="51"/>
                      <a:pt x="14287" y="51"/>
                      <a:pt x="14287" y="26"/>
                    </a:cubicBezTo>
                    <a:cubicBezTo>
                      <a:pt x="14287" y="0"/>
                      <a:pt x="14061" y="0"/>
                      <a:pt x="13685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6"/>
              <p:cNvSpPr/>
              <p:nvPr/>
            </p:nvSpPr>
            <p:spPr>
              <a:xfrm>
                <a:off x="4596650" y="3175050"/>
                <a:ext cx="3264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2023" extrusionOk="0">
                    <a:moveTo>
                      <a:pt x="3106" y="0"/>
                    </a:moveTo>
                    <a:cubicBezTo>
                      <a:pt x="2417" y="0"/>
                      <a:pt x="1770" y="171"/>
                      <a:pt x="1304" y="469"/>
                    </a:cubicBezTo>
                    <a:cubicBezTo>
                      <a:pt x="752" y="794"/>
                      <a:pt x="426" y="1220"/>
                      <a:pt x="226" y="1521"/>
                    </a:cubicBezTo>
                    <a:cubicBezTo>
                      <a:pt x="151" y="1672"/>
                      <a:pt x="76" y="1797"/>
                      <a:pt x="50" y="1872"/>
                    </a:cubicBezTo>
                    <a:cubicBezTo>
                      <a:pt x="25" y="1972"/>
                      <a:pt x="0" y="2022"/>
                      <a:pt x="0" y="2022"/>
                    </a:cubicBezTo>
                    <a:cubicBezTo>
                      <a:pt x="25" y="2022"/>
                      <a:pt x="101" y="1847"/>
                      <a:pt x="301" y="1571"/>
                    </a:cubicBezTo>
                    <a:cubicBezTo>
                      <a:pt x="502" y="1271"/>
                      <a:pt x="852" y="895"/>
                      <a:pt x="1379" y="594"/>
                    </a:cubicBezTo>
                    <a:cubicBezTo>
                      <a:pt x="1836" y="345"/>
                      <a:pt x="2413" y="199"/>
                      <a:pt x="3068" y="199"/>
                    </a:cubicBezTo>
                    <a:cubicBezTo>
                      <a:pt x="3203" y="199"/>
                      <a:pt x="3342" y="205"/>
                      <a:pt x="3484" y="218"/>
                    </a:cubicBezTo>
                    <a:cubicBezTo>
                      <a:pt x="4286" y="293"/>
                      <a:pt x="5213" y="469"/>
                      <a:pt x="6166" y="594"/>
                    </a:cubicBezTo>
                    <a:cubicBezTo>
                      <a:pt x="8045" y="870"/>
                      <a:pt x="9775" y="1120"/>
                      <a:pt x="11028" y="1296"/>
                    </a:cubicBezTo>
                    <a:cubicBezTo>
                      <a:pt x="11629" y="1371"/>
                      <a:pt x="12106" y="1421"/>
                      <a:pt x="12507" y="1471"/>
                    </a:cubicBezTo>
                    <a:cubicBezTo>
                      <a:pt x="12858" y="1521"/>
                      <a:pt x="13058" y="1521"/>
                      <a:pt x="13058" y="1521"/>
                    </a:cubicBezTo>
                    <a:cubicBezTo>
                      <a:pt x="13058" y="1496"/>
                      <a:pt x="12858" y="1446"/>
                      <a:pt x="12507" y="1396"/>
                    </a:cubicBezTo>
                    <a:cubicBezTo>
                      <a:pt x="12131" y="1321"/>
                      <a:pt x="11629" y="1245"/>
                      <a:pt x="11053" y="1145"/>
                    </a:cubicBezTo>
                    <a:cubicBezTo>
                      <a:pt x="9800" y="920"/>
                      <a:pt x="8096" y="669"/>
                      <a:pt x="6191" y="368"/>
                    </a:cubicBezTo>
                    <a:cubicBezTo>
                      <a:pt x="5238" y="243"/>
                      <a:pt x="4336" y="67"/>
                      <a:pt x="3484" y="17"/>
                    </a:cubicBezTo>
                    <a:cubicBezTo>
                      <a:pt x="3357" y="6"/>
                      <a:pt x="3231" y="0"/>
                      <a:pt x="3106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6"/>
              <p:cNvSpPr/>
              <p:nvPr/>
            </p:nvSpPr>
            <p:spPr>
              <a:xfrm>
                <a:off x="4607350" y="3246900"/>
                <a:ext cx="1722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6891" h="2410" extrusionOk="0">
                    <a:moveTo>
                      <a:pt x="2003" y="1"/>
                    </a:moveTo>
                    <a:cubicBezTo>
                      <a:pt x="1703" y="1"/>
                      <a:pt x="1452" y="101"/>
                      <a:pt x="1226" y="226"/>
                    </a:cubicBezTo>
                    <a:cubicBezTo>
                      <a:pt x="775" y="502"/>
                      <a:pt x="450" y="853"/>
                      <a:pt x="274" y="1204"/>
                    </a:cubicBezTo>
                    <a:cubicBezTo>
                      <a:pt x="74" y="1554"/>
                      <a:pt x="23" y="1880"/>
                      <a:pt x="23" y="2081"/>
                    </a:cubicBezTo>
                    <a:cubicBezTo>
                      <a:pt x="1" y="2287"/>
                      <a:pt x="20" y="2410"/>
                      <a:pt x="42" y="2410"/>
                    </a:cubicBezTo>
                    <a:cubicBezTo>
                      <a:pt x="44" y="2410"/>
                      <a:pt x="46" y="2409"/>
                      <a:pt x="49" y="2407"/>
                    </a:cubicBezTo>
                    <a:cubicBezTo>
                      <a:pt x="49" y="2407"/>
                      <a:pt x="50" y="2407"/>
                      <a:pt x="50" y="2407"/>
                    </a:cubicBezTo>
                    <a:cubicBezTo>
                      <a:pt x="71" y="2407"/>
                      <a:pt x="33" y="1915"/>
                      <a:pt x="399" y="1279"/>
                    </a:cubicBezTo>
                    <a:cubicBezTo>
                      <a:pt x="575" y="978"/>
                      <a:pt x="901" y="652"/>
                      <a:pt x="1327" y="402"/>
                    </a:cubicBezTo>
                    <a:cubicBezTo>
                      <a:pt x="1527" y="301"/>
                      <a:pt x="1753" y="226"/>
                      <a:pt x="2003" y="201"/>
                    </a:cubicBezTo>
                    <a:cubicBezTo>
                      <a:pt x="2254" y="201"/>
                      <a:pt x="2555" y="276"/>
                      <a:pt x="2831" y="326"/>
                    </a:cubicBezTo>
                    <a:cubicBezTo>
                      <a:pt x="3933" y="552"/>
                      <a:pt x="4961" y="828"/>
                      <a:pt x="5688" y="1003"/>
                    </a:cubicBezTo>
                    <a:cubicBezTo>
                      <a:pt x="6305" y="1152"/>
                      <a:pt x="6723" y="1265"/>
                      <a:pt x="6851" y="1265"/>
                    </a:cubicBezTo>
                    <a:cubicBezTo>
                      <a:pt x="6873" y="1265"/>
                      <a:pt x="6887" y="1261"/>
                      <a:pt x="6891" y="1254"/>
                    </a:cubicBezTo>
                    <a:cubicBezTo>
                      <a:pt x="6891" y="1229"/>
                      <a:pt x="6440" y="1078"/>
                      <a:pt x="5738" y="853"/>
                    </a:cubicBezTo>
                    <a:cubicBezTo>
                      <a:pt x="5011" y="652"/>
                      <a:pt x="4008" y="351"/>
                      <a:pt x="2856" y="126"/>
                    </a:cubicBezTo>
                    <a:cubicBezTo>
                      <a:pt x="2580" y="76"/>
                      <a:pt x="2304" y="1"/>
                      <a:pt x="2003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6"/>
              <p:cNvSpPr/>
              <p:nvPr/>
            </p:nvSpPr>
            <p:spPr>
              <a:xfrm>
                <a:off x="2752650" y="3327100"/>
                <a:ext cx="1701175" cy="683625"/>
              </a:xfrm>
              <a:custGeom>
                <a:avLst/>
                <a:gdLst/>
                <a:ahLst/>
                <a:cxnLst/>
                <a:rect l="l" t="t" r="r" b="b"/>
                <a:pathLst>
                  <a:path w="68047" h="27345" extrusionOk="0">
                    <a:moveTo>
                      <a:pt x="62858" y="1"/>
                    </a:moveTo>
                    <a:lnTo>
                      <a:pt x="22833" y="6492"/>
                    </a:lnTo>
                    <a:lnTo>
                      <a:pt x="1" y="9299"/>
                    </a:lnTo>
                    <a:cubicBezTo>
                      <a:pt x="1147" y="25243"/>
                      <a:pt x="13461" y="27344"/>
                      <a:pt x="18556" y="27344"/>
                    </a:cubicBezTo>
                    <a:cubicBezTo>
                      <a:pt x="18587" y="27344"/>
                      <a:pt x="18617" y="27344"/>
                      <a:pt x="18647" y="27344"/>
                    </a:cubicBezTo>
                    <a:cubicBezTo>
                      <a:pt x="19725" y="27344"/>
                      <a:pt x="21404" y="27319"/>
                      <a:pt x="22432" y="27043"/>
                    </a:cubicBezTo>
                    <a:cubicBezTo>
                      <a:pt x="37570" y="22883"/>
                      <a:pt x="52983" y="18196"/>
                      <a:pt x="68046" y="12983"/>
                    </a:cubicBezTo>
                    <a:lnTo>
                      <a:pt x="628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6"/>
              <p:cNvSpPr/>
              <p:nvPr/>
            </p:nvSpPr>
            <p:spPr>
              <a:xfrm>
                <a:off x="3088500" y="3324600"/>
                <a:ext cx="1365325" cy="346525"/>
              </a:xfrm>
              <a:custGeom>
                <a:avLst/>
                <a:gdLst/>
                <a:ahLst/>
                <a:cxnLst/>
                <a:rect l="l" t="t" r="r" b="b"/>
                <a:pathLst>
                  <a:path w="54613" h="13861" extrusionOk="0">
                    <a:moveTo>
                      <a:pt x="49424" y="0"/>
                    </a:moveTo>
                    <a:cubicBezTo>
                      <a:pt x="43985" y="903"/>
                      <a:pt x="37244" y="2005"/>
                      <a:pt x="29950" y="3208"/>
                    </a:cubicBezTo>
                    <a:cubicBezTo>
                      <a:pt x="25364" y="4010"/>
                      <a:pt x="20978" y="4512"/>
                      <a:pt x="16968" y="5063"/>
                    </a:cubicBezTo>
                    <a:cubicBezTo>
                      <a:pt x="14963" y="5339"/>
                      <a:pt x="13083" y="5589"/>
                      <a:pt x="11304" y="5890"/>
                    </a:cubicBezTo>
                    <a:cubicBezTo>
                      <a:pt x="10426" y="6040"/>
                      <a:pt x="9574" y="6191"/>
                      <a:pt x="8747" y="6341"/>
                    </a:cubicBezTo>
                    <a:cubicBezTo>
                      <a:pt x="7945" y="6517"/>
                      <a:pt x="7143" y="6642"/>
                      <a:pt x="6416" y="6868"/>
                    </a:cubicBezTo>
                    <a:cubicBezTo>
                      <a:pt x="4938" y="7344"/>
                      <a:pt x="3735" y="8121"/>
                      <a:pt x="2857" y="8948"/>
                    </a:cubicBezTo>
                    <a:cubicBezTo>
                      <a:pt x="1955" y="9775"/>
                      <a:pt x="1354" y="10652"/>
                      <a:pt x="928" y="11404"/>
                    </a:cubicBezTo>
                    <a:cubicBezTo>
                      <a:pt x="527" y="12131"/>
                      <a:pt x="301" y="12782"/>
                      <a:pt x="176" y="13208"/>
                    </a:cubicBezTo>
                    <a:cubicBezTo>
                      <a:pt x="50" y="13634"/>
                      <a:pt x="0" y="13860"/>
                      <a:pt x="0" y="13860"/>
                    </a:cubicBezTo>
                    <a:cubicBezTo>
                      <a:pt x="25" y="13860"/>
                      <a:pt x="25" y="13810"/>
                      <a:pt x="75" y="13710"/>
                    </a:cubicBezTo>
                    <a:cubicBezTo>
                      <a:pt x="100" y="13584"/>
                      <a:pt x="151" y="13434"/>
                      <a:pt x="226" y="13208"/>
                    </a:cubicBezTo>
                    <a:cubicBezTo>
                      <a:pt x="351" y="12807"/>
                      <a:pt x="577" y="12181"/>
                      <a:pt x="1003" y="11429"/>
                    </a:cubicBezTo>
                    <a:cubicBezTo>
                      <a:pt x="1429" y="10702"/>
                      <a:pt x="2030" y="9850"/>
                      <a:pt x="2933" y="9023"/>
                    </a:cubicBezTo>
                    <a:cubicBezTo>
                      <a:pt x="3810" y="8221"/>
                      <a:pt x="5013" y="7469"/>
                      <a:pt x="6466" y="7018"/>
                    </a:cubicBezTo>
                    <a:cubicBezTo>
                      <a:pt x="7168" y="6792"/>
                      <a:pt x="7970" y="6667"/>
                      <a:pt x="8772" y="6517"/>
                    </a:cubicBezTo>
                    <a:cubicBezTo>
                      <a:pt x="9599" y="6366"/>
                      <a:pt x="10451" y="6216"/>
                      <a:pt x="11329" y="6066"/>
                    </a:cubicBezTo>
                    <a:cubicBezTo>
                      <a:pt x="13108" y="5790"/>
                      <a:pt x="15013" y="5514"/>
                      <a:pt x="16993" y="5264"/>
                    </a:cubicBezTo>
                    <a:cubicBezTo>
                      <a:pt x="21003" y="4737"/>
                      <a:pt x="25414" y="4211"/>
                      <a:pt x="30000" y="3434"/>
                    </a:cubicBezTo>
                    <a:cubicBezTo>
                      <a:pt x="37235" y="2211"/>
                      <a:pt x="43948" y="1088"/>
                      <a:pt x="49374" y="188"/>
                    </a:cubicBezTo>
                    <a:lnTo>
                      <a:pt x="49374" y="188"/>
                    </a:lnTo>
                    <a:cubicBezTo>
                      <a:pt x="50942" y="4095"/>
                      <a:pt x="52236" y="7306"/>
                      <a:pt x="53158" y="9574"/>
                    </a:cubicBezTo>
                    <a:cubicBezTo>
                      <a:pt x="53610" y="10677"/>
                      <a:pt x="53960" y="11554"/>
                      <a:pt x="54211" y="12156"/>
                    </a:cubicBezTo>
                    <a:cubicBezTo>
                      <a:pt x="54336" y="12457"/>
                      <a:pt x="54437" y="12682"/>
                      <a:pt x="54487" y="12858"/>
                    </a:cubicBezTo>
                    <a:cubicBezTo>
                      <a:pt x="54562" y="13008"/>
                      <a:pt x="54612" y="13083"/>
                      <a:pt x="54612" y="13083"/>
                    </a:cubicBezTo>
                    <a:cubicBezTo>
                      <a:pt x="54612" y="13083"/>
                      <a:pt x="54587" y="12983"/>
                      <a:pt x="54512" y="12832"/>
                    </a:cubicBezTo>
                    <a:cubicBezTo>
                      <a:pt x="54462" y="12682"/>
                      <a:pt x="54361" y="12431"/>
                      <a:pt x="54261" y="12156"/>
                    </a:cubicBezTo>
                    <a:cubicBezTo>
                      <a:pt x="54011" y="11529"/>
                      <a:pt x="53685" y="10652"/>
                      <a:pt x="53234" y="9524"/>
                    </a:cubicBezTo>
                    <a:cubicBezTo>
                      <a:pt x="52356" y="7243"/>
                      <a:pt x="51078" y="4010"/>
                      <a:pt x="49524" y="50"/>
                    </a:cubicBezTo>
                    <a:lnTo>
                      <a:pt x="494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6"/>
              <p:cNvSpPr/>
              <p:nvPr/>
            </p:nvSpPr>
            <p:spPr>
              <a:xfrm>
                <a:off x="3059675" y="3327100"/>
                <a:ext cx="1396650" cy="687000"/>
              </a:xfrm>
              <a:custGeom>
                <a:avLst/>
                <a:gdLst/>
                <a:ahLst/>
                <a:cxnLst/>
                <a:rect l="l" t="t" r="r" b="b"/>
                <a:pathLst>
                  <a:path w="55866" h="27480" extrusionOk="0">
                    <a:moveTo>
                      <a:pt x="50577" y="1"/>
                    </a:moveTo>
                    <a:cubicBezTo>
                      <a:pt x="50577" y="1"/>
                      <a:pt x="50602" y="76"/>
                      <a:pt x="50677" y="226"/>
                    </a:cubicBezTo>
                    <a:cubicBezTo>
                      <a:pt x="50727" y="402"/>
                      <a:pt x="50828" y="627"/>
                      <a:pt x="50928" y="903"/>
                    </a:cubicBezTo>
                    <a:cubicBezTo>
                      <a:pt x="51153" y="1529"/>
                      <a:pt x="51504" y="2407"/>
                      <a:pt x="51930" y="3534"/>
                    </a:cubicBezTo>
                    <a:cubicBezTo>
                      <a:pt x="52828" y="5778"/>
                      <a:pt x="54097" y="9012"/>
                      <a:pt x="55639" y="12942"/>
                    </a:cubicBezTo>
                    <a:lnTo>
                      <a:pt x="55639" y="12942"/>
                    </a:lnTo>
                    <a:cubicBezTo>
                      <a:pt x="49965" y="14866"/>
                      <a:pt x="42736" y="17283"/>
                      <a:pt x="34838" y="19725"/>
                    </a:cubicBezTo>
                    <a:cubicBezTo>
                      <a:pt x="30076" y="21204"/>
                      <a:pt x="25564" y="22557"/>
                      <a:pt x="21429" y="23760"/>
                    </a:cubicBezTo>
                    <a:cubicBezTo>
                      <a:pt x="19349" y="24337"/>
                      <a:pt x="17394" y="24913"/>
                      <a:pt x="15539" y="25439"/>
                    </a:cubicBezTo>
                    <a:cubicBezTo>
                      <a:pt x="14637" y="25690"/>
                      <a:pt x="13735" y="25941"/>
                      <a:pt x="12883" y="26191"/>
                    </a:cubicBezTo>
                    <a:cubicBezTo>
                      <a:pt x="12030" y="26442"/>
                      <a:pt x="11203" y="26667"/>
                      <a:pt x="10426" y="26818"/>
                    </a:cubicBezTo>
                    <a:cubicBezTo>
                      <a:pt x="8584" y="27224"/>
                      <a:pt x="6909" y="27361"/>
                      <a:pt x="5481" y="27361"/>
                    </a:cubicBezTo>
                    <a:cubicBezTo>
                      <a:pt x="4441" y="27361"/>
                      <a:pt x="3532" y="27289"/>
                      <a:pt x="2782" y="27194"/>
                    </a:cubicBezTo>
                    <a:cubicBezTo>
                      <a:pt x="1880" y="27093"/>
                      <a:pt x="1178" y="26918"/>
                      <a:pt x="727" y="26818"/>
                    </a:cubicBezTo>
                    <a:cubicBezTo>
                      <a:pt x="502" y="26768"/>
                      <a:pt x="326" y="26718"/>
                      <a:pt x="201" y="26692"/>
                    </a:cubicBezTo>
                    <a:cubicBezTo>
                      <a:pt x="112" y="26675"/>
                      <a:pt x="49" y="26657"/>
                      <a:pt x="19" y="26657"/>
                    </a:cubicBezTo>
                    <a:cubicBezTo>
                      <a:pt x="7" y="26657"/>
                      <a:pt x="0" y="26660"/>
                      <a:pt x="0" y="26667"/>
                    </a:cubicBezTo>
                    <a:cubicBezTo>
                      <a:pt x="0" y="26667"/>
                      <a:pt x="953" y="27018"/>
                      <a:pt x="2757" y="27269"/>
                    </a:cubicBezTo>
                    <a:cubicBezTo>
                      <a:pt x="3561" y="27392"/>
                      <a:pt x="4539" y="27480"/>
                      <a:pt x="5660" y="27480"/>
                    </a:cubicBezTo>
                    <a:cubicBezTo>
                      <a:pt x="7056" y="27480"/>
                      <a:pt x="8673" y="27343"/>
                      <a:pt x="10451" y="26968"/>
                    </a:cubicBezTo>
                    <a:cubicBezTo>
                      <a:pt x="11254" y="26818"/>
                      <a:pt x="12081" y="26592"/>
                      <a:pt x="12933" y="26342"/>
                    </a:cubicBezTo>
                    <a:cubicBezTo>
                      <a:pt x="13785" y="26116"/>
                      <a:pt x="14687" y="25865"/>
                      <a:pt x="15589" y="25615"/>
                    </a:cubicBezTo>
                    <a:cubicBezTo>
                      <a:pt x="17444" y="25088"/>
                      <a:pt x="19399" y="24537"/>
                      <a:pt x="21479" y="23936"/>
                    </a:cubicBezTo>
                    <a:cubicBezTo>
                      <a:pt x="25614" y="22758"/>
                      <a:pt x="30151" y="21404"/>
                      <a:pt x="34888" y="19925"/>
                    </a:cubicBezTo>
                    <a:cubicBezTo>
                      <a:pt x="42858" y="17469"/>
                      <a:pt x="50126" y="15038"/>
                      <a:pt x="55790" y="13058"/>
                    </a:cubicBezTo>
                    <a:lnTo>
                      <a:pt x="55865" y="13033"/>
                    </a:lnTo>
                    <a:lnTo>
                      <a:pt x="55840" y="12958"/>
                    </a:lnTo>
                    <a:cubicBezTo>
                      <a:pt x="54236" y="8998"/>
                      <a:pt x="52933" y="5740"/>
                      <a:pt x="52031" y="3484"/>
                    </a:cubicBezTo>
                    <a:cubicBezTo>
                      <a:pt x="51580" y="2382"/>
                      <a:pt x="51229" y="1504"/>
                      <a:pt x="50978" y="903"/>
                    </a:cubicBezTo>
                    <a:cubicBezTo>
                      <a:pt x="50853" y="602"/>
                      <a:pt x="50752" y="377"/>
                      <a:pt x="50702" y="226"/>
                    </a:cubicBezTo>
                    <a:cubicBezTo>
                      <a:pt x="50627" y="76"/>
                      <a:pt x="50577" y="1"/>
                      <a:pt x="50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6"/>
              <p:cNvSpPr/>
              <p:nvPr/>
            </p:nvSpPr>
            <p:spPr>
              <a:xfrm>
                <a:off x="2915550" y="3489375"/>
                <a:ext cx="365325" cy="37875"/>
              </a:xfrm>
              <a:custGeom>
                <a:avLst/>
                <a:gdLst/>
                <a:ahLst/>
                <a:cxnLst/>
                <a:rect l="l" t="t" r="r" b="b"/>
                <a:pathLst>
                  <a:path w="14613" h="1515" extrusionOk="0">
                    <a:moveTo>
                      <a:pt x="14036" y="1"/>
                    </a:moveTo>
                    <a:cubicBezTo>
                      <a:pt x="13660" y="26"/>
                      <a:pt x="13134" y="51"/>
                      <a:pt x="12482" y="101"/>
                    </a:cubicBezTo>
                    <a:cubicBezTo>
                      <a:pt x="11154" y="176"/>
                      <a:pt x="9324" y="327"/>
                      <a:pt x="7294" y="552"/>
                    </a:cubicBezTo>
                    <a:cubicBezTo>
                      <a:pt x="5289" y="753"/>
                      <a:pt x="3460" y="978"/>
                      <a:pt x="2131" y="1154"/>
                    </a:cubicBezTo>
                    <a:cubicBezTo>
                      <a:pt x="1480" y="1254"/>
                      <a:pt x="953" y="1329"/>
                      <a:pt x="577" y="1379"/>
                    </a:cubicBezTo>
                    <a:cubicBezTo>
                      <a:pt x="201" y="1454"/>
                      <a:pt x="1" y="1480"/>
                      <a:pt x="26" y="1505"/>
                    </a:cubicBezTo>
                    <a:cubicBezTo>
                      <a:pt x="26" y="1512"/>
                      <a:pt x="43" y="1515"/>
                      <a:pt x="77" y="1515"/>
                    </a:cubicBezTo>
                    <a:cubicBezTo>
                      <a:pt x="158" y="1515"/>
                      <a:pt x="337" y="1497"/>
                      <a:pt x="602" y="1480"/>
                    </a:cubicBezTo>
                    <a:cubicBezTo>
                      <a:pt x="1003" y="1429"/>
                      <a:pt x="1530" y="1379"/>
                      <a:pt x="2156" y="1304"/>
                    </a:cubicBezTo>
                    <a:cubicBezTo>
                      <a:pt x="3510" y="1154"/>
                      <a:pt x="5314" y="978"/>
                      <a:pt x="7319" y="753"/>
                    </a:cubicBezTo>
                    <a:cubicBezTo>
                      <a:pt x="9324" y="552"/>
                      <a:pt x="11129" y="377"/>
                      <a:pt x="12482" y="251"/>
                    </a:cubicBezTo>
                    <a:cubicBezTo>
                      <a:pt x="13109" y="201"/>
                      <a:pt x="13635" y="126"/>
                      <a:pt x="14061" y="101"/>
                    </a:cubicBezTo>
                    <a:cubicBezTo>
                      <a:pt x="14412" y="51"/>
                      <a:pt x="14612" y="26"/>
                      <a:pt x="146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8" name="Google Shape;2738;p36"/>
            <p:cNvGrpSpPr/>
            <p:nvPr/>
          </p:nvGrpSpPr>
          <p:grpSpPr>
            <a:xfrm>
              <a:off x="4499824" y="624073"/>
              <a:ext cx="926814" cy="1030813"/>
              <a:chOff x="1221950" y="760250"/>
              <a:chExt cx="1409175" cy="1567300"/>
            </a:xfrm>
          </p:grpSpPr>
          <p:sp>
            <p:nvSpPr>
              <p:cNvPr id="2739" name="Google Shape;2739;p36"/>
              <p:cNvSpPr/>
              <p:nvPr/>
            </p:nvSpPr>
            <p:spPr>
              <a:xfrm>
                <a:off x="1221950" y="760250"/>
                <a:ext cx="1409175" cy="1567300"/>
              </a:xfrm>
              <a:custGeom>
                <a:avLst/>
                <a:gdLst/>
                <a:ahLst/>
                <a:cxnLst/>
                <a:rect l="l" t="t" r="r" b="b"/>
                <a:pathLst>
                  <a:path w="56367" h="62692" extrusionOk="0">
                    <a:moveTo>
                      <a:pt x="33487" y="1"/>
                    </a:moveTo>
                    <a:cubicBezTo>
                      <a:pt x="33343" y="1"/>
                      <a:pt x="33197" y="30"/>
                      <a:pt x="33058" y="93"/>
                    </a:cubicBezTo>
                    <a:lnTo>
                      <a:pt x="727" y="15657"/>
                    </a:lnTo>
                    <a:cubicBezTo>
                      <a:pt x="226" y="15907"/>
                      <a:pt x="1" y="16509"/>
                      <a:pt x="251" y="17010"/>
                    </a:cubicBezTo>
                    <a:lnTo>
                      <a:pt x="21956" y="62123"/>
                    </a:lnTo>
                    <a:cubicBezTo>
                      <a:pt x="22137" y="62486"/>
                      <a:pt x="22503" y="62691"/>
                      <a:pt x="22881" y="62691"/>
                    </a:cubicBezTo>
                    <a:cubicBezTo>
                      <a:pt x="23025" y="62691"/>
                      <a:pt x="23171" y="62661"/>
                      <a:pt x="23309" y="62599"/>
                    </a:cubicBezTo>
                    <a:lnTo>
                      <a:pt x="55665" y="47010"/>
                    </a:lnTo>
                    <a:cubicBezTo>
                      <a:pt x="56166" y="46785"/>
                      <a:pt x="56367" y="46183"/>
                      <a:pt x="56116" y="45682"/>
                    </a:cubicBezTo>
                    <a:lnTo>
                      <a:pt x="34412" y="569"/>
                    </a:lnTo>
                    <a:cubicBezTo>
                      <a:pt x="34230" y="206"/>
                      <a:pt x="33865" y="1"/>
                      <a:pt x="334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6"/>
              <p:cNvSpPr/>
              <p:nvPr/>
            </p:nvSpPr>
            <p:spPr>
              <a:xfrm>
                <a:off x="1277100" y="799525"/>
                <a:ext cx="1283850" cy="1457425"/>
              </a:xfrm>
              <a:custGeom>
                <a:avLst/>
                <a:gdLst/>
                <a:ahLst/>
                <a:cxnLst/>
                <a:rect l="l" t="t" r="r" b="b"/>
                <a:pathLst>
                  <a:path w="51354" h="58297" extrusionOk="0">
                    <a:moveTo>
                      <a:pt x="30351" y="0"/>
                    </a:moveTo>
                    <a:lnTo>
                      <a:pt x="0" y="14612"/>
                    </a:lnTo>
                    <a:lnTo>
                      <a:pt x="21028" y="58296"/>
                    </a:lnTo>
                    <a:lnTo>
                      <a:pt x="51354" y="43685"/>
                    </a:lnTo>
                    <a:lnTo>
                      <a:pt x="303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6"/>
              <p:cNvSpPr/>
              <p:nvPr/>
            </p:nvSpPr>
            <p:spPr>
              <a:xfrm>
                <a:off x="1509550" y="827025"/>
                <a:ext cx="330225" cy="273275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0931" extrusionOk="0">
                    <a:moveTo>
                      <a:pt x="4650" y="1300"/>
                    </a:moveTo>
                    <a:cubicBezTo>
                      <a:pt x="5217" y="1300"/>
                      <a:pt x="5764" y="1620"/>
                      <a:pt x="6015" y="2158"/>
                    </a:cubicBezTo>
                    <a:cubicBezTo>
                      <a:pt x="6391" y="2935"/>
                      <a:pt x="6066" y="3838"/>
                      <a:pt x="5314" y="4214"/>
                    </a:cubicBezTo>
                    <a:cubicBezTo>
                      <a:pt x="5108" y="4309"/>
                      <a:pt x="4890" y="4355"/>
                      <a:pt x="4674" y="4355"/>
                    </a:cubicBezTo>
                    <a:cubicBezTo>
                      <a:pt x="4098" y="4355"/>
                      <a:pt x="3539" y="4033"/>
                      <a:pt x="3284" y="3487"/>
                    </a:cubicBezTo>
                    <a:cubicBezTo>
                      <a:pt x="2908" y="2735"/>
                      <a:pt x="3233" y="1808"/>
                      <a:pt x="3985" y="1457"/>
                    </a:cubicBezTo>
                    <a:cubicBezTo>
                      <a:pt x="4199" y="1350"/>
                      <a:pt x="4426" y="1300"/>
                      <a:pt x="4650" y="1300"/>
                    </a:cubicBezTo>
                    <a:close/>
                    <a:moveTo>
                      <a:pt x="4551" y="0"/>
                    </a:moveTo>
                    <a:cubicBezTo>
                      <a:pt x="4141" y="0"/>
                      <a:pt x="3726" y="90"/>
                      <a:pt x="3334" y="279"/>
                    </a:cubicBezTo>
                    <a:cubicBezTo>
                      <a:pt x="1930" y="955"/>
                      <a:pt x="1329" y="2660"/>
                      <a:pt x="2005" y="4063"/>
                    </a:cubicBezTo>
                    <a:lnTo>
                      <a:pt x="2933" y="5993"/>
                    </a:lnTo>
                    <a:lnTo>
                      <a:pt x="2281" y="6319"/>
                    </a:lnTo>
                    <a:cubicBezTo>
                      <a:pt x="928" y="7021"/>
                      <a:pt x="25" y="8424"/>
                      <a:pt x="25" y="9953"/>
                    </a:cubicBezTo>
                    <a:lnTo>
                      <a:pt x="0" y="10930"/>
                    </a:lnTo>
                    <a:lnTo>
                      <a:pt x="13208" y="4564"/>
                    </a:lnTo>
                    <a:lnTo>
                      <a:pt x="12356" y="3913"/>
                    </a:lnTo>
                    <a:cubicBezTo>
                      <a:pt x="11631" y="3335"/>
                      <a:pt x="10747" y="3046"/>
                      <a:pt x="9857" y="3046"/>
                    </a:cubicBezTo>
                    <a:cubicBezTo>
                      <a:pt x="9240" y="3046"/>
                      <a:pt x="8620" y="3185"/>
                      <a:pt x="8046" y="3462"/>
                    </a:cubicBezTo>
                    <a:lnTo>
                      <a:pt x="7118" y="1607"/>
                    </a:lnTo>
                    <a:cubicBezTo>
                      <a:pt x="6630" y="595"/>
                      <a:pt x="5609" y="0"/>
                      <a:pt x="4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6"/>
              <p:cNvSpPr/>
              <p:nvPr/>
            </p:nvSpPr>
            <p:spPr>
              <a:xfrm>
                <a:off x="1426225" y="1184175"/>
                <a:ext cx="207400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3965" extrusionOk="0">
                    <a:moveTo>
                      <a:pt x="8264" y="1"/>
                    </a:moveTo>
                    <a:cubicBezTo>
                      <a:pt x="8137" y="1"/>
                      <a:pt x="6301" y="812"/>
                      <a:pt x="4110" y="1883"/>
                    </a:cubicBezTo>
                    <a:cubicBezTo>
                      <a:pt x="1830" y="2985"/>
                      <a:pt x="0" y="3913"/>
                      <a:pt x="25" y="3963"/>
                    </a:cubicBezTo>
                    <a:cubicBezTo>
                      <a:pt x="26" y="3964"/>
                      <a:pt x="28" y="3965"/>
                      <a:pt x="32" y="3965"/>
                    </a:cubicBezTo>
                    <a:cubicBezTo>
                      <a:pt x="159" y="3965"/>
                      <a:pt x="1995" y="3154"/>
                      <a:pt x="4186" y="2083"/>
                    </a:cubicBezTo>
                    <a:cubicBezTo>
                      <a:pt x="6466" y="980"/>
                      <a:pt x="8296" y="53"/>
                      <a:pt x="8271" y="3"/>
                    </a:cubicBezTo>
                    <a:cubicBezTo>
                      <a:pt x="8270" y="1"/>
                      <a:pt x="8268" y="1"/>
                      <a:pt x="8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6"/>
              <p:cNvSpPr/>
              <p:nvPr/>
            </p:nvSpPr>
            <p:spPr>
              <a:xfrm>
                <a:off x="1443125" y="1269950"/>
                <a:ext cx="100275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1920" extrusionOk="0">
                    <a:moveTo>
                      <a:pt x="3972" y="1"/>
                    </a:moveTo>
                    <a:cubicBezTo>
                      <a:pt x="3852" y="1"/>
                      <a:pt x="2992" y="363"/>
                      <a:pt x="1956" y="858"/>
                    </a:cubicBezTo>
                    <a:cubicBezTo>
                      <a:pt x="853" y="1384"/>
                      <a:pt x="1" y="1860"/>
                      <a:pt x="26" y="1910"/>
                    </a:cubicBezTo>
                    <a:cubicBezTo>
                      <a:pt x="28" y="1916"/>
                      <a:pt x="36" y="1919"/>
                      <a:pt x="49" y="1919"/>
                    </a:cubicBezTo>
                    <a:cubicBezTo>
                      <a:pt x="199" y="1919"/>
                      <a:pt x="1043" y="1542"/>
                      <a:pt x="2056" y="1058"/>
                    </a:cubicBezTo>
                    <a:cubicBezTo>
                      <a:pt x="3159" y="532"/>
                      <a:pt x="4011" y="56"/>
                      <a:pt x="3986" y="5"/>
                    </a:cubicBezTo>
                    <a:cubicBezTo>
                      <a:pt x="3984" y="2"/>
                      <a:pt x="3980" y="1"/>
                      <a:pt x="39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6"/>
              <p:cNvSpPr/>
              <p:nvPr/>
            </p:nvSpPr>
            <p:spPr>
              <a:xfrm>
                <a:off x="1499525" y="1134100"/>
                <a:ext cx="573950" cy="275750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11030" extrusionOk="0">
                    <a:moveTo>
                      <a:pt x="22930" y="0"/>
                    </a:moveTo>
                    <a:cubicBezTo>
                      <a:pt x="22803" y="0"/>
                      <a:pt x="17681" y="2413"/>
                      <a:pt x="11429" y="5414"/>
                    </a:cubicBezTo>
                    <a:cubicBezTo>
                      <a:pt x="5113" y="8472"/>
                      <a:pt x="0" y="10978"/>
                      <a:pt x="25" y="11028"/>
                    </a:cubicBezTo>
                    <a:cubicBezTo>
                      <a:pt x="26" y="11029"/>
                      <a:pt x="26" y="11029"/>
                      <a:pt x="28" y="11029"/>
                    </a:cubicBezTo>
                    <a:cubicBezTo>
                      <a:pt x="155" y="11029"/>
                      <a:pt x="5253" y="8617"/>
                      <a:pt x="11529" y="5615"/>
                    </a:cubicBezTo>
                    <a:cubicBezTo>
                      <a:pt x="17845" y="2582"/>
                      <a:pt x="22958" y="51"/>
                      <a:pt x="22933" y="1"/>
                    </a:cubicBezTo>
                    <a:cubicBezTo>
                      <a:pt x="22933" y="0"/>
                      <a:pt x="22932" y="0"/>
                      <a:pt x="229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6"/>
              <p:cNvSpPr/>
              <p:nvPr/>
            </p:nvSpPr>
            <p:spPr>
              <a:xfrm>
                <a:off x="1525850" y="1188600"/>
                <a:ext cx="573950" cy="275750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11030" extrusionOk="0">
                    <a:moveTo>
                      <a:pt x="22930" y="0"/>
                    </a:moveTo>
                    <a:cubicBezTo>
                      <a:pt x="22803" y="0"/>
                      <a:pt x="17680" y="2413"/>
                      <a:pt x="11429" y="5415"/>
                    </a:cubicBezTo>
                    <a:cubicBezTo>
                      <a:pt x="5113" y="8472"/>
                      <a:pt x="0" y="10979"/>
                      <a:pt x="25" y="11029"/>
                    </a:cubicBezTo>
                    <a:cubicBezTo>
                      <a:pt x="25" y="11029"/>
                      <a:pt x="26" y="11030"/>
                      <a:pt x="27" y="11030"/>
                    </a:cubicBezTo>
                    <a:cubicBezTo>
                      <a:pt x="156" y="11030"/>
                      <a:pt x="5253" y="8642"/>
                      <a:pt x="11529" y="5615"/>
                    </a:cubicBezTo>
                    <a:cubicBezTo>
                      <a:pt x="17845" y="2583"/>
                      <a:pt x="22958" y="76"/>
                      <a:pt x="22932" y="1"/>
                    </a:cubicBezTo>
                    <a:cubicBezTo>
                      <a:pt x="22932" y="1"/>
                      <a:pt x="22931" y="0"/>
                      <a:pt x="229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6"/>
              <p:cNvSpPr/>
              <p:nvPr/>
            </p:nvSpPr>
            <p:spPr>
              <a:xfrm>
                <a:off x="1552150" y="1243100"/>
                <a:ext cx="573975" cy="275775"/>
              </a:xfrm>
              <a:custGeom>
                <a:avLst/>
                <a:gdLst/>
                <a:ahLst/>
                <a:cxnLst/>
                <a:rect l="l" t="t" r="r" b="b"/>
                <a:pathLst>
                  <a:path w="22959" h="11031" extrusionOk="0">
                    <a:moveTo>
                      <a:pt x="22930" y="1"/>
                    </a:moveTo>
                    <a:cubicBezTo>
                      <a:pt x="22779" y="1"/>
                      <a:pt x="17681" y="2413"/>
                      <a:pt x="11429" y="5415"/>
                    </a:cubicBezTo>
                    <a:cubicBezTo>
                      <a:pt x="5088" y="8473"/>
                      <a:pt x="1" y="10979"/>
                      <a:pt x="26" y="11029"/>
                    </a:cubicBezTo>
                    <a:cubicBezTo>
                      <a:pt x="26" y="11030"/>
                      <a:pt x="27" y="11030"/>
                      <a:pt x="28" y="11030"/>
                    </a:cubicBezTo>
                    <a:cubicBezTo>
                      <a:pt x="156" y="11030"/>
                      <a:pt x="5254" y="8642"/>
                      <a:pt x="11530" y="5616"/>
                    </a:cubicBezTo>
                    <a:cubicBezTo>
                      <a:pt x="17845" y="2583"/>
                      <a:pt x="22958" y="77"/>
                      <a:pt x="22933" y="2"/>
                    </a:cubicBezTo>
                    <a:cubicBezTo>
                      <a:pt x="22933" y="1"/>
                      <a:pt x="22932" y="1"/>
                      <a:pt x="22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6"/>
              <p:cNvSpPr/>
              <p:nvPr/>
            </p:nvSpPr>
            <p:spPr>
              <a:xfrm>
                <a:off x="1578475" y="1298225"/>
                <a:ext cx="573325" cy="275175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11007" extrusionOk="0">
                    <a:moveTo>
                      <a:pt x="22903" y="1"/>
                    </a:moveTo>
                    <a:cubicBezTo>
                      <a:pt x="22727" y="1"/>
                      <a:pt x="17649" y="2404"/>
                      <a:pt x="11429" y="5416"/>
                    </a:cubicBezTo>
                    <a:cubicBezTo>
                      <a:pt x="5088" y="8448"/>
                      <a:pt x="0" y="10955"/>
                      <a:pt x="25" y="11005"/>
                    </a:cubicBezTo>
                    <a:cubicBezTo>
                      <a:pt x="26" y="11006"/>
                      <a:pt x="27" y="11007"/>
                      <a:pt x="30" y="11007"/>
                    </a:cubicBezTo>
                    <a:cubicBezTo>
                      <a:pt x="206" y="11007"/>
                      <a:pt x="5284" y="8603"/>
                      <a:pt x="11529" y="5591"/>
                    </a:cubicBezTo>
                    <a:cubicBezTo>
                      <a:pt x="17845" y="2559"/>
                      <a:pt x="22933" y="52"/>
                      <a:pt x="22908" y="2"/>
                    </a:cubicBezTo>
                    <a:cubicBezTo>
                      <a:pt x="22907" y="1"/>
                      <a:pt x="22906" y="1"/>
                      <a:pt x="229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6"/>
              <p:cNvSpPr/>
              <p:nvPr/>
            </p:nvSpPr>
            <p:spPr>
              <a:xfrm>
                <a:off x="1604775" y="1352750"/>
                <a:ext cx="573350" cy="2757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11031" extrusionOk="0">
                    <a:moveTo>
                      <a:pt x="22906" y="1"/>
                    </a:moveTo>
                    <a:cubicBezTo>
                      <a:pt x="22778" y="1"/>
                      <a:pt x="17681" y="2389"/>
                      <a:pt x="11430" y="5415"/>
                    </a:cubicBezTo>
                    <a:cubicBezTo>
                      <a:pt x="5089" y="8448"/>
                      <a:pt x="1" y="10954"/>
                      <a:pt x="26" y="11029"/>
                    </a:cubicBezTo>
                    <a:cubicBezTo>
                      <a:pt x="26" y="11030"/>
                      <a:pt x="27" y="11030"/>
                      <a:pt x="28" y="11030"/>
                    </a:cubicBezTo>
                    <a:cubicBezTo>
                      <a:pt x="155" y="11030"/>
                      <a:pt x="5253" y="8618"/>
                      <a:pt x="11505" y="5616"/>
                    </a:cubicBezTo>
                    <a:cubicBezTo>
                      <a:pt x="17846" y="2558"/>
                      <a:pt x="22933" y="52"/>
                      <a:pt x="22908" y="2"/>
                    </a:cubicBezTo>
                    <a:cubicBezTo>
                      <a:pt x="22908" y="1"/>
                      <a:pt x="22907" y="1"/>
                      <a:pt x="229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36"/>
              <p:cNvSpPr/>
              <p:nvPr/>
            </p:nvSpPr>
            <p:spPr>
              <a:xfrm>
                <a:off x="1631100" y="1407275"/>
                <a:ext cx="573350" cy="275750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11030" extrusionOk="0">
                    <a:moveTo>
                      <a:pt x="22906" y="0"/>
                    </a:moveTo>
                    <a:cubicBezTo>
                      <a:pt x="22778" y="0"/>
                      <a:pt x="17680" y="2388"/>
                      <a:pt x="11429" y="5415"/>
                    </a:cubicBezTo>
                    <a:cubicBezTo>
                      <a:pt x="5088" y="8447"/>
                      <a:pt x="1" y="10954"/>
                      <a:pt x="26" y="11029"/>
                    </a:cubicBezTo>
                    <a:cubicBezTo>
                      <a:pt x="26" y="11029"/>
                      <a:pt x="27" y="11030"/>
                      <a:pt x="28" y="11030"/>
                    </a:cubicBezTo>
                    <a:cubicBezTo>
                      <a:pt x="155" y="11030"/>
                      <a:pt x="5253" y="8617"/>
                      <a:pt x="11504" y="5615"/>
                    </a:cubicBezTo>
                    <a:cubicBezTo>
                      <a:pt x="17845" y="2558"/>
                      <a:pt x="22933" y="51"/>
                      <a:pt x="22908" y="1"/>
                    </a:cubicBezTo>
                    <a:cubicBezTo>
                      <a:pt x="22908" y="1"/>
                      <a:pt x="22907" y="0"/>
                      <a:pt x="229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36"/>
              <p:cNvSpPr/>
              <p:nvPr/>
            </p:nvSpPr>
            <p:spPr>
              <a:xfrm>
                <a:off x="1654900" y="1594000"/>
                <a:ext cx="287000" cy="13800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5520" extrusionOk="0">
                    <a:moveTo>
                      <a:pt x="11455" y="1"/>
                    </a:moveTo>
                    <a:cubicBezTo>
                      <a:pt x="11455" y="1"/>
                      <a:pt x="11279" y="51"/>
                      <a:pt x="11004" y="176"/>
                    </a:cubicBezTo>
                    <a:cubicBezTo>
                      <a:pt x="10653" y="327"/>
                      <a:pt x="10252" y="527"/>
                      <a:pt x="9750" y="753"/>
                    </a:cubicBezTo>
                    <a:cubicBezTo>
                      <a:pt x="8698" y="1229"/>
                      <a:pt x="7269" y="1906"/>
                      <a:pt x="5690" y="2658"/>
                    </a:cubicBezTo>
                    <a:cubicBezTo>
                      <a:pt x="4111" y="3434"/>
                      <a:pt x="2683" y="4136"/>
                      <a:pt x="1655" y="4638"/>
                    </a:cubicBezTo>
                    <a:cubicBezTo>
                      <a:pt x="1179" y="4888"/>
                      <a:pt x="778" y="5089"/>
                      <a:pt x="452" y="5264"/>
                    </a:cubicBezTo>
                    <a:cubicBezTo>
                      <a:pt x="151" y="5414"/>
                      <a:pt x="1" y="5515"/>
                      <a:pt x="1" y="5515"/>
                    </a:cubicBezTo>
                    <a:cubicBezTo>
                      <a:pt x="4" y="5518"/>
                      <a:pt x="10" y="5520"/>
                      <a:pt x="17" y="5520"/>
                    </a:cubicBezTo>
                    <a:cubicBezTo>
                      <a:pt x="67" y="5520"/>
                      <a:pt x="215" y="5448"/>
                      <a:pt x="477" y="5339"/>
                    </a:cubicBezTo>
                    <a:cubicBezTo>
                      <a:pt x="828" y="5189"/>
                      <a:pt x="1229" y="5013"/>
                      <a:pt x="1730" y="4788"/>
                    </a:cubicBezTo>
                    <a:cubicBezTo>
                      <a:pt x="2758" y="4312"/>
                      <a:pt x="4212" y="3635"/>
                      <a:pt x="5790" y="2858"/>
                    </a:cubicBezTo>
                    <a:cubicBezTo>
                      <a:pt x="7369" y="2106"/>
                      <a:pt x="8798" y="1404"/>
                      <a:pt x="9826" y="878"/>
                    </a:cubicBezTo>
                    <a:cubicBezTo>
                      <a:pt x="10302" y="627"/>
                      <a:pt x="10703" y="427"/>
                      <a:pt x="11029" y="252"/>
                    </a:cubicBezTo>
                    <a:cubicBezTo>
                      <a:pt x="11304" y="101"/>
                      <a:pt x="11480" y="26"/>
                      <a:pt x="11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6"/>
              <p:cNvSpPr/>
              <p:nvPr/>
            </p:nvSpPr>
            <p:spPr>
              <a:xfrm>
                <a:off x="1939375" y="98612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70" y="0"/>
                    </a:moveTo>
                    <a:cubicBezTo>
                      <a:pt x="3553" y="0"/>
                      <a:pt x="2767" y="336"/>
                      <a:pt x="1805" y="782"/>
                    </a:cubicBezTo>
                    <a:cubicBezTo>
                      <a:pt x="802" y="1258"/>
                      <a:pt x="0" y="1709"/>
                      <a:pt x="26" y="1759"/>
                    </a:cubicBezTo>
                    <a:cubicBezTo>
                      <a:pt x="27" y="1763"/>
                      <a:pt x="32" y="1764"/>
                      <a:pt x="40" y="1764"/>
                    </a:cubicBezTo>
                    <a:cubicBezTo>
                      <a:pt x="160" y="1764"/>
                      <a:pt x="967" y="1428"/>
                      <a:pt x="1905" y="982"/>
                    </a:cubicBezTo>
                    <a:cubicBezTo>
                      <a:pt x="2933" y="481"/>
                      <a:pt x="3735" y="55"/>
                      <a:pt x="3685" y="5"/>
                    </a:cubicBezTo>
                    <a:cubicBezTo>
                      <a:pt x="3683" y="2"/>
                      <a:pt x="3678" y="0"/>
                      <a:pt x="36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6"/>
              <p:cNvSpPr/>
              <p:nvPr/>
            </p:nvSpPr>
            <p:spPr>
              <a:xfrm>
                <a:off x="1719450" y="1775650"/>
                <a:ext cx="14977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2864" extrusionOk="0">
                    <a:moveTo>
                      <a:pt x="5956" y="0"/>
                    </a:moveTo>
                    <a:cubicBezTo>
                      <a:pt x="5834" y="0"/>
                      <a:pt x="4523" y="585"/>
                      <a:pt x="2958" y="1331"/>
                    </a:cubicBezTo>
                    <a:cubicBezTo>
                      <a:pt x="1304" y="2133"/>
                      <a:pt x="0" y="2810"/>
                      <a:pt x="25" y="2860"/>
                    </a:cubicBezTo>
                    <a:cubicBezTo>
                      <a:pt x="26" y="2862"/>
                      <a:pt x="30" y="2863"/>
                      <a:pt x="35" y="2863"/>
                    </a:cubicBezTo>
                    <a:cubicBezTo>
                      <a:pt x="161" y="2863"/>
                      <a:pt x="1470" y="2301"/>
                      <a:pt x="3033" y="1532"/>
                    </a:cubicBezTo>
                    <a:cubicBezTo>
                      <a:pt x="4687" y="755"/>
                      <a:pt x="5990" y="53"/>
                      <a:pt x="5965" y="3"/>
                    </a:cubicBezTo>
                    <a:cubicBezTo>
                      <a:pt x="5964" y="1"/>
                      <a:pt x="5961" y="0"/>
                      <a:pt x="59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36"/>
              <p:cNvSpPr/>
              <p:nvPr/>
            </p:nvSpPr>
            <p:spPr>
              <a:xfrm>
                <a:off x="1745775" y="1822625"/>
                <a:ext cx="152275" cy="734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2939" extrusionOk="0">
                    <a:moveTo>
                      <a:pt x="6056" y="1"/>
                    </a:moveTo>
                    <a:cubicBezTo>
                      <a:pt x="5932" y="1"/>
                      <a:pt x="4597" y="587"/>
                      <a:pt x="3008" y="1382"/>
                    </a:cubicBezTo>
                    <a:cubicBezTo>
                      <a:pt x="1328" y="2184"/>
                      <a:pt x="0" y="2861"/>
                      <a:pt x="25" y="2936"/>
                    </a:cubicBezTo>
                    <a:cubicBezTo>
                      <a:pt x="26" y="2938"/>
                      <a:pt x="29" y="2939"/>
                      <a:pt x="34" y="2939"/>
                    </a:cubicBezTo>
                    <a:cubicBezTo>
                      <a:pt x="154" y="2939"/>
                      <a:pt x="1491" y="2330"/>
                      <a:pt x="3083" y="1558"/>
                    </a:cubicBezTo>
                    <a:cubicBezTo>
                      <a:pt x="4762" y="756"/>
                      <a:pt x="6090" y="79"/>
                      <a:pt x="6065" y="4"/>
                    </a:cubicBezTo>
                    <a:cubicBezTo>
                      <a:pt x="6064" y="2"/>
                      <a:pt x="6061" y="1"/>
                      <a:pt x="6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6"/>
              <p:cNvSpPr/>
              <p:nvPr/>
            </p:nvSpPr>
            <p:spPr>
              <a:xfrm>
                <a:off x="1782725" y="1908400"/>
                <a:ext cx="708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1342" extrusionOk="0">
                    <a:moveTo>
                      <a:pt x="2788" y="0"/>
                    </a:moveTo>
                    <a:cubicBezTo>
                      <a:pt x="2675" y="0"/>
                      <a:pt x="2090" y="239"/>
                      <a:pt x="1379" y="583"/>
                    </a:cubicBezTo>
                    <a:cubicBezTo>
                      <a:pt x="602" y="934"/>
                      <a:pt x="1" y="1285"/>
                      <a:pt x="51" y="1335"/>
                    </a:cubicBezTo>
                    <a:cubicBezTo>
                      <a:pt x="53" y="1339"/>
                      <a:pt x="60" y="1341"/>
                      <a:pt x="70" y="1341"/>
                    </a:cubicBezTo>
                    <a:cubicBezTo>
                      <a:pt x="184" y="1341"/>
                      <a:pt x="769" y="1102"/>
                      <a:pt x="1479" y="758"/>
                    </a:cubicBezTo>
                    <a:cubicBezTo>
                      <a:pt x="2231" y="407"/>
                      <a:pt x="2833" y="57"/>
                      <a:pt x="2808" y="6"/>
                    </a:cubicBezTo>
                    <a:cubicBezTo>
                      <a:pt x="2806" y="2"/>
                      <a:pt x="2799" y="0"/>
                      <a:pt x="27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36"/>
              <p:cNvSpPr/>
              <p:nvPr/>
            </p:nvSpPr>
            <p:spPr>
              <a:xfrm>
                <a:off x="1835375" y="1954275"/>
                <a:ext cx="176700" cy="136000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5440" extrusionOk="0">
                    <a:moveTo>
                      <a:pt x="3709" y="277"/>
                    </a:moveTo>
                    <a:cubicBezTo>
                      <a:pt x="3734" y="302"/>
                      <a:pt x="3759" y="327"/>
                      <a:pt x="3785" y="402"/>
                    </a:cubicBezTo>
                    <a:cubicBezTo>
                      <a:pt x="3999" y="787"/>
                      <a:pt x="4121" y="1209"/>
                      <a:pt x="4168" y="1637"/>
                    </a:cubicBezTo>
                    <a:lnTo>
                      <a:pt x="4168" y="1637"/>
                    </a:lnTo>
                    <a:cubicBezTo>
                      <a:pt x="3784" y="1879"/>
                      <a:pt x="3421" y="2108"/>
                      <a:pt x="3080" y="2323"/>
                    </a:cubicBezTo>
                    <a:lnTo>
                      <a:pt x="3080" y="2323"/>
                    </a:lnTo>
                    <a:cubicBezTo>
                      <a:pt x="2934" y="1966"/>
                      <a:pt x="2896" y="1552"/>
                      <a:pt x="2983" y="1179"/>
                    </a:cubicBezTo>
                    <a:cubicBezTo>
                      <a:pt x="3058" y="928"/>
                      <a:pt x="3158" y="703"/>
                      <a:pt x="3333" y="502"/>
                    </a:cubicBezTo>
                    <a:cubicBezTo>
                      <a:pt x="3409" y="427"/>
                      <a:pt x="3534" y="327"/>
                      <a:pt x="3609" y="277"/>
                    </a:cubicBezTo>
                    <a:close/>
                    <a:moveTo>
                      <a:pt x="4181" y="1787"/>
                    </a:moveTo>
                    <a:cubicBezTo>
                      <a:pt x="4183" y="1810"/>
                      <a:pt x="4184" y="1833"/>
                      <a:pt x="4186" y="1856"/>
                    </a:cubicBezTo>
                    <a:cubicBezTo>
                      <a:pt x="4209" y="2303"/>
                      <a:pt x="4144" y="2773"/>
                      <a:pt x="3990" y="3203"/>
                    </a:cubicBezTo>
                    <a:lnTo>
                      <a:pt x="3990" y="3203"/>
                    </a:lnTo>
                    <a:cubicBezTo>
                      <a:pt x="3848" y="3149"/>
                      <a:pt x="3711" y="3076"/>
                      <a:pt x="3584" y="2983"/>
                    </a:cubicBezTo>
                    <a:cubicBezTo>
                      <a:pt x="3389" y="2844"/>
                      <a:pt x="3236" y="2650"/>
                      <a:pt x="3127" y="2428"/>
                    </a:cubicBezTo>
                    <a:lnTo>
                      <a:pt x="3127" y="2428"/>
                    </a:lnTo>
                    <a:cubicBezTo>
                      <a:pt x="3458" y="2227"/>
                      <a:pt x="3810" y="2013"/>
                      <a:pt x="4181" y="1787"/>
                    </a:cubicBezTo>
                    <a:close/>
                    <a:moveTo>
                      <a:pt x="6680" y="279"/>
                    </a:moveTo>
                    <a:cubicBezTo>
                      <a:pt x="6845" y="762"/>
                      <a:pt x="6854" y="1343"/>
                      <a:pt x="6667" y="1881"/>
                    </a:cubicBezTo>
                    <a:cubicBezTo>
                      <a:pt x="6491" y="2457"/>
                      <a:pt x="6065" y="2983"/>
                      <a:pt x="5464" y="3184"/>
                    </a:cubicBezTo>
                    <a:cubicBezTo>
                      <a:pt x="5218" y="3276"/>
                      <a:pt x="4952" y="3326"/>
                      <a:pt x="4685" y="3326"/>
                    </a:cubicBezTo>
                    <a:cubicBezTo>
                      <a:pt x="4521" y="3326"/>
                      <a:pt x="4357" y="3307"/>
                      <a:pt x="4197" y="3268"/>
                    </a:cubicBezTo>
                    <a:lnTo>
                      <a:pt x="4197" y="3268"/>
                    </a:lnTo>
                    <a:cubicBezTo>
                      <a:pt x="4370" y="2816"/>
                      <a:pt x="4435" y="2323"/>
                      <a:pt x="4411" y="1831"/>
                    </a:cubicBezTo>
                    <a:cubicBezTo>
                      <a:pt x="4408" y="1772"/>
                      <a:pt x="4404" y="1714"/>
                      <a:pt x="4398" y="1656"/>
                    </a:cubicBezTo>
                    <a:lnTo>
                      <a:pt x="4398" y="1656"/>
                    </a:lnTo>
                    <a:cubicBezTo>
                      <a:pt x="5096" y="1233"/>
                      <a:pt x="5860" y="771"/>
                      <a:pt x="6680" y="279"/>
                    </a:cubicBezTo>
                    <a:close/>
                    <a:moveTo>
                      <a:pt x="1154" y="1296"/>
                    </a:moveTo>
                    <a:cubicBezTo>
                      <a:pt x="1561" y="1797"/>
                      <a:pt x="1760" y="2372"/>
                      <a:pt x="1830" y="2883"/>
                    </a:cubicBezTo>
                    <a:cubicBezTo>
                      <a:pt x="1842" y="2954"/>
                      <a:pt x="1852" y="3023"/>
                      <a:pt x="1859" y="3091"/>
                    </a:cubicBezTo>
                    <a:lnTo>
                      <a:pt x="1859" y="3091"/>
                    </a:lnTo>
                    <a:cubicBezTo>
                      <a:pt x="1849" y="3097"/>
                      <a:pt x="1839" y="3103"/>
                      <a:pt x="1830" y="3109"/>
                    </a:cubicBezTo>
                    <a:cubicBezTo>
                      <a:pt x="1605" y="3245"/>
                      <a:pt x="1400" y="3374"/>
                      <a:pt x="1213" y="3493"/>
                    </a:cubicBezTo>
                    <a:lnTo>
                      <a:pt x="1213" y="3493"/>
                    </a:lnTo>
                    <a:cubicBezTo>
                      <a:pt x="1201" y="3465"/>
                      <a:pt x="1189" y="3437"/>
                      <a:pt x="1178" y="3410"/>
                    </a:cubicBezTo>
                    <a:cubicBezTo>
                      <a:pt x="947" y="2694"/>
                      <a:pt x="1057" y="1957"/>
                      <a:pt x="1154" y="1296"/>
                    </a:cubicBezTo>
                    <a:close/>
                    <a:moveTo>
                      <a:pt x="1868" y="3191"/>
                    </a:moveTo>
                    <a:cubicBezTo>
                      <a:pt x="1897" y="3581"/>
                      <a:pt x="1846" y="3921"/>
                      <a:pt x="1764" y="4221"/>
                    </a:cubicBezTo>
                    <a:lnTo>
                      <a:pt x="1764" y="4221"/>
                    </a:lnTo>
                    <a:cubicBezTo>
                      <a:pt x="1549" y="4040"/>
                      <a:pt x="1373" y="3813"/>
                      <a:pt x="1249" y="3567"/>
                    </a:cubicBezTo>
                    <a:lnTo>
                      <a:pt x="1249" y="3567"/>
                    </a:lnTo>
                    <a:cubicBezTo>
                      <a:pt x="1437" y="3453"/>
                      <a:pt x="1643" y="3328"/>
                      <a:pt x="1868" y="3191"/>
                    </a:cubicBezTo>
                    <a:close/>
                    <a:moveTo>
                      <a:pt x="2942" y="2540"/>
                    </a:moveTo>
                    <a:cubicBezTo>
                      <a:pt x="3068" y="2782"/>
                      <a:pt x="3242" y="2996"/>
                      <a:pt x="3459" y="3159"/>
                    </a:cubicBezTo>
                    <a:cubicBezTo>
                      <a:pt x="3603" y="3263"/>
                      <a:pt x="3757" y="3344"/>
                      <a:pt x="3916" y="3405"/>
                    </a:cubicBezTo>
                    <a:lnTo>
                      <a:pt x="3916" y="3405"/>
                    </a:lnTo>
                    <a:cubicBezTo>
                      <a:pt x="3759" y="3806"/>
                      <a:pt x="3500" y="4159"/>
                      <a:pt x="3158" y="4387"/>
                    </a:cubicBezTo>
                    <a:cubicBezTo>
                      <a:pt x="2980" y="4494"/>
                      <a:pt x="2780" y="4544"/>
                      <a:pt x="2582" y="4544"/>
                    </a:cubicBezTo>
                    <a:cubicBezTo>
                      <a:pt x="2360" y="4544"/>
                      <a:pt x="2140" y="4481"/>
                      <a:pt x="1955" y="4362"/>
                    </a:cubicBezTo>
                    <a:cubicBezTo>
                      <a:pt x="1920" y="4339"/>
                      <a:pt x="1885" y="4315"/>
                      <a:pt x="1851" y="4290"/>
                    </a:cubicBezTo>
                    <a:lnTo>
                      <a:pt x="1851" y="4290"/>
                    </a:lnTo>
                    <a:cubicBezTo>
                      <a:pt x="1946" y="3960"/>
                      <a:pt x="2006" y="3568"/>
                      <a:pt x="1978" y="3124"/>
                    </a:cubicBezTo>
                    <a:lnTo>
                      <a:pt x="1978" y="3124"/>
                    </a:lnTo>
                    <a:cubicBezTo>
                      <a:pt x="2273" y="2946"/>
                      <a:pt x="2595" y="2751"/>
                      <a:pt x="2942" y="2540"/>
                    </a:cubicBezTo>
                    <a:close/>
                    <a:moveTo>
                      <a:pt x="6767" y="1"/>
                    </a:moveTo>
                    <a:lnTo>
                      <a:pt x="6692" y="51"/>
                    </a:lnTo>
                    <a:cubicBezTo>
                      <a:pt x="5858" y="572"/>
                      <a:pt x="5085" y="1059"/>
                      <a:pt x="4380" y="1503"/>
                    </a:cubicBezTo>
                    <a:lnTo>
                      <a:pt x="4380" y="1503"/>
                    </a:lnTo>
                    <a:cubicBezTo>
                      <a:pt x="4319" y="1087"/>
                      <a:pt x="4184" y="674"/>
                      <a:pt x="3985" y="277"/>
                    </a:cubicBezTo>
                    <a:cubicBezTo>
                      <a:pt x="3935" y="227"/>
                      <a:pt x="3910" y="151"/>
                      <a:pt x="3810" y="101"/>
                    </a:cubicBezTo>
                    <a:cubicBezTo>
                      <a:pt x="3772" y="64"/>
                      <a:pt x="3716" y="51"/>
                      <a:pt x="3662" y="51"/>
                    </a:cubicBezTo>
                    <a:cubicBezTo>
                      <a:pt x="3609" y="51"/>
                      <a:pt x="3559" y="64"/>
                      <a:pt x="3534" y="76"/>
                    </a:cubicBezTo>
                    <a:cubicBezTo>
                      <a:pt x="3434" y="126"/>
                      <a:pt x="3384" y="176"/>
                      <a:pt x="3333" y="227"/>
                    </a:cubicBezTo>
                    <a:cubicBezTo>
                      <a:pt x="3283" y="252"/>
                      <a:pt x="3233" y="302"/>
                      <a:pt x="3183" y="377"/>
                    </a:cubicBezTo>
                    <a:cubicBezTo>
                      <a:pt x="2983" y="577"/>
                      <a:pt x="2857" y="853"/>
                      <a:pt x="2782" y="1129"/>
                    </a:cubicBezTo>
                    <a:cubicBezTo>
                      <a:pt x="2664" y="1558"/>
                      <a:pt x="2711" y="2032"/>
                      <a:pt x="2894" y="2440"/>
                    </a:cubicBezTo>
                    <a:lnTo>
                      <a:pt x="2894" y="2440"/>
                    </a:lnTo>
                    <a:cubicBezTo>
                      <a:pt x="2563" y="2648"/>
                      <a:pt x="2255" y="2843"/>
                      <a:pt x="1970" y="3021"/>
                    </a:cubicBezTo>
                    <a:lnTo>
                      <a:pt x="1970" y="3021"/>
                    </a:lnTo>
                    <a:cubicBezTo>
                      <a:pt x="1966" y="2975"/>
                      <a:pt x="1961" y="2930"/>
                      <a:pt x="1955" y="2883"/>
                    </a:cubicBezTo>
                    <a:cubicBezTo>
                      <a:pt x="1905" y="2307"/>
                      <a:pt x="1654" y="1630"/>
                      <a:pt x="1153" y="1079"/>
                    </a:cubicBezTo>
                    <a:lnTo>
                      <a:pt x="1053" y="953"/>
                    </a:lnTo>
                    <a:lnTo>
                      <a:pt x="1028" y="1104"/>
                    </a:lnTo>
                    <a:cubicBezTo>
                      <a:pt x="927" y="1806"/>
                      <a:pt x="752" y="2633"/>
                      <a:pt x="1028" y="3460"/>
                    </a:cubicBezTo>
                    <a:cubicBezTo>
                      <a:pt x="1040" y="3502"/>
                      <a:pt x="1054" y="3543"/>
                      <a:pt x="1070" y="3584"/>
                    </a:cubicBezTo>
                    <a:lnTo>
                      <a:pt x="1070" y="3584"/>
                    </a:lnTo>
                    <a:cubicBezTo>
                      <a:pt x="840" y="3731"/>
                      <a:pt x="642" y="3859"/>
                      <a:pt x="476" y="3961"/>
                    </a:cubicBezTo>
                    <a:cubicBezTo>
                      <a:pt x="326" y="4061"/>
                      <a:pt x="226" y="4136"/>
                      <a:pt x="125" y="4212"/>
                    </a:cubicBezTo>
                    <a:cubicBezTo>
                      <a:pt x="50" y="4262"/>
                      <a:pt x="0" y="4287"/>
                      <a:pt x="0" y="4287"/>
                    </a:cubicBezTo>
                    <a:cubicBezTo>
                      <a:pt x="25" y="4287"/>
                      <a:pt x="50" y="4262"/>
                      <a:pt x="150" y="4237"/>
                    </a:cubicBezTo>
                    <a:cubicBezTo>
                      <a:pt x="251" y="4161"/>
                      <a:pt x="351" y="4111"/>
                      <a:pt x="501" y="4011"/>
                    </a:cubicBezTo>
                    <a:cubicBezTo>
                      <a:pt x="675" y="3912"/>
                      <a:pt x="874" y="3794"/>
                      <a:pt x="1100" y="3658"/>
                    </a:cubicBezTo>
                    <a:lnTo>
                      <a:pt x="1100" y="3658"/>
                    </a:lnTo>
                    <a:cubicBezTo>
                      <a:pt x="1228" y="3950"/>
                      <a:pt x="1439" y="4210"/>
                      <a:pt x="1707" y="4411"/>
                    </a:cubicBezTo>
                    <a:lnTo>
                      <a:pt x="1707" y="4411"/>
                    </a:lnTo>
                    <a:cubicBezTo>
                      <a:pt x="1481" y="5135"/>
                      <a:pt x="1154" y="5440"/>
                      <a:pt x="1178" y="5440"/>
                    </a:cubicBezTo>
                    <a:cubicBezTo>
                      <a:pt x="1178" y="5440"/>
                      <a:pt x="1203" y="5415"/>
                      <a:pt x="1253" y="5389"/>
                    </a:cubicBezTo>
                    <a:cubicBezTo>
                      <a:pt x="1278" y="5339"/>
                      <a:pt x="1328" y="5289"/>
                      <a:pt x="1404" y="5189"/>
                    </a:cubicBezTo>
                    <a:cubicBezTo>
                      <a:pt x="1516" y="5031"/>
                      <a:pt x="1670" y="4792"/>
                      <a:pt x="1791" y="4471"/>
                    </a:cubicBezTo>
                    <a:lnTo>
                      <a:pt x="1791" y="4471"/>
                    </a:lnTo>
                    <a:cubicBezTo>
                      <a:pt x="1812" y="4485"/>
                      <a:pt x="1833" y="4499"/>
                      <a:pt x="1855" y="4512"/>
                    </a:cubicBezTo>
                    <a:cubicBezTo>
                      <a:pt x="2079" y="4652"/>
                      <a:pt x="2357" y="4737"/>
                      <a:pt x="2634" y="4737"/>
                    </a:cubicBezTo>
                    <a:cubicBezTo>
                      <a:pt x="2853" y="4737"/>
                      <a:pt x="3070" y="4684"/>
                      <a:pt x="3258" y="4562"/>
                    </a:cubicBezTo>
                    <a:cubicBezTo>
                      <a:pt x="3674" y="4308"/>
                      <a:pt x="3941" y="3905"/>
                      <a:pt x="4118" y="3470"/>
                    </a:cubicBezTo>
                    <a:lnTo>
                      <a:pt x="4118" y="3470"/>
                    </a:lnTo>
                    <a:cubicBezTo>
                      <a:pt x="4304" y="3520"/>
                      <a:pt x="4496" y="3543"/>
                      <a:pt x="4686" y="3543"/>
                    </a:cubicBezTo>
                    <a:cubicBezTo>
                      <a:pt x="4981" y="3543"/>
                      <a:pt x="5272" y="3487"/>
                      <a:pt x="5539" y="3384"/>
                    </a:cubicBezTo>
                    <a:cubicBezTo>
                      <a:pt x="6191" y="3134"/>
                      <a:pt x="6667" y="2557"/>
                      <a:pt x="6867" y="1931"/>
                    </a:cubicBezTo>
                    <a:cubicBezTo>
                      <a:pt x="7068" y="1329"/>
                      <a:pt x="7043" y="653"/>
                      <a:pt x="6817" y="101"/>
                    </a:cubicBezTo>
                    <a:lnTo>
                      <a:pt x="67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36"/>
              <p:cNvSpPr/>
              <p:nvPr/>
            </p:nvSpPr>
            <p:spPr>
              <a:xfrm>
                <a:off x="2180600" y="1759375"/>
                <a:ext cx="196775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7871" h="5318" extrusionOk="0">
                    <a:moveTo>
                      <a:pt x="7841" y="1"/>
                    </a:moveTo>
                    <a:cubicBezTo>
                      <a:pt x="7745" y="1"/>
                      <a:pt x="5996" y="1136"/>
                      <a:pt x="3885" y="2559"/>
                    </a:cubicBezTo>
                    <a:cubicBezTo>
                      <a:pt x="1705" y="4038"/>
                      <a:pt x="1" y="5266"/>
                      <a:pt x="26" y="5316"/>
                    </a:cubicBezTo>
                    <a:cubicBezTo>
                      <a:pt x="26" y="5317"/>
                      <a:pt x="28" y="5317"/>
                      <a:pt x="30" y="5317"/>
                    </a:cubicBezTo>
                    <a:cubicBezTo>
                      <a:pt x="126" y="5317"/>
                      <a:pt x="1875" y="4182"/>
                      <a:pt x="3986" y="2734"/>
                    </a:cubicBezTo>
                    <a:cubicBezTo>
                      <a:pt x="6166" y="1281"/>
                      <a:pt x="7870" y="53"/>
                      <a:pt x="7845" y="2"/>
                    </a:cubicBezTo>
                    <a:cubicBezTo>
                      <a:pt x="7845" y="1"/>
                      <a:pt x="7843" y="1"/>
                      <a:pt x="7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7" name="Google Shape;2757;p36"/>
            <p:cNvGrpSpPr/>
            <p:nvPr/>
          </p:nvGrpSpPr>
          <p:grpSpPr>
            <a:xfrm>
              <a:off x="7972501" y="3909117"/>
              <a:ext cx="464971" cy="607825"/>
              <a:chOff x="5126725" y="2105600"/>
              <a:chExt cx="552025" cy="721625"/>
            </a:xfrm>
          </p:grpSpPr>
          <p:sp>
            <p:nvSpPr>
              <p:cNvPr id="2758" name="Google Shape;2758;p36"/>
              <p:cNvSpPr/>
              <p:nvPr/>
            </p:nvSpPr>
            <p:spPr>
              <a:xfrm>
                <a:off x="5126725" y="2178600"/>
                <a:ext cx="552025" cy="648625"/>
              </a:xfrm>
              <a:custGeom>
                <a:avLst/>
                <a:gdLst/>
                <a:ahLst/>
                <a:cxnLst/>
                <a:rect l="l" t="t" r="r" b="b"/>
                <a:pathLst>
                  <a:path w="22081" h="25945" extrusionOk="0">
                    <a:moveTo>
                      <a:pt x="12106" y="0"/>
                    </a:moveTo>
                    <a:lnTo>
                      <a:pt x="11329" y="1980"/>
                    </a:lnTo>
                    <a:lnTo>
                      <a:pt x="11304" y="1980"/>
                    </a:lnTo>
                    <a:cubicBezTo>
                      <a:pt x="10842" y="1813"/>
                      <a:pt x="10370" y="1734"/>
                      <a:pt x="9907" y="1734"/>
                    </a:cubicBezTo>
                    <a:cubicBezTo>
                      <a:pt x="8282" y="1734"/>
                      <a:pt x="6759" y="2707"/>
                      <a:pt x="6116" y="4286"/>
                    </a:cubicBezTo>
                    <a:cubicBezTo>
                      <a:pt x="4386" y="8597"/>
                      <a:pt x="1655" y="15564"/>
                      <a:pt x="376" y="18747"/>
                    </a:cubicBezTo>
                    <a:cubicBezTo>
                      <a:pt x="0" y="19700"/>
                      <a:pt x="477" y="20752"/>
                      <a:pt x="1404" y="21128"/>
                    </a:cubicBezTo>
                    <a:lnTo>
                      <a:pt x="13158" y="25815"/>
                    </a:lnTo>
                    <a:cubicBezTo>
                      <a:pt x="13381" y="25903"/>
                      <a:pt x="13610" y="25944"/>
                      <a:pt x="13835" y="25944"/>
                    </a:cubicBezTo>
                    <a:cubicBezTo>
                      <a:pt x="14576" y="25944"/>
                      <a:pt x="15276" y="25498"/>
                      <a:pt x="15564" y="24788"/>
                    </a:cubicBezTo>
                    <a:lnTo>
                      <a:pt x="21254" y="10477"/>
                    </a:lnTo>
                    <a:cubicBezTo>
                      <a:pt x="22081" y="8371"/>
                      <a:pt x="21078" y="5990"/>
                      <a:pt x="18973" y="5163"/>
                    </a:cubicBezTo>
                    <a:lnTo>
                      <a:pt x="19825" y="3058"/>
                    </a:lnTo>
                    <a:lnTo>
                      <a:pt x="121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36"/>
              <p:cNvSpPr/>
              <p:nvPr/>
            </p:nvSpPr>
            <p:spPr>
              <a:xfrm>
                <a:off x="5417450" y="2184875"/>
                <a:ext cx="2017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4311" extrusionOk="0">
                    <a:moveTo>
                      <a:pt x="377" y="0"/>
                    </a:moveTo>
                    <a:lnTo>
                      <a:pt x="1" y="978"/>
                    </a:lnTo>
                    <a:lnTo>
                      <a:pt x="7595" y="4311"/>
                    </a:lnTo>
                    <a:lnTo>
                      <a:pt x="8071" y="3083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6"/>
              <p:cNvSpPr/>
              <p:nvPr/>
            </p:nvSpPr>
            <p:spPr>
              <a:xfrm>
                <a:off x="5402425" y="2105600"/>
                <a:ext cx="266925" cy="17452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6981" extrusionOk="0">
                    <a:moveTo>
                      <a:pt x="2075" y="0"/>
                    </a:moveTo>
                    <a:cubicBezTo>
                      <a:pt x="1585" y="0"/>
                      <a:pt x="1113" y="293"/>
                      <a:pt x="902" y="790"/>
                    </a:cubicBezTo>
                    <a:lnTo>
                      <a:pt x="150" y="2695"/>
                    </a:lnTo>
                    <a:cubicBezTo>
                      <a:pt x="0" y="3121"/>
                      <a:pt x="201" y="3572"/>
                      <a:pt x="602" y="3748"/>
                    </a:cubicBezTo>
                    <a:lnTo>
                      <a:pt x="8597" y="6931"/>
                    </a:lnTo>
                    <a:cubicBezTo>
                      <a:pt x="8693" y="6964"/>
                      <a:pt x="8790" y="6980"/>
                      <a:pt x="8885" y="6980"/>
                    </a:cubicBezTo>
                    <a:cubicBezTo>
                      <a:pt x="9212" y="6980"/>
                      <a:pt x="9513" y="6790"/>
                      <a:pt x="9649" y="6479"/>
                    </a:cubicBezTo>
                    <a:lnTo>
                      <a:pt x="10401" y="4575"/>
                    </a:lnTo>
                    <a:cubicBezTo>
                      <a:pt x="10677" y="3923"/>
                      <a:pt x="10351" y="3196"/>
                      <a:pt x="9699" y="2946"/>
                    </a:cubicBezTo>
                    <a:lnTo>
                      <a:pt x="2531" y="88"/>
                    </a:lnTo>
                    <a:cubicBezTo>
                      <a:pt x="2383" y="29"/>
                      <a:pt x="2228" y="0"/>
                      <a:pt x="2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36"/>
              <p:cNvSpPr/>
              <p:nvPr/>
            </p:nvSpPr>
            <p:spPr>
              <a:xfrm>
                <a:off x="5427475" y="2109025"/>
                <a:ext cx="407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812" extrusionOk="0">
                    <a:moveTo>
                      <a:pt x="1577" y="1"/>
                    </a:moveTo>
                    <a:cubicBezTo>
                      <a:pt x="1518" y="1"/>
                      <a:pt x="1123" y="819"/>
                      <a:pt x="727" y="1856"/>
                    </a:cubicBezTo>
                    <a:cubicBezTo>
                      <a:pt x="301" y="2909"/>
                      <a:pt x="1" y="3786"/>
                      <a:pt x="51" y="3811"/>
                    </a:cubicBezTo>
                    <a:cubicBezTo>
                      <a:pt x="52" y="3811"/>
                      <a:pt x="53" y="3812"/>
                      <a:pt x="54" y="3812"/>
                    </a:cubicBezTo>
                    <a:cubicBezTo>
                      <a:pt x="137" y="3812"/>
                      <a:pt x="508" y="2969"/>
                      <a:pt x="928" y="1956"/>
                    </a:cubicBezTo>
                    <a:cubicBezTo>
                      <a:pt x="1329" y="904"/>
                      <a:pt x="1630" y="27"/>
                      <a:pt x="1580" y="1"/>
                    </a:cubicBezTo>
                    <a:cubicBezTo>
                      <a:pt x="1579" y="1"/>
                      <a:pt x="1578" y="1"/>
                      <a:pt x="1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36"/>
              <p:cNvSpPr/>
              <p:nvPr/>
            </p:nvSpPr>
            <p:spPr>
              <a:xfrm>
                <a:off x="5453175" y="2119050"/>
                <a:ext cx="407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812" extrusionOk="0">
                    <a:moveTo>
                      <a:pt x="1552" y="1"/>
                    </a:moveTo>
                    <a:cubicBezTo>
                      <a:pt x="1493" y="1"/>
                      <a:pt x="1122" y="843"/>
                      <a:pt x="702" y="1856"/>
                    </a:cubicBezTo>
                    <a:cubicBezTo>
                      <a:pt x="276" y="2909"/>
                      <a:pt x="0" y="3786"/>
                      <a:pt x="50" y="3811"/>
                    </a:cubicBezTo>
                    <a:cubicBezTo>
                      <a:pt x="51" y="3811"/>
                      <a:pt x="52" y="3812"/>
                      <a:pt x="53" y="3812"/>
                    </a:cubicBezTo>
                    <a:cubicBezTo>
                      <a:pt x="112" y="3812"/>
                      <a:pt x="483" y="2993"/>
                      <a:pt x="902" y="1956"/>
                    </a:cubicBezTo>
                    <a:cubicBezTo>
                      <a:pt x="1329" y="904"/>
                      <a:pt x="1629" y="27"/>
                      <a:pt x="1554" y="2"/>
                    </a:cubicBezTo>
                    <a:cubicBezTo>
                      <a:pt x="1553" y="1"/>
                      <a:pt x="1553" y="1"/>
                      <a:pt x="1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36"/>
              <p:cNvSpPr/>
              <p:nvPr/>
            </p:nvSpPr>
            <p:spPr>
              <a:xfrm>
                <a:off x="5478225" y="2129075"/>
                <a:ext cx="407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812" extrusionOk="0">
                    <a:moveTo>
                      <a:pt x="1577" y="1"/>
                    </a:moveTo>
                    <a:cubicBezTo>
                      <a:pt x="1518" y="1"/>
                      <a:pt x="1123" y="844"/>
                      <a:pt x="728" y="1881"/>
                    </a:cubicBezTo>
                    <a:cubicBezTo>
                      <a:pt x="301" y="2909"/>
                      <a:pt x="1" y="3786"/>
                      <a:pt x="51" y="3811"/>
                    </a:cubicBezTo>
                    <a:cubicBezTo>
                      <a:pt x="52" y="3811"/>
                      <a:pt x="53" y="3812"/>
                      <a:pt x="54" y="3812"/>
                    </a:cubicBezTo>
                    <a:cubicBezTo>
                      <a:pt x="137" y="3812"/>
                      <a:pt x="508" y="2993"/>
                      <a:pt x="928" y="1956"/>
                    </a:cubicBezTo>
                    <a:cubicBezTo>
                      <a:pt x="1329" y="904"/>
                      <a:pt x="1630" y="27"/>
                      <a:pt x="1580" y="2"/>
                    </a:cubicBezTo>
                    <a:cubicBezTo>
                      <a:pt x="1579" y="1"/>
                      <a:pt x="1578" y="1"/>
                      <a:pt x="1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36"/>
              <p:cNvSpPr/>
              <p:nvPr/>
            </p:nvSpPr>
            <p:spPr>
              <a:xfrm>
                <a:off x="5503925" y="2139125"/>
                <a:ext cx="407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811" extrusionOk="0">
                    <a:moveTo>
                      <a:pt x="1554" y="1"/>
                    </a:moveTo>
                    <a:lnTo>
                      <a:pt x="1554" y="1"/>
                    </a:lnTo>
                    <a:cubicBezTo>
                      <a:pt x="1504" y="1"/>
                      <a:pt x="1128" y="828"/>
                      <a:pt x="702" y="1880"/>
                    </a:cubicBezTo>
                    <a:cubicBezTo>
                      <a:pt x="276" y="2933"/>
                      <a:pt x="0" y="3785"/>
                      <a:pt x="50" y="3810"/>
                    </a:cubicBezTo>
                    <a:cubicBezTo>
                      <a:pt x="51" y="3810"/>
                      <a:pt x="52" y="3811"/>
                      <a:pt x="53" y="3811"/>
                    </a:cubicBezTo>
                    <a:cubicBezTo>
                      <a:pt x="112" y="3811"/>
                      <a:pt x="483" y="2992"/>
                      <a:pt x="903" y="1955"/>
                    </a:cubicBezTo>
                    <a:cubicBezTo>
                      <a:pt x="1329" y="903"/>
                      <a:pt x="1629" y="26"/>
                      <a:pt x="15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36"/>
              <p:cNvSpPr/>
              <p:nvPr/>
            </p:nvSpPr>
            <p:spPr>
              <a:xfrm>
                <a:off x="5528975" y="2149775"/>
                <a:ext cx="40750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786" extrusionOk="0">
                    <a:moveTo>
                      <a:pt x="1577" y="0"/>
                    </a:moveTo>
                    <a:cubicBezTo>
                      <a:pt x="1518" y="0"/>
                      <a:pt x="1123" y="818"/>
                      <a:pt x="728" y="1855"/>
                    </a:cubicBezTo>
                    <a:cubicBezTo>
                      <a:pt x="302" y="2908"/>
                      <a:pt x="1" y="3760"/>
                      <a:pt x="51" y="3785"/>
                    </a:cubicBezTo>
                    <a:cubicBezTo>
                      <a:pt x="52" y="3785"/>
                      <a:pt x="53" y="3786"/>
                      <a:pt x="54" y="3786"/>
                    </a:cubicBezTo>
                    <a:cubicBezTo>
                      <a:pt x="137" y="3786"/>
                      <a:pt x="508" y="2967"/>
                      <a:pt x="928" y="1930"/>
                    </a:cubicBezTo>
                    <a:cubicBezTo>
                      <a:pt x="1329" y="878"/>
                      <a:pt x="1630" y="1"/>
                      <a:pt x="1580" y="1"/>
                    </a:cubicBezTo>
                    <a:cubicBezTo>
                      <a:pt x="1579" y="0"/>
                      <a:pt x="1578" y="0"/>
                      <a:pt x="1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36"/>
              <p:cNvSpPr/>
              <p:nvPr/>
            </p:nvSpPr>
            <p:spPr>
              <a:xfrm>
                <a:off x="5554675" y="2159800"/>
                <a:ext cx="40125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786" extrusionOk="0">
                    <a:moveTo>
                      <a:pt x="1552" y="0"/>
                    </a:moveTo>
                    <a:cubicBezTo>
                      <a:pt x="1493" y="0"/>
                      <a:pt x="1122" y="818"/>
                      <a:pt x="702" y="1855"/>
                    </a:cubicBezTo>
                    <a:cubicBezTo>
                      <a:pt x="276" y="2908"/>
                      <a:pt x="0" y="3785"/>
                      <a:pt x="50" y="3785"/>
                    </a:cubicBezTo>
                    <a:cubicBezTo>
                      <a:pt x="51" y="3785"/>
                      <a:pt x="52" y="3786"/>
                      <a:pt x="53" y="3786"/>
                    </a:cubicBezTo>
                    <a:cubicBezTo>
                      <a:pt x="112" y="3786"/>
                      <a:pt x="483" y="2967"/>
                      <a:pt x="903" y="1930"/>
                    </a:cubicBezTo>
                    <a:cubicBezTo>
                      <a:pt x="1329" y="878"/>
                      <a:pt x="1604" y="26"/>
                      <a:pt x="1554" y="1"/>
                    </a:cubicBezTo>
                    <a:cubicBezTo>
                      <a:pt x="1554" y="0"/>
                      <a:pt x="1553" y="0"/>
                      <a:pt x="15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36"/>
              <p:cNvSpPr/>
              <p:nvPr/>
            </p:nvSpPr>
            <p:spPr>
              <a:xfrm>
                <a:off x="5579725" y="2169825"/>
                <a:ext cx="407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811" extrusionOk="0">
                    <a:moveTo>
                      <a:pt x="1576" y="0"/>
                    </a:moveTo>
                    <a:cubicBezTo>
                      <a:pt x="1494" y="0"/>
                      <a:pt x="1122" y="818"/>
                      <a:pt x="703" y="1855"/>
                    </a:cubicBezTo>
                    <a:cubicBezTo>
                      <a:pt x="302" y="2908"/>
                      <a:pt x="1" y="3785"/>
                      <a:pt x="51" y="3810"/>
                    </a:cubicBezTo>
                    <a:cubicBezTo>
                      <a:pt x="101" y="3810"/>
                      <a:pt x="502" y="2983"/>
                      <a:pt x="928" y="1930"/>
                    </a:cubicBezTo>
                    <a:cubicBezTo>
                      <a:pt x="1329" y="878"/>
                      <a:pt x="1630" y="26"/>
                      <a:pt x="1580" y="1"/>
                    </a:cubicBezTo>
                    <a:cubicBezTo>
                      <a:pt x="1579" y="0"/>
                      <a:pt x="1578" y="0"/>
                      <a:pt x="15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6"/>
              <p:cNvSpPr/>
              <p:nvPr/>
            </p:nvSpPr>
            <p:spPr>
              <a:xfrm>
                <a:off x="5604800" y="2179850"/>
                <a:ext cx="407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811" extrusionOk="0">
                    <a:moveTo>
                      <a:pt x="1577" y="0"/>
                    </a:moveTo>
                    <a:cubicBezTo>
                      <a:pt x="1518" y="0"/>
                      <a:pt x="1147" y="818"/>
                      <a:pt x="727" y="1855"/>
                    </a:cubicBezTo>
                    <a:cubicBezTo>
                      <a:pt x="301" y="2908"/>
                      <a:pt x="0" y="3785"/>
                      <a:pt x="76" y="3810"/>
                    </a:cubicBezTo>
                    <a:cubicBezTo>
                      <a:pt x="76" y="3810"/>
                      <a:pt x="77" y="3811"/>
                      <a:pt x="78" y="3811"/>
                    </a:cubicBezTo>
                    <a:cubicBezTo>
                      <a:pt x="136" y="3811"/>
                      <a:pt x="508" y="2968"/>
                      <a:pt x="928" y="1930"/>
                    </a:cubicBezTo>
                    <a:cubicBezTo>
                      <a:pt x="1354" y="878"/>
                      <a:pt x="1629" y="26"/>
                      <a:pt x="1579" y="1"/>
                    </a:cubicBezTo>
                    <a:cubicBezTo>
                      <a:pt x="1579" y="0"/>
                      <a:pt x="1578" y="0"/>
                      <a:pt x="1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6"/>
              <p:cNvSpPr/>
              <p:nvPr/>
            </p:nvSpPr>
            <p:spPr>
              <a:xfrm>
                <a:off x="5242650" y="2363675"/>
                <a:ext cx="343375" cy="283125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1325" extrusionOk="0">
                    <a:moveTo>
                      <a:pt x="3165" y="0"/>
                    </a:moveTo>
                    <a:cubicBezTo>
                      <a:pt x="2913" y="0"/>
                      <a:pt x="2679" y="158"/>
                      <a:pt x="2582" y="392"/>
                    </a:cubicBezTo>
                    <a:lnTo>
                      <a:pt x="125" y="6532"/>
                    </a:lnTo>
                    <a:cubicBezTo>
                      <a:pt x="0" y="6858"/>
                      <a:pt x="150" y="7209"/>
                      <a:pt x="476" y="7334"/>
                    </a:cubicBezTo>
                    <a:lnTo>
                      <a:pt x="10351" y="11269"/>
                    </a:lnTo>
                    <a:cubicBezTo>
                      <a:pt x="10432" y="11307"/>
                      <a:pt x="10515" y="11324"/>
                      <a:pt x="10596" y="11324"/>
                    </a:cubicBezTo>
                    <a:cubicBezTo>
                      <a:pt x="10838" y="11324"/>
                      <a:pt x="11059" y="11169"/>
                      <a:pt x="11153" y="10943"/>
                    </a:cubicBezTo>
                    <a:lnTo>
                      <a:pt x="13609" y="4778"/>
                    </a:lnTo>
                    <a:cubicBezTo>
                      <a:pt x="13734" y="4477"/>
                      <a:pt x="13584" y="4101"/>
                      <a:pt x="13258" y="3976"/>
                    </a:cubicBezTo>
                    <a:lnTo>
                      <a:pt x="3384" y="41"/>
                    </a:lnTo>
                    <a:cubicBezTo>
                      <a:pt x="3311" y="13"/>
                      <a:pt x="3237" y="0"/>
                      <a:pt x="3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6"/>
              <p:cNvSpPr/>
              <p:nvPr/>
            </p:nvSpPr>
            <p:spPr>
              <a:xfrm>
                <a:off x="5257675" y="2374625"/>
                <a:ext cx="310800" cy="257000"/>
              </a:xfrm>
              <a:custGeom>
                <a:avLst/>
                <a:gdLst/>
                <a:ahLst/>
                <a:cxnLst/>
                <a:rect l="l" t="t" r="r" b="b"/>
                <a:pathLst>
                  <a:path w="12432" h="10280" extrusionOk="0">
                    <a:moveTo>
                      <a:pt x="2765" y="118"/>
                    </a:moveTo>
                    <a:cubicBezTo>
                      <a:pt x="2768" y="118"/>
                      <a:pt x="2753" y="125"/>
                      <a:pt x="2732" y="136"/>
                    </a:cubicBezTo>
                    <a:lnTo>
                      <a:pt x="2732" y="136"/>
                    </a:lnTo>
                    <a:lnTo>
                      <a:pt x="2732" y="129"/>
                    </a:lnTo>
                    <a:cubicBezTo>
                      <a:pt x="2753" y="121"/>
                      <a:pt x="2763" y="118"/>
                      <a:pt x="2765" y="118"/>
                    </a:cubicBezTo>
                    <a:close/>
                    <a:moveTo>
                      <a:pt x="2681" y="1"/>
                    </a:moveTo>
                    <a:cubicBezTo>
                      <a:pt x="2660" y="1"/>
                      <a:pt x="2499" y="66"/>
                      <a:pt x="2501" y="66"/>
                    </a:cubicBezTo>
                    <a:cubicBezTo>
                      <a:pt x="2502" y="66"/>
                      <a:pt x="2511" y="63"/>
                      <a:pt x="2532" y="54"/>
                    </a:cubicBezTo>
                    <a:lnTo>
                      <a:pt x="2532" y="79"/>
                    </a:lnTo>
                    <a:lnTo>
                      <a:pt x="2507" y="104"/>
                    </a:lnTo>
                    <a:lnTo>
                      <a:pt x="2507" y="154"/>
                    </a:lnTo>
                    <a:lnTo>
                      <a:pt x="2457" y="255"/>
                    </a:lnTo>
                    <a:lnTo>
                      <a:pt x="2382" y="480"/>
                    </a:lnTo>
                    <a:lnTo>
                      <a:pt x="2206" y="881"/>
                    </a:lnTo>
                    <a:cubicBezTo>
                      <a:pt x="2106" y="1182"/>
                      <a:pt x="1981" y="1458"/>
                      <a:pt x="1880" y="1708"/>
                    </a:cubicBezTo>
                    <a:cubicBezTo>
                      <a:pt x="1655" y="2260"/>
                      <a:pt x="1454" y="2811"/>
                      <a:pt x="1229" y="3337"/>
                    </a:cubicBezTo>
                    <a:cubicBezTo>
                      <a:pt x="803" y="4390"/>
                      <a:pt x="402" y="5418"/>
                      <a:pt x="26" y="6395"/>
                    </a:cubicBezTo>
                    <a:lnTo>
                      <a:pt x="1" y="6495"/>
                    </a:lnTo>
                    <a:lnTo>
                      <a:pt x="76" y="6520"/>
                    </a:lnTo>
                    <a:cubicBezTo>
                      <a:pt x="2933" y="7623"/>
                      <a:pt x="5364" y="8576"/>
                      <a:pt x="7093" y="9252"/>
                    </a:cubicBezTo>
                    <a:cubicBezTo>
                      <a:pt x="7945" y="9578"/>
                      <a:pt x="8597" y="9829"/>
                      <a:pt x="9098" y="10029"/>
                    </a:cubicBezTo>
                    <a:cubicBezTo>
                      <a:pt x="9299" y="10104"/>
                      <a:pt x="9474" y="10180"/>
                      <a:pt x="9600" y="10230"/>
                    </a:cubicBezTo>
                    <a:cubicBezTo>
                      <a:pt x="9680" y="10246"/>
                      <a:pt x="9739" y="10262"/>
                      <a:pt x="9765" y="10271"/>
                    </a:cubicBezTo>
                    <a:lnTo>
                      <a:pt x="9765" y="10271"/>
                    </a:lnTo>
                    <a:cubicBezTo>
                      <a:pt x="9745" y="10255"/>
                      <a:pt x="9693" y="10217"/>
                      <a:pt x="9600" y="10180"/>
                    </a:cubicBezTo>
                    <a:cubicBezTo>
                      <a:pt x="9449" y="10129"/>
                      <a:pt x="9274" y="10054"/>
                      <a:pt x="9073" y="9954"/>
                    </a:cubicBezTo>
                    <a:cubicBezTo>
                      <a:pt x="8572" y="9754"/>
                      <a:pt x="7920" y="9478"/>
                      <a:pt x="7068" y="9152"/>
                    </a:cubicBezTo>
                    <a:cubicBezTo>
                      <a:pt x="5382" y="8458"/>
                      <a:pt x="3008" y="7493"/>
                      <a:pt x="238" y="6380"/>
                    </a:cubicBezTo>
                    <a:lnTo>
                      <a:pt x="238" y="6380"/>
                    </a:lnTo>
                    <a:cubicBezTo>
                      <a:pt x="627" y="5430"/>
                      <a:pt x="1016" y="4433"/>
                      <a:pt x="1429" y="3413"/>
                    </a:cubicBezTo>
                    <a:cubicBezTo>
                      <a:pt x="1655" y="2886"/>
                      <a:pt x="1855" y="2360"/>
                      <a:pt x="2081" y="1809"/>
                    </a:cubicBezTo>
                    <a:cubicBezTo>
                      <a:pt x="2181" y="1533"/>
                      <a:pt x="2306" y="1257"/>
                      <a:pt x="2407" y="982"/>
                    </a:cubicBezTo>
                    <a:lnTo>
                      <a:pt x="2582" y="556"/>
                    </a:lnTo>
                    <a:lnTo>
                      <a:pt x="2657" y="355"/>
                    </a:lnTo>
                    <a:lnTo>
                      <a:pt x="2702" y="242"/>
                    </a:lnTo>
                    <a:lnTo>
                      <a:pt x="2702" y="242"/>
                    </a:lnTo>
                    <a:cubicBezTo>
                      <a:pt x="6265" y="1643"/>
                      <a:pt x="9559" y="2945"/>
                      <a:pt x="12204" y="3984"/>
                    </a:cubicBezTo>
                    <a:lnTo>
                      <a:pt x="12204" y="3984"/>
                    </a:lnTo>
                    <a:cubicBezTo>
                      <a:pt x="11465" y="5857"/>
                      <a:pt x="10873" y="7411"/>
                      <a:pt x="10452" y="8525"/>
                    </a:cubicBezTo>
                    <a:cubicBezTo>
                      <a:pt x="10226" y="9052"/>
                      <a:pt x="10076" y="9503"/>
                      <a:pt x="9951" y="9804"/>
                    </a:cubicBezTo>
                    <a:cubicBezTo>
                      <a:pt x="9900" y="9954"/>
                      <a:pt x="9850" y="10054"/>
                      <a:pt x="9825" y="10155"/>
                    </a:cubicBezTo>
                    <a:cubicBezTo>
                      <a:pt x="9804" y="10218"/>
                      <a:pt x="9783" y="10263"/>
                      <a:pt x="9777" y="10276"/>
                    </a:cubicBezTo>
                    <a:lnTo>
                      <a:pt x="9777" y="10276"/>
                    </a:lnTo>
                    <a:cubicBezTo>
                      <a:pt x="9777" y="10276"/>
                      <a:pt x="9778" y="10276"/>
                      <a:pt x="9778" y="10277"/>
                    </a:cubicBezTo>
                    <a:lnTo>
                      <a:pt x="9778" y="10277"/>
                    </a:lnTo>
                    <a:cubicBezTo>
                      <a:pt x="9785" y="10268"/>
                      <a:pt x="9805" y="10240"/>
                      <a:pt x="9825" y="10180"/>
                    </a:cubicBezTo>
                    <a:cubicBezTo>
                      <a:pt x="9875" y="10079"/>
                      <a:pt x="9925" y="9979"/>
                      <a:pt x="9976" y="9854"/>
                    </a:cubicBezTo>
                    <a:cubicBezTo>
                      <a:pt x="10101" y="9553"/>
                      <a:pt x="10276" y="9127"/>
                      <a:pt x="10502" y="8601"/>
                    </a:cubicBezTo>
                    <a:cubicBezTo>
                      <a:pt x="10953" y="7473"/>
                      <a:pt x="11605" y="5894"/>
                      <a:pt x="12382" y="3964"/>
                    </a:cubicBezTo>
                    <a:lnTo>
                      <a:pt x="12432" y="3889"/>
                    </a:lnTo>
                    <a:lnTo>
                      <a:pt x="12331" y="3864"/>
                    </a:lnTo>
                    <a:cubicBezTo>
                      <a:pt x="9675" y="2786"/>
                      <a:pt x="6316" y="1458"/>
                      <a:pt x="2682" y="4"/>
                    </a:cubicBezTo>
                    <a:cubicBezTo>
                      <a:pt x="2685" y="2"/>
                      <a:pt x="2684" y="1"/>
                      <a:pt x="2681" y="1"/>
                    </a:cubicBezTo>
                    <a:close/>
                    <a:moveTo>
                      <a:pt x="9765" y="10271"/>
                    </a:moveTo>
                    <a:cubicBezTo>
                      <a:pt x="9772" y="10277"/>
                      <a:pt x="9775" y="10280"/>
                      <a:pt x="9775" y="10280"/>
                    </a:cubicBezTo>
                    <a:cubicBezTo>
                      <a:pt x="9775" y="10280"/>
                      <a:pt x="9776" y="10279"/>
                      <a:pt x="9777" y="10276"/>
                    </a:cubicBezTo>
                    <a:lnTo>
                      <a:pt x="9777" y="10276"/>
                    </a:lnTo>
                    <a:cubicBezTo>
                      <a:pt x="9774" y="10275"/>
                      <a:pt x="9771" y="10273"/>
                      <a:pt x="9765" y="10271"/>
                    </a:cubicBezTo>
                    <a:close/>
                    <a:moveTo>
                      <a:pt x="9778" y="10277"/>
                    </a:moveTo>
                    <a:cubicBezTo>
                      <a:pt x="9776" y="10279"/>
                      <a:pt x="9775" y="10280"/>
                      <a:pt x="9775" y="10280"/>
                    </a:cubicBezTo>
                    <a:cubicBezTo>
                      <a:pt x="9780" y="10280"/>
                      <a:pt x="9781" y="10279"/>
                      <a:pt x="9778" y="1027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36"/>
              <p:cNvSpPr/>
              <p:nvPr/>
            </p:nvSpPr>
            <p:spPr>
              <a:xfrm>
                <a:off x="5342900" y="2444175"/>
                <a:ext cx="165425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2614" extrusionOk="0">
                    <a:moveTo>
                      <a:pt x="37" y="1"/>
                    </a:moveTo>
                    <a:cubicBezTo>
                      <a:pt x="30" y="1"/>
                      <a:pt x="26" y="2"/>
                      <a:pt x="25" y="4"/>
                    </a:cubicBezTo>
                    <a:cubicBezTo>
                      <a:pt x="0" y="54"/>
                      <a:pt x="1454" y="681"/>
                      <a:pt x="3258" y="1408"/>
                    </a:cubicBezTo>
                    <a:cubicBezTo>
                      <a:pt x="5007" y="2102"/>
                      <a:pt x="6435" y="2614"/>
                      <a:pt x="6580" y="2614"/>
                    </a:cubicBezTo>
                    <a:cubicBezTo>
                      <a:pt x="6587" y="2614"/>
                      <a:pt x="6591" y="2613"/>
                      <a:pt x="6592" y="2611"/>
                    </a:cubicBezTo>
                    <a:cubicBezTo>
                      <a:pt x="6617" y="2560"/>
                      <a:pt x="5163" y="1934"/>
                      <a:pt x="3333" y="1207"/>
                    </a:cubicBezTo>
                    <a:cubicBezTo>
                      <a:pt x="1609" y="512"/>
                      <a:pt x="181" y="1"/>
                      <a:pt x="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36"/>
              <p:cNvSpPr/>
              <p:nvPr/>
            </p:nvSpPr>
            <p:spPr>
              <a:xfrm>
                <a:off x="5331600" y="2471750"/>
                <a:ext cx="165450" cy="65975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2639" extrusionOk="0">
                    <a:moveTo>
                      <a:pt x="37" y="1"/>
                    </a:moveTo>
                    <a:cubicBezTo>
                      <a:pt x="31" y="1"/>
                      <a:pt x="27" y="2"/>
                      <a:pt x="26" y="4"/>
                    </a:cubicBezTo>
                    <a:cubicBezTo>
                      <a:pt x="1" y="79"/>
                      <a:pt x="1455" y="706"/>
                      <a:pt x="3259" y="1432"/>
                    </a:cubicBezTo>
                    <a:cubicBezTo>
                      <a:pt x="5011" y="2104"/>
                      <a:pt x="6442" y="2639"/>
                      <a:pt x="6582" y="2639"/>
                    </a:cubicBezTo>
                    <a:cubicBezTo>
                      <a:pt x="6588" y="2639"/>
                      <a:pt x="6591" y="2638"/>
                      <a:pt x="6593" y="2635"/>
                    </a:cubicBezTo>
                    <a:cubicBezTo>
                      <a:pt x="6618" y="2585"/>
                      <a:pt x="5164" y="1934"/>
                      <a:pt x="3359" y="1232"/>
                    </a:cubicBezTo>
                    <a:cubicBezTo>
                      <a:pt x="1607" y="536"/>
                      <a:pt x="177" y="1"/>
                      <a:pt x="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36"/>
              <p:cNvSpPr/>
              <p:nvPr/>
            </p:nvSpPr>
            <p:spPr>
              <a:xfrm>
                <a:off x="5320950" y="2498700"/>
                <a:ext cx="165450" cy="65975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2639" extrusionOk="0">
                    <a:moveTo>
                      <a:pt x="37" y="0"/>
                    </a:moveTo>
                    <a:cubicBezTo>
                      <a:pt x="31" y="0"/>
                      <a:pt x="27" y="1"/>
                      <a:pt x="26" y="4"/>
                    </a:cubicBezTo>
                    <a:cubicBezTo>
                      <a:pt x="1" y="54"/>
                      <a:pt x="1455" y="705"/>
                      <a:pt x="3259" y="1407"/>
                    </a:cubicBezTo>
                    <a:cubicBezTo>
                      <a:pt x="5011" y="2103"/>
                      <a:pt x="6442" y="2638"/>
                      <a:pt x="6582" y="2638"/>
                    </a:cubicBezTo>
                    <a:cubicBezTo>
                      <a:pt x="6588" y="2638"/>
                      <a:pt x="6591" y="2637"/>
                      <a:pt x="6592" y="2635"/>
                    </a:cubicBezTo>
                    <a:cubicBezTo>
                      <a:pt x="6618" y="2560"/>
                      <a:pt x="5164" y="1933"/>
                      <a:pt x="3359" y="1207"/>
                    </a:cubicBezTo>
                    <a:cubicBezTo>
                      <a:pt x="1607" y="535"/>
                      <a:pt x="177" y="0"/>
                      <a:pt x="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36"/>
              <p:cNvSpPr/>
              <p:nvPr/>
            </p:nvSpPr>
            <p:spPr>
              <a:xfrm>
                <a:off x="5411175" y="2229900"/>
                <a:ext cx="180500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2868" extrusionOk="0">
                    <a:moveTo>
                      <a:pt x="33" y="1"/>
                    </a:moveTo>
                    <a:cubicBezTo>
                      <a:pt x="29" y="1"/>
                      <a:pt x="26" y="2"/>
                      <a:pt x="26" y="4"/>
                    </a:cubicBezTo>
                    <a:cubicBezTo>
                      <a:pt x="1" y="79"/>
                      <a:pt x="1580" y="756"/>
                      <a:pt x="3560" y="1532"/>
                    </a:cubicBezTo>
                    <a:cubicBezTo>
                      <a:pt x="5428" y="2289"/>
                      <a:pt x="6983" y="2867"/>
                      <a:pt x="7174" y="2867"/>
                    </a:cubicBezTo>
                    <a:cubicBezTo>
                      <a:pt x="7186" y="2867"/>
                      <a:pt x="7193" y="2865"/>
                      <a:pt x="7194" y="2861"/>
                    </a:cubicBezTo>
                    <a:cubicBezTo>
                      <a:pt x="7219" y="2811"/>
                      <a:pt x="5615" y="2134"/>
                      <a:pt x="3635" y="1332"/>
                    </a:cubicBezTo>
                    <a:cubicBezTo>
                      <a:pt x="1732" y="585"/>
                      <a:pt x="154" y="1"/>
                      <a:pt x="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36"/>
              <p:cNvSpPr/>
              <p:nvPr/>
            </p:nvSpPr>
            <p:spPr>
              <a:xfrm>
                <a:off x="5159925" y="2246175"/>
                <a:ext cx="219325" cy="386700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15468" extrusionOk="0">
                    <a:moveTo>
                      <a:pt x="8305" y="0"/>
                    </a:moveTo>
                    <a:cubicBezTo>
                      <a:pt x="8228" y="0"/>
                      <a:pt x="8141" y="8"/>
                      <a:pt x="8046" y="29"/>
                    </a:cubicBezTo>
                    <a:cubicBezTo>
                      <a:pt x="7570" y="79"/>
                      <a:pt x="6868" y="330"/>
                      <a:pt x="6266" y="932"/>
                    </a:cubicBezTo>
                    <a:cubicBezTo>
                      <a:pt x="5640" y="1508"/>
                      <a:pt x="5139" y="2435"/>
                      <a:pt x="4738" y="3463"/>
                    </a:cubicBezTo>
                    <a:cubicBezTo>
                      <a:pt x="4312" y="4490"/>
                      <a:pt x="3860" y="5643"/>
                      <a:pt x="3384" y="6821"/>
                    </a:cubicBezTo>
                    <a:cubicBezTo>
                      <a:pt x="2432" y="9202"/>
                      <a:pt x="1580" y="11358"/>
                      <a:pt x="953" y="12912"/>
                    </a:cubicBezTo>
                    <a:cubicBezTo>
                      <a:pt x="677" y="13689"/>
                      <a:pt x="427" y="14315"/>
                      <a:pt x="251" y="14766"/>
                    </a:cubicBezTo>
                    <a:cubicBezTo>
                      <a:pt x="101" y="15217"/>
                      <a:pt x="1" y="15468"/>
                      <a:pt x="26" y="15468"/>
                    </a:cubicBezTo>
                    <a:cubicBezTo>
                      <a:pt x="26" y="15468"/>
                      <a:pt x="151" y="15242"/>
                      <a:pt x="327" y="14816"/>
                    </a:cubicBezTo>
                    <a:cubicBezTo>
                      <a:pt x="527" y="14340"/>
                      <a:pt x="778" y="13714"/>
                      <a:pt x="1104" y="12987"/>
                    </a:cubicBezTo>
                    <a:cubicBezTo>
                      <a:pt x="1755" y="11433"/>
                      <a:pt x="2632" y="9277"/>
                      <a:pt x="3585" y="6897"/>
                    </a:cubicBezTo>
                    <a:cubicBezTo>
                      <a:pt x="4061" y="5719"/>
                      <a:pt x="4512" y="4591"/>
                      <a:pt x="4913" y="3538"/>
                    </a:cubicBezTo>
                    <a:cubicBezTo>
                      <a:pt x="5314" y="2511"/>
                      <a:pt x="5765" y="1608"/>
                      <a:pt x="6367" y="1032"/>
                    </a:cubicBezTo>
                    <a:cubicBezTo>
                      <a:pt x="6943" y="455"/>
                      <a:pt x="7595" y="180"/>
                      <a:pt x="8046" y="105"/>
                    </a:cubicBezTo>
                    <a:cubicBezTo>
                      <a:pt x="8272" y="67"/>
                      <a:pt x="8453" y="61"/>
                      <a:pt x="8579" y="61"/>
                    </a:cubicBezTo>
                    <a:cubicBezTo>
                      <a:pt x="8641" y="61"/>
                      <a:pt x="8690" y="62"/>
                      <a:pt x="8723" y="62"/>
                    </a:cubicBezTo>
                    <a:cubicBezTo>
                      <a:pt x="8756" y="62"/>
                      <a:pt x="8773" y="61"/>
                      <a:pt x="8773" y="54"/>
                    </a:cubicBezTo>
                    <a:cubicBezTo>
                      <a:pt x="8773" y="54"/>
                      <a:pt x="8698" y="29"/>
                      <a:pt x="8572" y="29"/>
                    </a:cubicBezTo>
                    <a:cubicBezTo>
                      <a:pt x="8500" y="15"/>
                      <a:pt x="8411" y="0"/>
                      <a:pt x="8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6"/>
              <p:cNvSpPr/>
              <p:nvPr/>
            </p:nvSpPr>
            <p:spPr>
              <a:xfrm>
                <a:off x="5148650" y="2684400"/>
                <a:ext cx="342125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5508" extrusionOk="0">
                    <a:moveTo>
                      <a:pt x="915" y="0"/>
                    </a:moveTo>
                    <a:cubicBezTo>
                      <a:pt x="796" y="0"/>
                      <a:pt x="690" y="7"/>
                      <a:pt x="602" y="19"/>
                    </a:cubicBezTo>
                    <a:cubicBezTo>
                      <a:pt x="201" y="19"/>
                      <a:pt x="1" y="44"/>
                      <a:pt x="1" y="44"/>
                    </a:cubicBezTo>
                    <a:cubicBezTo>
                      <a:pt x="1" y="69"/>
                      <a:pt x="201" y="94"/>
                      <a:pt x="602" y="94"/>
                    </a:cubicBezTo>
                    <a:cubicBezTo>
                      <a:pt x="778" y="94"/>
                      <a:pt x="1028" y="119"/>
                      <a:pt x="1279" y="145"/>
                    </a:cubicBezTo>
                    <a:cubicBezTo>
                      <a:pt x="1555" y="170"/>
                      <a:pt x="1855" y="170"/>
                      <a:pt x="2206" y="220"/>
                    </a:cubicBezTo>
                    <a:cubicBezTo>
                      <a:pt x="2883" y="295"/>
                      <a:pt x="3685" y="445"/>
                      <a:pt x="4562" y="646"/>
                    </a:cubicBezTo>
                    <a:cubicBezTo>
                      <a:pt x="5439" y="846"/>
                      <a:pt x="6367" y="1122"/>
                      <a:pt x="7344" y="1523"/>
                    </a:cubicBezTo>
                    <a:cubicBezTo>
                      <a:pt x="8296" y="1899"/>
                      <a:pt x="9199" y="2350"/>
                      <a:pt x="9976" y="2801"/>
                    </a:cubicBezTo>
                    <a:cubicBezTo>
                      <a:pt x="10753" y="3252"/>
                      <a:pt x="11429" y="3703"/>
                      <a:pt x="11956" y="4104"/>
                    </a:cubicBezTo>
                    <a:cubicBezTo>
                      <a:pt x="12231" y="4305"/>
                      <a:pt x="12482" y="4505"/>
                      <a:pt x="12682" y="4681"/>
                    </a:cubicBezTo>
                    <a:cubicBezTo>
                      <a:pt x="12908" y="4856"/>
                      <a:pt x="13083" y="5007"/>
                      <a:pt x="13209" y="5132"/>
                    </a:cubicBezTo>
                    <a:cubicBezTo>
                      <a:pt x="13510" y="5383"/>
                      <a:pt x="13660" y="5508"/>
                      <a:pt x="13685" y="5508"/>
                    </a:cubicBezTo>
                    <a:cubicBezTo>
                      <a:pt x="13685" y="5483"/>
                      <a:pt x="13535" y="5333"/>
                      <a:pt x="13284" y="5057"/>
                    </a:cubicBezTo>
                    <a:cubicBezTo>
                      <a:pt x="13134" y="4932"/>
                      <a:pt x="12983" y="4756"/>
                      <a:pt x="12758" y="4581"/>
                    </a:cubicBezTo>
                    <a:cubicBezTo>
                      <a:pt x="12557" y="4405"/>
                      <a:pt x="12332" y="4205"/>
                      <a:pt x="12056" y="3979"/>
                    </a:cubicBezTo>
                    <a:cubicBezTo>
                      <a:pt x="11530" y="3553"/>
                      <a:pt x="10853" y="3077"/>
                      <a:pt x="10076" y="2626"/>
                    </a:cubicBezTo>
                    <a:cubicBezTo>
                      <a:pt x="9299" y="2150"/>
                      <a:pt x="8397" y="1698"/>
                      <a:pt x="7419" y="1322"/>
                    </a:cubicBezTo>
                    <a:cubicBezTo>
                      <a:pt x="6442" y="921"/>
                      <a:pt x="5489" y="646"/>
                      <a:pt x="4612" y="445"/>
                    </a:cubicBezTo>
                    <a:cubicBezTo>
                      <a:pt x="3710" y="245"/>
                      <a:pt x="2908" y="119"/>
                      <a:pt x="2206" y="69"/>
                    </a:cubicBezTo>
                    <a:cubicBezTo>
                      <a:pt x="1880" y="44"/>
                      <a:pt x="1555" y="19"/>
                      <a:pt x="1304" y="19"/>
                    </a:cubicBezTo>
                    <a:cubicBezTo>
                      <a:pt x="1166" y="7"/>
                      <a:pt x="1035" y="0"/>
                      <a:pt x="9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777" name="Google Shape;2777;p3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8" name="Google Shape;2778;p36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9" name="Google Shape;2779;p36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780" name="Google Shape;2780;p36">
            <a:hlinkClick r:id="" action="ppaction://noaction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781" name="Google Shape;2781;p36">
            <a:hlinkClick r:id="" action="ppaction://noaction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782" name="Google Shape;2782;p36">
            <a:hlinkClick r:id="" action="ppaction://noaction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783" name="Google Shape;2783;p36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784" name="Google Shape;2784;p36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785" name="Google Shape;2785;p36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4538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10800" y="67200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ตัวอย่างแผนภูมิการผลิต</a:t>
            </a:r>
            <a:endParaRPr sz="20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" action="ppaction://noaction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56" y="72955"/>
            <a:ext cx="5853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7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ประโยชน์ของระบบ </a:t>
            </a:r>
            <a:r>
              <a:rPr lang="en-US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HACCP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7"/>
            <a:ext cx="7704000" cy="230399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ให้ความปลอดภัยกับอาหาร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เปลี่ยนการตรวจสอบผลิตภัณฑ์สุดท้าย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เป็นระบบการป้องกันปัญหาตามหลักการประกันคุณภาพ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ใช้ควบคุมอันตรายจากจุลินทรีย์ สารเคมี และสิ่งปลอมปนได้อย่างมีประสิทธิภาพและไม่สิ้นเปลือง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ลดการสูญเสียจากการผลิตสินค้าที่ไม่เป็นไปตามข้อกำหนด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สามารถใช้ร่วมกับระบบคุณภาพอื่น ๆ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กำหนดในมาตรฐานอาหารระหว่างประเทศ</a:t>
            </a: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rId9" action="ppaction://hlinksldjump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rId10" action="ppaction://hlinksldjump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409456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หลักการ </a:t>
            </a:r>
            <a:r>
              <a:rPr lang="en-US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HACCP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7"/>
            <a:ext cx="7704000" cy="25717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thaiDist">
              <a:buNone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ระบบ 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 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ประกอบด้วยหลักการ  7  ข้อ  ดังนี้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หลักการที่ 1  การวิเคราะห์อันตราย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หลักการที่ 2  กำหนดจุดวิกฤติที่ต้องควบคุม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หลักการที่ 3  กำหนดค่าวิกฤติ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หลักการที่ 4  กำหนดการตรวจติดตาม  การควบคุมจุดวิกฤติ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หลักการที่ 5  กำหนดวิธีการแก้ไข เมื่อตรวจพบจุดวิกฤติที่ต้องควบคุม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หลักการที่ 6  กำหนดวิธีการทวนสอบระบบ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 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หลักการที่ 7  กำหนดวิธีการจัดทำเอกสารและการจัดเก็บบันทึกข้อมูล</a:t>
            </a: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rId9" action="ppaction://hlinksldjump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rId10" action="ppaction://hlinksldjump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86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ขั้นตอนการจัดทำแผน </a:t>
            </a:r>
            <a:r>
              <a:rPr lang="en-US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HACCP 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7"/>
            <a:ext cx="7704000" cy="37918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thaiDist">
              <a:buNone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ขั้นตอนการจัดทำแผน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 </a:t>
            </a: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มี  12  ขั้นตอน ดังนี้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จัดตั้งคณะทำงานพัฒนาระบบ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อธิบายรายละเอียดของผลิภัณฑ์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ระบุวัตถุประสงค์ในการใช้ผลิตภัณฑ์และกลุ่มผู้บริโภค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จัดทำแผนภูมิการผลิต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ทวนสอบความถูกต้องของแผนภูมิการผลิตกับสายการผลิตจริง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การวิเคราะห์อันตราย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กำหนดจุดวิกฤติที่ต้องควบคุม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กำหนดค่าวิกฤติ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กำหนดการตรวจติดตาม  การควบคุมจุดวิกฤติ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กำหนดวิธีการแก้ไขเมื่อตรวจพบจุดวิกฤติที่ต้องควบคุม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กำหนดวิธีการทวนสอบระบบ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 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กำหนดวิธีการจัดทำเอกสารและการจัดเก็บบันทึกข้อมูล</a:t>
            </a: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rId9" action="ppaction://hlinksldjump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rId10" action="ppaction://hlinksldjump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392749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p36"/>
          <p:cNvSpPr/>
          <p:nvPr/>
        </p:nvSpPr>
        <p:spPr>
          <a:xfrm>
            <a:off x="712450" y="2238275"/>
            <a:ext cx="29592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36"/>
          <p:cNvSpPr txBox="1">
            <a:spLocks noGrp="1"/>
          </p:cNvSpPr>
          <p:nvPr>
            <p:ph type="title"/>
          </p:nvPr>
        </p:nvSpPr>
        <p:spPr>
          <a:xfrm>
            <a:off x="720000" y="2284333"/>
            <a:ext cx="3694838" cy="15347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Athiti" panose="00000500000000000000" pitchFamily="2" charset="-34"/>
                <a:cs typeface="Athiti" panose="00000500000000000000" pitchFamily="2" charset="-34"/>
              </a:rPr>
              <a:t>รายละเอียด</a:t>
            </a:r>
            <a:br>
              <a:rPr lang="th-TH" b="1" dirty="0">
                <a:latin typeface="Athiti" panose="00000500000000000000" pitchFamily="2" charset="-34"/>
                <a:cs typeface="Athiti" panose="00000500000000000000" pitchFamily="2" charset="-34"/>
              </a:rPr>
            </a:br>
            <a:endParaRPr lang="en-US" b="1" dirty="0">
              <a:latin typeface="Athiti" panose="00000500000000000000" pitchFamily="2" charset="-34"/>
              <a:cs typeface="Athiti" panose="00000500000000000000" pitchFamily="2" charset="-34"/>
            </a:endParaRPr>
          </a:p>
        </p:txBody>
      </p:sp>
      <p:sp>
        <p:nvSpPr>
          <p:cNvPr id="2617" name="Google Shape;2617;p36"/>
          <p:cNvSpPr txBox="1">
            <a:spLocks noGrp="1"/>
          </p:cNvSpPr>
          <p:nvPr>
            <p:ph type="subTitle" idx="1"/>
          </p:nvPr>
        </p:nvSpPr>
        <p:spPr>
          <a:xfrm>
            <a:off x="720000" y="2424400"/>
            <a:ext cx="4609278" cy="5173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latin typeface="Athiti" panose="00000500000000000000" pitchFamily="2" charset="-34"/>
                <a:cs typeface="Athiti" panose="00000500000000000000" pitchFamily="2" charset="-34"/>
              </a:rPr>
              <a:t>ขั้นตอนการจัดทำระบบ </a:t>
            </a:r>
            <a:r>
              <a:rPr lang="en-US" sz="2800" dirty="0">
                <a:latin typeface="Athiti" panose="00000500000000000000" pitchFamily="2" charset="-34"/>
                <a:cs typeface="Athiti" panose="00000500000000000000" pitchFamily="2" charset="-34"/>
              </a:rPr>
              <a:t>HACCP</a:t>
            </a:r>
            <a:endParaRPr sz="2800" dirty="0">
              <a:latin typeface="Athiti" panose="00000500000000000000" pitchFamily="2" charset="-34"/>
              <a:cs typeface="Athiti" panose="00000500000000000000" pitchFamily="2" charset="-34"/>
            </a:endParaRPr>
          </a:p>
        </p:txBody>
      </p:sp>
      <p:grpSp>
        <p:nvGrpSpPr>
          <p:cNvPr id="2618" name="Google Shape;2618;p36"/>
          <p:cNvGrpSpPr/>
          <p:nvPr/>
        </p:nvGrpSpPr>
        <p:grpSpPr>
          <a:xfrm>
            <a:off x="4499824" y="624073"/>
            <a:ext cx="3937648" cy="4268219"/>
            <a:chOff x="4499824" y="624073"/>
            <a:chExt cx="3937648" cy="4268219"/>
          </a:xfrm>
        </p:grpSpPr>
        <p:grpSp>
          <p:nvGrpSpPr>
            <p:cNvPr id="2619" name="Google Shape;2619;p36"/>
            <p:cNvGrpSpPr/>
            <p:nvPr/>
          </p:nvGrpSpPr>
          <p:grpSpPr>
            <a:xfrm>
              <a:off x="5564557" y="1596265"/>
              <a:ext cx="1629604" cy="3296027"/>
              <a:chOff x="2729475" y="659175"/>
              <a:chExt cx="2217450" cy="4485000"/>
            </a:xfrm>
          </p:grpSpPr>
          <p:sp>
            <p:nvSpPr>
              <p:cNvPr id="2620" name="Google Shape;2620;p36"/>
              <p:cNvSpPr/>
              <p:nvPr/>
            </p:nvSpPr>
            <p:spPr>
              <a:xfrm>
                <a:off x="3126075" y="1560650"/>
                <a:ext cx="733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1392" extrusionOk="0">
                    <a:moveTo>
                      <a:pt x="2888" y="0"/>
                    </a:moveTo>
                    <a:cubicBezTo>
                      <a:pt x="2767" y="0"/>
                      <a:pt x="2138" y="241"/>
                      <a:pt x="1404" y="608"/>
                    </a:cubicBezTo>
                    <a:cubicBezTo>
                      <a:pt x="628" y="984"/>
                      <a:pt x="1" y="1335"/>
                      <a:pt x="26" y="1385"/>
                    </a:cubicBezTo>
                    <a:cubicBezTo>
                      <a:pt x="28" y="1389"/>
                      <a:pt x="35" y="1391"/>
                      <a:pt x="46" y="1391"/>
                    </a:cubicBezTo>
                    <a:cubicBezTo>
                      <a:pt x="164" y="1391"/>
                      <a:pt x="771" y="1152"/>
                      <a:pt x="1505" y="809"/>
                    </a:cubicBezTo>
                    <a:cubicBezTo>
                      <a:pt x="2307" y="408"/>
                      <a:pt x="2933" y="57"/>
                      <a:pt x="2908" y="7"/>
                    </a:cubicBezTo>
                    <a:cubicBezTo>
                      <a:pt x="2906" y="2"/>
                      <a:pt x="2899" y="0"/>
                      <a:pt x="2888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36"/>
              <p:cNvSpPr/>
              <p:nvPr/>
            </p:nvSpPr>
            <p:spPr>
              <a:xfrm>
                <a:off x="3149900" y="1603875"/>
                <a:ext cx="733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1398" extrusionOk="0">
                    <a:moveTo>
                      <a:pt x="2890" y="1"/>
                    </a:moveTo>
                    <a:cubicBezTo>
                      <a:pt x="2775" y="1"/>
                      <a:pt x="2144" y="262"/>
                      <a:pt x="1429" y="608"/>
                    </a:cubicBezTo>
                    <a:cubicBezTo>
                      <a:pt x="627" y="984"/>
                      <a:pt x="0" y="1335"/>
                      <a:pt x="25" y="1385"/>
                    </a:cubicBezTo>
                    <a:cubicBezTo>
                      <a:pt x="28" y="1394"/>
                      <a:pt x="39" y="1398"/>
                      <a:pt x="57" y="1398"/>
                    </a:cubicBezTo>
                    <a:cubicBezTo>
                      <a:pt x="203" y="1398"/>
                      <a:pt x="814" y="1143"/>
                      <a:pt x="1504" y="809"/>
                    </a:cubicBezTo>
                    <a:cubicBezTo>
                      <a:pt x="2306" y="433"/>
                      <a:pt x="2933" y="57"/>
                      <a:pt x="2908" y="7"/>
                    </a:cubicBezTo>
                    <a:cubicBezTo>
                      <a:pt x="2906" y="3"/>
                      <a:pt x="2900" y="1"/>
                      <a:pt x="2890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6"/>
              <p:cNvSpPr/>
              <p:nvPr/>
            </p:nvSpPr>
            <p:spPr>
              <a:xfrm>
                <a:off x="3197525" y="1654575"/>
                <a:ext cx="5327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028" extrusionOk="0">
                    <a:moveTo>
                      <a:pt x="2079" y="0"/>
                    </a:moveTo>
                    <a:cubicBezTo>
                      <a:pt x="1965" y="0"/>
                      <a:pt x="1513" y="169"/>
                      <a:pt x="1003" y="435"/>
                    </a:cubicBezTo>
                    <a:cubicBezTo>
                      <a:pt x="426" y="711"/>
                      <a:pt x="0" y="961"/>
                      <a:pt x="25" y="1011"/>
                    </a:cubicBezTo>
                    <a:cubicBezTo>
                      <a:pt x="29" y="1022"/>
                      <a:pt x="42" y="1027"/>
                      <a:pt x="63" y="1027"/>
                    </a:cubicBezTo>
                    <a:cubicBezTo>
                      <a:pt x="189" y="1027"/>
                      <a:pt x="609" y="847"/>
                      <a:pt x="1103" y="610"/>
                    </a:cubicBezTo>
                    <a:cubicBezTo>
                      <a:pt x="1679" y="335"/>
                      <a:pt x="2130" y="84"/>
                      <a:pt x="2105" y="9"/>
                    </a:cubicBezTo>
                    <a:cubicBezTo>
                      <a:pt x="2103" y="3"/>
                      <a:pt x="2093" y="0"/>
                      <a:pt x="2079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6"/>
              <p:cNvSpPr/>
              <p:nvPr/>
            </p:nvSpPr>
            <p:spPr>
              <a:xfrm>
                <a:off x="3151775" y="1743750"/>
                <a:ext cx="128475" cy="12785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5114" extrusionOk="0">
                    <a:moveTo>
                      <a:pt x="2106" y="1"/>
                    </a:moveTo>
                    <a:lnTo>
                      <a:pt x="2081" y="377"/>
                    </a:lnTo>
                    <a:cubicBezTo>
                      <a:pt x="2031" y="1354"/>
                      <a:pt x="2006" y="2382"/>
                      <a:pt x="1955" y="3485"/>
                    </a:cubicBezTo>
                    <a:cubicBezTo>
                      <a:pt x="1955" y="3597"/>
                      <a:pt x="1950" y="3715"/>
                      <a:pt x="1945" y="3833"/>
                    </a:cubicBezTo>
                    <a:lnTo>
                      <a:pt x="1945" y="3833"/>
                    </a:lnTo>
                    <a:cubicBezTo>
                      <a:pt x="1436" y="2802"/>
                      <a:pt x="952" y="1853"/>
                      <a:pt x="527" y="1003"/>
                    </a:cubicBezTo>
                    <a:lnTo>
                      <a:pt x="427" y="778"/>
                    </a:lnTo>
                    <a:lnTo>
                      <a:pt x="351" y="1028"/>
                    </a:lnTo>
                    <a:cubicBezTo>
                      <a:pt x="51" y="2231"/>
                      <a:pt x="1" y="3259"/>
                      <a:pt x="26" y="3986"/>
                    </a:cubicBezTo>
                    <a:cubicBezTo>
                      <a:pt x="51" y="4337"/>
                      <a:pt x="76" y="4612"/>
                      <a:pt x="101" y="4813"/>
                    </a:cubicBezTo>
                    <a:cubicBezTo>
                      <a:pt x="126" y="5013"/>
                      <a:pt x="151" y="5114"/>
                      <a:pt x="176" y="5114"/>
                    </a:cubicBezTo>
                    <a:cubicBezTo>
                      <a:pt x="201" y="5089"/>
                      <a:pt x="151" y="4688"/>
                      <a:pt x="151" y="3986"/>
                    </a:cubicBezTo>
                    <a:cubicBezTo>
                      <a:pt x="151" y="3308"/>
                      <a:pt x="216" y="2391"/>
                      <a:pt x="489" y="1315"/>
                    </a:cubicBezTo>
                    <a:lnTo>
                      <a:pt x="489" y="1315"/>
                    </a:lnTo>
                    <a:cubicBezTo>
                      <a:pt x="918" y="2212"/>
                      <a:pt x="1424" y="3230"/>
                      <a:pt x="1930" y="4312"/>
                    </a:cubicBezTo>
                    <a:lnTo>
                      <a:pt x="2131" y="4688"/>
                    </a:lnTo>
                    <a:lnTo>
                      <a:pt x="2156" y="4262"/>
                    </a:lnTo>
                    <a:cubicBezTo>
                      <a:pt x="2156" y="4011"/>
                      <a:pt x="2156" y="3760"/>
                      <a:pt x="2181" y="3485"/>
                    </a:cubicBezTo>
                    <a:cubicBezTo>
                      <a:pt x="2203" y="2552"/>
                      <a:pt x="2243" y="1638"/>
                      <a:pt x="2270" y="792"/>
                    </a:cubicBezTo>
                    <a:lnTo>
                      <a:pt x="2270" y="792"/>
                    </a:lnTo>
                    <a:cubicBezTo>
                      <a:pt x="2575" y="1340"/>
                      <a:pt x="2863" y="1853"/>
                      <a:pt x="3133" y="2332"/>
                    </a:cubicBezTo>
                    <a:cubicBezTo>
                      <a:pt x="3284" y="2607"/>
                      <a:pt x="3409" y="2883"/>
                      <a:pt x="3610" y="3134"/>
                    </a:cubicBezTo>
                    <a:cubicBezTo>
                      <a:pt x="3685" y="3259"/>
                      <a:pt x="3810" y="3359"/>
                      <a:pt x="3935" y="3409"/>
                    </a:cubicBezTo>
                    <a:cubicBezTo>
                      <a:pt x="4011" y="3434"/>
                      <a:pt x="4086" y="3447"/>
                      <a:pt x="4158" y="3447"/>
                    </a:cubicBezTo>
                    <a:cubicBezTo>
                      <a:pt x="4230" y="3447"/>
                      <a:pt x="4299" y="3434"/>
                      <a:pt x="4361" y="3409"/>
                    </a:cubicBezTo>
                    <a:cubicBezTo>
                      <a:pt x="4612" y="3334"/>
                      <a:pt x="4762" y="3184"/>
                      <a:pt x="4888" y="3008"/>
                    </a:cubicBezTo>
                    <a:cubicBezTo>
                      <a:pt x="4988" y="2858"/>
                      <a:pt x="5038" y="2708"/>
                      <a:pt x="5063" y="2582"/>
                    </a:cubicBezTo>
                    <a:cubicBezTo>
                      <a:pt x="5138" y="2332"/>
                      <a:pt x="5138" y="2181"/>
                      <a:pt x="5138" y="2181"/>
                    </a:cubicBezTo>
                    <a:cubicBezTo>
                      <a:pt x="5113" y="2181"/>
                      <a:pt x="5088" y="2307"/>
                      <a:pt x="5013" y="2557"/>
                    </a:cubicBezTo>
                    <a:cubicBezTo>
                      <a:pt x="4913" y="2783"/>
                      <a:pt x="4762" y="3184"/>
                      <a:pt x="4311" y="3284"/>
                    </a:cubicBezTo>
                    <a:cubicBezTo>
                      <a:pt x="4267" y="3301"/>
                      <a:pt x="4220" y="3309"/>
                      <a:pt x="4173" y="3309"/>
                    </a:cubicBezTo>
                    <a:cubicBezTo>
                      <a:pt x="4005" y="3309"/>
                      <a:pt x="3827" y="3209"/>
                      <a:pt x="3710" y="3033"/>
                    </a:cubicBezTo>
                    <a:cubicBezTo>
                      <a:pt x="3559" y="2833"/>
                      <a:pt x="3434" y="2532"/>
                      <a:pt x="3284" y="2257"/>
                    </a:cubicBezTo>
                    <a:cubicBezTo>
                      <a:pt x="2983" y="1680"/>
                      <a:pt x="2632" y="1028"/>
                      <a:pt x="2281" y="352"/>
                    </a:cubicBezTo>
                    <a:lnTo>
                      <a:pt x="210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6"/>
              <p:cNvSpPr/>
              <p:nvPr/>
            </p:nvSpPr>
            <p:spPr>
              <a:xfrm>
                <a:off x="3186225" y="1768150"/>
                <a:ext cx="146650" cy="124800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4992" extrusionOk="0">
                    <a:moveTo>
                      <a:pt x="5835" y="1"/>
                    </a:moveTo>
                    <a:cubicBezTo>
                      <a:pt x="5731" y="1"/>
                      <a:pt x="4426" y="1061"/>
                      <a:pt x="2858" y="2408"/>
                    </a:cubicBezTo>
                    <a:cubicBezTo>
                      <a:pt x="1279" y="3787"/>
                      <a:pt x="1" y="4940"/>
                      <a:pt x="51" y="4990"/>
                    </a:cubicBezTo>
                    <a:cubicBezTo>
                      <a:pt x="52" y="4991"/>
                      <a:pt x="53" y="4992"/>
                      <a:pt x="55" y="4992"/>
                    </a:cubicBezTo>
                    <a:cubicBezTo>
                      <a:pt x="136" y="4992"/>
                      <a:pt x="1440" y="3931"/>
                      <a:pt x="3009" y="2584"/>
                    </a:cubicBezTo>
                    <a:cubicBezTo>
                      <a:pt x="4613" y="1205"/>
                      <a:pt x="5866" y="52"/>
                      <a:pt x="5841" y="2"/>
                    </a:cubicBezTo>
                    <a:cubicBezTo>
                      <a:pt x="5840" y="1"/>
                      <a:pt x="5838" y="1"/>
                      <a:pt x="5835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6"/>
              <p:cNvSpPr/>
              <p:nvPr/>
            </p:nvSpPr>
            <p:spPr>
              <a:xfrm>
                <a:off x="2894250" y="3671100"/>
                <a:ext cx="1814575" cy="1473075"/>
              </a:xfrm>
              <a:custGeom>
                <a:avLst/>
                <a:gdLst/>
                <a:ahLst/>
                <a:cxnLst/>
                <a:rect l="l" t="t" r="r" b="b"/>
                <a:pathLst>
                  <a:path w="72583" h="58923" extrusionOk="0">
                    <a:moveTo>
                      <a:pt x="37720" y="0"/>
                    </a:moveTo>
                    <a:lnTo>
                      <a:pt x="12733" y="5313"/>
                    </a:lnTo>
                    <a:cubicBezTo>
                      <a:pt x="12733" y="5313"/>
                      <a:pt x="878" y="13384"/>
                      <a:pt x="226" y="32206"/>
                    </a:cubicBezTo>
                    <a:cubicBezTo>
                      <a:pt x="1" y="38522"/>
                      <a:pt x="3109" y="58647"/>
                      <a:pt x="3109" y="58647"/>
                    </a:cubicBezTo>
                    <a:lnTo>
                      <a:pt x="72583" y="58923"/>
                    </a:lnTo>
                    <a:lnTo>
                      <a:pt x="72583" y="58923"/>
                    </a:lnTo>
                    <a:lnTo>
                      <a:pt x="59575" y="5013"/>
                    </a:lnTo>
                    <a:lnTo>
                      <a:pt x="377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6"/>
              <p:cNvSpPr/>
              <p:nvPr/>
            </p:nvSpPr>
            <p:spPr>
              <a:xfrm>
                <a:off x="3639875" y="4153550"/>
                <a:ext cx="591500" cy="99062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39625" extrusionOk="0">
                    <a:moveTo>
                      <a:pt x="9474" y="0"/>
                    </a:moveTo>
                    <a:lnTo>
                      <a:pt x="0" y="39474"/>
                    </a:lnTo>
                    <a:lnTo>
                      <a:pt x="23660" y="39625"/>
                    </a:lnTo>
                    <a:lnTo>
                      <a:pt x="94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6"/>
              <p:cNvSpPr/>
              <p:nvPr/>
            </p:nvSpPr>
            <p:spPr>
              <a:xfrm>
                <a:off x="3866075" y="3939875"/>
                <a:ext cx="13175" cy="2206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8824" extrusionOk="0">
                    <a:moveTo>
                      <a:pt x="52" y="0"/>
                    </a:moveTo>
                    <a:cubicBezTo>
                      <a:pt x="51" y="0"/>
                      <a:pt x="51" y="0"/>
                      <a:pt x="50" y="1"/>
                    </a:cubicBezTo>
                    <a:cubicBezTo>
                      <a:pt x="25" y="1"/>
                      <a:pt x="0" y="477"/>
                      <a:pt x="25" y="1279"/>
                    </a:cubicBezTo>
                    <a:cubicBezTo>
                      <a:pt x="50" y="2081"/>
                      <a:pt x="100" y="3184"/>
                      <a:pt x="151" y="4412"/>
                    </a:cubicBezTo>
                    <a:cubicBezTo>
                      <a:pt x="226" y="5590"/>
                      <a:pt x="301" y="6668"/>
                      <a:pt x="351" y="7545"/>
                    </a:cubicBezTo>
                    <a:cubicBezTo>
                      <a:pt x="401" y="8347"/>
                      <a:pt x="451" y="8823"/>
                      <a:pt x="476" y="8823"/>
                    </a:cubicBezTo>
                    <a:cubicBezTo>
                      <a:pt x="501" y="8823"/>
                      <a:pt x="526" y="8322"/>
                      <a:pt x="501" y="7520"/>
                    </a:cubicBezTo>
                    <a:cubicBezTo>
                      <a:pt x="501" y="6718"/>
                      <a:pt x="451" y="5615"/>
                      <a:pt x="376" y="4412"/>
                    </a:cubicBezTo>
                    <a:cubicBezTo>
                      <a:pt x="301" y="3209"/>
                      <a:pt x="226" y="2156"/>
                      <a:pt x="176" y="1279"/>
                    </a:cubicBezTo>
                    <a:cubicBezTo>
                      <a:pt x="127" y="496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6"/>
              <p:cNvSpPr/>
              <p:nvPr/>
            </p:nvSpPr>
            <p:spPr>
              <a:xfrm>
                <a:off x="3935625" y="4046550"/>
                <a:ext cx="100275" cy="9750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3900" extrusionOk="0">
                    <a:moveTo>
                      <a:pt x="2077" y="1"/>
                    </a:moveTo>
                    <a:cubicBezTo>
                      <a:pt x="2018" y="1"/>
                      <a:pt x="1968" y="7"/>
                      <a:pt x="1930" y="20"/>
                    </a:cubicBezTo>
                    <a:cubicBezTo>
                      <a:pt x="1855" y="20"/>
                      <a:pt x="1830" y="20"/>
                      <a:pt x="1830" y="45"/>
                    </a:cubicBezTo>
                    <a:cubicBezTo>
                      <a:pt x="1830" y="45"/>
                      <a:pt x="1980" y="45"/>
                      <a:pt x="2256" y="95"/>
                    </a:cubicBezTo>
                    <a:cubicBezTo>
                      <a:pt x="2531" y="145"/>
                      <a:pt x="2932" y="320"/>
                      <a:pt x="3283" y="696"/>
                    </a:cubicBezTo>
                    <a:cubicBezTo>
                      <a:pt x="3634" y="1047"/>
                      <a:pt x="3885" y="1649"/>
                      <a:pt x="3709" y="2300"/>
                    </a:cubicBezTo>
                    <a:cubicBezTo>
                      <a:pt x="3559" y="2927"/>
                      <a:pt x="3008" y="3554"/>
                      <a:pt x="2256" y="3679"/>
                    </a:cubicBezTo>
                    <a:cubicBezTo>
                      <a:pt x="2181" y="3689"/>
                      <a:pt x="2107" y="3694"/>
                      <a:pt x="2034" y="3694"/>
                    </a:cubicBezTo>
                    <a:cubicBezTo>
                      <a:pt x="1368" y="3694"/>
                      <a:pt x="767" y="3298"/>
                      <a:pt x="451" y="2802"/>
                    </a:cubicBezTo>
                    <a:cubicBezTo>
                      <a:pt x="75" y="2250"/>
                      <a:pt x="150" y="1599"/>
                      <a:pt x="376" y="1148"/>
                    </a:cubicBezTo>
                    <a:cubicBezTo>
                      <a:pt x="577" y="696"/>
                      <a:pt x="902" y="421"/>
                      <a:pt x="1153" y="270"/>
                    </a:cubicBezTo>
                    <a:cubicBezTo>
                      <a:pt x="1404" y="120"/>
                      <a:pt x="1554" y="95"/>
                      <a:pt x="1554" y="70"/>
                    </a:cubicBezTo>
                    <a:lnTo>
                      <a:pt x="1554" y="70"/>
                    </a:lnTo>
                    <a:cubicBezTo>
                      <a:pt x="1554" y="70"/>
                      <a:pt x="1504" y="70"/>
                      <a:pt x="1429" y="95"/>
                    </a:cubicBezTo>
                    <a:cubicBezTo>
                      <a:pt x="1353" y="95"/>
                      <a:pt x="1253" y="145"/>
                      <a:pt x="1128" y="195"/>
                    </a:cubicBezTo>
                    <a:cubicBezTo>
                      <a:pt x="852" y="320"/>
                      <a:pt x="476" y="596"/>
                      <a:pt x="226" y="1072"/>
                    </a:cubicBezTo>
                    <a:cubicBezTo>
                      <a:pt x="100" y="1323"/>
                      <a:pt x="25" y="1624"/>
                      <a:pt x="0" y="1950"/>
                    </a:cubicBezTo>
                    <a:cubicBezTo>
                      <a:pt x="0" y="2250"/>
                      <a:pt x="75" y="2601"/>
                      <a:pt x="276" y="2927"/>
                    </a:cubicBezTo>
                    <a:cubicBezTo>
                      <a:pt x="611" y="3463"/>
                      <a:pt x="1284" y="3900"/>
                      <a:pt x="2030" y="3900"/>
                    </a:cubicBezTo>
                    <a:cubicBezTo>
                      <a:pt x="2121" y="3900"/>
                      <a:pt x="2213" y="3893"/>
                      <a:pt x="2306" y="3879"/>
                    </a:cubicBezTo>
                    <a:cubicBezTo>
                      <a:pt x="3158" y="3754"/>
                      <a:pt x="3760" y="3027"/>
                      <a:pt x="3910" y="2351"/>
                    </a:cubicBezTo>
                    <a:cubicBezTo>
                      <a:pt x="4010" y="2000"/>
                      <a:pt x="3985" y="1624"/>
                      <a:pt x="3860" y="1323"/>
                    </a:cubicBezTo>
                    <a:cubicBezTo>
                      <a:pt x="3760" y="1022"/>
                      <a:pt x="3584" y="772"/>
                      <a:pt x="3384" y="571"/>
                    </a:cubicBezTo>
                    <a:cubicBezTo>
                      <a:pt x="3008" y="195"/>
                      <a:pt x="2582" y="45"/>
                      <a:pt x="2281" y="20"/>
                    </a:cubicBezTo>
                    <a:cubicBezTo>
                      <a:pt x="2206" y="7"/>
                      <a:pt x="2137" y="1"/>
                      <a:pt x="20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6"/>
              <p:cNvSpPr/>
              <p:nvPr/>
            </p:nvSpPr>
            <p:spPr>
              <a:xfrm>
                <a:off x="4124850" y="4585400"/>
                <a:ext cx="100275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3924" extrusionOk="0">
                    <a:moveTo>
                      <a:pt x="2087" y="1"/>
                    </a:moveTo>
                    <a:cubicBezTo>
                      <a:pt x="2030" y="1"/>
                      <a:pt x="1980" y="7"/>
                      <a:pt x="1930" y="20"/>
                    </a:cubicBezTo>
                    <a:cubicBezTo>
                      <a:pt x="1855" y="20"/>
                      <a:pt x="1830" y="20"/>
                      <a:pt x="1830" y="45"/>
                    </a:cubicBezTo>
                    <a:cubicBezTo>
                      <a:pt x="1830" y="70"/>
                      <a:pt x="1980" y="45"/>
                      <a:pt x="2256" y="95"/>
                    </a:cubicBezTo>
                    <a:cubicBezTo>
                      <a:pt x="2531" y="170"/>
                      <a:pt x="2932" y="320"/>
                      <a:pt x="3283" y="696"/>
                    </a:cubicBezTo>
                    <a:cubicBezTo>
                      <a:pt x="3634" y="1047"/>
                      <a:pt x="3910" y="1649"/>
                      <a:pt x="3734" y="2300"/>
                    </a:cubicBezTo>
                    <a:cubicBezTo>
                      <a:pt x="3559" y="2927"/>
                      <a:pt x="3008" y="3554"/>
                      <a:pt x="2281" y="3679"/>
                    </a:cubicBezTo>
                    <a:cubicBezTo>
                      <a:pt x="2206" y="3689"/>
                      <a:pt x="2132" y="3694"/>
                      <a:pt x="2058" y="3694"/>
                    </a:cubicBezTo>
                    <a:cubicBezTo>
                      <a:pt x="1388" y="3694"/>
                      <a:pt x="767" y="3301"/>
                      <a:pt x="451" y="2827"/>
                    </a:cubicBezTo>
                    <a:cubicBezTo>
                      <a:pt x="100" y="2250"/>
                      <a:pt x="150" y="1599"/>
                      <a:pt x="376" y="1148"/>
                    </a:cubicBezTo>
                    <a:cubicBezTo>
                      <a:pt x="602" y="696"/>
                      <a:pt x="927" y="421"/>
                      <a:pt x="1153" y="270"/>
                    </a:cubicBezTo>
                    <a:cubicBezTo>
                      <a:pt x="1404" y="145"/>
                      <a:pt x="1579" y="95"/>
                      <a:pt x="1554" y="70"/>
                    </a:cubicBezTo>
                    <a:lnTo>
                      <a:pt x="1554" y="70"/>
                    </a:lnTo>
                    <a:cubicBezTo>
                      <a:pt x="1554" y="70"/>
                      <a:pt x="1529" y="70"/>
                      <a:pt x="1454" y="95"/>
                    </a:cubicBezTo>
                    <a:cubicBezTo>
                      <a:pt x="1379" y="95"/>
                      <a:pt x="1253" y="145"/>
                      <a:pt x="1128" y="195"/>
                    </a:cubicBezTo>
                    <a:cubicBezTo>
                      <a:pt x="852" y="320"/>
                      <a:pt x="476" y="596"/>
                      <a:pt x="226" y="1097"/>
                    </a:cubicBezTo>
                    <a:cubicBezTo>
                      <a:pt x="125" y="1323"/>
                      <a:pt x="25" y="1624"/>
                      <a:pt x="25" y="1950"/>
                    </a:cubicBezTo>
                    <a:cubicBezTo>
                      <a:pt x="0" y="2275"/>
                      <a:pt x="100" y="2626"/>
                      <a:pt x="276" y="2927"/>
                    </a:cubicBezTo>
                    <a:cubicBezTo>
                      <a:pt x="612" y="3466"/>
                      <a:pt x="1291" y="3924"/>
                      <a:pt x="2041" y="3924"/>
                    </a:cubicBezTo>
                    <a:cubicBezTo>
                      <a:pt x="2128" y="3924"/>
                      <a:pt x="2217" y="3918"/>
                      <a:pt x="2306" y="3904"/>
                    </a:cubicBezTo>
                    <a:cubicBezTo>
                      <a:pt x="3158" y="3754"/>
                      <a:pt x="3759" y="3052"/>
                      <a:pt x="3910" y="2351"/>
                    </a:cubicBezTo>
                    <a:cubicBezTo>
                      <a:pt x="4010" y="2000"/>
                      <a:pt x="3985" y="1624"/>
                      <a:pt x="3885" y="1323"/>
                    </a:cubicBezTo>
                    <a:cubicBezTo>
                      <a:pt x="3759" y="1022"/>
                      <a:pt x="3584" y="772"/>
                      <a:pt x="3409" y="596"/>
                    </a:cubicBezTo>
                    <a:cubicBezTo>
                      <a:pt x="3008" y="195"/>
                      <a:pt x="2582" y="45"/>
                      <a:pt x="2281" y="20"/>
                    </a:cubicBezTo>
                    <a:cubicBezTo>
                      <a:pt x="2206" y="7"/>
                      <a:pt x="2143" y="1"/>
                      <a:pt x="2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6"/>
              <p:cNvSpPr/>
              <p:nvPr/>
            </p:nvSpPr>
            <p:spPr>
              <a:xfrm>
                <a:off x="3054650" y="4196025"/>
                <a:ext cx="495025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6273" extrusionOk="0">
                    <a:moveTo>
                      <a:pt x="19797" y="1"/>
                    </a:moveTo>
                    <a:cubicBezTo>
                      <a:pt x="19780" y="1"/>
                      <a:pt x="19712" y="69"/>
                      <a:pt x="19625" y="156"/>
                    </a:cubicBezTo>
                    <a:cubicBezTo>
                      <a:pt x="19500" y="281"/>
                      <a:pt x="19324" y="432"/>
                      <a:pt x="19149" y="632"/>
                    </a:cubicBezTo>
                    <a:cubicBezTo>
                      <a:pt x="18698" y="1033"/>
                      <a:pt x="18071" y="1610"/>
                      <a:pt x="17244" y="2236"/>
                    </a:cubicBezTo>
                    <a:cubicBezTo>
                      <a:pt x="15565" y="3489"/>
                      <a:pt x="12983" y="4918"/>
                      <a:pt x="9850" y="5620"/>
                    </a:cubicBezTo>
                    <a:cubicBezTo>
                      <a:pt x="8616" y="5894"/>
                      <a:pt x="7412" y="6061"/>
                      <a:pt x="6299" y="6061"/>
                    </a:cubicBezTo>
                    <a:cubicBezTo>
                      <a:pt x="5988" y="6061"/>
                      <a:pt x="5685" y="6048"/>
                      <a:pt x="5389" y="6021"/>
                    </a:cubicBezTo>
                    <a:cubicBezTo>
                      <a:pt x="4011" y="5895"/>
                      <a:pt x="2808" y="5444"/>
                      <a:pt x="1956" y="4818"/>
                    </a:cubicBezTo>
                    <a:cubicBezTo>
                      <a:pt x="1129" y="4216"/>
                      <a:pt x="627" y="3514"/>
                      <a:pt x="352" y="2988"/>
                    </a:cubicBezTo>
                    <a:cubicBezTo>
                      <a:pt x="101" y="2462"/>
                      <a:pt x="26" y="2136"/>
                      <a:pt x="1" y="2136"/>
                    </a:cubicBezTo>
                    <a:cubicBezTo>
                      <a:pt x="1" y="2161"/>
                      <a:pt x="26" y="2236"/>
                      <a:pt x="51" y="2387"/>
                    </a:cubicBezTo>
                    <a:cubicBezTo>
                      <a:pt x="76" y="2537"/>
                      <a:pt x="151" y="2763"/>
                      <a:pt x="276" y="3038"/>
                    </a:cubicBezTo>
                    <a:cubicBezTo>
                      <a:pt x="527" y="3565"/>
                      <a:pt x="1003" y="4316"/>
                      <a:pt x="1881" y="4943"/>
                    </a:cubicBezTo>
                    <a:cubicBezTo>
                      <a:pt x="2733" y="5595"/>
                      <a:pt x="3961" y="6071"/>
                      <a:pt x="5364" y="6221"/>
                    </a:cubicBezTo>
                    <a:cubicBezTo>
                      <a:pt x="5689" y="6256"/>
                      <a:pt x="6022" y="6272"/>
                      <a:pt x="6362" y="6272"/>
                    </a:cubicBezTo>
                    <a:cubicBezTo>
                      <a:pt x="7489" y="6272"/>
                      <a:pt x="8687" y="6096"/>
                      <a:pt x="9901" y="5845"/>
                    </a:cubicBezTo>
                    <a:cubicBezTo>
                      <a:pt x="13059" y="5144"/>
                      <a:pt x="15665" y="3640"/>
                      <a:pt x="17319" y="2337"/>
                    </a:cubicBezTo>
                    <a:cubicBezTo>
                      <a:pt x="18171" y="1710"/>
                      <a:pt x="18773" y="1108"/>
                      <a:pt x="19199" y="682"/>
                    </a:cubicBezTo>
                    <a:cubicBezTo>
                      <a:pt x="19399" y="482"/>
                      <a:pt x="19550" y="306"/>
                      <a:pt x="19650" y="181"/>
                    </a:cubicBezTo>
                    <a:cubicBezTo>
                      <a:pt x="19750" y="56"/>
                      <a:pt x="19800" y="6"/>
                      <a:pt x="19800" y="6"/>
                    </a:cubicBezTo>
                    <a:cubicBezTo>
                      <a:pt x="19800" y="2"/>
                      <a:pt x="19799" y="1"/>
                      <a:pt x="19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6"/>
              <p:cNvSpPr/>
              <p:nvPr/>
            </p:nvSpPr>
            <p:spPr>
              <a:xfrm>
                <a:off x="3054650" y="4293775"/>
                <a:ext cx="495025" cy="156900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6276" extrusionOk="0">
                    <a:moveTo>
                      <a:pt x="19797" y="1"/>
                    </a:moveTo>
                    <a:cubicBezTo>
                      <a:pt x="19780" y="1"/>
                      <a:pt x="19712" y="69"/>
                      <a:pt x="19625" y="156"/>
                    </a:cubicBezTo>
                    <a:cubicBezTo>
                      <a:pt x="19500" y="281"/>
                      <a:pt x="19324" y="432"/>
                      <a:pt x="19149" y="632"/>
                    </a:cubicBezTo>
                    <a:cubicBezTo>
                      <a:pt x="18698" y="1033"/>
                      <a:pt x="18071" y="1609"/>
                      <a:pt x="17244" y="2236"/>
                    </a:cubicBezTo>
                    <a:cubicBezTo>
                      <a:pt x="15565" y="3489"/>
                      <a:pt x="12983" y="4918"/>
                      <a:pt x="9850" y="5645"/>
                    </a:cubicBezTo>
                    <a:cubicBezTo>
                      <a:pt x="8620" y="5899"/>
                      <a:pt x="7419" y="6061"/>
                      <a:pt x="6309" y="6061"/>
                    </a:cubicBezTo>
                    <a:cubicBezTo>
                      <a:pt x="5995" y="6061"/>
                      <a:pt x="5688" y="6048"/>
                      <a:pt x="5389" y="6021"/>
                    </a:cubicBezTo>
                    <a:cubicBezTo>
                      <a:pt x="4011" y="5895"/>
                      <a:pt x="2808" y="5444"/>
                      <a:pt x="1956" y="4818"/>
                    </a:cubicBezTo>
                    <a:cubicBezTo>
                      <a:pt x="1129" y="4216"/>
                      <a:pt x="627" y="3514"/>
                      <a:pt x="352" y="2988"/>
                    </a:cubicBezTo>
                    <a:cubicBezTo>
                      <a:pt x="110" y="2481"/>
                      <a:pt x="32" y="2160"/>
                      <a:pt x="4" y="2160"/>
                    </a:cubicBezTo>
                    <a:cubicBezTo>
                      <a:pt x="3" y="2160"/>
                      <a:pt x="2" y="2160"/>
                      <a:pt x="1" y="2161"/>
                    </a:cubicBezTo>
                    <a:cubicBezTo>
                      <a:pt x="1" y="2161"/>
                      <a:pt x="26" y="2236"/>
                      <a:pt x="51" y="2386"/>
                    </a:cubicBezTo>
                    <a:cubicBezTo>
                      <a:pt x="76" y="2537"/>
                      <a:pt x="151" y="2762"/>
                      <a:pt x="276" y="3038"/>
                    </a:cubicBezTo>
                    <a:cubicBezTo>
                      <a:pt x="527" y="3564"/>
                      <a:pt x="1003" y="4316"/>
                      <a:pt x="1881" y="4943"/>
                    </a:cubicBezTo>
                    <a:cubicBezTo>
                      <a:pt x="2733" y="5594"/>
                      <a:pt x="3961" y="6096"/>
                      <a:pt x="5364" y="6221"/>
                    </a:cubicBezTo>
                    <a:cubicBezTo>
                      <a:pt x="5708" y="6258"/>
                      <a:pt x="6060" y="6275"/>
                      <a:pt x="6419" y="6275"/>
                    </a:cubicBezTo>
                    <a:cubicBezTo>
                      <a:pt x="7529" y="6275"/>
                      <a:pt x="8708" y="6110"/>
                      <a:pt x="9901" y="5845"/>
                    </a:cubicBezTo>
                    <a:cubicBezTo>
                      <a:pt x="13059" y="5143"/>
                      <a:pt x="15665" y="3640"/>
                      <a:pt x="17319" y="2361"/>
                    </a:cubicBezTo>
                    <a:cubicBezTo>
                      <a:pt x="18171" y="1710"/>
                      <a:pt x="18773" y="1108"/>
                      <a:pt x="19199" y="682"/>
                    </a:cubicBezTo>
                    <a:cubicBezTo>
                      <a:pt x="19399" y="482"/>
                      <a:pt x="19550" y="306"/>
                      <a:pt x="19650" y="181"/>
                    </a:cubicBezTo>
                    <a:cubicBezTo>
                      <a:pt x="19750" y="56"/>
                      <a:pt x="19800" y="5"/>
                      <a:pt x="19800" y="5"/>
                    </a:cubicBezTo>
                    <a:cubicBezTo>
                      <a:pt x="19800" y="2"/>
                      <a:pt x="19799" y="1"/>
                      <a:pt x="19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6"/>
              <p:cNvSpPr/>
              <p:nvPr/>
            </p:nvSpPr>
            <p:spPr>
              <a:xfrm>
                <a:off x="2981975" y="4263825"/>
                <a:ext cx="609050" cy="711650"/>
              </a:xfrm>
              <a:custGeom>
                <a:avLst/>
                <a:gdLst/>
                <a:ahLst/>
                <a:cxnLst/>
                <a:rect l="l" t="t" r="r" b="b"/>
                <a:pathLst>
                  <a:path w="24362" h="28466" extrusionOk="0">
                    <a:moveTo>
                      <a:pt x="928" y="3108"/>
                    </a:moveTo>
                    <a:cubicBezTo>
                      <a:pt x="928" y="3108"/>
                      <a:pt x="903" y="3158"/>
                      <a:pt x="903" y="3284"/>
                    </a:cubicBezTo>
                    <a:cubicBezTo>
                      <a:pt x="928" y="3158"/>
                      <a:pt x="928" y="3108"/>
                      <a:pt x="928" y="3108"/>
                    </a:cubicBezTo>
                    <a:close/>
                    <a:moveTo>
                      <a:pt x="23334" y="0"/>
                    </a:moveTo>
                    <a:cubicBezTo>
                      <a:pt x="23334" y="0"/>
                      <a:pt x="23334" y="76"/>
                      <a:pt x="23334" y="176"/>
                    </a:cubicBezTo>
                    <a:cubicBezTo>
                      <a:pt x="23334" y="301"/>
                      <a:pt x="23359" y="477"/>
                      <a:pt x="23359" y="677"/>
                    </a:cubicBezTo>
                    <a:cubicBezTo>
                      <a:pt x="23409" y="1128"/>
                      <a:pt x="23459" y="1780"/>
                      <a:pt x="23534" y="2607"/>
                    </a:cubicBezTo>
                    <a:cubicBezTo>
                      <a:pt x="23685" y="4261"/>
                      <a:pt x="23986" y="6667"/>
                      <a:pt x="24111" y="9650"/>
                    </a:cubicBezTo>
                    <a:cubicBezTo>
                      <a:pt x="24186" y="11153"/>
                      <a:pt x="24186" y="12782"/>
                      <a:pt x="23986" y="14537"/>
                    </a:cubicBezTo>
                    <a:cubicBezTo>
                      <a:pt x="23810" y="16266"/>
                      <a:pt x="23434" y="18121"/>
                      <a:pt x="22732" y="19975"/>
                    </a:cubicBezTo>
                    <a:cubicBezTo>
                      <a:pt x="22031" y="21805"/>
                      <a:pt x="20928" y="23610"/>
                      <a:pt x="19399" y="25088"/>
                    </a:cubicBezTo>
                    <a:cubicBezTo>
                      <a:pt x="18622" y="25815"/>
                      <a:pt x="17745" y="26492"/>
                      <a:pt x="16768" y="27018"/>
                    </a:cubicBezTo>
                    <a:cubicBezTo>
                      <a:pt x="15815" y="27544"/>
                      <a:pt x="14737" y="27920"/>
                      <a:pt x="13635" y="28121"/>
                    </a:cubicBezTo>
                    <a:cubicBezTo>
                      <a:pt x="13127" y="28212"/>
                      <a:pt x="12618" y="28255"/>
                      <a:pt x="12111" y="28255"/>
                    </a:cubicBezTo>
                    <a:cubicBezTo>
                      <a:pt x="10390" y="28255"/>
                      <a:pt x="8707" y="27756"/>
                      <a:pt x="7294" y="26943"/>
                    </a:cubicBezTo>
                    <a:cubicBezTo>
                      <a:pt x="5414" y="25890"/>
                      <a:pt x="3935" y="24387"/>
                      <a:pt x="2883" y="22732"/>
                    </a:cubicBezTo>
                    <a:cubicBezTo>
                      <a:pt x="1830" y="21053"/>
                      <a:pt x="1178" y="19274"/>
                      <a:pt x="777" y="17569"/>
                    </a:cubicBezTo>
                    <a:cubicBezTo>
                      <a:pt x="376" y="15865"/>
                      <a:pt x="226" y="14236"/>
                      <a:pt x="176" y="12757"/>
                    </a:cubicBezTo>
                    <a:cubicBezTo>
                      <a:pt x="126" y="9750"/>
                      <a:pt x="427" y="7344"/>
                      <a:pt x="627" y="5690"/>
                    </a:cubicBezTo>
                    <a:cubicBezTo>
                      <a:pt x="727" y="4863"/>
                      <a:pt x="803" y="4236"/>
                      <a:pt x="853" y="3785"/>
                    </a:cubicBezTo>
                    <a:cubicBezTo>
                      <a:pt x="878" y="3559"/>
                      <a:pt x="903" y="3409"/>
                      <a:pt x="903" y="3284"/>
                    </a:cubicBezTo>
                    <a:lnTo>
                      <a:pt x="903" y="3284"/>
                    </a:lnTo>
                    <a:cubicBezTo>
                      <a:pt x="878" y="3409"/>
                      <a:pt x="853" y="3559"/>
                      <a:pt x="803" y="3760"/>
                    </a:cubicBezTo>
                    <a:cubicBezTo>
                      <a:pt x="752" y="4211"/>
                      <a:pt x="652" y="4863"/>
                      <a:pt x="527" y="5690"/>
                    </a:cubicBezTo>
                    <a:cubicBezTo>
                      <a:pt x="326" y="7344"/>
                      <a:pt x="1" y="9750"/>
                      <a:pt x="26" y="12757"/>
                    </a:cubicBezTo>
                    <a:cubicBezTo>
                      <a:pt x="76" y="14261"/>
                      <a:pt x="201" y="15890"/>
                      <a:pt x="602" y="17620"/>
                    </a:cubicBezTo>
                    <a:cubicBezTo>
                      <a:pt x="1003" y="19349"/>
                      <a:pt x="1655" y="21153"/>
                      <a:pt x="2707" y="22833"/>
                    </a:cubicBezTo>
                    <a:cubicBezTo>
                      <a:pt x="3760" y="24512"/>
                      <a:pt x="5289" y="26066"/>
                      <a:pt x="7168" y="27118"/>
                    </a:cubicBezTo>
                    <a:cubicBezTo>
                      <a:pt x="8616" y="27948"/>
                      <a:pt x="10330" y="28466"/>
                      <a:pt x="12094" y="28466"/>
                    </a:cubicBezTo>
                    <a:cubicBezTo>
                      <a:pt x="12622" y="28466"/>
                      <a:pt x="13154" y="28419"/>
                      <a:pt x="13685" y="28321"/>
                    </a:cubicBezTo>
                    <a:cubicBezTo>
                      <a:pt x="14813" y="28121"/>
                      <a:pt x="15890" y="27745"/>
                      <a:pt x="16893" y="27194"/>
                    </a:cubicBezTo>
                    <a:cubicBezTo>
                      <a:pt x="17870" y="26667"/>
                      <a:pt x="18747" y="25991"/>
                      <a:pt x="19524" y="25239"/>
                    </a:cubicBezTo>
                    <a:cubicBezTo>
                      <a:pt x="21103" y="23735"/>
                      <a:pt x="22206" y="21905"/>
                      <a:pt x="22908" y="20051"/>
                    </a:cubicBezTo>
                    <a:cubicBezTo>
                      <a:pt x="23635" y="18171"/>
                      <a:pt x="23986" y="16316"/>
                      <a:pt x="24186" y="14562"/>
                    </a:cubicBezTo>
                    <a:cubicBezTo>
                      <a:pt x="24362" y="12808"/>
                      <a:pt x="24336" y="11153"/>
                      <a:pt x="24286" y="9650"/>
                    </a:cubicBezTo>
                    <a:cubicBezTo>
                      <a:pt x="24136" y="6667"/>
                      <a:pt x="23785" y="4261"/>
                      <a:pt x="23610" y="2582"/>
                    </a:cubicBezTo>
                    <a:cubicBezTo>
                      <a:pt x="23534" y="1780"/>
                      <a:pt x="23459" y="1128"/>
                      <a:pt x="23409" y="677"/>
                    </a:cubicBezTo>
                    <a:cubicBezTo>
                      <a:pt x="23384" y="477"/>
                      <a:pt x="23359" y="301"/>
                      <a:pt x="23359" y="176"/>
                    </a:cubicBezTo>
                    <a:cubicBezTo>
                      <a:pt x="23334" y="76"/>
                      <a:pt x="23334" y="0"/>
                      <a:pt x="23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36"/>
              <p:cNvSpPr/>
              <p:nvPr/>
            </p:nvSpPr>
            <p:spPr>
              <a:xfrm>
                <a:off x="3021450" y="4781375"/>
                <a:ext cx="529475" cy="246950"/>
              </a:xfrm>
              <a:custGeom>
                <a:avLst/>
                <a:gdLst/>
                <a:ahLst/>
                <a:cxnLst/>
                <a:rect l="l" t="t" r="r" b="b"/>
                <a:pathLst>
                  <a:path w="21179" h="9878" extrusionOk="0">
                    <a:moveTo>
                      <a:pt x="21179" y="0"/>
                    </a:moveTo>
                    <a:cubicBezTo>
                      <a:pt x="20076" y="1504"/>
                      <a:pt x="18898" y="3609"/>
                      <a:pt x="17494" y="4862"/>
                    </a:cubicBezTo>
                    <a:cubicBezTo>
                      <a:pt x="16091" y="6091"/>
                      <a:pt x="14236" y="7168"/>
                      <a:pt x="12407" y="7494"/>
                    </a:cubicBezTo>
                    <a:cubicBezTo>
                      <a:pt x="11940" y="7573"/>
                      <a:pt x="11457" y="7611"/>
                      <a:pt x="10966" y="7611"/>
                    </a:cubicBezTo>
                    <a:cubicBezTo>
                      <a:pt x="8819" y="7611"/>
                      <a:pt x="6517" y="6891"/>
                      <a:pt x="4762" y="5790"/>
                    </a:cubicBezTo>
                    <a:cubicBezTo>
                      <a:pt x="2632" y="4436"/>
                      <a:pt x="1329" y="1980"/>
                      <a:pt x="0" y="0"/>
                    </a:cubicBezTo>
                    <a:lnTo>
                      <a:pt x="0" y="0"/>
                    </a:lnTo>
                    <a:cubicBezTo>
                      <a:pt x="752" y="2557"/>
                      <a:pt x="1078" y="3208"/>
                      <a:pt x="2482" y="5238"/>
                    </a:cubicBezTo>
                    <a:cubicBezTo>
                      <a:pt x="3885" y="7269"/>
                      <a:pt x="5640" y="8547"/>
                      <a:pt x="7895" y="9349"/>
                    </a:cubicBezTo>
                    <a:cubicBezTo>
                      <a:pt x="8905" y="9704"/>
                      <a:pt x="9976" y="9877"/>
                      <a:pt x="11048" y="9877"/>
                    </a:cubicBezTo>
                    <a:cubicBezTo>
                      <a:pt x="13300" y="9877"/>
                      <a:pt x="15562" y="9113"/>
                      <a:pt x="17294" y="7670"/>
                    </a:cubicBezTo>
                    <a:cubicBezTo>
                      <a:pt x="19850" y="5539"/>
                      <a:pt x="20752" y="2256"/>
                      <a:pt x="21179" y="0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36"/>
              <p:cNvSpPr/>
              <p:nvPr/>
            </p:nvSpPr>
            <p:spPr>
              <a:xfrm>
                <a:off x="3066575" y="4375975"/>
                <a:ext cx="296375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11855" h="425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77" y="2131"/>
                      <a:pt x="2982" y="3710"/>
                      <a:pt x="5238" y="4136"/>
                    </a:cubicBezTo>
                    <a:cubicBezTo>
                      <a:pt x="5652" y="4213"/>
                      <a:pt x="6087" y="4253"/>
                      <a:pt x="6530" y="4253"/>
                    </a:cubicBezTo>
                    <a:cubicBezTo>
                      <a:pt x="8526" y="4253"/>
                      <a:pt x="10685" y="3453"/>
                      <a:pt x="11855" y="1730"/>
                    </a:cubicBezTo>
                    <a:lnTo>
                      <a:pt x="11855" y="1730"/>
                    </a:lnTo>
                    <a:cubicBezTo>
                      <a:pt x="9773" y="2452"/>
                      <a:pt x="7700" y="2881"/>
                      <a:pt x="5851" y="2881"/>
                    </a:cubicBezTo>
                    <a:cubicBezTo>
                      <a:pt x="3269" y="2881"/>
                      <a:pt x="1124" y="2045"/>
                      <a:pt x="0" y="1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36"/>
              <p:cNvSpPr/>
              <p:nvPr/>
            </p:nvSpPr>
            <p:spPr>
              <a:xfrm>
                <a:off x="3933100" y="4105275"/>
                <a:ext cx="154800" cy="117225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4689" extrusionOk="0">
                    <a:moveTo>
                      <a:pt x="6" y="0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26" y="102"/>
                      <a:pt x="101" y="302"/>
                    </a:cubicBezTo>
                    <a:cubicBezTo>
                      <a:pt x="176" y="478"/>
                      <a:pt x="327" y="753"/>
                      <a:pt x="527" y="1054"/>
                    </a:cubicBezTo>
                    <a:cubicBezTo>
                      <a:pt x="903" y="1706"/>
                      <a:pt x="1555" y="2508"/>
                      <a:pt x="2457" y="3185"/>
                    </a:cubicBezTo>
                    <a:cubicBezTo>
                      <a:pt x="3359" y="3861"/>
                      <a:pt x="4312" y="4287"/>
                      <a:pt x="5013" y="4488"/>
                    </a:cubicBezTo>
                    <a:cubicBezTo>
                      <a:pt x="5364" y="4588"/>
                      <a:pt x="5665" y="4638"/>
                      <a:pt x="5866" y="4663"/>
                    </a:cubicBezTo>
                    <a:cubicBezTo>
                      <a:pt x="6066" y="4688"/>
                      <a:pt x="6166" y="4688"/>
                      <a:pt x="6166" y="4688"/>
                    </a:cubicBezTo>
                    <a:cubicBezTo>
                      <a:pt x="6191" y="4638"/>
                      <a:pt x="5740" y="4563"/>
                      <a:pt x="5064" y="4337"/>
                    </a:cubicBezTo>
                    <a:cubicBezTo>
                      <a:pt x="4362" y="4087"/>
                      <a:pt x="3460" y="3661"/>
                      <a:pt x="2582" y="3009"/>
                    </a:cubicBezTo>
                    <a:cubicBezTo>
                      <a:pt x="1705" y="2332"/>
                      <a:pt x="1053" y="1581"/>
                      <a:pt x="652" y="979"/>
                    </a:cubicBezTo>
                    <a:cubicBezTo>
                      <a:pt x="239" y="395"/>
                      <a:pt x="62" y="0"/>
                      <a:pt x="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6"/>
              <p:cNvSpPr/>
              <p:nvPr/>
            </p:nvSpPr>
            <p:spPr>
              <a:xfrm>
                <a:off x="3943125" y="4112200"/>
                <a:ext cx="1629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411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" y="100"/>
                      <a:pt x="63" y="199"/>
                      <a:pt x="100" y="298"/>
                    </a:cubicBezTo>
                    <a:lnTo>
                      <a:pt x="100" y="298"/>
                    </a:lnTo>
                    <a:lnTo>
                      <a:pt x="1" y="0"/>
                    </a:lnTo>
                    <a:close/>
                    <a:moveTo>
                      <a:pt x="100" y="298"/>
                    </a:moveTo>
                    <a:lnTo>
                      <a:pt x="151" y="451"/>
                    </a:lnTo>
                    <a:cubicBezTo>
                      <a:pt x="158" y="458"/>
                      <a:pt x="164" y="464"/>
                      <a:pt x="170" y="470"/>
                    </a:cubicBezTo>
                    <a:lnTo>
                      <a:pt x="170" y="470"/>
                    </a:lnTo>
                    <a:cubicBezTo>
                      <a:pt x="145" y="413"/>
                      <a:pt x="122" y="356"/>
                      <a:pt x="100" y="298"/>
                    </a:cubicBezTo>
                    <a:close/>
                    <a:moveTo>
                      <a:pt x="170" y="470"/>
                    </a:moveTo>
                    <a:cubicBezTo>
                      <a:pt x="852" y="2039"/>
                      <a:pt x="2613" y="3436"/>
                      <a:pt x="4186" y="3960"/>
                    </a:cubicBezTo>
                    <a:cubicBezTo>
                      <a:pt x="4469" y="4047"/>
                      <a:pt x="4790" y="4115"/>
                      <a:pt x="5099" y="4115"/>
                    </a:cubicBezTo>
                    <a:cubicBezTo>
                      <a:pt x="5146" y="4115"/>
                      <a:pt x="5193" y="4114"/>
                      <a:pt x="5239" y="4111"/>
                    </a:cubicBezTo>
                    <a:cubicBezTo>
                      <a:pt x="5590" y="4060"/>
                      <a:pt x="5941" y="3910"/>
                      <a:pt x="6141" y="3609"/>
                    </a:cubicBezTo>
                    <a:cubicBezTo>
                      <a:pt x="6517" y="3058"/>
                      <a:pt x="6191" y="2256"/>
                      <a:pt x="5665" y="1855"/>
                    </a:cubicBezTo>
                    <a:cubicBezTo>
                      <a:pt x="5139" y="1454"/>
                      <a:pt x="4437" y="1354"/>
                      <a:pt x="3810" y="1203"/>
                    </a:cubicBezTo>
                    <a:cubicBezTo>
                      <a:pt x="3475" y="1123"/>
                      <a:pt x="3150" y="1103"/>
                      <a:pt x="2832" y="1103"/>
                    </a:cubicBezTo>
                    <a:cubicBezTo>
                      <a:pt x="2543" y="1103"/>
                      <a:pt x="2261" y="1119"/>
                      <a:pt x="1985" y="1119"/>
                    </a:cubicBezTo>
                    <a:cubicBezTo>
                      <a:pt x="1348" y="1119"/>
                      <a:pt x="745" y="1034"/>
                      <a:pt x="170" y="470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6"/>
              <p:cNvSpPr/>
              <p:nvPr/>
            </p:nvSpPr>
            <p:spPr>
              <a:xfrm>
                <a:off x="3019575" y="3929225"/>
                <a:ext cx="556425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6473" extrusionOk="0">
                    <a:moveTo>
                      <a:pt x="22256" y="1"/>
                    </a:moveTo>
                    <a:cubicBezTo>
                      <a:pt x="18597" y="728"/>
                      <a:pt x="15464" y="2407"/>
                      <a:pt x="11755" y="2958"/>
                    </a:cubicBezTo>
                    <a:cubicBezTo>
                      <a:pt x="10286" y="3167"/>
                      <a:pt x="8792" y="3301"/>
                      <a:pt x="7297" y="3301"/>
                    </a:cubicBezTo>
                    <a:cubicBezTo>
                      <a:pt x="5194" y="3301"/>
                      <a:pt x="3089" y="3035"/>
                      <a:pt x="1053" y="2332"/>
                    </a:cubicBezTo>
                    <a:lnTo>
                      <a:pt x="0" y="4086"/>
                    </a:lnTo>
                    <a:cubicBezTo>
                      <a:pt x="1928" y="5780"/>
                      <a:pt x="4356" y="6472"/>
                      <a:pt x="6868" y="6472"/>
                    </a:cubicBezTo>
                    <a:cubicBezTo>
                      <a:pt x="8406" y="6472"/>
                      <a:pt x="9975" y="6213"/>
                      <a:pt x="11479" y="5765"/>
                    </a:cubicBezTo>
                    <a:cubicBezTo>
                      <a:pt x="15439" y="4612"/>
                      <a:pt x="18898" y="2407"/>
                      <a:pt x="22256" y="1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6"/>
              <p:cNvSpPr/>
              <p:nvPr/>
            </p:nvSpPr>
            <p:spPr>
              <a:xfrm>
                <a:off x="4047775" y="4400425"/>
                <a:ext cx="465550" cy="688000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27520" extrusionOk="0">
                    <a:moveTo>
                      <a:pt x="25" y="0"/>
                    </a:moveTo>
                    <a:cubicBezTo>
                      <a:pt x="0" y="0"/>
                      <a:pt x="25" y="125"/>
                      <a:pt x="50" y="351"/>
                    </a:cubicBezTo>
                    <a:cubicBezTo>
                      <a:pt x="101" y="602"/>
                      <a:pt x="151" y="953"/>
                      <a:pt x="226" y="1379"/>
                    </a:cubicBezTo>
                    <a:cubicBezTo>
                      <a:pt x="376" y="2281"/>
                      <a:pt x="627" y="3559"/>
                      <a:pt x="1028" y="5113"/>
                    </a:cubicBezTo>
                    <a:cubicBezTo>
                      <a:pt x="1855" y="8221"/>
                      <a:pt x="3309" y="12481"/>
                      <a:pt x="5740" y="16767"/>
                    </a:cubicBezTo>
                    <a:cubicBezTo>
                      <a:pt x="6968" y="18897"/>
                      <a:pt x="8296" y="20852"/>
                      <a:pt x="9650" y="22507"/>
                    </a:cubicBezTo>
                    <a:cubicBezTo>
                      <a:pt x="10978" y="24161"/>
                      <a:pt x="12256" y="25639"/>
                      <a:pt x="13634" y="26517"/>
                    </a:cubicBezTo>
                    <a:cubicBezTo>
                      <a:pt x="14791" y="27274"/>
                      <a:pt x="15948" y="27519"/>
                      <a:pt x="16824" y="27519"/>
                    </a:cubicBezTo>
                    <a:cubicBezTo>
                      <a:pt x="16991" y="27519"/>
                      <a:pt x="17149" y="27510"/>
                      <a:pt x="17294" y="27494"/>
                    </a:cubicBezTo>
                    <a:cubicBezTo>
                      <a:pt x="17745" y="27444"/>
                      <a:pt x="18071" y="27344"/>
                      <a:pt x="18296" y="27243"/>
                    </a:cubicBezTo>
                    <a:cubicBezTo>
                      <a:pt x="18421" y="27193"/>
                      <a:pt x="18497" y="27168"/>
                      <a:pt x="18547" y="27143"/>
                    </a:cubicBezTo>
                    <a:cubicBezTo>
                      <a:pt x="18597" y="27093"/>
                      <a:pt x="18622" y="27093"/>
                      <a:pt x="18622" y="27093"/>
                    </a:cubicBezTo>
                    <a:cubicBezTo>
                      <a:pt x="18622" y="27089"/>
                      <a:pt x="18619" y="27087"/>
                      <a:pt x="18614" y="27087"/>
                    </a:cubicBezTo>
                    <a:cubicBezTo>
                      <a:pt x="18551" y="27087"/>
                      <a:pt x="18102" y="27349"/>
                      <a:pt x="17269" y="27419"/>
                    </a:cubicBezTo>
                    <a:cubicBezTo>
                      <a:pt x="17159" y="27428"/>
                      <a:pt x="17043" y="27433"/>
                      <a:pt x="16920" y="27433"/>
                    </a:cubicBezTo>
                    <a:cubicBezTo>
                      <a:pt x="16055" y="27433"/>
                      <a:pt x="14873" y="27181"/>
                      <a:pt x="13710" y="26391"/>
                    </a:cubicBezTo>
                    <a:cubicBezTo>
                      <a:pt x="12381" y="25514"/>
                      <a:pt x="11128" y="24035"/>
                      <a:pt x="9800" y="22381"/>
                    </a:cubicBezTo>
                    <a:cubicBezTo>
                      <a:pt x="8472" y="20727"/>
                      <a:pt x="7143" y="18797"/>
                      <a:pt x="5940" y="16667"/>
                    </a:cubicBezTo>
                    <a:cubicBezTo>
                      <a:pt x="3509" y="12406"/>
                      <a:pt x="2030" y="8171"/>
                      <a:pt x="1178" y="5063"/>
                    </a:cubicBezTo>
                    <a:cubicBezTo>
                      <a:pt x="777" y="3509"/>
                      <a:pt x="477" y="2256"/>
                      <a:pt x="301" y="1379"/>
                    </a:cubicBezTo>
                    <a:cubicBezTo>
                      <a:pt x="226" y="953"/>
                      <a:pt x="151" y="602"/>
                      <a:pt x="101" y="351"/>
                    </a:cubicBezTo>
                    <a:cubicBezTo>
                      <a:pt x="50" y="125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6"/>
              <p:cNvSpPr/>
              <p:nvPr/>
            </p:nvSpPr>
            <p:spPr>
              <a:xfrm>
                <a:off x="4138000" y="4692400"/>
                <a:ext cx="392875" cy="393925"/>
              </a:xfrm>
              <a:custGeom>
                <a:avLst/>
                <a:gdLst/>
                <a:ahLst/>
                <a:cxnLst/>
                <a:rect l="l" t="t" r="r" b="b"/>
                <a:pathLst>
                  <a:path w="15715" h="1575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76" y="4386"/>
                      <a:pt x="8096" y="13309"/>
                      <a:pt x="9524" y="14386"/>
                    </a:cubicBezTo>
                    <a:cubicBezTo>
                      <a:pt x="10025" y="14762"/>
                      <a:pt x="9675" y="14487"/>
                      <a:pt x="10276" y="14938"/>
                    </a:cubicBezTo>
                    <a:cubicBezTo>
                      <a:pt x="10974" y="15440"/>
                      <a:pt x="12071" y="15756"/>
                      <a:pt x="13088" y="15756"/>
                    </a:cubicBezTo>
                    <a:cubicBezTo>
                      <a:pt x="14154" y="15756"/>
                      <a:pt x="15131" y="15408"/>
                      <a:pt x="15464" y="14562"/>
                    </a:cubicBezTo>
                    <a:cubicBezTo>
                      <a:pt x="15514" y="14462"/>
                      <a:pt x="15539" y="14361"/>
                      <a:pt x="15564" y="14286"/>
                    </a:cubicBezTo>
                    <a:cubicBezTo>
                      <a:pt x="15715" y="13509"/>
                      <a:pt x="15389" y="12707"/>
                      <a:pt x="14913" y="12106"/>
                    </a:cubicBezTo>
                    <a:cubicBezTo>
                      <a:pt x="13860" y="10828"/>
                      <a:pt x="12181" y="10301"/>
                      <a:pt x="10652" y="9650"/>
                    </a:cubicBezTo>
                    <a:cubicBezTo>
                      <a:pt x="6166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6"/>
              <p:cNvSpPr/>
              <p:nvPr/>
            </p:nvSpPr>
            <p:spPr>
              <a:xfrm>
                <a:off x="3290875" y="2056425"/>
                <a:ext cx="1092750" cy="1491875"/>
              </a:xfrm>
              <a:custGeom>
                <a:avLst/>
                <a:gdLst/>
                <a:ahLst/>
                <a:cxnLst/>
                <a:rect l="l" t="t" r="r" b="b"/>
                <a:pathLst>
                  <a:path w="43710" h="59675" extrusionOk="0">
                    <a:moveTo>
                      <a:pt x="10602" y="0"/>
                    </a:moveTo>
                    <a:lnTo>
                      <a:pt x="6667" y="802"/>
                    </a:lnTo>
                    <a:lnTo>
                      <a:pt x="0" y="59675"/>
                    </a:lnTo>
                    <a:lnTo>
                      <a:pt x="43710" y="57620"/>
                    </a:lnTo>
                    <a:lnTo>
                      <a:pt x="39951" y="2406"/>
                    </a:lnTo>
                    <a:lnTo>
                      <a:pt x="30051" y="251"/>
                    </a:lnTo>
                    <a:lnTo>
                      <a:pt x="106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6"/>
              <p:cNvSpPr/>
              <p:nvPr/>
            </p:nvSpPr>
            <p:spPr>
              <a:xfrm>
                <a:off x="4149900" y="2077100"/>
                <a:ext cx="758175" cy="1422325"/>
              </a:xfrm>
              <a:custGeom>
                <a:avLst/>
                <a:gdLst/>
                <a:ahLst/>
                <a:cxnLst/>
                <a:rect l="l" t="t" r="r" b="b"/>
                <a:pathLst>
                  <a:path w="30327" h="56893" extrusionOk="0">
                    <a:moveTo>
                      <a:pt x="1" y="0"/>
                    </a:moveTo>
                    <a:lnTo>
                      <a:pt x="1554" y="29123"/>
                    </a:lnTo>
                    <a:lnTo>
                      <a:pt x="602" y="54236"/>
                    </a:lnTo>
                    <a:lnTo>
                      <a:pt x="30327" y="56893"/>
                    </a:lnTo>
                    <a:cubicBezTo>
                      <a:pt x="29274" y="47945"/>
                      <a:pt x="27570" y="31955"/>
                      <a:pt x="26266" y="23609"/>
                    </a:cubicBezTo>
                    <a:cubicBezTo>
                      <a:pt x="25189" y="16517"/>
                      <a:pt x="22231" y="12106"/>
                      <a:pt x="19199" y="8672"/>
                    </a:cubicBezTo>
                    <a:cubicBezTo>
                      <a:pt x="14562" y="3359"/>
                      <a:pt x="6141" y="1604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36"/>
              <p:cNvSpPr/>
              <p:nvPr/>
            </p:nvSpPr>
            <p:spPr>
              <a:xfrm>
                <a:off x="2729475" y="2064575"/>
                <a:ext cx="1728725" cy="1949325"/>
              </a:xfrm>
              <a:custGeom>
                <a:avLst/>
                <a:gdLst/>
                <a:ahLst/>
                <a:cxnLst/>
                <a:rect l="l" t="t" r="r" b="b"/>
                <a:pathLst>
                  <a:path w="69149" h="77973" extrusionOk="0">
                    <a:moveTo>
                      <a:pt x="30652" y="0"/>
                    </a:moveTo>
                    <a:cubicBezTo>
                      <a:pt x="21905" y="351"/>
                      <a:pt x="11905" y="7594"/>
                      <a:pt x="8923" y="13233"/>
                    </a:cubicBezTo>
                    <a:cubicBezTo>
                      <a:pt x="6817" y="17168"/>
                      <a:pt x="5063" y="21729"/>
                      <a:pt x="4512" y="26115"/>
                    </a:cubicBezTo>
                    <a:cubicBezTo>
                      <a:pt x="3484" y="34486"/>
                      <a:pt x="1704" y="48797"/>
                      <a:pt x="652" y="57745"/>
                    </a:cubicBezTo>
                    <a:cubicBezTo>
                      <a:pt x="0" y="63233"/>
                      <a:pt x="1855" y="68747"/>
                      <a:pt x="5715" y="72732"/>
                    </a:cubicBezTo>
                    <a:cubicBezTo>
                      <a:pt x="9122" y="76237"/>
                      <a:pt x="14028" y="77972"/>
                      <a:pt x="18939" y="77972"/>
                    </a:cubicBezTo>
                    <a:cubicBezTo>
                      <a:pt x="20348" y="77972"/>
                      <a:pt x="21758" y="77829"/>
                      <a:pt x="23133" y="77544"/>
                    </a:cubicBezTo>
                    <a:lnTo>
                      <a:pt x="69148" y="64562"/>
                    </a:lnTo>
                    <a:lnTo>
                      <a:pt x="63610" y="50652"/>
                    </a:lnTo>
                    <a:lnTo>
                      <a:pt x="33384" y="55564"/>
                    </a:lnTo>
                    <a:lnTo>
                      <a:pt x="32331" y="36892"/>
                    </a:lnTo>
                    <a:lnTo>
                      <a:pt x="306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6"/>
              <p:cNvSpPr/>
              <p:nvPr/>
            </p:nvSpPr>
            <p:spPr>
              <a:xfrm>
                <a:off x="4238250" y="2099650"/>
                <a:ext cx="172325" cy="1222475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488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25" y="51"/>
                      <a:pt x="25" y="126"/>
                    </a:cubicBezTo>
                    <a:cubicBezTo>
                      <a:pt x="51" y="226"/>
                      <a:pt x="76" y="326"/>
                      <a:pt x="126" y="477"/>
                    </a:cubicBezTo>
                    <a:cubicBezTo>
                      <a:pt x="201" y="778"/>
                      <a:pt x="326" y="1229"/>
                      <a:pt x="477" y="1780"/>
                    </a:cubicBezTo>
                    <a:cubicBezTo>
                      <a:pt x="802" y="2933"/>
                      <a:pt x="1279" y="4587"/>
                      <a:pt x="1855" y="6642"/>
                    </a:cubicBezTo>
                    <a:cubicBezTo>
                      <a:pt x="3054" y="10763"/>
                      <a:pt x="4700" y="16501"/>
                      <a:pt x="6572" y="22988"/>
                    </a:cubicBezTo>
                    <a:lnTo>
                      <a:pt x="6572" y="22988"/>
                    </a:lnTo>
                    <a:cubicBezTo>
                      <a:pt x="5407" y="23756"/>
                      <a:pt x="4170" y="24548"/>
                      <a:pt x="2933" y="25364"/>
                    </a:cubicBezTo>
                    <a:cubicBezTo>
                      <a:pt x="2532" y="25615"/>
                      <a:pt x="2156" y="25865"/>
                      <a:pt x="1805" y="26116"/>
                    </a:cubicBezTo>
                    <a:lnTo>
                      <a:pt x="1630" y="26216"/>
                    </a:lnTo>
                    <a:lnTo>
                      <a:pt x="1805" y="26291"/>
                    </a:lnTo>
                    <a:cubicBezTo>
                      <a:pt x="3481" y="26981"/>
                      <a:pt x="5083" y="27647"/>
                      <a:pt x="6637" y="28289"/>
                    </a:cubicBezTo>
                    <a:lnTo>
                      <a:pt x="6637" y="28289"/>
                    </a:lnTo>
                    <a:cubicBezTo>
                      <a:pt x="4745" y="34190"/>
                      <a:pt x="3102" y="39318"/>
                      <a:pt x="1905" y="43008"/>
                    </a:cubicBezTo>
                    <a:cubicBezTo>
                      <a:pt x="1329" y="44838"/>
                      <a:pt x="878" y="46317"/>
                      <a:pt x="552" y="47344"/>
                    </a:cubicBezTo>
                    <a:cubicBezTo>
                      <a:pt x="401" y="47845"/>
                      <a:pt x="276" y="48221"/>
                      <a:pt x="201" y="48497"/>
                    </a:cubicBezTo>
                    <a:cubicBezTo>
                      <a:pt x="151" y="48622"/>
                      <a:pt x="126" y="48723"/>
                      <a:pt x="101" y="48798"/>
                    </a:cubicBezTo>
                    <a:cubicBezTo>
                      <a:pt x="76" y="48873"/>
                      <a:pt x="76" y="48898"/>
                      <a:pt x="76" y="48898"/>
                    </a:cubicBezTo>
                    <a:cubicBezTo>
                      <a:pt x="76" y="48898"/>
                      <a:pt x="101" y="48873"/>
                      <a:pt x="126" y="48798"/>
                    </a:cubicBezTo>
                    <a:cubicBezTo>
                      <a:pt x="151" y="48723"/>
                      <a:pt x="176" y="48647"/>
                      <a:pt x="226" y="48522"/>
                    </a:cubicBezTo>
                    <a:cubicBezTo>
                      <a:pt x="326" y="48246"/>
                      <a:pt x="452" y="47845"/>
                      <a:pt x="627" y="47369"/>
                    </a:cubicBezTo>
                    <a:cubicBezTo>
                      <a:pt x="953" y="46342"/>
                      <a:pt x="1429" y="44863"/>
                      <a:pt x="2056" y="43033"/>
                    </a:cubicBezTo>
                    <a:cubicBezTo>
                      <a:pt x="3259" y="39349"/>
                      <a:pt x="4938" y="34186"/>
                      <a:pt x="6868" y="28271"/>
                    </a:cubicBezTo>
                    <a:lnTo>
                      <a:pt x="6893" y="28171"/>
                    </a:lnTo>
                    <a:lnTo>
                      <a:pt x="6792" y="28121"/>
                    </a:lnTo>
                    <a:cubicBezTo>
                      <a:pt x="5274" y="27494"/>
                      <a:pt x="3709" y="26845"/>
                      <a:pt x="2098" y="26172"/>
                    </a:cubicBezTo>
                    <a:lnTo>
                      <a:pt x="2098" y="26172"/>
                    </a:lnTo>
                    <a:cubicBezTo>
                      <a:pt x="2411" y="25972"/>
                      <a:pt x="2726" y="25747"/>
                      <a:pt x="3058" y="25540"/>
                    </a:cubicBezTo>
                    <a:cubicBezTo>
                      <a:pt x="4311" y="24712"/>
                      <a:pt x="5564" y="23910"/>
                      <a:pt x="6742" y="23134"/>
                    </a:cubicBezTo>
                    <a:lnTo>
                      <a:pt x="6818" y="23083"/>
                    </a:lnTo>
                    <a:lnTo>
                      <a:pt x="6792" y="23008"/>
                    </a:lnTo>
                    <a:cubicBezTo>
                      <a:pt x="4888" y="16492"/>
                      <a:pt x="3208" y="10727"/>
                      <a:pt x="2005" y="6617"/>
                    </a:cubicBezTo>
                    <a:cubicBezTo>
                      <a:pt x="1379" y="4562"/>
                      <a:pt x="903" y="2908"/>
                      <a:pt x="552" y="1755"/>
                    </a:cubicBezTo>
                    <a:cubicBezTo>
                      <a:pt x="376" y="1204"/>
                      <a:pt x="251" y="778"/>
                      <a:pt x="151" y="452"/>
                    </a:cubicBezTo>
                    <a:cubicBezTo>
                      <a:pt x="126" y="326"/>
                      <a:pt x="76" y="201"/>
                      <a:pt x="51" y="126"/>
                    </a:cubicBezTo>
                    <a:cubicBezTo>
                      <a:pt x="26" y="5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6"/>
              <p:cNvSpPr/>
              <p:nvPr/>
            </p:nvSpPr>
            <p:spPr>
              <a:xfrm>
                <a:off x="4231350" y="2677350"/>
                <a:ext cx="201150" cy="662300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6492" extrusionOk="0">
                    <a:moveTo>
                      <a:pt x="7043" y="0"/>
                    </a:moveTo>
                    <a:lnTo>
                      <a:pt x="2131" y="3083"/>
                    </a:lnTo>
                    <a:lnTo>
                      <a:pt x="7043" y="5113"/>
                    </a:lnTo>
                    <a:lnTo>
                      <a:pt x="1" y="26492"/>
                    </a:lnTo>
                    <a:cubicBezTo>
                      <a:pt x="2983" y="20176"/>
                      <a:pt x="5515" y="13660"/>
                      <a:pt x="7620" y="7018"/>
                    </a:cubicBezTo>
                    <a:cubicBezTo>
                      <a:pt x="7845" y="6316"/>
                      <a:pt x="8046" y="5489"/>
                      <a:pt x="7645" y="4888"/>
                    </a:cubicBezTo>
                    <a:cubicBezTo>
                      <a:pt x="7244" y="4211"/>
                      <a:pt x="6317" y="4061"/>
                      <a:pt x="5740" y="3509"/>
                    </a:cubicBezTo>
                    <a:cubicBezTo>
                      <a:pt x="5264" y="3058"/>
                      <a:pt x="4938" y="2607"/>
                      <a:pt x="5515" y="2281"/>
                    </a:cubicBezTo>
                    <a:cubicBezTo>
                      <a:pt x="6091" y="1930"/>
                      <a:pt x="6843" y="802"/>
                      <a:pt x="7043" y="0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6"/>
              <p:cNvSpPr/>
              <p:nvPr/>
            </p:nvSpPr>
            <p:spPr>
              <a:xfrm>
                <a:off x="3285850" y="2086500"/>
                <a:ext cx="215575" cy="124877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49951" extrusionOk="0">
                    <a:moveTo>
                      <a:pt x="4512" y="0"/>
                    </a:moveTo>
                    <a:cubicBezTo>
                      <a:pt x="4512" y="0"/>
                      <a:pt x="4512" y="50"/>
                      <a:pt x="4487" y="151"/>
                    </a:cubicBezTo>
                    <a:cubicBezTo>
                      <a:pt x="4462" y="251"/>
                      <a:pt x="4412" y="376"/>
                      <a:pt x="4387" y="552"/>
                    </a:cubicBezTo>
                    <a:cubicBezTo>
                      <a:pt x="4287" y="928"/>
                      <a:pt x="4186" y="1479"/>
                      <a:pt x="4036" y="2156"/>
                    </a:cubicBezTo>
                    <a:cubicBezTo>
                      <a:pt x="3735" y="3534"/>
                      <a:pt x="3309" y="5564"/>
                      <a:pt x="2808" y="8045"/>
                    </a:cubicBezTo>
                    <a:cubicBezTo>
                      <a:pt x="2307" y="10527"/>
                      <a:pt x="1730" y="13484"/>
                      <a:pt x="1129" y="16792"/>
                    </a:cubicBezTo>
                    <a:cubicBezTo>
                      <a:pt x="828" y="18446"/>
                      <a:pt x="527" y="20176"/>
                      <a:pt x="277" y="22005"/>
                    </a:cubicBezTo>
                    <a:cubicBezTo>
                      <a:pt x="151" y="22908"/>
                      <a:pt x="26" y="23835"/>
                      <a:pt x="1" y="24787"/>
                    </a:cubicBezTo>
                    <a:cubicBezTo>
                      <a:pt x="26" y="24913"/>
                      <a:pt x="26" y="25038"/>
                      <a:pt x="51" y="25163"/>
                    </a:cubicBezTo>
                    <a:cubicBezTo>
                      <a:pt x="76" y="25213"/>
                      <a:pt x="76" y="25238"/>
                      <a:pt x="126" y="25289"/>
                    </a:cubicBezTo>
                    <a:cubicBezTo>
                      <a:pt x="151" y="25339"/>
                      <a:pt x="176" y="25339"/>
                      <a:pt x="201" y="25364"/>
                    </a:cubicBezTo>
                    <a:lnTo>
                      <a:pt x="327" y="25464"/>
                    </a:lnTo>
                    <a:lnTo>
                      <a:pt x="903" y="25915"/>
                    </a:lnTo>
                    <a:cubicBezTo>
                      <a:pt x="1279" y="26216"/>
                      <a:pt x="1655" y="26517"/>
                      <a:pt x="2031" y="26817"/>
                    </a:cubicBezTo>
                    <a:cubicBezTo>
                      <a:pt x="2867" y="27462"/>
                      <a:pt x="3702" y="28129"/>
                      <a:pt x="4473" y="28754"/>
                    </a:cubicBezTo>
                    <a:lnTo>
                      <a:pt x="4473" y="28754"/>
                    </a:lnTo>
                    <a:cubicBezTo>
                      <a:pt x="3185" y="29678"/>
                      <a:pt x="1945" y="30577"/>
                      <a:pt x="728" y="31429"/>
                    </a:cubicBezTo>
                    <a:lnTo>
                      <a:pt x="653" y="31479"/>
                    </a:lnTo>
                    <a:lnTo>
                      <a:pt x="703" y="31554"/>
                    </a:lnTo>
                    <a:cubicBezTo>
                      <a:pt x="2983" y="36868"/>
                      <a:pt x="4938" y="41479"/>
                      <a:pt x="6342" y="44762"/>
                    </a:cubicBezTo>
                    <a:cubicBezTo>
                      <a:pt x="7044" y="46391"/>
                      <a:pt x="7595" y="47670"/>
                      <a:pt x="7996" y="48597"/>
                    </a:cubicBezTo>
                    <a:cubicBezTo>
                      <a:pt x="8197" y="49023"/>
                      <a:pt x="8347" y="49349"/>
                      <a:pt x="8447" y="49600"/>
                    </a:cubicBezTo>
                    <a:cubicBezTo>
                      <a:pt x="8497" y="49700"/>
                      <a:pt x="8547" y="49800"/>
                      <a:pt x="8572" y="49875"/>
                    </a:cubicBezTo>
                    <a:cubicBezTo>
                      <a:pt x="8598" y="49925"/>
                      <a:pt x="8623" y="49950"/>
                      <a:pt x="8623" y="49950"/>
                    </a:cubicBezTo>
                    <a:cubicBezTo>
                      <a:pt x="8623" y="49950"/>
                      <a:pt x="8598" y="49925"/>
                      <a:pt x="8598" y="49850"/>
                    </a:cubicBezTo>
                    <a:cubicBezTo>
                      <a:pt x="8547" y="49775"/>
                      <a:pt x="8522" y="49700"/>
                      <a:pt x="8472" y="49600"/>
                    </a:cubicBezTo>
                    <a:cubicBezTo>
                      <a:pt x="8372" y="49349"/>
                      <a:pt x="8247" y="48998"/>
                      <a:pt x="8071" y="48547"/>
                    </a:cubicBezTo>
                    <a:cubicBezTo>
                      <a:pt x="7695" y="47645"/>
                      <a:pt x="7144" y="46341"/>
                      <a:pt x="6467" y="44712"/>
                    </a:cubicBezTo>
                    <a:cubicBezTo>
                      <a:pt x="5096" y="41446"/>
                      <a:pt x="3154" y="36865"/>
                      <a:pt x="913" y="31561"/>
                    </a:cubicBezTo>
                    <a:lnTo>
                      <a:pt x="913" y="31561"/>
                    </a:lnTo>
                    <a:cubicBezTo>
                      <a:pt x="2147" y="30673"/>
                      <a:pt x="3406" y="29785"/>
                      <a:pt x="4713" y="28848"/>
                    </a:cubicBezTo>
                    <a:lnTo>
                      <a:pt x="4838" y="28747"/>
                    </a:lnTo>
                    <a:lnTo>
                      <a:pt x="4738" y="28672"/>
                    </a:lnTo>
                    <a:cubicBezTo>
                      <a:pt x="3911" y="28020"/>
                      <a:pt x="3034" y="27344"/>
                      <a:pt x="2156" y="26642"/>
                    </a:cubicBezTo>
                    <a:cubicBezTo>
                      <a:pt x="1780" y="26341"/>
                      <a:pt x="1404" y="26040"/>
                      <a:pt x="1029" y="25740"/>
                    </a:cubicBezTo>
                    <a:lnTo>
                      <a:pt x="477" y="25314"/>
                    </a:lnTo>
                    <a:cubicBezTo>
                      <a:pt x="402" y="25238"/>
                      <a:pt x="252" y="25138"/>
                      <a:pt x="277" y="25113"/>
                    </a:cubicBezTo>
                    <a:cubicBezTo>
                      <a:pt x="252" y="25013"/>
                      <a:pt x="227" y="24888"/>
                      <a:pt x="227" y="24787"/>
                    </a:cubicBezTo>
                    <a:cubicBezTo>
                      <a:pt x="227" y="23860"/>
                      <a:pt x="377" y="22933"/>
                      <a:pt x="477" y="22030"/>
                    </a:cubicBezTo>
                    <a:cubicBezTo>
                      <a:pt x="728" y="20226"/>
                      <a:pt x="1029" y="18497"/>
                      <a:pt x="1329" y="16842"/>
                    </a:cubicBezTo>
                    <a:cubicBezTo>
                      <a:pt x="1906" y="13534"/>
                      <a:pt x="2482" y="10552"/>
                      <a:pt x="2958" y="8070"/>
                    </a:cubicBezTo>
                    <a:cubicBezTo>
                      <a:pt x="3435" y="5589"/>
                      <a:pt x="3836" y="3584"/>
                      <a:pt x="4111" y="2181"/>
                    </a:cubicBezTo>
                    <a:cubicBezTo>
                      <a:pt x="4237" y="1479"/>
                      <a:pt x="4362" y="953"/>
                      <a:pt x="4412" y="577"/>
                    </a:cubicBezTo>
                    <a:cubicBezTo>
                      <a:pt x="4462" y="401"/>
                      <a:pt x="4487" y="251"/>
                      <a:pt x="4512" y="151"/>
                    </a:cubicBezTo>
                    <a:cubicBezTo>
                      <a:pt x="4512" y="50"/>
                      <a:pt x="4512" y="0"/>
                      <a:pt x="4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6"/>
              <p:cNvSpPr/>
              <p:nvPr/>
            </p:nvSpPr>
            <p:spPr>
              <a:xfrm>
                <a:off x="3458175" y="2764675"/>
                <a:ext cx="979350" cy="1232025"/>
              </a:xfrm>
              <a:custGeom>
                <a:avLst/>
                <a:gdLst/>
                <a:ahLst/>
                <a:cxnLst/>
                <a:rect l="l" t="t" r="r" b="b"/>
                <a:pathLst>
                  <a:path w="39174" h="49281" extrusionOk="0">
                    <a:moveTo>
                      <a:pt x="7617" y="0"/>
                    </a:moveTo>
                    <a:cubicBezTo>
                      <a:pt x="7139" y="0"/>
                      <a:pt x="6734" y="352"/>
                      <a:pt x="6667" y="843"/>
                    </a:cubicBezTo>
                    <a:lnTo>
                      <a:pt x="75" y="43425"/>
                    </a:lnTo>
                    <a:cubicBezTo>
                      <a:pt x="0" y="43976"/>
                      <a:pt x="376" y="44478"/>
                      <a:pt x="928" y="44578"/>
                    </a:cubicBezTo>
                    <a:lnTo>
                      <a:pt x="31379" y="49265"/>
                    </a:lnTo>
                    <a:cubicBezTo>
                      <a:pt x="31439" y="49276"/>
                      <a:pt x="31498" y="49281"/>
                      <a:pt x="31557" y="49281"/>
                    </a:cubicBezTo>
                    <a:cubicBezTo>
                      <a:pt x="32035" y="49281"/>
                      <a:pt x="32442" y="48929"/>
                      <a:pt x="32532" y="48438"/>
                    </a:cubicBezTo>
                    <a:lnTo>
                      <a:pt x="39098" y="5856"/>
                    </a:lnTo>
                    <a:cubicBezTo>
                      <a:pt x="39173" y="5304"/>
                      <a:pt x="38797" y="4803"/>
                      <a:pt x="38246" y="4703"/>
                    </a:cubicBezTo>
                    <a:lnTo>
                      <a:pt x="7795" y="16"/>
                    </a:lnTo>
                    <a:cubicBezTo>
                      <a:pt x="7735" y="5"/>
                      <a:pt x="7675" y="0"/>
                      <a:pt x="7617" y="0"/>
                    </a:cubicBez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6"/>
              <p:cNvSpPr/>
              <p:nvPr/>
            </p:nvSpPr>
            <p:spPr>
              <a:xfrm>
                <a:off x="3458175" y="2764675"/>
                <a:ext cx="979350" cy="1232025"/>
              </a:xfrm>
              <a:custGeom>
                <a:avLst/>
                <a:gdLst/>
                <a:ahLst/>
                <a:cxnLst/>
                <a:rect l="l" t="t" r="r" b="b"/>
                <a:pathLst>
                  <a:path w="39174" h="49281" extrusionOk="0">
                    <a:moveTo>
                      <a:pt x="7617" y="0"/>
                    </a:moveTo>
                    <a:cubicBezTo>
                      <a:pt x="7139" y="0"/>
                      <a:pt x="6734" y="352"/>
                      <a:pt x="6667" y="843"/>
                    </a:cubicBezTo>
                    <a:lnTo>
                      <a:pt x="75" y="43425"/>
                    </a:lnTo>
                    <a:cubicBezTo>
                      <a:pt x="0" y="43976"/>
                      <a:pt x="376" y="44478"/>
                      <a:pt x="928" y="44578"/>
                    </a:cubicBezTo>
                    <a:lnTo>
                      <a:pt x="31379" y="49265"/>
                    </a:lnTo>
                    <a:cubicBezTo>
                      <a:pt x="31439" y="49276"/>
                      <a:pt x="31498" y="49281"/>
                      <a:pt x="31557" y="49281"/>
                    </a:cubicBezTo>
                    <a:cubicBezTo>
                      <a:pt x="32035" y="49281"/>
                      <a:pt x="32442" y="48929"/>
                      <a:pt x="32532" y="48438"/>
                    </a:cubicBezTo>
                    <a:lnTo>
                      <a:pt x="39098" y="5856"/>
                    </a:lnTo>
                    <a:cubicBezTo>
                      <a:pt x="39173" y="5304"/>
                      <a:pt x="38797" y="4803"/>
                      <a:pt x="38246" y="4703"/>
                    </a:cubicBezTo>
                    <a:lnTo>
                      <a:pt x="7795" y="16"/>
                    </a:lnTo>
                    <a:cubicBezTo>
                      <a:pt x="7735" y="5"/>
                      <a:pt x="7675" y="0"/>
                      <a:pt x="76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36"/>
              <p:cNvSpPr/>
              <p:nvPr/>
            </p:nvSpPr>
            <p:spPr>
              <a:xfrm>
                <a:off x="3510175" y="2792000"/>
                <a:ext cx="880350" cy="1147900"/>
              </a:xfrm>
              <a:custGeom>
                <a:avLst/>
                <a:gdLst/>
                <a:ahLst/>
                <a:cxnLst/>
                <a:rect l="l" t="t" r="r" b="b"/>
                <a:pathLst>
                  <a:path w="35214" h="45916" extrusionOk="0">
                    <a:moveTo>
                      <a:pt x="6391" y="1"/>
                    </a:moveTo>
                    <a:lnTo>
                      <a:pt x="0" y="41480"/>
                    </a:lnTo>
                    <a:lnTo>
                      <a:pt x="28798" y="45916"/>
                    </a:lnTo>
                    <a:lnTo>
                      <a:pt x="35214" y="4437"/>
                    </a:lnTo>
                    <a:lnTo>
                      <a:pt x="63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6"/>
              <p:cNvSpPr/>
              <p:nvPr/>
            </p:nvSpPr>
            <p:spPr>
              <a:xfrm>
                <a:off x="3867950" y="2709850"/>
                <a:ext cx="313300" cy="198100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7924" extrusionOk="0">
                    <a:moveTo>
                      <a:pt x="7282" y="1168"/>
                    </a:moveTo>
                    <a:cubicBezTo>
                      <a:pt x="7344" y="1168"/>
                      <a:pt x="7406" y="1173"/>
                      <a:pt x="7469" y="1182"/>
                    </a:cubicBezTo>
                    <a:cubicBezTo>
                      <a:pt x="8196" y="1282"/>
                      <a:pt x="8697" y="1959"/>
                      <a:pt x="8572" y="2685"/>
                    </a:cubicBezTo>
                    <a:cubicBezTo>
                      <a:pt x="8482" y="3337"/>
                      <a:pt x="7929" y="3807"/>
                      <a:pt x="7291" y="3807"/>
                    </a:cubicBezTo>
                    <a:cubicBezTo>
                      <a:pt x="7218" y="3807"/>
                      <a:pt x="7143" y="3801"/>
                      <a:pt x="7068" y="3788"/>
                    </a:cubicBezTo>
                    <a:cubicBezTo>
                      <a:pt x="6341" y="3688"/>
                      <a:pt x="5865" y="3011"/>
                      <a:pt x="5965" y="2284"/>
                    </a:cubicBezTo>
                    <a:cubicBezTo>
                      <a:pt x="6079" y="1622"/>
                      <a:pt x="6651" y="1168"/>
                      <a:pt x="7282" y="1168"/>
                    </a:cubicBezTo>
                    <a:close/>
                    <a:moveTo>
                      <a:pt x="7218" y="1"/>
                    </a:moveTo>
                    <a:cubicBezTo>
                      <a:pt x="6016" y="1"/>
                      <a:pt x="4969" y="857"/>
                      <a:pt x="4787" y="2084"/>
                    </a:cubicBezTo>
                    <a:lnTo>
                      <a:pt x="4512" y="3914"/>
                    </a:lnTo>
                    <a:lnTo>
                      <a:pt x="3885" y="3838"/>
                    </a:lnTo>
                    <a:cubicBezTo>
                      <a:pt x="3710" y="3812"/>
                      <a:pt x="3535" y="3799"/>
                      <a:pt x="3362" y="3799"/>
                    </a:cubicBezTo>
                    <a:cubicBezTo>
                      <a:pt x="2222" y="3799"/>
                      <a:pt x="1151" y="4360"/>
                      <a:pt x="477" y="5317"/>
                    </a:cubicBezTo>
                    <a:lnTo>
                      <a:pt x="0" y="5994"/>
                    </a:lnTo>
                    <a:lnTo>
                      <a:pt x="12532" y="7924"/>
                    </a:lnTo>
                    <a:lnTo>
                      <a:pt x="12256" y="7046"/>
                    </a:lnTo>
                    <a:cubicBezTo>
                      <a:pt x="11830" y="5743"/>
                      <a:pt x="10727" y="4791"/>
                      <a:pt x="9399" y="4590"/>
                    </a:cubicBezTo>
                    <a:lnTo>
                      <a:pt x="9624" y="2836"/>
                    </a:lnTo>
                    <a:cubicBezTo>
                      <a:pt x="9850" y="1482"/>
                      <a:pt x="8923" y="229"/>
                      <a:pt x="7594" y="29"/>
                    </a:cubicBezTo>
                    <a:cubicBezTo>
                      <a:pt x="7468" y="10"/>
                      <a:pt x="7342" y="1"/>
                      <a:pt x="7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6"/>
              <p:cNvSpPr/>
              <p:nvPr/>
            </p:nvSpPr>
            <p:spPr>
              <a:xfrm>
                <a:off x="3718825" y="2949550"/>
                <a:ext cx="195500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1225" extrusionOk="0">
                    <a:moveTo>
                      <a:pt x="95" y="0"/>
                    </a:moveTo>
                    <a:cubicBezTo>
                      <a:pt x="36" y="0"/>
                      <a:pt x="4" y="5"/>
                      <a:pt x="0" y="15"/>
                    </a:cubicBezTo>
                    <a:cubicBezTo>
                      <a:pt x="0" y="65"/>
                      <a:pt x="1730" y="391"/>
                      <a:pt x="3910" y="717"/>
                    </a:cubicBezTo>
                    <a:cubicBezTo>
                      <a:pt x="5864" y="1012"/>
                      <a:pt x="7488" y="1225"/>
                      <a:pt x="7775" y="1225"/>
                    </a:cubicBezTo>
                    <a:cubicBezTo>
                      <a:pt x="7805" y="1225"/>
                      <a:pt x="7820" y="1222"/>
                      <a:pt x="7820" y="1218"/>
                    </a:cubicBezTo>
                    <a:cubicBezTo>
                      <a:pt x="7820" y="1168"/>
                      <a:pt x="6091" y="842"/>
                      <a:pt x="3935" y="516"/>
                    </a:cubicBezTo>
                    <a:cubicBezTo>
                      <a:pt x="2060" y="211"/>
                      <a:pt x="488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6"/>
              <p:cNvSpPr/>
              <p:nvPr/>
            </p:nvSpPr>
            <p:spPr>
              <a:xfrm>
                <a:off x="3713800" y="2982100"/>
                <a:ext cx="9465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633" extrusionOk="0">
                    <a:moveTo>
                      <a:pt x="112" y="1"/>
                    </a:moveTo>
                    <a:cubicBezTo>
                      <a:pt x="45" y="1"/>
                      <a:pt x="6" y="6"/>
                      <a:pt x="1" y="16"/>
                    </a:cubicBezTo>
                    <a:cubicBezTo>
                      <a:pt x="1" y="91"/>
                      <a:pt x="828" y="267"/>
                      <a:pt x="1881" y="417"/>
                    </a:cubicBezTo>
                    <a:cubicBezTo>
                      <a:pt x="2698" y="557"/>
                      <a:pt x="3405" y="633"/>
                      <a:pt x="3659" y="633"/>
                    </a:cubicBezTo>
                    <a:cubicBezTo>
                      <a:pt x="3725" y="633"/>
                      <a:pt x="3760" y="628"/>
                      <a:pt x="3760" y="618"/>
                    </a:cubicBezTo>
                    <a:cubicBezTo>
                      <a:pt x="3785" y="542"/>
                      <a:pt x="2933" y="367"/>
                      <a:pt x="1906" y="217"/>
                    </a:cubicBezTo>
                    <a:cubicBezTo>
                      <a:pt x="1068" y="77"/>
                      <a:pt x="373" y="1"/>
                      <a:pt x="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6"/>
              <p:cNvSpPr/>
              <p:nvPr/>
            </p:nvSpPr>
            <p:spPr>
              <a:xfrm>
                <a:off x="3708800" y="3075775"/>
                <a:ext cx="54450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21780" h="3365" extrusionOk="0">
                    <a:moveTo>
                      <a:pt x="42" y="1"/>
                    </a:moveTo>
                    <a:cubicBezTo>
                      <a:pt x="31" y="1"/>
                      <a:pt x="25" y="2"/>
                      <a:pt x="25" y="3"/>
                    </a:cubicBezTo>
                    <a:cubicBezTo>
                      <a:pt x="0" y="79"/>
                      <a:pt x="4863" y="856"/>
                      <a:pt x="10878" y="1783"/>
                    </a:cubicBezTo>
                    <a:cubicBezTo>
                      <a:pt x="16666" y="2679"/>
                      <a:pt x="21424" y="3364"/>
                      <a:pt x="21738" y="3364"/>
                    </a:cubicBezTo>
                    <a:cubicBezTo>
                      <a:pt x="21749" y="3364"/>
                      <a:pt x="21755" y="3363"/>
                      <a:pt x="21755" y="3362"/>
                    </a:cubicBezTo>
                    <a:cubicBezTo>
                      <a:pt x="21780" y="3312"/>
                      <a:pt x="16918" y="2510"/>
                      <a:pt x="10903" y="1582"/>
                    </a:cubicBezTo>
                    <a:cubicBezTo>
                      <a:pt x="5091" y="686"/>
                      <a:pt x="355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6"/>
              <p:cNvSpPr/>
              <p:nvPr/>
            </p:nvSpPr>
            <p:spPr>
              <a:xfrm>
                <a:off x="3700650" y="3127800"/>
                <a:ext cx="5445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21781" h="3364" extrusionOk="0">
                    <a:moveTo>
                      <a:pt x="42" y="0"/>
                    </a:moveTo>
                    <a:cubicBezTo>
                      <a:pt x="31" y="0"/>
                      <a:pt x="26" y="1"/>
                      <a:pt x="26" y="3"/>
                    </a:cubicBezTo>
                    <a:cubicBezTo>
                      <a:pt x="1" y="53"/>
                      <a:pt x="4863" y="855"/>
                      <a:pt x="10878" y="1782"/>
                    </a:cubicBezTo>
                    <a:cubicBezTo>
                      <a:pt x="16690" y="2678"/>
                      <a:pt x="21426" y="3364"/>
                      <a:pt x="21761" y="3364"/>
                    </a:cubicBezTo>
                    <a:cubicBezTo>
                      <a:pt x="21773" y="3364"/>
                      <a:pt x="21779" y="3363"/>
                      <a:pt x="21780" y="3361"/>
                    </a:cubicBezTo>
                    <a:cubicBezTo>
                      <a:pt x="21780" y="3286"/>
                      <a:pt x="16918" y="2509"/>
                      <a:pt x="10903" y="1582"/>
                    </a:cubicBezTo>
                    <a:cubicBezTo>
                      <a:pt x="5115" y="686"/>
                      <a:pt x="35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6"/>
              <p:cNvSpPr/>
              <p:nvPr/>
            </p:nvSpPr>
            <p:spPr>
              <a:xfrm>
                <a:off x="3693125" y="3179725"/>
                <a:ext cx="543900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3367" extrusionOk="0">
                    <a:moveTo>
                      <a:pt x="36" y="0"/>
                    </a:moveTo>
                    <a:cubicBezTo>
                      <a:pt x="13" y="0"/>
                      <a:pt x="1" y="2"/>
                      <a:pt x="1" y="6"/>
                    </a:cubicBezTo>
                    <a:cubicBezTo>
                      <a:pt x="1" y="56"/>
                      <a:pt x="4863" y="858"/>
                      <a:pt x="10853" y="1785"/>
                    </a:cubicBezTo>
                    <a:cubicBezTo>
                      <a:pt x="16665" y="2681"/>
                      <a:pt x="21401" y="3367"/>
                      <a:pt x="21736" y="3367"/>
                    </a:cubicBezTo>
                    <a:cubicBezTo>
                      <a:pt x="21748" y="3367"/>
                      <a:pt x="21754" y="3366"/>
                      <a:pt x="21755" y="3364"/>
                    </a:cubicBezTo>
                    <a:cubicBezTo>
                      <a:pt x="21755" y="3289"/>
                      <a:pt x="16893" y="2487"/>
                      <a:pt x="10903" y="1560"/>
                    </a:cubicBezTo>
                    <a:cubicBezTo>
                      <a:pt x="5184" y="678"/>
                      <a:pt x="485" y="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6"/>
              <p:cNvSpPr/>
              <p:nvPr/>
            </p:nvSpPr>
            <p:spPr>
              <a:xfrm>
                <a:off x="3684975" y="3231175"/>
                <a:ext cx="543900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3367" extrusionOk="0">
                    <a:moveTo>
                      <a:pt x="20" y="0"/>
                    </a:moveTo>
                    <a:cubicBezTo>
                      <a:pt x="8" y="0"/>
                      <a:pt x="2" y="1"/>
                      <a:pt x="1" y="3"/>
                    </a:cubicBezTo>
                    <a:cubicBezTo>
                      <a:pt x="1" y="78"/>
                      <a:pt x="4863" y="880"/>
                      <a:pt x="10878" y="1807"/>
                    </a:cubicBezTo>
                    <a:cubicBezTo>
                      <a:pt x="16573" y="2689"/>
                      <a:pt x="21271" y="3367"/>
                      <a:pt x="21720" y="3367"/>
                    </a:cubicBezTo>
                    <a:cubicBezTo>
                      <a:pt x="21744" y="3367"/>
                      <a:pt x="21755" y="3365"/>
                      <a:pt x="21755" y="3361"/>
                    </a:cubicBezTo>
                    <a:cubicBezTo>
                      <a:pt x="21755" y="3311"/>
                      <a:pt x="16893" y="2509"/>
                      <a:pt x="10903" y="1582"/>
                    </a:cubicBezTo>
                    <a:cubicBezTo>
                      <a:pt x="5091" y="686"/>
                      <a:pt x="355" y="0"/>
                      <a:pt x="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6"/>
              <p:cNvSpPr/>
              <p:nvPr/>
            </p:nvSpPr>
            <p:spPr>
              <a:xfrm>
                <a:off x="3676850" y="3283175"/>
                <a:ext cx="54450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21780" h="3365" extrusionOk="0">
                    <a:moveTo>
                      <a:pt x="42" y="1"/>
                    </a:moveTo>
                    <a:cubicBezTo>
                      <a:pt x="31" y="1"/>
                      <a:pt x="25" y="1"/>
                      <a:pt x="25" y="3"/>
                    </a:cubicBezTo>
                    <a:cubicBezTo>
                      <a:pt x="0" y="78"/>
                      <a:pt x="4862" y="855"/>
                      <a:pt x="10877" y="1783"/>
                    </a:cubicBezTo>
                    <a:cubicBezTo>
                      <a:pt x="16665" y="2679"/>
                      <a:pt x="21424" y="3364"/>
                      <a:pt x="21738" y="3364"/>
                    </a:cubicBezTo>
                    <a:cubicBezTo>
                      <a:pt x="21749" y="3364"/>
                      <a:pt x="21755" y="3363"/>
                      <a:pt x="21755" y="3362"/>
                    </a:cubicBezTo>
                    <a:cubicBezTo>
                      <a:pt x="21780" y="3311"/>
                      <a:pt x="16918" y="2509"/>
                      <a:pt x="10902" y="1582"/>
                    </a:cubicBezTo>
                    <a:cubicBezTo>
                      <a:pt x="5090" y="686"/>
                      <a:pt x="355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6"/>
              <p:cNvSpPr/>
              <p:nvPr/>
            </p:nvSpPr>
            <p:spPr>
              <a:xfrm>
                <a:off x="3668700" y="3335175"/>
                <a:ext cx="54450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21780" h="3365" extrusionOk="0">
                    <a:moveTo>
                      <a:pt x="42" y="1"/>
                    </a:moveTo>
                    <a:cubicBezTo>
                      <a:pt x="31" y="1"/>
                      <a:pt x="25" y="2"/>
                      <a:pt x="25" y="3"/>
                    </a:cubicBezTo>
                    <a:cubicBezTo>
                      <a:pt x="0" y="54"/>
                      <a:pt x="4863" y="856"/>
                      <a:pt x="10878" y="1783"/>
                    </a:cubicBezTo>
                    <a:cubicBezTo>
                      <a:pt x="16690" y="2679"/>
                      <a:pt x="21426" y="3364"/>
                      <a:pt x="21738" y="3364"/>
                    </a:cubicBezTo>
                    <a:cubicBezTo>
                      <a:pt x="21749" y="3364"/>
                      <a:pt x="21755" y="3363"/>
                      <a:pt x="21755" y="3362"/>
                    </a:cubicBezTo>
                    <a:cubicBezTo>
                      <a:pt x="21780" y="3287"/>
                      <a:pt x="16918" y="2510"/>
                      <a:pt x="10903" y="1582"/>
                    </a:cubicBezTo>
                    <a:cubicBezTo>
                      <a:pt x="5115" y="686"/>
                      <a:pt x="356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6"/>
              <p:cNvSpPr/>
              <p:nvPr/>
            </p:nvSpPr>
            <p:spPr>
              <a:xfrm>
                <a:off x="3661800" y="3381625"/>
                <a:ext cx="271950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10878" h="1696" extrusionOk="0">
                    <a:moveTo>
                      <a:pt x="1" y="0"/>
                    </a:moveTo>
                    <a:cubicBezTo>
                      <a:pt x="1" y="25"/>
                      <a:pt x="151" y="75"/>
                      <a:pt x="427" y="125"/>
                    </a:cubicBezTo>
                    <a:cubicBezTo>
                      <a:pt x="702" y="175"/>
                      <a:pt x="1103" y="251"/>
                      <a:pt x="1580" y="326"/>
                    </a:cubicBezTo>
                    <a:cubicBezTo>
                      <a:pt x="2557" y="501"/>
                      <a:pt x="3936" y="727"/>
                      <a:pt x="5439" y="952"/>
                    </a:cubicBezTo>
                    <a:cubicBezTo>
                      <a:pt x="6918" y="1203"/>
                      <a:pt x="8296" y="1378"/>
                      <a:pt x="9274" y="1529"/>
                    </a:cubicBezTo>
                    <a:cubicBezTo>
                      <a:pt x="9775" y="1579"/>
                      <a:pt x="10176" y="1629"/>
                      <a:pt x="10452" y="1654"/>
                    </a:cubicBezTo>
                    <a:cubicBezTo>
                      <a:pt x="10613" y="1684"/>
                      <a:pt x="10732" y="1696"/>
                      <a:pt x="10802" y="1696"/>
                    </a:cubicBezTo>
                    <a:cubicBezTo>
                      <a:pt x="10852" y="1696"/>
                      <a:pt x="10878" y="1690"/>
                      <a:pt x="10878" y="1679"/>
                    </a:cubicBezTo>
                    <a:cubicBezTo>
                      <a:pt x="10878" y="1679"/>
                      <a:pt x="10728" y="1629"/>
                      <a:pt x="10452" y="1579"/>
                    </a:cubicBezTo>
                    <a:cubicBezTo>
                      <a:pt x="10176" y="1529"/>
                      <a:pt x="9800" y="1454"/>
                      <a:pt x="9299" y="1378"/>
                    </a:cubicBezTo>
                    <a:cubicBezTo>
                      <a:pt x="8322" y="1203"/>
                      <a:pt x="6968" y="977"/>
                      <a:pt x="5464" y="752"/>
                    </a:cubicBezTo>
                    <a:cubicBezTo>
                      <a:pt x="3961" y="501"/>
                      <a:pt x="2607" y="326"/>
                      <a:pt x="1605" y="175"/>
                    </a:cubicBezTo>
                    <a:cubicBezTo>
                      <a:pt x="1128" y="125"/>
                      <a:pt x="727" y="75"/>
                      <a:pt x="452" y="25"/>
                    </a:cubicBezTo>
                    <a:cubicBezTo>
                      <a:pt x="15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6"/>
              <p:cNvSpPr/>
              <p:nvPr/>
            </p:nvSpPr>
            <p:spPr>
              <a:xfrm>
                <a:off x="4208800" y="3019975"/>
                <a:ext cx="877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86" extrusionOk="0">
                    <a:moveTo>
                      <a:pt x="186" y="0"/>
                    </a:moveTo>
                    <a:cubicBezTo>
                      <a:pt x="83" y="0"/>
                      <a:pt x="26" y="10"/>
                      <a:pt x="26" y="30"/>
                    </a:cubicBezTo>
                    <a:cubicBezTo>
                      <a:pt x="0" y="80"/>
                      <a:pt x="777" y="255"/>
                      <a:pt x="1755" y="406"/>
                    </a:cubicBezTo>
                    <a:cubicBezTo>
                      <a:pt x="2452" y="516"/>
                      <a:pt x="3055" y="586"/>
                      <a:pt x="3338" y="586"/>
                    </a:cubicBezTo>
                    <a:cubicBezTo>
                      <a:pt x="3442" y="586"/>
                      <a:pt x="3503" y="576"/>
                      <a:pt x="3509" y="556"/>
                    </a:cubicBezTo>
                    <a:cubicBezTo>
                      <a:pt x="3509" y="506"/>
                      <a:pt x="2732" y="331"/>
                      <a:pt x="1780" y="180"/>
                    </a:cubicBezTo>
                    <a:cubicBezTo>
                      <a:pt x="1083" y="70"/>
                      <a:pt x="466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6"/>
              <p:cNvSpPr/>
              <p:nvPr/>
            </p:nvSpPr>
            <p:spPr>
              <a:xfrm>
                <a:off x="3651150" y="3495800"/>
                <a:ext cx="1416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5665" h="892" extrusionOk="0">
                    <a:moveTo>
                      <a:pt x="138" y="0"/>
                    </a:moveTo>
                    <a:cubicBezTo>
                      <a:pt x="65" y="0"/>
                      <a:pt x="26" y="6"/>
                      <a:pt x="26" y="20"/>
                    </a:cubicBezTo>
                    <a:cubicBezTo>
                      <a:pt x="1" y="70"/>
                      <a:pt x="1254" y="320"/>
                      <a:pt x="2833" y="546"/>
                    </a:cubicBezTo>
                    <a:cubicBezTo>
                      <a:pt x="4114" y="753"/>
                      <a:pt x="5208" y="891"/>
                      <a:pt x="5552" y="891"/>
                    </a:cubicBezTo>
                    <a:cubicBezTo>
                      <a:pt x="5626" y="891"/>
                      <a:pt x="5665" y="885"/>
                      <a:pt x="5665" y="872"/>
                    </a:cubicBezTo>
                    <a:cubicBezTo>
                      <a:pt x="5665" y="822"/>
                      <a:pt x="4412" y="571"/>
                      <a:pt x="2858" y="345"/>
                    </a:cubicBezTo>
                    <a:cubicBezTo>
                      <a:pt x="1576" y="139"/>
                      <a:pt x="482" y="0"/>
                      <a:pt x="13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6"/>
              <p:cNvSpPr/>
              <p:nvPr/>
            </p:nvSpPr>
            <p:spPr>
              <a:xfrm>
                <a:off x="3646150" y="3543025"/>
                <a:ext cx="144125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923" extrusionOk="0">
                    <a:moveTo>
                      <a:pt x="88" y="1"/>
                    </a:moveTo>
                    <a:cubicBezTo>
                      <a:pt x="47" y="1"/>
                      <a:pt x="25" y="4"/>
                      <a:pt x="25" y="10"/>
                    </a:cubicBezTo>
                    <a:cubicBezTo>
                      <a:pt x="0" y="85"/>
                      <a:pt x="1278" y="311"/>
                      <a:pt x="2882" y="562"/>
                    </a:cubicBezTo>
                    <a:cubicBezTo>
                      <a:pt x="4257" y="780"/>
                      <a:pt x="5423" y="922"/>
                      <a:pt x="5702" y="922"/>
                    </a:cubicBezTo>
                    <a:cubicBezTo>
                      <a:pt x="5743" y="922"/>
                      <a:pt x="5765" y="919"/>
                      <a:pt x="5765" y="912"/>
                    </a:cubicBezTo>
                    <a:cubicBezTo>
                      <a:pt x="5765" y="837"/>
                      <a:pt x="4486" y="587"/>
                      <a:pt x="2907" y="361"/>
                    </a:cubicBezTo>
                    <a:cubicBezTo>
                      <a:pt x="1532" y="143"/>
                      <a:pt x="366" y="1"/>
                      <a:pt x="8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6"/>
              <p:cNvSpPr/>
              <p:nvPr/>
            </p:nvSpPr>
            <p:spPr>
              <a:xfrm>
                <a:off x="4134875" y="3562825"/>
                <a:ext cx="689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466" extrusionOk="0">
                    <a:moveTo>
                      <a:pt x="141" y="1"/>
                    </a:moveTo>
                    <a:cubicBezTo>
                      <a:pt x="57" y="1"/>
                      <a:pt x="7" y="7"/>
                      <a:pt x="0" y="20"/>
                    </a:cubicBezTo>
                    <a:cubicBezTo>
                      <a:pt x="0" y="70"/>
                      <a:pt x="602" y="221"/>
                      <a:pt x="1353" y="346"/>
                    </a:cubicBezTo>
                    <a:cubicBezTo>
                      <a:pt x="1904" y="419"/>
                      <a:pt x="2387" y="466"/>
                      <a:pt x="2607" y="466"/>
                    </a:cubicBezTo>
                    <a:cubicBezTo>
                      <a:pt x="2687" y="466"/>
                      <a:pt x="2732" y="460"/>
                      <a:pt x="2732" y="446"/>
                    </a:cubicBezTo>
                    <a:cubicBezTo>
                      <a:pt x="2757" y="396"/>
                      <a:pt x="2155" y="246"/>
                      <a:pt x="1404" y="120"/>
                    </a:cubicBezTo>
                    <a:cubicBezTo>
                      <a:pt x="853" y="47"/>
                      <a:pt x="370" y="1"/>
                      <a:pt x="14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6"/>
              <p:cNvSpPr/>
              <p:nvPr/>
            </p:nvSpPr>
            <p:spPr>
              <a:xfrm>
                <a:off x="4130475" y="3605425"/>
                <a:ext cx="689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482" extrusionOk="0">
                    <a:moveTo>
                      <a:pt x="151" y="1"/>
                    </a:moveTo>
                    <a:cubicBezTo>
                      <a:pt x="71" y="1"/>
                      <a:pt x="26" y="7"/>
                      <a:pt x="26" y="21"/>
                    </a:cubicBezTo>
                    <a:cubicBezTo>
                      <a:pt x="1" y="96"/>
                      <a:pt x="627" y="221"/>
                      <a:pt x="1379" y="346"/>
                    </a:cubicBezTo>
                    <a:cubicBezTo>
                      <a:pt x="1890" y="431"/>
                      <a:pt x="2331" y="482"/>
                      <a:pt x="2570" y="482"/>
                    </a:cubicBezTo>
                    <a:cubicBezTo>
                      <a:pt x="2682" y="482"/>
                      <a:pt x="2749" y="471"/>
                      <a:pt x="2758" y="447"/>
                    </a:cubicBezTo>
                    <a:cubicBezTo>
                      <a:pt x="2758" y="396"/>
                      <a:pt x="2156" y="246"/>
                      <a:pt x="1404" y="121"/>
                    </a:cubicBezTo>
                    <a:cubicBezTo>
                      <a:pt x="854" y="47"/>
                      <a:pt x="370" y="1"/>
                      <a:pt x="15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6"/>
              <p:cNvSpPr/>
              <p:nvPr/>
            </p:nvSpPr>
            <p:spPr>
              <a:xfrm>
                <a:off x="3650525" y="3594050"/>
                <a:ext cx="6645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461" extrusionOk="0">
                    <a:moveTo>
                      <a:pt x="183" y="0"/>
                    </a:moveTo>
                    <a:cubicBezTo>
                      <a:pt x="74" y="0"/>
                      <a:pt x="8" y="9"/>
                      <a:pt x="1" y="24"/>
                    </a:cubicBezTo>
                    <a:cubicBezTo>
                      <a:pt x="1" y="75"/>
                      <a:pt x="577" y="225"/>
                      <a:pt x="1304" y="325"/>
                    </a:cubicBezTo>
                    <a:cubicBezTo>
                      <a:pt x="1798" y="410"/>
                      <a:pt x="2234" y="461"/>
                      <a:pt x="2470" y="461"/>
                    </a:cubicBezTo>
                    <a:cubicBezTo>
                      <a:pt x="2582" y="461"/>
                      <a:pt x="2649" y="449"/>
                      <a:pt x="2657" y="425"/>
                    </a:cubicBezTo>
                    <a:cubicBezTo>
                      <a:pt x="2657" y="375"/>
                      <a:pt x="2081" y="225"/>
                      <a:pt x="1354" y="125"/>
                    </a:cubicBezTo>
                    <a:cubicBezTo>
                      <a:pt x="857" y="39"/>
                      <a:pt x="419" y="0"/>
                      <a:pt x="1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6"/>
              <p:cNvSpPr/>
              <p:nvPr/>
            </p:nvSpPr>
            <p:spPr>
              <a:xfrm>
                <a:off x="4144275" y="3657900"/>
                <a:ext cx="50150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379" extrusionOk="0">
                    <a:moveTo>
                      <a:pt x="173" y="1"/>
                    </a:moveTo>
                    <a:cubicBezTo>
                      <a:pt x="71" y="1"/>
                      <a:pt x="9" y="9"/>
                      <a:pt x="0" y="27"/>
                    </a:cubicBezTo>
                    <a:cubicBezTo>
                      <a:pt x="0" y="102"/>
                      <a:pt x="426" y="202"/>
                      <a:pt x="977" y="302"/>
                    </a:cubicBezTo>
                    <a:cubicBezTo>
                      <a:pt x="1334" y="351"/>
                      <a:pt x="1648" y="379"/>
                      <a:pt x="1826" y="379"/>
                    </a:cubicBezTo>
                    <a:cubicBezTo>
                      <a:pt x="1923" y="379"/>
                      <a:pt x="1980" y="370"/>
                      <a:pt x="1980" y="353"/>
                    </a:cubicBezTo>
                    <a:cubicBezTo>
                      <a:pt x="2005" y="277"/>
                      <a:pt x="1554" y="177"/>
                      <a:pt x="1028" y="77"/>
                    </a:cubicBezTo>
                    <a:cubicBezTo>
                      <a:pt x="672" y="28"/>
                      <a:pt x="357" y="1"/>
                      <a:pt x="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6"/>
              <p:cNvSpPr/>
              <p:nvPr/>
            </p:nvSpPr>
            <p:spPr>
              <a:xfrm>
                <a:off x="3629225" y="3658550"/>
                <a:ext cx="173575" cy="1003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4015" extrusionOk="0">
                    <a:moveTo>
                      <a:pt x="2272" y="342"/>
                    </a:moveTo>
                    <a:lnTo>
                      <a:pt x="2272" y="342"/>
                    </a:lnTo>
                    <a:cubicBezTo>
                      <a:pt x="2307" y="879"/>
                      <a:pt x="2185" y="1371"/>
                      <a:pt x="1980" y="1780"/>
                    </a:cubicBezTo>
                    <a:cubicBezTo>
                      <a:pt x="1960" y="1824"/>
                      <a:pt x="1939" y="1866"/>
                      <a:pt x="1916" y="1907"/>
                    </a:cubicBezTo>
                    <a:lnTo>
                      <a:pt x="1916" y="1907"/>
                    </a:lnTo>
                    <a:cubicBezTo>
                      <a:pt x="1904" y="1907"/>
                      <a:pt x="1892" y="1906"/>
                      <a:pt x="1880" y="1906"/>
                    </a:cubicBezTo>
                    <a:cubicBezTo>
                      <a:pt x="1659" y="1906"/>
                      <a:pt x="1453" y="1902"/>
                      <a:pt x="1265" y="1897"/>
                    </a:cubicBezTo>
                    <a:lnTo>
                      <a:pt x="1265" y="1897"/>
                    </a:lnTo>
                    <a:cubicBezTo>
                      <a:pt x="1269" y="1875"/>
                      <a:pt x="1274" y="1852"/>
                      <a:pt x="1279" y="1830"/>
                    </a:cubicBezTo>
                    <a:cubicBezTo>
                      <a:pt x="1461" y="1214"/>
                      <a:pt x="1893" y="743"/>
                      <a:pt x="2272" y="342"/>
                    </a:cubicBezTo>
                    <a:close/>
                    <a:moveTo>
                      <a:pt x="4537" y="803"/>
                    </a:moveTo>
                    <a:cubicBezTo>
                      <a:pt x="4562" y="803"/>
                      <a:pt x="4587" y="828"/>
                      <a:pt x="4587" y="828"/>
                    </a:cubicBezTo>
                    <a:cubicBezTo>
                      <a:pt x="4587" y="853"/>
                      <a:pt x="4587" y="903"/>
                      <a:pt x="4587" y="953"/>
                    </a:cubicBezTo>
                    <a:cubicBezTo>
                      <a:pt x="4544" y="1314"/>
                      <a:pt x="4430" y="1674"/>
                      <a:pt x="4259" y="2005"/>
                    </a:cubicBezTo>
                    <a:lnTo>
                      <a:pt x="4259" y="2005"/>
                    </a:lnTo>
                    <a:cubicBezTo>
                      <a:pt x="3873" y="1989"/>
                      <a:pt x="3508" y="1973"/>
                      <a:pt x="3164" y="1959"/>
                    </a:cubicBezTo>
                    <a:lnTo>
                      <a:pt x="3164" y="1959"/>
                    </a:lnTo>
                    <a:cubicBezTo>
                      <a:pt x="3234" y="1647"/>
                      <a:pt x="3408" y="1353"/>
                      <a:pt x="3660" y="1129"/>
                    </a:cubicBezTo>
                    <a:cubicBezTo>
                      <a:pt x="3835" y="978"/>
                      <a:pt x="4010" y="878"/>
                      <a:pt x="4236" y="828"/>
                    </a:cubicBezTo>
                    <a:cubicBezTo>
                      <a:pt x="4336" y="803"/>
                      <a:pt x="4462" y="803"/>
                      <a:pt x="4537" y="803"/>
                    </a:cubicBezTo>
                    <a:close/>
                    <a:moveTo>
                      <a:pt x="1252" y="1982"/>
                    </a:moveTo>
                    <a:cubicBezTo>
                      <a:pt x="1434" y="1995"/>
                      <a:pt x="1633" y="2010"/>
                      <a:pt x="1847" y="2028"/>
                    </a:cubicBezTo>
                    <a:lnTo>
                      <a:pt x="1847" y="2028"/>
                    </a:lnTo>
                    <a:cubicBezTo>
                      <a:pt x="1686" y="2289"/>
                      <a:pt x="1492" y="2505"/>
                      <a:pt x="1302" y="2674"/>
                    </a:cubicBezTo>
                    <a:lnTo>
                      <a:pt x="1302" y="2674"/>
                    </a:lnTo>
                    <a:cubicBezTo>
                      <a:pt x="1237" y="2448"/>
                      <a:pt x="1223" y="2204"/>
                      <a:pt x="1252" y="1982"/>
                    </a:cubicBezTo>
                    <a:close/>
                    <a:moveTo>
                      <a:pt x="3140" y="2102"/>
                    </a:moveTo>
                    <a:cubicBezTo>
                      <a:pt x="3466" y="2119"/>
                      <a:pt x="3811" y="2137"/>
                      <a:pt x="4175" y="2157"/>
                    </a:cubicBezTo>
                    <a:lnTo>
                      <a:pt x="4175" y="2157"/>
                    </a:lnTo>
                    <a:cubicBezTo>
                      <a:pt x="4171" y="2165"/>
                      <a:pt x="4166" y="2173"/>
                      <a:pt x="4161" y="2181"/>
                    </a:cubicBezTo>
                    <a:cubicBezTo>
                      <a:pt x="3951" y="2508"/>
                      <a:pt x="3698" y="2812"/>
                      <a:pt x="3381" y="3035"/>
                    </a:cubicBezTo>
                    <a:lnTo>
                      <a:pt x="3381" y="3035"/>
                    </a:lnTo>
                    <a:cubicBezTo>
                      <a:pt x="3311" y="2933"/>
                      <a:pt x="3252" y="2823"/>
                      <a:pt x="3208" y="2708"/>
                    </a:cubicBezTo>
                    <a:cubicBezTo>
                      <a:pt x="3137" y="2511"/>
                      <a:pt x="3116" y="2304"/>
                      <a:pt x="3140" y="2102"/>
                    </a:cubicBezTo>
                    <a:close/>
                    <a:moveTo>
                      <a:pt x="1968" y="2036"/>
                    </a:moveTo>
                    <a:cubicBezTo>
                      <a:pt x="2264" y="2054"/>
                      <a:pt x="2585" y="2072"/>
                      <a:pt x="2930" y="2091"/>
                    </a:cubicBezTo>
                    <a:lnTo>
                      <a:pt x="2930" y="2091"/>
                    </a:lnTo>
                    <a:cubicBezTo>
                      <a:pt x="2905" y="2324"/>
                      <a:pt x="2928" y="2561"/>
                      <a:pt x="3008" y="2783"/>
                    </a:cubicBezTo>
                    <a:cubicBezTo>
                      <a:pt x="3058" y="2917"/>
                      <a:pt x="3125" y="3043"/>
                      <a:pt x="3205" y="3158"/>
                    </a:cubicBezTo>
                    <a:lnTo>
                      <a:pt x="3205" y="3158"/>
                    </a:lnTo>
                    <a:cubicBezTo>
                      <a:pt x="2900" y="3364"/>
                      <a:pt x="2543" y="3485"/>
                      <a:pt x="2206" y="3485"/>
                    </a:cubicBezTo>
                    <a:cubicBezTo>
                      <a:pt x="1830" y="3459"/>
                      <a:pt x="1504" y="3209"/>
                      <a:pt x="1379" y="2883"/>
                    </a:cubicBezTo>
                    <a:cubicBezTo>
                      <a:pt x="1360" y="2842"/>
                      <a:pt x="1343" y="2799"/>
                      <a:pt x="1328" y="2756"/>
                    </a:cubicBezTo>
                    <a:lnTo>
                      <a:pt x="1328" y="2756"/>
                    </a:lnTo>
                    <a:cubicBezTo>
                      <a:pt x="1555" y="2588"/>
                      <a:pt x="1780" y="2348"/>
                      <a:pt x="1968" y="2036"/>
                    </a:cubicBezTo>
                    <a:close/>
                    <a:moveTo>
                      <a:pt x="4425" y="2170"/>
                    </a:moveTo>
                    <a:cubicBezTo>
                      <a:pt x="5123" y="2207"/>
                      <a:pt x="5886" y="2250"/>
                      <a:pt x="6708" y="2300"/>
                    </a:cubicBezTo>
                    <a:lnTo>
                      <a:pt x="6708" y="2300"/>
                    </a:lnTo>
                    <a:cubicBezTo>
                      <a:pt x="6570" y="2732"/>
                      <a:pt x="6308" y="3134"/>
                      <a:pt x="5940" y="3409"/>
                    </a:cubicBezTo>
                    <a:cubicBezTo>
                      <a:pt x="5615" y="3658"/>
                      <a:pt x="5218" y="3804"/>
                      <a:pt x="4814" y="3804"/>
                    </a:cubicBezTo>
                    <a:cubicBezTo>
                      <a:pt x="4688" y="3804"/>
                      <a:pt x="4562" y="3790"/>
                      <a:pt x="4437" y="3760"/>
                    </a:cubicBezTo>
                    <a:cubicBezTo>
                      <a:pt x="4092" y="3678"/>
                      <a:pt x="3758" y="3478"/>
                      <a:pt x="3512" y="3202"/>
                    </a:cubicBezTo>
                    <a:lnTo>
                      <a:pt x="3512" y="3202"/>
                    </a:lnTo>
                    <a:cubicBezTo>
                      <a:pt x="3833" y="2959"/>
                      <a:pt x="4129" y="2653"/>
                      <a:pt x="4361" y="2282"/>
                    </a:cubicBezTo>
                    <a:cubicBezTo>
                      <a:pt x="4383" y="2245"/>
                      <a:pt x="4405" y="2208"/>
                      <a:pt x="4425" y="2170"/>
                    </a:cubicBezTo>
                    <a:close/>
                    <a:moveTo>
                      <a:pt x="2381" y="1"/>
                    </a:moveTo>
                    <a:lnTo>
                      <a:pt x="2281" y="101"/>
                    </a:lnTo>
                    <a:cubicBezTo>
                      <a:pt x="1855" y="552"/>
                      <a:pt x="1329" y="1053"/>
                      <a:pt x="1103" y="1780"/>
                    </a:cubicBezTo>
                    <a:cubicBezTo>
                      <a:pt x="1093" y="1817"/>
                      <a:pt x="1085" y="1855"/>
                      <a:pt x="1077" y="1892"/>
                    </a:cubicBezTo>
                    <a:lnTo>
                      <a:pt x="1077" y="1892"/>
                    </a:lnTo>
                    <a:cubicBezTo>
                      <a:pt x="854" y="1886"/>
                      <a:pt x="660" y="1880"/>
                      <a:pt x="502" y="1880"/>
                    </a:cubicBezTo>
                    <a:lnTo>
                      <a:pt x="0" y="1880"/>
                    </a:lnTo>
                    <a:cubicBezTo>
                      <a:pt x="0" y="1880"/>
                      <a:pt x="176" y="1906"/>
                      <a:pt x="502" y="1931"/>
                    </a:cubicBezTo>
                    <a:cubicBezTo>
                      <a:pt x="657" y="1943"/>
                      <a:pt x="846" y="1954"/>
                      <a:pt x="1064" y="1969"/>
                    </a:cubicBezTo>
                    <a:lnTo>
                      <a:pt x="1064" y="1969"/>
                    </a:lnTo>
                    <a:cubicBezTo>
                      <a:pt x="1023" y="2243"/>
                      <a:pt x="1046" y="2534"/>
                      <a:pt x="1142" y="2807"/>
                    </a:cubicBezTo>
                    <a:lnTo>
                      <a:pt x="1142" y="2807"/>
                    </a:lnTo>
                    <a:cubicBezTo>
                      <a:pt x="644" y="3190"/>
                      <a:pt x="252" y="3260"/>
                      <a:pt x="276" y="3284"/>
                    </a:cubicBezTo>
                    <a:cubicBezTo>
                      <a:pt x="276" y="3284"/>
                      <a:pt x="376" y="3259"/>
                      <a:pt x="552" y="3209"/>
                    </a:cubicBezTo>
                    <a:cubicBezTo>
                      <a:pt x="709" y="3164"/>
                      <a:pt x="926" y="3059"/>
                      <a:pt x="1168" y="2876"/>
                    </a:cubicBezTo>
                    <a:lnTo>
                      <a:pt x="1168" y="2876"/>
                    </a:lnTo>
                    <a:cubicBezTo>
                      <a:pt x="1179" y="2903"/>
                      <a:pt x="1191" y="2931"/>
                      <a:pt x="1203" y="2958"/>
                    </a:cubicBezTo>
                    <a:cubicBezTo>
                      <a:pt x="1354" y="3334"/>
                      <a:pt x="1730" y="3660"/>
                      <a:pt x="2206" y="3685"/>
                    </a:cubicBezTo>
                    <a:cubicBezTo>
                      <a:pt x="2230" y="3686"/>
                      <a:pt x="2254" y="3687"/>
                      <a:pt x="2279" y="3687"/>
                    </a:cubicBezTo>
                    <a:cubicBezTo>
                      <a:pt x="2643" y="3687"/>
                      <a:pt x="3005" y="3529"/>
                      <a:pt x="3333" y="3324"/>
                    </a:cubicBezTo>
                    <a:lnTo>
                      <a:pt x="3333" y="3324"/>
                    </a:lnTo>
                    <a:cubicBezTo>
                      <a:pt x="3608" y="3639"/>
                      <a:pt x="3986" y="3861"/>
                      <a:pt x="4386" y="3961"/>
                    </a:cubicBezTo>
                    <a:cubicBezTo>
                      <a:pt x="4533" y="3997"/>
                      <a:pt x="4682" y="4015"/>
                      <a:pt x="4829" y="4015"/>
                    </a:cubicBezTo>
                    <a:cubicBezTo>
                      <a:pt x="5284" y="4015"/>
                      <a:pt x="5725" y="3850"/>
                      <a:pt x="6066" y="3585"/>
                    </a:cubicBezTo>
                    <a:cubicBezTo>
                      <a:pt x="6517" y="3234"/>
                      <a:pt x="6792" y="2733"/>
                      <a:pt x="6918" y="2231"/>
                    </a:cubicBezTo>
                    <a:lnTo>
                      <a:pt x="6943" y="2131"/>
                    </a:lnTo>
                    <a:lnTo>
                      <a:pt x="6843" y="2106"/>
                    </a:lnTo>
                    <a:cubicBezTo>
                      <a:pt x="6005" y="2075"/>
                      <a:pt x="5222" y="2044"/>
                      <a:pt x="4506" y="2015"/>
                    </a:cubicBezTo>
                    <a:lnTo>
                      <a:pt x="4506" y="2015"/>
                    </a:lnTo>
                    <a:cubicBezTo>
                      <a:pt x="4660" y="1700"/>
                      <a:pt x="4774" y="1346"/>
                      <a:pt x="4812" y="978"/>
                    </a:cubicBezTo>
                    <a:cubicBezTo>
                      <a:pt x="4812" y="903"/>
                      <a:pt x="4812" y="828"/>
                      <a:pt x="4787" y="753"/>
                    </a:cubicBezTo>
                    <a:cubicBezTo>
                      <a:pt x="4737" y="652"/>
                      <a:pt x="4637" y="602"/>
                      <a:pt x="4562" y="577"/>
                    </a:cubicBezTo>
                    <a:lnTo>
                      <a:pt x="4361" y="577"/>
                    </a:lnTo>
                    <a:cubicBezTo>
                      <a:pt x="4311" y="602"/>
                      <a:pt x="4236" y="602"/>
                      <a:pt x="4186" y="627"/>
                    </a:cubicBezTo>
                    <a:cubicBezTo>
                      <a:pt x="3935" y="677"/>
                      <a:pt x="3710" y="803"/>
                      <a:pt x="3509" y="953"/>
                    </a:cubicBezTo>
                    <a:cubicBezTo>
                      <a:pt x="3221" y="1213"/>
                      <a:pt x="3023" y="1572"/>
                      <a:pt x="2951" y="1950"/>
                    </a:cubicBezTo>
                    <a:lnTo>
                      <a:pt x="2951" y="1950"/>
                    </a:lnTo>
                    <a:cubicBezTo>
                      <a:pt x="2625" y="1936"/>
                      <a:pt x="2320" y="1924"/>
                      <a:pt x="2038" y="1912"/>
                    </a:cubicBezTo>
                    <a:lnTo>
                      <a:pt x="2038" y="1912"/>
                    </a:lnTo>
                    <a:cubicBezTo>
                      <a:pt x="2053" y="1885"/>
                      <a:pt x="2067" y="1858"/>
                      <a:pt x="2081" y="1830"/>
                    </a:cubicBezTo>
                    <a:cubicBezTo>
                      <a:pt x="2331" y="1379"/>
                      <a:pt x="2482" y="803"/>
                      <a:pt x="2406" y="151"/>
                    </a:cubicBezTo>
                    <a:lnTo>
                      <a:pt x="238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6"/>
              <p:cNvSpPr/>
              <p:nvPr/>
            </p:nvSpPr>
            <p:spPr>
              <a:xfrm>
                <a:off x="4020825" y="3699900"/>
                <a:ext cx="12472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3887" extrusionOk="0">
                    <a:moveTo>
                      <a:pt x="2331" y="1"/>
                    </a:moveTo>
                    <a:lnTo>
                      <a:pt x="2131" y="176"/>
                    </a:lnTo>
                    <a:cubicBezTo>
                      <a:pt x="1329" y="878"/>
                      <a:pt x="778" y="1605"/>
                      <a:pt x="452" y="2131"/>
                    </a:cubicBezTo>
                    <a:cubicBezTo>
                      <a:pt x="276" y="2382"/>
                      <a:pt x="176" y="2607"/>
                      <a:pt x="101" y="2758"/>
                    </a:cubicBezTo>
                    <a:cubicBezTo>
                      <a:pt x="26" y="2908"/>
                      <a:pt x="1" y="2983"/>
                      <a:pt x="1" y="2983"/>
                    </a:cubicBezTo>
                    <a:cubicBezTo>
                      <a:pt x="2" y="2984"/>
                      <a:pt x="3" y="2985"/>
                      <a:pt x="4" y="2985"/>
                    </a:cubicBezTo>
                    <a:cubicBezTo>
                      <a:pt x="39" y="2985"/>
                      <a:pt x="214" y="2665"/>
                      <a:pt x="552" y="2181"/>
                    </a:cubicBezTo>
                    <a:cubicBezTo>
                      <a:pt x="875" y="1721"/>
                      <a:pt x="1366" y="1091"/>
                      <a:pt x="2066" y="466"/>
                    </a:cubicBezTo>
                    <a:lnTo>
                      <a:pt x="2066" y="466"/>
                    </a:lnTo>
                    <a:cubicBezTo>
                      <a:pt x="1929" y="1313"/>
                      <a:pt x="1790" y="2278"/>
                      <a:pt x="1630" y="3284"/>
                    </a:cubicBezTo>
                    <a:lnTo>
                      <a:pt x="1580" y="3710"/>
                    </a:lnTo>
                    <a:lnTo>
                      <a:pt x="1830" y="3384"/>
                    </a:lnTo>
                    <a:cubicBezTo>
                      <a:pt x="1956" y="3209"/>
                      <a:pt x="2106" y="3008"/>
                      <a:pt x="2231" y="2833"/>
                    </a:cubicBezTo>
                    <a:cubicBezTo>
                      <a:pt x="2719" y="2196"/>
                      <a:pt x="3172" y="1578"/>
                      <a:pt x="3603" y="992"/>
                    </a:cubicBezTo>
                    <a:lnTo>
                      <a:pt x="3603" y="992"/>
                    </a:lnTo>
                    <a:cubicBezTo>
                      <a:pt x="3556" y="1520"/>
                      <a:pt x="3500" y="2013"/>
                      <a:pt x="3459" y="2457"/>
                    </a:cubicBezTo>
                    <a:cubicBezTo>
                      <a:pt x="3434" y="2758"/>
                      <a:pt x="3384" y="3008"/>
                      <a:pt x="3409" y="3259"/>
                    </a:cubicBezTo>
                    <a:cubicBezTo>
                      <a:pt x="3409" y="3409"/>
                      <a:pt x="3459" y="3535"/>
                      <a:pt x="3534" y="3635"/>
                    </a:cubicBezTo>
                    <a:cubicBezTo>
                      <a:pt x="3610" y="3735"/>
                      <a:pt x="3710" y="3810"/>
                      <a:pt x="3810" y="3861"/>
                    </a:cubicBezTo>
                    <a:cubicBezTo>
                      <a:pt x="3890" y="3878"/>
                      <a:pt x="3967" y="3887"/>
                      <a:pt x="4039" y="3887"/>
                    </a:cubicBezTo>
                    <a:cubicBezTo>
                      <a:pt x="4172" y="3887"/>
                      <a:pt x="4290" y="3859"/>
                      <a:pt x="4387" y="3810"/>
                    </a:cubicBezTo>
                    <a:cubicBezTo>
                      <a:pt x="4537" y="3760"/>
                      <a:pt x="4662" y="3660"/>
                      <a:pt x="4738" y="3585"/>
                    </a:cubicBezTo>
                    <a:cubicBezTo>
                      <a:pt x="4913" y="3435"/>
                      <a:pt x="4988" y="3359"/>
                      <a:pt x="4988" y="3334"/>
                    </a:cubicBezTo>
                    <a:cubicBezTo>
                      <a:pt x="4963" y="3334"/>
                      <a:pt x="4888" y="3409"/>
                      <a:pt x="4687" y="3535"/>
                    </a:cubicBezTo>
                    <a:cubicBezTo>
                      <a:pt x="4571" y="3632"/>
                      <a:pt x="4348" y="3775"/>
                      <a:pt x="4090" y="3775"/>
                    </a:cubicBezTo>
                    <a:cubicBezTo>
                      <a:pt x="4015" y="3775"/>
                      <a:pt x="3939" y="3763"/>
                      <a:pt x="3860" y="3735"/>
                    </a:cubicBezTo>
                    <a:cubicBezTo>
                      <a:pt x="3685" y="3660"/>
                      <a:pt x="3560" y="3485"/>
                      <a:pt x="3560" y="3259"/>
                    </a:cubicBezTo>
                    <a:cubicBezTo>
                      <a:pt x="3560" y="3034"/>
                      <a:pt x="3610" y="2758"/>
                      <a:pt x="3635" y="2482"/>
                    </a:cubicBezTo>
                    <a:cubicBezTo>
                      <a:pt x="3685" y="1931"/>
                      <a:pt x="3760" y="1304"/>
                      <a:pt x="3860" y="628"/>
                    </a:cubicBezTo>
                    <a:lnTo>
                      <a:pt x="3885" y="252"/>
                    </a:lnTo>
                    <a:lnTo>
                      <a:pt x="3660" y="552"/>
                    </a:lnTo>
                    <a:cubicBezTo>
                      <a:pt x="3159" y="1229"/>
                      <a:pt x="2632" y="1956"/>
                      <a:pt x="2056" y="2708"/>
                    </a:cubicBezTo>
                    <a:cubicBezTo>
                      <a:pt x="2011" y="2770"/>
                      <a:pt x="1963" y="2833"/>
                      <a:pt x="1914" y="2896"/>
                    </a:cubicBezTo>
                    <a:lnTo>
                      <a:pt x="1914" y="2896"/>
                    </a:lnTo>
                    <a:cubicBezTo>
                      <a:pt x="2045" y="1934"/>
                      <a:pt x="2172" y="1036"/>
                      <a:pt x="2281" y="252"/>
                    </a:cubicBezTo>
                    <a:lnTo>
                      <a:pt x="233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6"/>
              <p:cNvSpPr/>
              <p:nvPr/>
            </p:nvSpPr>
            <p:spPr>
              <a:xfrm>
                <a:off x="3958800" y="3751750"/>
                <a:ext cx="204900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233" extrusionOk="0">
                    <a:moveTo>
                      <a:pt x="2909" y="0"/>
                    </a:moveTo>
                    <a:cubicBezTo>
                      <a:pt x="1220" y="0"/>
                      <a:pt x="0" y="41"/>
                      <a:pt x="0" y="82"/>
                    </a:cubicBezTo>
                    <a:cubicBezTo>
                      <a:pt x="0" y="158"/>
                      <a:pt x="1830" y="208"/>
                      <a:pt x="4111" y="233"/>
                    </a:cubicBezTo>
                    <a:cubicBezTo>
                      <a:pt x="6366" y="233"/>
                      <a:pt x="8196" y="183"/>
                      <a:pt x="8196" y="132"/>
                    </a:cubicBezTo>
                    <a:cubicBezTo>
                      <a:pt x="8196" y="82"/>
                      <a:pt x="6366" y="7"/>
                      <a:pt x="4111" y="7"/>
                    </a:cubicBezTo>
                    <a:cubicBezTo>
                      <a:pt x="3692" y="3"/>
                      <a:pt x="3289" y="0"/>
                      <a:pt x="290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6"/>
              <p:cNvSpPr/>
              <p:nvPr/>
            </p:nvSpPr>
            <p:spPr>
              <a:xfrm>
                <a:off x="4032725" y="3787075"/>
                <a:ext cx="164200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747" extrusionOk="0">
                    <a:moveTo>
                      <a:pt x="6399" y="1"/>
                    </a:moveTo>
                    <a:cubicBezTo>
                      <a:pt x="5963" y="1"/>
                      <a:pt x="4728" y="113"/>
                      <a:pt x="3284" y="273"/>
                    </a:cubicBezTo>
                    <a:cubicBezTo>
                      <a:pt x="1454" y="474"/>
                      <a:pt x="1" y="674"/>
                      <a:pt x="1" y="724"/>
                    </a:cubicBezTo>
                    <a:cubicBezTo>
                      <a:pt x="1" y="740"/>
                      <a:pt x="60" y="747"/>
                      <a:pt x="169" y="747"/>
                    </a:cubicBezTo>
                    <a:cubicBezTo>
                      <a:pt x="606" y="747"/>
                      <a:pt x="1845" y="634"/>
                      <a:pt x="3309" y="474"/>
                    </a:cubicBezTo>
                    <a:cubicBezTo>
                      <a:pt x="5114" y="273"/>
                      <a:pt x="6567" y="73"/>
                      <a:pt x="6567" y="23"/>
                    </a:cubicBezTo>
                    <a:cubicBezTo>
                      <a:pt x="6567" y="8"/>
                      <a:pt x="6508" y="1"/>
                      <a:pt x="639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6"/>
              <p:cNvSpPr/>
              <p:nvPr/>
            </p:nvSpPr>
            <p:spPr>
              <a:xfrm>
                <a:off x="3270200" y="2712425"/>
                <a:ext cx="227475" cy="61470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24588" extrusionOk="0">
                    <a:moveTo>
                      <a:pt x="752" y="1"/>
                    </a:moveTo>
                    <a:cubicBezTo>
                      <a:pt x="702" y="1254"/>
                      <a:pt x="1028" y="2532"/>
                      <a:pt x="2081" y="3234"/>
                    </a:cubicBezTo>
                    <a:cubicBezTo>
                      <a:pt x="777" y="3861"/>
                      <a:pt x="76" y="5389"/>
                      <a:pt x="25" y="6843"/>
                    </a:cubicBezTo>
                    <a:cubicBezTo>
                      <a:pt x="0" y="8297"/>
                      <a:pt x="502" y="9700"/>
                      <a:pt x="1053" y="11054"/>
                    </a:cubicBezTo>
                    <a:cubicBezTo>
                      <a:pt x="2732" y="15214"/>
                      <a:pt x="6341" y="21054"/>
                      <a:pt x="9098" y="24588"/>
                    </a:cubicBezTo>
                    <a:cubicBezTo>
                      <a:pt x="9098" y="24588"/>
                      <a:pt x="7695" y="20803"/>
                      <a:pt x="7294" y="19951"/>
                    </a:cubicBezTo>
                    <a:cubicBezTo>
                      <a:pt x="5489" y="15966"/>
                      <a:pt x="3885" y="11981"/>
                      <a:pt x="2081" y="8021"/>
                    </a:cubicBezTo>
                    <a:cubicBezTo>
                      <a:pt x="1880" y="7595"/>
                      <a:pt x="1504" y="6392"/>
                      <a:pt x="1504" y="6392"/>
                    </a:cubicBezTo>
                    <a:cubicBezTo>
                      <a:pt x="1498" y="6394"/>
                      <a:pt x="1493" y="6397"/>
                      <a:pt x="1488" y="6399"/>
                    </a:cubicBezTo>
                    <a:lnTo>
                      <a:pt x="1488" y="6399"/>
                    </a:lnTo>
                    <a:cubicBezTo>
                      <a:pt x="1570" y="6356"/>
                      <a:pt x="1773" y="6239"/>
                      <a:pt x="2056" y="6016"/>
                    </a:cubicBezTo>
                    <a:cubicBezTo>
                      <a:pt x="3083" y="5214"/>
                      <a:pt x="5289" y="3710"/>
                      <a:pt x="5289" y="3710"/>
                    </a:cubicBezTo>
                    <a:cubicBezTo>
                      <a:pt x="5289" y="3710"/>
                      <a:pt x="752" y="126"/>
                      <a:pt x="752" y="1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6"/>
              <p:cNvSpPr/>
              <p:nvPr/>
            </p:nvSpPr>
            <p:spPr>
              <a:xfrm>
                <a:off x="3268325" y="2925475"/>
                <a:ext cx="20700" cy="53825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1530" extrusionOk="0">
                    <a:moveTo>
                      <a:pt x="752" y="0"/>
                    </a:moveTo>
                    <a:lnTo>
                      <a:pt x="752" y="0"/>
                    </a:lnTo>
                    <a:cubicBezTo>
                      <a:pt x="702" y="0"/>
                      <a:pt x="501" y="4812"/>
                      <a:pt x="301" y="10752"/>
                    </a:cubicBezTo>
                    <a:cubicBezTo>
                      <a:pt x="126" y="16692"/>
                      <a:pt x="0" y="21529"/>
                      <a:pt x="75" y="21529"/>
                    </a:cubicBezTo>
                    <a:cubicBezTo>
                      <a:pt x="126" y="21529"/>
                      <a:pt x="326" y="16717"/>
                      <a:pt x="527" y="10752"/>
                    </a:cubicBezTo>
                    <a:cubicBezTo>
                      <a:pt x="702" y="4812"/>
                      <a:pt x="827" y="0"/>
                      <a:pt x="75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6"/>
              <p:cNvSpPr/>
              <p:nvPr/>
            </p:nvSpPr>
            <p:spPr>
              <a:xfrm>
                <a:off x="3456925" y="1969150"/>
                <a:ext cx="137850" cy="6393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25572" extrusionOk="0">
                    <a:moveTo>
                      <a:pt x="5232" y="1"/>
                    </a:moveTo>
                    <a:cubicBezTo>
                      <a:pt x="4631" y="1"/>
                      <a:pt x="3205" y="93"/>
                      <a:pt x="2181" y="960"/>
                    </a:cubicBezTo>
                    <a:cubicBezTo>
                      <a:pt x="1529" y="1536"/>
                      <a:pt x="1153" y="2313"/>
                      <a:pt x="1078" y="3291"/>
                    </a:cubicBezTo>
                    <a:cubicBezTo>
                      <a:pt x="602" y="9581"/>
                      <a:pt x="0" y="25396"/>
                      <a:pt x="0" y="25546"/>
                    </a:cubicBezTo>
                    <a:lnTo>
                      <a:pt x="426" y="25572"/>
                    </a:lnTo>
                    <a:cubicBezTo>
                      <a:pt x="426" y="25396"/>
                      <a:pt x="1028" y="9607"/>
                      <a:pt x="1504" y="3316"/>
                    </a:cubicBezTo>
                    <a:cubicBezTo>
                      <a:pt x="1554" y="2464"/>
                      <a:pt x="1880" y="1787"/>
                      <a:pt x="2456" y="1286"/>
                    </a:cubicBezTo>
                    <a:cubicBezTo>
                      <a:pt x="3343" y="515"/>
                      <a:pt x="4645" y="426"/>
                      <a:pt x="5210" y="426"/>
                    </a:cubicBezTo>
                    <a:cubicBezTo>
                      <a:pt x="5380" y="426"/>
                      <a:pt x="5483" y="434"/>
                      <a:pt x="5489" y="434"/>
                    </a:cubicBezTo>
                    <a:lnTo>
                      <a:pt x="5514" y="7"/>
                    </a:lnTo>
                    <a:cubicBezTo>
                      <a:pt x="5498" y="7"/>
                      <a:pt x="5395" y="1"/>
                      <a:pt x="52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6"/>
              <p:cNvSpPr/>
              <p:nvPr/>
            </p:nvSpPr>
            <p:spPr>
              <a:xfrm>
                <a:off x="3546525" y="2954300"/>
                <a:ext cx="112800" cy="315175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12607" extrusionOk="0">
                    <a:moveTo>
                      <a:pt x="3659" y="0"/>
                    </a:moveTo>
                    <a:lnTo>
                      <a:pt x="3659" y="8847"/>
                    </a:lnTo>
                    <a:cubicBezTo>
                      <a:pt x="3659" y="10451"/>
                      <a:pt x="2356" y="11780"/>
                      <a:pt x="727" y="11780"/>
                    </a:cubicBezTo>
                    <a:lnTo>
                      <a:pt x="0" y="11780"/>
                    </a:lnTo>
                    <a:lnTo>
                      <a:pt x="0" y="12607"/>
                    </a:lnTo>
                    <a:lnTo>
                      <a:pt x="727" y="12607"/>
                    </a:lnTo>
                    <a:cubicBezTo>
                      <a:pt x="2807" y="12607"/>
                      <a:pt x="4511" y="10928"/>
                      <a:pt x="4511" y="8847"/>
                    </a:cubicBezTo>
                    <a:lnTo>
                      <a:pt x="45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6"/>
              <p:cNvSpPr/>
              <p:nvPr/>
            </p:nvSpPr>
            <p:spPr>
              <a:xfrm>
                <a:off x="3526475" y="3236775"/>
                <a:ext cx="47000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89" extrusionOk="0">
                    <a:moveTo>
                      <a:pt x="942" y="0"/>
                    </a:moveTo>
                    <a:cubicBezTo>
                      <a:pt x="499" y="0"/>
                      <a:pt x="97" y="359"/>
                      <a:pt x="50" y="807"/>
                    </a:cubicBezTo>
                    <a:cubicBezTo>
                      <a:pt x="0" y="1308"/>
                      <a:pt x="376" y="1759"/>
                      <a:pt x="852" y="1784"/>
                    </a:cubicBezTo>
                    <a:cubicBezTo>
                      <a:pt x="884" y="1787"/>
                      <a:pt x="916" y="1789"/>
                      <a:pt x="947" y="1789"/>
                    </a:cubicBezTo>
                    <a:cubicBezTo>
                      <a:pt x="1406" y="1789"/>
                      <a:pt x="1783" y="1451"/>
                      <a:pt x="1830" y="982"/>
                    </a:cubicBezTo>
                    <a:cubicBezTo>
                      <a:pt x="1880" y="506"/>
                      <a:pt x="1529" y="55"/>
                      <a:pt x="1028" y="5"/>
                    </a:cubicBezTo>
                    <a:cubicBezTo>
                      <a:pt x="999" y="2"/>
                      <a:pt x="970" y="0"/>
                      <a:pt x="9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6"/>
              <p:cNvSpPr/>
              <p:nvPr/>
            </p:nvSpPr>
            <p:spPr>
              <a:xfrm>
                <a:off x="3272075" y="2953050"/>
                <a:ext cx="112175" cy="3158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2632" extrusionOk="0">
                    <a:moveTo>
                      <a:pt x="26" y="0"/>
                    </a:moveTo>
                    <a:lnTo>
                      <a:pt x="1" y="8847"/>
                    </a:lnTo>
                    <a:cubicBezTo>
                      <a:pt x="1" y="9850"/>
                      <a:pt x="377" y="10802"/>
                      <a:pt x="1103" y="11529"/>
                    </a:cubicBezTo>
                    <a:cubicBezTo>
                      <a:pt x="1805" y="12231"/>
                      <a:pt x="2758" y="12632"/>
                      <a:pt x="3760" y="12632"/>
                    </a:cubicBezTo>
                    <a:lnTo>
                      <a:pt x="4487" y="12632"/>
                    </a:lnTo>
                    <a:lnTo>
                      <a:pt x="4487" y="11805"/>
                    </a:lnTo>
                    <a:lnTo>
                      <a:pt x="3760" y="11805"/>
                    </a:lnTo>
                    <a:cubicBezTo>
                      <a:pt x="2983" y="11805"/>
                      <a:pt x="2231" y="11479"/>
                      <a:pt x="1680" y="10927"/>
                    </a:cubicBezTo>
                    <a:cubicBezTo>
                      <a:pt x="1128" y="10376"/>
                      <a:pt x="828" y="9649"/>
                      <a:pt x="828" y="8847"/>
                    </a:cubicBezTo>
                    <a:lnTo>
                      <a:pt x="8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6"/>
              <p:cNvSpPr/>
              <p:nvPr/>
            </p:nvSpPr>
            <p:spPr>
              <a:xfrm>
                <a:off x="3357300" y="3236125"/>
                <a:ext cx="47000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812" extrusionOk="0">
                    <a:moveTo>
                      <a:pt x="942" y="1"/>
                    </a:moveTo>
                    <a:cubicBezTo>
                      <a:pt x="912" y="1"/>
                      <a:pt x="882" y="2"/>
                      <a:pt x="852" y="5"/>
                    </a:cubicBezTo>
                    <a:cubicBezTo>
                      <a:pt x="351" y="56"/>
                      <a:pt x="0" y="507"/>
                      <a:pt x="50" y="983"/>
                    </a:cubicBezTo>
                    <a:cubicBezTo>
                      <a:pt x="99" y="1467"/>
                      <a:pt x="498" y="1811"/>
                      <a:pt x="977" y="1811"/>
                    </a:cubicBezTo>
                    <a:cubicBezTo>
                      <a:pt x="994" y="1811"/>
                      <a:pt x="1011" y="1811"/>
                      <a:pt x="1028" y="1810"/>
                    </a:cubicBezTo>
                    <a:cubicBezTo>
                      <a:pt x="1529" y="1760"/>
                      <a:pt x="1880" y="1309"/>
                      <a:pt x="1830" y="833"/>
                    </a:cubicBezTo>
                    <a:cubicBezTo>
                      <a:pt x="1783" y="361"/>
                      <a:pt x="1403" y="1"/>
                      <a:pt x="94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6"/>
              <p:cNvSpPr/>
              <p:nvPr/>
            </p:nvSpPr>
            <p:spPr>
              <a:xfrm>
                <a:off x="3262050" y="2600275"/>
                <a:ext cx="403550" cy="379100"/>
              </a:xfrm>
              <a:custGeom>
                <a:avLst/>
                <a:gdLst/>
                <a:ahLst/>
                <a:cxnLst/>
                <a:rect l="l" t="t" r="r" b="b"/>
                <a:pathLst>
                  <a:path w="16142" h="15164" extrusionOk="0">
                    <a:moveTo>
                      <a:pt x="7985" y="0"/>
                    </a:moveTo>
                    <a:cubicBezTo>
                      <a:pt x="7955" y="0"/>
                      <a:pt x="7925" y="0"/>
                      <a:pt x="7895" y="1"/>
                    </a:cubicBezTo>
                    <a:cubicBezTo>
                      <a:pt x="3509" y="76"/>
                      <a:pt x="1" y="4036"/>
                      <a:pt x="76" y="8848"/>
                    </a:cubicBezTo>
                    <a:lnTo>
                      <a:pt x="176" y="15164"/>
                    </a:lnTo>
                    <a:lnTo>
                      <a:pt x="1429" y="15139"/>
                    </a:lnTo>
                    <a:lnTo>
                      <a:pt x="1329" y="8823"/>
                    </a:lnTo>
                    <a:cubicBezTo>
                      <a:pt x="1254" y="4713"/>
                      <a:pt x="4211" y="1304"/>
                      <a:pt x="7920" y="1254"/>
                    </a:cubicBezTo>
                    <a:cubicBezTo>
                      <a:pt x="7951" y="1253"/>
                      <a:pt x="7981" y="1253"/>
                      <a:pt x="8011" y="1253"/>
                    </a:cubicBezTo>
                    <a:cubicBezTo>
                      <a:pt x="9781" y="1253"/>
                      <a:pt x="11426" y="1979"/>
                      <a:pt x="12707" y="3334"/>
                    </a:cubicBezTo>
                    <a:cubicBezTo>
                      <a:pt x="14011" y="4738"/>
                      <a:pt x="14738" y="6592"/>
                      <a:pt x="14763" y="8597"/>
                    </a:cubicBezTo>
                    <a:lnTo>
                      <a:pt x="14888" y="14913"/>
                    </a:lnTo>
                    <a:lnTo>
                      <a:pt x="16141" y="14888"/>
                    </a:lnTo>
                    <a:lnTo>
                      <a:pt x="16016" y="8597"/>
                    </a:lnTo>
                    <a:cubicBezTo>
                      <a:pt x="15991" y="6266"/>
                      <a:pt x="15139" y="4111"/>
                      <a:pt x="13610" y="2482"/>
                    </a:cubicBezTo>
                    <a:cubicBezTo>
                      <a:pt x="12102" y="876"/>
                      <a:pt x="10107" y="0"/>
                      <a:pt x="7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6"/>
              <p:cNvSpPr/>
              <p:nvPr/>
            </p:nvSpPr>
            <p:spPr>
              <a:xfrm>
                <a:off x="4037125" y="1939875"/>
                <a:ext cx="131600" cy="674850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26994" extrusionOk="0">
                    <a:moveTo>
                      <a:pt x="126" y="1"/>
                    </a:moveTo>
                    <a:lnTo>
                      <a:pt x="0" y="402"/>
                    </a:lnTo>
                    <a:cubicBezTo>
                      <a:pt x="1980" y="928"/>
                      <a:pt x="2181" y="2958"/>
                      <a:pt x="2356" y="4737"/>
                    </a:cubicBezTo>
                    <a:lnTo>
                      <a:pt x="2381" y="5138"/>
                    </a:lnTo>
                    <a:cubicBezTo>
                      <a:pt x="2933" y="10402"/>
                      <a:pt x="4837" y="26818"/>
                      <a:pt x="4862" y="26993"/>
                    </a:cubicBezTo>
                    <a:lnTo>
                      <a:pt x="5263" y="26943"/>
                    </a:lnTo>
                    <a:cubicBezTo>
                      <a:pt x="5263" y="26768"/>
                      <a:pt x="3359" y="10351"/>
                      <a:pt x="2807" y="5088"/>
                    </a:cubicBezTo>
                    <a:lnTo>
                      <a:pt x="2757" y="4712"/>
                    </a:lnTo>
                    <a:cubicBezTo>
                      <a:pt x="2582" y="2883"/>
                      <a:pt x="2381" y="60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6"/>
              <p:cNvSpPr/>
              <p:nvPr/>
            </p:nvSpPr>
            <p:spPr>
              <a:xfrm>
                <a:off x="4051525" y="2432350"/>
                <a:ext cx="224350" cy="223725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8949" extrusionOk="0">
                    <a:moveTo>
                      <a:pt x="4487" y="1"/>
                    </a:moveTo>
                    <a:cubicBezTo>
                      <a:pt x="2006" y="1"/>
                      <a:pt x="1" y="2006"/>
                      <a:pt x="1" y="4462"/>
                    </a:cubicBezTo>
                    <a:cubicBezTo>
                      <a:pt x="1" y="6943"/>
                      <a:pt x="2006" y="8948"/>
                      <a:pt x="4487" y="8948"/>
                    </a:cubicBezTo>
                    <a:cubicBezTo>
                      <a:pt x="6968" y="8948"/>
                      <a:pt x="8973" y="6943"/>
                      <a:pt x="8973" y="4462"/>
                    </a:cubicBezTo>
                    <a:cubicBezTo>
                      <a:pt x="8973" y="2006"/>
                      <a:pt x="6968" y="1"/>
                      <a:pt x="4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6"/>
              <p:cNvSpPr/>
              <p:nvPr/>
            </p:nvSpPr>
            <p:spPr>
              <a:xfrm>
                <a:off x="4109800" y="2490000"/>
                <a:ext cx="108425" cy="108425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337" extrusionOk="0">
                    <a:moveTo>
                      <a:pt x="2156" y="1"/>
                    </a:moveTo>
                    <a:cubicBezTo>
                      <a:pt x="953" y="1"/>
                      <a:pt x="1" y="978"/>
                      <a:pt x="1" y="2156"/>
                    </a:cubicBezTo>
                    <a:cubicBezTo>
                      <a:pt x="1" y="3359"/>
                      <a:pt x="953" y="4337"/>
                      <a:pt x="2156" y="4337"/>
                    </a:cubicBezTo>
                    <a:cubicBezTo>
                      <a:pt x="3359" y="4337"/>
                      <a:pt x="4336" y="3359"/>
                      <a:pt x="4336" y="2156"/>
                    </a:cubicBezTo>
                    <a:cubicBezTo>
                      <a:pt x="4336" y="978"/>
                      <a:pt x="3359" y="1"/>
                      <a:pt x="2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6"/>
              <p:cNvSpPr/>
              <p:nvPr/>
            </p:nvSpPr>
            <p:spPr>
              <a:xfrm>
                <a:off x="3360425" y="3335250"/>
                <a:ext cx="1572075" cy="670350"/>
              </a:xfrm>
              <a:custGeom>
                <a:avLst/>
                <a:gdLst/>
                <a:ahLst/>
                <a:cxnLst/>
                <a:rect l="l" t="t" r="r" b="b"/>
                <a:pathLst>
                  <a:path w="62883" h="26814" extrusionOk="0">
                    <a:moveTo>
                      <a:pt x="5640" y="0"/>
                    </a:moveTo>
                    <a:lnTo>
                      <a:pt x="0" y="13835"/>
                    </a:lnTo>
                    <a:lnTo>
                      <a:pt x="44888" y="26291"/>
                    </a:lnTo>
                    <a:cubicBezTo>
                      <a:pt x="46153" y="26642"/>
                      <a:pt x="47446" y="26814"/>
                      <a:pt x="48732" y="26814"/>
                    </a:cubicBezTo>
                    <a:cubicBezTo>
                      <a:pt x="51676" y="26814"/>
                      <a:pt x="54584" y="25913"/>
                      <a:pt x="57043" y="24186"/>
                    </a:cubicBezTo>
                    <a:cubicBezTo>
                      <a:pt x="61730" y="20878"/>
                      <a:pt x="62883" y="15063"/>
                      <a:pt x="62307" y="9349"/>
                    </a:cubicBezTo>
                    <a:lnTo>
                      <a:pt x="61505" y="3259"/>
                    </a:lnTo>
                    <a:lnTo>
                      <a:pt x="56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6"/>
              <p:cNvSpPr/>
              <p:nvPr/>
            </p:nvSpPr>
            <p:spPr>
              <a:xfrm>
                <a:off x="4433750" y="3397900"/>
                <a:ext cx="256900" cy="312700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12508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51"/>
                      <a:pt x="927" y="352"/>
                      <a:pt x="2256" y="1078"/>
                    </a:cubicBezTo>
                    <a:cubicBezTo>
                      <a:pt x="2607" y="1279"/>
                      <a:pt x="2957" y="1479"/>
                      <a:pt x="3333" y="1730"/>
                    </a:cubicBezTo>
                    <a:cubicBezTo>
                      <a:pt x="3709" y="1981"/>
                      <a:pt x="4085" y="2281"/>
                      <a:pt x="4486" y="2582"/>
                    </a:cubicBezTo>
                    <a:cubicBezTo>
                      <a:pt x="5263" y="3234"/>
                      <a:pt x="6065" y="4011"/>
                      <a:pt x="6817" y="4913"/>
                    </a:cubicBezTo>
                    <a:cubicBezTo>
                      <a:pt x="7544" y="5815"/>
                      <a:pt x="8145" y="6743"/>
                      <a:pt x="8622" y="7645"/>
                    </a:cubicBezTo>
                    <a:cubicBezTo>
                      <a:pt x="8847" y="8096"/>
                      <a:pt x="9073" y="8522"/>
                      <a:pt x="9223" y="8948"/>
                    </a:cubicBezTo>
                    <a:cubicBezTo>
                      <a:pt x="9399" y="9349"/>
                      <a:pt x="9524" y="9750"/>
                      <a:pt x="9649" y="10101"/>
                    </a:cubicBezTo>
                    <a:cubicBezTo>
                      <a:pt x="10095" y="11561"/>
                      <a:pt x="10198" y="12507"/>
                      <a:pt x="10249" y="12507"/>
                    </a:cubicBezTo>
                    <a:cubicBezTo>
                      <a:pt x="10249" y="12507"/>
                      <a:pt x="10250" y="12507"/>
                      <a:pt x="10251" y="12507"/>
                    </a:cubicBezTo>
                    <a:cubicBezTo>
                      <a:pt x="10276" y="12507"/>
                      <a:pt x="10251" y="12281"/>
                      <a:pt x="10201" y="11855"/>
                    </a:cubicBezTo>
                    <a:cubicBezTo>
                      <a:pt x="10176" y="11630"/>
                      <a:pt x="10125" y="11379"/>
                      <a:pt x="10050" y="11078"/>
                    </a:cubicBezTo>
                    <a:cubicBezTo>
                      <a:pt x="9975" y="10778"/>
                      <a:pt x="9925" y="10427"/>
                      <a:pt x="9800" y="10076"/>
                    </a:cubicBezTo>
                    <a:cubicBezTo>
                      <a:pt x="9699" y="9700"/>
                      <a:pt x="9574" y="9299"/>
                      <a:pt x="9374" y="8873"/>
                    </a:cubicBezTo>
                    <a:cubicBezTo>
                      <a:pt x="9223" y="8447"/>
                      <a:pt x="9023" y="8021"/>
                      <a:pt x="8797" y="7545"/>
                    </a:cubicBezTo>
                    <a:cubicBezTo>
                      <a:pt x="8321" y="6642"/>
                      <a:pt x="7719" y="5690"/>
                      <a:pt x="6967" y="4763"/>
                    </a:cubicBezTo>
                    <a:cubicBezTo>
                      <a:pt x="6216" y="3860"/>
                      <a:pt x="5414" y="3083"/>
                      <a:pt x="4612" y="2432"/>
                    </a:cubicBezTo>
                    <a:cubicBezTo>
                      <a:pt x="4211" y="2131"/>
                      <a:pt x="3810" y="1830"/>
                      <a:pt x="3434" y="1580"/>
                    </a:cubicBezTo>
                    <a:cubicBezTo>
                      <a:pt x="3058" y="1329"/>
                      <a:pt x="2682" y="1128"/>
                      <a:pt x="2331" y="953"/>
                    </a:cubicBezTo>
                    <a:cubicBezTo>
                      <a:pt x="2005" y="753"/>
                      <a:pt x="1679" y="627"/>
                      <a:pt x="1404" y="502"/>
                    </a:cubicBezTo>
                    <a:cubicBezTo>
                      <a:pt x="1128" y="377"/>
                      <a:pt x="877" y="276"/>
                      <a:pt x="677" y="201"/>
                    </a:cubicBezTo>
                    <a:cubicBezTo>
                      <a:pt x="251" y="76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6"/>
              <p:cNvSpPr/>
              <p:nvPr/>
            </p:nvSpPr>
            <p:spPr>
              <a:xfrm>
                <a:off x="2946250" y="3194975"/>
                <a:ext cx="389125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15565" h="12633" extrusionOk="0">
                    <a:moveTo>
                      <a:pt x="8392" y="0"/>
                    </a:moveTo>
                    <a:cubicBezTo>
                      <a:pt x="3778" y="0"/>
                      <a:pt x="2525" y="2769"/>
                      <a:pt x="1655" y="4158"/>
                    </a:cubicBezTo>
                    <a:cubicBezTo>
                      <a:pt x="477" y="6037"/>
                      <a:pt x="1" y="8443"/>
                      <a:pt x="728" y="10549"/>
                    </a:cubicBezTo>
                    <a:cubicBezTo>
                      <a:pt x="1288" y="12171"/>
                      <a:pt x="2786" y="12633"/>
                      <a:pt x="4454" y="12633"/>
                    </a:cubicBezTo>
                    <a:cubicBezTo>
                      <a:pt x="4949" y="12633"/>
                      <a:pt x="5460" y="12592"/>
                      <a:pt x="5966" y="12529"/>
                    </a:cubicBezTo>
                    <a:cubicBezTo>
                      <a:pt x="9500" y="12103"/>
                      <a:pt x="12156" y="11777"/>
                      <a:pt x="15565" y="11501"/>
                    </a:cubicBezTo>
                    <a:lnTo>
                      <a:pt x="14688" y="1225"/>
                    </a:lnTo>
                    <a:cubicBezTo>
                      <a:pt x="12080" y="347"/>
                      <a:pt x="10025" y="0"/>
                      <a:pt x="8392" y="0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6"/>
              <p:cNvSpPr/>
              <p:nvPr/>
            </p:nvSpPr>
            <p:spPr>
              <a:xfrm>
                <a:off x="3451275" y="3333375"/>
                <a:ext cx="953675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38147" h="5364" extrusionOk="0">
                    <a:moveTo>
                      <a:pt x="1955" y="0"/>
                    </a:moveTo>
                    <a:lnTo>
                      <a:pt x="1930" y="50"/>
                    </a:lnTo>
                    <a:cubicBezTo>
                      <a:pt x="1329" y="1679"/>
                      <a:pt x="828" y="3008"/>
                      <a:pt x="502" y="3935"/>
                    </a:cubicBezTo>
                    <a:cubicBezTo>
                      <a:pt x="326" y="4386"/>
                      <a:pt x="201" y="4737"/>
                      <a:pt x="101" y="4988"/>
                    </a:cubicBezTo>
                    <a:cubicBezTo>
                      <a:pt x="76" y="5113"/>
                      <a:pt x="51" y="5188"/>
                      <a:pt x="26" y="5263"/>
                    </a:cubicBezTo>
                    <a:cubicBezTo>
                      <a:pt x="1" y="5339"/>
                      <a:pt x="1" y="5364"/>
                      <a:pt x="1" y="5364"/>
                    </a:cubicBezTo>
                    <a:cubicBezTo>
                      <a:pt x="1" y="5364"/>
                      <a:pt x="1" y="5339"/>
                      <a:pt x="51" y="5263"/>
                    </a:cubicBezTo>
                    <a:cubicBezTo>
                      <a:pt x="76" y="5213"/>
                      <a:pt x="101" y="5113"/>
                      <a:pt x="151" y="5013"/>
                    </a:cubicBezTo>
                    <a:cubicBezTo>
                      <a:pt x="251" y="4762"/>
                      <a:pt x="402" y="4411"/>
                      <a:pt x="577" y="3960"/>
                    </a:cubicBezTo>
                    <a:cubicBezTo>
                      <a:pt x="924" y="3044"/>
                      <a:pt x="1417" y="1760"/>
                      <a:pt x="2058" y="158"/>
                    </a:cubicBezTo>
                    <a:lnTo>
                      <a:pt x="2058" y="158"/>
                    </a:lnTo>
                    <a:cubicBezTo>
                      <a:pt x="5864" y="509"/>
                      <a:pt x="11269" y="1032"/>
                      <a:pt x="17244" y="1604"/>
                    </a:cubicBezTo>
                    <a:cubicBezTo>
                      <a:pt x="23008" y="2131"/>
                      <a:pt x="28221" y="2607"/>
                      <a:pt x="32031" y="2933"/>
                    </a:cubicBezTo>
                    <a:cubicBezTo>
                      <a:pt x="33911" y="3108"/>
                      <a:pt x="35439" y="3233"/>
                      <a:pt x="36517" y="3308"/>
                    </a:cubicBezTo>
                    <a:cubicBezTo>
                      <a:pt x="37018" y="3359"/>
                      <a:pt x="37419" y="3384"/>
                      <a:pt x="37720" y="3409"/>
                    </a:cubicBezTo>
                    <a:cubicBezTo>
                      <a:pt x="37845" y="3409"/>
                      <a:pt x="37971" y="3434"/>
                      <a:pt x="38046" y="3434"/>
                    </a:cubicBezTo>
                    <a:lnTo>
                      <a:pt x="38146" y="3434"/>
                    </a:lnTo>
                    <a:cubicBezTo>
                      <a:pt x="38146" y="3434"/>
                      <a:pt x="38121" y="3409"/>
                      <a:pt x="38046" y="3409"/>
                    </a:cubicBezTo>
                    <a:cubicBezTo>
                      <a:pt x="37971" y="3409"/>
                      <a:pt x="37870" y="3384"/>
                      <a:pt x="37720" y="3359"/>
                    </a:cubicBezTo>
                    <a:cubicBezTo>
                      <a:pt x="37444" y="3334"/>
                      <a:pt x="37018" y="3283"/>
                      <a:pt x="36517" y="3233"/>
                    </a:cubicBezTo>
                    <a:cubicBezTo>
                      <a:pt x="35439" y="3133"/>
                      <a:pt x="33911" y="2983"/>
                      <a:pt x="32031" y="2782"/>
                    </a:cubicBezTo>
                    <a:cubicBezTo>
                      <a:pt x="28246" y="2431"/>
                      <a:pt x="23033" y="1930"/>
                      <a:pt x="17269" y="1379"/>
                    </a:cubicBezTo>
                    <a:cubicBezTo>
                      <a:pt x="11229" y="827"/>
                      <a:pt x="5790" y="351"/>
                      <a:pt x="2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6"/>
              <p:cNvSpPr/>
              <p:nvPr/>
            </p:nvSpPr>
            <p:spPr>
              <a:xfrm>
                <a:off x="3912425" y="3647275"/>
                <a:ext cx="541400" cy="197725"/>
              </a:xfrm>
              <a:custGeom>
                <a:avLst/>
                <a:gdLst/>
                <a:ahLst/>
                <a:cxnLst/>
                <a:rect l="l" t="t" r="r" b="b"/>
                <a:pathLst>
                  <a:path w="21656" h="7909" extrusionOk="0">
                    <a:moveTo>
                      <a:pt x="21655" y="1"/>
                    </a:moveTo>
                    <a:cubicBezTo>
                      <a:pt x="14186" y="2858"/>
                      <a:pt x="7996" y="4988"/>
                      <a:pt x="302" y="7144"/>
                    </a:cubicBezTo>
                    <a:lnTo>
                      <a:pt x="1" y="7068"/>
                    </a:lnTo>
                    <a:lnTo>
                      <a:pt x="1" y="7068"/>
                    </a:lnTo>
                    <a:cubicBezTo>
                      <a:pt x="2096" y="7635"/>
                      <a:pt x="3919" y="7909"/>
                      <a:pt x="5628" y="7909"/>
                    </a:cubicBezTo>
                    <a:cubicBezTo>
                      <a:pt x="9130" y="7909"/>
                      <a:pt x="12150" y="6760"/>
                      <a:pt x="16041" y="4637"/>
                    </a:cubicBezTo>
                    <a:cubicBezTo>
                      <a:pt x="17144" y="4036"/>
                      <a:pt x="18472" y="3058"/>
                      <a:pt x="19475" y="2306"/>
                    </a:cubicBezTo>
                    <a:cubicBezTo>
                      <a:pt x="20627" y="1429"/>
                      <a:pt x="21655" y="1"/>
                      <a:pt x="21655" y="1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6"/>
              <p:cNvSpPr/>
              <p:nvPr/>
            </p:nvSpPr>
            <p:spPr>
              <a:xfrm>
                <a:off x="2985100" y="3125975"/>
                <a:ext cx="503175" cy="370950"/>
              </a:xfrm>
              <a:custGeom>
                <a:avLst/>
                <a:gdLst/>
                <a:ahLst/>
                <a:cxnLst/>
                <a:rect l="l" t="t" r="r" b="b"/>
                <a:pathLst>
                  <a:path w="20127" h="14838" extrusionOk="0">
                    <a:moveTo>
                      <a:pt x="1655" y="0"/>
                    </a:moveTo>
                    <a:cubicBezTo>
                      <a:pt x="1655" y="0"/>
                      <a:pt x="1054" y="1529"/>
                      <a:pt x="2683" y="2457"/>
                    </a:cubicBezTo>
                    <a:cubicBezTo>
                      <a:pt x="4337" y="3384"/>
                      <a:pt x="11680" y="5113"/>
                      <a:pt x="11680" y="5113"/>
                    </a:cubicBezTo>
                    <a:lnTo>
                      <a:pt x="352" y="4913"/>
                    </a:lnTo>
                    <a:lnTo>
                      <a:pt x="352" y="4913"/>
                    </a:lnTo>
                    <a:cubicBezTo>
                      <a:pt x="352" y="4913"/>
                      <a:pt x="1" y="6542"/>
                      <a:pt x="1304" y="7118"/>
                    </a:cubicBezTo>
                    <a:cubicBezTo>
                      <a:pt x="2582" y="7720"/>
                      <a:pt x="10627" y="7995"/>
                      <a:pt x="10627" y="7995"/>
                    </a:cubicBezTo>
                    <a:lnTo>
                      <a:pt x="327" y="9449"/>
                    </a:lnTo>
                    <a:cubicBezTo>
                      <a:pt x="327" y="9449"/>
                      <a:pt x="251" y="11103"/>
                      <a:pt x="2607" y="11128"/>
                    </a:cubicBezTo>
                    <a:cubicBezTo>
                      <a:pt x="4512" y="11128"/>
                      <a:pt x="8372" y="10853"/>
                      <a:pt x="9575" y="10677"/>
                    </a:cubicBezTo>
                    <a:cubicBezTo>
                      <a:pt x="9592" y="10675"/>
                      <a:pt x="9609" y="10674"/>
                      <a:pt x="9625" y="10674"/>
                    </a:cubicBezTo>
                    <a:cubicBezTo>
                      <a:pt x="9804" y="10674"/>
                      <a:pt x="9955" y="10794"/>
                      <a:pt x="10001" y="10978"/>
                    </a:cubicBezTo>
                    <a:cubicBezTo>
                      <a:pt x="10026" y="11178"/>
                      <a:pt x="9901" y="11354"/>
                      <a:pt x="9700" y="11404"/>
                    </a:cubicBezTo>
                    <a:lnTo>
                      <a:pt x="2858" y="13033"/>
                    </a:lnTo>
                    <a:cubicBezTo>
                      <a:pt x="1931" y="13234"/>
                      <a:pt x="1881" y="14562"/>
                      <a:pt x="2783" y="14813"/>
                    </a:cubicBezTo>
                    <a:cubicBezTo>
                      <a:pt x="2883" y="14838"/>
                      <a:pt x="3008" y="14838"/>
                      <a:pt x="3159" y="14838"/>
                    </a:cubicBezTo>
                    <a:cubicBezTo>
                      <a:pt x="4337" y="14712"/>
                      <a:pt x="11304" y="13835"/>
                      <a:pt x="11304" y="13835"/>
                    </a:cubicBezTo>
                    <a:lnTo>
                      <a:pt x="11680" y="14637"/>
                    </a:lnTo>
                    <a:lnTo>
                      <a:pt x="18673" y="13509"/>
                    </a:lnTo>
                    <a:lnTo>
                      <a:pt x="20126" y="9424"/>
                    </a:lnTo>
                    <a:lnTo>
                      <a:pt x="16718" y="4136"/>
                    </a:lnTo>
                    <a:cubicBezTo>
                      <a:pt x="16141" y="3208"/>
                      <a:pt x="15189" y="2557"/>
                      <a:pt x="14111" y="2356"/>
                    </a:cubicBezTo>
                    <a:lnTo>
                      <a:pt x="1655" y="0"/>
                    </a:ln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6"/>
              <p:cNvSpPr/>
              <p:nvPr/>
            </p:nvSpPr>
            <p:spPr>
              <a:xfrm>
                <a:off x="3209425" y="3398375"/>
                <a:ext cx="1153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1361" extrusionOk="0">
                    <a:moveTo>
                      <a:pt x="2739" y="0"/>
                    </a:moveTo>
                    <a:cubicBezTo>
                      <a:pt x="2678" y="0"/>
                      <a:pt x="2617" y="2"/>
                      <a:pt x="2557" y="7"/>
                    </a:cubicBezTo>
                    <a:cubicBezTo>
                      <a:pt x="1805" y="57"/>
                      <a:pt x="1203" y="282"/>
                      <a:pt x="752" y="383"/>
                    </a:cubicBezTo>
                    <a:cubicBezTo>
                      <a:pt x="301" y="483"/>
                      <a:pt x="0" y="508"/>
                      <a:pt x="0" y="533"/>
                    </a:cubicBezTo>
                    <a:cubicBezTo>
                      <a:pt x="0" y="548"/>
                      <a:pt x="111" y="573"/>
                      <a:pt x="305" y="573"/>
                    </a:cubicBezTo>
                    <a:cubicBezTo>
                      <a:pt x="431" y="573"/>
                      <a:pt x="590" y="563"/>
                      <a:pt x="777" y="533"/>
                    </a:cubicBezTo>
                    <a:cubicBezTo>
                      <a:pt x="1253" y="458"/>
                      <a:pt x="1880" y="282"/>
                      <a:pt x="2557" y="232"/>
                    </a:cubicBezTo>
                    <a:cubicBezTo>
                      <a:pt x="2640" y="226"/>
                      <a:pt x="2721" y="223"/>
                      <a:pt x="2801" y="223"/>
                    </a:cubicBezTo>
                    <a:cubicBezTo>
                      <a:pt x="3059" y="223"/>
                      <a:pt x="3299" y="256"/>
                      <a:pt x="3509" y="333"/>
                    </a:cubicBezTo>
                    <a:cubicBezTo>
                      <a:pt x="3785" y="433"/>
                      <a:pt x="4010" y="583"/>
                      <a:pt x="4186" y="734"/>
                    </a:cubicBezTo>
                    <a:cubicBezTo>
                      <a:pt x="4487" y="1059"/>
                      <a:pt x="4512" y="1360"/>
                      <a:pt x="4562" y="1360"/>
                    </a:cubicBezTo>
                    <a:cubicBezTo>
                      <a:pt x="4587" y="1360"/>
                      <a:pt x="4612" y="1009"/>
                      <a:pt x="4286" y="633"/>
                    </a:cubicBezTo>
                    <a:cubicBezTo>
                      <a:pt x="4136" y="433"/>
                      <a:pt x="3885" y="257"/>
                      <a:pt x="3584" y="132"/>
                    </a:cubicBezTo>
                    <a:cubicBezTo>
                      <a:pt x="3335" y="49"/>
                      <a:pt x="3034" y="0"/>
                      <a:pt x="2739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6"/>
              <p:cNvSpPr/>
              <p:nvPr/>
            </p:nvSpPr>
            <p:spPr>
              <a:xfrm>
                <a:off x="3161175" y="3321225"/>
                <a:ext cx="19112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1339" extrusionOk="0">
                    <a:moveTo>
                      <a:pt x="5276" y="0"/>
                    </a:moveTo>
                    <a:cubicBezTo>
                      <a:pt x="4891" y="0"/>
                      <a:pt x="4483" y="23"/>
                      <a:pt x="4061" y="60"/>
                    </a:cubicBezTo>
                    <a:cubicBezTo>
                      <a:pt x="2933" y="160"/>
                      <a:pt x="1905" y="336"/>
                      <a:pt x="1178" y="461"/>
                    </a:cubicBezTo>
                    <a:cubicBezTo>
                      <a:pt x="452" y="612"/>
                      <a:pt x="0" y="712"/>
                      <a:pt x="0" y="737"/>
                    </a:cubicBezTo>
                    <a:cubicBezTo>
                      <a:pt x="0" y="741"/>
                      <a:pt x="14" y="743"/>
                      <a:pt x="40" y="743"/>
                    </a:cubicBezTo>
                    <a:cubicBezTo>
                      <a:pt x="164" y="743"/>
                      <a:pt x="581" y="695"/>
                      <a:pt x="1203" y="612"/>
                    </a:cubicBezTo>
                    <a:cubicBezTo>
                      <a:pt x="1930" y="536"/>
                      <a:pt x="2958" y="386"/>
                      <a:pt x="4086" y="286"/>
                    </a:cubicBezTo>
                    <a:cubicBezTo>
                      <a:pt x="4617" y="250"/>
                      <a:pt x="5132" y="204"/>
                      <a:pt x="5593" y="204"/>
                    </a:cubicBezTo>
                    <a:cubicBezTo>
                      <a:pt x="6111" y="204"/>
                      <a:pt x="6561" y="262"/>
                      <a:pt x="6893" y="461"/>
                    </a:cubicBezTo>
                    <a:cubicBezTo>
                      <a:pt x="7219" y="637"/>
                      <a:pt x="7394" y="862"/>
                      <a:pt x="7494" y="1038"/>
                    </a:cubicBezTo>
                    <a:cubicBezTo>
                      <a:pt x="7595" y="1213"/>
                      <a:pt x="7595" y="1338"/>
                      <a:pt x="7620" y="1338"/>
                    </a:cubicBezTo>
                    <a:cubicBezTo>
                      <a:pt x="7620" y="1338"/>
                      <a:pt x="7645" y="1213"/>
                      <a:pt x="7569" y="1013"/>
                    </a:cubicBezTo>
                    <a:cubicBezTo>
                      <a:pt x="7494" y="812"/>
                      <a:pt x="7319" y="536"/>
                      <a:pt x="6968" y="336"/>
                    </a:cubicBezTo>
                    <a:cubicBezTo>
                      <a:pt x="6642" y="110"/>
                      <a:pt x="6166" y="10"/>
                      <a:pt x="5690" y="10"/>
                    </a:cubicBezTo>
                    <a:cubicBezTo>
                      <a:pt x="5555" y="3"/>
                      <a:pt x="5418" y="0"/>
                      <a:pt x="5276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6"/>
              <p:cNvSpPr/>
              <p:nvPr/>
            </p:nvSpPr>
            <p:spPr>
              <a:xfrm>
                <a:off x="3230100" y="3251000"/>
                <a:ext cx="144750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2343" extrusionOk="0">
                    <a:moveTo>
                      <a:pt x="42" y="0"/>
                    </a:moveTo>
                    <a:cubicBezTo>
                      <a:pt x="18" y="0"/>
                      <a:pt x="5" y="4"/>
                      <a:pt x="0" y="12"/>
                    </a:cubicBezTo>
                    <a:cubicBezTo>
                      <a:pt x="0" y="37"/>
                      <a:pt x="376" y="187"/>
                      <a:pt x="1003" y="238"/>
                    </a:cubicBezTo>
                    <a:cubicBezTo>
                      <a:pt x="1198" y="261"/>
                      <a:pt x="1419" y="267"/>
                      <a:pt x="1660" y="267"/>
                    </a:cubicBezTo>
                    <a:cubicBezTo>
                      <a:pt x="1952" y="267"/>
                      <a:pt x="2273" y="258"/>
                      <a:pt x="2609" y="258"/>
                    </a:cubicBezTo>
                    <a:cubicBezTo>
                      <a:pt x="2885" y="258"/>
                      <a:pt x="3171" y="264"/>
                      <a:pt x="3459" y="288"/>
                    </a:cubicBezTo>
                    <a:cubicBezTo>
                      <a:pt x="3910" y="338"/>
                      <a:pt x="4361" y="463"/>
                      <a:pt x="4712" y="664"/>
                    </a:cubicBezTo>
                    <a:cubicBezTo>
                      <a:pt x="5038" y="864"/>
                      <a:pt x="5314" y="1140"/>
                      <a:pt x="5464" y="1390"/>
                    </a:cubicBezTo>
                    <a:cubicBezTo>
                      <a:pt x="5790" y="1917"/>
                      <a:pt x="5665" y="2343"/>
                      <a:pt x="5715" y="2343"/>
                    </a:cubicBezTo>
                    <a:cubicBezTo>
                      <a:pt x="5740" y="2343"/>
                      <a:pt x="5765" y="2243"/>
                      <a:pt x="5765" y="2067"/>
                    </a:cubicBezTo>
                    <a:cubicBezTo>
                      <a:pt x="5790" y="1892"/>
                      <a:pt x="5740" y="1616"/>
                      <a:pt x="5589" y="1315"/>
                    </a:cubicBezTo>
                    <a:cubicBezTo>
                      <a:pt x="5439" y="1040"/>
                      <a:pt x="5188" y="714"/>
                      <a:pt x="4812" y="488"/>
                    </a:cubicBezTo>
                    <a:cubicBezTo>
                      <a:pt x="4437" y="263"/>
                      <a:pt x="3960" y="137"/>
                      <a:pt x="3484" y="87"/>
                    </a:cubicBezTo>
                    <a:cubicBezTo>
                      <a:pt x="3228" y="61"/>
                      <a:pt x="2980" y="52"/>
                      <a:pt x="2740" y="52"/>
                    </a:cubicBezTo>
                    <a:cubicBezTo>
                      <a:pt x="2203" y="52"/>
                      <a:pt x="1713" y="98"/>
                      <a:pt x="1302" y="98"/>
                    </a:cubicBezTo>
                    <a:cubicBezTo>
                      <a:pt x="1197" y="98"/>
                      <a:pt x="1097" y="95"/>
                      <a:pt x="1003" y="87"/>
                    </a:cubicBezTo>
                    <a:cubicBezTo>
                      <a:pt x="502" y="87"/>
                      <a:pt x="157" y="0"/>
                      <a:pt x="42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6"/>
              <p:cNvSpPr/>
              <p:nvPr/>
            </p:nvSpPr>
            <p:spPr>
              <a:xfrm>
                <a:off x="4384250" y="2884750"/>
                <a:ext cx="76450" cy="424200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6968" extrusionOk="0">
                    <a:moveTo>
                      <a:pt x="3033" y="0"/>
                    </a:moveTo>
                    <a:cubicBezTo>
                      <a:pt x="3008" y="0"/>
                      <a:pt x="2983" y="251"/>
                      <a:pt x="2957" y="677"/>
                    </a:cubicBezTo>
                    <a:cubicBezTo>
                      <a:pt x="2957" y="902"/>
                      <a:pt x="2957" y="1178"/>
                      <a:pt x="2907" y="1479"/>
                    </a:cubicBezTo>
                    <a:cubicBezTo>
                      <a:pt x="2882" y="1780"/>
                      <a:pt x="2857" y="2131"/>
                      <a:pt x="2807" y="2532"/>
                    </a:cubicBezTo>
                    <a:cubicBezTo>
                      <a:pt x="2657" y="4060"/>
                      <a:pt x="2256" y="6191"/>
                      <a:pt x="1729" y="8522"/>
                    </a:cubicBezTo>
                    <a:cubicBezTo>
                      <a:pt x="1178" y="10827"/>
                      <a:pt x="677" y="12933"/>
                      <a:pt x="401" y="14461"/>
                    </a:cubicBezTo>
                    <a:cubicBezTo>
                      <a:pt x="251" y="15238"/>
                      <a:pt x="125" y="15865"/>
                      <a:pt x="75" y="16291"/>
                    </a:cubicBezTo>
                    <a:cubicBezTo>
                      <a:pt x="25" y="16742"/>
                      <a:pt x="0" y="16968"/>
                      <a:pt x="25" y="16968"/>
                    </a:cubicBezTo>
                    <a:cubicBezTo>
                      <a:pt x="25" y="16968"/>
                      <a:pt x="75" y="16742"/>
                      <a:pt x="175" y="16316"/>
                    </a:cubicBezTo>
                    <a:cubicBezTo>
                      <a:pt x="251" y="15890"/>
                      <a:pt x="376" y="15263"/>
                      <a:pt x="551" y="14512"/>
                    </a:cubicBezTo>
                    <a:cubicBezTo>
                      <a:pt x="852" y="12983"/>
                      <a:pt x="1404" y="10877"/>
                      <a:pt x="1930" y="8572"/>
                    </a:cubicBezTo>
                    <a:cubicBezTo>
                      <a:pt x="2481" y="6241"/>
                      <a:pt x="2832" y="4111"/>
                      <a:pt x="2957" y="2532"/>
                    </a:cubicBezTo>
                    <a:cubicBezTo>
                      <a:pt x="3008" y="2156"/>
                      <a:pt x="3033" y="1805"/>
                      <a:pt x="3033" y="1479"/>
                    </a:cubicBezTo>
                    <a:cubicBezTo>
                      <a:pt x="3058" y="1178"/>
                      <a:pt x="3058" y="902"/>
                      <a:pt x="3058" y="677"/>
                    </a:cubicBezTo>
                    <a:cubicBezTo>
                      <a:pt x="3058" y="251"/>
                      <a:pt x="3033" y="0"/>
                      <a:pt x="30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6"/>
              <p:cNvSpPr/>
              <p:nvPr/>
            </p:nvSpPr>
            <p:spPr>
              <a:xfrm>
                <a:off x="3904925" y="3830225"/>
                <a:ext cx="588350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23534" h="6568" extrusionOk="0">
                    <a:moveTo>
                      <a:pt x="0" y="1"/>
                    </a:moveTo>
                    <a:cubicBezTo>
                      <a:pt x="0" y="1"/>
                      <a:pt x="100" y="51"/>
                      <a:pt x="251" y="101"/>
                    </a:cubicBezTo>
                    <a:cubicBezTo>
                      <a:pt x="426" y="151"/>
                      <a:pt x="652" y="227"/>
                      <a:pt x="927" y="327"/>
                    </a:cubicBezTo>
                    <a:cubicBezTo>
                      <a:pt x="1529" y="502"/>
                      <a:pt x="2381" y="778"/>
                      <a:pt x="3409" y="1104"/>
                    </a:cubicBezTo>
                    <a:cubicBezTo>
                      <a:pt x="5539" y="1755"/>
                      <a:pt x="8446" y="2608"/>
                      <a:pt x="11704" y="3510"/>
                    </a:cubicBezTo>
                    <a:cubicBezTo>
                      <a:pt x="14963" y="4412"/>
                      <a:pt x="17895" y="5189"/>
                      <a:pt x="20050" y="5740"/>
                    </a:cubicBezTo>
                    <a:cubicBezTo>
                      <a:pt x="21103" y="5991"/>
                      <a:pt x="21955" y="6217"/>
                      <a:pt x="22582" y="6367"/>
                    </a:cubicBezTo>
                    <a:cubicBezTo>
                      <a:pt x="22857" y="6417"/>
                      <a:pt x="23108" y="6467"/>
                      <a:pt x="23283" y="6517"/>
                    </a:cubicBezTo>
                    <a:cubicBezTo>
                      <a:pt x="23434" y="6542"/>
                      <a:pt x="23534" y="6567"/>
                      <a:pt x="23534" y="6567"/>
                    </a:cubicBezTo>
                    <a:cubicBezTo>
                      <a:pt x="23534" y="6542"/>
                      <a:pt x="23434" y="6517"/>
                      <a:pt x="23283" y="6467"/>
                    </a:cubicBezTo>
                    <a:cubicBezTo>
                      <a:pt x="23108" y="6417"/>
                      <a:pt x="22882" y="6367"/>
                      <a:pt x="22607" y="6292"/>
                    </a:cubicBezTo>
                    <a:cubicBezTo>
                      <a:pt x="21980" y="6116"/>
                      <a:pt x="21128" y="5866"/>
                      <a:pt x="20075" y="5590"/>
                    </a:cubicBezTo>
                    <a:cubicBezTo>
                      <a:pt x="17920" y="4988"/>
                      <a:pt x="14988" y="4186"/>
                      <a:pt x="11754" y="3309"/>
                    </a:cubicBezTo>
                    <a:cubicBezTo>
                      <a:pt x="8521" y="2382"/>
                      <a:pt x="5614" y="1555"/>
                      <a:pt x="3459" y="953"/>
                    </a:cubicBezTo>
                    <a:cubicBezTo>
                      <a:pt x="2406" y="653"/>
                      <a:pt x="1554" y="427"/>
                      <a:pt x="952" y="252"/>
                    </a:cubicBezTo>
                    <a:cubicBezTo>
                      <a:pt x="652" y="176"/>
                      <a:pt x="426" y="101"/>
                      <a:pt x="251" y="51"/>
                    </a:cubicBezTo>
                    <a:cubicBezTo>
                      <a:pt x="100" y="26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6"/>
              <p:cNvSpPr/>
              <p:nvPr/>
            </p:nvSpPr>
            <p:spPr>
              <a:xfrm>
                <a:off x="3418075" y="659625"/>
                <a:ext cx="1036375" cy="1239425"/>
              </a:xfrm>
              <a:custGeom>
                <a:avLst/>
                <a:gdLst/>
                <a:ahLst/>
                <a:cxnLst/>
                <a:rect l="l" t="t" r="r" b="b"/>
                <a:pathLst>
                  <a:path w="41455" h="49577" extrusionOk="0">
                    <a:moveTo>
                      <a:pt x="29725" y="1"/>
                    </a:moveTo>
                    <a:cubicBezTo>
                      <a:pt x="25463" y="1"/>
                      <a:pt x="21219" y="2720"/>
                      <a:pt x="17845" y="5546"/>
                    </a:cubicBezTo>
                    <a:cubicBezTo>
                      <a:pt x="16658" y="4480"/>
                      <a:pt x="15078" y="3858"/>
                      <a:pt x="13271" y="3858"/>
                    </a:cubicBezTo>
                    <a:cubicBezTo>
                      <a:pt x="11721" y="3858"/>
                      <a:pt x="10003" y="4316"/>
                      <a:pt x="8221" y="5346"/>
                    </a:cubicBezTo>
                    <a:cubicBezTo>
                      <a:pt x="5614" y="6824"/>
                      <a:pt x="928" y="9381"/>
                      <a:pt x="0" y="12213"/>
                    </a:cubicBezTo>
                    <a:lnTo>
                      <a:pt x="4085" y="21837"/>
                    </a:lnTo>
                    <a:cubicBezTo>
                      <a:pt x="4386" y="27702"/>
                      <a:pt x="5314" y="33667"/>
                      <a:pt x="8045" y="38855"/>
                    </a:cubicBezTo>
                    <a:cubicBezTo>
                      <a:pt x="10777" y="44068"/>
                      <a:pt x="15589" y="48429"/>
                      <a:pt x="21379" y="49406"/>
                    </a:cubicBezTo>
                    <a:cubicBezTo>
                      <a:pt x="22075" y="49520"/>
                      <a:pt x="22782" y="49576"/>
                      <a:pt x="23490" y="49576"/>
                    </a:cubicBezTo>
                    <a:cubicBezTo>
                      <a:pt x="28679" y="49576"/>
                      <a:pt x="33964" y="46585"/>
                      <a:pt x="35640" y="41712"/>
                    </a:cubicBezTo>
                    <a:cubicBezTo>
                      <a:pt x="36141" y="40208"/>
                      <a:pt x="36316" y="38579"/>
                      <a:pt x="37118" y="37200"/>
                    </a:cubicBezTo>
                    <a:cubicBezTo>
                      <a:pt x="38121" y="35521"/>
                      <a:pt x="39925" y="34393"/>
                      <a:pt x="40677" y="32589"/>
                    </a:cubicBezTo>
                    <a:cubicBezTo>
                      <a:pt x="41454" y="30659"/>
                      <a:pt x="40777" y="28454"/>
                      <a:pt x="39900" y="26549"/>
                    </a:cubicBezTo>
                    <a:cubicBezTo>
                      <a:pt x="38998" y="24669"/>
                      <a:pt x="37895" y="22764"/>
                      <a:pt x="37820" y="20684"/>
                    </a:cubicBezTo>
                    <a:cubicBezTo>
                      <a:pt x="37695" y="17626"/>
                      <a:pt x="39800" y="14920"/>
                      <a:pt x="40326" y="11887"/>
                    </a:cubicBezTo>
                    <a:cubicBezTo>
                      <a:pt x="41254" y="6774"/>
                      <a:pt x="37168" y="1611"/>
                      <a:pt x="32131" y="308"/>
                    </a:cubicBezTo>
                    <a:cubicBezTo>
                      <a:pt x="31332" y="97"/>
                      <a:pt x="30528" y="1"/>
                      <a:pt x="297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6"/>
              <p:cNvSpPr/>
              <p:nvPr/>
            </p:nvSpPr>
            <p:spPr>
              <a:xfrm>
                <a:off x="3524575" y="912050"/>
                <a:ext cx="746900" cy="1527050"/>
              </a:xfrm>
              <a:custGeom>
                <a:avLst/>
                <a:gdLst/>
                <a:ahLst/>
                <a:cxnLst/>
                <a:rect l="l" t="t" r="r" b="b"/>
                <a:pathLst>
                  <a:path w="29876" h="61082" extrusionOk="0">
                    <a:moveTo>
                      <a:pt x="18818" y="1"/>
                    </a:moveTo>
                    <a:cubicBezTo>
                      <a:pt x="18291" y="1"/>
                      <a:pt x="17756" y="45"/>
                      <a:pt x="17219" y="136"/>
                    </a:cubicBezTo>
                    <a:lnTo>
                      <a:pt x="1" y="6026"/>
                    </a:lnTo>
                    <a:lnTo>
                      <a:pt x="1154" y="52342"/>
                    </a:lnTo>
                    <a:cubicBezTo>
                      <a:pt x="1555" y="57345"/>
                      <a:pt x="5913" y="61082"/>
                      <a:pt x="11170" y="61082"/>
                    </a:cubicBezTo>
                    <a:cubicBezTo>
                      <a:pt x="11496" y="61082"/>
                      <a:pt x="11825" y="61068"/>
                      <a:pt x="12156" y="61038"/>
                    </a:cubicBezTo>
                    <a:cubicBezTo>
                      <a:pt x="17896" y="60562"/>
                      <a:pt x="22282" y="55800"/>
                      <a:pt x="21956" y="50437"/>
                    </a:cubicBezTo>
                    <a:cubicBezTo>
                      <a:pt x="21605" y="44798"/>
                      <a:pt x="21329" y="38858"/>
                      <a:pt x="21329" y="38858"/>
                    </a:cubicBezTo>
                    <a:cubicBezTo>
                      <a:pt x="21329" y="38858"/>
                      <a:pt x="28522" y="37179"/>
                      <a:pt x="29400" y="27605"/>
                    </a:cubicBezTo>
                    <a:cubicBezTo>
                      <a:pt x="29876" y="22717"/>
                      <a:pt x="29074" y="14672"/>
                      <a:pt x="28247" y="8281"/>
                    </a:cubicBezTo>
                    <a:cubicBezTo>
                      <a:pt x="27616" y="3483"/>
                      <a:pt x="23502" y="1"/>
                      <a:pt x="18818" y="1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6"/>
              <p:cNvSpPr/>
              <p:nvPr/>
            </p:nvSpPr>
            <p:spPr>
              <a:xfrm>
                <a:off x="4115450" y="1264850"/>
                <a:ext cx="63925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348" extrusionOk="0">
                    <a:moveTo>
                      <a:pt x="1320" y="1"/>
                    </a:moveTo>
                    <a:cubicBezTo>
                      <a:pt x="1273" y="1"/>
                      <a:pt x="1226" y="3"/>
                      <a:pt x="1178" y="9"/>
                    </a:cubicBezTo>
                    <a:cubicBezTo>
                      <a:pt x="501" y="109"/>
                      <a:pt x="0" y="686"/>
                      <a:pt x="75" y="1312"/>
                    </a:cubicBezTo>
                    <a:cubicBezTo>
                      <a:pt x="145" y="1916"/>
                      <a:pt x="645" y="2348"/>
                      <a:pt x="1257" y="2348"/>
                    </a:cubicBezTo>
                    <a:cubicBezTo>
                      <a:pt x="1305" y="2348"/>
                      <a:pt x="1354" y="2345"/>
                      <a:pt x="1404" y="2340"/>
                    </a:cubicBezTo>
                    <a:cubicBezTo>
                      <a:pt x="2055" y="2265"/>
                      <a:pt x="2557" y="1688"/>
                      <a:pt x="2481" y="1036"/>
                    </a:cubicBezTo>
                    <a:cubicBezTo>
                      <a:pt x="2435" y="432"/>
                      <a:pt x="1915" y="1"/>
                      <a:pt x="132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6"/>
              <p:cNvSpPr/>
              <p:nvPr/>
            </p:nvSpPr>
            <p:spPr>
              <a:xfrm>
                <a:off x="4086000" y="1231700"/>
                <a:ext cx="1234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431" extrusionOk="0">
                    <a:moveTo>
                      <a:pt x="2619" y="0"/>
                    </a:moveTo>
                    <a:cubicBezTo>
                      <a:pt x="2549" y="0"/>
                      <a:pt x="2478" y="2"/>
                      <a:pt x="2406" y="7"/>
                    </a:cubicBezTo>
                    <a:cubicBezTo>
                      <a:pt x="1604" y="57"/>
                      <a:pt x="927" y="383"/>
                      <a:pt x="526" y="708"/>
                    </a:cubicBezTo>
                    <a:cubicBezTo>
                      <a:pt x="125" y="1059"/>
                      <a:pt x="0" y="1335"/>
                      <a:pt x="75" y="1410"/>
                    </a:cubicBezTo>
                    <a:cubicBezTo>
                      <a:pt x="89" y="1424"/>
                      <a:pt x="110" y="1431"/>
                      <a:pt x="137" y="1431"/>
                    </a:cubicBezTo>
                    <a:cubicBezTo>
                      <a:pt x="398" y="1431"/>
                      <a:pt x="1252" y="827"/>
                      <a:pt x="2456" y="758"/>
                    </a:cubicBezTo>
                    <a:cubicBezTo>
                      <a:pt x="2534" y="754"/>
                      <a:pt x="2610" y="752"/>
                      <a:pt x="2684" y="752"/>
                    </a:cubicBezTo>
                    <a:cubicBezTo>
                      <a:pt x="3729" y="752"/>
                      <a:pt x="4514" y="1159"/>
                      <a:pt x="4782" y="1159"/>
                    </a:cubicBezTo>
                    <a:cubicBezTo>
                      <a:pt x="4819" y="1159"/>
                      <a:pt x="4846" y="1151"/>
                      <a:pt x="4862" y="1134"/>
                    </a:cubicBezTo>
                    <a:cubicBezTo>
                      <a:pt x="4938" y="1059"/>
                      <a:pt x="4762" y="758"/>
                      <a:pt x="4361" y="483"/>
                    </a:cubicBezTo>
                    <a:cubicBezTo>
                      <a:pt x="3972" y="231"/>
                      <a:pt x="3353" y="0"/>
                      <a:pt x="261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6"/>
              <p:cNvSpPr/>
              <p:nvPr/>
            </p:nvSpPr>
            <p:spPr>
              <a:xfrm>
                <a:off x="3801525" y="1298075"/>
                <a:ext cx="63300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2323" extrusionOk="0">
                    <a:moveTo>
                      <a:pt x="1300" y="0"/>
                    </a:moveTo>
                    <a:cubicBezTo>
                      <a:pt x="1252" y="0"/>
                      <a:pt x="1203" y="3"/>
                      <a:pt x="1154" y="8"/>
                    </a:cubicBezTo>
                    <a:cubicBezTo>
                      <a:pt x="477" y="83"/>
                      <a:pt x="1" y="660"/>
                      <a:pt x="76" y="1312"/>
                    </a:cubicBezTo>
                    <a:cubicBezTo>
                      <a:pt x="122" y="1892"/>
                      <a:pt x="642" y="2322"/>
                      <a:pt x="1237" y="2322"/>
                    </a:cubicBezTo>
                    <a:cubicBezTo>
                      <a:pt x="1284" y="2322"/>
                      <a:pt x="1331" y="2320"/>
                      <a:pt x="1379" y="2314"/>
                    </a:cubicBezTo>
                    <a:cubicBezTo>
                      <a:pt x="2056" y="2239"/>
                      <a:pt x="2532" y="1662"/>
                      <a:pt x="2482" y="1011"/>
                    </a:cubicBezTo>
                    <a:cubicBezTo>
                      <a:pt x="2412" y="430"/>
                      <a:pt x="1912" y="0"/>
                      <a:pt x="13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6"/>
              <p:cNvSpPr/>
              <p:nvPr/>
            </p:nvSpPr>
            <p:spPr>
              <a:xfrm>
                <a:off x="3765200" y="1258625"/>
                <a:ext cx="122825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1432" extrusionOk="0">
                    <a:moveTo>
                      <a:pt x="2618" y="1"/>
                    </a:moveTo>
                    <a:cubicBezTo>
                      <a:pt x="2549" y="1"/>
                      <a:pt x="2478" y="3"/>
                      <a:pt x="2406" y="7"/>
                    </a:cubicBezTo>
                    <a:cubicBezTo>
                      <a:pt x="1604" y="57"/>
                      <a:pt x="927" y="383"/>
                      <a:pt x="526" y="709"/>
                    </a:cubicBezTo>
                    <a:cubicBezTo>
                      <a:pt x="125" y="1035"/>
                      <a:pt x="0" y="1336"/>
                      <a:pt x="75" y="1411"/>
                    </a:cubicBezTo>
                    <a:cubicBezTo>
                      <a:pt x="89" y="1425"/>
                      <a:pt x="110" y="1431"/>
                      <a:pt x="137" y="1431"/>
                    </a:cubicBezTo>
                    <a:cubicBezTo>
                      <a:pt x="397" y="1431"/>
                      <a:pt x="1249" y="827"/>
                      <a:pt x="2431" y="759"/>
                    </a:cubicBezTo>
                    <a:cubicBezTo>
                      <a:pt x="2531" y="752"/>
                      <a:pt x="2628" y="748"/>
                      <a:pt x="2723" y="748"/>
                    </a:cubicBezTo>
                    <a:cubicBezTo>
                      <a:pt x="3740" y="748"/>
                      <a:pt x="4495" y="1141"/>
                      <a:pt x="4770" y="1141"/>
                    </a:cubicBezTo>
                    <a:cubicBezTo>
                      <a:pt x="4813" y="1141"/>
                      <a:pt x="4844" y="1132"/>
                      <a:pt x="4862" y="1110"/>
                    </a:cubicBezTo>
                    <a:cubicBezTo>
                      <a:pt x="4912" y="1035"/>
                      <a:pt x="4762" y="759"/>
                      <a:pt x="4336" y="483"/>
                    </a:cubicBezTo>
                    <a:cubicBezTo>
                      <a:pt x="3970" y="232"/>
                      <a:pt x="3353" y="1"/>
                      <a:pt x="261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6"/>
              <p:cNvSpPr/>
              <p:nvPr/>
            </p:nvSpPr>
            <p:spPr>
              <a:xfrm>
                <a:off x="3984475" y="1249975"/>
                <a:ext cx="120350" cy="272225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10889" extrusionOk="0">
                    <a:moveTo>
                      <a:pt x="158" y="1"/>
                    </a:moveTo>
                    <a:cubicBezTo>
                      <a:pt x="155" y="1"/>
                      <a:pt x="153" y="1"/>
                      <a:pt x="151" y="2"/>
                    </a:cubicBezTo>
                    <a:cubicBezTo>
                      <a:pt x="1" y="78"/>
                      <a:pt x="1204" y="2985"/>
                      <a:pt x="2808" y="6519"/>
                    </a:cubicBezTo>
                    <a:cubicBezTo>
                      <a:pt x="3209" y="7371"/>
                      <a:pt x="3585" y="8198"/>
                      <a:pt x="3961" y="8975"/>
                    </a:cubicBezTo>
                    <a:cubicBezTo>
                      <a:pt x="4136" y="9376"/>
                      <a:pt x="4312" y="9727"/>
                      <a:pt x="4237" y="9952"/>
                    </a:cubicBezTo>
                    <a:cubicBezTo>
                      <a:pt x="4186" y="10203"/>
                      <a:pt x="3886" y="10278"/>
                      <a:pt x="3560" y="10328"/>
                    </a:cubicBezTo>
                    <a:cubicBezTo>
                      <a:pt x="2257" y="10579"/>
                      <a:pt x="1455" y="10779"/>
                      <a:pt x="1455" y="10855"/>
                    </a:cubicBezTo>
                    <a:cubicBezTo>
                      <a:pt x="1455" y="10877"/>
                      <a:pt x="1529" y="10888"/>
                      <a:pt x="1669" y="10888"/>
                    </a:cubicBezTo>
                    <a:cubicBezTo>
                      <a:pt x="1996" y="10888"/>
                      <a:pt x="2680" y="10827"/>
                      <a:pt x="3610" y="10704"/>
                    </a:cubicBezTo>
                    <a:cubicBezTo>
                      <a:pt x="3760" y="10704"/>
                      <a:pt x="3961" y="10679"/>
                      <a:pt x="4161" y="10604"/>
                    </a:cubicBezTo>
                    <a:cubicBezTo>
                      <a:pt x="4387" y="10529"/>
                      <a:pt x="4613" y="10328"/>
                      <a:pt x="4688" y="10078"/>
                    </a:cubicBezTo>
                    <a:cubicBezTo>
                      <a:pt x="4813" y="9576"/>
                      <a:pt x="4587" y="9150"/>
                      <a:pt x="4437" y="8774"/>
                    </a:cubicBezTo>
                    <a:cubicBezTo>
                      <a:pt x="4086" y="7972"/>
                      <a:pt x="3710" y="7145"/>
                      <a:pt x="3309" y="6268"/>
                    </a:cubicBezTo>
                    <a:cubicBezTo>
                      <a:pt x="1726" y="2805"/>
                      <a:pt x="338" y="1"/>
                      <a:pt x="15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6"/>
              <p:cNvSpPr/>
              <p:nvPr/>
            </p:nvSpPr>
            <p:spPr>
              <a:xfrm>
                <a:off x="3735125" y="1819575"/>
                <a:ext cx="325825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13033" h="5093" extrusionOk="0">
                    <a:moveTo>
                      <a:pt x="0" y="0"/>
                    </a:moveTo>
                    <a:cubicBezTo>
                      <a:pt x="0" y="1"/>
                      <a:pt x="2887" y="5093"/>
                      <a:pt x="10238" y="5093"/>
                    </a:cubicBezTo>
                    <a:cubicBezTo>
                      <a:pt x="11107" y="5093"/>
                      <a:pt x="12037" y="5022"/>
                      <a:pt x="13033" y="4863"/>
                    </a:cubicBezTo>
                    <a:lnTo>
                      <a:pt x="12907" y="2557"/>
                    </a:lnTo>
                    <a:cubicBezTo>
                      <a:pt x="12907" y="2557"/>
                      <a:pt x="12224" y="2646"/>
                      <a:pt x="11073" y="2646"/>
                    </a:cubicBezTo>
                    <a:cubicBezTo>
                      <a:pt x="8719" y="2646"/>
                      <a:pt x="4410" y="2273"/>
                      <a:pt x="0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6"/>
              <p:cNvSpPr/>
              <p:nvPr/>
            </p:nvSpPr>
            <p:spPr>
              <a:xfrm>
                <a:off x="3736375" y="1137275"/>
                <a:ext cx="151650" cy="492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1970" extrusionOk="0">
                    <a:moveTo>
                      <a:pt x="3746" y="1"/>
                    </a:moveTo>
                    <a:cubicBezTo>
                      <a:pt x="3455" y="1"/>
                      <a:pt x="3148" y="23"/>
                      <a:pt x="2832" y="74"/>
                    </a:cubicBezTo>
                    <a:cubicBezTo>
                      <a:pt x="1930" y="250"/>
                      <a:pt x="1153" y="626"/>
                      <a:pt x="677" y="1002"/>
                    </a:cubicBezTo>
                    <a:cubicBezTo>
                      <a:pt x="201" y="1378"/>
                      <a:pt x="0" y="1728"/>
                      <a:pt x="100" y="1879"/>
                    </a:cubicBezTo>
                    <a:cubicBezTo>
                      <a:pt x="148" y="1942"/>
                      <a:pt x="240" y="1969"/>
                      <a:pt x="369" y="1969"/>
                    </a:cubicBezTo>
                    <a:cubicBezTo>
                      <a:pt x="850" y="1969"/>
                      <a:pt x="1853" y="1600"/>
                      <a:pt x="3058" y="1403"/>
                    </a:cubicBezTo>
                    <a:cubicBezTo>
                      <a:pt x="4587" y="1102"/>
                      <a:pt x="5915" y="1202"/>
                      <a:pt x="6015" y="826"/>
                    </a:cubicBezTo>
                    <a:cubicBezTo>
                      <a:pt x="6065" y="651"/>
                      <a:pt x="5765" y="400"/>
                      <a:pt x="5188" y="200"/>
                    </a:cubicBezTo>
                    <a:cubicBezTo>
                      <a:pt x="4808" y="84"/>
                      <a:pt x="4308" y="1"/>
                      <a:pt x="374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6"/>
              <p:cNvSpPr/>
              <p:nvPr/>
            </p:nvSpPr>
            <p:spPr>
              <a:xfrm>
                <a:off x="4075975" y="1135350"/>
                <a:ext cx="115925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1507" extrusionOk="0">
                    <a:moveTo>
                      <a:pt x="2281" y="1"/>
                    </a:moveTo>
                    <a:cubicBezTo>
                      <a:pt x="1529" y="51"/>
                      <a:pt x="877" y="302"/>
                      <a:pt x="501" y="627"/>
                    </a:cubicBezTo>
                    <a:cubicBezTo>
                      <a:pt x="125" y="928"/>
                      <a:pt x="0" y="1229"/>
                      <a:pt x="100" y="1379"/>
                    </a:cubicBezTo>
                    <a:cubicBezTo>
                      <a:pt x="172" y="1474"/>
                      <a:pt x="310" y="1507"/>
                      <a:pt x="501" y="1507"/>
                    </a:cubicBezTo>
                    <a:cubicBezTo>
                      <a:pt x="913" y="1507"/>
                      <a:pt x="1569" y="1354"/>
                      <a:pt x="2306" y="1354"/>
                    </a:cubicBezTo>
                    <a:cubicBezTo>
                      <a:pt x="2463" y="1344"/>
                      <a:pt x="2617" y="1339"/>
                      <a:pt x="2765" y="1339"/>
                    </a:cubicBezTo>
                    <a:cubicBezTo>
                      <a:pt x="3238" y="1339"/>
                      <a:pt x="3656" y="1381"/>
                      <a:pt x="3972" y="1381"/>
                    </a:cubicBezTo>
                    <a:cubicBezTo>
                      <a:pt x="4248" y="1381"/>
                      <a:pt x="4446" y="1349"/>
                      <a:pt x="4537" y="1229"/>
                    </a:cubicBezTo>
                    <a:cubicBezTo>
                      <a:pt x="4637" y="1079"/>
                      <a:pt x="4486" y="778"/>
                      <a:pt x="4085" y="502"/>
                    </a:cubicBezTo>
                    <a:cubicBezTo>
                      <a:pt x="3684" y="226"/>
                      <a:pt x="3008" y="1"/>
                      <a:pt x="228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6"/>
              <p:cNvSpPr/>
              <p:nvPr/>
            </p:nvSpPr>
            <p:spPr>
              <a:xfrm>
                <a:off x="3938125" y="1582725"/>
                <a:ext cx="111550" cy="9420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3768" extrusionOk="0">
                    <a:moveTo>
                      <a:pt x="1279" y="1"/>
                    </a:moveTo>
                    <a:cubicBezTo>
                      <a:pt x="477" y="352"/>
                      <a:pt x="0" y="1304"/>
                      <a:pt x="176" y="2131"/>
                    </a:cubicBezTo>
                    <a:cubicBezTo>
                      <a:pt x="351" y="2983"/>
                      <a:pt x="1128" y="3660"/>
                      <a:pt x="2005" y="3760"/>
                    </a:cubicBezTo>
                    <a:cubicBezTo>
                      <a:pt x="2064" y="3765"/>
                      <a:pt x="2124" y="3768"/>
                      <a:pt x="2183" y="3768"/>
                    </a:cubicBezTo>
                    <a:cubicBezTo>
                      <a:pt x="2977" y="3768"/>
                      <a:pt x="3764" y="3307"/>
                      <a:pt x="4161" y="2607"/>
                    </a:cubicBezTo>
                    <a:cubicBezTo>
                      <a:pt x="4361" y="2256"/>
                      <a:pt x="4462" y="1830"/>
                      <a:pt x="4286" y="1454"/>
                    </a:cubicBezTo>
                    <a:cubicBezTo>
                      <a:pt x="4186" y="1179"/>
                      <a:pt x="3935" y="1003"/>
                      <a:pt x="3685" y="853"/>
                    </a:cubicBezTo>
                    <a:cubicBezTo>
                      <a:pt x="2807" y="302"/>
                      <a:pt x="2306" y="26"/>
                      <a:pt x="1279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6"/>
              <p:cNvSpPr/>
              <p:nvPr/>
            </p:nvSpPr>
            <p:spPr>
              <a:xfrm>
                <a:off x="3931225" y="1570625"/>
                <a:ext cx="125900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2900" extrusionOk="0">
                    <a:moveTo>
                      <a:pt x="109" y="1"/>
                    </a:moveTo>
                    <a:cubicBezTo>
                      <a:pt x="96" y="1"/>
                      <a:pt x="85" y="3"/>
                      <a:pt x="76" y="9"/>
                    </a:cubicBezTo>
                    <a:cubicBezTo>
                      <a:pt x="1" y="59"/>
                      <a:pt x="101" y="410"/>
                      <a:pt x="452" y="861"/>
                    </a:cubicBezTo>
                    <a:cubicBezTo>
                      <a:pt x="778" y="1287"/>
                      <a:pt x="1354" y="1813"/>
                      <a:pt x="2081" y="2214"/>
                    </a:cubicBezTo>
                    <a:cubicBezTo>
                      <a:pt x="2808" y="2640"/>
                      <a:pt x="3560" y="2866"/>
                      <a:pt x="4136" y="2891"/>
                    </a:cubicBezTo>
                    <a:cubicBezTo>
                      <a:pt x="4203" y="2897"/>
                      <a:pt x="4267" y="2900"/>
                      <a:pt x="4328" y="2900"/>
                    </a:cubicBezTo>
                    <a:cubicBezTo>
                      <a:pt x="4767" y="2900"/>
                      <a:pt x="5035" y="2756"/>
                      <a:pt x="5013" y="2690"/>
                    </a:cubicBezTo>
                    <a:cubicBezTo>
                      <a:pt x="5013" y="2565"/>
                      <a:pt x="4687" y="2515"/>
                      <a:pt x="4236" y="2339"/>
                    </a:cubicBezTo>
                    <a:cubicBezTo>
                      <a:pt x="3760" y="2189"/>
                      <a:pt x="3134" y="1913"/>
                      <a:pt x="2457" y="1537"/>
                    </a:cubicBezTo>
                    <a:cubicBezTo>
                      <a:pt x="1197" y="848"/>
                      <a:pt x="343" y="1"/>
                      <a:pt x="10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6"/>
              <p:cNvSpPr/>
              <p:nvPr/>
            </p:nvSpPr>
            <p:spPr>
              <a:xfrm>
                <a:off x="3886750" y="1416075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51" y="0"/>
                    </a:moveTo>
                    <a:cubicBezTo>
                      <a:pt x="151" y="0"/>
                      <a:pt x="0" y="175"/>
                      <a:pt x="0" y="351"/>
                    </a:cubicBezTo>
                    <a:cubicBezTo>
                      <a:pt x="0" y="551"/>
                      <a:pt x="151" y="702"/>
                      <a:pt x="351" y="702"/>
                    </a:cubicBezTo>
                    <a:cubicBezTo>
                      <a:pt x="552" y="702"/>
                      <a:pt x="702" y="551"/>
                      <a:pt x="702" y="351"/>
                    </a:cubicBezTo>
                    <a:cubicBezTo>
                      <a:pt x="702" y="175"/>
                      <a:pt x="552" y="0"/>
                      <a:pt x="351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6"/>
              <p:cNvSpPr/>
              <p:nvPr/>
            </p:nvSpPr>
            <p:spPr>
              <a:xfrm>
                <a:off x="4132350" y="1373450"/>
                <a:ext cx="169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03" extrusionOk="0">
                    <a:moveTo>
                      <a:pt x="352" y="1"/>
                    </a:moveTo>
                    <a:cubicBezTo>
                      <a:pt x="151" y="1"/>
                      <a:pt x="1" y="176"/>
                      <a:pt x="1" y="352"/>
                    </a:cubicBezTo>
                    <a:cubicBezTo>
                      <a:pt x="1" y="552"/>
                      <a:pt x="151" y="703"/>
                      <a:pt x="352" y="703"/>
                    </a:cubicBezTo>
                    <a:cubicBezTo>
                      <a:pt x="527" y="703"/>
                      <a:pt x="678" y="552"/>
                      <a:pt x="678" y="352"/>
                    </a:cubicBezTo>
                    <a:cubicBezTo>
                      <a:pt x="678" y="176"/>
                      <a:pt x="527" y="1"/>
                      <a:pt x="352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6"/>
              <p:cNvSpPr/>
              <p:nvPr/>
            </p:nvSpPr>
            <p:spPr>
              <a:xfrm>
                <a:off x="4179975" y="1396650"/>
                <a:ext cx="175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77" extrusionOk="0">
                    <a:moveTo>
                      <a:pt x="351" y="0"/>
                    </a:moveTo>
                    <a:cubicBezTo>
                      <a:pt x="151" y="0"/>
                      <a:pt x="1" y="150"/>
                      <a:pt x="1" y="326"/>
                    </a:cubicBezTo>
                    <a:cubicBezTo>
                      <a:pt x="1" y="526"/>
                      <a:pt x="151" y="677"/>
                      <a:pt x="351" y="677"/>
                    </a:cubicBezTo>
                    <a:cubicBezTo>
                      <a:pt x="552" y="677"/>
                      <a:pt x="702" y="526"/>
                      <a:pt x="702" y="326"/>
                    </a:cubicBezTo>
                    <a:cubicBezTo>
                      <a:pt x="702" y="150"/>
                      <a:pt x="552" y="0"/>
                      <a:pt x="351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6"/>
              <p:cNvSpPr/>
              <p:nvPr/>
            </p:nvSpPr>
            <p:spPr>
              <a:xfrm>
                <a:off x="4195025" y="1360300"/>
                <a:ext cx="169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78" extrusionOk="0">
                    <a:moveTo>
                      <a:pt x="326" y="0"/>
                    </a:moveTo>
                    <a:cubicBezTo>
                      <a:pt x="150" y="0"/>
                      <a:pt x="0" y="151"/>
                      <a:pt x="0" y="326"/>
                    </a:cubicBezTo>
                    <a:cubicBezTo>
                      <a:pt x="0" y="527"/>
                      <a:pt x="150" y="677"/>
                      <a:pt x="326" y="677"/>
                    </a:cubicBezTo>
                    <a:cubicBezTo>
                      <a:pt x="526" y="677"/>
                      <a:pt x="677" y="527"/>
                      <a:pt x="677" y="326"/>
                    </a:cubicBezTo>
                    <a:cubicBezTo>
                      <a:pt x="677" y="151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6"/>
              <p:cNvSpPr/>
              <p:nvPr/>
            </p:nvSpPr>
            <p:spPr>
              <a:xfrm>
                <a:off x="3847275" y="1454275"/>
                <a:ext cx="1692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03" extrusionOk="0">
                    <a:moveTo>
                      <a:pt x="351" y="1"/>
                    </a:moveTo>
                    <a:cubicBezTo>
                      <a:pt x="151" y="1"/>
                      <a:pt x="0" y="176"/>
                      <a:pt x="0" y="352"/>
                    </a:cubicBezTo>
                    <a:cubicBezTo>
                      <a:pt x="0" y="552"/>
                      <a:pt x="151" y="703"/>
                      <a:pt x="351" y="703"/>
                    </a:cubicBezTo>
                    <a:cubicBezTo>
                      <a:pt x="527" y="703"/>
                      <a:pt x="677" y="552"/>
                      <a:pt x="677" y="352"/>
                    </a:cubicBezTo>
                    <a:cubicBezTo>
                      <a:pt x="677" y="176"/>
                      <a:pt x="527" y="1"/>
                      <a:pt x="351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6"/>
              <p:cNvSpPr/>
              <p:nvPr/>
            </p:nvSpPr>
            <p:spPr>
              <a:xfrm>
                <a:off x="3814675" y="1419825"/>
                <a:ext cx="175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78" extrusionOk="0">
                    <a:moveTo>
                      <a:pt x="352" y="0"/>
                    </a:moveTo>
                    <a:cubicBezTo>
                      <a:pt x="151" y="0"/>
                      <a:pt x="1" y="151"/>
                      <a:pt x="1" y="351"/>
                    </a:cubicBezTo>
                    <a:cubicBezTo>
                      <a:pt x="1" y="527"/>
                      <a:pt x="151" y="677"/>
                      <a:pt x="352" y="677"/>
                    </a:cubicBezTo>
                    <a:cubicBezTo>
                      <a:pt x="527" y="677"/>
                      <a:pt x="703" y="527"/>
                      <a:pt x="703" y="351"/>
                    </a:cubicBezTo>
                    <a:cubicBezTo>
                      <a:pt x="703" y="151"/>
                      <a:pt x="527" y="0"/>
                      <a:pt x="352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6"/>
              <p:cNvSpPr/>
              <p:nvPr/>
            </p:nvSpPr>
            <p:spPr>
              <a:xfrm>
                <a:off x="3669950" y="1170400"/>
                <a:ext cx="303900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12237" extrusionOk="0">
                    <a:moveTo>
                      <a:pt x="6114" y="0"/>
                    </a:moveTo>
                    <a:cubicBezTo>
                      <a:pt x="5437" y="0"/>
                      <a:pt x="4731" y="110"/>
                      <a:pt x="4036" y="378"/>
                    </a:cubicBezTo>
                    <a:cubicBezTo>
                      <a:pt x="3509" y="554"/>
                      <a:pt x="2983" y="830"/>
                      <a:pt x="2482" y="1205"/>
                    </a:cubicBezTo>
                    <a:cubicBezTo>
                      <a:pt x="2005" y="1556"/>
                      <a:pt x="1554" y="1982"/>
                      <a:pt x="1178" y="2509"/>
                    </a:cubicBezTo>
                    <a:cubicBezTo>
                      <a:pt x="427" y="3511"/>
                      <a:pt x="0" y="4789"/>
                      <a:pt x="0" y="6118"/>
                    </a:cubicBezTo>
                    <a:cubicBezTo>
                      <a:pt x="0" y="7446"/>
                      <a:pt x="427" y="8749"/>
                      <a:pt x="1178" y="9752"/>
                    </a:cubicBezTo>
                    <a:cubicBezTo>
                      <a:pt x="1554" y="10253"/>
                      <a:pt x="2005" y="10704"/>
                      <a:pt x="2482" y="11055"/>
                    </a:cubicBezTo>
                    <a:cubicBezTo>
                      <a:pt x="2983" y="11406"/>
                      <a:pt x="3509" y="11682"/>
                      <a:pt x="4036" y="11882"/>
                    </a:cubicBezTo>
                    <a:cubicBezTo>
                      <a:pt x="4724" y="12133"/>
                      <a:pt x="5422" y="12236"/>
                      <a:pt x="6094" y="12236"/>
                    </a:cubicBezTo>
                    <a:cubicBezTo>
                      <a:pt x="6498" y="12236"/>
                      <a:pt x="6892" y="12199"/>
                      <a:pt x="7269" y="12133"/>
                    </a:cubicBezTo>
                    <a:cubicBezTo>
                      <a:pt x="8271" y="11957"/>
                      <a:pt x="9148" y="11506"/>
                      <a:pt x="9825" y="10980"/>
                    </a:cubicBezTo>
                    <a:cubicBezTo>
                      <a:pt x="10527" y="10454"/>
                      <a:pt x="11028" y="9827"/>
                      <a:pt x="11354" y="9226"/>
                    </a:cubicBezTo>
                    <a:cubicBezTo>
                      <a:pt x="11705" y="8649"/>
                      <a:pt x="11905" y="8073"/>
                      <a:pt x="12006" y="7596"/>
                    </a:cubicBezTo>
                    <a:cubicBezTo>
                      <a:pt x="12081" y="7371"/>
                      <a:pt x="12106" y="7170"/>
                      <a:pt x="12131" y="6970"/>
                    </a:cubicBezTo>
                    <a:cubicBezTo>
                      <a:pt x="12156" y="6794"/>
                      <a:pt x="12156" y="6644"/>
                      <a:pt x="12156" y="6519"/>
                    </a:cubicBezTo>
                    <a:cubicBezTo>
                      <a:pt x="12156" y="6393"/>
                      <a:pt x="12156" y="6293"/>
                      <a:pt x="12156" y="6218"/>
                    </a:cubicBezTo>
                    <a:cubicBezTo>
                      <a:pt x="12156" y="6168"/>
                      <a:pt x="12156" y="6118"/>
                      <a:pt x="12156" y="6118"/>
                    </a:cubicBezTo>
                    <a:cubicBezTo>
                      <a:pt x="12131" y="6118"/>
                      <a:pt x="12156" y="6669"/>
                      <a:pt x="11930" y="7596"/>
                    </a:cubicBezTo>
                    <a:cubicBezTo>
                      <a:pt x="11705" y="8499"/>
                      <a:pt x="11103" y="9827"/>
                      <a:pt x="9725" y="10855"/>
                    </a:cubicBezTo>
                    <a:cubicBezTo>
                      <a:pt x="9048" y="11356"/>
                      <a:pt x="8221" y="11782"/>
                      <a:pt x="7219" y="11957"/>
                    </a:cubicBezTo>
                    <a:cubicBezTo>
                      <a:pt x="6881" y="12020"/>
                      <a:pt x="6525" y="12053"/>
                      <a:pt x="6159" y="12053"/>
                    </a:cubicBezTo>
                    <a:cubicBezTo>
                      <a:pt x="5492" y="12053"/>
                      <a:pt x="4791" y="11941"/>
                      <a:pt x="4111" y="11682"/>
                    </a:cubicBezTo>
                    <a:cubicBezTo>
                      <a:pt x="3584" y="11506"/>
                      <a:pt x="3083" y="11231"/>
                      <a:pt x="2607" y="10880"/>
                    </a:cubicBezTo>
                    <a:cubicBezTo>
                      <a:pt x="2131" y="10554"/>
                      <a:pt x="1705" y="10128"/>
                      <a:pt x="1354" y="9627"/>
                    </a:cubicBezTo>
                    <a:cubicBezTo>
                      <a:pt x="627" y="8649"/>
                      <a:pt x="226" y="7396"/>
                      <a:pt x="201" y="6118"/>
                    </a:cubicBezTo>
                    <a:cubicBezTo>
                      <a:pt x="226" y="4840"/>
                      <a:pt x="627" y="3586"/>
                      <a:pt x="1354" y="2634"/>
                    </a:cubicBezTo>
                    <a:cubicBezTo>
                      <a:pt x="1705" y="2133"/>
                      <a:pt x="2131" y="1707"/>
                      <a:pt x="2607" y="1356"/>
                    </a:cubicBezTo>
                    <a:cubicBezTo>
                      <a:pt x="3083" y="1005"/>
                      <a:pt x="3584" y="729"/>
                      <a:pt x="4111" y="554"/>
                    </a:cubicBezTo>
                    <a:cubicBezTo>
                      <a:pt x="4789" y="296"/>
                      <a:pt x="5487" y="193"/>
                      <a:pt x="6153" y="193"/>
                    </a:cubicBezTo>
                    <a:cubicBezTo>
                      <a:pt x="6521" y="193"/>
                      <a:pt x="6879" y="225"/>
                      <a:pt x="7219" y="278"/>
                    </a:cubicBezTo>
                    <a:cubicBezTo>
                      <a:pt x="8196" y="454"/>
                      <a:pt x="9048" y="880"/>
                      <a:pt x="9725" y="1381"/>
                    </a:cubicBezTo>
                    <a:cubicBezTo>
                      <a:pt x="11103" y="2434"/>
                      <a:pt x="11705" y="3762"/>
                      <a:pt x="11930" y="4664"/>
                    </a:cubicBezTo>
                    <a:cubicBezTo>
                      <a:pt x="12156" y="5591"/>
                      <a:pt x="12131" y="6118"/>
                      <a:pt x="12156" y="6118"/>
                    </a:cubicBezTo>
                    <a:cubicBezTo>
                      <a:pt x="12156" y="6118"/>
                      <a:pt x="12156" y="6093"/>
                      <a:pt x="12156" y="6018"/>
                    </a:cubicBezTo>
                    <a:cubicBezTo>
                      <a:pt x="12156" y="5942"/>
                      <a:pt x="12156" y="5842"/>
                      <a:pt x="12156" y="5742"/>
                    </a:cubicBezTo>
                    <a:cubicBezTo>
                      <a:pt x="12156" y="5617"/>
                      <a:pt x="12156" y="5466"/>
                      <a:pt x="12131" y="5266"/>
                    </a:cubicBezTo>
                    <a:cubicBezTo>
                      <a:pt x="12106" y="5090"/>
                      <a:pt x="12081" y="4865"/>
                      <a:pt x="12006" y="4639"/>
                    </a:cubicBezTo>
                    <a:cubicBezTo>
                      <a:pt x="11905" y="4163"/>
                      <a:pt x="11705" y="3611"/>
                      <a:pt x="11354" y="3010"/>
                    </a:cubicBezTo>
                    <a:cubicBezTo>
                      <a:pt x="11028" y="2434"/>
                      <a:pt x="10527" y="1807"/>
                      <a:pt x="9825" y="1281"/>
                    </a:cubicBezTo>
                    <a:cubicBezTo>
                      <a:pt x="9148" y="754"/>
                      <a:pt x="8271" y="303"/>
                      <a:pt x="7269" y="103"/>
                    </a:cubicBezTo>
                    <a:cubicBezTo>
                      <a:pt x="6898" y="38"/>
                      <a:pt x="6511" y="0"/>
                      <a:pt x="6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6"/>
              <p:cNvSpPr/>
              <p:nvPr/>
            </p:nvSpPr>
            <p:spPr>
              <a:xfrm>
                <a:off x="3969450" y="1267850"/>
                <a:ext cx="70200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696" extrusionOk="0">
                    <a:moveTo>
                      <a:pt x="1583" y="1"/>
                    </a:moveTo>
                    <a:cubicBezTo>
                      <a:pt x="1509" y="1"/>
                      <a:pt x="1432" y="5"/>
                      <a:pt x="1354" y="14"/>
                    </a:cubicBezTo>
                    <a:cubicBezTo>
                      <a:pt x="928" y="64"/>
                      <a:pt x="552" y="215"/>
                      <a:pt x="326" y="390"/>
                    </a:cubicBezTo>
                    <a:cubicBezTo>
                      <a:pt x="101" y="541"/>
                      <a:pt x="0" y="666"/>
                      <a:pt x="0" y="691"/>
                    </a:cubicBezTo>
                    <a:cubicBezTo>
                      <a:pt x="3" y="694"/>
                      <a:pt x="7" y="695"/>
                      <a:pt x="13" y="695"/>
                    </a:cubicBezTo>
                    <a:cubicBezTo>
                      <a:pt x="110" y="695"/>
                      <a:pt x="621" y="311"/>
                      <a:pt x="1379" y="240"/>
                    </a:cubicBezTo>
                    <a:cubicBezTo>
                      <a:pt x="1484" y="226"/>
                      <a:pt x="1587" y="220"/>
                      <a:pt x="1685" y="220"/>
                    </a:cubicBezTo>
                    <a:cubicBezTo>
                      <a:pt x="2238" y="220"/>
                      <a:pt x="2669" y="402"/>
                      <a:pt x="2780" y="402"/>
                    </a:cubicBezTo>
                    <a:cubicBezTo>
                      <a:pt x="2796" y="402"/>
                      <a:pt x="2805" y="398"/>
                      <a:pt x="2808" y="390"/>
                    </a:cubicBezTo>
                    <a:cubicBezTo>
                      <a:pt x="2808" y="390"/>
                      <a:pt x="2682" y="265"/>
                      <a:pt x="2432" y="165"/>
                    </a:cubicBezTo>
                    <a:cubicBezTo>
                      <a:pt x="2206" y="83"/>
                      <a:pt x="1915" y="1"/>
                      <a:pt x="15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6"/>
              <p:cNvSpPr/>
              <p:nvPr/>
            </p:nvSpPr>
            <p:spPr>
              <a:xfrm>
                <a:off x="3269575" y="813675"/>
                <a:ext cx="687375" cy="1086450"/>
              </a:xfrm>
              <a:custGeom>
                <a:avLst/>
                <a:gdLst/>
                <a:ahLst/>
                <a:cxnLst/>
                <a:rect l="l" t="t" r="r" b="b"/>
                <a:pathLst>
                  <a:path w="27495" h="43458" extrusionOk="0">
                    <a:moveTo>
                      <a:pt x="17817" y="0"/>
                    </a:moveTo>
                    <a:cubicBezTo>
                      <a:pt x="14692" y="0"/>
                      <a:pt x="11578" y="781"/>
                      <a:pt x="8898" y="2392"/>
                    </a:cubicBezTo>
                    <a:cubicBezTo>
                      <a:pt x="3334" y="5750"/>
                      <a:pt x="0" y="12642"/>
                      <a:pt x="1153" y="19058"/>
                    </a:cubicBezTo>
                    <a:cubicBezTo>
                      <a:pt x="1404" y="20512"/>
                      <a:pt x="1880" y="21941"/>
                      <a:pt x="1805" y="23419"/>
                    </a:cubicBezTo>
                    <a:cubicBezTo>
                      <a:pt x="1730" y="24748"/>
                      <a:pt x="1203" y="26026"/>
                      <a:pt x="1153" y="27329"/>
                    </a:cubicBezTo>
                    <a:cubicBezTo>
                      <a:pt x="1003" y="30186"/>
                      <a:pt x="2883" y="32693"/>
                      <a:pt x="4863" y="34723"/>
                    </a:cubicBezTo>
                    <a:cubicBezTo>
                      <a:pt x="6761" y="36670"/>
                      <a:pt x="8245" y="43458"/>
                      <a:pt x="10729" y="43458"/>
                    </a:cubicBezTo>
                    <a:cubicBezTo>
                      <a:pt x="10835" y="43458"/>
                      <a:pt x="10943" y="43445"/>
                      <a:pt x="11053" y="43419"/>
                    </a:cubicBezTo>
                    <a:cubicBezTo>
                      <a:pt x="14261" y="40888"/>
                      <a:pt x="14261" y="39460"/>
                      <a:pt x="14211" y="34472"/>
                    </a:cubicBezTo>
                    <a:cubicBezTo>
                      <a:pt x="14161" y="29134"/>
                      <a:pt x="15614" y="22743"/>
                      <a:pt x="13284" y="19359"/>
                    </a:cubicBezTo>
                    <a:cubicBezTo>
                      <a:pt x="20527" y="17078"/>
                      <a:pt x="26116" y="10286"/>
                      <a:pt x="26968" y="2717"/>
                    </a:cubicBezTo>
                    <a:lnTo>
                      <a:pt x="27494" y="2692"/>
                    </a:lnTo>
                    <a:cubicBezTo>
                      <a:pt x="24612" y="919"/>
                      <a:pt x="21207" y="0"/>
                      <a:pt x="17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6"/>
              <p:cNvSpPr/>
              <p:nvPr/>
            </p:nvSpPr>
            <p:spPr>
              <a:xfrm>
                <a:off x="3052150" y="1375075"/>
                <a:ext cx="511300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1602" extrusionOk="0">
                    <a:moveTo>
                      <a:pt x="8788" y="1"/>
                    </a:moveTo>
                    <a:cubicBezTo>
                      <a:pt x="8658" y="1"/>
                      <a:pt x="8527" y="4"/>
                      <a:pt x="8397" y="11"/>
                    </a:cubicBezTo>
                    <a:cubicBezTo>
                      <a:pt x="5088" y="186"/>
                      <a:pt x="2006" y="2542"/>
                      <a:pt x="1003" y="5675"/>
                    </a:cubicBezTo>
                    <a:cubicBezTo>
                      <a:pt x="1" y="8833"/>
                      <a:pt x="1103" y="12542"/>
                      <a:pt x="3685" y="14598"/>
                    </a:cubicBezTo>
                    <a:cubicBezTo>
                      <a:pt x="3585" y="14577"/>
                      <a:pt x="3486" y="14567"/>
                      <a:pt x="3387" y="14567"/>
                    </a:cubicBezTo>
                    <a:cubicBezTo>
                      <a:pt x="2546" y="14567"/>
                      <a:pt x="1781" y="15299"/>
                      <a:pt x="1580" y="16151"/>
                    </a:cubicBezTo>
                    <a:cubicBezTo>
                      <a:pt x="1379" y="17079"/>
                      <a:pt x="1755" y="18081"/>
                      <a:pt x="2281" y="18858"/>
                    </a:cubicBezTo>
                    <a:cubicBezTo>
                      <a:pt x="3486" y="20634"/>
                      <a:pt x="5642" y="21601"/>
                      <a:pt x="7770" y="21601"/>
                    </a:cubicBezTo>
                    <a:cubicBezTo>
                      <a:pt x="9096" y="21601"/>
                      <a:pt x="10412" y="21226"/>
                      <a:pt x="11479" y="20437"/>
                    </a:cubicBezTo>
                    <a:cubicBezTo>
                      <a:pt x="12239" y="20955"/>
                      <a:pt x="13127" y="21191"/>
                      <a:pt x="14032" y="21191"/>
                    </a:cubicBezTo>
                    <a:cubicBezTo>
                      <a:pt x="15754" y="21191"/>
                      <a:pt x="17538" y="20338"/>
                      <a:pt x="18622" y="18958"/>
                    </a:cubicBezTo>
                    <a:cubicBezTo>
                      <a:pt x="20251" y="16828"/>
                      <a:pt x="20452" y="13871"/>
                      <a:pt x="19700" y="11314"/>
                    </a:cubicBezTo>
                    <a:cubicBezTo>
                      <a:pt x="18926" y="8744"/>
                      <a:pt x="17880" y="6746"/>
                      <a:pt x="16214" y="4676"/>
                    </a:cubicBezTo>
                    <a:lnTo>
                      <a:pt x="16214" y="4676"/>
                    </a:lnTo>
                    <a:cubicBezTo>
                      <a:pt x="14880" y="1908"/>
                      <a:pt x="11858" y="1"/>
                      <a:pt x="87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6"/>
              <p:cNvSpPr/>
              <p:nvPr/>
            </p:nvSpPr>
            <p:spPr>
              <a:xfrm>
                <a:off x="3297150" y="865925"/>
                <a:ext cx="63035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25214" h="20628" extrusionOk="0">
                    <a:moveTo>
                      <a:pt x="25213" y="1"/>
                    </a:moveTo>
                    <a:cubicBezTo>
                      <a:pt x="25188" y="1"/>
                      <a:pt x="25113" y="101"/>
                      <a:pt x="24988" y="277"/>
                    </a:cubicBezTo>
                    <a:cubicBezTo>
                      <a:pt x="24837" y="477"/>
                      <a:pt x="24637" y="753"/>
                      <a:pt x="24361" y="1104"/>
                    </a:cubicBezTo>
                    <a:cubicBezTo>
                      <a:pt x="23835" y="1780"/>
                      <a:pt x="22983" y="2758"/>
                      <a:pt x="21830" y="3836"/>
                    </a:cubicBezTo>
                    <a:cubicBezTo>
                      <a:pt x="20677" y="4888"/>
                      <a:pt x="19148" y="6016"/>
                      <a:pt x="17319" y="7019"/>
                    </a:cubicBezTo>
                    <a:cubicBezTo>
                      <a:pt x="16391" y="7495"/>
                      <a:pt x="15389" y="7946"/>
                      <a:pt x="14311" y="8297"/>
                    </a:cubicBezTo>
                    <a:cubicBezTo>
                      <a:pt x="13258" y="8673"/>
                      <a:pt x="12105" y="8973"/>
                      <a:pt x="10927" y="9274"/>
                    </a:cubicBezTo>
                    <a:cubicBezTo>
                      <a:pt x="9775" y="9550"/>
                      <a:pt x="8622" y="9851"/>
                      <a:pt x="7519" y="10227"/>
                    </a:cubicBezTo>
                    <a:cubicBezTo>
                      <a:pt x="6441" y="10577"/>
                      <a:pt x="5439" y="11104"/>
                      <a:pt x="4587" y="11705"/>
                    </a:cubicBezTo>
                    <a:cubicBezTo>
                      <a:pt x="3709" y="12282"/>
                      <a:pt x="2958" y="12958"/>
                      <a:pt x="2306" y="13635"/>
                    </a:cubicBezTo>
                    <a:cubicBezTo>
                      <a:pt x="1654" y="14287"/>
                      <a:pt x="1128" y="15014"/>
                      <a:pt x="802" y="15740"/>
                    </a:cubicBezTo>
                    <a:cubicBezTo>
                      <a:pt x="100" y="17194"/>
                      <a:pt x="0" y="18547"/>
                      <a:pt x="251" y="19425"/>
                    </a:cubicBezTo>
                    <a:cubicBezTo>
                      <a:pt x="351" y="19851"/>
                      <a:pt x="551" y="20151"/>
                      <a:pt x="677" y="20352"/>
                    </a:cubicBezTo>
                    <a:cubicBezTo>
                      <a:pt x="827" y="20527"/>
                      <a:pt x="927" y="20628"/>
                      <a:pt x="927" y="20628"/>
                    </a:cubicBezTo>
                    <a:cubicBezTo>
                      <a:pt x="952" y="20603"/>
                      <a:pt x="526" y="20252"/>
                      <a:pt x="326" y="19400"/>
                    </a:cubicBezTo>
                    <a:cubicBezTo>
                      <a:pt x="100" y="18547"/>
                      <a:pt x="251" y="17219"/>
                      <a:pt x="927" y="15816"/>
                    </a:cubicBezTo>
                    <a:cubicBezTo>
                      <a:pt x="1278" y="15089"/>
                      <a:pt x="1780" y="14412"/>
                      <a:pt x="2431" y="13760"/>
                    </a:cubicBezTo>
                    <a:cubicBezTo>
                      <a:pt x="3083" y="13084"/>
                      <a:pt x="3835" y="12432"/>
                      <a:pt x="4687" y="11856"/>
                    </a:cubicBezTo>
                    <a:cubicBezTo>
                      <a:pt x="5564" y="11279"/>
                      <a:pt x="6516" y="10778"/>
                      <a:pt x="7594" y="10427"/>
                    </a:cubicBezTo>
                    <a:cubicBezTo>
                      <a:pt x="8672" y="10051"/>
                      <a:pt x="9825" y="9775"/>
                      <a:pt x="10978" y="9475"/>
                    </a:cubicBezTo>
                    <a:cubicBezTo>
                      <a:pt x="12156" y="9174"/>
                      <a:pt x="13308" y="8898"/>
                      <a:pt x="14386" y="8522"/>
                    </a:cubicBezTo>
                    <a:cubicBezTo>
                      <a:pt x="15464" y="8121"/>
                      <a:pt x="16491" y="7695"/>
                      <a:pt x="17394" y="7194"/>
                    </a:cubicBezTo>
                    <a:cubicBezTo>
                      <a:pt x="19248" y="6191"/>
                      <a:pt x="20777" y="5039"/>
                      <a:pt x="21930" y="3936"/>
                    </a:cubicBezTo>
                    <a:cubicBezTo>
                      <a:pt x="23083" y="2858"/>
                      <a:pt x="23910" y="1856"/>
                      <a:pt x="24436" y="1154"/>
                    </a:cubicBezTo>
                    <a:cubicBezTo>
                      <a:pt x="24712" y="803"/>
                      <a:pt x="24887" y="502"/>
                      <a:pt x="25013" y="302"/>
                    </a:cubicBezTo>
                    <a:cubicBezTo>
                      <a:pt x="25138" y="101"/>
                      <a:pt x="25213" y="1"/>
                      <a:pt x="25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6"/>
              <p:cNvSpPr/>
              <p:nvPr/>
            </p:nvSpPr>
            <p:spPr>
              <a:xfrm>
                <a:off x="3288375" y="865925"/>
                <a:ext cx="639125" cy="349025"/>
              </a:xfrm>
              <a:custGeom>
                <a:avLst/>
                <a:gdLst/>
                <a:ahLst/>
                <a:cxnLst/>
                <a:rect l="l" t="t" r="r" b="b"/>
                <a:pathLst>
                  <a:path w="25565" h="13961" extrusionOk="0">
                    <a:moveTo>
                      <a:pt x="25564" y="1"/>
                    </a:moveTo>
                    <a:lnTo>
                      <a:pt x="25564" y="1"/>
                    </a:lnTo>
                    <a:cubicBezTo>
                      <a:pt x="25539" y="1"/>
                      <a:pt x="25464" y="76"/>
                      <a:pt x="25339" y="201"/>
                    </a:cubicBezTo>
                    <a:cubicBezTo>
                      <a:pt x="25163" y="377"/>
                      <a:pt x="24963" y="577"/>
                      <a:pt x="24687" y="828"/>
                    </a:cubicBezTo>
                    <a:cubicBezTo>
                      <a:pt x="24136" y="1354"/>
                      <a:pt x="23334" y="2131"/>
                      <a:pt x="22256" y="2958"/>
                    </a:cubicBezTo>
                    <a:cubicBezTo>
                      <a:pt x="21178" y="3785"/>
                      <a:pt x="19825" y="4738"/>
                      <a:pt x="18121" y="5414"/>
                    </a:cubicBezTo>
                    <a:cubicBezTo>
                      <a:pt x="17294" y="5740"/>
                      <a:pt x="16366" y="5941"/>
                      <a:pt x="15389" y="6116"/>
                    </a:cubicBezTo>
                    <a:cubicBezTo>
                      <a:pt x="14436" y="6317"/>
                      <a:pt x="13409" y="6467"/>
                      <a:pt x="12381" y="6617"/>
                    </a:cubicBezTo>
                    <a:cubicBezTo>
                      <a:pt x="10301" y="6943"/>
                      <a:pt x="8321" y="7269"/>
                      <a:pt x="6592" y="7871"/>
                    </a:cubicBezTo>
                    <a:cubicBezTo>
                      <a:pt x="4862" y="8472"/>
                      <a:pt x="3409" y="9324"/>
                      <a:pt x="2381" y="10252"/>
                    </a:cubicBezTo>
                    <a:cubicBezTo>
                      <a:pt x="1354" y="11154"/>
                      <a:pt x="727" y="12131"/>
                      <a:pt x="401" y="12833"/>
                    </a:cubicBezTo>
                    <a:cubicBezTo>
                      <a:pt x="251" y="13184"/>
                      <a:pt x="126" y="13460"/>
                      <a:pt x="75" y="13660"/>
                    </a:cubicBezTo>
                    <a:cubicBezTo>
                      <a:pt x="25" y="13861"/>
                      <a:pt x="0" y="13961"/>
                      <a:pt x="0" y="13961"/>
                    </a:cubicBezTo>
                    <a:cubicBezTo>
                      <a:pt x="25" y="13961"/>
                      <a:pt x="50" y="13861"/>
                      <a:pt x="126" y="13660"/>
                    </a:cubicBezTo>
                    <a:cubicBezTo>
                      <a:pt x="176" y="13485"/>
                      <a:pt x="301" y="13209"/>
                      <a:pt x="476" y="12858"/>
                    </a:cubicBezTo>
                    <a:cubicBezTo>
                      <a:pt x="802" y="12181"/>
                      <a:pt x="1454" y="11254"/>
                      <a:pt x="2481" y="10352"/>
                    </a:cubicBezTo>
                    <a:cubicBezTo>
                      <a:pt x="3509" y="9475"/>
                      <a:pt x="4938" y="8648"/>
                      <a:pt x="6667" y="8046"/>
                    </a:cubicBezTo>
                    <a:cubicBezTo>
                      <a:pt x="8371" y="7470"/>
                      <a:pt x="10351" y="7144"/>
                      <a:pt x="12406" y="6843"/>
                    </a:cubicBezTo>
                    <a:cubicBezTo>
                      <a:pt x="13459" y="6693"/>
                      <a:pt x="14461" y="6542"/>
                      <a:pt x="15439" y="6342"/>
                    </a:cubicBezTo>
                    <a:cubicBezTo>
                      <a:pt x="16416" y="6141"/>
                      <a:pt x="17344" y="5941"/>
                      <a:pt x="18196" y="5590"/>
                    </a:cubicBezTo>
                    <a:cubicBezTo>
                      <a:pt x="19900" y="4913"/>
                      <a:pt x="21253" y="3936"/>
                      <a:pt x="22356" y="3084"/>
                    </a:cubicBezTo>
                    <a:cubicBezTo>
                      <a:pt x="23434" y="2232"/>
                      <a:pt x="24211" y="1455"/>
                      <a:pt x="24762" y="903"/>
                    </a:cubicBezTo>
                    <a:cubicBezTo>
                      <a:pt x="25013" y="602"/>
                      <a:pt x="25238" y="402"/>
                      <a:pt x="25364" y="252"/>
                    </a:cubicBezTo>
                    <a:cubicBezTo>
                      <a:pt x="25489" y="101"/>
                      <a:pt x="25564" y="1"/>
                      <a:pt x="25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6"/>
              <p:cNvSpPr/>
              <p:nvPr/>
            </p:nvSpPr>
            <p:spPr>
              <a:xfrm>
                <a:off x="3924325" y="659175"/>
                <a:ext cx="268200" cy="213075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523" extrusionOk="0">
                    <a:moveTo>
                      <a:pt x="10728" y="0"/>
                    </a:moveTo>
                    <a:cubicBezTo>
                      <a:pt x="10728" y="0"/>
                      <a:pt x="10527" y="0"/>
                      <a:pt x="10151" y="25"/>
                    </a:cubicBezTo>
                    <a:cubicBezTo>
                      <a:pt x="9976" y="25"/>
                      <a:pt x="9750" y="50"/>
                      <a:pt x="9475" y="100"/>
                    </a:cubicBezTo>
                    <a:cubicBezTo>
                      <a:pt x="9224" y="151"/>
                      <a:pt x="8923" y="176"/>
                      <a:pt x="8598" y="276"/>
                    </a:cubicBezTo>
                    <a:cubicBezTo>
                      <a:pt x="8297" y="351"/>
                      <a:pt x="7946" y="451"/>
                      <a:pt x="7570" y="577"/>
                    </a:cubicBezTo>
                    <a:cubicBezTo>
                      <a:pt x="7194" y="702"/>
                      <a:pt x="6818" y="877"/>
                      <a:pt x="6417" y="1053"/>
                    </a:cubicBezTo>
                    <a:cubicBezTo>
                      <a:pt x="5615" y="1429"/>
                      <a:pt x="4788" y="1905"/>
                      <a:pt x="3986" y="2532"/>
                    </a:cubicBezTo>
                    <a:cubicBezTo>
                      <a:pt x="3209" y="3183"/>
                      <a:pt x="2532" y="3885"/>
                      <a:pt x="1981" y="4562"/>
                    </a:cubicBezTo>
                    <a:cubicBezTo>
                      <a:pt x="1730" y="4913"/>
                      <a:pt x="1480" y="5238"/>
                      <a:pt x="1279" y="5589"/>
                    </a:cubicBezTo>
                    <a:cubicBezTo>
                      <a:pt x="1054" y="5915"/>
                      <a:pt x="903" y="6216"/>
                      <a:pt x="753" y="6517"/>
                    </a:cubicBezTo>
                    <a:cubicBezTo>
                      <a:pt x="577" y="6817"/>
                      <a:pt x="477" y="7093"/>
                      <a:pt x="377" y="7344"/>
                    </a:cubicBezTo>
                    <a:cubicBezTo>
                      <a:pt x="277" y="7569"/>
                      <a:pt x="201" y="7795"/>
                      <a:pt x="151" y="7970"/>
                    </a:cubicBezTo>
                    <a:cubicBezTo>
                      <a:pt x="51" y="8321"/>
                      <a:pt x="1" y="8522"/>
                      <a:pt x="1" y="8522"/>
                    </a:cubicBezTo>
                    <a:cubicBezTo>
                      <a:pt x="2" y="8522"/>
                      <a:pt x="3" y="8522"/>
                      <a:pt x="3" y="8522"/>
                    </a:cubicBezTo>
                    <a:cubicBezTo>
                      <a:pt x="58" y="8522"/>
                      <a:pt x="286" y="7727"/>
                      <a:pt x="878" y="6592"/>
                    </a:cubicBezTo>
                    <a:cubicBezTo>
                      <a:pt x="1029" y="6316"/>
                      <a:pt x="1204" y="5990"/>
                      <a:pt x="1430" y="5664"/>
                    </a:cubicBezTo>
                    <a:cubicBezTo>
                      <a:pt x="1630" y="5339"/>
                      <a:pt x="1881" y="5038"/>
                      <a:pt x="2156" y="4687"/>
                    </a:cubicBezTo>
                    <a:cubicBezTo>
                      <a:pt x="2708" y="4010"/>
                      <a:pt x="3359" y="3334"/>
                      <a:pt x="4136" y="2707"/>
                    </a:cubicBezTo>
                    <a:cubicBezTo>
                      <a:pt x="4913" y="2105"/>
                      <a:pt x="5740" y="1604"/>
                      <a:pt x="6492" y="1228"/>
                    </a:cubicBezTo>
                    <a:cubicBezTo>
                      <a:pt x="6893" y="1053"/>
                      <a:pt x="7269" y="877"/>
                      <a:pt x="7620" y="752"/>
                    </a:cubicBezTo>
                    <a:cubicBezTo>
                      <a:pt x="7996" y="602"/>
                      <a:pt x="8322" y="501"/>
                      <a:pt x="8648" y="426"/>
                    </a:cubicBezTo>
                    <a:cubicBezTo>
                      <a:pt x="9901" y="75"/>
                      <a:pt x="10728" y="50"/>
                      <a:pt x="10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6"/>
              <p:cNvSpPr/>
              <p:nvPr/>
            </p:nvSpPr>
            <p:spPr>
              <a:xfrm>
                <a:off x="3946900" y="857075"/>
                <a:ext cx="466175" cy="704375"/>
              </a:xfrm>
              <a:custGeom>
                <a:avLst/>
                <a:gdLst/>
                <a:ahLst/>
                <a:cxnLst/>
                <a:rect l="l" t="t" r="r" b="b"/>
                <a:pathLst>
                  <a:path w="18647" h="28175" extrusionOk="0">
                    <a:moveTo>
                      <a:pt x="5279" y="1"/>
                    </a:moveTo>
                    <a:cubicBezTo>
                      <a:pt x="3536" y="1"/>
                      <a:pt x="2167" y="526"/>
                      <a:pt x="1303" y="981"/>
                    </a:cubicBezTo>
                    <a:cubicBezTo>
                      <a:pt x="401" y="1483"/>
                      <a:pt x="0" y="1884"/>
                      <a:pt x="0" y="1884"/>
                    </a:cubicBezTo>
                    <a:cubicBezTo>
                      <a:pt x="25" y="1884"/>
                      <a:pt x="50" y="1884"/>
                      <a:pt x="100" y="1834"/>
                    </a:cubicBezTo>
                    <a:cubicBezTo>
                      <a:pt x="176" y="1783"/>
                      <a:pt x="251" y="1733"/>
                      <a:pt x="351" y="1658"/>
                    </a:cubicBezTo>
                    <a:cubicBezTo>
                      <a:pt x="577" y="1508"/>
                      <a:pt x="902" y="1282"/>
                      <a:pt x="1354" y="1057"/>
                    </a:cubicBezTo>
                    <a:cubicBezTo>
                      <a:pt x="2197" y="635"/>
                      <a:pt x="3501" y="147"/>
                      <a:pt x="5143" y="147"/>
                    </a:cubicBezTo>
                    <a:cubicBezTo>
                      <a:pt x="5256" y="147"/>
                      <a:pt x="5372" y="150"/>
                      <a:pt x="5489" y="154"/>
                    </a:cubicBezTo>
                    <a:cubicBezTo>
                      <a:pt x="6391" y="179"/>
                      <a:pt x="7394" y="380"/>
                      <a:pt x="8346" y="806"/>
                    </a:cubicBezTo>
                    <a:cubicBezTo>
                      <a:pt x="9324" y="1232"/>
                      <a:pt x="10276" y="1909"/>
                      <a:pt x="11078" y="2786"/>
                    </a:cubicBezTo>
                    <a:cubicBezTo>
                      <a:pt x="11880" y="3663"/>
                      <a:pt x="12532" y="4766"/>
                      <a:pt x="12883" y="6019"/>
                    </a:cubicBezTo>
                    <a:cubicBezTo>
                      <a:pt x="13233" y="7272"/>
                      <a:pt x="13284" y="8626"/>
                      <a:pt x="13258" y="10004"/>
                    </a:cubicBezTo>
                    <a:cubicBezTo>
                      <a:pt x="13233" y="11408"/>
                      <a:pt x="13183" y="12786"/>
                      <a:pt x="13359" y="14089"/>
                    </a:cubicBezTo>
                    <a:cubicBezTo>
                      <a:pt x="13534" y="15393"/>
                      <a:pt x="13885" y="16646"/>
                      <a:pt x="14386" y="17748"/>
                    </a:cubicBezTo>
                    <a:cubicBezTo>
                      <a:pt x="14888" y="18851"/>
                      <a:pt x="15489" y="19854"/>
                      <a:pt x="16166" y="20681"/>
                    </a:cubicBezTo>
                    <a:cubicBezTo>
                      <a:pt x="16842" y="21533"/>
                      <a:pt x="17594" y="22210"/>
                      <a:pt x="18045" y="22987"/>
                    </a:cubicBezTo>
                    <a:cubicBezTo>
                      <a:pt x="18271" y="23388"/>
                      <a:pt x="18421" y="23789"/>
                      <a:pt x="18472" y="24190"/>
                    </a:cubicBezTo>
                    <a:cubicBezTo>
                      <a:pt x="18522" y="24591"/>
                      <a:pt x="18472" y="24967"/>
                      <a:pt x="18396" y="25317"/>
                    </a:cubicBezTo>
                    <a:cubicBezTo>
                      <a:pt x="18196" y="25994"/>
                      <a:pt x="17845" y="26520"/>
                      <a:pt x="17544" y="26947"/>
                    </a:cubicBezTo>
                    <a:cubicBezTo>
                      <a:pt x="17243" y="27348"/>
                      <a:pt x="16993" y="27648"/>
                      <a:pt x="16817" y="27849"/>
                    </a:cubicBezTo>
                    <a:cubicBezTo>
                      <a:pt x="16717" y="27949"/>
                      <a:pt x="16667" y="28024"/>
                      <a:pt x="16617" y="28074"/>
                    </a:cubicBezTo>
                    <a:cubicBezTo>
                      <a:pt x="16567" y="28124"/>
                      <a:pt x="16542" y="28150"/>
                      <a:pt x="16542" y="28175"/>
                    </a:cubicBezTo>
                    <a:cubicBezTo>
                      <a:pt x="16542" y="28175"/>
                      <a:pt x="16567" y="28150"/>
                      <a:pt x="16617" y="28099"/>
                    </a:cubicBezTo>
                    <a:cubicBezTo>
                      <a:pt x="16692" y="28024"/>
                      <a:pt x="16767" y="27974"/>
                      <a:pt x="16842" y="27874"/>
                    </a:cubicBezTo>
                    <a:cubicBezTo>
                      <a:pt x="17018" y="27673"/>
                      <a:pt x="17294" y="27398"/>
                      <a:pt x="17619" y="26997"/>
                    </a:cubicBezTo>
                    <a:cubicBezTo>
                      <a:pt x="17920" y="26571"/>
                      <a:pt x="18296" y="26044"/>
                      <a:pt x="18497" y="25343"/>
                    </a:cubicBezTo>
                    <a:cubicBezTo>
                      <a:pt x="18597" y="24992"/>
                      <a:pt x="18647" y="24591"/>
                      <a:pt x="18597" y="24165"/>
                    </a:cubicBezTo>
                    <a:cubicBezTo>
                      <a:pt x="18547" y="23739"/>
                      <a:pt x="18421" y="23312"/>
                      <a:pt x="18171" y="22911"/>
                    </a:cubicBezTo>
                    <a:cubicBezTo>
                      <a:pt x="17720" y="22109"/>
                      <a:pt x="16968" y="21408"/>
                      <a:pt x="16316" y="20581"/>
                    </a:cubicBezTo>
                    <a:cubicBezTo>
                      <a:pt x="15664" y="19728"/>
                      <a:pt x="15038" y="18776"/>
                      <a:pt x="14562" y="17673"/>
                    </a:cubicBezTo>
                    <a:cubicBezTo>
                      <a:pt x="14086" y="16571"/>
                      <a:pt x="13735" y="15342"/>
                      <a:pt x="13559" y="14064"/>
                    </a:cubicBezTo>
                    <a:cubicBezTo>
                      <a:pt x="13384" y="12761"/>
                      <a:pt x="13459" y="11408"/>
                      <a:pt x="13459" y="10029"/>
                    </a:cubicBezTo>
                    <a:cubicBezTo>
                      <a:pt x="13484" y="8626"/>
                      <a:pt x="13459" y="7247"/>
                      <a:pt x="13083" y="5944"/>
                    </a:cubicBezTo>
                    <a:cubicBezTo>
                      <a:pt x="12732" y="4666"/>
                      <a:pt x="12055" y="3538"/>
                      <a:pt x="11228" y="2636"/>
                    </a:cubicBezTo>
                    <a:cubicBezTo>
                      <a:pt x="10401" y="1733"/>
                      <a:pt x="9424" y="1082"/>
                      <a:pt x="8421" y="631"/>
                    </a:cubicBezTo>
                    <a:cubicBezTo>
                      <a:pt x="7444" y="205"/>
                      <a:pt x="6416" y="29"/>
                      <a:pt x="5514" y="4"/>
                    </a:cubicBezTo>
                    <a:cubicBezTo>
                      <a:pt x="5435" y="2"/>
                      <a:pt x="5356" y="1"/>
                      <a:pt x="5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6"/>
              <p:cNvSpPr/>
              <p:nvPr/>
            </p:nvSpPr>
            <p:spPr>
              <a:xfrm>
                <a:off x="4032100" y="1134025"/>
                <a:ext cx="304550" cy="305325"/>
              </a:xfrm>
              <a:custGeom>
                <a:avLst/>
                <a:gdLst/>
                <a:ahLst/>
                <a:cxnLst/>
                <a:rect l="l" t="t" r="r" b="b"/>
                <a:pathLst>
                  <a:path w="12182" h="12213" extrusionOk="0">
                    <a:moveTo>
                      <a:pt x="6100" y="176"/>
                    </a:moveTo>
                    <a:cubicBezTo>
                      <a:pt x="6492" y="176"/>
                      <a:pt x="6877" y="214"/>
                      <a:pt x="7244" y="279"/>
                    </a:cubicBezTo>
                    <a:cubicBezTo>
                      <a:pt x="8221" y="455"/>
                      <a:pt x="9073" y="881"/>
                      <a:pt x="9750" y="1382"/>
                    </a:cubicBezTo>
                    <a:cubicBezTo>
                      <a:pt x="11104" y="2410"/>
                      <a:pt x="11705" y="3738"/>
                      <a:pt x="11956" y="4640"/>
                    </a:cubicBezTo>
                    <a:cubicBezTo>
                      <a:pt x="12176" y="5547"/>
                      <a:pt x="12133" y="6094"/>
                      <a:pt x="12178" y="6118"/>
                    </a:cubicBezTo>
                    <a:lnTo>
                      <a:pt x="12178" y="6118"/>
                    </a:lnTo>
                    <a:cubicBezTo>
                      <a:pt x="12133" y="6119"/>
                      <a:pt x="12176" y="6666"/>
                      <a:pt x="11956" y="7573"/>
                    </a:cubicBezTo>
                    <a:cubicBezTo>
                      <a:pt x="11705" y="8475"/>
                      <a:pt x="11104" y="9803"/>
                      <a:pt x="9750" y="10831"/>
                    </a:cubicBezTo>
                    <a:cubicBezTo>
                      <a:pt x="9073" y="11332"/>
                      <a:pt x="8221" y="11758"/>
                      <a:pt x="7244" y="11934"/>
                    </a:cubicBezTo>
                    <a:cubicBezTo>
                      <a:pt x="6877" y="12000"/>
                      <a:pt x="6492" y="12037"/>
                      <a:pt x="6100" y="12037"/>
                    </a:cubicBezTo>
                    <a:cubicBezTo>
                      <a:pt x="5448" y="12037"/>
                      <a:pt x="4778" y="11933"/>
                      <a:pt x="4136" y="11683"/>
                    </a:cubicBezTo>
                    <a:cubicBezTo>
                      <a:pt x="3610" y="11483"/>
                      <a:pt x="3083" y="11207"/>
                      <a:pt x="2632" y="10856"/>
                    </a:cubicBezTo>
                    <a:cubicBezTo>
                      <a:pt x="2156" y="10530"/>
                      <a:pt x="1730" y="10104"/>
                      <a:pt x="1379" y="9603"/>
                    </a:cubicBezTo>
                    <a:cubicBezTo>
                      <a:pt x="652" y="8625"/>
                      <a:pt x="226" y="7397"/>
                      <a:pt x="226" y="6094"/>
                    </a:cubicBezTo>
                    <a:cubicBezTo>
                      <a:pt x="226" y="4816"/>
                      <a:pt x="652" y="3588"/>
                      <a:pt x="1379" y="2610"/>
                    </a:cubicBezTo>
                    <a:cubicBezTo>
                      <a:pt x="1730" y="2109"/>
                      <a:pt x="2156" y="1683"/>
                      <a:pt x="2632" y="1357"/>
                    </a:cubicBezTo>
                    <a:cubicBezTo>
                      <a:pt x="3083" y="1006"/>
                      <a:pt x="3610" y="731"/>
                      <a:pt x="4136" y="530"/>
                    </a:cubicBezTo>
                    <a:cubicBezTo>
                      <a:pt x="4778" y="280"/>
                      <a:pt x="5448" y="176"/>
                      <a:pt x="6100" y="176"/>
                    </a:cubicBezTo>
                    <a:close/>
                    <a:moveTo>
                      <a:pt x="6095" y="1"/>
                    </a:moveTo>
                    <a:cubicBezTo>
                      <a:pt x="5426" y="1"/>
                      <a:pt x="4734" y="104"/>
                      <a:pt x="4061" y="355"/>
                    </a:cubicBezTo>
                    <a:cubicBezTo>
                      <a:pt x="3510" y="530"/>
                      <a:pt x="2983" y="831"/>
                      <a:pt x="2507" y="1182"/>
                    </a:cubicBezTo>
                    <a:cubicBezTo>
                      <a:pt x="2006" y="1533"/>
                      <a:pt x="1580" y="1984"/>
                      <a:pt x="1204" y="2485"/>
                    </a:cubicBezTo>
                    <a:cubicBezTo>
                      <a:pt x="452" y="3488"/>
                      <a:pt x="26" y="4766"/>
                      <a:pt x="1" y="6094"/>
                    </a:cubicBezTo>
                    <a:cubicBezTo>
                      <a:pt x="26" y="7447"/>
                      <a:pt x="452" y="8726"/>
                      <a:pt x="1204" y="9728"/>
                    </a:cubicBezTo>
                    <a:cubicBezTo>
                      <a:pt x="1580" y="10254"/>
                      <a:pt x="2006" y="10681"/>
                      <a:pt x="2507" y="11031"/>
                    </a:cubicBezTo>
                    <a:cubicBezTo>
                      <a:pt x="2983" y="11382"/>
                      <a:pt x="3510" y="11683"/>
                      <a:pt x="4061" y="11858"/>
                    </a:cubicBezTo>
                    <a:cubicBezTo>
                      <a:pt x="4734" y="12109"/>
                      <a:pt x="5426" y="12213"/>
                      <a:pt x="6095" y="12213"/>
                    </a:cubicBezTo>
                    <a:cubicBezTo>
                      <a:pt x="6498" y="12213"/>
                      <a:pt x="6892" y="12175"/>
                      <a:pt x="7269" y="12109"/>
                    </a:cubicBezTo>
                    <a:cubicBezTo>
                      <a:pt x="8271" y="11934"/>
                      <a:pt x="9149" y="11483"/>
                      <a:pt x="9850" y="10956"/>
                    </a:cubicBezTo>
                    <a:cubicBezTo>
                      <a:pt x="10527" y="10430"/>
                      <a:pt x="11028" y="9803"/>
                      <a:pt x="11379" y="9227"/>
                    </a:cubicBezTo>
                    <a:cubicBezTo>
                      <a:pt x="11705" y="8625"/>
                      <a:pt x="11931" y="8074"/>
                      <a:pt x="12031" y="7598"/>
                    </a:cubicBezTo>
                    <a:cubicBezTo>
                      <a:pt x="12081" y="7347"/>
                      <a:pt x="12106" y="7147"/>
                      <a:pt x="12131" y="6971"/>
                    </a:cubicBezTo>
                    <a:cubicBezTo>
                      <a:pt x="12181" y="6771"/>
                      <a:pt x="12181" y="6620"/>
                      <a:pt x="12181" y="6495"/>
                    </a:cubicBezTo>
                    <a:cubicBezTo>
                      <a:pt x="12181" y="6370"/>
                      <a:pt x="12181" y="6295"/>
                      <a:pt x="12181" y="6194"/>
                    </a:cubicBezTo>
                    <a:cubicBezTo>
                      <a:pt x="12181" y="6144"/>
                      <a:pt x="12181" y="6119"/>
                      <a:pt x="12181" y="6119"/>
                    </a:cubicBezTo>
                    <a:cubicBezTo>
                      <a:pt x="12181" y="6119"/>
                      <a:pt x="12181" y="6069"/>
                      <a:pt x="12181" y="6019"/>
                    </a:cubicBezTo>
                    <a:cubicBezTo>
                      <a:pt x="12181" y="5944"/>
                      <a:pt x="12181" y="5843"/>
                      <a:pt x="12181" y="5718"/>
                    </a:cubicBezTo>
                    <a:cubicBezTo>
                      <a:pt x="12181" y="5593"/>
                      <a:pt x="12181" y="5442"/>
                      <a:pt x="12131" y="5267"/>
                    </a:cubicBezTo>
                    <a:cubicBezTo>
                      <a:pt x="12106" y="5066"/>
                      <a:pt x="12081" y="4866"/>
                      <a:pt x="12031" y="4615"/>
                    </a:cubicBezTo>
                    <a:cubicBezTo>
                      <a:pt x="11931" y="4164"/>
                      <a:pt x="11705" y="3588"/>
                      <a:pt x="11379" y="2986"/>
                    </a:cubicBezTo>
                    <a:cubicBezTo>
                      <a:pt x="11028" y="2410"/>
                      <a:pt x="10527" y="1783"/>
                      <a:pt x="9850" y="1257"/>
                    </a:cubicBezTo>
                    <a:cubicBezTo>
                      <a:pt x="9149" y="731"/>
                      <a:pt x="8271" y="279"/>
                      <a:pt x="7269" y="104"/>
                    </a:cubicBezTo>
                    <a:cubicBezTo>
                      <a:pt x="6892" y="38"/>
                      <a:pt x="6498" y="1"/>
                      <a:pt x="60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6"/>
              <p:cNvSpPr/>
              <p:nvPr/>
            </p:nvSpPr>
            <p:spPr>
              <a:xfrm>
                <a:off x="3318450" y="1375250"/>
                <a:ext cx="225575" cy="527675"/>
              </a:xfrm>
              <a:custGeom>
                <a:avLst/>
                <a:gdLst/>
                <a:ahLst/>
                <a:cxnLst/>
                <a:rect l="l" t="t" r="r" b="b"/>
                <a:pathLst>
                  <a:path w="9023" h="21107" extrusionOk="0">
                    <a:moveTo>
                      <a:pt x="76" y="0"/>
                    </a:moveTo>
                    <a:cubicBezTo>
                      <a:pt x="76" y="0"/>
                      <a:pt x="75" y="1"/>
                      <a:pt x="75" y="4"/>
                    </a:cubicBezTo>
                    <a:cubicBezTo>
                      <a:pt x="50" y="4"/>
                      <a:pt x="151" y="330"/>
                      <a:pt x="226" y="931"/>
                    </a:cubicBezTo>
                    <a:cubicBezTo>
                      <a:pt x="276" y="1232"/>
                      <a:pt x="276" y="1583"/>
                      <a:pt x="201" y="2009"/>
                    </a:cubicBezTo>
                    <a:cubicBezTo>
                      <a:pt x="151" y="2435"/>
                      <a:pt x="50" y="2936"/>
                      <a:pt x="25" y="3488"/>
                    </a:cubicBezTo>
                    <a:cubicBezTo>
                      <a:pt x="0" y="4039"/>
                      <a:pt x="75" y="4641"/>
                      <a:pt x="201" y="5292"/>
                    </a:cubicBezTo>
                    <a:cubicBezTo>
                      <a:pt x="326" y="5919"/>
                      <a:pt x="527" y="6595"/>
                      <a:pt x="852" y="7247"/>
                    </a:cubicBezTo>
                    <a:cubicBezTo>
                      <a:pt x="1153" y="7899"/>
                      <a:pt x="1629" y="8525"/>
                      <a:pt x="2206" y="9102"/>
                    </a:cubicBezTo>
                    <a:cubicBezTo>
                      <a:pt x="2757" y="9653"/>
                      <a:pt x="3359" y="10179"/>
                      <a:pt x="3835" y="10856"/>
                    </a:cubicBezTo>
                    <a:cubicBezTo>
                      <a:pt x="4311" y="11533"/>
                      <a:pt x="4461" y="12335"/>
                      <a:pt x="4486" y="13112"/>
                    </a:cubicBezTo>
                    <a:cubicBezTo>
                      <a:pt x="4512" y="13889"/>
                      <a:pt x="4461" y="14641"/>
                      <a:pt x="4587" y="15367"/>
                    </a:cubicBezTo>
                    <a:cubicBezTo>
                      <a:pt x="4837" y="16846"/>
                      <a:pt x="5639" y="17949"/>
                      <a:pt x="6366" y="18776"/>
                    </a:cubicBezTo>
                    <a:cubicBezTo>
                      <a:pt x="7118" y="19578"/>
                      <a:pt x="7795" y="20154"/>
                      <a:pt x="8271" y="20530"/>
                    </a:cubicBezTo>
                    <a:cubicBezTo>
                      <a:pt x="8497" y="20731"/>
                      <a:pt x="8697" y="20881"/>
                      <a:pt x="8822" y="20956"/>
                    </a:cubicBezTo>
                    <a:cubicBezTo>
                      <a:pt x="8948" y="21057"/>
                      <a:pt x="9023" y="21107"/>
                      <a:pt x="9023" y="21107"/>
                    </a:cubicBezTo>
                    <a:cubicBezTo>
                      <a:pt x="9023" y="21107"/>
                      <a:pt x="8973" y="21032"/>
                      <a:pt x="8847" y="20931"/>
                    </a:cubicBezTo>
                    <a:cubicBezTo>
                      <a:pt x="8722" y="20806"/>
                      <a:pt x="8547" y="20656"/>
                      <a:pt x="8321" y="20480"/>
                    </a:cubicBezTo>
                    <a:cubicBezTo>
                      <a:pt x="7870" y="20054"/>
                      <a:pt x="7193" y="19478"/>
                      <a:pt x="6492" y="18676"/>
                    </a:cubicBezTo>
                    <a:cubicBezTo>
                      <a:pt x="5790" y="17849"/>
                      <a:pt x="5013" y="16746"/>
                      <a:pt x="4787" y="15342"/>
                    </a:cubicBezTo>
                    <a:cubicBezTo>
                      <a:pt x="4662" y="14641"/>
                      <a:pt x="4712" y="13889"/>
                      <a:pt x="4687" y="13087"/>
                    </a:cubicBezTo>
                    <a:cubicBezTo>
                      <a:pt x="4687" y="12711"/>
                      <a:pt x="4637" y="12285"/>
                      <a:pt x="4537" y="11884"/>
                    </a:cubicBezTo>
                    <a:cubicBezTo>
                      <a:pt x="4436" y="11483"/>
                      <a:pt x="4261" y="11082"/>
                      <a:pt x="4010" y="10731"/>
                    </a:cubicBezTo>
                    <a:cubicBezTo>
                      <a:pt x="3534" y="10029"/>
                      <a:pt x="2882" y="9503"/>
                      <a:pt x="2356" y="8951"/>
                    </a:cubicBezTo>
                    <a:cubicBezTo>
                      <a:pt x="1780" y="8400"/>
                      <a:pt x="1354" y="7798"/>
                      <a:pt x="1028" y="7147"/>
                    </a:cubicBezTo>
                    <a:cubicBezTo>
                      <a:pt x="401" y="5869"/>
                      <a:pt x="176" y="4565"/>
                      <a:pt x="176" y="3488"/>
                    </a:cubicBezTo>
                    <a:cubicBezTo>
                      <a:pt x="201" y="2961"/>
                      <a:pt x="301" y="2460"/>
                      <a:pt x="326" y="2034"/>
                    </a:cubicBezTo>
                    <a:cubicBezTo>
                      <a:pt x="376" y="1608"/>
                      <a:pt x="351" y="1207"/>
                      <a:pt x="326" y="906"/>
                    </a:cubicBezTo>
                    <a:cubicBezTo>
                      <a:pt x="276" y="605"/>
                      <a:pt x="201" y="380"/>
                      <a:pt x="151" y="230"/>
                    </a:cubicBezTo>
                    <a:cubicBezTo>
                      <a:pt x="106" y="95"/>
                      <a:pt x="81" y="0"/>
                      <a:pt x="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6"/>
              <p:cNvSpPr/>
              <p:nvPr/>
            </p:nvSpPr>
            <p:spPr>
              <a:xfrm>
                <a:off x="3119825" y="1659800"/>
                <a:ext cx="30577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8185" extrusionOk="0">
                    <a:moveTo>
                      <a:pt x="12229" y="0"/>
                    </a:moveTo>
                    <a:cubicBezTo>
                      <a:pt x="12181" y="0"/>
                      <a:pt x="12174" y="970"/>
                      <a:pt x="11655" y="2356"/>
                    </a:cubicBezTo>
                    <a:cubicBezTo>
                      <a:pt x="11404" y="3058"/>
                      <a:pt x="10978" y="3860"/>
                      <a:pt x="10376" y="4662"/>
                    </a:cubicBezTo>
                    <a:cubicBezTo>
                      <a:pt x="9775" y="5439"/>
                      <a:pt x="8973" y="6216"/>
                      <a:pt x="7995" y="6792"/>
                    </a:cubicBezTo>
                    <a:cubicBezTo>
                      <a:pt x="7018" y="7369"/>
                      <a:pt x="5965" y="7720"/>
                      <a:pt x="4988" y="7895"/>
                    </a:cubicBezTo>
                    <a:cubicBezTo>
                      <a:pt x="4499" y="7970"/>
                      <a:pt x="4029" y="8002"/>
                      <a:pt x="3587" y="8002"/>
                    </a:cubicBezTo>
                    <a:cubicBezTo>
                      <a:pt x="3146" y="8002"/>
                      <a:pt x="2732" y="7970"/>
                      <a:pt x="2356" y="7920"/>
                    </a:cubicBezTo>
                    <a:cubicBezTo>
                      <a:pt x="931" y="7730"/>
                      <a:pt x="91" y="7315"/>
                      <a:pt x="7" y="7315"/>
                    </a:cubicBezTo>
                    <a:cubicBezTo>
                      <a:pt x="3" y="7315"/>
                      <a:pt x="0" y="7316"/>
                      <a:pt x="0" y="7319"/>
                    </a:cubicBezTo>
                    <a:cubicBezTo>
                      <a:pt x="0" y="7319"/>
                      <a:pt x="50" y="7344"/>
                      <a:pt x="151" y="7394"/>
                    </a:cubicBezTo>
                    <a:cubicBezTo>
                      <a:pt x="251" y="7444"/>
                      <a:pt x="401" y="7519"/>
                      <a:pt x="577" y="7595"/>
                    </a:cubicBezTo>
                    <a:cubicBezTo>
                      <a:pt x="978" y="7770"/>
                      <a:pt x="1579" y="7945"/>
                      <a:pt x="2331" y="8071"/>
                    </a:cubicBezTo>
                    <a:cubicBezTo>
                      <a:pt x="2738" y="8138"/>
                      <a:pt x="3196" y="8184"/>
                      <a:pt x="3689" y="8184"/>
                    </a:cubicBezTo>
                    <a:cubicBezTo>
                      <a:pt x="4108" y="8184"/>
                      <a:pt x="4553" y="8151"/>
                      <a:pt x="5013" y="8071"/>
                    </a:cubicBezTo>
                    <a:cubicBezTo>
                      <a:pt x="6015" y="7945"/>
                      <a:pt x="7093" y="7569"/>
                      <a:pt x="8096" y="6993"/>
                    </a:cubicBezTo>
                    <a:cubicBezTo>
                      <a:pt x="9098" y="6366"/>
                      <a:pt x="9925" y="5589"/>
                      <a:pt x="10527" y="4787"/>
                    </a:cubicBezTo>
                    <a:cubicBezTo>
                      <a:pt x="11153" y="3960"/>
                      <a:pt x="11554" y="3133"/>
                      <a:pt x="11805" y="2407"/>
                    </a:cubicBezTo>
                    <a:cubicBezTo>
                      <a:pt x="12056" y="1680"/>
                      <a:pt x="12156" y="1078"/>
                      <a:pt x="12206" y="652"/>
                    </a:cubicBezTo>
                    <a:cubicBezTo>
                      <a:pt x="12231" y="452"/>
                      <a:pt x="12231" y="276"/>
                      <a:pt x="12231" y="151"/>
                    </a:cubicBezTo>
                    <a:cubicBezTo>
                      <a:pt x="12231" y="51"/>
                      <a:pt x="12231" y="0"/>
                      <a:pt x="12231" y="0"/>
                    </a:cubicBezTo>
                    <a:cubicBezTo>
                      <a:pt x="12230" y="0"/>
                      <a:pt x="12230" y="0"/>
                      <a:pt x="12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6"/>
              <p:cNvSpPr/>
              <p:nvPr/>
            </p:nvSpPr>
            <p:spPr>
              <a:xfrm>
                <a:off x="3099150" y="1610300"/>
                <a:ext cx="28635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7351" extrusionOk="0">
                    <a:moveTo>
                      <a:pt x="11454" y="1"/>
                    </a:moveTo>
                    <a:cubicBezTo>
                      <a:pt x="11404" y="1"/>
                      <a:pt x="11228" y="828"/>
                      <a:pt x="10602" y="1980"/>
                    </a:cubicBezTo>
                    <a:cubicBezTo>
                      <a:pt x="9975" y="3158"/>
                      <a:pt x="8797" y="4637"/>
                      <a:pt x="7068" y="5690"/>
                    </a:cubicBezTo>
                    <a:cubicBezTo>
                      <a:pt x="5314" y="6742"/>
                      <a:pt x="3459" y="7118"/>
                      <a:pt x="2156" y="7194"/>
                    </a:cubicBezTo>
                    <a:cubicBezTo>
                      <a:pt x="1915" y="7207"/>
                      <a:pt x="1691" y="7213"/>
                      <a:pt x="1485" y="7213"/>
                    </a:cubicBezTo>
                    <a:cubicBezTo>
                      <a:pt x="701" y="7213"/>
                      <a:pt x="184" y="7134"/>
                      <a:pt x="41" y="7134"/>
                    </a:cubicBezTo>
                    <a:cubicBezTo>
                      <a:pt x="14" y="7134"/>
                      <a:pt x="0" y="7137"/>
                      <a:pt x="0" y="7143"/>
                    </a:cubicBezTo>
                    <a:cubicBezTo>
                      <a:pt x="0" y="7168"/>
                      <a:pt x="201" y="7219"/>
                      <a:pt x="577" y="7269"/>
                    </a:cubicBezTo>
                    <a:cubicBezTo>
                      <a:pt x="863" y="7310"/>
                      <a:pt x="1283" y="7351"/>
                      <a:pt x="1796" y="7351"/>
                    </a:cubicBezTo>
                    <a:cubicBezTo>
                      <a:pt x="1912" y="7351"/>
                      <a:pt x="2031" y="7349"/>
                      <a:pt x="2156" y="7344"/>
                    </a:cubicBezTo>
                    <a:cubicBezTo>
                      <a:pt x="3509" y="7319"/>
                      <a:pt x="5389" y="6968"/>
                      <a:pt x="7168" y="5865"/>
                    </a:cubicBezTo>
                    <a:cubicBezTo>
                      <a:pt x="8948" y="4813"/>
                      <a:pt x="10126" y="3259"/>
                      <a:pt x="10727" y="2056"/>
                    </a:cubicBezTo>
                    <a:cubicBezTo>
                      <a:pt x="11028" y="1454"/>
                      <a:pt x="11228" y="953"/>
                      <a:pt x="11329" y="577"/>
                    </a:cubicBezTo>
                    <a:cubicBezTo>
                      <a:pt x="11429" y="226"/>
                      <a:pt x="11454" y="1"/>
                      <a:pt x="11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6"/>
              <p:cNvSpPr/>
              <p:nvPr/>
            </p:nvSpPr>
            <p:spPr>
              <a:xfrm>
                <a:off x="3079725" y="1481025"/>
                <a:ext cx="256275" cy="61025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2441" extrusionOk="0">
                    <a:moveTo>
                      <a:pt x="4055" y="1"/>
                    </a:moveTo>
                    <a:cubicBezTo>
                      <a:pt x="3761" y="1"/>
                      <a:pt x="3478" y="13"/>
                      <a:pt x="3208" y="34"/>
                    </a:cubicBezTo>
                    <a:cubicBezTo>
                      <a:pt x="2532" y="109"/>
                      <a:pt x="1955" y="209"/>
                      <a:pt x="1479" y="359"/>
                    </a:cubicBezTo>
                    <a:cubicBezTo>
                      <a:pt x="1228" y="435"/>
                      <a:pt x="1028" y="535"/>
                      <a:pt x="852" y="585"/>
                    </a:cubicBezTo>
                    <a:cubicBezTo>
                      <a:pt x="652" y="660"/>
                      <a:pt x="502" y="735"/>
                      <a:pt x="376" y="811"/>
                    </a:cubicBezTo>
                    <a:cubicBezTo>
                      <a:pt x="126" y="936"/>
                      <a:pt x="0" y="1011"/>
                      <a:pt x="0" y="1011"/>
                    </a:cubicBezTo>
                    <a:cubicBezTo>
                      <a:pt x="2" y="1015"/>
                      <a:pt x="7" y="1017"/>
                      <a:pt x="15" y="1017"/>
                    </a:cubicBezTo>
                    <a:cubicBezTo>
                      <a:pt x="110" y="1017"/>
                      <a:pt x="648" y="742"/>
                      <a:pt x="1529" y="510"/>
                    </a:cubicBezTo>
                    <a:cubicBezTo>
                      <a:pt x="2005" y="385"/>
                      <a:pt x="2582" y="284"/>
                      <a:pt x="3208" y="234"/>
                    </a:cubicBezTo>
                    <a:cubicBezTo>
                      <a:pt x="3478" y="213"/>
                      <a:pt x="3761" y="201"/>
                      <a:pt x="4053" y="201"/>
                    </a:cubicBezTo>
                    <a:cubicBezTo>
                      <a:pt x="4466" y="201"/>
                      <a:pt x="4898" y="226"/>
                      <a:pt x="5339" y="284"/>
                    </a:cubicBezTo>
                    <a:cubicBezTo>
                      <a:pt x="6066" y="385"/>
                      <a:pt x="6767" y="585"/>
                      <a:pt x="7369" y="786"/>
                    </a:cubicBezTo>
                    <a:cubicBezTo>
                      <a:pt x="7970" y="1011"/>
                      <a:pt x="8522" y="1262"/>
                      <a:pt x="8948" y="1512"/>
                    </a:cubicBezTo>
                    <a:cubicBezTo>
                      <a:pt x="9752" y="2024"/>
                      <a:pt x="10200" y="2441"/>
                      <a:pt x="10248" y="2441"/>
                    </a:cubicBezTo>
                    <a:cubicBezTo>
                      <a:pt x="10249" y="2441"/>
                      <a:pt x="10250" y="2440"/>
                      <a:pt x="10251" y="2440"/>
                    </a:cubicBezTo>
                    <a:cubicBezTo>
                      <a:pt x="10251" y="2415"/>
                      <a:pt x="10151" y="2314"/>
                      <a:pt x="9950" y="2114"/>
                    </a:cubicBezTo>
                    <a:cubicBezTo>
                      <a:pt x="9850" y="2014"/>
                      <a:pt x="9725" y="1913"/>
                      <a:pt x="9574" y="1788"/>
                    </a:cubicBezTo>
                    <a:cubicBezTo>
                      <a:pt x="9399" y="1663"/>
                      <a:pt x="9223" y="1512"/>
                      <a:pt x="9023" y="1387"/>
                    </a:cubicBezTo>
                    <a:cubicBezTo>
                      <a:pt x="8597" y="1111"/>
                      <a:pt x="8071" y="861"/>
                      <a:pt x="7444" y="610"/>
                    </a:cubicBezTo>
                    <a:cubicBezTo>
                      <a:pt x="6817" y="385"/>
                      <a:pt x="6116" y="184"/>
                      <a:pt x="5364" y="84"/>
                    </a:cubicBezTo>
                    <a:cubicBezTo>
                      <a:pt x="4909" y="25"/>
                      <a:pt x="4471" y="1"/>
                      <a:pt x="40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6"/>
              <p:cNvSpPr/>
              <p:nvPr/>
            </p:nvSpPr>
            <p:spPr>
              <a:xfrm>
                <a:off x="3028350" y="1233075"/>
                <a:ext cx="29262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0178" extrusionOk="0">
                    <a:moveTo>
                      <a:pt x="52" y="1"/>
                    </a:moveTo>
                    <a:cubicBezTo>
                      <a:pt x="51" y="1"/>
                      <a:pt x="51" y="1"/>
                      <a:pt x="50" y="2"/>
                    </a:cubicBezTo>
                    <a:cubicBezTo>
                      <a:pt x="0" y="52"/>
                      <a:pt x="2582" y="2358"/>
                      <a:pt x="5790" y="5165"/>
                    </a:cubicBezTo>
                    <a:cubicBezTo>
                      <a:pt x="8980" y="7956"/>
                      <a:pt x="11600" y="10177"/>
                      <a:pt x="11678" y="10177"/>
                    </a:cubicBezTo>
                    <a:cubicBezTo>
                      <a:pt x="11679" y="10177"/>
                      <a:pt x="11679" y="10177"/>
                      <a:pt x="11679" y="10177"/>
                    </a:cubicBezTo>
                    <a:cubicBezTo>
                      <a:pt x="11704" y="10127"/>
                      <a:pt x="9148" y="7796"/>
                      <a:pt x="5940" y="4989"/>
                    </a:cubicBezTo>
                    <a:cubicBezTo>
                      <a:pt x="2767" y="2213"/>
                      <a:pt x="134" y="1"/>
                      <a:pt x="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6"/>
              <p:cNvSpPr/>
              <p:nvPr/>
            </p:nvSpPr>
            <p:spPr>
              <a:xfrm>
                <a:off x="3619825" y="1332550"/>
                <a:ext cx="52025" cy="4040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616" extrusionOk="0">
                    <a:moveTo>
                      <a:pt x="2011" y="1"/>
                    </a:moveTo>
                    <a:cubicBezTo>
                      <a:pt x="1909" y="1"/>
                      <a:pt x="1426" y="224"/>
                      <a:pt x="903" y="634"/>
                    </a:cubicBezTo>
                    <a:cubicBezTo>
                      <a:pt x="351" y="1085"/>
                      <a:pt x="0" y="1587"/>
                      <a:pt x="51" y="1612"/>
                    </a:cubicBezTo>
                    <a:cubicBezTo>
                      <a:pt x="53" y="1614"/>
                      <a:pt x="57" y="1616"/>
                      <a:pt x="62" y="1616"/>
                    </a:cubicBezTo>
                    <a:cubicBezTo>
                      <a:pt x="145" y="1616"/>
                      <a:pt x="532" y="1213"/>
                      <a:pt x="1053" y="810"/>
                    </a:cubicBezTo>
                    <a:cubicBezTo>
                      <a:pt x="1579" y="384"/>
                      <a:pt x="2081" y="58"/>
                      <a:pt x="2031" y="8"/>
                    </a:cubicBezTo>
                    <a:cubicBezTo>
                      <a:pt x="2028" y="3"/>
                      <a:pt x="2022" y="1"/>
                      <a:pt x="20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6"/>
              <p:cNvSpPr/>
              <p:nvPr/>
            </p:nvSpPr>
            <p:spPr>
              <a:xfrm>
                <a:off x="3310300" y="870950"/>
                <a:ext cx="636625" cy="560800"/>
              </a:xfrm>
              <a:custGeom>
                <a:avLst/>
                <a:gdLst/>
                <a:ahLst/>
                <a:cxnLst/>
                <a:rect l="l" t="t" r="r" b="b"/>
                <a:pathLst>
                  <a:path w="25465" h="22432" extrusionOk="0">
                    <a:moveTo>
                      <a:pt x="25464" y="0"/>
                    </a:moveTo>
                    <a:cubicBezTo>
                      <a:pt x="25439" y="76"/>
                      <a:pt x="25389" y="151"/>
                      <a:pt x="25364" y="276"/>
                    </a:cubicBezTo>
                    <a:cubicBezTo>
                      <a:pt x="25264" y="527"/>
                      <a:pt x="25163" y="878"/>
                      <a:pt x="25013" y="1329"/>
                    </a:cubicBezTo>
                    <a:cubicBezTo>
                      <a:pt x="24687" y="2231"/>
                      <a:pt x="24261" y="3559"/>
                      <a:pt x="23585" y="5138"/>
                    </a:cubicBezTo>
                    <a:cubicBezTo>
                      <a:pt x="22883" y="6717"/>
                      <a:pt x="21905" y="8572"/>
                      <a:pt x="20351" y="10201"/>
                    </a:cubicBezTo>
                    <a:cubicBezTo>
                      <a:pt x="19574" y="11028"/>
                      <a:pt x="18622" y="11780"/>
                      <a:pt x="17544" y="12356"/>
                    </a:cubicBezTo>
                    <a:cubicBezTo>
                      <a:pt x="16467" y="12933"/>
                      <a:pt x="15214" y="13284"/>
                      <a:pt x="13910" y="13484"/>
                    </a:cubicBezTo>
                    <a:cubicBezTo>
                      <a:pt x="11329" y="13885"/>
                      <a:pt x="8772" y="13760"/>
                      <a:pt x="6517" y="14236"/>
                    </a:cubicBezTo>
                    <a:cubicBezTo>
                      <a:pt x="5389" y="14462"/>
                      <a:pt x="4336" y="14787"/>
                      <a:pt x="3434" y="15289"/>
                    </a:cubicBezTo>
                    <a:cubicBezTo>
                      <a:pt x="2983" y="15539"/>
                      <a:pt x="2582" y="15815"/>
                      <a:pt x="2206" y="16141"/>
                    </a:cubicBezTo>
                    <a:cubicBezTo>
                      <a:pt x="1855" y="16442"/>
                      <a:pt x="1529" y="16792"/>
                      <a:pt x="1279" y="17143"/>
                    </a:cubicBezTo>
                    <a:cubicBezTo>
                      <a:pt x="226" y="18547"/>
                      <a:pt x="0" y="20076"/>
                      <a:pt x="176" y="21028"/>
                    </a:cubicBezTo>
                    <a:cubicBezTo>
                      <a:pt x="251" y="21504"/>
                      <a:pt x="401" y="21855"/>
                      <a:pt x="502" y="22081"/>
                    </a:cubicBezTo>
                    <a:cubicBezTo>
                      <a:pt x="552" y="22181"/>
                      <a:pt x="602" y="22281"/>
                      <a:pt x="652" y="22331"/>
                    </a:cubicBezTo>
                    <a:cubicBezTo>
                      <a:pt x="677" y="22407"/>
                      <a:pt x="702" y="22432"/>
                      <a:pt x="702" y="22432"/>
                    </a:cubicBezTo>
                    <a:cubicBezTo>
                      <a:pt x="727" y="22407"/>
                      <a:pt x="376" y="21955"/>
                      <a:pt x="251" y="21003"/>
                    </a:cubicBezTo>
                    <a:cubicBezTo>
                      <a:pt x="126" y="20076"/>
                      <a:pt x="376" y="18597"/>
                      <a:pt x="1404" y="17219"/>
                    </a:cubicBezTo>
                    <a:cubicBezTo>
                      <a:pt x="2406" y="15815"/>
                      <a:pt x="4336" y="14838"/>
                      <a:pt x="6567" y="14437"/>
                    </a:cubicBezTo>
                    <a:cubicBezTo>
                      <a:pt x="8797" y="13985"/>
                      <a:pt x="11329" y="14086"/>
                      <a:pt x="13960" y="13710"/>
                    </a:cubicBezTo>
                    <a:cubicBezTo>
                      <a:pt x="15264" y="13509"/>
                      <a:pt x="16542" y="13158"/>
                      <a:pt x="17645" y="12557"/>
                    </a:cubicBezTo>
                    <a:cubicBezTo>
                      <a:pt x="18747" y="11955"/>
                      <a:pt x="19700" y="11178"/>
                      <a:pt x="20502" y="10351"/>
                    </a:cubicBezTo>
                    <a:cubicBezTo>
                      <a:pt x="22081" y="8672"/>
                      <a:pt x="23033" y="6792"/>
                      <a:pt x="23710" y="5213"/>
                    </a:cubicBezTo>
                    <a:cubicBezTo>
                      <a:pt x="24387" y="3609"/>
                      <a:pt x="24788" y="2256"/>
                      <a:pt x="25088" y="1354"/>
                    </a:cubicBezTo>
                    <a:cubicBezTo>
                      <a:pt x="25214" y="903"/>
                      <a:pt x="25314" y="527"/>
                      <a:pt x="25389" y="276"/>
                    </a:cubicBezTo>
                    <a:cubicBezTo>
                      <a:pt x="25439" y="176"/>
                      <a:pt x="25464" y="76"/>
                      <a:pt x="25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6"/>
              <p:cNvSpPr/>
              <p:nvPr/>
            </p:nvSpPr>
            <p:spPr>
              <a:xfrm>
                <a:off x="3002025" y="1420375"/>
                <a:ext cx="392250" cy="577800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23112" extrusionOk="0">
                    <a:moveTo>
                      <a:pt x="15690" y="17021"/>
                    </a:moveTo>
                    <a:lnTo>
                      <a:pt x="15690" y="17021"/>
                    </a:lnTo>
                    <a:cubicBezTo>
                      <a:pt x="15690" y="17021"/>
                      <a:pt x="15690" y="17024"/>
                      <a:pt x="15689" y="17029"/>
                    </a:cubicBezTo>
                    <a:lnTo>
                      <a:pt x="15689" y="17029"/>
                    </a:lnTo>
                    <a:cubicBezTo>
                      <a:pt x="15690" y="17024"/>
                      <a:pt x="15690" y="17021"/>
                      <a:pt x="15690" y="17021"/>
                    </a:cubicBezTo>
                    <a:close/>
                    <a:moveTo>
                      <a:pt x="5005" y="1"/>
                    </a:moveTo>
                    <a:cubicBezTo>
                      <a:pt x="4793" y="1"/>
                      <a:pt x="4537" y="12"/>
                      <a:pt x="4236" y="79"/>
                    </a:cubicBezTo>
                    <a:cubicBezTo>
                      <a:pt x="3760" y="179"/>
                      <a:pt x="3209" y="354"/>
                      <a:pt x="2632" y="705"/>
                    </a:cubicBezTo>
                    <a:cubicBezTo>
                      <a:pt x="2081" y="1031"/>
                      <a:pt x="1479" y="1532"/>
                      <a:pt x="1003" y="2234"/>
                    </a:cubicBezTo>
                    <a:cubicBezTo>
                      <a:pt x="502" y="2936"/>
                      <a:pt x="151" y="3838"/>
                      <a:pt x="76" y="4841"/>
                    </a:cubicBezTo>
                    <a:cubicBezTo>
                      <a:pt x="1" y="5843"/>
                      <a:pt x="176" y="6946"/>
                      <a:pt x="627" y="7973"/>
                    </a:cubicBezTo>
                    <a:cubicBezTo>
                      <a:pt x="1103" y="9026"/>
                      <a:pt x="1905" y="9978"/>
                      <a:pt x="2908" y="10730"/>
                    </a:cubicBezTo>
                    <a:cubicBezTo>
                      <a:pt x="3817" y="11373"/>
                      <a:pt x="4882" y="11840"/>
                      <a:pt x="6035" y="12095"/>
                    </a:cubicBezTo>
                    <a:lnTo>
                      <a:pt x="6035" y="12095"/>
                    </a:lnTo>
                    <a:cubicBezTo>
                      <a:pt x="4987" y="12465"/>
                      <a:pt x="4042" y="13199"/>
                      <a:pt x="3384" y="14164"/>
                    </a:cubicBezTo>
                    <a:cubicBezTo>
                      <a:pt x="2933" y="14816"/>
                      <a:pt x="2657" y="15567"/>
                      <a:pt x="2507" y="16319"/>
                    </a:cubicBezTo>
                    <a:cubicBezTo>
                      <a:pt x="2407" y="17096"/>
                      <a:pt x="2432" y="17873"/>
                      <a:pt x="2632" y="18600"/>
                    </a:cubicBezTo>
                    <a:cubicBezTo>
                      <a:pt x="3033" y="20029"/>
                      <a:pt x="3960" y="21257"/>
                      <a:pt x="5088" y="22034"/>
                    </a:cubicBezTo>
                    <a:cubicBezTo>
                      <a:pt x="6216" y="22811"/>
                      <a:pt x="7544" y="23111"/>
                      <a:pt x="8747" y="23111"/>
                    </a:cubicBezTo>
                    <a:cubicBezTo>
                      <a:pt x="9950" y="23086"/>
                      <a:pt x="11078" y="22761"/>
                      <a:pt x="11981" y="22259"/>
                    </a:cubicBezTo>
                    <a:cubicBezTo>
                      <a:pt x="12883" y="21758"/>
                      <a:pt x="13585" y="21106"/>
                      <a:pt x="14086" y="20480"/>
                    </a:cubicBezTo>
                    <a:cubicBezTo>
                      <a:pt x="14612" y="19853"/>
                      <a:pt x="14938" y="19227"/>
                      <a:pt x="15189" y="18700"/>
                    </a:cubicBezTo>
                    <a:cubicBezTo>
                      <a:pt x="15611" y="17716"/>
                      <a:pt x="15682" y="17104"/>
                      <a:pt x="15689" y="17029"/>
                    </a:cubicBezTo>
                    <a:lnTo>
                      <a:pt x="15689" y="17029"/>
                    </a:lnTo>
                    <a:cubicBezTo>
                      <a:pt x="15687" y="17041"/>
                      <a:pt x="15682" y="17069"/>
                      <a:pt x="15665" y="17121"/>
                    </a:cubicBezTo>
                    <a:cubicBezTo>
                      <a:pt x="15640" y="17222"/>
                      <a:pt x="15615" y="17322"/>
                      <a:pt x="15565" y="17447"/>
                    </a:cubicBezTo>
                    <a:cubicBezTo>
                      <a:pt x="15489" y="17748"/>
                      <a:pt x="15339" y="18174"/>
                      <a:pt x="15113" y="18675"/>
                    </a:cubicBezTo>
                    <a:cubicBezTo>
                      <a:pt x="14863" y="19177"/>
                      <a:pt x="14512" y="19803"/>
                      <a:pt x="13986" y="20405"/>
                    </a:cubicBezTo>
                    <a:cubicBezTo>
                      <a:pt x="13484" y="21031"/>
                      <a:pt x="12783" y="21633"/>
                      <a:pt x="11905" y="22134"/>
                    </a:cubicBezTo>
                    <a:cubicBezTo>
                      <a:pt x="11028" y="22610"/>
                      <a:pt x="9925" y="22911"/>
                      <a:pt x="8747" y="22936"/>
                    </a:cubicBezTo>
                    <a:cubicBezTo>
                      <a:pt x="7569" y="22936"/>
                      <a:pt x="6291" y="22635"/>
                      <a:pt x="5189" y="21858"/>
                    </a:cubicBezTo>
                    <a:cubicBezTo>
                      <a:pt x="4111" y="21106"/>
                      <a:pt x="3209" y="19928"/>
                      <a:pt x="2858" y="18525"/>
                    </a:cubicBezTo>
                    <a:cubicBezTo>
                      <a:pt x="2657" y="17848"/>
                      <a:pt x="2607" y="17096"/>
                      <a:pt x="2732" y="16369"/>
                    </a:cubicBezTo>
                    <a:cubicBezTo>
                      <a:pt x="2858" y="15643"/>
                      <a:pt x="3133" y="14916"/>
                      <a:pt x="3559" y="14289"/>
                    </a:cubicBezTo>
                    <a:cubicBezTo>
                      <a:pt x="4286" y="13237"/>
                      <a:pt x="5389" y="12460"/>
                      <a:pt x="6542" y="12184"/>
                    </a:cubicBezTo>
                    <a:lnTo>
                      <a:pt x="7068" y="12059"/>
                    </a:lnTo>
                    <a:lnTo>
                      <a:pt x="6542" y="11958"/>
                    </a:lnTo>
                    <a:cubicBezTo>
                      <a:pt x="5239" y="11758"/>
                      <a:pt x="4036" y="11257"/>
                      <a:pt x="3033" y="10555"/>
                    </a:cubicBezTo>
                    <a:cubicBezTo>
                      <a:pt x="2031" y="9853"/>
                      <a:pt x="1279" y="8926"/>
                      <a:pt x="803" y="7898"/>
                    </a:cubicBezTo>
                    <a:cubicBezTo>
                      <a:pt x="351" y="6896"/>
                      <a:pt x="176" y="5818"/>
                      <a:pt x="251" y="4841"/>
                    </a:cubicBezTo>
                    <a:cubicBezTo>
                      <a:pt x="326" y="3863"/>
                      <a:pt x="652" y="2986"/>
                      <a:pt x="1103" y="2309"/>
                    </a:cubicBezTo>
                    <a:cubicBezTo>
                      <a:pt x="1579" y="1633"/>
                      <a:pt x="2156" y="1131"/>
                      <a:pt x="2707" y="780"/>
                    </a:cubicBezTo>
                    <a:cubicBezTo>
                      <a:pt x="3259" y="455"/>
                      <a:pt x="3785" y="254"/>
                      <a:pt x="4236" y="154"/>
                    </a:cubicBezTo>
                    <a:cubicBezTo>
                      <a:pt x="4658" y="60"/>
                      <a:pt x="4997" y="38"/>
                      <a:pt x="5239" y="38"/>
                    </a:cubicBezTo>
                    <a:cubicBezTo>
                      <a:pt x="5464" y="38"/>
                      <a:pt x="5605" y="57"/>
                      <a:pt x="5649" y="57"/>
                    </a:cubicBezTo>
                    <a:cubicBezTo>
                      <a:pt x="5660" y="57"/>
                      <a:pt x="5665" y="56"/>
                      <a:pt x="5665" y="54"/>
                    </a:cubicBezTo>
                    <a:cubicBezTo>
                      <a:pt x="5665" y="54"/>
                      <a:pt x="5615" y="29"/>
                      <a:pt x="5564" y="29"/>
                    </a:cubicBezTo>
                    <a:cubicBezTo>
                      <a:pt x="5489" y="29"/>
                      <a:pt x="5389" y="3"/>
                      <a:pt x="5289" y="3"/>
                    </a:cubicBezTo>
                    <a:cubicBezTo>
                      <a:pt x="5205" y="3"/>
                      <a:pt x="5111" y="1"/>
                      <a:pt x="50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6"/>
              <p:cNvSpPr/>
              <p:nvPr/>
            </p:nvSpPr>
            <p:spPr>
              <a:xfrm>
                <a:off x="3210050" y="832100"/>
                <a:ext cx="690500" cy="562675"/>
              </a:xfrm>
              <a:custGeom>
                <a:avLst/>
                <a:gdLst/>
                <a:ahLst/>
                <a:cxnLst/>
                <a:rect l="l" t="t" r="r" b="b"/>
                <a:pathLst>
                  <a:path w="27620" h="22507" extrusionOk="0">
                    <a:moveTo>
                      <a:pt x="27620" y="1"/>
                    </a:moveTo>
                    <a:cubicBezTo>
                      <a:pt x="27620" y="1"/>
                      <a:pt x="27594" y="26"/>
                      <a:pt x="27544" y="101"/>
                    </a:cubicBezTo>
                    <a:cubicBezTo>
                      <a:pt x="27494" y="151"/>
                      <a:pt x="27419" y="251"/>
                      <a:pt x="27344" y="351"/>
                    </a:cubicBezTo>
                    <a:cubicBezTo>
                      <a:pt x="27194" y="602"/>
                      <a:pt x="26918" y="928"/>
                      <a:pt x="26542" y="1304"/>
                    </a:cubicBezTo>
                    <a:cubicBezTo>
                      <a:pt x="25790" y="2081"/>
                      <a:pt x="24512" y="3058"/>
                      <a:pt x="22682" y="3735"/>
                    </a:cubicBezTo>
                    <a:cubicBezTo>
                      <a:pt x="21780" y="4086"/>
                      <a:pt x="20752" y="4387"/>
                      <a:pt x="19625" y="4587"/>
                    </a:cubicBezTo>
                    <a:cubicBezTo>
                      <a:pt x="18497" y="4788"/>
                      <a:pt x="17269" y="4888"/>
                      <a:pt x="15990" y="4988"/>
                    </a:cubicBezTo>
                    <a:cubicBezTo>
                      <a:pt x="14687" y="5063"/>
                      <a:pt x="13334" y="5138"/>
                      <a:pt x="11930" y="5264"/>
                    </a:cubicBezTo>
                    <a:cubicBezTo>
                      <a:pt x="10527" y="5389"/>
                      <a:pt x="9073" y="5615"/>
                      <a:pt x="7645" y="6041"/>
                    </a:cubicBezTo>
                    <a:cubicBezTo>
                      <a:pt x="6216" y="6467"/>
                      <a:pt x="4863" y="7093"/>
                      <a:pt x="3735" y="7970"/>
                    </a:cubicBezTo>
                    <a:cubicBezTo>
                      <a:pt x="2582" y="8823"/>
                      <a:pt x="1705" y="9925"/>
                      <a:pt x="1153" y="11103"/>
                    </a:cubicBezTo>
                    <a:cubicBezTo>
                      <a:pt x="0" y="13484"/>
                      <a:pt x="76" y="16016"/>
                      <a:pt x="777" y="17845"/>
                    </a:cubicBezTo>
                    <a:cubicBezTo>
                      <a:pt x="1479" y="19700"/>
                      <a:pt x="2632" y="20903"/>
                      <a:pt x="3459" y="21580"/>
                    </a:cubicBezTo>
                    <a:cubicBezTo>
                      <a:pt x="3885" y="21930"/>
                      <a:pt x="4261" y="22156"/>
                      <a:pt x="4512" y="22306"/>
                    </a:cubicBezTo>
                    <a:cubicBezTo>
                      <a:pt x="4637" y="22357"/>
                      <a:pt x="4712" y="22407"/>
                      <a:pt x="4787" y="22457"/>
                    </a:cubicBezTo>
                    <a:cubicBezTo>
                      <a:pt x="4863" y="22482"/>
                      <a:pt x="4888" y="22507"/>
                      <a:pt x="4913" y="22507"/>
                    </a:cubicBezTo>
                    <a:cubicBezTo>
                      <a:pt x="4913" y="22507"/>
                      <a:pt x="4863" y="22482"/>
                      <a:pt x="4812" y="22432"/>
                    </a:cubicBezTo>
                    <a:cubicBezTo>
                      <a:pt x="4737" y="22382"/>
                      <a:pt x="4637" y="22331"/>
                      <a:pt x="4537" y="22256"/>
                    </a:cubicBezTo>
                    <a:cubicBezTo>
                      <a:pt x="4286" y="22106"/>
                      <a:pt x="3935" y="21880"/>
                      <a:pt x="3534" y="21529"/>
                    </a:cubicBezTo>
                    <a:cubicBezTo>
                      <a:pt x="2707" y="20828"/>
                      <a:pt x="1604" y="19625"/>
                      <a:pt x="928" y="17795"/>
                    </a:cubicBezTo>
                    <a:cubicBezTo>
                      <a:pt x="251" y="15991"/>
                      <a:pt x="201" y="13509"/>
                      <a:pt x="1329" y="11204"/>
                    </a:cubicBezTo>
                    <a:cubicBezTo>
                      <a:pt x="1880" y="10051"/>
                      <a:pt x="2732" y="8973"/>
                      <a:pt x="3860" y="8146"/>
                    </a:cubicBezTo>
                    <a:cubicBezTo>
                      <a:pt x="4963" y="7294"/>
                      <a:pt x="6291" y="6692"/>
                      <a:pt x="7695" y="6266"/>
                    </a:cubicBezTo>
                    <a:cubicBezTo>
                      <a:pt x="10552" y="5414"/>
                      <a:pt x="13434" y="5389"/>
                      <a:pt x="15990" y="5189"/>
                    </a:cubicBezTo>
                    <a:cubicBezTo>
                      <a:pt x="17294" y="5088"/>
                      <a:pt x="18522" y="4963"/>
                      <a:pt x="19650" y="4762"/>
                    </a:cubicBezTo>
                    <a:cubicBezTo>
                      <a:pt x="20777" y="4562"/>
                      <a:pt x="21830" y="4236"/>
                      <a:pt x="22732" y="3885"/>
                    </a:cubicBezTo>
                    <a:cubicBezTo>
                      <a:pt x="24562" y="3158"/>
                      <a:pt x="25865" y="2181"/>
                      <a:pt x="26617" y="1379"/>
                    </a:cubicBezTo>
                    <a:cubicBezTo>
                      <a:pt x="27344" y="552"/>
                      <a:pt x="27620" y="1"/>
                      <a:pt x="27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6"/>
              <p:cNvSpPr/>
              <p:nvPr/>
            </p:nvSpPr>
            <p:spPr>
              <a:xfrm>
                <a:off x="4277100" y="737825"/>
                <a:ext cx="300150" cy="591275"/>
              </a:xfrm>
              <a:custGeom>
                <a:avLst/>
                <a:gdLst/>
                <a:ahLst/>
                <a:cxnLst/>
                <a:rect l="l" t="t" r="r" b="b"/>
                <a:pathLst>
                  <a:path w="12006" h="23651" extrusionOk="0">
                    <a:moveTo>
                      <a:pt x="16" y="1"/>
                    </a:moveTo>
                    <a:cubicBezTo>
                      <a:pt x="6" y="1"/>
                      <a:pt x="0" y="4"/>
                      <a:pt x="0" y="12"/>
                    </a:cubicBezTo>
                    <a:cubicBezTo>
                      <a:pt x="0" y="12"/>
                      <a:pt x="50" y="12"/>
                      <a:pt x="126" y="37"/>
                    </a:cubicBezTo>
                    <a:cubicBezTo>
                      <a:pt x="201" y="62"/>
                      <a:pt x="301" y="87"/>
                      <a:pt x="426" y="112"/>
                    </a:cubicBezTo>
                    <a:cubicBezTo>
                      <a:pt x="702" y="188"/>
                      <a:pt x="1103" y="313"/>
                      <a:pt x="1604" y="538"/>
                    </a:cubicBezTo>
                    <a:cubicBezTo>
                      <a:pt x="2557" y="1015"/>
                      <a:pt x="3885" y="1967"/>
                      <a:pt x="4938" y="3596"/>
                    </a:cubicBezTo>
                    <a:cubicBezTo>
                      <a:pt x="5439" y="4423"/>
                      <a:pt x="5865" y="5401"/>
                      <a:pt x="6116" y="6503"/>
                    </a:cubicBezTo>
                    <a:cubicBezTo>
                      <a:pt x="6366" y="7606"/>
                      <a:pt x="6441" y="8834"/>
                      <a:pt x="6341" y="10112"/>
                    </a:cubicBezTo>
                    <a:cubicBezTo>
                      <a:pt x="6241" y="11391"/>
                      <a:pt x="5940" y="12694"/>
                      <a:pt x="5514" y="14022"/>
                    </a:cubicBezTo>
                    <a:cubicBezTo>
                      <a:pt x="5289" y="14699"/>
                      <a:pt x="5013" y="15351"/>
                      <a:pt x="4737" y="16002"/>
                    </a:cubicBezTo>
                    <a:cubicBezTo>
                      <a:pt x="4461" y="16679"/>
                      <a:pt x="4186" y="17381"/>
                      <a:pt x="4060" y="18133"/>
                    </a:cubicBezTo>
                    <a:cubicBezTo>
                      <a:pt x="3935" y="18884"/>
                      <a:pt x="4010" y="19661"/>
                      <a:pt x="4286" y="20338"/>
                    </a:cubicBezTo>
                    <a:cubicBezTo>
                      <a:pt x="4537" y="21040"/>
                      <a:pt x="4963" y="21641"/>
                      <a:pt x="5464" y="22143"/>
                    </a:cubicBezTo>
                    <a:cubicBezTo>
                      <a:pt x="6354" y="23054"/>
                      <a:pt x="7539" y="23651"/>
                      <a:pt x="8724" y="23651"/>
                    </a:cubicBezTo>
                    <a:cubicBezTo>
                      <a:pt x="8874" y="23651"/>
                      <a:pt x="9024" y="23641"/>
                      <a:pt x="9173" y="23621"/>
                    </a:cubicBezTo>
                    <a:cubicBezTo>
                      <a:pt x="9850" y="23546"/>
                      <a:pt x="10452" y="23270"/>
                      <a:pt x="10953" y="22869"/>
                    </a:cubicBezTo>
                    <a:cubicBezTo>
                      <a:pt x="11429" y="22468"/>
                      <a:pt x="11755" y="21917"/>
                      <a:pt x="11880" y="21341"/>
                    </a:cubicBezTo>
                    <a:cubicBezTo>
                      <a:pt x="12005" y="20764"/>
                      <a:pt x="11955" y="20163"/>
                      <a:pt x="11755" y="19661"/>
                    </a:cubicBezTo>
                    <a:cubicBezTo>
                      <a:pt x="11554" y="19135"/>
                      <a:pt x="11203" y="18734"/>
                      <a:pt x="10802" y="18433"/>
                    </a:cubicBezTo>
                    <a:cubicBezTo>
                      <a:pt x="10287" y="18047"/>
                      <a:pt x="9689" y="17857"/>
                      <a:pt x="9128" y="17857"/>
                    </a:cubicBezTo>
                    <a:cubicBezTo>
                      <a:pt x="8816" y="17857"/>
                      <a:pt x="8515" y="17916"/>
                      <a:pt x="8246" y="18032"/>
                    </a:cubicBezTo>
                    <a:cubicBezTo>
                      <a:pt x="7895" y="18183"/>
                      <a:pt x="7594" y="18433"/>
                      <a:pt x="7419" y="18734"/>
                    </a:cubicBezTo>
                    <a:cubicBezTo>
                      <a:pt x="7243" y="19035"/>
                      <a:pt x="7218" y="19386"/>
                      <a:pt x="7369" y="19636"/>
                    </a:cubicBezTo>
                    <a:cubicBezTo>
                      <a:pt x="7604" y="20130"/>
                      <a:pt x="8038" y="20315"/>
                      <a:pt x="8319" y="20315"/>
                    </a:cubicBezTo>
                    <a:cubicBezTo>
                      <a:pt x="8337" y="20315"/>
                      <a:pt x="8354" y="20315"/>
                      <a:pt x="8371" y="20313"/>
                    </a:cubicBezTo>
                    <a:cubicBezTo>
                      <a:pt x="8672" y="20263"/>
                      <a:pt x="8772" y="20112"/>
                      <a:pt x="8772" y="20112"/>
                    </a:cubicBezTo>
                    <a:cubicBezTo>
                      <a:pt x="8772" y="20111"/>
                      <a:pt x="8772" y="20110"/>
                      <a:pt x="8770" y="20110"/>
                    </a:cubicBezTo>
                    <a:cubicBezTo>
                      <a:pt x="8752" y="20110"/>
                      <a:pt x="8626" y="20240"/>
                      <a:pt x="8371" y="20263"/>
                    </a:cubicBezTo>
                    <a:cubicBezTo>
                      <a:pt x="8357" y="20264"/>
                      <a:pt x="8343" y="20265"/>
                      <a:pt x="8328" y="20265"/>
                    </a:cubicBezTo>
                    <a:cubicBezTo>
                      <a:pt x="8069" y="20265"/>
                      <a:pt x="7633" y="20061"/>
                      <a:pt x="7444" y="19611"/>
                    </a:cubicBezTo>
                    <a:cubicBezTo>
                      <a:pt x="7319" y="19361"/>
                      <a:pt x="7344" y="19060"/>
                      <a:pt x="7519" y="18784"/>
                    </a:cubicBezTo>
                    <a:cubicBezTo>
                      <a:pt x="7670" y="18508"/>
                      <a:pt x="7945" y="18283"/>
                      <a:pt x="8296" y="18133"/>
                    </a:cubicBezTo>
                    <a:cubicBezTo>
                      <a:pt x="8532" y="18040"/>
                      <a:pt x="8797" y="17992"/>
                      <a:pt x="9073" y="17992"/>
                    </a:cubicBezTo>
                    <a:cubicBezTo>
                      <a:pt x="9616" y="17992"/>
                      <a:pt x="10203" y="18176"/>
                      <a:pt x="10702" y="18559"/>
                    </a:cubicBezTo>
                    <a:cubicBezTo>
                      <a:pt x="11103" y="18834"/>
                      <a:pt x="11429" y="19235"/>
                      <a:pt x="11604" y="19711"/>
                    </a:cubicBezTo>
                    <a:cubicBezTo>
                      <a:pt x="11780" y="20188"/>
                      <a:pt x="11830" y="20764"/>
                      <a:pt x="11705" y="21290"/>
                    </a:cubicBezTo>
                    <a:cubicBezTo>
                      <a:pt x="11579" y="21842"/>
                      <a:pt x="11279" y="22343"/>
                      <a:pt x="10827" y="22719"/>
                    </a:cubicBezTo>
                    <a:cubicBezTo>
                      <a:pt x="10376" y="23095"/>
                      <a:pt x="9775" y="23346"/>
                      <a:pt x="9148" y="23421"/>
                    </a:cubicBezTo>
                    <a:cubicBezTo>
                      <a:pt x="9020" y="23436"/>
                      <a:pt x="8890" y="23444"/>
                      <a:pt x="8761" y="23444"/>
                    </a:cubicBezTo>
                    <a:cubicBezTo>
                      <a:pt x="7631" y="23444"/>
                      <a:pt x="6492" y="22869"/>
                      <a:pt x="5614" y="21992"/>
                    </a:cubicBezTo>
                    <a:cubicBezTo>
                      <a:pt x="5138" y="21516"/>
                      <a:pt x="4737" y="20940"/>
                      <a:pt x="4487" y="20263"/>
                    </a:cubicBezTo>
                    <a:cubicBezTo>
                      <a:pt x="4236" y="19611"/>
                      <a:pt x="4161" y="18884"/>
                      <a:pt x="4286" y="18158"/>
                    </a:cubicBezTo>
                    <a:cubicBezTo>
                      <a:pt x="4411" y="17456"/>
                      <a:pt x="4662" y="16754"/>
                      <a:pt x="4938" y="16102"/>
                    </a:cubicBezTo>
                    <a:cubicBezTo>
                      <a:pt x="5213" y="15426"/>
                      <a:pt x="5489" y="14749"/>
                      <a:pt x="5715" y="14097"/>
                    </a:cubicBezTo>
                    <a:cubicBezTo>
                      <a:pt x="6141" y="12744"/>
                      <a:pt x="6441" y="11416"/>
                      <a:pt x="6542" y="10137"/>
                    </a:cubicBezTo>
                    <a:cubicBezTo>
                      <a:pt x="6642" y="8834"/>
                      <a:pt x="6567" y="7581"/>
                      <a:pt x="6291" y="6453"/>
                    </a:cubicBezTo>
                    <a:cubicBezTo>
                      <a:pt x="6040" y="5350"/>
                      <a:pt x="5589" y="4348"/>
                      <a:pt x="5063" y="3521"/>
                    </a:cubicBezTo>
                    <a:cubicBezTo>
                      <a:pt x="3985" y="1867"/>
                      <a:pt x="2632" y="914"/>
                      <a:pt x="1629" y="463"/>
                    </a:cubicBezTo>
                    <a:cubicBezTo>
                      <a:pt x="1128" y="263"/>
                      <a:pt x="727" y="137"/>
                      <a:pt x="451" y="87"/>
                    </a:cubicBezTo>
                    <a:cubicBezTo>
                      <a:pt x="301" y="62"/>
                      <a:pt x="201" y="37"/>
                      <a:pt x="126" y="12"/>
                    </a:cubicBezTo>
                    <a:cubicBezTo>
                      <a:pt x="76" y="12"/>
                      <a:pt x="37" y="1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6"/>
              <p:cNvSpPr/>
              <p:nvPr/>
            </p:nvSpPr>
            <p:spPr>
              <a:xfrm>
                <a:off x="4400525" y="3262950"/>
                <a:ext cx="466200" cy="362550"/>
              </a:xfrm>
              <a:custGeom>
                <a:avLst/>
                <a:gdLst/>
                <a:ahLst/>
                <a:cxnLst/>
                <a:rect l="l" t="t" r="r" b="b"/>
                <a:pathLst>
                  <a:path w="18648" h="14502" extrusionOk="0">
                    <a:moveTo>
                      <a:pt x="11811" y="1"/>
                    </a:moveTo>
                    <a:cubicBezTo>
                      <a:pt x="11131" y="1"/>
                      <a:pt x="10461" y="136"/>
                      <a:pt x="9875" y="461"/>
                    </a:cubicBezTo>
                    <a:cubicBezTo>
                      <a:pt x="8146" y="1489"/>
                      <a:pt x="7795" y="3770"/>
                      <a:pt x="7294" y="5724"/>
                    </a:cubicBezTo>
                    <a:cubicBezTo>
                      <a:pt x="6943" y="7078"/>
                      <a:pt x="6442" y="8406"/>
                      <a:pt x="5590" y="9534"/>
                    </a:cubicBezTo>
                    <a:cubicBezTo>
                      <a:pt x="4738" y="10637"/>
                      <a:pt x="3509" y="11514"/>
                      <a:pt x="2131" y="11740"/>
                    </a:cubicBezTo>
                    <a:cubicBezTo>
                      <a:pt x="1605" y="11840"/>
                      <a:pt x="1053" y="11840"/>
                      <a:pt x="602" y="12141"/>
                    </a:cubicBezTo>
                    <a:cubicBezTo>
                      <a:pt x="176" y="12441"/>
                      <a:pt x="1" y="13193"/>
                      <a:pt x="452" y="13469"/>
                    </a:cubicBezTo>
                    <a:lnTo>
                      <a:pt x="1154" y="13644"/>
                    </a:lnTo>
                    <a:cubicBezTo>
                      <a:pt x="1438" y="13564"/>
                      <a:pt x="1724" y="13531"/>
                      <a:pt x="2011" y="13531"/>
                    </a:cubicBezTo>
                    <a:cubicBezTo>
                      <a:pt x="3549" y="13531"/>
                      <a:pt x="5107" y="14501"/>
                      <a:pt x="6644" y="14501"/>
                    </a:cubicBezTo>
                    <a:cubicBezTo>
                      <a:pt x="6886" y="14501"/>
                      <a:pt x="7128" y="14477"/>
                      <a:pt x="7369" y="14421"/>
                    </a:cubicBezTo>
                    <a:cubicBezTo>
                      <a:pt x="8622" y="14121"/>
                      <a:pt x="9550" y="13018"/>
                      <a:pt x="10126" y="11840"/>
                    </a:cubicBezTo>
                    <a:cubicBezTo>
                      <a:pt x="10703" y="10662"/>
                      <a:pt x="11003" y="9359"/>
                      <a:pt x="11605" y="8206"/>
                    </a:cubicBezTo>
                    <a:cubicBezTo>
                      <a:pt x="12206" y="7053"/>
                      <a:pt x="13209" y="5975"/>
                      <a:pt x="14512" y="5800"/>
                    </a:cubicBezTo>
                    <a:cubicBezTo>
                      <a:pt x="14669" y="5780"/>
                      <a:pt x="14830" y="5772"/>
                      <a:pt x="14993" y="5772"/>
                    </a:cubicBezTo>
                    <a:cubicBezTo>
                      <a:pt x="15503" y="5772"/>
                      <a:pt x="16035" y="5846"/>
                      <a:pt x="16535" y="5846"/>
                    </a:cubicBezTo>
                    <a:cubicBezTo>
                      <a:pt x="17074" y="5846"/>
                      <a:pt x="17576" y="5760"/>
                      <a:pt x="17971" y="5399"/>
                    </a:cubicBezTo>
                    <a:cubicBezTo>
                      <a:pt x="18647" y="4772"/>
                      <a:pt x="18572" y="3619"/>
                      <a:pt x="18021" y="2867"/>
                    </a:cubicBezTo>
                    <a:cubicBezTo>
                      <a:pt x="17469" y="2115"/>
                      <a:pt x="16617" y="1664"/>
                      <a:pt x="15790" y="1263"/>
                    </a:cubicBezTo>
                    <a:cubicBezTo>
                      <a:pt x="14863" y="812"/>
                      <a:pt x="13911" y="336"/>
                      <a:pt x="12908" y="110"/>
                    </a:cubicBezTo>
                    <a:cubicBezTo>
                      <a:pt x="12548" y="40"/>
                      <a:pt x="12178" y="1"/>
                      <a:pt x="11811" y="1"/>
                    </a:cubicBezTo>
                    <a:close/>
                  </a:path>
                </a:pathLst>
              </a:custGeom>
              <a:solidFill>
                <a:srgbClr val="C454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6"/>
              <p:cNvSpPr/>
              <p:nvPr/>
            </p:nvSpPr>
            <p:spPr>
              <a:xfrm>
                <a:off x="4164950" y="2975600"/>
                <a:ext cx="781975" cy="671700"/>
              </a:xfrm>
              <a:custGeom>
                <a:avLst/>
                <a:gdLst/>
                <a:ahLst/>
                <a:cxnLst/>
                <a:rect l="l" t="t" r="r" b="b"/>
                <a:pathLst>
                  <a:path w="31279" h="26868" extrusionOk="0">
                    <a:moveTo>
                      <a:pt x="29649" y="0"/>
                    </a:moveTo>
                    <a:lnTo>
                      <a:pt x="17419" y="2331"/>
                    </a:lnTo>
                    <a:cubicBezTo>
                      <a:pt x="16191" y="2557"/>
                      <a:pt x="15113" y="3284"/>
                      <a:pt x="14436" y="4336"/>
                    </a:cubicBezTo>
                    <a:lnTo>
                      <a:pt x="7619" y="14988"/>
                    </a:lnTo>
                    <a:lnTo>
                      <a:pt x="0" y="17619"/>
                    </a:lnTo>
                    <a:lnTo>
                      <a:pt x="3885" y="26868"/>
                    </a:lnTo>
                    <a:lnTo>
                      <a:pt x="10978" y="24061"/>
                    </a:lnTo>
                    <a:cubicBezTo>
                      <a:pt x="10978" y="24061"/>
                      <a:pt x="14311" y="23860"/>
                      <a:pt x="15915" y="23158"/>
                    </a:cubicBezTo>
                    <a:cubicBezTo>
                      <a:pt x="17519" y="22457"/>
                      <a:pt x="19975" y="13835"/>
                      <a:pt x="19975" y="13835"/>
                    </a:cubicBezTo>
                    <a:cubicBezTo>
                      <a:pt x="19975" y="13835"/>
                      <a:pt x="26968" y="14712"/>
                      <a:pt x="28146" y="14838"/>
                    </a:cubicBezTo>
                    <a:cubicBezTo>
                      <a:pt x="28271" y="14838"/>
                      <a:pt x="28396" y="14838"/>
                      <a:pt x="28522" y="14812"/>
                    </a:cubicBezTo>
                    <a:cubicBezTo>
                      <a:pt x="29424" y="14562"/>
                      <a:pt x="29349" y="13233"/>
                      <a:pt x="28446" y="13033"/>
                    </a:cubicBezTo>
                    <a:lnTo>
                      <a:pt x="21579" y="11404"/>
                    </a:lnTo>
                    <a:cubicBezTo>
                      <a:pt x="21404" y="11354"/>
                      <a:pt x="21278" y="11178"/>
                      <a:pt x="21303" y="10978"/>
                    </a:cubicBezTo>
                    <a:cubicBezTo>
                      <a:pt x="21326" y="10794"/>
                      <a:pt x="21496" y="10674"/>
                      <a:pt x="21678" y="10674"/>
                    </a:cubicBezTo>
                    <a:cubicBezTo>
                      <a:pt x="21695" y="10674"/>
                      <a:pt x="21712" y="10675"/>
                      <a:pt x="21730" y="10677"/>
                    </a:cubicBezTo>
                    <a:cubicBezTo>
                      <a:pt x="22907" y="10853"/>
                      <a:pt x="26792" y="11128"/>
                      <a:pt x="28672" y="11128"/>
                    </a:cubicBezTo>
                    <a:cubicBezTo>
                      <a:pt x="31028" y="11103"/>
                      <a:pt x="30978" y="9474"/>
                      <a:pt x="30978" y="9474"/>
                    </a:cubicBezTo>
                    <a:lnTo>
                      <a:pt x="20652" y="8020"/>
                    </a:lnTo>
                    <a:cubicBezTo>
                      <a:pt x="20652" y="8020"/>
                      <a:pt x="28722" y="7720"/>
                      <a:pt x="30000" y="7118"/>
                    </a:cubicBezTo>
                    <a:cubicBezTo>
                      <a:pt x="31278" y="6542"/>
                      <a:pt x="30928" y="4913"/>
                      <a:pt x="30928" y="4913"/>
                    </a:cubicBezTo>
                    <a:lnTo>
                      <a:pt x="30928" y="4913"/>
                    </a:lnTo>
                    <a:lnTo>
                      <a:pt x="19624" y="5113"/>
                    </a:lnTo>
                    <a:cubicBezTo>
                      <a:pt x="19624" y="5113"/>
                      <a:pt x="26968" y="3384"/>
                      <a:pt x="28597" y="2456"/>
                    </a:cubicBezTo>
                    <a:cubicBezTo>
                      <a:pt x="30226" y="1529"/>
                      <a:pt x="29649" y="0"/>
                      <a:pt x="29649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6"/>
              <p:cNvSpPr/>
              <p:nvPr/>
            </p:nvSpPr>
            <p:spPr>
              <a:xfrm>
                <a:off x="4562175" y="3096525"/>
                <a:ext cx="357175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2282" extrusionOk="0">
                    <a:moveTo>
                      <a:pt x="12056" y="0"/>
                    </a:moveTo>
                    <a:cubicBezTo>
                      <a:pt x="10703" y="26"/>
                      <a:pt x="8798" y="76"/>
                      <a:pt x="6718" y="126"/>
                    </a:cubicBezTo>
                    <a:cubicBezTo>
                      <a:pt x="5665" y="151"/>
                      <a:pt x="4688" y="201"/>
                      <a:pt x="3760" y="226"/>
                    </a:cubicBezTo>
                    <a:cubicBezTo>
                      <a:pt x="2858" y="251"/>
                      <a:pt x="2031" y="326"/>
                      <a:pt x="1379" y="602"/>
                    </a:cubicBezTo>
                    <a:cubicBezTo>
                      <a:pt x="728" y="903"/>
                      <a:pt x="352" y="1354"/>
                      <a:pt x="176" y="1705"/>
                    </a:cubicBezTo>
                    <a:cubicBezTo>
                      <a:pt x="76" y="1880"/>
                      <a:pt x="51" y="2031"/>
                      <a:pt x="26" y="2131"/>
                    </a:cubicBezTo>
                    <a:cubicBezTo>
                      <a:pt x="1" y="2231"/>
                      <a:pt x="1" y="2281"/>
                      <a:pt x="1" y="2281"/>
                    </a:cubicBezTo>
                    <a:cubicBezTo>
                      <a:pt x="26" y="2281"/>
                      <a:pt x="51" y="2056"/>
                      <a:pt x="252" y="1730"/>
                    </a:cubicBezTo>
                    <a:cubicBezTo>
                      <a:pt x="427" y="1429"/>
                      <a:pt x="828" y="1003"/>
                      <a:pt x="1455" y="752"/>
                    </a:cubicBezTo>
                    <a:cubicBezTo>
                      <a:pt x="2056" y="502"/>
                      <a:pt x="2883" y="427"/>
                      <a:pt x="3785" y="427"/>
                    </a:cubicBezTo>
                    <a:cubicBezTo>
                      <a:pt x="4688" y="401"/>
                      <a:pt x="5690" y="376"/>
                      <a:pt x="6718" y="351"/>
                    </a:cubicBezTo>
                    <a:cubicBezTo>
                      <a:pt x="8798" y="276"/>
                      <a:pt x="10703" y="226"/>
                      <a:pt x="12056" y="176"/>
                    </a:cubicBezTo>
                    <a:cubicBezTo>
                      <a:pt x="12708" y="126"/>
                      <a:pt x="13259" y="101"/>
                      <a:pt x="13685" y="76"/>
                    </a:cubicBezTo>
                    <a:cubicBezTo>
                      <a:pt x="14061" y="51"/>
                      <a:pt x="14287" y="51"/>
                      <a:pt x="14287" y="26"/>
                    </a:cubicBezTo>
                    <a:cubicBezTo>
                      <a:pt x="14287" y="0"/>
                      <a:pt x="14061" y="0"/>
                      <a:pt x="13685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6"/>
              <p:cNvSpPr/>
              <p:nvPr/>
            </p:nvSpPr>
            <p:spPr>
              <a:xfrm>
                <a:off x="4596650" y="3175050"/>
                <a:ext cx="3264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2023" extrusionOk="0">
                    <a:moveTo>
                      <a:pt x="3106" y="0"/>
                    </a:moveTo>
                    <a:cubicBezTo>
                      <a:pt x="2417" y="0"/>
                      <a:pt x="1770" y="171"/>
                      <a:pt x="1304" y="469"/>
                    </a:cubicBezTo>
                    <a:cubicBezTo>
                      <a:pt x="752" y="794"/>
                      <a:pt x="426" y="1220"/>
                      <a:pt x="226" y="1521"/>
                    </a:cubicBezTo>
                    <a:cubicBezTo>
                      <a:pt x="151" y="1672"/>
                      <a:pt x="76" y="1797"/>
                      <a:pt x="50" y="1872"/>
                    </a:cubicBezTo>
                    <a:cubicBezTo>
                      <a:pt x="25" y="1972"/>
                      <a:pt x="0" y="2022"/>
                      <a:pt x="0" y="2022"/>
                    </a:cubicBezTo>
                    <a:cubicBezTo>
                      <a:pt x="25" y="2022"/>
                      <a:pt x="101" y="1847"/>
                      <a:pt x="301" y="1571"/>
                    </a:cubicBezTo>
                    <a:cubicBezTo>
                      <a:pt x="502" y="1271"/>
                      <a:pt x="852" y="895"/>
                      <a:pt x="1379" y="594"/>
                    </a:cubicBezTo>
                    <a:cubicBezTo>
                      <a:pt x="1836" y="345"/>
                      <a:pt x="2413" y="199"/>
                      <a:pt x="3068" y="199"/>
                    </a:cubicBezTo>
                    <a:cubicBezTo>
                      <a:pt x="3203" y="199"/>
                      <a:pt x="3342" y="205"/>
                      <a:pt x="3484" y="218"/>
                    </a:cubicBezTo>
                    <a:cubicBezTo>
                      <a:pt x="4286" y="293"/>
                      <a:pt x="5213" y="469"/>
                      <a:pt x="6166" y="594"/>
                    </a:cubicBezTo>
                    <a:cubicBezTo>
                      <a:pt x="8045" y="870"/>
                      <a:pt x="9775" y="1120"/>
                      <a:pt x="11028" y="1296"/>
                    </a:cubicBezTo>
                    <a:cubicBezTo>
                      <a:pt x="11629" y="1371"/>
                      <a:pt x="12106" y="1421"/>
                      <a:pt x="12507" y="1471"/>
                    </a:cubicBezTo>
                    <a:cubicBezTo>
                      <a:pt x="12858" y="1521"/>
                      <a:pt x="13058" y="1521"/>
                      <a:pt x="13058" y="1521"/>
                    </a:cubicBezTo>
                    <a:cubicBezTo>
                      <a:pt x="13058" y="1496"/>
                      <a:pt x="12858" y="1446"/>
                      <a:pt x="12507" y="1396"/>
                    </a:cubicBezTo>
                    <a:cubicBezTo>
                      <a:pt x="12131" y="1321"/>
                      <a:pt x="11629" y="1245"/>
                      <a:pt x="11053" y="1145"/>
                    </a:cubicBezTo>
                    <a:cubicBezTo>
                      <a:pt x="9800" y="920"/>
                      <a:pt x="8096" y="669"/>
                      <a:pt x="6191" y="368"/>
                    </a:cubicBezTo>
                    <a:cubicBezTo>
                      <a:pt x="5238" y="243"/>
                      <a:pt x="4336" y="67"/>
                      <a:pt x="3484" y="17"/>
                    </a:cubicBezTo>
                    <a:cubicBezTo>
                      <a:pt x="3357" y="6"/>
                      <a:pt x="3231" y="0"/>
                      <a:pt x="3106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6"/>
              <p:cNvSpPr/>
              <p:nvPr/>
            </p:nvSpPr>
            <p:spPr>
              <a:xfrm>
                <a:off x="4607350" y="3246900"/>
                <a:ext cx="1722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6891" h="2410" extrusionOk="0">
                    <a:moveTo>
                      <a:pt x="2003" y="1"/>
                    </a:moveTo>
                    <a:cubicBezTo>
                      <a:pt x="1703" y="1"/>
                      <a:pt x="1452" y="101"/>
                      <a:pt x="1226" y="226"/>
                    </a:cubicBezTo>
                    <a:cubicBezTo>
                      <a:pt x="775" y="502"/>
                      <a:pt x="450" y="853"/>
                      <a:pt x="274" y="1204"/>
                    </a:cubicBezTo>
                    <a:cubicBezTo>
                      <a:pt x="74" y="1554"/>
                      <a:pt x="23" y="1880"/>
                      <a:pt x="23" y="2081"/>
                    </a:cubicBezTo>
                    <a:cubicBezTo>
                      <a:pt x="1" y="2287"/>
                      <a:pt x="20" y="2410"/>
                      <a:pt x="42" y="2410"/>
                    </a:cubicBezTo>
                    <a:cubicBezTo>
                      <a:pt x="44" y="2410"/>
                      <a:pt x="46" y="2409"/>
                      <a:pt x="49" y="2407"/>
                    </a:cubicBezTo>
                    <a:cubicBezTo>
                      <a:pt x="49" y="2407"/>
                      <a:pt x="50" y="2407"/>
                      <a:pt x="50" y="2407"/>
                    </a:cubicBezTo>
                    <a:cubicBezTo>
                      <a:pt x="71" y="2407"/>
                      <a:pt x="33" y="1915"/>
                      <a:pt x="399" y="1279"/>
                    </a:cubicBezTo>
                    <a:cubicBezTo>
                      <a:pt x="575" y="978"/>
                      <a:pt x="901" y="652"/>
                      <a:pt x="1327" y="402"/>
                    </a:cubicBezTo>
                    <a:cubicBezTo>
                      <a:pt x="1527" y="301"/>
                      <a:pt x="1753" y="226"/>
                      <a:pt x="2003" y="201"/>
                    </a:cubicBezTo>
                    <a:cubicBezTo>
                      <a:pt x="2254" y="201"/>
                      <a:pt x="2555" y="276"/>
                      <a:pt x="2831" y="326"/>
                    </a:cubicBezTo>
                    <a:cubicBezTo>
                      <a:pt x="3933" y="552"/>
                      <a:pt x="4961" y="828"/>
                      <a:pt x="5688" y="1003"/>
                    </a:cubicBezTo>
                    <a:cubicBezTo>
                      <a:pt x="6305" y="1152"/>
                      <a:pt x="6723" y="1265"/>
                      <a:pt x="6851" y="1265"/>
                    </a:cubicBezTo>
                    <a:cubicBezTo>
                      <a:pt x="6873" y="1265"/>
                      <a:pt x="6887" y="1261"/>
                      <a:pt x="6891" y="1254"/>
                    </a:cubicBezTo>
                    <a:cubicBezTo>
                      <a:pt x="6891" y="1229"/>
                      <a:pt x="6440" y="1078"/>
                      <a:pt x="5738" y="853"/>
                    </a:cubicBezTo>
                    <a:cubicBezTo>
                      <a:pt x="5011" y="652"/>
                      <a:pt x="4008" y="351"/>
                      <a:pt x="2856" y="126"/>
                    </a:cubicBezTo>
                    <a:cubicBezTo>
                      <a:pt x="2580" y="76"/>
                      <a:pt x="2304" y="1"/>
                      <a:pt x="2003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6"/>
              <p:cNvSpPr/>
              <p:nvPr/>
            </p:nvSpPr>
            <p:spPr>
              <a:xfrm>
                <a:off x="2752650" y="3327100"/>
                <a:ext cx="1701175" cy="683625"/>
              </a:xfrm>
              <a:custGeom>
                <a:avLst/>
                <a:gdLst/>
                <a:ahLst/>
                <a:cxnLst/>
                <a:rect l="l" t="t" r="r" b="b"/>
                <a:pathLst>
                  <a:path w="68047" h="27345" extrusionOk="0">
                    <a:moveTo>
                      <a:pt x="62858" y="1"/>
                    </a:moveTo>
                    <a:lnTo>
                      <a:pt x="22833" y="6492"/>
                    </a:lnTo>
                    <a:lnTo>
                      <a:pt x="1" y="9299"/>
                    </a:lnTo>
                    <a:cubicBezTo>
                      <a:pt x="1147" y="25243"/>
                      <a:pt x="13461" y="27344"/>
                      <a:pt x="18556" y="27344"/>
                    </a:cubicBezTo>
                    <a:cubicBezTo>
                      <a:pt x="18587" y="27344"/>
                      <a:pt x="18617" y="27344"/>
                      <a:pt x="18647" y="27344"/>
                    </a:cubicBezTo>
                    <a:cubicBezTo>
                      <a:pt x="19725" y="27344"/>
                      <a:pt x="21404" y="27319"/>
                      <a:pt x="22432" y="27043"/>
                    </a:cubicBezTo>
                    <a:cubicBezTo>
                      <a:pt x="37570" y="22883"/>
                      <a:pt x="52983" y="18196"/>
                      <a:pt x="68046" y="12983"/>
                    </a:cubicBezTo>
                    <a:lnTo>
                      <a:pt x="628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6"/>
              <p:cNvSpPr/>
              <p:nvPr/>
            </p:nvSpPr>
            <p:spPr>
              <a:xfrm>
                <a:off x="3088500" y="3324600"/>
                <a:ext cx="1365325" cy="346525"/>
              </a:xfrm>
              <a:custGeom>
                <a:avLst/>
                <a:gdLst/>
                <a:ahLst/>
                <a:cxnLst/>
                <a:rect l="l" t="t" r="r" b="b"/>
                <a:pathLst>
                  <a:path w="54613" h="13861" extrusionOk="0">
                    <a:moveTo>
                      <a:pt x="49424" y="0"/>
                    </a:moveTo>
                    <a:cubicBezTo>
                      <a:pt x="43985" y="903"/>
                      <a:pt x="37244" y="2005"/>
                      <a:pt x="29950" y="3208"/>
                    </a:cubicBezTo>
                    <a:cubicBezTo>
                      <a:pt x="25364" y="4010"/>
                      <a:pt x="20978" y="4512"/>
                      <a:pt x="16968" y="5063"/>
                    </a:cubicBezTo>
                    <a:cubicBezTo>
                      <a:pt x="14963" y="5339"/>
                      <a:pt x="13083" y="5589"/>
                      <a:pt x="11304" y="5890"/>
                    </a:cubicBezTo>
                    <a:cubicBezTo>
                      <a:pt x="10426" y="6040"/>
                      <a:pt x="9574" y="6191"/>
                      <a:pt x="8747" y="6341"/>
                    </a:cubicBezTo>
                    <a:cubicBezTo>
                      <a:pt x="7945" y="6517"/>
                      <a:pt x="7143" y="6642"/>
                      <a:pt x="6416" y="6868"/>
                    </a:cubicBezTo>
                    <a:cubicBezTo>
                      <a:pt x="4938" y="7344"/>
                      <a:pt x="3735" y="8121"/>
                      <a:pt x="2857" y="8948"/>
                    </a:cubicBezTo>
                    <a:cubicBezTo>
                      <a:pt x="1955" y="9775"/>
                      <a:pt x="1354" y="10652"/>
                      <a:pt x="928" y="11404"/>
                    </a:cubicBezTo>
                    <a:cubicBezTo>
                      <a:pt x="527" y="12131"/>
                      <a:pt x="301" y="12782"/>
                      <a:pt x="176" y="13208"/>
                    </a:cubicBezTo>
                    <a:cubicBezTo>
                      <a:pt x="50" y="13634"/>
                      <a:pt x="0" y="13860"/>
                      <a:pt x="0" y="13860"/>
                    </a:cubicBezTo>
                    <a:cubicBezTo>
                      <a:pt x="25" y="13860"/>
                      <a:pt x="25" y="13810"/>
                      <a:pt x="75" y="13710"/>
                    </a:cubicBezTo>
                    <a:cubicBezTo>
                      <a:pt x="100" y="13584"/>
                      <a:pt x="151" y="13434"/>
                      <a:pt x="226" y="13208"/>
                    </a:cubicBezTo>
                    <a:cubicBezTo>
                      <a:pt x="351" y="12807"/>
                      <a:pt x="577" y="12181"/>
                      <a:pt x="1003" y="11429"/>
                    </a:cubicBezTo>
                    <a:cubicBezTo>
                      <a:pt x="1429" y="10702"/>
                      <a:pt x="2030" y="9850"/>
                      <a:pt x="2933" y="9023"/>
                    </a:cubicBezTo>
                    <a:cubicBezTo>
                      <a:pt x="3810" y="8221"/>
                      <a:pt x="5013" y="7469"/>
                      <a:pt x="6466" y="7018"/>
                    </a:cubicBezTo>
                    <a:cubicBezTo>
                      <a:pt x="7168" y="6792"/>
                      <a:pt x="7970" y="6667"/>
                      <a:pt x="8772" y="6517"/>
                    </a:cubicBezTo>
                    <a:cubicBezTo>
                      <a:pt x="9599" y="6366"/>
                      <a:pt x="10451" y="6216"/>
                      <a:pt x="11329" y="6066"/>
                    </a:cubicBezTo>
                    <a:cubicBezTo>
                      <a:pt x="13108" y="5790"/>
                      <a:pt x="15013" y="5514"/>
                      <a:pt x="16993" y="5264"/>
                    </a:cubicBezTo>
                    <a:cubicBezTo>
                      <a:pt x="21003" y="4737"/>
                      <a:pt x="25414" y="4211"/>
                      <a:pt x="30000" y="3434"/>
                    </a:cubicBezTo>
                    <a:cubicBezTo>
                      <a:pt x="37235" y="2211"/>
                      <a:pt x="43948" y="1088"/>
                      <a:pt x="49374" y="188"/>
                    </a:cubicBezTo>
                    <a:lnTo>
                      <a:pt x="49374" y="188"/>
                    </a:lnTo>
                    <a:cubicBezTo>
                      <a:pt x="50942" y="4095"/>
                      <a:pt x="52236" y="7306"/>
                      <a:pt x="53158" y="9574"/>
                    </a:cubicBezTo>
                    <a:cubicBezTo>
                      <a:pt x="53610" y="10677"/>
                      <a:pt x="53960" y="11554"/>
                      <a:pt x="54211" y="12156"/>
                    </a:cubicBezTo>
                    <a:cubicBezTo>
                      <a:pt x="54336" y="12457"/>
                      <a:pt x="54437" y="12682"/>
                      <a:pt x="54487" y="12858"/>
                    </a:cubicBezTo>
                    <a:cubicBezTo>
                      <a:pt x="54562" y="13008"/>
                      <a:pt x="54612" y="13083"/>
                      <a:pt x="54612" y="13083"/>
                    </a:cubicBezTo>
                    <a:cubicBezTo>
                      <a:pt x="54612" y="13083"/>
                      <a:pt x="54587" y="12983"/>
                      <a:pt x="54512" y="12832"/>
                    </a:cubicBezTo>
                    <a:cubicBezTo>
                      <a:pt x="54462" y="12682"/>
                      <a:pt x="54361" y="12431"/>
                      <a:pt x="54261" y="12156"/>
                    </a:cubicBezTo>
                    <a:cubicBezTo>
                      <a:pt x="54011" y="11529"/>
                      <a:pt x="53685" y="10652"/>
                      <a:pt x="53234" y="9524"/>
                    </a:cubicBezTo>
                    <a:cubicBezTo>
                      <a:pt x="52356" y="7243"/>
                      <a:pt x="51078" y="4010"/>
                      <a:pt x="49524" y="50"/>
                    </a:cubicBezTo>
                    <a:lnTo>
                      <a:pt x="494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6"/>
              <p:cNvSpPr/>
              <p:nvPr/>
            </p:nvSpPr>
            <p:spPr>
              <a:xfrm>
                <a:off x="3059675" y="3327100"/>
                <a:ext cx="1396650" cy="687000"/>
              </a:xfrm>
              <a:custGeom>
                <a:avLst/>
                <a:gdLst/>
                <a:ahLst/>
                <a:cxnLst/>
                <a:rect l="l" t="t" r="r" b="b"/>
                <a:pathLst>
                  <a:path w="55866" h="27480" extrusionOk="0">
                    <a:moveTo>
                      <a:pt x="50577" y="1"/>
                    </a:moveTo>
                    <a:cubicBezTo>
                      <a:pt x="50577" y="1"/>
                      <a:pt x="50602" y="76"/>
                      <a:pt x="50677" y="226"/>
                    </a:cubicBezTo>
                    <a:cubicBezTo>
                      <a:pt x="50727" y="402"/>
                      <a:pt x="50828" y="627"/>
                      <a:pt x="50928" y="903"/>
                    </a:cubicBezTo>
                    <a:cubicBezTo>
                      <a:pt x="51153" y="1529"/>
                      <a:pt x="51504" y="2407"/>
                      <a:pt x="51930" y="3534"/>
                    </a:cubicBezTo>
                    <a:cubicBezTo>
                      <a:pt x="52828" y="5778"/>
                      <a:pt x="54097" y="9012"/>
                      <a:pt x="55639" y="12942"/>
                    </a:cubicBezTo>
                    <a:lnTo>
                      <a:pt x="55639" y="12942"/>
                    </a:lnTo>
                    <a:cubicBezTo>
                      <a:pt x="49965" y="14866"/>
                      <a:pt x="42736" y="17283"/>
                      <a:pt x="34838" y="19725"/>
                    </a:cubicBezTo>
                    <a:cubicBezTo>
                      <a:pt x="30076" y="21204"/>
                      <a:pt x="25564" y="22557"/>
                      <a:pt x="21429" y="23760"/>
                    </a:cubicBezTo>
                    <a:cubicBezTo>
                      <a:pt x="19349" y="24337"/>
                      <a:pt x="17394" y="24913"/>
                      <a:pt x="15539" y="25439"/>
                    </a:cubicBezTo>
                    <a:cubicBezTo>
                      <a:pt x="14637" y="25690"/>
                      <a:pt x="13735" y="25941"/>
                      <a:pt x="12883" y="26191"/>
                    </a:cubicBezTo>
                    <a:cubicBezTo>
                      <a:pt x="12030" y="26442"/>
                      <a:pt x="11203" y="26667"/>
                      <a:pt x="10426" y="26818"/>
                    </a:cubicBezTo>
                    <a:cubicBezTo>
                      <a:pt x="8584" y="27224"/>
                      <a:pt x="6909" y="27361"/>
                      <a:pt x="5481" y="27361"/>
                    </a:cubicBezTo>
                    <a:cubicBezTo>
                      <a:pt x="4441" y="27361"/>
                      <a:pt x="3532" y="27289"/>
                      <a:pt x="2782" y="27194"/>
                    </a:cubicBezTo>
                    <a:cubicBezTo>
                      <a:pt x="1880" y="27093"/>
                      <a:pt x="1178" y="26918"/>
                      <a:pt x="727" y="26818"/>
                    </a:cubicBezTo>
                    <a:cubicBezTo>
                      <a:pt x="502" y="26768"/>
                      <a:pt x="326" y="26718"/>
                      <a:pt x="201" y="26692"/>
                    </a:cubicBezTo>
                    <a:cubicBezTo>
                      <a:pt x="112" y="26675"/>
                      <a:pt x="49" y="26657"/>
                      <a:pt x="19" y="26657"/>
                    </a:cubicBezTo>
                    <a:cubicBezTo>
                      <a:pt x="7" y="26657"/>
                      <a:pt x="0" y="26660"/>
                      <a:pt x="0" y="26667"/>
                    </a:cubicBezTo>
                    <a:cubicBezTo>
                      <a:pt x="0" y="26667"/>
                      <a:pt x="953" y="27018"/>
                      <a:pt x="2757" y="27269"/>
                    </a:cubicBezTo>
                    <a:cubicBezTo>
                      <a:pt x="3561" y="27392"/>
                      <a:pt x="4539" y="27480"/>
                      <a:pt x="5660" y="27480"/>
                    </a:cubicBezTo>
                    <a:cubicBezTo>
                      <a:pt x="7056" y="27480"/>
                      <a:pt x="8673" y="27343"/>
                      <a:pt x="10451" y="26968"/>
                    </a:cubicBezTo>
                    <a:cubicBezTo>
                      <a:pt x="11254" y="26818"/>
                      <a:pt x="12081" y="26592"/>
                      <a:pt x="12933" y="26342"/>
                    </a:cubicBezTo>
                    <a:cubicBezTo>
                      <a:pt x="13785" y="26116"/>
                      <a:pt x="14687" y="25865"/>
                      <a:pt x="15589" y="25615"/>
                    </a:cubicBezTo>
                    <a:cubicBezTo>
                      <a:pt x="17444" y="25088"/>
                      <a:pt x="19399" y="24537"/>
                      <a:pt x="21479" y="23936"/>
                    </a:cubicBezTo>
                    <a:cubicBezTo>
                      <a:pt x="25614" y="22758"/>
                      <a:pt x="30151" y="21404"/>
                      <a:pt x="34888" y="19925"/>
                    </a:cubicBezTo>
                    <a:cubicBezTo>
                      <a:pt x="42858" y="17469"/>
                      <a:pt x="50126" y="15038"/>
                      <a:pt x="55790" y="13058"/>
                    </a:cubicBezTo>
                    <a:lnTo>
                      <a:pt x="55865" y="13033"/>
                    </a:lnTo>
                    <a:lnTo>
                      <a:pt x="55840" y="12958"/>
                    </a:lnTo>
                    <a:cubicBezTo>
                      <a:pt x="54236" y="8998"/>
                      <a:pt x="52933" y="5740"/>
                      <a:pt x="52031" y="3484"/>
                    </a:cubicBezTo>
                    <a:cubicBezTo>
                      <a:pt x="51580" y="2382"/>
                      <a:pt x="51229" y="1504"/>
                      <a:pt x="50978" y="903"/>
                    </a:cubicBezTo>
                    <a:cubicBezTo>
                      <a:pt x="50853" y="602"/>
                      <a:pt x="50752" y="377"/>
                      <a:pt x="50702" y="226"/>
                    </a:cubicBezTo>
                    <a:cubicBezTo>
                      <a:pt x="50627" y="76"/>
                      <a:pt x="50577" y="1"/>
                      <a:pt x="50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6"/>
              <p:cNvSpPr/>
              <p:nvPr/>
            </p:nvSpPr>
            <p:spPr>
              <a:xfrm>
                <a:off x="2915550" y="3489375"/>
                <a:ext cx="365325" cy="37875"/>
              </a:xfrm>
              <a:custGeom>
                <a:avLst/>
                <a:gdLst/>
                <a:ahLst/>
                <a:cxnLst/>
                <a:rect l="l" t="t" r="r" b="b"/>
                <a:pathLst>
                  <a:path w="14613" h="1515" extrusionOk="0">
                    <a:moveTo>
                      <a:pt x="14036" y="1"/>
                    </a:moveTo>
                    <a:cubicBezTo>
                      <a:pt x="13660" y="26"/>
                      <a:pt x="13134" y="51"/>
                      <a:pt x="12482" y="101"/>
                    </a:cubicBezTo>
                    <a:cubicBezTo>
                      <a:pt x="11154" y="176"/>
                      <a:pt x="9324" y="327"/>
                      <a:pt x="7294" y="552"/>
                    </a:cubicBezTo>
                    <a:cubicBezTo>
                      <a:pt x="5289" y="753"/>
                      <a:pt x="3460" y="978"/>
                      <a:pt x="2131" y="1154"/>
                    </a:cubicBezTo>
                    <a:cubicBezTo>
                      <a:pt x="1480" y="1254"/>
                      <a:pt x="953" y="1329"/>
                      <a:pt x="577" y="1379"/>
                    </a:cubicBezTo>
                    <a:cubicBezTo>
                      <a:pt x="201" y="1454"/>
                      <a:pt x="1" y="1480"/>
                      <a:pt x="26" y="1505"/>
                    </a:cubicBezTo>
                    <a:cubicBezTo>
                      <a:pt x="26" y="1512"/>
                      <a:pt x="43" y="1515"/>
                      <a:pt x="77" y="1515"/>
                    </a:cubicBezTo>
                    <a:cubicBezTo>
                      <a:pt x="158" y="1515"/>
                      <a:pt x="337" y="1497"/>
                      <a:pt x="602" y="1480"/>
                    </a:cubicBezTo>
                    <a:cubicBezTo>
                      <a:pt x="1003" y="1429"/>
                      <a:pt x="1530" y="1379"/>
                      <a:pt x="2156" y="1304"/>
                    </a:cubicBezTo>
                    <a:cubicBezTo>
                      <a:pt x="3510" y="1154"/>
                      <a:pt x="5314" y="978"/>
                      <a:pt x="7319" y="753"/>
                    </a:cubicBezTo>
                    <a:cubicBezTo>
                      <a:pt x="9324" y="552"/>
                      <a:pt x="11129" y="377"/>
                      <a:pt x="12482" y="251"/>
                    </a:cubicBezTo>
                    <a:cubicBezTo>
                      <a:pt x="13109" y="201"/>
                      <a:pt x="13635" y="126"/>
                      <a:pt x="14061" y="101"/>
                    </a:cubicBezTo>
                    <a:cubicBezTo>
                      <a:pt x="14412" y="51"/>
                      <a:pt x="14612" y="26"/>
                      <a:pt x="146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8" name="Google Shape;2738;p36"/>
            <p:cNvGrpSpPr/>
            <p:nvPr/>
          </p:nvGrpSpPr>
          <p:grpSpPr>
            <a:xfrm>
              <a:off x="4499824" y="624073"/>
              <a:ext cx="926814" cy="1030813"/>
              <a:chOff x="1221950" y="760250"/>
              <a:chExt cx="1409175" cy="1567300"/>
            </a:xfrm>
          </p:grpSpPr>
          <p:sp>
            <p:nvSpPr>
              <p:cNvPr id="2739" name="Google Shape;2739;p36"/>
              <p:cNvSpPr/>
              <p:nvPr/>
            </p:nvSpPr>
            <p:spPr>
              <a:xfrm>
                <a:off x="1221950" y="760250"/>
                <a:ext cx="1409175" cy="1567300"/>
              </a:xfrm>
              <a:custGeom>
                <a:avLst/>
                <a:gdLst/>
                <a:ahLst/>
                <a:cxnLst/>
                <a:rect l="l" t="t" r="r" b="b"/>
                <a:pathLst>
                  <a:path w="56367" h="62692" extrusionOk="0">
                    <a:moveTo>
                      <a:pt x="33487" y="1"/>
                    </a:moveTo>
                    <a:cubicBezTo>
                      <a:pt x="33343" y="1"/>
                      <a:pt x="33197" y="30"/>
                      <a:pt x="33058" y="93"/>
                    </a:cubicBezTo>
                    <a:lnTo>
                      <a:pt x="727" y="15657"/>
                    </a:lnTo>
                    <a:cubicBezTo>
                      <a:pt x="226" y="15907"/>
                      <a:pt x="1" y="16509"/>
                      <a:pt x="251" y="17010"/>
                    </a:cubicBezTo>
                    <a:lnTo>
                      <a:pt x="21956" y="62123"/>
                    </a:lnTo>
                    <a:cubicBezTo>
                      <a:pt x="22137" y="62486"/>
                      <a:pt x="22503" y="62691"/>
                      <a:pt x="22881" y="62691"/>
                    </a:cubicBezTo>
                    <a:cubicBezTo>
                      <a:pt x="23025" y="62691"/>
                      <a:pt x="23171" y="62661"/>
                      <a:pt x="23309" y="62599"/>
                    </a:cubicBezTo>
                    <a:lnTo>
                      <a:pt x="55665" y="47010"/>
                    </a:lnTo>
                    <a:cubicBezTo>
                      <a:pt x="56166" y="46785"/>
                      <a:pt x="56367" y="46183"/>
                      <a:pt x="56116" y="45682"/>
                    </a:cubicBezTo>
                    <a:lnTo>
                      <a:pt x="34412" y="569"/>
                    </a:lnTo>
                    <a:cubicBezTo>
                      <a:pt x="34230" y="206"/>
                      <a:pt x="33865" y="1"/>
                      <a:pt x="334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6"/>
              <p:cNvSpPr/>
              <p:nvPr/>
            </p:nvSpPr>
            <p:spPr>
              <a:xfrm>
                <a:off x="1277100" y="799525"/>
                <a:ext cx="1283850" cy="1457425"/>
              </a:xfrm>
              <a:custGeom>
                <a:avLst/>
                <a:gdLst/>
                <a:ahLst/>
                <a:cxnLst/>
                <a:rect l="l" t="t" r="r" b="b"/>
                <a:pathLst>
                  <a:path w="51354" h="58297" extrusionOk="0">
                    <a:moveTo>
                      <a:pt x="30351" y="0"/>
                    </a:moveTo>
                    <a:lnTo>
                      <a:pt x="0" y="14612"/>
                    </a:lnTo>
                    <a:lnTo>
                      <a:pt x="21028" y="58296"/>
                    </a:lnTo>
                    <a:lnTo>
                      <a:pt x="51354" y="43685"/>
                    </a:lnTo>
                    <a:lnTo>
                      <a:pt x="303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6"/>
              <p:cNvSpPr/>
              <p:nvPr/>
            </p:nvSpPr>
            <p:spPr>
              <a:xfrm>
                <a:off x="1509550" y="827025"/>
                <a:ext cx="330225" cy="273275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0931" extrusionOk="0">
                    <a:moveTo>
                      <a:pt x="4650" y="1300"/>
                    </a:moveTo>
                    <a:cubicBezTo>
                      <a:pt x="5217" y="1300"/>
                      <a:pt x="5764" y="1620"/>
                      <a:pt x="6015" y="2158"/>
                    </a:cubicBezTo>
                    <a:cubicBezTo>
                      <a:pt x="6391" y="2935"/>
                      <a:pt x="6066" y="3838"/>
                      <a:pt x="5314" y="4214"/>
                    </a:cubicBezTo>
                    <a:cubicBezTo>
                      <a:pt x="5108" y="4309"/>
                      <a:pt x="4890" y="4355"/>
                      <a:pt x="4674" y="4355"/>
                    </a:cubicBezTo>
                    <a:cubicBezTo>
                      <a:pt x="4098" y="4355"/>
                      <a:pt x="3539" y="4033"/>
                      <a:pt x="3284" y="3487"/>
                    </a:cubicBezTo>
                    <a:cubicBezTo>
                      <a:pt x="2908" y="2735"/>
                      <a:pt x="3233" y="1808"/>
                      <a:pt x="3985" y="1457"/>
                    </a:cubicBezTo>
                    <a:cubicBezTo>
                      <a:pt x="4199" y="1350"/>
                      <a:pt x="4426" y="1300"/>
                      <a:pt x="4650" y="1300"/>
                    </a:cubicBezTo>
                    <a:close/>
                    <a:moveTo>
                      <a:pt x="4551" y="0"/>
                    </a:moveTo>
                    <a:cubicBezTo>
                      <a:pt x="4141" y="0"/>
                      <a:pt x="3726" y="90"/>
                      <a:pt x="3334" y="279"/>
                    </a:cubicBezTo>
                    <a:cubicBezTo>
                      <a:pt x="1930" y="955"/>
                      <a:pt x="1329" y="2660"/>
                      <a:pt x="2005" y="4063"/>
                    </a:cubicBezTo>
                    <a:lnTo>
                      <a:pt x="2933" y="5993"/>
                    </a:lnTo>
                    <a:lnTo>
                      <a:pt x="2281" y="6319"/>
                    </a:lnTo>
                    <a:cubicBezTo>
                      <a:pt x="928" y="7021"/>
                      <a:pt x="25" y="8424"/>
                      <a:pt x="25" y="9953"/>
                    </a:cubicBezTo>
                    <a:lnTo>
                      <a:pt x="0" y="10930"/>
                    </a:lnTo>
                    <a:lnTo>
                      <a:pt x="13208" y="4564"/>
                    </a:lnTo>
                    <a:lnTo>
                      <a:pt x="12356" y="3913"/>
                    </a:lnTo>
                    <a:cubicBezTo>
                      <a:pt x="11631" y="3335"/>
                      <a:pt x="10747" y="3046"/>
                      <a:pt x="9857" y="3046"/>
                    </a:cubicBezTo>
                    <a:cubicBezTo>
                      <a:pt x="9240" y="3046"/>
                      <a:pt x="8620" y="3185"/>
                      <a:pt x="8046" y="3462"/>
                    </a:cubicBezTo>
                    <a:lnTo>
                      <a:pt x="7118" y="1607"/>
                    </a:lnTo>
                    <a:cubicBezTo>
                      <a:pt x="6630" y="595"/>
                      <a:pt x="5609" y="0"/>
                      <a:pt x="4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6"/>
              <p:cNvSpPr/>
              <p:nvPr/>
            </p:nvSpPr>
            <p:spPr>
              <a:xfrm>
                <a:off x="1426225" y="1184175"/>
                <a:ext cx="207400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3965" extrusionOk="0">
                    <a:moveTo>
                      <a:pt x="8264" y="1"/>
                    </a:moveTo>
                    <a:cubicBezTo>
                      <a:pt x="8137" y="1"/>
                      <a:pt x="6301" y="812"/>
                      <a:pt x="4110" y="1883"/>
                    </a:cubicBezTo>
                    <a:cubicBezTo>
                      <a:pt x="1830" y="2985"/>
                      <a:pt x="0" y="3913"/>
                      <a:pt x="25" y="3963"/>
                    </a:cubicBezTo>
                    <a:cubicBezTo>
                      <a:pt x="26" y="3964"/>
                      <a:pt x="28" y="3965"/>
                      <a:pt x="32" y="3965"/>
                    </a:cubicBezTo>
                    <a:cubicBezTo>
                      <a:pt x="159" y="3965"/>
                      <a:pt x="1995" y="3154"/>
                      <a:pt x="4186" y="2083"/>
                    </a:cubicBezTo>
                    <a:cubicBezTo>
                      <a:pt x="6466" y="980"/>
                      <a:pt x="8296" y="53"/>
                      <a:pt x="8271" y="3"/>
                    </a:cubicBezTo>
                    <a:cubicBezTo>
                      <a:pt x="8270" y="1"/>
                      <a:pt x="8268" y="1"/>
                      <a:pt x="8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6"/>
              <p:cNvSpPr/>
              <p:nvPr/>
            </p:nvSpPr>
            <p:spPr>
              <a:xfrm>
                <a:off x="1443125" y="1269950"/>
                <a:ext cx="100275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1920" extrusionOk="0">
                    <a:moveTo>
                      <a:pt x="3972" y="1"/>
                    </a:moveTo>
                    <a:cubicBezTo>
                      <a:pt x="3852" y="1"/>
                      <a:pt x="2992" y="363"/>
                      <a:pt x="1956" y="858"/>
                    </a:cubicBezTo>
                    <a:cubicBezTo>
                      <a:pt x="853" y="1384"/>
                      <a:pt x="1" y="1860"/>
                      <a:pt x="26" y="1910"/>
                    </a:cubicBezTo>
                    <a:cubicBezTo>
                      <a:pt x="28" y="1916"/>
                      <a:pt x="36" y="1919"/>
                      <a:pt x="49" y="1919"/>
                    </a:cubicBezTo>
                    <a:cubicBezTo>
                      <a:pt x="199" y="1919"/>
                      <a:pt x="1043" y="1542"/>
                      <a:pt x="2056" y="1058"/>
                    </a:cubicBezTo>
                    <a:cubicBezTo>
                      <a:pt x="3159" y="532"/>
                      <a:pt x="4011" y="56"/>
                      <a:pt x="3986" y="5"/>
                    </a:cubicBezTo>
                    <a:cubicBezTo>
                      <a:pt x="3984" y="2"/>
                      <a:pt x="3980" y="1"/>
                      <a:pt x="39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6"/>
              <p:cNvSpPr/>
              <p:nvPr/>
            </p:nvSpPr>
            <p:spPr>
              <a:xfrm>
                <a:off x="1499525" y="1134100"/>
                <a:ext cx="573950" cy="275750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11030" extrusionOk="0">
                    <a:moveTo>
                      <a:pt x="22930" y="0"/>
                    </a:moveTo>
                    <a:cubicBezTo>
                      <a:pt x="22803" y="0"/>
                      <a:pt x="17681" y="2413"/>
                      <a:pt x="11429" y="5414"/>
                    </a:cubicBezTo>
                    <a:cubicBezTo>
                      <a:pt x="5113" y="8472"/>
                      <a:pt x="0" y="10978"/>
                      <a:pt x="25" y="11028"/>
                    </a:cubicBezTo>
                    <a:cubicBezTo>
                      <a:pt x="26" y="11029"/>
                      <a:pt x="26" y="11029"/>
                      <a:pt x="28" y="11029"/>
                    </a:cubicBezTo>
                    <a:cubicBezTo>
                      <a:pt x="155" y="11029"/>
                      <a:pt x="5253" y="8617"/>
                      <a:pt x="11529" y="5615"/>
                    </a:cubicBezTo>
                    <a:cubicBezTo>
                      <a:pt x="17845" y="2582"/>
                      <a:pt x="22958" y="51"/>
                      <a:pt x="22933" y="1"/>
                    </a:cubicBezTo>
                    <a:cubicBezTo>
                      <a:pt x="22933" y="0"/>
                      <a:pt x="22932" y="0"/>
                      <a:pt x="229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6"/>
              <p:cNvSpPr/>
              <p:nvPr/>
            </p:nvSpPr>
            <p:spPr>
              <a:xfrm>
                <a:off x="1525850" y="1188600"/>
                <a:ext cx="573950" cy="275750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11030" extrusionOk="0">
                    <a:moveTo>
                      <a:pt x="22930" y="0"/>
                    </a:moveTo>
                    <a:cubicBezTo>
                      <a:pt x="22803" y="0"/>
                      <a:pt x="17680" y="2413"/>
                      <a:pt x="11429" y="5415"/>
                    </a:cubicBezTo>
                    <a:cubicBezTo>
                      <a:pt x="5113" y="8472"/>
                      <a:pt x="0" y="10979"/>
                      <a:pt x="25" y="11029"/>
                    </a:cubicBezTo>
                    <a:cubicBezTo>
                      <a:pt x="25" y="11029"/>
                      <a:pt x="26" y="11030"/>
                      <a:pt x="27" y="11030"/>
                    </a:cubicBezTo>
                    <a:cubicBezTo>
                      <a:pt x="156" y="11030"/>
                      <a:pt x="5253" y="8642"/>
                      <a:pt x="11529" y="5615"/>
                    </a:cubicBezTo>
                    <a:cubicBezTo>
                      <a:pt x="17845" y="2583"/>
                      <a:pt x="22958" y="76"/>
                      <a:pt x="22932" y="1"/>
                    </a:cubicBezTo>
                    <a:cubicBezTo>
                      <a:pt x="22932" y="1"/>
                      <a:pt x="22931" y="0"/>
                      <a:pt x="229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6"/>
              <p:cNvSpPr/>
              <p:nvPr/>
            </p:nvSpPr>
            <p:spPr>
              <a:xfrm>
                <a:off x="1552150" y="1243100"/>
                <a:ext cx="573975" cy="275775"/>
              </a:xfrm>
              <a:custGeom>
                <a:avLst/>
                <a:gdLst/>
                <a:ahLst/>
                <a:cxnLst/>
                <a:rect l="l" t="t" r="r" b="b"/>
                <a:pathLst>
                  <a:path w="22959" h="11031" extrusionOk="0">
                    <a:moveTo>
                      <a:pt x="22930" y="1"/>
                    </a:moveTo>
                    <a:cubicBezTo>
                      <a:pt x="22779" y="1"/>
                      <a:pt x="17681" y="2413"/>
                      <a:pt x="11429" y="5415"/>
                    </a:cubicBezTo>
                    <a:cubicBezTo>
                      <a:pt x="5088" y="8473"/>
                      <a:pt x="1" y="10979"/>
                      <a:pt x="26" y="11029"/>
                    </a:cubicBezTo>
                    <a:cubicBezTo>
                      <a:pt x="26" y="11030"/>
                      <a:pt x="27" y="11030"/>
                      <a:pt x="28" y="11030"/>
                    </a:cubicBezTo>
                    <a:cubicBezTo>
                      <a:pt x="156" y="11030"/>
                      <a:pt x="5254" y="8642"/>
                      <a:pt x="11530" y="5616"/>
                    </a:cubicBezTo>
                    <a:cubicBezTo>
                      <a:pt x="17845" y="2583"/>
                      <a:pt x="22958" y="77"/>
                      <a:pt x="22933" y="2"/>
                    </a:cubicBezTo>
                    <a:cubicBezTo>
                      <a:pt x="22933" y="1"/>
                      <a:pt x="22932" y="1"/>
                      <a:pt x="22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6"/>
              <p:cNvSpPr/>
              <p:nvPr/>
            </p:nvSpPr>
            <p:spPr>
              <a:xfrm>
                <a:off x="1578475" y="1298225"/>
                <a:ext cx="573325" cy="275175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11007" extrusionOk="0">
                    <a:moveTo>
                      <a:pt x="22903" y="1"/>
                    </a:moveTo>
                    <a:cubicBezTo>
                      <a:pt x="22727" y="1"/>
                      <a:pt x="17649" y="2404"/>
                      <a:pt x="11429" y="5416"/>
                    </a:cubicBezTo>
                    <a:cubicBezTo>
                      <a:pt x="5088" y="8448"/>
                      <a:pt x="0" y="10955"/>
                      <a:pt x="25" y="11005"/>
                    </a:cubicBezTo>
                    <a:cubicBezTo>
                      <a:pt x="26" y="11006"/>
                      <a:pt x="27" y="11007"/>
                      <a:pt x="30" y="11007"/>
                    </a:cubicBezTo>
                    <a:cubicBezTo>
                      <a:pt x="206" y="11007"/>
                      <a:pt x="5284" y="8603"/>
                      <a:pt x="11529" y="5591"/>
                    </a:cubicBezTo>
                    <a:cubicBezTo>
                      <a:pt x="17845" y="2559"/>
                      <a:pt x="22933" y="52"/>
                      <a:pt x="22908" y="2"/>
                    </a:cubicBezTo>
                    <a:cubicBezTo>
                      <a:pt x="22907" y="1"/>
                      <a:pt x="22906" y="1"/>
                      <a:pt x="229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6"/>
              <p:cNvSpPr/>
              <p:nvPr/>
            </p:nvSpPr>
            <p:spPr>
              <a:xfrm>
                <a:off x="1604775" y="1352750"/>
                <a:ext cx="573350" cy="2757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11031" extrusionOk="0">
                    <a:moveTo>
                      <a:pt x="22906" y="1"/>
                    </a:moveTo>
                    <a:cubicBezTo>
                      <a:pt x="22778" y="1"/>
                      <a:pt x="17681" y="2389"/>
                      <a:pt x="11430" y="5415"/>
                    </a:cubicBezTo>
                    <a:cubicBezTo>
                      <a:pt x="5089" y="8448"/>
                      <a:pt x="1" y="10954"/>
                      <a:pt x="26" y="11029"/>
                    </a:cubicBezTo>
                    <a:cubicBezTo>
                      <a:pt x="26" y="11030"/>
                      <a:pt x="27" y="11030"/>
                      <a:pt x="28" y="11030"/>
                    </a:cubicBezTo>
                    <a:cubicBezTo>
                      <a:pt x="155" y="11030"/>
                      <a:pt x="5253" y="8618"/>
                      <a:pt x="11505" y="5616"/>
                    </a:cubicBezTo>
                    <a:cubicBezTo>
                      <a:pt x="17846" y="2558"/>
                      <a:pt x="22933" y="52"/>
                      <a:pt x="22908" y="2"/>
                    </a:cubicBezTo>
                    <a:cubicBezTo>
                      <a:pt x="22908" y="1"/>
                      <a:pt x="22907" y="1"/>
                      <a:pt x="229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36"/>
              <p:cNvSpPr/>
              <p:nvPr/>
            </p:nvSpPr>
            <p:spPr>
              <a:xfrm>
                <a:off x="1631100" y="1407275"/>
                <a:ext cx="573350" cy="275750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11030" extrusionOk="0">
                    <a:moveTo>
                      <a:pt x="22906" y="0"/>
                    </a:moveTo>
                    <a:cubicBezTo>
                      <a:pt x="22778" y="0"/>
                      <a:pt x="17680" y="2388"/>
                      <a:pt x="11429" y="5415"/>
                    </a:cubicBezTo>
                    <a:cubicBezTo>
                      <a:pt x="5088" y="8447"/>
                      <a:pt x="1" y="10954"/>
                      <a:pt x="26" y="11029"/>
                    </a:cubicBezTo>
                    <a:cubicBezTo>
                      <a:pt x="26" y="11029"/>
                      <a:pt x="27" y="11030"/>
                      <a:pt x="28" y="11030"/>
                    </a:cubicBezTo>
                    <a:cubicBezTo>
                      <a:pt x="155" y="11030"/>
                      <a:pt x="5253" y="8617"/>
                      <a:pt x="11504" y="5615"/>
                    </a:cubicBezTo>
                    <a:cubicBezTo>
                      <a:pt x="17845" y="2558"/>
                      <a:pt x="22933" y="51"/>
                      <a:pt x="22908" y="1"/>
                    </a:cubicBezTo>
                    <a:cubicBezTo>
                      <a:pt x="22908" y="1"/>
                      <a:pt x="22907" y="0"/>
                      <a:pt x="229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36"/>
              <p:cNvSpPr/>
              <p:nvPr/>
            </p:nvSpPr>
            <p:spPr>
              <a:xfrm>
                <a:off x="1654900" y="1594000"/>
                <a:ext cx="287000" cy="13800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5520" extrusionOk="0">
                    <a:moveTo>
                      <a:pt x="11455" y="1"/>
                    </a:moveTo>
                    <a:cubicBezTo>
                      <a:pt x="11455" y="1"/>
                      <a:pt x="11279" y="51"/>
                      <a:pt x="11004" y="176"/>
                    </a:cubicBezTo>
                    <a:cubicBezTo>
                      <a:pt x="10653" y="327"/>
                      <a:pt x="10252" y="527"/>
                      <a:pt x="9750" y="753"/>
                    </a:cubicBezTo>
                    <a:cubicBezTo>
                      <a:pt x="8698" y="1229"/>
                      <a:pt x="7269" y="1906"/>
                      <a:pt x="5690" y="2658"/>
                    </a:cubicBezTo>
                    <a:cubicBezTo>
                      <a:pt x="4111" y="3434"/>
                      <a:pt x="2683" y="4136"/>
                      <a:pt x="1655" y="4638"/>
                    </a:cubicBezTo>
                    <a:cubicBezTo>
                      <a:pt x="1179" y="4888"/>
                      <a:pt x="778" y="5089"/>
                      <a:pt x="452" y="5264"/>
                    </a:cubicBezTo>
                    <a:cubicBezTo>
                      <a:pt x="151" y="5414"/>
                      <a:pt x="1" y="5515"/>
                      <a:pt x="1" y="5515"/>
                    </a:cubicBezTo>
                    <a:cubicBezTo>
                      <a:pt x="4" y="5518"/>
                      <a:pt x="10" y="5520"/>
                      <a:pt x="17" y="5520"/>
                    </a:cubicBezTo>
                    <a:cubicBezTo>
                      <a:pt x="67" y="5520"/>
                      <a:pt x="215" y="5448"/>
                      <a:pt x="477" y="5339"/>
                    </a:cubicBezTo>
                    <a:cubicBezTo>
                      <a:pt x="828" y="5189"/>
                      <a:pt x="1229" y="5013"/>
                      <a:pt x="1730" y="4788"/>
                    </a:cubicBezTo>
                    <a:cubicBezTo>
                      <a:pt x="2758" y="4312"/>
                      <a:pt x="4212" y="3635"/>
                      <a:pt x="5790" y="2858"/>
                    </a:cubicBezTo>
                    <a:cubicBezTo>
                      <a:pt x="7369" y="2106"/>
                      <a:pt x="8798" y="1404"/>
                      <a:pt x="9826" y="878"/>
                    </a:cubicBezTo>
                    <a:cubicBezTo>
                      <a:pt x="10302" y="627"/>
                      <a:pt x="10703" y="427"/>
                      <a:pt x="11029" y="252"/>
                    </a:cubicBezTo>
                    <a:cubicBezTo>
                      <a:pt x="11304" y="101"/>
                      <a:pt x="11480" y="26"/>
                      <a:pt x="11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6"/>
              <p:cNvSpPr/>
              <p:nvPr/>
            </p:nvSpPr>
            <p:spPr>
              <a:xfrm>
                <a:off x="1939375" y="98612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70" y="0"/>
                    </a:moveTo>
                    <a:cubicBezTo>
                      <a:pt x="3553" y="0"/>
                      <a:pt x="2767" y="336"/>
                      <a:pt x="1805" y="782"/>
                    </a:cubicBezTo>
                    <a:cubicBezTo>
                      <a:pt x="802" y="1258"/>
                      <a:pt x="0" y="1709"/>
                      <a:pt x="26" y="1759"/>
                    </a:cubicBezTo>
                    <a:cubicBezTo>
                      <a:pt x="27" y="1763"/>
                      <a:pt x="32" y="1764"/>
                      <a:pt x="40" y="1764"/>
                    </a:cubicBezTo>
                    <a:cubicBezTo>
                      <a:pt x="160" y="1764"/>
                      <a:pt x="967" y="1428"/>
                      <a:pt x="1905" y="982"/>
                    </a:cubicBezTo>
                    <a:cubicBezTo>
                      <a:pt x="2933" y="481"/>
                      <a:pt x="3735" y="55"/>
                      <a:pt x="3685" y="5"/>
                    </a:cubicBezTo>
                    <a:cubicBezTo>
                      <a:pt x="3683" y="2"/>
                      <a:pt x="3678" y="0"/>
                      <a:pt x="36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6"/>
              <p:cNvSpPr/>
              <p:nvPr/>
            </p:nvSpPr>
            <p:spPr>
              <a:xfrm>
                <a:off x="1719450" y="1775650"/>
                <a:ext cx="14977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2864" extrusionOk="0">
                    <a:moveTo>
                      <a:pt x="5956" y="0"/>
                    </a:moveTo>
                    <a:cubicBezTo>
                      <a:pt x="5834" y="0"/>
                      <a:pt x="4523" y="585"/>
                      <a:pt x="2958" y="1331"/>
                    </a:cubicBezTo>
                    <a:cubicBezTo>
                      <a:pt x="1304" y="2133"/>
                      <a:pt x="0" y="2810"/>
                      <a:pt x="25" y="2860"/>
                    </a:cubicBezTo>
                    <a:cubicBezTo>
                      <a:pt x="26" y="2862"/>
                      <a:pt x="30" y="2863"/>
                      <a:pt x="35" y="2863"/>
                    </a:cubicBezTo>
                    <a:cubicBezTo>
                      <a:pt x="161" y="2863"/>
                      <a:pt x="1470" y="2301"/>
                      <a:pt x="3033" y="1532"/>
                    </a:cubicBezTo>
                    <a:cubicBezTo>
                      <a:pt x="4687" y="755"/>
                      <a:pt x="5990" y="53"/>
                      <a:pt x="5965" y="3"/>
                    </a:cubicBezTo>
                    <a:cubicBezTo>
                      <a:pt x="5964" y="1"/>
                      <a:pt x="5961" y="0"/>
                      <a:pt x="59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36"/>
              <p:cNvSpPr/>
              <p:nvPr/>
            </p:nvSpPr>
            <p:spPr>
              <a:xfrm>
                <a:off x="1745775" y="1822625"/>
                <a:ext cx="152275" cy="734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2939" extrusionOk="0">
                    <a:moveTo>
                      <a:pt x="6056" y="1"/>
                    </a:moveTo>
                    <a:cubicBezTo>
                      <a:pt x="5932" y="1"/>
                      <a:pt x="4597" y="587"/>
                      <a:pt x="3008" y="1382"/>
                    </a:cubicBezTo>
                    <a:cubicBezTo>
                      <a:pt x="1328" y="2184"/>
                      <a:pt x="0" y="2861"/>
                      <a:pt x="25" y="2936"/>
                    </a:cubicBezTo>
                    <a:cubicBezTo>
                      <a:pt x="26" y="2938"/>
                      <a:pt x="29" y="2939"/>
                      <a:pt x="34" y="2939"/>
                    </a:cubicBezTo>
                    <a:cubicBezTo>
                      <a:pt x="154" y="2939"/>
                      <a:pt x="1491" y="2330"/>
                      <a:pt x="3083" y="1558"/>
                    </a:cubicBezTo>
                    <a:cubicBezTo>
                      <a:pt x="4762" y="756"/>
                      <a:pt x="6090" y="79"/>
                      <a:pt x="6065" y="4"/>
                    </a:cubicBezTo>
                    <a:cubicBezTo>
                      <a:pt x="6064" y="2"/>
                      <a:pt x="6061" y="1"/>
                      <a:pt x="6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6"/>
              <p:cNvSpPr/>
              <p:nvPr/>
            </p:nvSpPr>
            <p:spPr>
              <a:xfrm>
                <a:off x="1782725" y="1908400"/>
                <a:ext cx="708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1342" extrusionOk="0">
                    <a:moveTo>
                      <a:pt x="2788" y="0"/>
                    </a:moveTo>
                    <a:cubicBezTo>
                      <a:pt x="2675" y="0"/>
                      <a:pt x="2090" y="239"/>
                      <a:pt x="1379" y="583"/>
                    </a:cubicBezTo>
                    <a:cubicBezTo>
                      <a:pt x="602" y="934"/>
                      <a:pt x="1" y="1285"/>
                      <a:pt x="51" y="1335"/>
                    </a:cubicBezTo>
                    <a:cubicBezTo>
                      <a:pt x="53" y="1339"/>
                      <a:pt x="60" y="1341"/>
                      <a:pt x="70" y="1341"/>
                    </a:cubicBezTo>
                    <a:cubicBezTo>
                      <a:pt x="184" y="1341"/>
                      <a:pt x="769" y="1102"/>
                      <a:pt x="1479" y="758"/>
                    </a:cubicBezTo>
                    <a:cubicBezTo>
                      <a:pt x="2231" y="407"/>
                      <a:pt x="2833" y="57"/>
                      <a:pt x="2808" y="6"/>
                    </a:cubicBezTo>
                    <a:cubicBezTo>
                      <a:pt x="2806" y="2"/>
                      <a:pt x="2799" y="0"/>
                      <a:pt x="27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36"/>
              <p:cNvSpPr/>
              <p:nvPr/>
            </p:nvSpPr>
            <p:spPr>
              <a:xfrm>
                <a:off x="1835375" y="1954275"/>
                <a:ext cx="176700" cy="136000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5440" extrusionOk="0">
                    <a:moveTo>
                      <a:pt x="3709" y="277"/>
                    </a:moveTo>
                    <a:cubicBezTo>
                      <a:pt x="3734" y="302"/>
                      <a:pt x="3759" y="327"/>
                      <a:pt x="3785" y="402"/>
                    </a:cubicBezTo>
                    <a:cubicBezTo>
                      <a:pt x="3999" y="787"/>
                      <a:pt x="4121" y="1209"/>
                      <a:pt x="4168" y="1637"/>
                    </a:cubicBezTo>
                    <a:lnTo>
                      <a:pt x="4168" y="1637"/>
                    </a:lnTo>
                    <a:cubicBezTo>
                      <a:pt x="3784" y="1879"/>
                      <a:pt x="3421" y="2108"/>
                      <a:pt x="3080" y="2323"/>
                    </a:cubicBezTo>
                    <a:lnTo>
                      <a:pt x="3080" y="2323"/>
                    </a:lnTo>
                    <a:cubicBezTo>
                      <a:pt x="2934" y="1966"/>
                      <a:pt x="2896" y="1552"/>
                      <a:pt x="2983" y="1179"/>
                    </a:cubicBezTo>
                    <a:cubicBezTo>
                      <a:pt x="3058" y="928"/>
                      <a:pt x="3158" y="703"/>
                      <a:pt x="3333" y="502"/>
                    </a:cubicBezTo>
                    <a:cubicBezTo>
                      <a:pt x="3409" y="427"/>
                      <a:pt x="3534" y="327"/>
                      <a:pt x="3609" y="277"/>
                    </a:cubicBezTo>
                    <a:close/>
                    <a:moveTo>
                      <a:pt x="4181" y="1787"/>
                    </a:moveTo>
                    <a:cubicBezTo>
                      <a:pt x="4183" y="1810"/>
                      <a:pt x="4184" y="1833"/>
                      <a:pt x="4186" y="1856"/>
                    </a:cubicBezTo>
                    <a:cubicBezTo>
                      <a:pt x="4209" y="2303"/>
                      <a:pt x="4144" y="2773"/>
                      <a:pt x="3990" y="3203"/>
                    </a:cubicBezTo>
                    <a:lnTo>
                      <a:pt x="3990" y="3203"/>
                    </a:lnTo>
                    <a:cubicBezTo>
                      <a:pt x="3848" y="3149"/>
                      <a:pt x="3711" y="3076"/>
                      <a:pt x="3584" y="2983"/>
                    </a:cubicBezTo>
                    <a:cubicBezTo>
                      <a:pt x="3389" y="2844"/>
                      <a:pt x="3236" y="2650"/>
                      <a:pt x="3127" y="2428"/>
                    </a:cubicBezTo>
                    <a:lnTo>
                      <a:pt x="3127" y="2428"/>
                    </a:lnTo>
                    <a:cubicBezTo>
                      <a:pt x="3458" y="2227"/>
                      <a:pt x="3810" y="2013"/>
                      <a:pt x="4181" y="1787"/>
                    </a:cubicBezTo>
                    <a:close/>
                    <a:moveTo>
                      <a:pt x="6680" y="279"/>
                    </a:moveTo>
                    <a:cubicBezTo>
                      <a:pt x="6845" y="762"/>
                      <a:pt x="6854" y="1343"/>
                      <a:pt x="6667" y="1881"/>
                    </a:cubicBezTo>
                    <a:cubicBezTo>
                      <a:pt x="6491" y="2457"/>
                      <a:pt x="6065" y="2983"/>
                      <a:pt x="5464" y="3184"/>
                    </a:cubicBezTo>
                    <a:cubicBezTo>
                      <a:pt x="5218" y="3276"/>
                      <a:pt x="4952" y="3326"/>
                      <a:pt x="4685" y="3326"/>
                    </a:cubicBezTo>
                    <a:cubicBezTo>
                      <a:pt x="4521" y="3326"/>
                      <a:pt x="4357" y="3307"/>
                      <a:pt x="4197" y="3268"/>
                    </a:cubicBezTo>
                    <a:lnTo>
                      <a:pt x="4197" y="3268"/>
                    </a:lnTo>
                    <a:cubicBezTo>
                      <a:pt x="4370" y="2816"/>
                      <a:pt x="4435" y="2323"/>
                      <a:pt x="4411" y="1831"/>
                    </a:cubicBezTo>
                    <a:cubicBezTo>
                      <a:pt x="4408" y="1772"/>
                      <a:pt x="4404" y="1714"/>
                      <a:pt x="4398" y="1656"/>
                    </a:cubicBezTo>
                    <a:lnTo>
                      <a:pt x="4398" y="1656"/>
                    </a:lnTo>
                    <a:cubicBezTo>
                      <a:pt x="5096" y="1233"/>
                      <a:pt x="5860" y="771"/>
                      <a:pt x="6680" y="279"/>
                    </a:cubicBezTo>
                    <a:close/>
                    <a:moveTo>
                      <a:pt x="1154" y="1296"/>
                    </a:moveTo>
                    <a:cubicBezTo>
                      <a:pt x="1561" y="1797"/>
                      <a:pt x="1760" y="2372"/>
                      <a:pt x="1830" y="2883"/>
                    </a:cubicBezTo>
                    <a:cubicBezTo>
                      <a:pt x="1842" y="2954"/>
                      <a:pt x="1852" y="3023"/>
                      <a:pt x="1859" y="3091"/>
                    </a:cubicBezTo>
                    <a:lnTo>
                      <a:pt x="1859" y="3091"/>
                    </a:lnTo>
                    <a:cubicBezTo>
                      <a:pt x="1849" y="3097"/>
                      <a:pt x="1839" y="3103"/>
                      <a:pt x="1830" y="3109"/>
                    </a:cubicBezTo>
                    <a:cubicBezTo>
                      <a:pt x="1605" y="3245"/>
                      <a:pt x="1400" y="3374"/>
                      <a:pt x="1213" y="3493"/>
                    </a:cubicBezTo>
                    <a:lnTo>
                      <a:pt x="1213" y="3493"/>
                    </a:lnTo>
                    <a:cubicBezTo>
                      <a:pt x="1201" y="3465"/>
                      <a:pt x="1189" y="3437"/>
                      <a:pt x="1178" y="3410"/>
                    </a:cubicBezTo>
                    <a:cubicBezTo>
                      <a:pt x="947" y="2694"/>
                      <a:pt x="1057" y="1957"/>
                      <a:pt x="1154" y="1296"/>
                    </a:cubicBezTo>
                    <a:close/>
                    <a:moveTo>
                      <a:pt x="1868" y="3191"/>
                    </a:moveTo>
                    <a:cubicBezTo>
                      <a:pt x="1897" y="3581"/>
                      <a:pt x="1846" y="3921"/>
                      <a:pt x="1764" y="4221"/>
                    </a:cubicBezTo>
                    <a:lnTo>
                      <a:pt x="1764" y="4221"/>
                    </a:lnTo>
                    <a:cubicBezTo>
                      <a:pt x="1549" y="4040"/>
                      <a:pt x="1373" y="3813"/>
                      <a:pt x="1249" y="3567"/>
                    </a:cubicBezTo>
                    <a:lnTo>
                      <a:pt x="1249" y="3567"/>
                    </a:lnTo>
                    <a:cubicBezTo>
                      <a:pt x="1437" y="3453"/>
                      <a:pt x="1643" y="3328"/>
                      <a:pt x="1868" y="3191"/>
                    </a:cubicBezTo>
                    <a:close/>
                    <a:moveTo>
                      <a:pt x="2942" y="2540"/>
                    </a:moveTo>
                    <a:cubicBezTo>
                      <a:pt x="3068" y="2782"/>
                      <a:pt x="3242" y="2996"/>
                      <a:pt x="3459" y="3159"/>
                    </a:cubicBezTo>
                    <a:cubicBezTo>
                      <a:pt x="3603" y="3263"/>
                      <a:pt x="3757" y="3344"/>
                      <a:pt x="3916" y="3405"/>
                    </a:cubicBezTo>
                    <a:lnTo>
                      <a:pt x="3916" y="3405"/>
                    </a:lnTo>
                    <a:cubicBezTo>
                      <a:pt x="3759" y="3806"/>
                      <a:pt x="3500" y="4159"/>
                      <a:pt x="3158" y="4387"/>
                    </a:cubicBezTo>
                    <a:cubicBezTo>
                      <a:pt x="2980" y="4494"/>
                      <a:pt x="2780" y="4544"/>
                      <a:pt x="2582" y="4544"/>
                    </a:cubicBezTo>
                    <a:cubicBezTo>
                      <a:pt x="2360" y="4544"/>
                      <a:pt x="2140" y="4481"/>
                      <a:pt x="1955" y="4362"/>
                    </a:cubicBezTo>
                    <a:cubicBezTo>
                      <a:pt x="1920" y="4339"/>
                      <a:pt x="1885" y="4315"/>
                      <a:pt x="1851" y="4290"/>
                    </a:cubicBezTo>
                    <a:lnTo>
                      <a:pt x="1851" y="4290"/>
                    </a:lnTo>
                    <a:cubicBezTo>
                      <a:pt x="1946" y="3960"/>
                      <a:pt x="2006" y="3568"/>
                      <a:pt x="1978" y="3124"/>
                    </a:cubicBezTo>
                    <a:lnTo>
                      <a:pt x="1978" y="3124"/>
                    </a:lnTo>
                    <a:cubicBezTo>
                      <a:pt x="2273" y="2946"/>
                      <a:pt x="2595" y="2751"/>
                      <a:pt x="2942" y="2540"/>
                    </a:cubicBezTo>
                    <a:close/>
                    <a:moveTo>
                      <a:pt x="6767" y="1"/>
                    </a:moveTo>
                    <a:lnTo>
                      <a:pt x="6692" y="51"/>
                    </a:lnTo>
                    <a:cubicBezTo>
                      <a:pt x="5858" y="572"/>
                      <a:pt x="5085" y="1059"/>
                      <a:pt x="4380" y="1503"/>
                    </a:cubicBezTo>
                    <a:lnTo>
                      <a:pt x="4380" y="1503"/>
                    </a:lnTo>
                    <a:cubicBezTo>
                      <a:pt x="4319" y="1087"/>
                      <a:pt x="4184" y="674"/>
                      <a:pt x="3985" y="277"/>
                    </a:cubicBezTo>
                    <a:cubicBezTo>
                      <a:pt x="3935" y="227"/>
                      <a:pt x="3910" y="151"/>
                      <a:pt x="3810" y="101"/>
                    </a:cubicBezTo>
                    <a:cubicBezTo>
                      <a:pt x="3772" y="64"/>
                      <a:pt x="3716" y="51"/>
                      <a:pt x="3662" y="51"/>
                    </a:cubicBezTo>
                    <a:cubicBezTo>
                      <a:pt x="3609" y="51"/>
                      <a:pt x="3559" y="64"/>
                      <a:pt x="3534" y="76"/>
                    </a:cubicBezTo>
                    <a:cubicBezTo>
                      <a:pt x="3434" y="126"/>
                      <a:pt x="3384" y="176"/>
                      <a:pt x="3333" y="227"/>
                    </a:cubicBezTo>
                    <a:cubicBezTo>
                      <a:pt x="3283" y="252"/>
                      <a:pt x="3233" y="302"/>
                      <a:pt x="3183" y="377"/>
                    </a:cubicBezTo>
                    <a:cubicBezTo>
                      <a:pt x="2983" y="577"/>
                      <a:pt x="2857" y="853"/>
                      <a:pt x="2782" y="1129"/>
                    </a:cubicBezTo>
                    <a:cubicBezTo>
                      <a:pt x="2664" y="1558"/>
                      <a:pt x="2711" y="2032"/>
                      <a:pt x="2894" y="2440"/>
                    </a:cubicBezTo>
                    <a:lnTo>
                      <a:pt x="2894" y="2440"/>
                    </a:lnTo>
                    <a:cubicBezTo>
                      <a:pt x="2563" y="2648"/>
                      <a:pt x="2255" y="2843"/>
                      <a:pt x="1970" y="3021"/>
                    </a:cubicBezTo>
                    <a:lnTo>
                      <a:pt x="1970" y="3021"/>
                    </a:lnTo>
                    <a:cubicBezTo>
                      <a:pt x="1966" y="2975"/>
                      <a:pt x="1961" y="2930"/>
                      <a:pt x="1955" y="2883"/>
                    </a:cubicBezTo>
                    <a:cubicBezTo>
                      <a:pt x="1905" y="2307"/>
                      <a:pt x="1654" y="1630"/>
                      <a:pt x="1153" y="1079"/>
                    </a:cubicBezTo>
                    <a:lnTo>
                      <a:pt x="1053" y="953"/>
                    </a:lnTo>
                    <a:lnTo>
                      <a:pt x="1028" y="1104"/>
                    </a:lnTo>
                    <a:cubicBezTo>
                      <a:pt x="927" y="1806"/>
                      <a:pt x="752" y="2633"/>
                      <a:pt x="1028" y="3460"/>
                    </a:cubicBezTo>
                    <a:cubicBezTo>
                      <a:pt x="1040" y="3502"/>
                      <a:pt x="1054" y="3543"/>
                      <a:pt x="1070" y="3584"/>
                    </a:cubicBezTo>
                    <a:lnTo>
                      <a:pt x="1070" y="3584"/>
                    </a:lnTo>
                    <a:cubicBezTo>
                      <a:pt x="840" y="3731"/>
                      <a:pt x="642" y="3859"/>
                      <a:pt x="476" y="3961"/>
                    </a:cubicBezTo>
                    <a:cubicBezTo>
                      <a:pt x="326" y="4061"/>
                      <a:pt x="226" y="4136"/>
                      <a:pt x="125" y="4212"/>
                    </a:cubicBezTo>
                    <a:cubicBezTo>
                      <a:pt x="50" y="4262"/>
                      <a:pt x="0" y="4287"/>
                      <a:pt x="0" y="4287"/>
                    </a:cubicBezTo>
                    <a:cubicBezTo>
                      <a:pt x="25" y="4287"/>
                      <a:pt x="50" y="4262"/>
                      <a:pt x="150" y="4237"/>
                    </a:cubicBezTo>
                    <a:cubicBezTo>
                      <a:pt x="251" y="4161"/>
                      <a:pt x="351" y="4111"/>
                      <a:pt x="501" y="4011"/>
                    </a:cubicBezTo>
                    <a:cubicBezTo>
                      <a:pt x="675" y="3912"/>
                      <a:pt x="874" y="3794"/>
                      <a:pt x="1100" y="3658"/>
                    </a:cubicBezTo>
                    <a:lnTo>
                      <a:pt x="1100" y="3658"/>
                    </a:lnTo>
                    <a:cubicBezTo>
                      <a:pt x="1228" y="3950"/>
                      <a:pt x="1439" y="4210"/>
                      <a:pt x="1707" y="4411"/>
                    </a:cubicBezTo>
                    <a:lnTo>
                      <a:pt x="1707" y="4411"/>
                    </a:lnTo>
                    <a:cubicBezTo>
                      <a:pt x="1481" y="5135"/>
                      <a:pt x="1154" y="5440"/>
                      <a:pt x="1178" y="5440"/>
                    </a:cubicBezTo>
                    <a:cubicBezTo>
                      <a:pt x="1178" y="5440"/>
                      <a:pt x="1203" y="5415"/>
                      <a:pt x="1253" y="5389"/>
                    </a:cubicBezTo>
                    <a:cubicBezTo>
                      <a:pt x="1278" y="5339"/>
                      <a:pt x="1328" y="5289"/>
                      <a:pt x="1404" y="5189"/>
                    </a:cubicBezTo>
                    <a:cubicBezTo>
                      <a:pt x="1516" y="5031"/>
                      <a:pt x="1670" y="4792"/>
                      <a:pt x="1791" y="4471"/>
                    </a:cubicBezTo>
                    <a:lnTo>
                      <a:pt x="1791" y="4471"/>
                    </a:lnTo>
                    <a:cubicBezTo>
                      <a:pt x="1812" y="4485"/>
                      <a:pt x="1833" y="4499"/>
                      <a:pt x="1855" y="4512"/>
                    </a:cubicBezTo>
                    <a:cubicBezTo>
                      <a:pt x="2079" y="4652"/>
                      <a:pt x="2357" y="4737"/>
                      <a:pt x="2634" y="4737"/>
                    </a:cubicBezTo>
                    <a:cubicBezTo>
                      <a:pt x="2853" y="4737"/>
                      <a:pt x="3070" y="4684"/>
                      <a:pt x="3258" y="4562"/>
                    </a:cubicBezTo>
                    <a:cubicBezTo>
                      <a:pt x="3674" y="4308"/>
                      <a:pt x="3941" y="3905"/>
                      <a:pt x="4118" y="3470"/>
                    </a:cubicBezTo>
                    <a:lnTo>
                      <a:pt x="4118" y="3470"/>
                    </a:lnTo>
                    <a:cubicBezTo>
                      <a:pt x="4304" y="3520"/>
                      <a:pt x="4496" y="3543"/>
                      <a:pt x="4686" y="3543"/>
                    </a:cubicBezTo>
                    <a:cubicBezTo>
                      <a:pt x="4981" y="3543"/>
                      <a:pt x="5272" y="3487"/>
                      <a:pt x="5539" y="3384"/>
                    </a:cubicBezTo>
                    <a:cubicBezTo>
                      <a:pt x="6191" y="3134"/>
                      <a:pt x="6667" y="2557"/>
                      <a:pt x="6867" y="1931"/>
                    </a:cubicBezTo>
                    <a:cubicBezTo>
                      <a:pt x="7068" y="1329"/>
                      <a:pt x="7043" y="653"/>
                      <a:pt x="6817" y="101"/>
                    </a:cubicBezTo>
                    <a:lnTo>
                      <a:pt x="676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36"/>
              <p:cNvSpPr/>
              <p:nvPr/>
            </p:nvSpPr>
            <p:spPr>
              <a:xfrm>
                <a:off x="2180600" y="1759375"/>
                <a:ext cx="196775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7871" h="5318" extrusionOk="0">
                    <a:moveTo>
                      <a:pt x="7841" y="1"/>
                    </a:moveTo>
                    <a:cubicBezTo>
                      <a:pt x="7745" y="1"/>
                      <a:pt x="5996" y="1136"/>
                      <a:pt x="3885" y="2559"/>
                    </a:cubicBezTo>
                    <a:cubicBezTo>
                      <a:pt x="1705" y="4038"/>
                      <a:pt x="1" y="5266"/>
                      <a:pt x="26" y="5316"/>
                    </a:cubicBezTo>
                    <a:cubicBezTo>
                      <a:pt x="26" y="5317"/>
                      <a:pt x="28" y="5317"/>
                      <a:pt x="30" y="5317"/>
                    </a:cubicBezTo>
                    <a:cubicBezTo>
                      <a:pt x="126" y="5317"/>
                      <a:pt x="1875" y="4182"/>
                      <a:pt x="3986" y="2734"/>
                    </a:cubicBezTo>
                    <a:cubicBezTo>
                      <a:pt x="6166" y="1281"/>
                      <a:pt x="7870" y="53"/>
                      <a:pt x="7845" y="2"/>
                    </a:cubicBezTo>
                    <a:cubicBezTo>
                      <a:pt x="7845" y="1"/>
                      <a:pt x="7843" y="1"/>
                      <a:pt x="7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7" name="Google Shape;2757;p36"/>
            <p:cNvGrpSpPr/>
            <p:nvPr/>
          </p:nvGrpSpPr>
          <p:grpSpPr>
            <a:xfrm>
              <a:off x="7972501" y="3909117"/>
              <a:ext cx="464971" cy="607825"/>
              <a:chOff x="5126725" y="2105600"/>
              <a:chExt cx="552025" cy="721625"/>
            </a:xfrm>
          </p:grpSpPr>
          <p:sp>
            <p:nvSpPr>
              <p:cNvPr id="2758" name="Google Shape;2758;p36"/>
              <p:cNvSpPr/>
              <p:nvPr/>
            </p:nvSpPr>
            <p:spPr>
              <a:xfrm>
                <a:off x="5126725" y="2178600"/>
                <a:ext cx="552025" cy="648625"/>
              </a:xfrm>
              <a:custGeom>
                <a:avLst/>
                <a:gdLst/>
                <a:ahLst/>
                <a:cxnLst/>
                <a:rect l="l" t="t" r="r" b="b"/>
                <a:pathLst>
                  <a:path w="22081" h="25945" extrusionOk="0">
                    <a:moveTo>
                      <a:pt x="12106" y="0"/>
                    </a:moveTo>
                    <a:lnTo>
                      <a:pt x="11329" y="1980"/>
                    </a:lnTo>
                    <a:lnTo>
                      <a:pt x="11304" y="1980"/>
                    </a:lnTo>
                    <a:cubicBezTo>
                      <a:pt x="10842" y="1813"/>
                      <a:pt x="10370" y="1734"/>
                      <a:pt x="9907" y="1734"/>
                    </a:cubicBezTo>
                    <a:cubicBezTo>
                      <a:pt x="8282" y="1734"/>
                      <a:pt x="6759" y="2707"/>
                      <a:pt x="6116" y="4286"/>
                    </a:cubicBezTo>
                    <a:cubicBezTo>
                      <a:pt x="4386" y="8597"/>
                      <a:pt x="1655" y="15564"/>
                      <a:pt x="376" y="18747"/>
                    </a:cubicBezTo>
                    <a:cubicBezTo>
                      <a:pt x="0" y="19700"/>
                      <a:pt x="477" y="20752"/>
                      <a:pt x="1404" y="21128"/>
                    </a:cubicBezTo>
                    <a:lnTo>
                      <a:pt x="13158" y="25815"/>
                    </a:lnTo>
                    <a:cubicBezTo>
                      <a:pt x="13381" y="25903"/>
                      <a:pt x="13610" y="25944"/>
                      <a:pt x="13835" y="25944"/>
                    </a:cubicBezTo>
                    <a:cubicBezTo>
                      <a:pt x="14576" y="25944"/>
                      <a:pt x="15276" y="25498"/>
                      <a:pt x="15564" y="24788"/>
                    </a:cubicBezTo>
                    <a:lnTo>
                      <a:pt x="21254" y="10477"/>
                    </a:lnTo>
                    <a:cubicBezTo>
                      <a:pt x="22081" y="8371"/>
                      <a:pt x="21078" y="5990"/>
                      <a:pt x="18973" y="5163"/>
                    </a:cubicBezTo>
                    <a:lnTo>
                      <a:pt x="19825" y="3058"/>
                    </a:lnTo>
                    <a:lnTo>
                      <a:pt x="121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36"/>
              <p:cNvSpPr/>
              <p:nvPr/>
            </p:nvSpPr>
            <p:spPr>
              <a:xfrm>
                <a:off x="5417450" y="2184875"/>
                <a:ext cx="2017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4311" extrusionOk="0">
                    <a:moveTo>
                      <a:pt x="377" y="0"/>
                    </a:moveTo>
                    <a:lnTo>
                      <a:pt x="1" y="978"/>
                    </a:lnTo>
                    <a:lnTo>
                      <a:pt x="7595" y="4311"/>
                    </a:lnTo>
                    <a:lnTo>
                      <a:pt x="8071" y="3083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6"/>
              <p:cNvSpPr/>
              <p:nvPr/>
            </p:nvSpPr>
            <p:spPr>
              <a:xfrm>
                <a:off x="5402425" y="2105600"/>
                <a:ext cx="266925" cy="17452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6981" extrusionOk="0">
                    <a:moveTo>
                      <a:pt x="2075" y="0"/>
                    </a:moveTo>
                    <a:cubicBezTo>
                      <a:pt x="1585" y="0"/>
                      <a:pt x="1113" y="293"/>
                      <a:pt x="902" y="790"/>
                    </a:cubicBezTo>
                    <a:lnTo>
                      <a:pt x="150" y="2695"/>
                    </a:lnTo>
                    <a:cubicBezTo>
                      <a:pt x="0" y="3121"/>
                      <a:pt x="201" y="3572"/>
                      <a:pt x="602" y="3748"/>
                    </a:cubicBezTo>
                    <a:lnTo>
                      <a:pt x="8597" y="6931"/>
                    </a:lnTo>
                    <a:cubicBezTo>
                      <a:pt x="8693" y="6964"/>
                      <a:pt x="8790" y="6980"/>
                      <a:pt x="8885" y="6980"/>
                    </a:cubicBezTo>
                    <a:cubicBezTo>
                      <a:pt x="9212" y="6980"/>
                      <a:pt x="9513" y="6790"/>
                      <a:pt x="9649" y="6479"/>
                    </a:cubicBezTo>
                    <a:lnTo>
                      <a:pt x="10401" y="4575"/>
                    </a:lnTo>
                    <a:cubicBezTo>
                      <a:pt x="10677" y="3923"/>
                      <a:pt x="10351" y="3196"/>
                      <a:pt x="9699" y="2946"/>
                    </a:cubicBezTo>
                    <a:lnTo>
                      <a:pt x="2531" y="88"/>
                    </a:lnTo>
                    <a:cubicBezTo>
                      <a:pt x="2383" y="29"/>
                      <a:pt x="2228" y="0"/>
                      <a:pt x="2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36"/>
              <p:cNvSpPr/>
              <p:nvPr/>
            </p:nvSpPr>
            <p:spPr>
              <a:xfrm>
                <a:off x="5427475" y="2109025"/>
                <a:ext cx="407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812" extrusionOk="0">
                    <a:moveTo>
                      <a:pt x="1577" y="1"/>
                    </a:moveTo>
                    <a:cubicBezTo>
                      <a:pt x="1518" y="1"/>
                      <a:pt x="1123" y="819"/>
                      <a:pt x="727" y="1856"/>
                    </a:cubicBezTo>
                    <a:cubicBezTo>
                      <a:pt x="301" y="2909"/>
                      <a:pt x="1" y="3786"/>
                      <a:pt x="51" y="3811"/>
                    </a:cubicBezTo>
                    <a:cubicBezTo>
                      <a:pt x="52" y="3811"/>
                      <a:pt x="53" y="3812"/>
                      <a:pt x="54" y="3812"/>
                    </a:cubicBezTo>
                    <a:cubicBezTo>
                      <a:pt x="137" y="3812"/>
                      <a:pt x="508" y="2969"/>
                      <a:pt x="928" y="1956"/>
                    </a:cubicBezTo>
                    <a:cubicBezTo>
                      <a:pt x="1329" y="904"/>
                      <a:pt x="1630" y="27"/>
                      <a:pt x="1580" y="1"/>
                    </a:cubicBezTo>
                    <a:cubicBezTo>
                      <a:pt x="1579" y="1"/>
                      <a:pt x="1578" y="1"/>
                      <a:pt x="1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36"/>
              <p:cNvSpPr/>
              <p:nvPr/>
            </p:nvSpPr>
            <p:spPr>
              <a:xfrm>
                <a:off x="5453175" y="2119050"/>
                <a:ext cx="407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812" extrusionOk="0">
                    <a:moveTo>
                      <a:pt x="1552" y="1"/>
                    </a:moveTo>
                    <a:cubicBezTo>
                      <a:pt x="1493" y="1"/>
                      <a:pt x="1122" y="843"/>
                      <a:pt x="702" y="1856"/>
                    </a:cubicBezTo>
                    <a:cubicBezTo>
                      <a:pt x="276" y="2909"/>
                      <a:pt x="0" y="3786"/>
                      <a:pt x="50" y="3811"/>
                    </a:cubicBezTo>
                    <a:cubicBezTo>
                      <a:pt x="51" y="3811"/>
                      <a:pt x="52" y="3812"/>
                      <a:pt x="53" y="3812"/>
                    </a:cubicBezTo>
                    <a:cubicBezTo>
                      <a:pt x="112" y="3812"/>
                      <a:pt x="483" y="2993"/>
                      <a:pt x="902" y="1956"/>
                    </a:cubicBezTo>
                    <a:cubicBezTo>
                      <a:pt x="1329" y="904"/>
                      <a:pt x="1629" y="27"/>
                      <a:pt x="1554" y="2"/>
                    </a:cubicBezTo>
                    <a:cubicBezTo>
                      <a:pt x="1553" y="1"/>
                      <a:pt x="1553" y="1"/>
                      <a:pt x="1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36"/>
              <p:cNvSpPr/>
              <p:nvPr/>
            </p:nvSpPr>
            <p:spPr>
              <a:xfrm>
                <a:off x="5478225" y="2129075"/>
                <a:ext cx="407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812" extrusionOk="0">
                    <a:moveTo>
                      <a:pt x="1577" y="1"/>
                    </a:moveTo>
                    <a:cubicBezTo>
                      <a:pt x="1518" y="1"/>
                      <a:pt x="1123" y="844"/>
                      <a:pt x="728" y="1881"/>
                    </a:cubicBezTo>
                    <a:cubicBezTo>
                      <a:pt x="301" y="2909"/>
                      <a:pt x="1" y="3786"/>
                      <a:pt x="51" y="3811"/>
                    </a:cubicBezTo>
                    <a:cubicBezTo>
                      <a:pt x="52" y="3811"/>
                      <a:pt x="53" y="3812"/>
                      <a:pt x="54" y="3812"/>
                    </a:cubicBezTo>
                    <a:cubicBezTo>
                      <a:pt x="137" y="3812"/>
                      <a:pt x="508" y="2993"/>
                      <a:pt x="928" y="1956"/>
                    </a:cubicBezTo>
                    <a:cubicBezTo>
                      <a:pt x="1329" y="904"/>
                      <a:pt x="1630" y="27"/>
                      <a:pt x="1580" y="2"/>
                    </a:cubicBezTo>
                    <a:cubicBezTo>
                      <a:pt x="1579" y="1"/>
                      <a:pt x="1578" y="1"/>
                      <a:pt x="1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36"/>
              <p:cNvSpPr/>
              <p:nvPr/>
            </p:nvSpPr>
            <p:spPr>
              <a:xfrm>
                <a:off x="5503925" y="2139125"/>
                <a:ext cx="407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811" extrusionOk="0">
                    <a:moveTo>
                      <a:pt x="1554" y="1"/>
                    </a:moveTo>
                    <a:lnTo>
                      <a:pt x="1554" y="1"/>
                    </a:lnTo>
                    <a:cubicBezTo>
                      <a:pt x="1504" y="1"/>
                      <a:pt x="1128" y="828"/>
                      <a:pt x="702" y="1880"/>
                    </a:cubicBezTo>
                    <a:cubicBezTo>
                      <a:pt x="276" y="2933"/>
                      <a:pt x="0" y="3785"/>
                      <a:pt x="50" y="3810"/>
                    </a:cubicBezTo>
                    <a:cubicBezTo>
                      <a:pt x="51" y="3810"/>
                      <a:pt x="52" y="3811"/>
                      <a:pt x="53" y="3811"/>
                    </a:cubicBezTo>
                    <a:cubicBezTo>
                      <a:pt x="112" y="3811"/>
                      <a:pt x="483" y="2992"/>
                      <a:pt x="903" y="1955"/>
                    </a:cubicBezTo>
                    <a:cubicBezTo>
                      <a:pt x="1329" y="903"/>
                      <a:pt x="1629" y="26"/>
                      <a:pt x="15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36"/>
              <p:cNvSpPr/>
              <p:nvPr/>
            </p:nvSpPr>
            <p:spPr>
              <a:xfrm>
                <a:off x="5528975" y="2149775"/>
                <a:ext cx="40750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786" extrusionOk="0">
                    <a:moveTo>
                      <a:pt x="1577" y="0"/>
                    </a:moveTo>
                    <a:cubicBezTo>
                      <a:pt x="1518" y="0"/>
                      <a:pt x="1123" y="818"/>
                      <a:pt x="728" y="1855"/>
                    </a:cubicBezTo>
                    <a:cubicBezTo>
                      <a:pt x="302" y="2908"/>
                      <a:pt x="1" y="3760"/>
                      <a:pt x="51" y="3785"/>
                    </a:cubicBezTo>
                    <a:cubicBezTo>
                      <a:pt x="52" y="3785"/>
                      <a:pt x="53" y="3786"/>
                      <a:pt x="54" y="3786"/>
                    </a:cubicBezTo>
                    <a:cubicBezTo>
                      <a:pt x="137" y="3786"/>
                      <a:pt x="508" y="2967"/>
                      <a:pt x="928" y="1930"/>
                    </a:cubicBezTo>
                    <a:cubicBezTo>
                      <a:pt x="1329" y="878"/>
                      <a:pt x="1630" y="1"/>
                      <a:pt x="1580" y="1"/>
                    </a:cubicBezTo>
                    <a:cubicBezTo>
                      <a:pt x="1579" y="0"/>
                      <a:pt x="1578" y="0"/>
                      <a:pt x="1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36"/>
              <p:cNvSpPr/>
              <p:nvPr/>
            </p:nvSpPr>
            <p:spPr>
              <a:xfrm>
                <a:off x="5554675" y="2159800"/>
                <a:ext cx="40125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786" extrusionOk="0">
                    <a:moveTo>
                      <a:pt x="1552" y="0"/>
                    </a:moveTo>
                    <a:cubicBezTo>
                      <a:pt x="1493" y="0"/>
                      <a:pt x="1122" y="818"/>
                      <a:pt x="702" y="1855"/>
                    </a:cubicBezTo>
                    <a:cubicBezTo>
                      <a:pt x="276" y="2908"/>
                      <a:pt x="0" y="3785"/>
                      <a:pt x="50" y="3785"/>
                    </a:cubicBezTo>
                    <a:cubicBezTo>
                      <a:pt x="51" y="3785"/>
                      <a:pt x="52" y="3786"/>
                      <a:pt x="53" y="3786"/>
                    </a:cubicBezTo>
                    <a:cubicBezTo>
                      <a:pt x="112" y="3786"/>
                      <a:pt x="483" y="2967"/>
                      <a:pt x="903" y="1930"/>
                    </a:cubicBezTo>
                    <a:cubicBezTo>
                      <a:pt x="1329" y="878"/>
                      <a:pt x="1604" y="26"/>
                      <a:pt x="1554" y="1"/>
                    </a:cubicBezTo>
                    <a:cubicBezTo>
                      <a:pt x="1554" y="0"/>
                      <a:pt x="1553" y="0"/>
                      <a:pt x="15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36"/>
              <p:cNvSpPr/>
              <p:nvPr/>
            </p:nvSpPr>
            <p:spPr>
              <a:xfrm>
                <a:off x="5579725" y="2169825"/>
                <a:ext cx="407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811" extrusionOk="0">
                    <a:moveTo>
                      <a:pt x="1576" y="0"/>
                    </a:moveTo>
                    <a:cubicBezTo>
                      <a:pt x="1494" y="0"/>
                      <a:pt x="1122" y="818"/>
                      <a:pt x="703" y="1855"/>
                    </a:cubicBezTo>
                    <a:cubicBezTo>
                      <a:pt x="302" y="2908"/>
                      <a:pt x="1" y="3785"/>
                      <a:pt x="51" y="3810"/>
                    </a:cubicBezTo>
                    <a:cubicBezTo>
                      <a:pt x="101" y="3810"/>
                      <a:pt x="502" y="2983"/>
                      <a:pt x="928" y="1930"/>
                    </a:cubicBezTo>
                    <a:cubicBezTo>
                      <a:pt x="1329" y="878"/>
                      <a:pt x="1630" y="26"/>
                      <a:pt x="1580" y="1"/>
                    </a:cubicBezTo>
                    <a:cubicBezTo>
                      <a:pt x="1579" y="0"/>
                      <a:pt x="1578" y="0"/>
                      <a:pt x="15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6"/>
              <p:cNvSpPr/>
              <p:nvPr/>
            </p:nvSpPr>
            <p:spPr>
              <a:xfrm>
                <a:off x="5604800" y="2179850"/>
                <a:ext cx="407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811" extrusionOk="0">
                    <a:moveTo>
                      <a:pt x="1577" y="0"/>
                    </a:moveTo>
                    <a:cubicBezTo>
                      <a:pt x="1518" y="0"/>
                      <a:pt x="1147" y="818"/>
                      <a:pt x="727" y="1855"/>
                    </a:cubicBezTo>
                    <a:cubicBezTo>
                      <a:pt x="301" y="2908"/>
                      <a:pt x="0" y="3785"/>
                      <a:pt x="76" y="3810"/>
                    </a:cubicBezTo>
                    <a:cubicBezTo>
                      <a:pt x="76" y="3810"/>
                      <a:pt x="77" y="3811"/>
                      <a:pt x="78" y="3811"/>
                    </a:cubicBezTo>
                    <a:cubicBezTo>
                      <a:pt x="136" y="3811"/>
                      <a:pt x="508" y="2968"/>
                      <a:pt x="928" y="1930"/>
                    </a:cubicBezTo>
                    <a:cubicBezTo>
                      <a:pt x="1354" y="878"/>
                      <a:pt x="1629" y="26"/>
                      <a:pt x="1579" y="1"/>
                    </a:cubicBezTo>
                    <a:cubicBezTo>
                      <a:pt x="1579" y="0"/>
                      <a:pt x="1578" y="0"/>
                      <a:pt x="1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6"/>
              <p:cNvSpPr/>
              <p:nvPr/>
            </p:nvSpPr>
            <p:spPr>
              <a:xfrm>
                <a:off x="5242650" y="2363675"/>
                <a:ext cx="343375" cy="283125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1325" extrusionOk="0">
                    <a:moveTo>
                      <a:pt x="3165" y="0"/>
                    </a:moveTo>
                    <a:cubicBezTo>
                      <a:pt x="2913" y="0"/>
                      <a:pt x="2679" y="158"/>
                      <a:pt x="2582" y="392"/>
                    </a:cubicBezTo>
                    <a:lnTo>
                      <a:pt x="125" y="6532"/>
                    </a:lnTo>
                    <a:cubicBezTo>
                      <a:pt x="0" y="6858"/>
                      <a:pt x="150" y="7209"/>
                      <a:pt x="476" y="7334"/>
                    </a:cubicBezTo>
                    <a:lnTo>
                      <a:pt x="10351" y="11269"/>
                    </a:lnTo>
                    <a:cubicBezTo>
                      <a:pt x="10432" y="11307"/>
                      <a:pt x="10515" y="11324"/>
                      <a:pt x="10596" y="11324"/>
                    </a:cubicBezTo>
                    <a:cubicBezTo>
                      <a:pt x="10838" y="11324"/>
                      <a:pt x="11059" y="11169"/>
                      <a:pt x="11153" y="10943"/>
                    </a:cubicBezTo>
                    <a:lnTo>
                      <a:pt x="13609" y="4778"/>
                    </a:lnTo>
                    <a:cubicBezTo>
                      <a:pt x="13734" y="4477"/>
                      <a:pt x="13584" y="4101"/>
                      <a:pt x="13258" y="3976"/>
                    </a:cubicBezTo>
                    <a:lnTo>
                      <a:pt x="3384" y="41"/>
                    </a:lnTo>
                    <a:cubicBezTo>
                      <a:pt x="3311" y="13"/>
                      <a:pt x="3237" y="0"/>
                      <a:pt x="3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6"/>
              <p:cNvSpPr/>
              <p:nvPr/>
            </p:nvSpPr>
            <p:spPr>
              <a:xfrm>
                <a:off x="5257675" y="2374625"/>
                <a:ext cx="310800" cy="257000"/>
              </a:xfrm>
              <a:custGeom>
                <a:avLst/>
                <a:gdLst/>
                <a:ahLst/>
                <a:cxnLst/>
                <a:rect l="l" t="t" r="r" b="b"/>
                <a:pathLst>
                  <a:path w="12432" h="10280" extrusionOk="0">
                    <a:moveTo>
                      <a:pt x="2765" y="118"/>
                    </a:moveTo>
                    <a:cubicBezTo>
                      <a:pt x="2768" y="118"/>
                      <a:pt x="2753" y="125"/>
                      <a:pt x="2732" y="136"/>
                    </a:cubicBezTo>
                    <a:lnTo>
                      <a:pt x="2732" y="136"/>
                    </a:lnTo>
                    <a:lnTo>
                      <a:pt x="2732" y="129"/>
                    </a:lnTo>
                    <a:cubicBezTo>
                      <a:pt x="2753" y="121"/>
                      <a:pt x="2763" y="118"/>
                      <a:pt x="2765" y="118"/>
                    </a:cubicBezTo>
                    <a:close/>
                    <a:moveTo>
                      <a:pt x="2681" y="1"/>
                    </a:moveTo>
                    <a:cubicBezTo>
                      <a:pt x="2660" y="1"/>
                      <a:pt x="2499" y="66"/>
                      <a:pt x="2501" y="66"/>
                    </a:cubicBezTo>
                    <a:cubicBezTo>
                      <a:pt x="2502" y="66"/>
                      <a:pt x="2511" y="63"/>
                      <a:pt x="2532" y="54"/>
                    </a:cubicBezTo>
                    <a:lnTo>
                      <a:pt x="2532" y="79"/>
                    </a:lnTo>
                    <a:lnTo>
                      <a:pt x="2507" y="104"/>
                    </a:lnTo>
                    <a:lnTo>
                      <a:pt x="2507" y="154"/>
                    </a:lnTo>
                    <a:lnTo>
                      <a:pt x="2457" y="255"/>
                    </a:lnTo>
                    <a:lnTo>
                      <a:pt x="2382" y="480"/>
                    </a:lnTo>
                    <a:lnTo>
                      <a:pt x="2206" y="881"/>
                    </a:lnTo>
                    <a:cubicBezTo>
                      <a:pt x="2106" y="1182"/>
                      <a:pt x="1981" y="1458"/>
                      <a:pt x="1880" y="1708"/>
                    </a:cubicBezTo>
                    <a:cubicBezTo>
                      <a:pt x="1655" y="2260"/>
                      <a:pt x="1454" y="2811"/>
                      <a:pt x="1229" y="3337"/>
                    </a:cubicBezTo>
                    <a:cubicBezTo>
                      <a:pt x="803" y="4390"/>
                      <a:pt x="402" y="5418"/>
                      <a:pt x="26" y="6395"/>
                    </a:cubicBezTo>
                    <a:lnTo>
                      <a:pt x="1" y="6495"/>
                    </a:lnTo>
                    <a:lnTo>
                      <a:pt x="76" y="6520"/>
                    </a:lnTo>
                    <a:cubicBezTo>
                      <a:pt x="2933" y="7623"/>
                      <a:pt x="5364" y="8576"/>
                      <a:pt x="7093" y="9252"/>
                    </a:cubicBezTo>
                    <a:cubicBezTo>
                      <a:pt x="7945" y="9578"/>
                      <a:pt x="8597" y="9829"/>
                      <a:pt x="9098" y="10029"/>
                    </a:cubicBezTo>
                    <a:cubicBezTo>
                      <a:pt x="9299" y="10104"/>
                      <a:pt x="9474" y="10180"/>
                      <a:pt x="9600" y="10230"/>
                    </a:cubicBezTo>
                    <a:cubicBezTo>
                      <a:pt x="9680" y="10246"/>
                      <a:pt x="9739" y="10262"/>
                      <a:pt x="9765" y="10271"/>
                    </a:cubicBezTo>
                    <a:lnTo>
                      <a:pt x="9765" y="10271"/>
                    </a:lnTo>
                    <a:cubicBezTo>
                      <a:pt x="9745" y="10255"/>
                      <a:pt x="9693" y="10217"/>
                      <a:pt x="9600" y="10180"/>
                    </a:cubicBezTo>
                    <a:cubicBezTo>
                      <a:pt x="9449" y="10129"/>
                      <a:pt x="9274" y="10054"/>
                      <a:pt x="9073" y="9954"/>
                    </a:cubicBezTo>
                    <a:cubicBezTo>
                      <a:pt x="8572" y="9754"/>
                      <a:pt x="7920" y="9478"/>
                      <a:pt x="7068" y="9152"/>
                    </a:cubicBezTo>
                    <a:cubicBezTo>
                      <a:pt x="5382" y="8458"/>
                      <a:pt x="3008" y="7493"/>
                      <a:pt x="238" y="6380"/>
                    </a:cubicBezTo>
                    <a:lnTo>
                      <a:pt x="238" y="6380"/>
                    </a:lnTo>
                    <a:cubicBezTo>
                      <a:pt x="627" y="5430"/>
                      <a:pt x="1016" y="4433"/>
                      <a:pt x="1429" y="3413"/>
                    </a:cubicBezTo>
                    <a:cubicBezTo>
                      <a:pt x="1655" y="2886"/>
                      <a:pt x="1855" y="2360"/>
                      <a:pt x="2081" y="1809"/>
                    </a:cubicBezTo>
                    <a:cubicBezTo>
                      <a:pt x="2181" y="1533"/>
                      <a:pt x="2306" y="1257"/>
                      <a:pt x="2407" y="982"/>
                    </a:cubicBezTo>
                    <a:lnTo>
                      <a:pt x="2582" y="556"/>
                    </a:lnTo>
                    <a:lnTo>
                      <a:pt x="2657" y="355"/>
                    </a:lnTo>
                    <a:lnTo>
                      <a:pt x="2702" y="242"/>
                    </a:lnTo>
                    <a:lnTo>
                      <a:pt x="2702" y="242"/>
                    </a:lnTo>
                    <a:cubicBezTo>
                      <a:pt x="6265" y="1643"/>
                      <a:pt x="9559" y="2945"/>
                      <a:pt x="12204" y="3984"/>
                    </a:cubicBezTo>
                    <a:lnTo>
                      <a:pt x="12204" y="3984"/>
                    </a:lnTo>
                    <a:cubicBezTo>
                      <a:pt x="11465" y="5857"/>
                      <a:pt x="10873" y="7411"/>
                      <a:pt x="10452" y="8525"/>
                    </a:cubicBezTo>
                    <a:cubicBezTo>
                      <a:pt x="10226" y="9052"/>
                      <a:pt x="10076" y="9503"/>
                      <a:pt x="9951" y="9804"/>
                    </a:cubicBezTo>
                    <a:cubicBezTo>
                      <a:pt x="9900" y="9954"/>
                      <a:pt x="9850" y="10054"/>
                      <a:pt x="9825" y="10155"/>
                    </a:cubicBezTo>
                    <a:cubicBezTo>
                      <a:pt x="9804" y="10218"/>
                      <a:pt x="9783" y="10263"/>
                      <a:pt x="9777" y="10276"/>
                    </a:cubicBezTo>
                    <a:lnTo>
                      <a:pt x="9777" y="10276"/>
                    </a:lnTo>
                    <a:cubicBezTo>
                      <a:pt x="9777" y="10276"/>
                      <a:pt x="9778" y="10276"/>
                      <a:pt x="9778" y="10277"/>
                    </a:cubicBezTo>
                    <a:lnTo>
                      <a:pt x="9778" y="10277"/>
                    </a:lnTo>
                    <a:cubicBezTo>
                      <a:pt x="9785" y="10268"/>
                      <a:pt x="9805" y="10240"/>
                      <a:pt x="9825" y="10180"/>
                    </a:cubicBezTo>
                    <a:cubicBezTo>
                      <a:pt x="9875" y="10079"/>
                      <a:pt x="9925" y="9979"/>
                      <a:pt x="9976" y="9854"/>
                    </a:cubicBezTo>
                    <a:cubicBezTo>
                      <a:pt x="10101" y="9553"/>
                      <a:pt x="10276" y="9127"/>
                      <a:pt x="10502" y="8601"/>
                    </a:cubicBezTo>
                    <a:cubicBezTo>
                      <a:pt x="10953" y="7473"/>
                      <a:pt x="11605" y="5894"/>
                      <a:pt x="12382" y="3964"/>
                    </a:cubicBezTo>
                    <a:lnTo>
                      <a:pt x="12432" y="3889"/>
                    </a:lnTo>
                    <a:lnTo>
                      <a:pt x="12331" y="3864"/>
                    </a:lnTo>
                    <a:cubicBezTo>
                      <a:pt x="9675" y="2786"/>
                      <a:pt x="6316" y="1458"/>
                      <a:pt x="2682" y="4"/>
                    </a:cubicBezTo>
                    <a:cubicBezTo>
                      <a:pt x="2685" y="2"/>
                      <a:pt x="2684" y="1"/>
                      <a:pt x="2681" y="1"/>
                    </a:cubicBezTo>
                    <a:close/>
                    <a:moveTo>
                      <a:pt x="9765" y="10271"/>
                    </a:moveTo>
                    <a:cubicBezTo>
                      <a:pt x="9772" y="10277"/>
                      <a:pt x="9775" y="10280"/>
                      <a:pt x="9775" y="10280"/>
                    </a:cubicBezTo>
                    <a:cubicBezTo>
                      <a:pt x="9775" y="10280"/>
                      <a:pt x="9776" y="10279"/>
                      <a:pt x="9777" y="10276"/>
                    </a:cubicBezTo>
                    <a:lnTo>
                      <a:pt x="9777" y="10276"/>
                    </a:lnTo>
                    <a:cubicBezTo>
                      <a:pt x="9774" y="10275"/>
                      <a:pt x="9771" y="10273"/>
                      <a:pt x="9765" y="10271"/>
                    </a:cubicBezTo>
                    <a:close/>
                    <a:moveTo>
                      <a:pt x="9778" y="10277"/>
                    </a:moveTo>
                    <a:cubicBezTo>
                      <a:pt x="9776" y="10279"/>
                      <a:pt x="9775" y="10280"/>
                      <a:pt x="9775" y="10280"/>
                    </a:cubicBezTo>
                    <a:cubicBezTo>
                      <a:pt x="9780" y="10280"/>
                      <a:pt x="9781" y="10279"/>
                      <a:pt x="9778" y="1027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36"/>
              <p:cNvSpPr/>
              <p:nvPr/>
            </p:nvSpPr>
            <p:spPr>
              <a:xfrm>
                <a:off x="5342900" y="2444175"/>
                <a:ext cx="165425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2614" extrusionOk="0">
                    <a:moveTo>
                      <a:pt x="37" y="1"/>
                    </a:moveTo>
                    <a:cubicBezTo>
                      <a:pt x="30" y="1"/>
                      <a:pt x="26" y="2"/>
                      <a:pt x="25" y="4"/>
                    </a:cubicBezTo>
                    <a:cubicBezTo>
                      <a:pt x="0" y="54"/>
                      <a:pt x="1454" y="681"/>
                      <a:pt x="3258" y="1408"/>
                    </a:cubicBezTo>
                    <a:cubicBezTo>
                      <a:pt x="5007" y="2102"/>
                      <a:pt x="6435" y="2614"/>
                      <a:pt x="6580" y="2614"/>
                    </a:cubicBezTo>
                    <a:cubicBezTo>
                      <a:pt x="6587" y="2614"/>
                      <a:pt x="6591" y="2613"/>
                      <a:pt x="6592" y="2611"/>
                    </a:cubicBezTo>
                    <a:cubicBezTo>
                      <a:pt x="6617" y="2560"/>
                      <a:pt x="5163" y="1934"/>
                      <a:pt x="3333" y="1207"/>
                    </a:cubicBezTo>
                    <a:cubicBezTo>
                      <a:pt x="1609" y="512"/>
                      <a:pt x="181" y="1"/>
                      <a:pt x="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36"/>
              <p:cNvSpPr/>
              <p:nvPr/>
            </p:nvSpPr>
            <p:spPr>
              <a:xfrm>
                <a:off x="5331600" y="2471750"/>
                <a:ext cx="165450" cy="65975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2639" extrusionOk="0">
                    <a:moveTo>
                      <a:pt x="37" y="1"/>
                    </a:moveTo>
                    <a:cubicBezTo>
                      <a:pt x="31" y="1"/>
                      <a:pt x="27" y="2"/>
                      <a:pt x="26" y="4"/>
                    </a:cubicBezTo>
                    <a:cubicBezTo>
                      <a:pt x="1" y="79"/>
                      <a:pt x="1455" y="706"/>
                      <a:pt x="3259" y="1432"/>
                    </a:cubicBezTo>
                    <a:cubicBezTo>
                      <a:pt x="5011" y="2104"/>
                      <a:pt x="6442" y="2639"/>
                      <a:pt x="6582" y="2639"/>
                    </a:cubicBezTo>
                    <a:cubicBezTo>
                      <a:pt x="6588" y="2639"/>
                      <a:pt x="6591" y="2638"/>
                      <a:pt x="6593" y="2635"/>
                    </a:cubicBezTo>
                    <a:cubicBezTo>
                      <a:pt x="6618" y="2585"/>
                      <a:pt x="5164" y="1934"/>
                      <a:pt x="3359" y="1232"/>
                    </a:cubicBezTo>
                    <a:cubicBezTo>
                      <a:pt x="1607" y="536"/>
                      <a:pt x="177" y="1"/>
                      <a:pt x="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36"/>
              <p:cNvSpPr/>
              <p:nvPr/>
            </p:nvSpPr>
            <p:spPr>
              <a:xfrm>
                <a:off x="5320950" y="2498700"/>
                <a:ext cx="165450" cy="65975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2639" extrusionOk="0">
                    <a:moveTo>
                      <a:pt x="37" y="0"/>
                    </a:moveTo>
                    <a:cubicBezTo>
                      <a:pt x="31" y="0"/>
                      <a:pt x="27" y="1"/>
                      <a:pt x="26" y="4"/>
                    </a:cubicBezTo>
                    <a:cubicBezTo>
                      <a:pt x="1" y="54"/>
                      <a:pt x="1455" y="705"/>
                      <a:pt x="3259" y="1407"/>
                    </a:cubicBezTo>
                    <a:cubicBezTo>
                      <a:pt x="5011" y="2103"/>
                      <a:pt x="6442" y="2638"/>
                      <a:pt x="6582" y="2638"/>
                    </a:cubicBezTo>
                    <a:cubicBezTo>
                      <a:pt x="6588" y="2638"/>
                      <a:pt x="6591" y="2637"/>
                      <a:pt x="6592" y="2635"/>
                    </a:cubicBezTo>
                    <a:cubicBezTo>
                      <a:pt x="6618" y="2560"/>
                      <a:pt x="5164" y="1933"/>
                      <a:pt x="3359" y="1207"/>
                    </a:cubicBezTo>
                    <a:cubicBezTo>
                      <a:pt x="1607" y="535"/>
                      <a:pt x="177" y="0"/>
                      <a:pt x="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36"/>
              <p:cNvSpPr/>
              <p:nvPr/>
            </p:nvSpPr>
            <p:spPr>
              <a:xfrm>
                <a:off x="5411175" y="2229900"/>
                <a:ext cx="180500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2868" extrusionOk="0">
                    <a:moveTo>
                      <a:pt x="33" y="1"/>
                    </a:moveTo>
                    <a:cubicBezTo>
                      <a:pt x="29" y="1"/>
                      <a:pt x="26" y="2"/>
                      <a:pt x="26" y="4"/>
                    </a:cubicBezTo>
                    <a:cubicBezTo>
                      <a:pt x="1" y="79"/>
                      <a:pt x="1580" y="756"/>
                      <a:pt x="3560" y="1532"/>
                    </a:cubicBezTo>
                    <a:cubicBezTo>
                      <a:pt x="5428" y="2289"/>
                      <a:pt x="6983" y="2867"/>
                      <a:pt x="7174" y="2867"/>
                    </a:cubicBezTo>
                    <a:cubicBezTo>
                      <a:pt x="7186" y="2867"/>
                      <a:pt x="7193" y="2865"/>
                      <a:pt x="7194" y="2861"/>
                    </a:cubicBezTo>
                    <a:cubicBezTo>
                      <a:pt x="7219" y="2811"/>
                      <a:pt x="5615" y="2134"/>
                      <a:pt x="3635" y="1332"/>
                    </a:cubicBezTo>
                    <a:cubicBezTo>
                      <a:pt x="1732" y="585"/>
                      <a:pt x="154" y="1"/>
                      <a:pt x="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36"/>
              <p:cNvSpPr/>
              <p:nvPr/>
            </p:nvSpPr>
            <p:spPr>
              <a:xfrm>
                <a:off x="5159925" y="2246175"/>
                <a:ext cx="219325" cy="386700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15468" extrusionOk="0">
                    <a:moveTo>
                      <a:pt x="8305" y="0"/>
                    </a:moveTo>
                    <a:cubicBezTo>
                      <a:pt x="8228" y="0"/>
                      <a:pt x="8141" y="8"/>
                      <a:pt x="8046" y="29"/>
                    </a:cubicBezTo>
                    <a:cubicBezTo>
                      <a:pt x="7570" y="79"/>
                      <a:pt x="6868" y="330"/>
                      <a:pt x="6266" y="932"/>
                    </a:cubicBezTo>
                    <a:cubicBezTo>
                      <a:pt x="5640" y="1508"/>
                      <a:pt x="5139" y="2435"/>
                      <a:pt x="4738" y="3463"/>
                    </a:cubicBezTo>
                    <a:cubicBezTo>
                      <a:pt x="4312" y="4490"/>
                      <a:pt x="3860" y="5643"/>
                      <a:pt x="3384" y="6821"/>
                    </a:cubicBezTo>
                    <a:cubicBezTo>
                      <a:pt x="2432" y="9202"/>
                      <a:pt x="1580" y="11358"/>
                      <a:pt x="953" y="12912"/>
                    </a:cubicBezTo>
                    <a:cubicBezTo>
                      <a:pt x="677" y="13689"/>
                      <a:pt x="427" y="14315"/>
                      <a:pt x="251" y="14766"/>
                    </a:cubicBezTo>
                    <a:cubicBezTo>
                      <a:pt x="101" y="15217"/>
                      <a:pt x="1" y="15468"/>
                      <a:pt x="26" y="15468"/>
                    </a:cubicBezTo>
                    <a:cubicBezTo>
                      <a:pt x="26" y="15468"/>
                      <a:pt x="151" y="15242"/>
                      <a:pt x="327" y="14816"/>
                    </a:cubicBezTo>
                    <a:cubicBezTo>
                      <a:pt x="527" y="14340"/>
                      <a:pt x="778" y="13714"/>
                      <a:pt x="1104" y="12987"/>
                    </a:cubicBezTo>
                    <a:cubicBezTo>
                      <a:pt x="1755" y="11433"/>
                      <a:pt x="2632" y="9277"/>
                      <a:pt x="3585" y="6897"/>
                    </a:cubicBezTo>
                    <a:cubicBezTo>
                      <a:pt x="4061" y="5719"/>
                      <a:pt x="4512" y="4591"/>
                      <a:pt x="4913" y="3538"/>
                    </a:cubicBezTo>
                    <a:cubicBezTo>
                      <a:pt x="5314" y="2511"/>
                      <a:pt x="5765" y="1608"/>
                      <a:pt x="6367" y="1032"/>
                    </a:cubicBezTo>
                    <a:cubicBezTo>
                      <a:pt x="6943" y="455"/>
                      <a:pt x="7595" y="180"/>
                      <a:pt x="8046" y="105"/>
                    </a:cubicBezTo>
                    <a:cubicBezTo>
                      <a:pt x="8272" y="67"/>
                      <a:pt x="8453" y="61"/>
                      <a:pt x="8579" y="61"/>
                    </a:cubicBezTo>
                    <a:cubicBezTo>
                      <a:pt x="8641" y="61"/>
                      <a:pt x="8690" y="62"/>
                      <a:pt x="8723" y="62"/>
                    </a:cubicBezTo>
                    <a:cubicBezTo>
                      <a:pt x="8756" y="62"/>
                      <a:pt x="8773" y="61"/>
                      <a:pt x="8773" y="54"/>
                    </a:cubicBezTo>
                    <a:cubicBezTo>
                      <a:pt x="8773" y="54"/>
                      <a:pt x="8698" y="29"/>
                      <a:pt x="8572" y="29"/>
                    </a:cubicBezTo>
                    <a:cubicBezTo>
                      <a:pt x="8500" y="15"/>
                      <a:pt x="8411" y="0"/>
                      <a:pt x="8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6"/>
              <p:cNvSpPr/>
              <p:nvPr/>
            </p:nvSpPr>
            <p:spPr>
              <a:xfrm>
                <a:off x="5148650" y="2684400"/>
                <a:ext cx="342125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5508" extrusionOk="0">
                    <a:moveTo>
                      <a:pt x="915" y="0"/>
                    </a:moveTo>
                    <a:cubicBezTo>
                      <a:pt x="796" y="0"/>
                      <a:pt x="690" y="7"/>
                      <a:pt x="602" y="19"/>
                    </a:cubicBezTo>
                    <a:cubicBezTo>
                      <a:pt x="201" y="19"/>
                      <a:pt x="1" y="44"/>
                      <a:pt x="1" y="44"/>
                    </a:cubicBezTo>
                    <a:cubicBezTo>
                      <a:pt x="1" y="69"/>
                      <a:pt x="201" y="94"/>
                      <a:pt x="602" y="94"/>
                    </a:cubicBezTo>
                    <a:cubicBezTo>
                      <a:pt x="778" y="94"/>
                      <a:pt x="1028" y="119"/>
                      <a:pt x="1279" y="145"/>
                    </a:cubicBezTo>
                    <a:cubicBezTo>
                      <a:pt x="1555" y="170"/>
                      <a:pt x="1855" y="170"/>
                      <a:pt x="2206" y="220"/>
                    </a:cubicBezTo>
                    <a:cubicBezTo>
                      <a:pt x="2883" y="295"/>
                      <a:pt x="3685" y="445"/>
                      <a:pt x="4562" y="646"/>
                    </a:cubicBezTo>
                    <a:cubicBezTo>
                      <a:pt x="5439" y="846"/>
                      <a:pt x="6367" y="1122"/>
                      <a:pt x="7344" y="1523"/>
                    </a:cubicBezTo>
                    <a:cubicBezTo>
                      <a:pt x="8296" y="1899"/>
                      <a:pt x="9199" y="2350"/>
                      <a:pt x="9976" y="2801"/>
                    </a:cubicBezTo>
                    <a:cubicBezTo>
                      <a:pt x="10753" y="3252"/>
                      <a:pt x="11429" y="3703"/>
                      <a:pt x="11956" y="4104"/>
                    </a:cubicBezTo>
                    <a:cubicBezTo>
                      <a:pt x="12231" y="4305"/>
                      <a:pt x="12482" y="4505"/>
                      <a:pt x="12682" y="4681"/>
                    </a:cubicBezTo>
                    <a:cubicBezTo>
                      <a:pt x="12908" y="4856"/>
                      <a:pt x="13083" y="5007"/>
                      <a:pt x="13209" y="5132"/>
                    </a:cubicBezTo>
                    <a:cubicBezTo>
                      <a:pt x="13510" y="5383"/>
                      <a:pt x="13660" y="5508"/>
                      <a:pt x="13685" y="5508"/>
                    </a:cubicBezTo>
                    <a:cubicBezTo>
                      <a:pt x="13685" y="5483"/>
                      <a:pt x="13535" y="5333"/>
                      <a:pt x="13284" y="5057"/>
                    </a:cubicBezTo>
                    <a:cubicBezTo>
                      <a:pt x="13134" y="4932"/>
                      <a:pt x="12983" y="4756"/>
                      <a:pt x="12758" y="4581"/>
                    </a:cubicBezTo>
                    <a:cubicBezTo>
                      <a:pt x="12557" y="4405"/>
                      <a:pt x="12332" y="4205"/>
                      <a:pt x="12056" y="3979"/>
                    </a:cubicBezTo>
                    <a:cubicBezTo>
                      <a:pt x="11530" y="3553"/>
                      <a:pt x="10853" y="3077"/>
                      <a:pt x="10076" y="2626"/>
                    </a:cubicBezTo>
                    <a:cubicBezTo>
                      <a:pt x="9299" y="2150"/>
                      <a:pt x="8397" y="1698"/>
                      <a:pt x="7419" y="1322"/>
                    </a:cubicBezTo>
                    <a:cubicBezTo>
                      <a:pt x="6442" y="921"/>
                      <a:pt x="5489" y="646"/>
                      <a:pt x="4612" y="445"/>
                    </a:cubicBezTo>
                    <a:cubicBezTo>
                      <a:pt x="3710" y="245"/>
                      <a:pt x="2908" y="119"/>
                      <a:pt x="2206" y="69"/>
                    </a:cubicBezTo>
                    <a:cubicBezTo>
                      <a:pt x="1880" y="44"/>
                      <a:pt x="1555" y="19"/>
                      <a:pt x="1304" y="19"/>
                    </a:cubicBezTo>
                    <a:cubicBezTo>
                      <a:pt x="1166" y="7"/>
                      <a:pt x="1035" y="0"/>
                      <a:pt x="9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777" name="Google Shape;2777;p3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8" name="Google Shape;2778;p36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9" name="Google Shape;2779;p36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780" name="Google Shape;2780;p36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781" name="Google Shape;2781;p36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782" name="Google Shape;2782;p36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783" name="Google Shape;2783;p36">
            <a:hlinkClick r:id="rId9" action="ppaction://hlinksldjump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784" name="Google Shape;2784;p36">
            <a:hlinkClick r:id="rId10" action="ppaction://hlinksldjump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785" name="Google Shape;2785;p36">
            <a:hlinkClick r:id="rId11" action="ppaction://hlinksldjump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612766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ขั้นตอนที่  1 จัดตั้งคณะทำงานพัฒนาระบบ </a:t>
            </a:r>
            <a:r>
              <a:rPr lang="en-US" sz="28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HACCP</a:t>
            </a:r>
            <a:endParaRPr sz="28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sp>
        <p:nvSpPr>
          <p:cNvPr id="2568" name="Google Shape;2568;p34"/>
          <p:cNvSpPr txBox="1">
            <a:spLocks noGrp="1"/>
          </p:cNvSpPr>
          <p:nvPr>
            <p:ph type="body" idx="1"/>
          </p:nvPr>
        </p:nvSpPr>
        <p:spPr>
          <a:xfrm>
            <a:off x="628766" y="991077"/>
            <a:ext cx="7704000" cy="230399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เป็นผู้ที่มีความรู้ความเข้าใจในตัวผลิตภัณฑ์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ประกอบด้วยบุคลากรจากหลายฝ่าย ได้แก่ ผู้จัดการฝ่ายควบคุมคุณภาพ ผู้จัดการฝ่ายวิศวกรรม ผู้จัดการฝ่ายผลิต รวมถึงหัวหน้าฝ่ายต่าง ๆ และอื่น ๆ 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เป็นผู้ที่มีความรู้เฉพาะแตกต่างกัน  มีประสบการณ์  มีหน้าที่ความรับผิดชอบ มีอำนาจบริหารและเป็นผู้แทนจากแผนกต่าง ๆ 6-8 คน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ต้องได้รับการสนับสนุนจากผู้บริหารระดับสูง ทั้งในเรื่องทรัพยากรตลอดจนการกำหนดขอบข่ายการประยุกต์ใช้ระบบ </a:t>
            </a:r>
            <a:r>
              <a:rPr lang="en-US" sz="1600" b="1" dirty="0">
                <a:solidFill>
                  <a:schemeClr val="dk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HACCP</a:t>
            </a: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rId9" action="ppaction://hlinksldjump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rId10" action="ppaction://hlinksldjump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53751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34"/>
          <p:cNvSpPr/>
          <p:nvPr/>
        </p:nvSpPr>
        <p:spPr>
          <a:xfrm>
            <a:off x="712450" y="707100"/>
            <a:ext cx="4622700" cy="1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4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คณะทำงานพัฒนาระบบ </a:t>
            </a:r>
            <a:r>
              <a:rPr lang="en-US" sz="2000" b="1" dirty="0">
                <a:latin typeface="Athiti" panose="00000500000000000000" pitchFamily="2" charset="-34"/>
                <a:ea typeface="Changa One"/>
                <a:cs typeface="Athiti" panose="00000500000000000000" pitchFamily="2" charset="-34"/>
                <a:sym typeface="Changa One"/>
              </a:rPr>
              <a:t>HACCP</a:t>
            </a:r>
            <a:endParaRPr sz="2000" b="1" dirty="0">
              <a:latin typeface="Athiti" panose="00000500000000000000" pitchFamily="2" charset="-34"/>
              <a:ea typeface="Changa One"/>
              <a:cs typeface="Athiti" panose="00000500000000000000" pitchFamily="2" charset="-34"/>
              <a:sym typeface="Changa One"/>
            </a:endParaRPr>
          </a:p>
        </p:txBody>
      </p:sp>
      <p:pic>
        <p:nvPicPr>
          <p:cNvPr id="2569" name="Google Shape;2569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7989016" y="200725"/>
            <a:ext cx="343750" cy="34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0" name="Google Shape;2570;p3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1" name="Google Shape;2571;p3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2" name="Google Shape;2572;p34">
            <a:hlinkClick r:id="rId6" action="ppaction://hlinksldjump"/>
          </p:cNvPr>
          <p:cNvSpPr txBox="1"/>
          <p:nvPr/>
        </p:nvSpPr>
        <p:spPr>
          <a:xfrm rot="5400000">
            <a:off x="8674050" y="264222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Mon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3" name="Google Shape;2573;p34">
            <a:hlinkClick r:id="rId7" action="ppaction://hlinksldjump"/>
          </p:cNvPr>
          <p:cNvSpPr txBox="1"/>
          <p:nvPr/>
        </p:nvSpPr>
        <p:spPr>
          <a:xfrm rot="5400000">
            <a:off x="8674050" y="1121456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Tue</a:t>
            </a: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4" name="Google Shape;2574;p34">
            <a:hlinkClick r:id="rId8" action="ppaction://hlinksldjump"/>
          </p:cNvPr>
          <p:cNvSpPr txBox="1"/>
          <p:nvPr/>
        </p:nvSpPr>
        <p:spPr>
          <a:xfrm rot="5400000">
            <a:off x="8674050" y="1978661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Wed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5" name="Google Shape;2575;p34">
            <a:hlinkClick r:id="rId9" action="ppaction://hlinksldjump"/>
          </p:cNvPr>
          <p:cNvSpPr txBox="1"/>
          <p:nvPr/>
        </p:nvSpPr>
        <p:spPr>
          <a:xfrm rot="5400000">
            <a:off x="8674050" y="2835924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6" name="Google Shape;2576;p34">
            <a:hlinkClick r:id="" action="ppaction://noaction"/>
          </p:cNvPr>
          <p:cNvSpPr txBox="1"/>
          <p:nvPr/>
        </p:nvSpPr>
        <p:spPr>
          <a:xfrm rot="5400000">
            <a:off x="8674050" y="3693129"/>
            <a:ext cx="589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Fri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77" name="Google Shape;2577;p34">
            <a:hlinkClick r:id="" action="ppaction://noaction"/>
          </p:cNvPr>
          <p:cNvSpPr txBox="1"/>
          <p:nvPr/>
        </p:nvSpPr>
        <p:spPr>
          <a:xfrm rot="5400000">
            <a:off x="8668550" y="4544250"/>
            <a:ext cx="5895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26D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Wkd</a:t>
            </a:r>
            <a:endParaRPr sz="1200">
              <a:solidFill>
                <a:srgbClr val="3D526D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59647-7961-4F6C-8B70-712696C6EF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0834" y="991106"/>
            <a:ext cx="5742331" cy="37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94526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Interactive Agenda by Slidesgo">
  <a:themeElements>
    <a:clrScheme name="Simple Light">
      <a:dk1>
        <a:srgbClr val="313D4D"/>
      </a:dk1>
      <a:lt1>
        <a:srgbClr val="FDFDFD"/>
      </a:lt1>
      <a:dk2>
        <a:srgbClr val="E86B77"/>
      </a:dk2>
      <a:lt2>
        <a:srgbClr val="FE8876"/>
      </a:lt2>
      <a:accent1>
        <a:srgbClr val="8B8CE7"/>
      </a:accent1>
      <a:accent2>
        <a:srgbClr val="C2EAE8"/>
      </a:accent2>
      <a:accent3>
        <a:srgbClr val="6263F4"/>
      </a:accent3>
      <a:accent4>
        <a:srgbClr val="EFC7C7"/>
      </a:accent4>
      <a:accent5>
        <a:srgbClr val="FFC35F"/>
      </a:accent5>
      <a:accent6>
        <a:srgbClr val="8B8CE7"/>
      </a:accent6>
      <a:hlink>
        <a:srgbClr val="E86B7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1425</Words>
  <Application>Microsoft Office PowerPoint</Application>
  <PresentationFormat>นำเสนอทางหน้าจอ (16:9)</PresentationFormat>
  <Paragraphs>291</Paragraphs>
  <Slides>31</Slides>
  <Notes>30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40" baseType="lpstr">
      <vt:lpstr>Athiti</vt:lpstr>
      <vt:lpstr>Quicksand Light</vt:lpstr>
      <vt:lpstr>Roboto Condensed Light</vt:lpstr>
      <vt:lpstr>Changa One</vt:lpstr>
      <vt:lpstr>Quicksand</vt:lpstr>
      <vt:lpstr>Arial</vt:lpstr>
      <vt:lpstr>Raleway Thin</vt:lpstr>
      <vt:lpstr>Wingdings</vt:lpstr>
      <vt:lpstr>Medical Interactive Agenda by Slidesgo</vt:lpstr>
      <vt:lpstr>ระบบวิเคราะห์อันตรายและจุดวิกฤติที่ต้องควบคุม  (Hazard Analysis and Critical Control Point System)   หรือ  HACCP </vt:lpstr>
      <vt:lpstr>ความหมายของระบบ HACCP</vt:lpstr>
      <vt:lpstr>ประวัติความเป็นมาของระบบ HACCP</vt:lpstr>
      <vt:lpstr>ประโยชน์ของระบบ HACCP</vt:lpstr>
      <vt:lpstr>หลักการ HACCP</vt:lpstr>
      <vt:lpstr>ขั้นตอนการจัดทำแผน HACCP </vt:lpstr>
      <vt:lpstr>รายละเอียด </vt:lpstr>
      <vt:lpstr>ขั้นตอนที่  1 จัดตั้งคณะทำงานพัฒนาระบบ HACCP</vt:lpstr>
      <vt:lpstr>คณะทำงานพัฒนาระบบ HACCP</vt:lpstr>
      <vt:lpstr>ขั้นตอนที่ 2 อธิบายรายละเอียดผลิตภัณฑ์</vt:lpstr>
      <vt:lpstr>ขั้นตอนที่ 3 ระบุวัตถุประสงค์ในการใช้ผลิตภัณฑ์                  และกลุ่มผู้บริโภค</vt:lpstr>
      <vt:lpstr>รายละเอียดและวัตถุประสงค์การนำไปใช้ผลิตภัณฑ์กล้วยเส้นสมุนไพร </vt:lpstr>
      <vt:lpstr>รายละเอียดและวัตถุประสงค์การนำไปใช้ผลิตภัณฑ์กล้วยเส้นสมุนไพร (ต่อ) </vt:lpstr>
      <vt:lpstr>ขั้นตอนที่ 4 การจัดทำแผนภูมิการผลิต</vt:lpstr>
      <vt:lpstr>งานนำเสนอ PowerPoint</vt:lpstr>
      <vt:lpstr>ขั้นตอนที่ 5 ทวนสอบความถูกต้องของแผนภูมิ                 การผลิตกับสายการผลิตจริง</vt:lpstr>
      <vt:lpstr>ขั้นตอนที่ 6 การวิเคราะห์อันตราย</vt:lpstr>
      <vt:lpstr>การวิเคราะห์อันตราย</vt:lpstr>
      <vt:lpstr>ขั้นตอนที่ 7 กำหนดจุดวิกฤติที่ต้องควบคุม (CCP)</vt:lpstr>
      <vt:lpstr>การวิเคราะห์อันตรายและการกำหนดจุดวิกฤติที่ต้องควบคุม</vt:lpstr>
      <vt:lpstr>ขั้นตอนที่ 8 การกำหนดค่าวิกฤติ</vt:lpstr>
      <vt:lpstr>การกำหนดค่าวิกฤติ</vt:lpstr>
      <vt:lpstr>ขั้นตอนที่ 9 กำหนดการตรวจติดตาม  การควบคุม                 จุดวิกฤติ</vt:lpstr>
      <vt:lpstr>วิธีการตรวจติดตาม</vt:lpstr>
      <vt:lpstr>การกำหนดการตรวจติดตาม</vt:lpstr>
      <vt:lpstr>ขั้นตอนที่ 10 กำหนดวิธีการแก้ไขเมื่อตรวจพบจุด                   วิกฤติที่ต้องควบคุม</vt:lpstr>
      <vt:lpstr>การกำหนดวิธีการแก้ไข</vt:lpstr>
      <vt:lpstr>ขั้นตอนที่ 11 กำหนดวิธีการทวนสอบระบบ                   HACCP </vt:lpstr>
      <vt:lpstr>ขั้นตอนที่ 12 กำหนดวิธีการจัดทำเอกสารและการ                  จัดเก็บบันทึกข้อมูล</vt:lpstr>
      <vt:lpstr>ตัวอย่าง</vt:lpstr>
      <vt:lpstr>ตัวอย่างแผนภูมิการผลิต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INTERACTIVE AGENDA</dc:title>
  <dc:creator>DELL</dc:creator>
  <cp:lastModifiedBy>jariya sukjuntra</cp:lastModifiedBy>
  <cp:revision>25</cp:revision>
  <dcterms:modified xsi:type="dcterms:W3CDTF">2022-01-27T01:23:05Z</dcterms:modified>
</cp:coreProperties>
</file>