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5" autoAdjust="0"/>
  </p:normalViewPr>
  <p:slideViewPr>
    <p:cSldViewPr>
      <p:cViewPr varScale="1">
        <p:scale>
          <a:sx n="59" d="100"/>
          <a:sy n="59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E745A-CB6B-4734-AD60-B34EE20FD06F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BA144-DB8C-4A9C-8F5E-A4F09E11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9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</a:t>
            </a:r>
            <a:r>
              <a:rPr lang="th-TH" dirty="0" smtClean="0"/>
              <a:t>การสร้าง</a:t>
            </a:r>
            <a:r>
              <a:rPr lang="th-TH" baseline="0" dirty="0" smtClean="0"/>
              <a:t> </a:t>
            </a:r>
            <a:r>
              <a:rPr lang="en-GB" baseline="0" dirty="0" smtClean="0"/>
              <a:t>process </a:t>
            </a:r>
            <a:r>
              <a:rPr lang="th-TH" baseline="0" dirty="0" smtClean="0"/>
              <a:t>ใหม่ทุกครั้งซ้ำๆกันเมื่อมีการร้องขอจาก </a:t>
            </a:r>
            <a:r>
              <a:rPr lang="en-GB" baseline="0" dirty="0" smtClean="0"/>
              <a:t>client </a:t>
            </a:r>
            <a:r>
              <a:rPr lang="th-TH" baseline="0" dirty="0" smtClean="0"/>
              <a:t>จะทำให้เปลืองทรัพยากร และเสียเวลาในการสร้าง </a:t>
            </a:r>
            <a:r>
              <a:rPr lang="en-GB" baseline="0" dirty="0" smtClean="0"/>
              <a:t>process</a:t>
            </a:r>
            <a:endParaRPr lang="th-TH" baseline="0" dirty="0" smtClean="0"/>
          </a:p>
          <a:p>
            <a:r>
              <a:rPr lang="th-TH" baseline="0" dirty="0" smtClean="0"/>
              <a:t>2.ดังนั้นแทนที่จะสร้าง </a:t>
            </a:r>
            <a:r>
              <a:rPr lang="en-GB" baseline="0" dirty="0" smtClean="0"/>
              <a:t>process </a:t>
            </a:r>
            <a:r>
              <a:rPr lang="th-TH" baseline="0" dirty="0" smtClean="0"/>
              <a:t>ขึ้นมาหลายๆตัว ก็กระทำเพียงสร้าง </a:t>
            </a:r>
            <a:r>
              <a:rPr lang="en-GB" baseline="0" dirty="0" smtClean="0"/>
              <a:t>thread </a:t>
            </a:r>
            <a:r>
              <a:rPr lang="th-TH" baseline="0" dirty="0" smtClean="0"/>
              <a:t>ใหม่ขึ้นมาเพื่อบริการให้แก่ผู้ใช้แต่ละคน โดยใช้ทรัพยากรอื่นๆร่วมกัน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47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1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34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3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9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7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7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4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1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6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5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65CD-1DCE-4B57-BF2B-0FC6532B2EB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620" y="3501008"/>
            <a:ext cx="7560840" cy="115212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Chapter 4: Multithreaded Programming</a:t>
            </a:r>
            <a:endParaRPr lang="en-GB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7971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อาจารย์ ดร.อรรถพล อดุลยศาสน์</a:t>
            </a:r>
            <a:endParaRPr lang="en-GB" sz="3600" b="1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คณะวิทยาศาสตร์เทคโนโลยี และการเกษตร</a:t>
            </a:r>
            <a:endParaRPr lang="th-TH" sz="36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สาขาคอมพิวเตอร์</a:t>
            </a: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186" y="0"/>
            <a:ext cx="3329707" cy="32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4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Multithreading Models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สามารถแบ่งออกเป็น 2 กลุ่มคือ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thread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threads: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ถูกจัดการในระดับของ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โดย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library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ซึ่งอยู่เหนือระดับของ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ทำงานและถูกจัดการโดยตรงจาก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อย่างไรก็ตามความสัมพันธ์กันระหว่าง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ทั้งสองกลุ่มจำเป็นต้องมี และสามารถอธิบายได้ใน 3 รูปแบบ คือ 1)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many-to-one model 2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one-to-one model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3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many-to-many model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514350" indent="-514350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1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Many-to-One Model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ความสัมพันธ์ระหว่าง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เป็นแบบ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many-to-one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ในชั้นของ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มีหลายชุด ซึ่งทำงานประสานกับ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ซึ่งมี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เดียว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ลักษณะเช่นนี้การจัดการ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อยู่ในส่วนพื้นที่ของ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การทำงานจึงมีประสิทธิภาพ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อย่างไรก็ตามการใช้งาน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processor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สามารถกระทำได้เพียง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core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เดียว</a:t>
            </a:r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3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Diagram of Many-to-One Model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0"/>
            <a:ext cx="4644220" cy="445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0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One-to-One Model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One-to-one model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เป็นลักษณะที่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เชื่อมการทำงานไปยัง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 หนึ่งต่อหนึ่ง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การทำงานของ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ในลักษณะนี้ทำให้สามารถใช้งานหน่วยประมวลผลได้หลายหน่วย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(multiprocessors)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ได้พร้อมกัน เนื่องจาก มีหลาย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threads 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อย่างไรก็ตามการสร้าง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kernels 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หลายตัวนั้นเป็นการสิ้นเปลื่องทรัพยากร และทำให้ประสิทธิภาพการทำงานของการประมวลผลลดลง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ดังนั้นจำนวน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จะต้องมีความเหมาะสมซึ่งขึ้นอยุ่กับระบบนั้นๆ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Linux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ใช้โมเดลนี้</a:t>
            </a:r>
          </a:p>
          <a:p>
            <a:pPr algn="thaiDist"/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62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Diagram of One-to-One Model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75" y="2269958"/>
            <a:ext cx="728782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1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Many-to-Many Model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Many-to-many model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เป็นการประสานการทำงานระหว่าง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จำนวนหลายชุด เข้ากับ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ในจำนวนที่น้อยกว่าหรือเท่ากัน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อย่างไรมีความยุ่งยากในการจัดการ</a:t>
            </a:r>
          </a:p>
          <a:p>
            <a:pPr algn="thaiDist"/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4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Diagram of Many-to-Many Model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1412776"/>
            <a:ext cx="5760640" cy="489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5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Libraries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libraries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เป็นสิ่งสนับสนุนให้แก่นักพัฒนาโปรแกรมในการเรียกใช้ และจัดการ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ผ่าน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API (Application Programming Interface)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Libraries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 2 ประเภทคือ </a:t>
            </a:r>
          </a:p>
          <a:p>
            <a:pPr marL="914400" lvl="1" indent="-457200" algn="thaiDist">
              <a:buFont typeface="Courier New" panose="02070309020205020404" pitchFamily="49" charset="0"/>
              <a:buChar char="o"/>
            </a:pP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ประเภทสำหรับ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thread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code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อยู่ในส่วนของ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เท่านั้น ฟังค์ชั่นต่างๆที่ใช้งานอยู่ในระดับ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ซึ่งไม่มีการเรียกใช้งาน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system call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ในชั้นของ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</a:t>
            </a:r>
            <a:endParaRPr lang="th-TH" sz="32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914400" lvl="1" indent="-457200" algn="thaiDist">
              <a:buFont typeface="Courier New" panose="02070309020205020404" pitchFamily="49" charset="0"/>
              <a:buChar char="o"/>
            </a:pP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ประเภทสำหรับ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thread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library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ให้บริการโดย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kernel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code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จึงอยู่ในพื้นที่ของ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</a:t>
            </a:r>
            <a:endParaRPr lang="th-TH" sz="32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lvl="1" indent="-352425" algn="thaiDist">
              <a:buFont typeface="Arial" panose="020B0604020202020204" pitchFamily="34" charset="0"/>
              <a:buChar char="•"/>
            </a:pP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ปัจจุบันมี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libraries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หลักอยู่ 3 กลุ่มคือ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POSIX </a:t>
            </a:r>
            <a:r>
              <a:rPr lang="en-GB" sz="3200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Pthreads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Win32 </a:t>
            </a:r>
            <a:r>
              <a:rPr lang="th-TH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sz="32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Java  </a:t>
            </a:r>
            <a:endParaRPr lang="th-TH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err="1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Pthreads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สามารถเรียกใช้ผ่าน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API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ที่อ้างอิงมาตรฐาน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POSIX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IEEE 1003.1c)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Pthreads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library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ให้บริการใน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Linux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OS,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Solaris, Mac OS X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รองรับการใช้งานทั้งในระดับ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thread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thread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Pthreads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พัฒนาด้วยภาษา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เมื่อต้องการใช้ต้อง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include &lt;</a:t>
            </a: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pthread.h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&gt;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Pthreads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มีฟังก์ชั่นที่สำคัญเช่น </a:t>
            </a: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pthread_create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(), </a:t>
            </a: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pthread_join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pthread_exit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()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https://www.youtube.com/watch?v=ynCc-v0K-do</a:t>
            </a:r>
            <a:endParaRPr lang="th-TH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7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Win32 Threads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Win32 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ใช้งานในระดับของ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kernel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Library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มีให้บริการใน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Windows OS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ผ่าน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API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ซึ่งมีลักษณะคล้ายกับ </a:t>
            </a: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Pthreads</a:t>
            </a: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การใช้งานจำเป็นต้องเรียกใช้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library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include &lt;</a:t>
            </a: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windows.h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&gt;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ฟังก์ชั่นที่สำคัญเมื่อใช้งาน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API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CreateThread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WaitForSingleObject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()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https://www.youtube.com/watch?v=8C4wLzp5lK4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0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Objectives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สามารถอธิบายหลักการพื้นฐานของ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และโครงสร้างพื้นฐานของ การใช้งาน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ที่สนับสนุนหลักการของ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multithreaded computer system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สามารถอธิบาย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APIs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 </a:t>
            </a: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Pthreads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Win32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Java thread libraries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เข้าใจประเด็นปัญหาที่เกี่ยวข้องกับ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multithread programming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1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Java Threads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Java 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สามารถเรียกใช้งานผ่าน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java programing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system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ใดๆที่สามารถทำงานกับ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JVM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สามารถสร้าง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ด้วยฟังค์ชั่น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run(), start()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runnable interface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https://www.youtube.com/watch?v=b5sj13Z7aho</a:t>
            </a:r>
            <a:endParaRPr lang="th-TH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9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คือหน่วยพื้นฐานของการใช้งาน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(CPU Utilisation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ในการประมวลผล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ในบทที่แล้ว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ถูกสมมุติให้มีเพียง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เดี่ยว ในความเป็น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จริง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 process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สามารถมีหลายๆ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1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มีองค์ประกอบคือ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ID, PC, register set, stack</a:t>
            </a: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ใดมี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หลายตัว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(multiple threads)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จะมีการร่วมใช้ทรัพยากรคือ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code, data, opened files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signals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จะสามารถทำงานได้หลายๆงานพร้อมกัน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5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4674"/>
            <a:ext cx="8928992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Single-thread and Multi-thread Process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42" y="1412776"/>
            <a:ext cx="799111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Understanding to Idea of Thread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ในการพัฒนาโปรแกรมทำงานบนคอมพิวเตอร์รุ่นใหม่นั้น แต่ละ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จะสามารถมี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หลากหลาย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มาทำงานให้ ภายใต้การควบคุมที่ซับซ้อน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web browser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อาจมี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ทำงานแสดงภาพ แสดงข้อความ และไปโหลดข้อมูลเพิ่มเติมจาก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server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web server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ต้องมี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หลายๆตัวเพื่อให้บริการ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ที่เข้ามาขอใช้บริการ ซึ่งจะเห็นว่าแท้จริงเป็นการทำงานเหมือนกันแต่รับผิดชอบ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แตกต่างกัน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Multiprocesses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จึงแตกต่างกันที่การใช้ทรัพยากร คือ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ใช้ทรัพยกรร่วมกันบางส่วน 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8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Multithreaded Server Architecture 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97" y="2141984"/>
            <a:ext cx="8523081" cy="299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9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Benefits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ประโยชน์ของการใช้งาน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สามารถอธิบายได้ 4 ประการคือ</a:t>
            </a:r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Responsiveness: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ทำให้การตอบสนองต่อผู้ใช้มีคุณภาพ เมื่อภาระงานถูกประมวลโดย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คู่ขนานไปกับการทำตามคำสั่งอื่นๆของผู้ใช้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Resource sharing: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การแบ่งการใช้งานทรัพยากรด้านหน่วยความจำ เช่น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code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</a:t>
            </a: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Economy: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ประหยัดทั้งในด้านทรัพยากรและเวลา เนื่องจากการใช้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สามารถเข้าถึงและควบคุมการทำงานได้ดีกว่าการใช้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ใหม่ เช่นการสร้าง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ใหม่ทำได้เร็วกว่าสร้าง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ใหม่ถึง 30 เท่า และการสลับเนื้อหา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(context switching)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เร็วกว่า 5 เท่าใน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olaris OS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Scalibility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multithread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เหมาะสมกับโครงสร้างคอมพิวเตอร์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multi-CPU </a:t>
            </a: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2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Multicore Programming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Multicore programming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คือการเขียนโปรแกรมให้สามารถใช้ความสามารถของคอมพิวเตอร์ที่มีโครงสร้างหน่วยประมวลผล แบบหลายโปรเซสเซอร์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(multi-core system)</a:t>
            </a:r>
          </a:p>
          <a:p>
            <a:pPr algn="thaiDist"/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08" y="2924944"/>
            <a:ext cx="6831847" cy="393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Designing Issues</a:t>
            </a:r>
            <a:r>
              <a:rPr lang="th-TH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(1)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เมื่อโครงสร้างทางด้านฮาร์ดแวร์ของคอมพิวเตอร์พัฒนาไปสู่ระบบประมวลผลแบบหลายหน่วย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(multi processors)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ทำให้การออกแบบและการเขียนโปรแกรมต้องคำนึงถึงการประมวลผลแบบขนาน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(parallel execution)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เพื่อให้คอมพิวเตอร์ทำงานเต็มประสิทธิภาพ อย่างไรก็ตามการพัฒนาโปรแกรมในลักษณะนี้จำเป็นต้องพิจารณาสิ่งต่อไปนี้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Dividing activities: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การแบ่งงานออกเป็นส่วนๆ เพื่อให้งานต่างๆประมวลผลคู่ขนานกันได้โดยไม่เกิดข้อผิดพลาด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Balance: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ความสมดุลย์ในการจัดสรรภาระให้แต่ละหน่วยประมวลผลอย่างเท่าเทียม ทั้งด้านการใช้ทรัพยากรและด้านการประมวลผล</a:t>
            </a: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thaiDist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052736"/>
            <a:ext cx="8424936" cy="0"/>
          </a:xfrm>
          <a:prstGeom prst="line">
            <a:avLst/>
          </a:prstGeom>
          <a:ln w="101600" cap="rnd">
            <a:solidFill>
              <a:srgbClr val="00B05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5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4957</TotalTime>
  <Words>1075</Words>
  <Application>Microsoft Office PowerPoint</Application>
  <PresentationFormat>On-screen Show (4:3)</PresentationFormat>
  <Paragraphs>123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4: Multithreaded Programming</vt:lpstr>
      <vt:lpstr>Objectives</vt:lpstr>
      <vt:lpstr>Thread</vt:lpstr>
      <vt:lpstr>Single-thread and Multi-thread Process</vt:lpstr>
      <vt:lpstr>Understanding to Idea of Thread</vt:lpstr>
      <vt:lpstr>Multithreaded Server Architecture </vt:lpstr>
      <vt:lpstr>Benefits</vt:lpstr>
      <vt:lpstr>Multicore Programming</vt:lpstr>
      <vt:lpstr>Designing Issues (1)</vt:lpstr>
      <vt:lpstr>Multithreading Models</vt:lpstr>
      <vt:lpstr>Many-to-One Model</vt:lpstr>
      <vt:lpstr>Diagram of Many-to-One Model</vt:lpstr>
      <vt:lpstr>One-to-One Model</vt:lpstr>
      <vt:lpstr>Diagram of One-to-One Model</vt:lpstr>
      <vt:lpstr>Many-to-Many Model</vt:lpstr>
      <vt:lpstr>Diagram of Many-to-Many Model</vt:lpstr>
      <vt:lpstr>Thread Libraries</vt:lpstr>
      <vt:lpstr>Pthreads</vt:lpstr>
      <vt:lpstr>Win32 Threads</vt:lpstr>
      <vt:lpstr>Java Threads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Attapol Adulyasas</dc:creator>
  <cp:lastModifiedBy>Attapol Adulyasas</cp:lastModifiedBy>
  <cp:revision>312</cp:revision>
  <dcterms:created xsi:type="dcterms:W3CDTF">2016-08-08T01:27:27Z</dcterms:created>
  <dcterms:modified xsi:type="dcterms:W3CDTF">2017-09-26T04:57:18Z</dcterms:modified>
</cp:coreProperties>
</file>