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620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332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17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3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32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48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6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64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458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098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340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84BB-3FDB-4F53-8558-34EDE03E77D2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1D53-5ED7-4C7F-8D3B-DDEB67FAB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99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ทดสอบย่อยก่อนเรียน</a:t>
            </a:r>
            <a:r>
              <a:rPr lang="th-TH" dirty="0" smtClean="0"/>
              <a:t>รายวิชา</a:t>
            </a:r>
            <a:br>
              <a:rPr lang="th-TH" dirty="0" smtClean="0"/>
            </a:br>
            <a:r>
              <a:rPr lang="th-TH" dirty="0" smtClean="0"/>
              <a:t>       2111112 ภาษาศาสตร์ภาษามลายูเบื้องต้น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เวลา </a:t>
            </a:r>
            <a:r>
              <a:rPr lang="ar-SA" dirty="0" smtClean="0"/>
              <a:t>1</a:t>
            </a:r>
            <a:r>
              <a:rPr lang="th-TH" dirty="0" smtClean="0"/>
              <a:t>ชั่วโมง</a:t>
            </a:r>
            <a:r>
              <a:rPr lang="ar-SA" dirty="0" smtClean="0"/>
              <a:t>30 </a:t>
            </a:r>
            <a:r>
              <a:rPr lang="th-TH" dirty="0" smtClean="0"/>
              <a:t>นาที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11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pengetian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fahaman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jeladkan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menyokongnya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morfologi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perbezaan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meN+lawan</a:t>
            </a:r>
            <a:r>
              <a:rPr lang="en-US" dirty="0" smtClean="0"/>
              <a:t>=…</a:t>
            </a:r>
            <a:r>
              <a:rPr lang="en-US" dirty="0" err="1" smtClean="0"/>
              <a:t>meN+bom</a:t>
            </a:r>
            <a:r>
              <a:rPr lang="en-US" dirty="0" smtClean="0"/>
              <a:t>=… </a:t>
            </a:r>
            <a:r>
              <a:rPr lang="en-US" dirty="0" err="1" smtClean="0"/>
              <a:t>meN+sayang</a:t>
            </a:r>
            <a:r>
              <a:rPr lang="en-US" dirty="0" smtClean="0"/>
              <a:t>=…</a:t>
            </a:r>
            <a:r>
              <a:rPr lang="en-US" dirty="0" err="1" smtClean="0"/>
              <a:t>beR+jalan</a:t>
            </a:r>
            <a:r>
              <a:rPr lang="en-US" dirty="0" smtClean="0"/>
              <a:t>=… </a:t>
            </a:r>
            <a:r>
              <a:rPr lang="en-US" dirty="0" err="1" smtClean="0"/>
              <a:t>ke-an+perlu</a:t>
            </a:r>
            <a:r>
              <a:rPr lang="en-US" dirty="0" smtClean="0"/>
              <a:t>=…</a:t>
            </a:r>
            <a:r>
              <a:rPr lang="en-US" dirty="0" err="1" smtClean="0"/>
              <a:t>meN+bakar+kan</a:t>
            </a:r>
            <a:r>
              <a:rPr lang="en-US" dirty="0" smtClean="0"/>
              <a:t>=…. </a:t>
            </a:r>
            <a:r>
              <a:rPr lang="en-US" dirty="0" err="1" smtClean="0"/>
              <a:t>teR+lihat</a:t>
            </a:r>
            <a:r>
              <a:rPr lang="en-US" dirty="0" smtClean="0"/>
              <a:t>=…</a:t>
            </a:r>
            <a:r>
              <a:rPr lang="en-US" dirty="0" err="1" smtClean="0"/>
              <a:t>meN+kawan</a:t>
            </a:r>
            <a:r>
              <a:rPr lang="en-US" dirty="0" smtClean="0"/>
              <a:t>=…</a:t>
            </a:r>
          </a:p>
          <a:p>
            <a:pPr marL="0" indent="0">
              <a:buNone/>
            </a:pPr>
            <a:r>
              <a:rPr lang="en-US" dirty="0" smtClean="0"/>
              <a:t>6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pembahagian</a:t>
            </a:r>
            <a:r>
              <a:rPr lang="en-US" dirty="0" smtClean="0"/>
              <a:t> </a:t>
            </a:r>
            <a:r>
              <a:rPr lang="en-US" dirty="0" err="1" smtClean="0"/>
              <a:t>fonetik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pembahagian</a:t>
            </a:r>
            <a:r>
              <a:rPr lang="en-US" dirty="0" smtClean="0"/>
              <a:t> </a:t>
            </a:r>
            <a:r>
              <a:rPr lang="en-US" dirty="0" err="1" smtClean="0"/>
              <a:t>imbuhan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55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103</Words>
  <Application>Microsoft Office PowerPoint</Application>
  <PresentationFormat>นำเสนอทางหน้าจอ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ทดสอบย่อยก่อนเรียนรายวิชา        2111112 ภาษาศาสตร์ภาษามลายูเบื้องต้น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ทดสอบย่อยก่อนเรียนรายวิชา        2111112 ภาษาศาสตร์ภาษามลายูเบื้องต้น </dc:title>
  <dc:creator>Windows User</dc:creator>
  <cp:lastModifiedBy>Windows User</cp:lastModifiedBy>
  <cp:revision>5</cp:revision>
  <dcterms:created xsi:type="dcterms:W3CDTF">2019-09-17T07:43:39Z</dcterms:created>
  <dcterms:modified xsi:type="dcterms:W3CDTF">2020-10-12T15:04:08Z</dcterms:modified>
</cp:coreProperties>
</file>