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57" r:id="rId3"/>
    <p:sldId id="258" r:id="rId4"/>
    <p:sldId id="259" r:id="rId5"/>
    <p:sldId id="260" r:id="rId6"/>
    <p:sldId id="261" r:id="rId7"/>
    <p:sldId id="262" r:id="rId8"/>
    <p:sldId id="263" r:id="rId9"/>
    <p:sldId id="264" r:id="rId10"/>
    <p:sldId id="268" r:id="rId11"/>
    <p:sldId id="265" r:id="rId12"/>
  </p:sldIdLst>
  <p:sldSz cx="12192000" cy="6858000"/>
  <p:notesSz cx="6858000" cy="9144000"/>
  <p:defaultTextStyle>
    <a:defPPr>
      <a:defRPr lang="th-TH"/>
    </a:defPPr>
    <a:lvl1pPr marL="0" algn="l" defTabSz="914400" rtl="0" eaLnBrk="1" latinLnBrk="0" hangingPunct="1">
      <a:defRPr sz="2800" kern="1200">
        <a:solidFill>
          <a:schemeClr val="tx1"/>
        </a:solidFill>
        <a:latin typeface="+mn-lt"/>
        <a:ea typeface="+mn-ea"/>
        <a:cs typeface="+mn-cs"/>
      </a:defRPr>
    </a:lvl1pPr>
    <a:lvl2pPr marL="457200" algn="l" defTabSz="914400" rtl="0" eaLnBrk="1" latinLnBrk="0" hangingPunct="1">
      <a:defRPr sz="2800" kern="1200">
        <a:solidFill>
          <a:schemeClr val="tx1"/>
        </a:solidFill>
        <a:latin typeface="+mn-lt"/>
        <a:ea typeface="+mn-ea"/>
        <a:cs typeface="+mn-cs"/>
      </a:defRPr>
    </a:lvl2pPr>
    <a:lvl3pPr marL="914400" algn="l" defTabSz="914400" rtl="0" eaLnBrk="1" latinLnBrk="0" hangingPunct="1">
      <a:defRPr sz="2800" kern="1200">
        <a:solidFill>
          <a:schemeClr val="tx1"/>
        </a:solidFill>
        <a:latin typeface="+mn-lt"/>
        <a:ea typeface="+mn-ea"/>
        <a:cs typeface="+mn-cs"/>
      </a:defRPr>
    </a:lvl3pPr>
    <a:lvl4pPr marL="1371600" algn="l" defTabSz="914400" rtl="0" eaLnBrk="1" latinLnBrk="0" hangingPunct="1">
      <a:defRPr sz="2800" kern="1200">
        <a:solidFill>
          <a:schemeClr val="tx1"/>
        </a:solidFill>
        <a:latin typeface="+mn-lt"/>
        <a:ea typeface="+mn-ea"/>
        <a:cs typeface="+mn-cs"/>
      </a:defRPr>
    </a:lvl4pPr>
    <a:lvl5pPr marL="1828800" algn="l" defTabSz="914400" rtl="0" eaLnBrk="1" latinLnBrk="0" hangingPunct="1">
      <a:defRPr sz="2800" kern="1200">
        <a:solidFill>
          <a:schemeClr val="tx1"/>
        </a:solidFill>
        <a:latin typeface="+mn-lt"/>
        <a:ea typeface="+mn-ea"/>
        <a:cs typeface="+mn-cs"/>
      </a:defRPr>
    </a:lvl5pPr>
    <a:lvl6pPr marL="2286000" algn="l" defTabSz="914400" rtl="0" eaLnBrk="1" latinLnBrk="0" hangingPunct="1">
      <a:defRPr sz="2800" kern="1200">
        <a:solidFill>
          <a:schemeClr val="tx1"/>
        </a:solidFill>
        <a:latin typeface="+mn-lt"/>
        <a:ea typeface="+mn-ea"/>
        <a:cs typeface="+mn-cs"/>
      </a:defRPr>
    </a:lvl6pPr>
    <a:lvl7pPr marL="2743200" algn="l" defTabSz="914400" rtl="0" eaLnBrk="1" latinLnBrk="0" hangingPunct="1">
      <a:defRPr sz="2800" kern="1200">
        <a:solidFill>
          <a:schemeClr val="tx1"/>
        </a:solidFill>
        <a:latin typeface="+mn-lt"/>
        <a:ea typeface="+mn-ea"/>
        <a:cs typeface="+mn-cs"/>
      </a:defRPr>
    </a:lvl7pPr>
    <a:lvl8pPr marL="3200400" algn="l" defTabSz="914400" rtl="0" eaLnBrk="1" latinLnBrk="0" hangingPunct="1">
      <a:defRPr sz="2800" kern="1200">
        <a:solidFill>
          <a:schemeClr val="tx1"/>
        </a:solidFill>
        <a:latin typeface="+mn-lt"/>
        <a:ea typeface="+mn-ea"/>
        <a:cs typeface="+mn-cs"/>
      </a:defRPr>
    </a:lvl8pPr>
    <a:lvl9pPr marL="3657600" algn="l" defTabSz="914400" rtl="0" eaLnBrk="1" latinLnBrk="0" hangingPunct="1">
      <a:defRPr sz="2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สไตล์สีปานกลาง 2 - เน้น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41" d="100"/>
          <a:sy n="41" d="100"/>
        </p:scale>
        <p:origin x="804" y="3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48661" name="Rectangle 2"/>
          <p:cNvSpPr>
            <a:spLocks noGrp="1" noChangeArrowheads="1"/>
          </p:cNvSpPr>
          <p:nvPr>
            <p:ph type="hdr" sz="quarter"/>
          </p:nvPr>
        </p:nvSpPr>
        <p:spPr bwMode="auto">
          <a:xfrm>
            <a:off x="2" y="1"/>
            <a:ext cx="3076575" cy="512763"/>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lvl1pPr algn="l">
              <a:defRPr sz="1100"/>
            </a:lvl1pPr>
          </a:lstStyle>
          <a:p>
            <a:endParaRPr lang="en-US"/>
          </a:p>
        </p:txBody>
      </p:sp>
      <p:sp>
        <p:nvSpPr>
          <p:cNvPr id="1048662" name="Rectangle 3"/>
          <p:cNvSpPr>
            <a:spLocks noGrp="1" noChangeArrowheads="1"/>
          </p:cNvSpPr>
          <p:nvPr>
            <p:ph type="dt" idx="1"/>
          </p:nvPr>
        </p:nvSpPr>
        <p:spPr bwMode="auto">
          <a:xfrm>
            <a:off x="4021139" y="1"/>
            <a:ext cx="3076575" cy="512763"/>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lvl1pPr algn="r">
              <a:defRPr sz="1100"/>
            </a:lvl1pPr>
          </a:lstStyle>
          <a:p>
            <a:endParaRPr lang="en-US"/>
          </a:p>
        </p:txBody>
      </p:sp>
      <p:sp>
        <p:nvSpPr>
          <p:cNvPr id="1048663" name="Rectangle 4"/>
          <p:cNvSpPr>
            <a:spLocks noGrp="1" noRot="1" noChangeAspect="1" noChangeArrowheads="1" noTextEdit="1"/>
          </p:cNvSpPr>
          <p:nvPr>
            <p:ph type="sldImg" idx="2"/>
          </p:nvPr>
        </p:nvSpPr>
        <p:spPr bwMode="auto">
          <a:xfrm>
            <a:off x="990600" y="766763"/>
            <a:ext cx="5118100" cy="3838575"/>
          </a:xfrm>
          <a:prstGeom prst="rect">
            <a:avLst/>
          </a:prstGeom>
          <a:noFill/>
          <a:ln w="9525">
            <a:solidFill>
              <a:srgbClr val="000000"/>
            </a:solidFill>
            <a:miter lim="800000"/>
            <a:headEnd/>
            <a:tailEnd/>
          </a:ln>
          <a:effectLst/>
        </p:spPr>
      </p:sp>
      <p:sp>
        <p:nvSpPr>
          <p:cNvPr id="1048664" name="Rectangle 5"/>
          <p:cNvSpPr>
            <a:spLocks noGrp="1" noChangeArrowheads="1"/>
          </p:cNvSpPr>
          <p:nvPr>
            <p:ph type="body" sz="quarter" idx="3"/>
          </p:nvPr>
        </p:nvSpPr>
        <p:spPr bwMode="auto">
          <a:xfrm>
            <a:off x="709614" y="4862514"/>
            <a:ext cx="5680075" cy="4605337"/>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48665" name="Rectangle 6"/>
          <p:cNvSpPr>
            <a:spLocks noGrp="1" noChangeArrowheads="1"/>
          </p:cNvSpPr>
          <p:nvPr>
            <p:ph type="ftr" sz="quarter" idx="4"/>
          </p:nvPr>
        </p:nvSpPr>
        <p:spPr bwMode="auto">
          <a:xfrm>
            <a:off x="2" y="9720264"/>
            <a:ext cx="3076575" cy="512762"/>
          </a:xfrm>
          <a:prstGeom prst="rect">
            <a:avLst/>
          </a:prstGeom>
          <a:noFill/>
          <a:ln w="9525">
            <a:noFill/>
            <a:miter lim="800000"/>
            <a:headEnd/>
            <a:tailEnd/>
          </a:ln>
          <a:effectLst/>
        </p:spPr>
        <p:txBody>
          <a:bodyPr vert="horz" wrap="square" lIns="91492" tIns="45745" rIns="91492" bIns="45745" numCol="1" anchor="b" anchorCtr="0" compatLnSpc="1">
            <a:prstTxWarp prst="textNoShape">
              <a:avLst/>
            </a:prstTxWarp>
          </a:bodyPr>
          <a:lstStyle>
            <a:lvl1pPr algn="l">
              <a:defRPr sz="1100"/>
            </a:lvl1pPr>
          </a:lstStyle>
          <a:p>
            <a:endParaRPr lang="en-US"/>
          </a:p>
        </p:txBody>
      </p:sp>
      <p:sp>
        <p:nvSpPr>
          <p:cNvPr id="1048666" name="Rectangle 7"/>
          <p:cNvSpPr>
            <a:spLocks noGrp="1" noChangeArrowheads="1"/>
          </p:cNvSpPr>
          <p:nvPr>
            <p:ph type="sldNum" sz="quarter" idx="5"/>
          </p:nvPr>
        </p:nvSpPr>
        <p:spPr bwMode="auto">
          <a:xfrm>
            <a:off x="4021139" y="9720264"/>
            <a:ext cx="3076575" cy="512762"/>
          </a:xfrm>
          <a:prstGeom prst="rect">
            <a:avLst/>
          </a:prstGeom>
          <a:noFill/>
          <a:ln w="9525">
            <a:noFill/>
            <a:miter lim="800000"/>
            <a:headEnd/>
            <a:tailEnd/>
          </a:ln>
          <a:effectLst/>
        </p:spPr>
        <p:txBody>
          <a:bodyPr vert="horz" wrap="square" lIns="91492" tIns="45745" rIns="91492" bIns="45745" numCol="1" anchor="b" anchorCtr="0" compatLnSpc="1">
            <a:prstTxWarp prst="textNoShape">
              <a:avLst/>
            </a:prstTxWarp>
          </a:bodyPr>
          <a:lstStyle>
            <a:lvl1pPr algn="r">
              <a:defRPr sz="1100"/>
            </a:lvl1pPr>
          </a:lstStyle>
          <a:p>
            <a:fld id="{A9A0EA98-5831-4853-B862-C702E6EB345C}" type="slidenum">
              <a:rPr lang="en-US"/>
              <a:t>‹#›</a:t>
            </a:fld>
            <a:endParaRPr lang="en-US"/>
          </a:p>
        </p:txBody>
      </p:sp>
    </p:spTree>
    <p:extLst>
      <p:ext uri="{BB962C8B-B14F-4D97-AF65-F5344CB8AC3E}">
        <p14:creationId xmlns:p14="http://schemas.microsoft.com/office/powerpoint/2010/main" val="131009754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สไลด์ชื่อเรื่อง">
    <p:spTree>
      <p:nvGrpSpPr>
        <p:cNvPr id="1" name=""/>
        <p:cNvGrpSpPr/>
        <p:nvPr/>
      </p:nvGrpSpPr>
      <p:grpSpPr>
        <a:xfrm>
          <a:off x="0" y="0"/>
          <a:ext cx="0" cy="0"/>
          <a:chOff x="0" y="0"/>
          <a:chExt cx="0" cy="0"/>
        </a:xfrm>
      </p:grpSpPr>
      <p:sp>
        <p:nvSpPr>
          <p:cNvPr id="1048596" name="ชื่อเรื่อง 1"/>
          <p:cNvSpPr>
            <a:spLocks noGrp="1"/>
          </p:cNvSpPr>
          <p:nvPr>
            <p:ph type="ctrTitle"/>
          </p:nvPr>
        </p:nvSpPr>
        <p:spPr>
          <a:xfrm>
            <a:off x="1524000" y="1122363"/>
            <a:ext cx="9144000" cy="2387600"/>
          </a:xfrm>
        </p:spPr>
        <p:txBody>
          <a:bodyPr anchor="b"/>
          <a:lstStyle>
            <a:lvl1pPr algn="ctr">
              <a:defRPr sz="6000"/>
            </a:lvl1pPr>
          </a:lstStyle>
          <a:p>
            <a:r>
              <a:rPr lang="th-TH"/>
              <a:t>คลิกเพื่อแก้ไขสไตล์ชื่อเรื่องต้นแบบ</a:t>
            </a:r>
          </a:p>
        </p:txBody>
      </p:sp>
      <p:sp>
        <p:nvSpPr>
          <p:cNvPr id="1048597" name="ชื่อเรื่องรอง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h-TH"/>
              <a:t>คลิกเพื่อแก้ไขสไตล์ชื่อเรื่องรองต้นแบบ</a:t>
            </a:r>
          </a:p>
        </p:txBody>
      </p:sp>
      <p:sp>
        <p:nvSpPr>
          <p:cNvPr id="1048598" name="ตัวแทนวันที่ 3"/>
          <p:cNvSpPr>
            <a:spLocks noGrp="1"/>
          </p:cNvSpPr>
          <p:nvPr>
            <p:ph type="dt" sz="half" idx="10"/>
          </p:nvPr>
        </p:nvSpPr>
        <p:spPr/>
        <p:txBody>
          <a:bodyPr/>
          <a:lstStyle/>
          <a:p>
            <a:fld id="{DB87C06B-F301-46CB-A0AD-6B2D14A845AD}" type="datetimeFigureOut">
              <a:rPr lang="th-TH" smtClean="0"/>
              <a:t>10/04/65</a:t>
            </a:fld>
            <a:endParaRPr lang="th-TH"/>
          </a:p>
        </p:txBody>
      </p:sp>
      <p:sp>
        <p:nvSpPr>
          <p:cNvPr id="1048599" name="ตัวแทนท้ายกระดาษ 4"/>
          <p:cNvSpPr>
            <a:spLocks noGrp="1"/>
          </p:cNvSpPr>
          <p:nvPr>
            <p:ph type="ftr" sz="quarter" idx="11"/>
          </p:nvPr>
        </p:nvSpPr>
        <p:spPr/>
        <p:txBody>
          <a:bodyPr/>
          <a:lstStyle/>
          <a:p>
            <a:endParaRPr lang="th-TH"/>
          </a:p>
        </p:txBody>
      </p:sp>
      <p:sp>
        <p:nvSpPr>
          <p:cNvPr id="1048600" name="ตัวแทนหมายเลขสไลด์ 5"/>
          <p:cNvSpPr>
            <a:spLocks noGrp="1"/>
          </p:cNvSpPr>
          <p:nvPr>
            <p:ph type="sldNum" sz="quarter" idx="12"/>
          </p:nvPr>
        </p:nvSpPr>
        <p:spPr/>
        <p:txBody>
          <a:bodyPr/>
          <a:lstStyle/>
          <a:p>
            <a:fld id="{FFB9BD66-1F76-4807-875A-1921315E96DB}" type="slidenum">
              <a:rPr lang="th-TH" smtClean="0"/>
              <a:t>‹#›</a:t>
            </a:fld>
            <a:endParaRPr lang="th-TH"/>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ชื่อเรื่องและข้อความแนวตั้ง">
    <p:spTree>
      <p:nvGrpSpPr>
        <p:cNvPr id="1" name=""/>
        <p:cNvGrpSpPr/>
        <p:nvPr/>
      </p:nvGrpSpPr>
      <p:grpSpPr>
        <a:xfrm>
          <a:off x="0" y="0"/>
          <a:ext cx="0" cy="0"/>
          <a:chOff x="0" y="0"/>
          <a:chExt cx="0" cy="0"/>
        </a:xfrm>
      </p:grpSpPr>
      <p:sp>
        <p:nvSpPr>
          <p:cNvPr id="1048631" name="ชื่อเรื่อง 1"/>
          <p:cNvSpPr>
            <a:spLocks noGrp="1"/>
          </p:cNvSpPr>
          <p:nvPr>
            <p:ph type="title"/>
          </p:nvPr>
        </p:nvSpPr>
        <p:spPr/>
        <p:txBody>
          <a:bodyPr/>
          <a:lstStyle/>
          <a:p>
            <a:r>
              <a:rPr lang="th-TH"/>
              <a:t>คลิกเพื่อแก้ไขสไตล์ชื่อเรื่องต้นแบบ</a:t>
            </a:r>
          </a:p>
        </p:txBody>
      </p:sp>
      <p:sp>
        <p:nvSpPr>
          <p:cNvPr id="1048632" name="ตัวแทนข้อความแนวตั้ง 2"/>
          <p:cNvSpPr>
            <a:spLocks noGrp="1"/>
          </p:cNvSpPr>
          <p:nvPr>
            <p:ph type="body" orient="vert" idx="1"/>
          </p:nvPr>
        </p:nvSpPr>
        <p:spPr/>
        <p:txBody>
          <a:bodyPr vert="eaVert"/>
          <a:lstStyle/>
          <a:p>
            <a:pPr lvl="0"/>
            <a:r>
              <a:rPr lang="th-TH"/>
              <a:t>คลิกเพื่อแก้ไขสไตล์ของข้อความต้นแบบ</a:t>
            </a:r>
          </a:p>
          <a:p>
            <a:pPr lvl="1"/>
            <a:r>
              <a:rPr lang="th-TH"/>
              <a:t>ระดับที่สอง</a:t>
            </a:r>
          </a:p>
          <a:p>
            <a:pPr lvl="2"/>
            <a:r>
              <a:rPr lang="th-TH"/>
              <a:t>ระดับที่สาม</a:t>
            </a:r>
          </a:p>
          <a:p>
            <a:pPr lvl="3"/>
            <a:r>
              <a:rPr lang="th-TH"/>
              <a:t>ระดับที่สี่</a:t>
            </a:r>
          </a:p>
          <a:p>
            <a:pPr lvl="4"/>
            <a:r>
              <a:rPr lang="th-TH"/>
              <a:t>ระดับที่ห้า</a:t>
            </a:r>
          </a:p>
        </p:txBody>
      </p:sp>
      <p:sp>
        <p:nvSpPr>
          <p:cNvPr id="1048633" name="ตัวแทนวันที่ 3"/>
          <p:cNvSpPr>
            <a:spLocks noGrp="1"/>
          </p:cNvSpPr>
          <p:nvPr>
            <p:ph type="dt" sz="half" idx="10"/>
          </p:nvPr>
        </p:nvSpPr>
        <p:spPr/>
        <p:txBody>
          <a:bodyPr/>
          <a:lstStyle/>
          <a:p>
            <a:fld id="{DB87C06B-F301-46CB-A0AD-6B2D14A845AD}" type="datetimeFigureOut">
              <a:rPr lang="th-TH" smtClean="0"/>
              <a:t>10/04/65</a:t>
            </a:fld>
            <a:endParaRPr lang="th-TH"/>
          </a:p>
        </p:txBody>
      </p:sp>
      <p:sp>
        <p:nvSpPr>
          <p:cNvPr id="1048634" name="ตัวแทนท้ายกระดาษ 4"/>
          <p:cNvSpPr>
            <a:spLocks noGrp="1"/>
          </p:cNvSpPr>
          <p:nvPr>
            <p:ph type="ftr" sz="quarter" idx="11"/>
          </p:nvPr>
        </p:nvSpPr>
        <p:spPr/>
        <p:txBody>
          <a:bodyPr/>
          <a:lstStyle/>
          <a:p>
            <a:endParaRPr lang="th-TH"/>
          </a:p>
        </p:txBody>
      </p:sp>
      <p:sp>
        <p:nvSpPr>
          <p:cNvPr id="1048635" name="ตัวแทนหมายเลขสไลด์ 5"/>
          <p:cNvSpPr>
            <a:spLocks noGrp="1"/>
          </p:cNvSpPr>
          <p:nvPr>
            <p:ph type="sldNum" sz="quarter" idx="12"/>
          </p:nvPr>
        </p:nvSpPr>
        <p:spPr/>
        <p:txBody>
          <a:bodyPr/>
          <a:lstStyle/>
          <a:p>
            <a:fld id="{FFB9BD66-1F76-4807-875A-1921315E96DB}" type="slidenum">
              <a:rPr lang="th-TH" smtClean="0"/>
              <a:t>‹#›</a:t>
            </a:fld>
            <a:endParaRPr lang="th-TH"/>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ข้อความและชื่อเรื่องแนวตั้ง">
    <p:spTree>
      <p:nvGrpSpPr>
        <p:cNvPr id="1" name=""/>
        <p:cNvGrpSpPr/>
        <p:nvPr/>
      </p:nvGrpSpPr>
      <p:grpSpPr>
        <a:xfrm>
          <a:off x="0" y="0"/>
          <a:ext cx="0" cy="0"/>
          <a:chOff x="0" y="0"/>
          <a:chExt cx="0" cy="0"/>
        </a:xfrm>
      </p:grpSpPr>
      <p:sp>
        <p:nvSpPr>
          <p:cNvPr id="1048620" name="ชื่อเรื่องแนวตั้ง 1"/>
          <p:cNvSpPr>
            <a:spLocks noGrp="1"/>
          </p:cNvSpPr>
          <p:nvPr>
            <p:ph type="title" orient="vert"/>
          </p:nvPr>
        </p:nvSpPr>
        <p:spPr>
          <a:xfrm>
            <a:off x="8724900" y="365125"/>
            <a:ext cx="2628900" cy="5811838"/>
          </a:xfrm>
        </p:spPr>
        <p:txBody>
          <a:bodyPr vert="eaVert"/>
          <a:lstStyle/>
          <a:p>
            <a:r>
              <a:rPr lang="th-TH"/>
              <a:t>คลิกเพื่อแก้ไขสไตล์ชื่อเรื่องต้นแบบ</a:t>
            </a:r>
          </a:p>
        </p:txBody>
      </p:sp>
      <p:sp>
        <p:nvSpPr>
          <p:cNvPr id="1048621" name="ตัวแทนข้อความแนวตั้ง 2"/>
          <p:cNvSpPr>
            <a:spLocks noGrp="1"/>
          </p:cNvSpPr>
          <p:nvPr>
            <p:ph type="body" orient="vert" idx="1"/>
          </p:nvPr>
        </p:nvSpPr>
        <p:spPr>
          <a:xfrm>
            <a:off x="838200" y="365125"/>
            <a:ext cx="7734300" cy="5811838"/>
          </a:xfrm>
        </p:spPr>
        <p:txBody>
          <a:bodyPr vert="eaVert"/>
          <a:lstStyle/>
          <a:p>
            <a:pPr lvl="0"/>
            <a:r>
              <a:rPr lang="th-TH"/>
              <a:t>คลิกเพื่อแก้ไขสไตล์ของข้อความต้นแบบ</a:t>
            </a:r>
          </a:p>
          <a:p>
            <a:pPr lvl="1"/>
            <a:r>
              <a:rPr lang="th-TH"/>
              <a:t>ระดับที่สอง</a:t>
            </a:r>
          </a:p>
          <a:p>
            <a:pPr lvl="2"/>
            <a:r>
              <a:rPr lang="th-TH"/>
              <a:t>ระดับที่สาม</a:t>
            </a:r>
          </a:p>
          <a:p>
            <a:pPr lvl="3"/>
            <a:r>
              <a:rPr lang="th-TH"/>
              <a:t>ระดับที่สี่</a:t>
            </a:r>
          </a:p>
          <a:p>
            <a:pPr lvl="4"/>
            <a:r>
              <a:rPr lang="th-TH"/>
              <a:t>ระดับที่ห้า</a:t>
            </a:r>
          </a:p>
        </p:txBody>
      </p:sp>
      <p:sp>
        <p:nvSpPr>
          <p:cNvPr id="1048622" name="ตัวแทนวันที่ 3"/>
          <p:cNvSpPr>
            <a:spLocks noGrp="1"/>
          </p:cNvSpPr>
          <p:nvPr>
            <p:ph type="dt" sz="half" idx="10"/>
          </p:nvPr>
        </p:nvSpPr>
        <p:spPr/>
        <p:txBody>
          <a:bodyPr/>
          <a:lstStyle/>
          <a:p>
            <a:fld id="{DB87C06B-F301-46CB-A0AD-6B2D14A845AD}" type="datetimeFigureOut">
              <a:rPr lang="th-TH" smtClean="0"/>
              <a:t>10/04/65</a:t>
            </a:fld>
            <a:endParaRPr lang="th-TH"/>
          </a:p>
        </p:txBody>
      </p:sp>
      <p:sp>
        <p:nvSpPr>
          <p:cNvPr id="1048623" name="ตัวแทนท้ายกระดาษ 4"/>
          <p:cNvSpPr>
            <a:spLocks noGrp="1"/>
          </p:cNvSpPr>
          <p:nvPr>
            <p:ph type="ftr" sz="quarter" idx="11"/>
          </p:nvPr>
        </p:nvSpPr>
        <p:spPr/>
        <p:txBody>
          <a:bodyPr/>
          <a:lstStyle/>
          <a:p>
            <a:endParaRPr lang="th-TH"/>
          </a:p>
        </p:txBody>
      </p:sp>
      <p:sp>
        <p:nvSpPr>
          <p:cNvPr id="1048624" name="ตัวแทนหมายเลขสไลด์ 5"/>
          <p:cNvSpPr>
            <a:spLocks noGrp="1"/>
          </p:cNvSpPr>
          <p:nvPr>
            <p:ph type="sldNum" sz="quarter" idx="12"/>
          </p:nvPr>
        </p:nvSpPr>
        <p:spPr/>
        <p:txBody>
          <a:bodyPr/>
          <a:lstStyle/>
          <a:p>
            <a:fld id="{FFB9BD66-1F76-4807-875A-1921315E96DB}" type="slidenum">
              <a:rPr lang="th-TH" smtClean="0"/>
              <a:t>‹#›</a:t>
            </a:fld>
            <a:endParaRPr lang="th-TH"/>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ชื่อเรื่องและเนื้อหา">
    <p:spTree>
      <p:nvGrpSpPr>
        <p:cNvPr id="1" name=""/>
        <p:cNvGrpSpPr/>
        <p:nvPr/>
      </p:nvGrpSpPr>
      <p:grpSpPr>
        <a:xfrm>
          <a:off x="0" y="0"/>
          <a:ext cx="0" cy="0"/>
          <a:chOff x="0" y="0"/>
          <a:chExt cx="0" cy="0"/>
        </a:xfrm>
      </p:grpSpPr>
      <p:sp>
        <p:nvSpPr>
          <p:cNvPr id="1048602" name="ชื่อเรื่อง 1"/>
          <p:cNvSpPr>
            <a:spLocks noGrp="1"/>
          </p:cNvSpPr>
          <p:nvPr>
            <p:ph type="title"/>
          </p:nvPr>
        </p:nvSpPr>
        <p:spPr/>
        <p:txBody>
          <a:bodyPr/>
          <a:lstStyle/>
          <a:p>
            <a:r>
              <a:rPr lang="th-TH"/>
              <a:t>คลิกเพื่อแก้ไขสไตล์ชื่อเรื่องต้นแบบ</a:t>
            </a:r>
          </a:p>
        </p:txBody>
      </p:sp>
      <p:sp>
        <p:nvSpPr>
          <p:cNvPr id="1048603" name="ตัวแทนเนื้อหา 2"/>
          <p:cNvSpPr>
            <a:spLocks noGrp="1"/>
          </p:cNvSpPr>
          <p:nvPr>
            <p:ph idx="1"/>
          </p:nvPr>
        </p:nvSpPr>
        <p:spPr/>
        <p:txBody>
          <a:bodyPr/>
          <a:lstStyle/>
          <a:p>
            <a:pPr lvl="0"/>
            <a:r>
              <a:rPr lang="th-TH"/>
              <a:t>คลิกเพื่อแก้ไขสไตล์ของข้อความต้นแบบ</a:t>
            </a:r>
          </a:p>
          <a:p>
            <a:pPr lvl="1"/>
            <a:r>
              <a:rPr lang="th-TH"/>
              <a:t>ระดับที่สอง</a:t>
            </a:r>
          </a:p>
          <a:p>
            <a:pPr lvl="2"/>
            <a:r>
              <a:rPr lang="th-TH"/>
              <a:t>ระดับที่สาม</a:t>
            </a:r>
          </a:p>
          <a:p>
            <a:pPr lvl="3"/>
            <a:r>
              <a:rPr lang="th-TH"/>
              <a:t>ระดับที่สี่</a:t>
            </a:r>
          </a:p>
          <a:p>
            <a:pPr lvl="4"/>
            <a:r>
              <a:rPr lang="th-TH"/>
              <a:t>ระดับที่ห้า</a:t>
            </a:r>
          </a:p>
        </p:txBody>
      </p:sp>
      <p:sp>
        <p:nvSpPr>
          <p:cNvPr id="1048604" name="ตัวแทนวันที่ 3"/>
          <p:cNvSpPr>
            <a:spLocks noGrp="1"/>
          </p:cNvSpPr>
          <p:nvPr>
            <p:ph type="dt" sz="half" idx="10"/>
          </p:nvPr>
        </p:nvSpPr>
        <p:spPr/>
        <p:txBody>
          <a:bodyPr/>
          <a:lstStyle/>
          <a:p>
            <a:fld id="{DB87C06B-F301-46CB-A0AD-6B2D14A845AD}" type="datetimeFigureOut">
              <a:rPr lang="th-TH" smtClean="0"/>
              <a:t>10/04/65</a:t>
            </a:fld>
            <a:endParaRPr lang="th-TH"/>
          </a:p>
        </p:txBody>
      </p:sp>
      <p:sp>
        <p:nvSpPr>
          <p:cNvPr id="1048605" name="ตัวแทนท้ายกระดาษ 4"/>
          <p:cNvSpPr>
            <a:spLocks noGrp="1"/>
          </p:cNvSpPr>
          <p:nvPr>
            <p:ph type="ftr" sz="quarter" idx="11"/>
          </p:nvPr>
        </p:nvSpPr>
        <p:spPr/>
        <p:txBody>
          <a:bodyPr/>
          <a:lstStyle/>
          <a:p>
            <a:endParaRPr lang="th-TH"/>
          </a:p>
        </p:txBody>
      </p:sp>
      <p:sp>
        <p:nvSpPr>
          <p:cNvPr id="1048606" name="ตัวแทนหมายเลขสไลด์ 5"/>
          <p:cNvSpPr>
            <a:spLocks noGrp="1"/>
          </p:cNvSpPr>
          <p:nvPr>
            <p:ph type="sldNum" sz="quarter" idx="12"/>
          </p:nvPr>
        </p:nvSpPr>
        <p:spPr/>
        <p:txBody>
          <a:bodyPr/>
          <a:lstStyle/>
          <a:p>
            <a:fld id="{FFB9BD66-1F76-4807-875A-1921315E96DB}" type="slidenum">
              <a:rPr lang="th-TH" smtClean="0"/>
              <a:t>‹#›</a:t>
            </a:fld>
            <a:endParaRPr lang="th-TH"/>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ส่วนหัวของส่วน">
    <p:spTree>
      <p:nvGrpSpPr>
        <p:cNvPr id="1" name=""/>
        <p:cNvGrpSpPr/>
        <p:nvPr/>
      </p:nvGrpSpPr>
      <p:grpSpPr>
        <a:xfrm>
          <a:off x="0" y="0"/>
          <a:ext cx="0" cy="0"/>
          <a:chOff x="0" y="0"/>
          <a:chExt cx="0" cy="0"/>
        </a:xfrm>
      </p:grpSpPr>
      <p:sp>
        <p:nvSpPr>
          <p:cNvPr id="1048636" name="ชื่อเรื่อง 1"/>
          <p:cNvSpPr>
            <a:spLocks noGrp="1"/>
          </p:cNvSpPr>
          <p:nvPr>
            <p:ph type="title"/>
          </p:nvPr>
        </p:nvSpPr>
        <p:spPr>
          <a:xfrm>
            <a:off x="831850" y="1709738"/>
            <a:ext cx="10515600" cy="2852737"/>
          </a:xfrm>
        </p:spPr>
        <p:txBody>
          <a:bodyPr anchor="b"/>
          <a:lstStyle>
            <a:lvl1pPr>
              <a:defRPr sz="6000"/>
            </a:lvl1pPr>
          </a:lstStyle>
          <a:p>
            <a:r>
              <a:rPr lang="th-TH"/>
              <a:t>คลิกเพื่อแก้ไขสไตล์ชื่อเรื่องต้นแบบ</a:t>
            </a:r>
          </a:p>
        </p:txBody>
      </p:sp>
      <p:sp>
        <p:nvSpPr>
          <p:cNvPr id="1048637" name="ตัวแทนข้อความ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h-TH"/>
              <a:t>คลิกเพื่อแก้ไขสไตล์ของข้อความต้นแบบ</a:t>
            </a:r>
          </a:p>
        </p:txBody>
      </p:sp>
      <p:sp>
        <p:nvSpPr>
          <p:cNvPr id="1048638" name="ตัวแทนวันที่ 3"/>
          <p:cNvSpPr>
            <a:spLocks noGrp="1"/>
          </p:cNvSpPr>
          <p:nvPr>
            <p:ph type="dt" sz="half" idx="10"/>
          </p:nvPr>
        </p:nvSpPr>
        <p:spPr/>
        <p:txBody>
          <a:bodyPr/>
          <a:lstStyle/>
          <a:p>
            <a:fld id="{DB87C06B-F301-46CB-A0AD-6B2D14A845AD}" type="datetimeFigureOut">
              <a:rPr lang="th-TH" smtClean="0"/>
              <a:t>10/04/65</a:t>
            </a:fld>
            <a:endParaRPr lang="th-TH"/>
          </a:p>
        </p:txBody>
      </p:sp>
      <p:sp>
        <p:nvSpPr>
          <p:cNvPr id="1048639" name="ตัวแทนท้ายกระดาษ 4"/>
          <p:cNvSpPr>
            <a:spLocks noGrp="1"/>
          </p:cNvSpPr>
          <p:nvPr>
            <p:ph type="ftr" sz="quarter" idx="11"/>
          </p:nvPr>
        </p:nvSpPr>
        <p:spPr/>
        <p:txBody>
          <a:bodyPr/>
          <a:lstStyle/>
          <a:p>
            <a:endParaRPr lang="th-TH"/>
          </a:p>
        </p:txBody>
      </p:sp>
      <p:sp>
        <p:nvSpPr>
          <p:cNvPr id="1048640" name="ตัวแทนหมายเลขสไลด์ 5"/>
          <p:cNvSpPr>
            <a:spLocks noGrp="1"/>
          </p:cNvSpPr>
          <p:nvPr>
            <p:ph type="sldNum" sz="quarter" idx="12"/>
          </p:nvPr>
        </p:nvSpPr>
        <p:spPr/>
        <p:txBody>
          <a:bodyPr/>
          <a:lstStyle/>
          <a:p>
            <a:fld id="{FFB9BD66-1F76-4807-875A-1921315E96DB}" type="slidenum">
              <a:rPr lang="th-TH" smtClean="0"/>
              <a:t>‹#›</a:t>
            </a:fld>
            <a:endParaRPr lang="th-TH"/>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เนื้อหา 2 ส่วน">
    <p:spTree>
      <p:nvGrpSpPr>
        <p:cNvPr id="1" name=""/>
        <p:cNvGrpSpPr/>
        <p:nvPr/>
      </p:nvGrpSpPr>
      <p:grpSpPr>
        <a:xfrm>
          <a:off x="0" y="0"/>
          <a:ext cx="0" cy="0"/>
          <a:chOff x="0" y="0"/>
          <a:chExt cx="0" cy="0"/>
        </a:xfrm>
      </p:grpSpPr>
      <p:sp>
        <p:nvSpPr>
          <p:cNvPr id="1048641" name="ชื่อเรื่อง 1"/>
          <p:cNvSpPr>
            <a:spLocks noGrp="1"/>
          </p:cNvSpPr>
          <p:nvPr>
            <p:ph type="title"/>
          </p:nvPr>
        </p:nvSpPr>
        <p:spPr/>
        <p:txBody>
          <a:bodyPr/>
          <a:lstStyle/>
          <a:p>
            <a:r>
              <a:rPr lang="th-TH"/>
              <a:t>คลิกเพื่อแก้ไขสไตล์ชื่อเรื่องต้นแบบ</a:t>
            </a:r>
          </a:p>
        </p:txBody>
      </p:sp>
      <p:sp>
        <p:nvSpPr>
          <p:cNvPr id="1048642" name="ตัวแทนเนื้อหา 2"/>
          <p:cNvSpPr>
            <a:spLocks noGrp="1"/>
          </p:cNvSpPr>
          <p:nvPr>
            <p:ph sz="half" idx="1"/>
          </p:nvPr>
        </p:nvSpPr>
        <p:spPr>
          <a:xfrm>
            <a:off x="838200" y="1825625"/>
            <a:ext cx="5181600" cy="4351338"/>
          </a:xfrm>
        </p:spPr>
        <p:txBody>
          <a:bodyPr/>
          <a:lstStyle/>
          <a:p>
            <a:pPr lvl="0"/>
            <a:r>
              <a:rPr lang="th-TH"/>
              <a:t>คลิกเพื่อแก้ไขสไตล์ของข้อความต้นแบบ</a:t>
            </a:r>
          </a:p>
          <a:p>
            <a:pPr lvl="1"/>
            <a:r>
              <a:rPr lang="th-TH"/>
              <a:t>ระดับที่สอง</a:t>
            </a:r>
          </a:p>
          <a:p>
            <a:pPr lvl="2"/>
            <a:r>
              <a:rPr lang="th-TH"/>
              <a:t>ระดับที่สาม</a:t>
            </a:r>
          </a:p>
          <a:p>
            <a:pPr lvl="3"/>
            <a:r>
              <a:rPr lang="th-TH"/>
              <a:t>ระดับที่สี่</a:t>
            </a:r>
          </a:p>
          <a:p>
            <a:pPr lvl="4"/>
            <a:r>
              <a:rPr lang="th-TH"/>
              <a:t>ระดับที่ห้า</a:t>
            </a:r>
          </a:p>
        </p:txBody>
      </p:sp>
      <p:sp>
        <p:nvSpPr>
          <p:cNvPr id="1048643" name="ตัวแทนเนื้อหา 3"/>
          <p:cNvSpPr>
            <a:spLocks noGrp="1"/>
          </p:cNvSpPr>
          <p:nvPr>
            <p:ph sz="half" idx="2"/>
          </p:nvPr>
        </p:nvSpPr>
        <p:spPr>
          <a:xfrm>
            <a:off x="6172200" y="1825625"/>
            <a:ext cx="5181600" cy="4351338"/>
          </a:xfrm>
        </p:spPr>
        <p:txBody>
          <a:bodyPr/>
          <a:lstStyle/>
          <a:p>
            <a:pPr lvl="0"/>
            <a:r>
              <a:rPr lang="th-TH"/>
              <a:t>คลิกเพื่อแก้ไขสไตล์ของข้อความต้นแบบ</a:t>
            </a:r>
          </a:p>
          <a:p>
            <a:pPr lvl="1"/>
            <a:r>
              <a:rPr lang="th-TH"/>
              <a:t>ระดับที่สอง</a:t>
            </a:r>
          </a:p>
          <a:p>
            <a:pPr lvl="2"/>
            <a:r>
              <a:rPr lang="th-TH"/>
              <a:t>ระดับที่สาม</a:t>
            </a:r>
          </a:p>
          <a:p>
            <a:pPr lvl="3"/>
            <a:r>
              <a:rPr lang="th-TH"/>
              <a:t>ระดับที่สี่</a:t>
            </a:r>
          </a:p>
          <a:p>
            <a:pPr lvl="4"/>
            <a:r>
              <a:rPr lang="th-TH"/>
              <a:t>ระดับที่ห้า</a:t>
            </a:r>
          </a:p>
        </p:txBody>
      </p:sp>
      <p:sp>
        <p:nvSpPr>
          <p:cNvPr id="1048644" name="ตัวแทนวันที่ 4"/>
          <p:cNvSpPr>
            <a:spLocks noGrp="1"/>
          </p:cNvSpPr>
          <p:nvPr>
            <p:ph type="dt" sz="half" idx="10"/>
          </p:nvPr>
        </p:nvSpPr>
        <p:spPr/>
        <p:txBody>
          <a:bodyPr/>
          <a:lstStyle/>
          <a:p>
            <a:fld id="{DB87C06B-F301-46CB-A0AD-6B2D14A845AD}" type="datetimeFigureOut">
              <a:rPr lang="th-TH" smtClean="0"/>
              <a:t>10/04/65</a:t>
            </a:fld>
            <a:endParaRPr lang="th-TH"/>
          </a:p>
        </p:txBody>
      </p:sp>
      <p:sp>
        <p:nvSpPr>
          <p:cNvPr id="1048645" name="ตัวแทนท้ายกระดาษ 5"/>
          <p:cNvSpPr>
            <a:spLocks noGrp="1"/>
          </p:cNvSpPr>
          <p:nvPr>
            <p:ph type="ftr" sz="quarter" idx="11"/>
          </p:nvPr>
        </p:nvSpPr>
        <p:spPr/>
        <p:txBody>
          <a:bodyPr/>
          <a:lstStyle/>
          <a:p>
            <a:endParaRPr lang="th-TH"/>
          </a:p>
        </p:txBody>
      </p:sp>
      <p:sp>
        <p:nvSpPr>
          <p:cNvPr id="1048646" name="ตัวแทนหมายเลขสไลด์ 6"/>
          <p:cNvSpPr>
            <a:spLocks noGrp="1"/>
          </p:cNvSpPr>
          <p:nvPr>
            <p:ph type="sldNum" sz="quarter" idx="12"/>
          </p:nvPr>
        </p:nvSpPr>
        <p:spPr/>
        <p:txBody>
          <a:bodyPr/>
          <a:lstStyle/>
          <a:p>
            <a:fld id="{FFB9BD66-1F76-4807-875A-1921315E96DB}" type="slidenum">
              <a:rPr lang="th-TH" smtClean="0"/>
              <a:t>‹#›</a:t>
            </a:fld>
            <a:endParaRPr lang="th-TH"/>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การเปรียบเทียบ">
    <p:spTree>
      <p:nvGrpSpPr>
        <p:cNvPr id="1" name=""/>
        <p:cNvGrpSpPr/>
        <p:nvPr/>
      </p:nvGrpSpPr>
      <p:grpSpPr>
        <a:xfrm>
          <a:off x="0" y="0"/>
          <a:ext cx="0" cy="0"/>
          <a:chOff x="0" y="0"/>
          <a:chExt cx="0" cy="0"/>
        </a:xfrm>
      </p:grpSpPr>
      <p:sp>
        <p:nvSpPr>
          <p:cNvPr id="1048647" name="ชื่อเรื่อง 1"/>
          <p:cNvSpPr>
            <a:spLocks noGrp="1"/>
          </p:cNvSpPr>
          <p:nvPr>
            <p:ph type="title"/>
          </p:nvPr>
        </p:nvSpPr>
        <p:spPr>
          <a:xfrm>
            <a:off x="839788" y="365125"/>
            <a:ext cx="10515600" cy="1325563"/>
          </a:xfrm>
        </p:spPr>
        <p:txBody>
          <a:bodyPr/>
          <a:lstStyle/>
          <a:p>
            <a:r>
              <a:rPr lang="th-TH"/>
              <a:t>คลิกเพื่อแก้ไขสไตล์ชื่อเรื่องต้นแบบ</a:t>
            </a:r>
          </a:p>
        </p:txBody>
      </p:sp>
      <p:sp>
        <p:nvSpPr>
          <p:cNvPr id="1048648" name="ตัวแทนข้อความ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h-TH"/>
              <a:t>คลิกเพื่อแก้ไขสไตล์ของข้อความต้นแบบ</a:t>
            </a:r>
          </a:p>
        </p:txBody>
      </p:sp>
      <p:sp>
        <p:nvSpPr>
          <p:cNvPr id="1048649" name="ตัวแทนเนื้อหา 3"/>
          <p:cNvSpPr>
            <a:spLocks noGrp="1"/>
          </p:cNvSpPr>
          <p:nvPr>
            <p:ph sz="half" idx="2"/>
          </p:nvPr>
        </p:nvSpPr>
        <p:spPr>
          <a:xfrm>
            <a:off x="839788" y="2505075"/>
            <a:ext cx="5157787" cy="3684588"/>
          </a:xfrm>
        </p:spPr>
        <p:txBody>
          <a:bodyPr/>
          <a:lstStyle/>
          <a:p>
            <a:pPr lvl="0"/>
            <a:r>
              <a:rPr lang="th-TH"/>
              <a:t>คลิกเพื่อแก้ไขสไตล์ของข้อความต้นแบบ</a:t>
            </a:r>
          </a:p>
          <a:p>
            <a:pPr lvl="1"/>
            <a:r>
              <a:rPr lang="th-TH"/>
              <a:t>ระดับที่สอง</a:t>
            </a:r>
          </a:p>
          <a:p>
            <a:pPr lvl="2"/>
            <a:r>
              <a:rPr lang="th-TH"/>
              <a:t>ระดับที่สาม</a:t>
            </a:r>
          </a:p>
          <a:p>
            <a:pPr lvl="3"/>
            <a:r>
              <a:rPr lang="th-TH"/>
              <a:t>ระดับที่สี่</a:t>
            </a:r>
          </a:p>
          <a:p>
            <a:pPr lvl="4"/>
            <a:r>
              <a:rPr lang="th-TH"/>
              <a:t>ระดับที่ห้า</a:t>
            </a:r>
          </a:p>
        </p:txBody>
      </p:sp>
      <p:sp>
        <p:nvSpPr>
          <p:cNvPr id="1048650" name="ตัวแทนข้อความ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h-TH"/>
              <a:t>คลิกเพื่อแก้ไขสไตล์ของข้อความต้นแบบ</a:t>
            </a:r>
          </a:p>
        </p:txBody>
      </p:sp>
      <p:sp>
        <p:nvSpPr>
          <p:cNvPr id="1048651" name="ตัวแทนเนื้อหา 5"/>
          <p:cNvSpPr>
            <a:spLocks noGrp="1"/>
          </p:cNvSpPr>
          <p:nvPr>
            <p:ph sz="quarter" idx="4"/>
          </p:nvPr>
        </p:nvSpPr>
        <p:spPr>
          <a:xfrm>
            <a:off x="6172200" y="2505075"/>
            <a:ext cx="5183188" cy="3684588"/>
          </a:xfrm>
        </p:spPr>
        <p:txBody>
          <a:bodyPr/>
          <a:lstStyle/>
          <a:p>
            <a:pPr lvl="0"/>
            <a:r>
              <a:rPr lang="th-TH"/>
              <a:t>คลิกเพื่อแก้ไขสไตล์ของข้อความต้นแบบ</a:t>
            </a:r>
          </a:p>
          <a:p>
            <a:pPr lvl="1"/>
            <a:r>
              <a:rPr lang="th-TH"/>
              <a:t>ระดับที่สอง</a:t>
            </a:r>
          </a:p>
          <a:p>
            <a:pPr lvl="2"/>
            <a:r>
              <a:rPr lang="th-TH"/>
              <a:t>ระดับที่สาม</a:t>
            </a:r>
          </a:p>
          <a:p>
            <a:pPr lvl="3"/>
            <a:r>
              <a:rPr lang="th-TH"/>
              <a:t>ระดับที่สี่</a:t>
            </a:r>
          </a:p>
          <a:p>
            <a:pPr lvl="4"/>
            <a:r>
              <a:rPr lang="th-TH"/>
              <a:t>ระดับที่ห้า</a:t>
            </a:r>
          </a:p>
        </p:txBody>
      </p:sp>
      <p:sp>
        <p:nvSpPr>
          <p:cNvPr id="1048652" name="ตัวแทนวันที่ 6"/>
          <p:cNvSpPr>
            <a:spLocks noGrp="1"/>
          </p:cNvSpPr>
          <p:nvPr>
            <p:ph type="dt" sz="half" idx="10"/>
          </p:nvPr>
        </p:nvSpPr>
        <p:spPr/>
        <p:txBody>
          <a:bodyPr/>
          <a:lstStyle/>
          <a:p>
            <a:fld id="{DB87C06B-F301-46CB-A0AD-6B2D14A845AD}" type="datetimeFigureOut">
              <a:rPr lang="th-TH" smtClean="0"/>
              <a:t>10/04/65</a:t>
            </a:fld>
            <a:endParaRPr lang="th-TH"/>
          </a:p>
        </p:txBody>
      </p:sp>
      <p:sp>
        <p:nvSpPr>
          <p:cNvPr id="1048653" name="ตัวแทนท้ายกระดาษ 7"/>
          <p:cNvSpPr>
            <a:spLocks noGrp="1"/>
          </p:cNvSpPr>
          <p:nvPr>
            <p:ph type="ftr" sz="quarter" idx="11"/>
          </p:nvPr>
        </p:nvSpPr>
        <p:spPr/>
        <p:txBody>
          <a:bodyPr/>
          <a:lstStyle/>
          <a:p>
            <a:endParaRPr lang="th-TH"/>
          </a:p>
        </p:txBody>
      </p:sp>
      <p:sp>
        <p:nvSpPr>
          <p:cNvPr id="1048654" name="ตัวแทนหมายเลขสไลด์ 8"/>
          <p:cNvSpPr>
            <a:spLocks noGrp="1"/>
          </p:cNvSpPr>
          <p:nvPr>
            <p:ph type="sldNum" sz="quarter" idx="12"/>
          </p:nvPr>
        </p:nvSpPr>
        <p:spPr/>
        <p:txBody>
          <a:bodyPr/>
          <a:lstStyle/>
          <a:p>
            <a:fld id="{FFB9BD66-1F76-4807-875A-1921315E96DB}" type="slidenum">
              <a:rPr lang="th-TH" smtClean="0"/>
              <a:t>‹#›</a:t>
            </a:fld>
            <a:endParaRPr lang="th-TH"/>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เฉพาะชื่อเรื่อง">
    <p:spTree>
      <p:nvGrpSpPr>
        <p:cNvPr id="1" name=""/>
        <p:cNvGrpSpPr/>
        <p:nvPr/>
      </p:nvGrpSpPr>
      <p:grpSpPr>
        <a:xfrm>
          <a:off x="0" y="0"/>
          <a:ext cx="0" cy="0"/>
          <a:chOff x="0" y="0"/>
          <a:chExt cx="0" cy="0"/>
        </a:xfrm>
      </p:grpSpPr>
      <p:sp>
        <p:nvSpPr>
          <p:cNvPr id="1048616" name="ชื่อเรื่อง 1"/>
          <p:cNvSpPr>
            <a:spLocks noGrp="1"/>
          </p:cNvSpPr>
          <p:nvPr>
            <p:ph type="title"/>
          </p:nvPr>
        </p:nvSpPr>
        <p:spPr/>
        <p:txBody>
          <a:bodyPr/>
          <a:lstStyle/>
          <a:p>
            <a:r>
              <a:rPr lang="th-TH"/>
              <a:t>คลิกเพื่อแก้ไขสไตล์ชื่อเรื่องต้นแบบ</a:t>
            </a:r>
          </a:p>
        </p:txBody>
      </p:sp>
      <p:sp>
        <p:nvSpPr>
          <p:cNvPr id="1048617" name="ตัวแทนวันที่ 2"/>
          <p:cNvSpPr>
            <a:spLocks noGrp="1"/>
          </p:cNvSpPr>
          <p:nvPr>
            <p:ph type="dt" sz="half" idx="10"/>
          </p:nvPr>
        </p:nvSpPr>
        <p:spPr/>
        <p:txBody>
          <a:bodyPr/>
          <a:lstStyle/>
          <a:p>
            <a:fld id="{DB87C06B-F301-46CB-A0AD-6B2D14A845AD}" type="datetimeFigureOut">
              <a:rPr lang="th-TH" smtClean="0"/>
              <a:t>10/04/65</a:t>
            </a:fld>
            <a:endParaRPr lang="th-TH"/>
          </a:p>
        </p:txBody>
      </p:sp>
      <p:sp>
        <p:nvSpPr>
          <p:cNvPr id="1048618" name="ตัวแทนท้ายกระดาษ 3"/>
          <p:cNvSpPr>
            <a:spLocks noGrp="1"/>
          </p:cNvSpPr>
          <p:nvPr>
            <p:ph type="ftr" sz="quarter" idx="11"/>
          </p:nvPr>
        </p:nvSpPr>
        <p:spPr/>
        <p:txBody>
          <a:bodyPr/>
          <a:lstStyle/>
          <a:p>
            <a:endParaRPr lang="th-TH"/>
          </a:p>
        </p:txBody>
      </p:sp>
      <p:sp>
        <p:nvSpPr>
          <p:cNvPr id="1048619" name="ตัวแทนหมายเลขสไลด์ 4"/>
          <p:cNvSpPr>
            <a:spLocks noGrp="1"/>
          </p:cNvSpPr>
          <p:nvPr>
            <p:ph type="sldNum" sz="quarter" idx="12"/>
          </p:nvPr>
        </p:nvSpPr>
        <p:spPr/>
        <p:txBody>
          <a:bodyPr/>
          <a:lstStyle/>
          <a:p>
            <a:fld id="{FFB9BD66-1F76-4807-875A-1921315E96DB}" type="slidenum">
              <a:rPr lang="th-TH" smtClean="0"/>
              <a:t>‹#›</a:t>
            </a:fld>
            <a:endParaRPr lang="th-TH"/>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ว่างเปล่า">
    <p:spTree>
      <p:nvGrpSpPr>
        <p:cNvPr id="1" name=""/>
        <p:cNvGrpSpPr/>
        <p:nvPr/>
      </p:nvGrpSpPr>
      <p:grpSpPr>
        <a:xfrm>
          <a:off x="0" y="0"/>
          <a:ext cx="0" cy="0"/>
          <a:chOff x="0" y="0"/>
          <a:chExt cx="0" cy="0"/>
        </a:xfrm>
      </p:grpSpPr>
      <p:sp>
        <p:nvSpPr>
          <p:cNvPr id="1048581" name="ตัวแทนวันที่ 1"/>
          <p:cNvSpPr>
            <a:spLocks noGrp="1"/>
          </p:cNvSpPr>
          <p:nvPr>
            <p:ph type="dt" sz="half" idx="10"/>
          </p:nvPr>
        </p:nvSpPr>
        <p:spPr/>
        <p:txBody>
          <a:bodyPr/>
          <a:lstStyle/>
          <a:p>
            <a:fld id="{DB87C06B-F301-46CB-A0AD-6B2D14A845AD}" type="datetimeFigureOut">
              <a:rPr lang="th-TH" smtClean="0"/>
              <a:t>10/04/65</a:t>
            </a:fld>
            <a:endParaRPr lang="th-TH"/>
          </a:p>
        </p:txBody>
      </p:sp>
      <p:sp>
        <p:nvSpPr>
          <p:cNvPr id="1048582" name="ตัวแทนท้ายกระดาษ 2"/>
          <p:cNvSpPr>
            <a:spLocks noGrp="1"/>
          </p:cNvSpPr>
          <p:nvPr>
            <p:ph type="ftr" sz="quarter" idx="11"/>
          </p:nvPr>
        </p:nvSpPr>
        <p:spPr/>
        <p:txBody>
          <a:bodyPr/>
          <a:lstStyle/>
          <a:p>
            <a:endParaRPr lang="th-TH"/>
          </a:p>
        </p:txBody>
      </p:sp>
      <p:sp>
        <p:nvSpPr>
          <p:cNvPr id="1048583" name="ตัวแทนหมายเลขสไลด์ 3"/>
          <p:cNvSpPr>
            <a:spLocks noGrp="1"/>
          </p:cNvSpPr>
          <p:nvPr>
            <p:ph type="sldNum" sz="quarter" idx="12"/>
          </p:nvPr>
        </p:nvSpPr>
        <p:spPr/>
        <p:txBody>
          <a:bodyPr/>
          <a:lstStyle/>
          <a:p>
            <a:fld id="{FFB9BD66-1F76-4807-875A-1921315E96DB}" type="slidenum">
              <a:rPr lang="th-TH" smtClean="0"/>
              <a:t>‹#›</a:t>
            </a:fld>
            <a:endParaRPr lang="th-TH"/>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เนื้อหาพร้อมคำอธิบายภาพ">
    <p:spTree>
      <p:nvGrpSpPr>
        <p:cNvPr id="1" name=""/>
        <p:cNvGrpSpPr/>
        <p:nvPr/>
      </p:nvGrpSpPr>
      <p:grpSpPr>
        <a:xfrm>
          <a:off x="0" y="0"/>
          <a:ext cx="0" cy="0"/>
          <a:chOff x="0" y="0"/>
          <a:chExt cx="0" cy="0"/>
        </a:xfrm>
      </p:grpSpPr>
      <p:sp>
        <p:nvSpPr>
          <p:cNvPr id="1048655" name="ชื่อเรื่อง 1"/>
          <p:cNvSpPr>
            <a:spLocks noGrp="1"/>
          </p:cNvSpPr>
          <p:nvPr>
            <p:ph type="title"/>
          </p:nvPr>
        </p:nvSpPr>
        <p:spPr>
          <a:xfrm>
            <a:off x="839788" y="457200"/>
            <a:ext cx="3932237" cy="1600200"/>
          </a:xfrm>
        </p:spPr>
        <p:txBody>
          <a:bodyPr anchor="b"/>
          <a:lstStyle>
            <a:lvl1pPr>
              <a:defRPr sz="3200"/>
            </a:lvl1pPr>
          </a:lstStyle>
          <a:p>
            <a:r>
              <a:rPr lang="th-TH"/>
              <a:t>คลิกเพื่อแก้ไขสไตล์ชื่อเรื่องต้นแบบ</a:t>
            </a:r>
          </a:p>
        </p:txBody>
      </p:sp>
      <p:sp>
        <p:nvSpPr>
          <p:cNvPr id="1048656" name="ตัวแทนเนื้อหา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h-TH"/>
              <a:t>คลิกเพื่อแก้ไขสไตล์ของข้อความต้นแบบ</a:t>
            </a:r>
          </a:p>
          <a:p>
            <a:pPr lvl="1"/>
            <a:r>
              <a:rPr lang="th-TH"/>
              <a:t>ระดับที่สอง</a:t>
            </a:r>
          </a:p>
          <a:p>
            <a:pPr lvl="2"/>
            <a:r>
              <a:rPr lang="th-TH"/>
              <a:t>ระดับที่สาม</a:t>
            </a:r>
          </a:p>
          <a:p>
            <a:pPr lvl="3"/>
            <a:r>
              <a:rPr lang="th-TH"/>
              <a:t>ระดับที่สี่</a:t>
            </a:r>
          </a:p>
          <a:p>
            <a:pPr lvl="4"/>
            <a:r>
              <a:rPr lang="th-TH"/>
              <a:t>ระดับที่ห้า</a:t>
            </a:r>
          </a:p>
        </p:txBody>
      </p:sp>
      <p:sp>
        <p:nvSpPr>
          <p:cNvPr id="1048657" name="ตัวแทนข้อความ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h-TH"/>
              <a:t>คลิกเพื่อแก้ไขสไตล์ของข้อความต้นแบบ</a:t>
            </a:r>
          </a:p>
        </p:txBody>
      </p:sp>
      <p:sp>
        <p:nvSpPr>
          <p:cNvPr id="1048658" name="ตัวแทนวันที่ 4"/>
          <p:cNvSpPr>
            <a:spLocks noGrp="1"/>
          </p:cNvSpPr>
          <p:nvPr>
            <p:ph type="dt" sz="half" idx="10"/>
          </p:nvPr>
        </p:nvSpPr>
        <p:spPr/>
        <p:txBody>
          <a:bodyPr/>
          <a:lstStyle/>
          <a:p>
            <a:fld id="{DB87C06B-F301-46CB-A0AD-6B2D14A845AD}" type="datetimeFigureOut">
              <a:rPr lang="th-TH" smtClean="0"/>
              <a:t>10/04/65</a:t>
            </a:fld>
            <a:endParaRPr lang="th-TH"/>
          </a:p>
        </p:txBody>
      </p:sp>
      <p:sp>
        <p:nvSpPr>
          <p:cNvPr id="1048659" name="ตัวแทนท้ายกระดาษ 5"/>
          <p:cNvSpPr>
            <a:spLocks noGrp="1"/>
          </p:cNvSpPr>
          <p:nvPr>
            <p:ph type="ftr" sz="quarter" idx="11"/>
          </p:nvPr>
        </p:nvSpPr>
        <p:spPr/>
        <p:txBody>
          <a:bodyPr/>
          <a:lstStyle/>
          <a:p>
            <a:endParaRPr lang="th-TH"/>
          </a:p>
        </p:txBody>
      </p:sp>
      <p:sp>
        <p:nvSpPr>
          <p:cNvPr id="1048660" name="ตัวแทนหมายเลขสไลด์ 6"/>
          <p:cNvSpPr>
            <a:spLocks noGrp="1"/>
          </p:cNvSpPr>
          <p:nvPr>
            <p:ph type="sldNum" sz="quarter" idx="12"/>
          </p:nvPr>
        </p:nvSpPr>
        <p:spPr/>
        <p:txBody>
          <a:bodyPr/>
          <a:lstStyle/>
          <a:p>
            <a:fld id="{FFB9BD66-1F76-4807-875A-1921315E96DB}" type="slidenum">
              <a:rPr lang="th-TH" smtClean="0"/>
              <a:t>‹#›</a:t>
            </a:fld>
            <a:endParaRPr lang="th-TH"/>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รูปภาพพร้อมคำอธิบายภาพ">
    <p:spTree>
      <p:nvGrpSpPr>
        <p:cNvPr id="1" name=""/>
        <p:cNvGrpSpPr/>
        <p:nvPr/>
      </p:nvGrpSpPr>
      <p:grpSpPr>
        <a:xfrm>
          <a:off x="0" y="0"/>
          <a:ext cx="0" cy="0"/>
          <a:chOff x="0" y="0"/>
          <a:chExt cx="0" cy="0"/>
        </a:xfrm>
      </p:grpSpPr>
      <p:sp>
        <p:nvSpPr>
          <p:cNvPr id="1048625" name="ชื่อเรื่อง 1"/>
          <p:cNvSpPr>
            <a:spLocks noGrp="1"/>
          </p:cNvSpPr>
          <p:nvPr>
            <p:ph type="title"/>
          </p:nvPr>
        </p:nvSpPr>
        <p:spPr>
          <a:xfrm>
            <a:off x="839788" y="457200"/>
            <a:ext cx="3932237" cy="1600200"/>
          </a:xfrm>
        </p:spPr>
        <p:txBody>
          <a:bodyPr anchor="b"/>
          <a:lstStyle>
            <a:lvl1pPr>
              <a:defRPr sz="3200"/>
            </a:lvl1pPr>
          </a:lstStyle>
          <a:p>
            <a:r>
              <a:rPr lang="th-TH"/>
              <a:t>คลิกเพื่อแก้ไขสไตล์ชื่อเรื่องต้นแบบ</a:t>
            </a:r>
          </a:p>
        </p:txBody>
      </p:sp>
      <p:sp>
        <p:nvSpPr>
          <p:cNvPr id="1048626" name="ตัวแทนรูปภาพ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h-TH"/>
          </a:p>
        </p:txBody>
      </p:sp>
      <p:sp>
        <p:nvSpPr>
          <p:cNvPr id="1048627" name="ตัวแทนข้อความ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h-TH"/>
              <a:t>คลิกเพื่อแก้ไขสไตล์ของข้อความต้นแบบ</a:t>
            </a:r>
          </a:p>
        </p:txBody>
      </p:sp>
      <p:sp>
        <p:nvSpPr>
          <p:cNvPr id="1048628" name="ตัวแทนวันที่ 4"/>
          <p:cNvSpPr>
            <a:spLocks noGrp="1"/>
          </p:cNvSpPr>
          <p:nvPr>
            <p:ph type="dt" sz="half" idx="10"/>
          </p:nvPr>
        </p:nvSpPr>
        <p:spPr/>
        <p:txBody>
          <a:bodyPr/>
          <a:lstStyle/>
          <a:p>
            <a:fld id="{DB87C06B-F301-46CB-A0AD-6B2D14A845AD}" type="datetimeFigureOut">
              <a:rPr lang="th-TH" smtClean="0"/>
              <a:t>10/04/65</a:t>
            </a:fld>
            <a:endParaRPr lang="th-TH"/>
          </a:p>
        </p:txBody>
      </p:sp>
      <p:sp>
        <p:nvSpPr>
          <p:cNvPr id="1048629" name="ตัวแทนท้ายกระดาษ 5"/>
          <p:cNvSpPr>
            <a:spLocks noGrp="1"/>
          </p:cNvSpPr>
          <p:nvPr>
            <p:ph type="ftr" sz="quarter" idx="11"/>
          </p:nvPr>
        </p:nvSpPr>
        <p:spPr/>
        <p:txBody>
          <a:bodyPr/>
          <a:lstStyle/>
          <a:p>
            <a:endParaRPr lang="th-TH"/>
          </a:p>
        </p:txBody>
      </p:sp>
      <p:sp>
        <p:nvSpPr>
          <p:cNvPr id="1048630" name="ตัวแทนหมายเลขสไลด์ 6"/>
          <p:cNvSpPr>
            <a:spLocks noGrp="1"/>
          </p:cNvSpPr>
          <p:nvPr>
            <p:ph type="sldNum" sz="quarter" idx="12"/>
          </p:nvPr>
        </p:nvSpPr>
        <p:spPr/>
        <p:txBody>
          <a:bodyPr/>
          <a:lstStyle/>
          <a:p>
            <a:fld id="{FFB9BD66-1F76-4807-875A-1921315E96DB}" type="slidenum">
              <a:rPr lang="th-TH" smtClean="0"/>
              <a:t>‹#›</a:t>
            </a:fld>
            <a:endParaRPr lang="th-TH"/>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5000" r="-5000"/>
          </a:stretch>
        </a:blipFill>
        <a:effectLst/>
      </p:bgPr>
    </p:bg>
    <p:spTree>
      <p:nvGrpSpPr>
        <p:cNvPr id="1" name=""/>
        <p:cNvGrpSpPr/>
        <p:nvPr/>
      </p:nvGrpSpPr>
      <p:grpSpPr>
        <a:xfrm>
          <a:off x="0" y="0"/>
          <a:ext cx="0" cy="0"/>
          <a:chOff x="0" y="0"/>
          <a:chExt cx="0" cy="0"/>
        </a:xfrm>
      </p:grpSpPr>
      <p:sp>
        <p:nvSpPr>
          <p:cNvPr id="1048576" name="ตัวแทนชื่อเรื่อง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h-TH"/>
              <a:t>คลิกเพื่อแก้ไขสไตล์ชื่อเรื่องต้นแบบ</a:t>
            </a:r>
          </a:p>
        </p:txBody>
      </p:sp>
      <p:sp>
        <p:nvSpPr>
          <p:cNvPr id="1048577" name="ตัวแทนข้อความ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h-TH"/>
              <a:t>คลิกเพื่อแก้ไขสไตล์ของข้อความต้นแบบ</a:t>
            </a:r>
          </a:p>
          <a:p>
            <a:pPr lvl="1"/>
            <a:r>
              <a:rPr lang="th-TH"/>
              <a:t>ระดับที่สอง</a:t>
            </a:r>
          </a:p>
          <a:p>
            <a:pPr lvl="2"/>
            <a:r>
              <a:rPr lang="th-TH"/>
              <a:t>ระดับที่สาม</a:t>
            </a:r>
          </a:p>
          <a:p>
            <a:pPr lvl="3"/>
            <a:r>
              <a:rPr lang="th-TH"/>
              <a:t>ระดับที่สี่</a:t>
            </a:r>
          </a:p>
          <a:p>
            <a:pPr lvl="4"/>
            <a:r>
              <a:rPr lang="th-TH"/>
              <a:t>ระดับที่ห้า</a:t>
            </a:r>
          </a:p>
        </p:txBody>
      </p:sp>
      <p:sp>
        <p:nvSpPr>
          <p:cNvPr id="1048578" name="ตัวแทนวันที่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B87C06B-F301-46CB-A0AD-6B2D14A845AD}" type="datetimeFigureOut">
              <a:rPr lang="th-TH" smtClean="0"/>
              <a:t>10/04/65</a:t>
            </a:fld>
            <a:endParaRPr lang="th-TH"/>
          </a:p>
        </p:txBody>
      </p:sp>
      <p:sp>
        <p:nvSpPr>
          <p:cNvPr id="1048579" name="ตัวแทนท้ายกระดาษ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h-TH"/>
          </a:p>
        </p:txBody>
      </p:sp>
      <p:sp>
        <p:nvSpPr>
          <p:cNvPr id="1048580" name="ตัวแทนหมายเลขสไลด์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B9BD66-1F76-4807-875A-1921315E96DB}" type="slidenum">
              <a:rPr lang="th-TH" smtClean="0"/>
              <a:t>‹#›</a:t>
            </a:fld>
            <a:endParaRPr lang="th-TH"/>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h-TH"/>
      </a:defPPr>
      <a:lvl1pPr marL="0" algn="l" defTabSz="914400" rtl="0" eaLnBrk="1" latinLnBrk="0" hangingPunct="1">
        <a:defRPr sz="2800" kern="1200">
          <a:solidFill>
            <a:schemeClr val="tx1"/>
          </a:solidFill>
          <a:latin typeface="+mn-lt"/>
          <a:ea typeface="+mn-ea"/>
          <a:cs typeface="+mn-cs"/>
        </a:defRPr>
      </a:lvl1pPr>
      <a:lvl2pPr marL="457200" algn="l" defTabSz="914400" rtl="0" eaLnBrk="1" latinLnBrk="0" hangingPunct="1">
        <a:defRPr sz="2800" kern="1200">
          <a:solidFill>
            <a:schemeClr val="tx1"/>
          </a:solidFill>
          <a:latin typeface="+mn-lt"/>
          <a:ea typeface="+mn-ea"/>
          <a:cs typeface="+mn-cs"/>
        </a:defRPr>
      </a:lvl2pPr>
      <a:lvl3pPr marL="914400" algn="l" defTabSz="914400" rtl="0" eaLnBrk="1" latinLnBrk="0" hangingPunct="1">
        <a:defRPr sz="2800" kern="1200">
          <a:solidFill>
            <a:schemeClr val="tx1"/>
          </a:solidFill>
          <a:latin typeface="+mn-lt"/>
          <a:ea typeface="+mn-ea"/>
          <a:cs typeface="+mn-cs"/>
        </a:defRPr>
      </a:lvl3pPr>
      <a:lvl4pPr marL="1371600" algn="l" defTabSz="914400" rtl="0" eaLnBrk="1" latinLnBrk="0" hangingPunct="1">
        <a:defRPr sz="2800" kern="1200">
          <a:solidFill>
            <a:schemeClr val="tx1"/>
          </a:solidFill>
          <a:latin typeface="+mn-lt"/>
          <a:ea typeface="+mn-ea"/>
          <a:cs typeface="+mn-cs"/>
        </a:defRPr>
      </a:lvl4pPr>
      <a:lvl5pPr marL="1828800" algn="l" defTabSz="914400" rtl="0" eaLnBrk="1" latinLnBrk="0" hangingPunct="1">
        <a:defRPr sz="2800" kern="1200">
          <a:solidFill>
            <a:schemeClr val="tx1"/>
          </a:solidFill>
          <a:latin typeface="+mn-lt"/>
          <a:ea typeface="+mn-ea"/>
          <a:cs typeface="+mn-cs"/>
        </a:defRPr>
      </a:lvl5pPr>
      <a:lvl6pPr marL="2286000" algn="l" defTabSz="914400" rtl="0" eaLnBrk="1" latinLnBrk="0" hangingPunct="1">
        <a:defRPr sz="2800" kern="1200">
          <a:solidFill>
            <a:schemeClr val="tx1"/>
          </a:solidFill>
          <a:latin typeface="+mn-lt"/>
          <a:ea typeface="+mn-ea"/>
          <a:cs typeface="+mn-cs"/>
        </a:defRPr>
      </a:lvl6pPr>
      <a:lvl7pPr marL="2743200" algn="l" defTabSz="914400" rtl="0" eaLnBrk="1" latinLnBrk="0" hangingPunct="1">
        <a:defRPr sz="2800" kern="1200">
          <a:solidFill>
            <a:schemeClr val="tx1"/>
          </a:solidFill>
          <a:latin typeface="+mn-lt"/>
          <a:ea typeface="+mn-ea"/>
          <a:cs typeface="+mn-cs"/>
        </a:defRPr>
      </a:lvl7pPr>
      <a:lvl8pPr marL="3200400" algn="l" defTabSz="914400" rtl="0" eaLnBrk="1" latinLnBrk="0" hangingPunct="1">
        <a:defRPr sz="2800" kern="1200">
          <a:solidFill>
            <a:schemeClr val="tx1"/>
          </a:solidFill>
          <a:latin typeface="+mn-lt"/>
          <a:ea typeface="+mn-ea"/>
          <a:cs typeface="+mn-cs"/>
        </a:defRPr>
      </a:lvl8pPr>
      <a:lvl9pPr marL="3657600" algn="l" defTabSz="914400" rtl="0" eaLnBrk="1" latinLnBrk="0" hangingPunct="1">
        <a:defRPr sz="2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84" name="กล่องข้อความ 1"/>
          <p:cNvSpPr txBox="1"/>
          <p:nvPr/>
        </p:nvSpPr>
        <p:spPr>
          <a:xfrm>
            <a:off x="3080825" y="3429000"/>
            <a:ext cx="271779" cy="510540"/>
          </a:xfrm>
          <a:prstGeom prst="rect">
            <a:avLst/>
          </a:prstGeom>
          <a:noFill/>
        </p:spPr>
        <p:txBody>
          <a:bodyPr wrap="none" rtlCol="0">
            <a:spAutoFit/>
          </a:bodyPr>
          <a:lstStyle/>
          <a:p>
            <a:endParaRPr lang="th-TH" dirty="0"/>
          </a:p>
        </p:txBody>
      </p:sp>
      <p:sp>
        <p:nvSpPr>
          <p:cNvPr id="1048585" name="กล่องข้อความ 2"/>
          <p:cNvSpPr txBox="1"/>
          <p:nvPr/>
        </p:nvSpPr>
        <p:spPr>
          <a:xfrm>
            <a:off x="2171114" y="2136338"/>
            <a:ext cx="7849772" cy="2491741"/>
          </a:xfrm>
          <a:prstGeom prst="rect">
            <a:avLst/>
          </a:prstGeom>
          <a:noFill/>
        </p:spPr>
        <p:txBody>
          <a:bodyPr wrap="square" rtlCol="0">
            <a:spAutoFit/>
          </a:bodyPr>
          <a:lstStyle/>
          <a:p>
            <a:pPr algn="ctr"/>
            <a:r>
              <a:rPr lang="en-US" sz="5400" b="1" dirty="0">
                <a:latin typeface="Times New Roman" panose="02020603050405020304" pitchFamily="18" charset="0"/>
                <a:cs typeface="Times New Roman" panose="02020603050405020304" pitchFamily="18" charset="0"/>
              </a:rPr>
              <a:t>Pengaruh Bahasa Thai Dalam </a:t>
            </a:r>
          </a:p>
          <a:p>
            <a:pPr algn="ctr"/>
            <a:r>
              <a:rPr lang="en-US" sz="5400" b="1" dirty="0" err="1">
                <a:latin typeface="Times New Roman" panose="02020603050405020304" pitchFamily="18" charset="0"/>
                <a:cs typeface="Times New Roman" panose="02020603050405020304" pitchFamily="18" charset="0"/>
              </a:rPr>
              <a:t>Dialek</a:t>
            </a:r>
            <a:r>
              <a:rPr lang="en-US" sz="5400" b="1" dirty="0">
                <a:latin typeface="Times New Roman" panose="02020603050405020304" pitchFamily="18" charset="0"/>
                <a:cs typeface="Times New Roman" panose="02020603050405020304" pitchFamily="18" charset="0"/>
              </a:rPr>
              <a:t> </a:t>
            </a:r>
            <a:r>
              <a:rPr lang="en-US" sz="5400" b="1" dirty="0" err="1">
                <a:latin typeface="Times New Roman" panose="02020603050405020304" pitchFamily="18" charset="0"/>
                <a:cs typeface="Times New Roman" panose="02020603050405020304" pitchFamily="18" charset="0"/>
              </a:rPr>
              <a:t>Melayu</a:t>
            </a:r>
            <a:r>
              <a:rPr lang="en-US" sz="5400" b="1" dirty="0">
                <a:latin typeface="Times New Roman" panose="02020603050405020304" pitchFamily="18" charset="0"/>
                <a:cs typeface="Times New Roman" panose="02020603050405020304" pitchFamily="18" charset="0"/>
              </a:rPr>
              <a:t> Patani</a:t>
            </a:r>
            <a:endParaRPr lang="th-TH" sz="5400" b="1" dirty="0">
              <a:latin typeface="Times New Roman" panose="02020603050405020304"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70" name="TextBox 1048669"/>
          <p:cNvSpPr txBox="1"/>
          <p:nvPr/>
        </p:nvSpPr>
        <p:spPr>
          <a:xfrm>
            <a:off x="635234" y="1985549"/>
            <a:ext cx="10921533" cy="4282440"/>
          </a:xfrm>
          <a:prstGeom prst="rect">
            <a:avLst/>
          </a:prstGeom>
        </p:spPr>
        <p:txBody>
          <a:bodyPr wrap="square" rtlCol="0" anchor="t">
            <a:spAutoFit/>
          </a:bodyPr>
          <a:lstStyle/>
          <a:p>
            <a:pPr algn="l"/>
            <a:r>
              <a:rPr lang="th-TH" sz="2800">
                <a:solidFill>
                  <a:srgbClr val="000000"/>
                </a:solidFill>
              </a:rPr>
              <a:t>Pengkajian dilakukan untuk memcari pengaruh bahasa Thai dalam dialek Melayu Patani yang didapati dalam faktor pinjaman iaitu penjajah. Unsur-unsur pinjaman terdiri daripada empat unsur iaitu kosa kata, frasa, ayat, dan sistem bunyi. Didapati bahawa melalui pinjaman tersebut daripada bahasa Thai bahawa dalam bahasa Melayu mempunyai kesan yang positif dan negative. Kesan yang positif ialah dapat memahami pengaruh bahasa Thai dalam dialek Melayu Patani dan kesan negatif ialah faktor pinjaman iaitu penjajah di tanah Melayu Patani membawa kesan setiap berkomunikasi sekarang ini mengunakan dialek campuran.</a:t>
            </a:r>
          </a:p>
        </p:txBody>
      </p:sp>
      <p:sp>
        <p:nvSpPr>
          <p:cNvPr id="1048671" name="TextBox 1048670"/>
          <p:cNvSpPr txBox="1"/>
          <p:nvPr/>
        </p:nvSpPr>
        <p:spPr>
          <a:xfrm>
            <a:off x="4143126" y="861117"/>
            <a:ext cx="3905746" cy="688340"/>
          </a:xfrm>
          <a:prstGeom prst="rect">
            <a:avLst/>
          </a:prstGeom>
        </p:spPr>
        <p:txBody>
          <a:bodyPr wrap="square" rtlCol="0">
            <a:spAutoFit/>
          </a:bodyPr>
          <a:lstStyle/>
          <a:p>
            <a:pPr algn="ctr"/>
            <a:r>
              <a:rPr lang="en-US" sz="4000" b="1">
                <a:solidFill>
                  <a:srgbClr val="000000"/>
                </a:solidFill>
              </a:rPr>
              <a:t>Kesimpulan</a:t>
            </a:r>
            <a:endParaRPr lang="th-TH" sz="4000" b="1">
              <a:solidFill>
                <a:srgbClr val="000000"/>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15" name="กล่องข้อความ 1"/>
          <p:cNvSpPr txBox="1"/>
          <p:nvPr/>
        </p:nvSpPr>
        <p:spPr>
          <a:xfrm>
            <a:off x="3252651" y="2921168"/>
            <a:ext cx="7184571" cy="1015663"/>
          </a:xfrm>
          <a:prstGeom prst="rect">
            <a:avLst/>
          </a:prstGeom>
          <a:noFill/>
        </p:spPr>
        <p:txBody>
          <a:bodyPr wrap="square" rtlCol="0">
            <a:spAutoFit/>
          </a:bodyPr>
          <a:lstStyle/>
          <a:p>
            <a:r>
              <a:rPr lang="en-US" sz="6000" b="1" dirty="0">
                <a:latin typeface="Times New Roman" panose="02020603050405020304" pitchFamily="18" charset="0"/>
                <a:cs typeface="Times New Roman" panose="02020603050405020304" pitchFamily="18" charset="0"/>
              </a:rPr>
              <a:t>TERIMA KASIH</a:t>
            </a:r>
            <a:endParaRPr lang="th-TH" sz="6000" b="1" dirty="0">
              <a:latin typeface="Times New Roman" panose="02020603050405020304"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86" name="สี่เหลี่ยมผืนผ้า 1"/>
          <p:cNvSpPr/>
          <p:nvPr/>
        </p:nvSpPr>
        <p:spPr>
          <a:xfrm>
            <a:off x="3486511" y="776887"/>
            <a:ext cx="3230881" cy="688340"/>
          </a:xfrm>
          <a:prstGeom prst="rect">
            <a:avLst/>
          </a:prstGeom>
        </p:spPr>
        <p:txBody>
          <a:bodyPr wrap="none">
            <a:spAutoFit/>
          </a:bodyPr>
          <a:lstStyle/>
          <a:p>
            <a:r>
              <a:rPr lang="en-US" dirty="0"/>
              <a:t>	</a:t>
            </a:r>
            <a:r>
              <a:rPr lang="en-US" sz="4000" b="1" dirty="0" err="1">
                <a:latin typeface="Times New Roman" panose="02020603050405020304" pitchFamily="18" charset="0"/>
                <a:cs typeface="Times New Roman" panose="02020603050405020304" pitchFamily="18" charset="0"/>
              </a:rPr>
              <a:t>Pendahuluan</a:t>
            </a:r>
            <a:endParaRPr lang="th-TH" b="1" dirty="0">
              <a:latin typeface="Times New Roman" panose="02020603050405020304" pitchFamily="18" charset="0"/>
            </a:endParaRPr>
          </a:p>
        </p:txBody>
      </p:sp>
      <p:sp>
        <p:nvSpPr>
          <p:cNvPr id="1048587" name="สี่เหลี่ยมผืนผ้า 2"/>
          <p:cNvSpPr/>
          <p:nvPr/>
        </p:nvSpPr>
        <p:spPr>
          <a:xfrm>
            <a:off x="1428205" y="1790474"/>
            <a:ext cx="9831977" cy="3863340"/>
          </a:xfrm>
          <a:prstGeom prst="rect">
            <a:avLst/>
          </a:prstGeom>
        </p:spPr>
        <p:txBody>
          <a:bodyPr wrap="square">
            <a:spAutoFit/>
          </a:bodyPr>
          <a:lstStyle/>
          <a:p>
            <a:pPr algn="thaiDist"/>
            <a:r>
              <a:rPr lang="en-US" dirty="0">
                <a:latin typeface="Times New Roman" panose="02020603050405020304" pitchFamily="18" charset="0"/>
                <a:cs typeface="Times New Roman" panose="02020603050405020304" pitchFamily="18" charset="0"/>
              </a:rPr>
              <a:t>	Pengaruh Bahasa </a:t>
            </a:r>
            <a:r>
              <a:rPr lang="en-US" dirty="0" err="1">
                <a:latin typeface="Times New Roman" panose="02020603050405020304" pitchFamily="18" charset="0"/>
                <a:cs typeface="Times New Roman" panose="02020603050405020304" pitchFamily="18" charset="0"/>
              </a:rPr>
              <a:t>Asing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dalam</a:t>
            </a:r>
            <a:r>
              <a:rPr lang="en-US" dirty="0">
                <a:latin typeface="Times New Roman" panose="02020603050405020304" pitchFamily="18" charset="0"/>
                <a:cs typeface="Times New Roman" panose="02020603050405020304" pitchFamily="18" charset="0"/>
              </a:rPr>
              <a:t> Bahasa </a:t>
            </a:r>
            <a:r>
              <a:rPr lang="en-US" dirty="0" err="1">
                <a:latin typeface="Times New Roman" panose="02020603050405020304" pitchFamily="18" charset="0"/>
                <a:cs typeface="Times New Roman" panose="02020603050405020304" pitchFamily="18" charset="0"/>
              </a:rPr>
              <a:t>Melayu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mula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menerima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pengaruh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asing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sejak</a:t>
            </a:r>
            <a:r>
              <a:rPr lang="en-US" dirty="0">
                <a:latin typeface="Times New Roman" panose="02020603050405020304" pitchFamily="18" charset="0"/>
                <a:cs typeface="Times New Roman" panose="02020603050405020304" pitchFamily="18" charset="0"/>
              </a:rPr>
              <a:t> zaman </a:t>
            </a:r>
            <a:r>
              <a:rPr lang="en-US" dirty="0" err="1">
                <a:latin typeface="Times New Roman" panose="02020603050405020304" pitchFamily="18" charset="0"/>
                <a:cs typeface="Times New Roman" panose="02020603050405020304" pitchFamily="18" charset="0"/>
              </a:rPr>
              <a:t>bahasa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Melayu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kuno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dengan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menerima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pengaruh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bahasa</a:t>
            </a:r>
            <a:r>
              <a:rPr lang="en-US" dirty="0">
                <a:latin typeface="Times New Roman" panose="02020603050405020304" pitchFamily="18" charset="0"/>
                <a:cs typeface="Times New Roman" panose="02020603050405020304" pitchFamily="18" charset="0"/>
              </a:rPr>
              <a:t> Sanskrit, </a:t>
            </a:r>
            <a:r>
              <a:rPr lang="en-US" dirty="0" err="1">
                <a:latin typeface="Times New Roman" panose="02020603050405020304" pitchFamily="18" charset="0"/>
                <a:cs typeface="Times New Roman" panose="02020603050405020304" pitchFamily="18" charset="0"/>
              </a:rPr>
              <a:t>diikuti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bahasa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Melayu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klasik</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menerima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bahasa</a:t>
            </a:r>
            <a:r>
              <a:rPr lang="en-US" dirty="0">
                <a:latin typeface="Times New Roman" panose="02020603050405020304" pitchFamily="18" charset="0"/>
                <a:cs typeface="Times New Roman" panose="02020603050405020304" pitchFamily="18" charset="0"/>
              </a:rPr>
              <a:t> Arab dan </a:t>
            </a:r>
            <a:r>
              <a:rPr lang="en-US" dirty="0" err="1">
                <a:latin typeface="Times New Roman" panose="02020603050405020304" pitchFamily="18" charset="0"/>
                <a:cs typeface="Times New Roman" panose="02020603050405020304" pitchFamily="18" charset="0"/>
              </a:rPr>
              <a:t>bahasa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Melayu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moden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menerima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bahasa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Eropah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Suhaimi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Mohd</a:t>
            </a:r>
            <a:r>
              <a:rPr lang="en-US" dirty="0">
                <a:latin typeface="Times New Roman" panose="02020603050405020304" pitchFamily="18" charset="0"/>
                <a:cs typeface="Times New Roman" panose="02020603050405020304" pitchFamily="18" charset="0"/>
              </a:rPr>
              <a:t> Salleh </a:t>
            </a:r>
            <a:r>
              <a:rPr lang="en-US" dirty="0" err="1">
                <a:latin typeface="Times New Roman" panose="02020603050405020304" pitchFamily="18" charset="0"/>
                <a:cs typeface="Times New Roman" panose="02020603050405020304" pitchFamily="18" charset="0"/>
              </a:rPr>
              <a:t>dalam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Jagung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Hitam</a:t>
            </a:r>
            <a:r>
              <a:rPr lang="en-US" dirty="0">
                <a:latin typeface="Times New Roman" panose="02020603050405020304" pitchFamily="18" charset="0"/>
                <a:cs typeface="Times New Roman" panose="02020603050405020304" pitchFamily="18" charset="0"/>
              </a:rPr>
              <a:t>, 2019). </a:t>
            </a:r>
            <a:r>
              <a:rPr lang="en-US" dirty="0" err="1">
                <a:latin typeface="Times New Roman" panose="02020603050405020304" pitchFamily="18" charset="0"/>
                <a:cs typeface="Times New Roman" panose="02020603050405020304" pitchFamily="18" charset="0"/>
              </a:rPr>
              <a:t>Tajuk</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kertas</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kerja</a:t>
            </a:r>
            <a:r>
              <a:rPr lang="en-US" dirty="0">
                <a:latin typeface="Times New Roman" panose="02020603050405020304" pitchFamily="18" charset="0"/>
                <a:cs typeface="Times New Roman" panose="02020603050405020304" pitchFamily="18" charset="0"/>
              </a:rPr>
              <a:t> yang </a:t>
            </a:r>
            <a:r>
              <a:rPr lang="en-US" dirty="0" err="1">
                <a:latin typeface="Times New Roman" panose="02020603050405020304" pitchFamily="18" charset="0"/>
                <a:cs typeface="Times New Roman" panose="02020603050405020304" pitchFamily="18" charset="0"/>
              </a:rPr>
              <a:t>akan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dianalisis</a:t>
            </a:r>
            <a:r>
              <a:rPr lang="en-US" dirty="0">
                <a:latin typeface="Times New Roman" panose="02020603050405020304" pitchFamily="18" charset="0"/>
                <a:cs typeface="Times New Roman" panose="02020603050405020304" pitchFamily="18" charset="0"/>
              </a:rPr>
              <a:t> pada kali </a:t>
            </a:r>
            <a:r>
              <a:rPr lang="en-US" dirty="0" err="1">
                <a:latin typeface="Times New Roman" panose="02020603050405020304" pitchFamily="18" charset="0"/>
                <a:cs typeface="Times New Roman" panose="02020603050405020304" pitchFamily="18" charset="0"/>
              </a:rPr>
              <a:t>ini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ialah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tentang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pengaruh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bahasa</a:t>
            </a:r>
            <a:r>
              <a:rPr lang="en-US" dirty="0">
                <a:latin typeface="Times New Roman" panose="02020603050405020304" pitchFamily="18" charset="0"/>
                <a:cs typeface="Times New Roman" panose="02020603050405020304" pitchFamily="18" charset="0"/>
              </a:rPr>
              <a:t> Thai </a:t>
            </a:r>
            <a:r>
              <a:rPr lang="en-US" dirty="0" err="1">
                <a:latin typeface="Times New Roman" panose="02020603050405020304" pitchFamily="18" charset="0"/>
                <a:cs typeface="Times New Roman" panose="02020603050405020304" pitchFamily="18" charset="0"/>
              </a:rPr>
              <a:t>dalam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Dialek</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Melayu</a:t>
            </a:r>
            <a:r>
              <a:rPr lang="en-US" dirty="0">
                <a:latin typeface="Times New Roman" panose="02020603050405020304" pitchFamily="18" charset="0"/>
                <a:cs typeface="Times New Roman" panose="02020603050405020304" pitchFamily="18" charset="0"/>
              </a:rPr>
              <a:t> Patani”. </a:t>
            </a:r>
            <a:r>
              <a:rPr lang="en-US" dirty="0" err="1">
                <a:latin typeface="Times New Roman" panose="02020603050405020304" pitchFamily="18" charset="0"/>
                <a:cs typeface="Times New Roman" panose="02020603050405020304" pitchFamily="18" charset="0"/>
              </a:rPr>
              <a:t>Perkara</a:t>
            </a:r>
            <a:r>
              <a:rPr lang="en-US" dirty="0">
                <a:latin typeface="Times New Roman" panose="02020603050405020304" pitchFamily="18" charset="0"/>
                <a:cs typeface="Times New Roman" panose="02020603050405020304" pitchFamily="18" charset="0"/>
              </a:rPr>
              <a:t> yang </a:t>
            </a:r>
            <a:r>
              <a:rPr lang="en-US" dirty="0" err="1">
                <a:latin typeface="Times New Roman" panose="02020603050405020304" pitchFamily="18" charset="0"/>
                <a:cs typeface="Times New Roman" panose="02020603050405020304" pitchFamily="18" charset="0"/>
              </a:rPr>
              <a:t>akan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dibincang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termasuk</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definisi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bahasa</a:t>
            </a:r>
            <a:r>
              <a:rPr lang="en-US" dirty="0">
                <a:latin typeface="Times New Roman" panose="02020603050405020304" pitchFamily="18" charset="0"/>
                <a:cs typeface="Times New Roman" panose="02020603050405020304" pitchFamily="18" charset="0"/>
              </a:rPr>
              <a:t> Thai, </a:t>
            </a:r>
            <a:r>
              <a:rPr lang="en-US" dirty="0" err="1">
                <a:latin typeface="Times New Roman" panose="02020603050405020304" pitchFamily="18" charset="0"/>
                <a:cs typeface="Times New Roman" panose="02020603050405020304" pitchFamily="18" charset="0"/>
              </a:rPr>
              <a:t>definisi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Dialek</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Melayu</a:t>
            </a:r>
            <a:r>
              <a:rPr lang="en-US" dirty="0">
                <a:latin typeface="Times New Roman" panose="02020603050405020304" pitchFamily="18" charset="0"/>
                <a:cs typeface="Times New Roman" panose="02020603050405020304" pitchFamily="18" charset="0"/>
              </a:rPr>
              <a:t> Patani.</a:t>
            </a:r>
            <a:endParaRPr lang="th-TH" dirty="0">
              <a:latin typeface="Times New Roman" panose="02020603050405020304"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88" name="สี่เหลี่ยมผืนผ้า 2"/>
          <p:cNvSpPr/>
          <p:nvPr/>
        </p:nvSpPr>
        <p:spPr>
          <a:xfrm>
            <a:off x="4143103" y="653144"/>
            <a:ext cx="3905794" cy="796834"/>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err="1">
                <a:latin typeface="Times New Roman" panose="02020603050405020304" pitchFamily="18" charset="0"/>
                <a:cs typeface="Times New Roman" panose="02020603050405020304" pitchFamily="18" charset="0"/>
              </a:rPr>
              <a:t>Definisi</a:t>
            </a:r>
            <a:endParaRPr lang="th-TH" b="1" dirty="0">
              <a:latin typeface="Times New Roman" panose="02020603050405020304" pitchFamily="18" charset="0"/>
            </a:endParaRPr>
          </a:p>
        </p:txBody>
      </p:sp>
      <p:sp>
        <p:nvSpPr>
          <p:cNvPr id="1048589" name="สี่เหลี่ยมผืนผ้า: มุมมน 3"/>
          <p:cNvSpPr/>
          <p:nvPr/>
        </p:nvSpPr>
        <p:spPr>
          <a:xfrm>
            <a:off x="1267097" y="2547257"/>
            <a:ext cx="3461657" cy="1737360"/>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err="1">
                <a:solidFill>
                  <a:srgbClr val="C00000"/>
                </a:solidFill>
                <a:latin typeface="Times New Roman" panose="02020603050405020304" pitchFamily="18" charset="0"/>
                <a:cs typeface="Times New Roman" panose="02020603050405020304" pitchFamily="18" charset="0"/>
              </a:rPr>
              <a:t>Dialek</a:t>
            </a:r>
            <a:r>
              <a:rPr lang="en-US" b="1" dirty="0">
                <a:solidFill>
                  <a:srgbClr val="C00000"/>
                </a:solidFill>
                <a:latin typeface="Times New Roman" panose="02020603050405020304" pitchFamily="18" charset="0"/>
                <a:cs typeface="Times New Roman" panose="02020603050405020304" pitchFamily="18" charset="0"/>
              </a:rPr>
              <a:t> Bahasa Thai</a:t>
            </a:r>
            <a:endParaRPr lang="th-TH" b="1" dirty="0">
              <a:solidFill>
                <a:srgbClr val="C00000"/>
              </a:solidFill>
              <a:latin typeface="Times New Roman" panose="02020603050405020304" pitchFamily="18" charset="0"/>
            </a:endParaRPr>
          </a:p>
        </p:txBody>
      </p:sp>
      <p:sp>
        <p:nvSpPr>
          <p:cNvPr id="1048590" name="สี่เหลี่ยมผืนผ้า: มุมมน 4"/>
          <p:cNvSpPr/>
          <p:nvPr/>
        </p:nvSpPr>
        <p:spPr>
          <a:xfrm>
            <a:off x="7463248" y="2455817"/>
            <a:ext cx="3792586" cy="1828800"/>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err="1">
                <a:solidFill>
                  <a:srgbClr val="C00000"/>
                </a:solidFill>
                <a:latin typeface="Times New Roman" panose="02020603050405020304" pitchFamily="18" charset="0"/>
                <a:cs typeface="Times New Roman" panose="02020603050405020304" pitchFamily="18" charset="0"/>
              </a:rPr>
              <a:t>Dialek</a:t>
            </a:r>
            <a:r>
              <a:rPr lang="en-US" b="1" dirty="0">
                <a:solidFill>
                  <a:srgbClr val="C00000"/>
                </a:solidFill>
                <a:latin typeface="Times New Roman" panose="02020603050405020304" pitchFamily="18" charset="0"/>
                <a:cs typeface="Times New Roman" panose="02020603050405020304" pitchFamily="18" charset="0"/>
              </a:rPr>
              <a:t> Bahasa </a:t>
            </a:r>
            <a:r>
              <a:rPr lang="en-US" b="1" dirty="0" err="1">
                <a:solidFill>
                  <a:srgbClr val="C00000"/>
                </a:solidFill>
                <a:latin typeface="Times New Roman" panose="02020603050405020304" pitchFamily="18" charset="0"/>
                <a:cs typeface="Times New Roman" panose="02020603050405020304" pitchFamily="18" charset="0"/>
              </a:rPr>
              <a:t>Melayu</a:t>
            </a:r>
            <a:r>
              <a:rPr lang="en-US" b="1" dirty="0">
                <a:solidFill>
                  <a:srgbClr val="C00000"/>
                </a:solidFill>
                <a:latin typeface="Times New Roman" panose="02020603050405020304" pitchFamily="18" charset="0"/>
                <a:cs typeface="Times New Roman" panose="02020603050405020304" pitchFamily="18" charset="0"/>
              </a:rPr>
              <a:t> Patani</a:t>
            </a:r>
            <a:endParaRPr lang="th-TH" b="1" dirty="0">
              <a:solidFill>
                <a:srgbClr val="C00000"/>
              </a:solidFill>
              <a:latin typeface="Times New Roman" panose="02020603050405020304" pitchFamily="18" charset="0"/>
            </a:endParaRPr>
          </a:p>
        </p:txBody>
      </p:sp>
      <p:sp>
        <p:nvSpPr>
          <p:cNvPr id="1048591" name="สี่เหลี่ยมผืนผ้า: มุมมน 5"/>
          <p:cNvSpPr/>
          <p:nvPr/>
        </p:nvSpPr>
        <p:spPr>
          <a:xfrm>
            <a:off x="4029895" y="4761410"/>
            <a:ext cx="3905794" cy="1737360"/>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C00000"/>
                </a:solidFill>
                <a:latin typeface="Times New Roman" panose="02020603050405020304" pitchFamily="18" charset="0"/>
                <a:cs typeface="Times New Roman" panose="02020603050405020304" pitchFamily="18" charset="0"/>
              </a:rPr>
              <a:t>Pengaruh</a:t>
            </a:r>
            <a:endParaRPr lang="th-TH" b="1" dirty="0">
              <a:solidFill>
                <a:srgbClr val="C00000"/>
              </a:solidFill>
              <a:latin typeface="Times New Roman" panose="02020603050405020304"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2" name="สี่เหลี่ยมผืนผ้า 2"/>
          <p:cNvSpPr/>
          <p:nvPr/>
        </p:nvSpPr>
        <p:spPr>
          <a:xfrm>
            <a:off x="809897" y="568234"/>
            <a:ext cx="4023360" cy="1136469"/>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err="1">
                <a:latin typeface="Times New Roman" panose="02020603050405020304" pitchFamily="18" charset="0"/>
                <a:cs typeface="Times New Roman" panose="02020603050405020304" pitchFamily="18" charset="0"/>
              </a:rPr>
              <a:t>Unsur-unsur</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pinjaman</a:t>
            </a:r>
            <a:endParaRPr lang="th-TH" b="1" dirty="0">
              <a:latin typeface="Times New Roman" panose="02020603050405020304" pitchFamily="18" charset="0"/>
            </a:endParaRPr>
          </a:p>
        </p:txBody>
      </p:sp>
      <p:sp>
        <p:nvSpPr>
          <p:cNvPr id="1048593" name="สี่เหลี่ยมผืนผ้า: มุมมน 4"/>
          <p:cNvSpPr/>
          <p:nvPr/>
        </p:nvSpPr>
        <p:spPr>
          <a:xfrm>
            <a:off x="4717868" y="1945778"/>
            <a:ext cx="2419911" cy="64729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a:t>Kosa</a:t>
            </a:r>
            <a:r>
              <a:rPr lang="en-US" dirty="0"/>
              <a:t> kata</a:t>
            </a:r>
            <a:endParaRPr lang="th-TH" dirty="0"/>
          </a:p>
        </p:txBody>
      </p:sp>
      <p:graphicFrame>
        <p:nvGraphicFramePr>
          <p:cNvPr id="4194304" name="ตาราง 1"/>
          <p:cNvGraphicFramePr>
            <a:graphicFrameLocks noGrp="1"/>
          </p:cNvGraphicFramePr>
          <p:nvPr/>
        </p:nvGraphicFramePr>
        <p:xfrm>
          <a:off x="2573969" y="2834150"/>
          <a:ext cx="7738280" cy="3840480"/>
        </p:xfrm>
        <a:graphic>
          <a:graphicData uri="http://schemas.openxmlformats.org/drawingml/2006/table">
            <a:tbl>
              <a:tblPr firstRow="1" firstCol="1" bandRow="1"/>
              <a:tblGrid>
                <a:gridCol w="2571653">
                  <a:extLst>
                    <a:ext uri="{9D8B030D-6E8A-4147-A177-3AD203B41FA5}">
                      <a16:colId xmlns:a16="http://schemas.microsoft.com/office/drawing/2014/main" val="20000"/>
                    </a:ext>
                  </a:extLst>
                </a:gridCol>
                <a:gridCol w="2594040">
                  <a:extLst>
                    <a:ext uri="{9D8B030D-6E8A-4147-A177-3AD203B41FA5}">
                      <a16:colId xmlns:a16="http://schemas.microsoft.com/office/drawing/2014/main" val="20001"/>
                    </a:ext>
                  </a:extLst>
                </a:gridCol>
                <a:gridCol w="2572587">
                  <a:extLst>
                    <a:ext uri="{9D8B030D-6E8A-4147-A177-3AD203B41FA5}">
                      <a16:colId xmlns:a16="http://schemas.microsoft.com/office/drawing/2014/main" val="20002"/>
                    </a:ext>
                  </a:extLst>
                </a:gridCol>
              </a:tblGrid>
              <a:tr h="813048">
                <a:tc>
                  <a:txBody>
                    <a:bodyPr/>
                    <a:lstStyle/>
                    <a:p>
                      <a:pPr algn="ctr">
                        <a:lnSpc>
                          <a:spcPct val="150000"/>
                        </a:lnSpc>
                        <a:spcAft>
                          <a:spcPts val="0"/>
                        </a:spcAft>
                      </a:pPr>
                      <a:r>
                        <a:rPr lang="en-US" sz="2400" b="1" dirty="0" err="1">
                          <a:effectLst/>
                          <a:latin typeface="Times New Roman" panose="02020603050405020304" pitchFamily="18" charset="0"/>
                          <a:ea typeface="Calibri" panose="020F0502020204030204" pitchFamily="34" charset="0"/>
                          <a:cs typeface="Cordia New" panose="020B0304020202020204" pitchFamily="34" charset="-34"/>
                        </a:rPr>
                        <a:t>Dialek</a:t>
                      </a:r>
                      <a:r>
                        <a:rPr lang="en-US" sz="2400" b="1" dirty="0">
                          <a:effectLst/>
                          <a:latin typeface="Times New Roman" panose="02020603050405020304" pitchFamily="18" charset="0"/>
                          <a:ea typeface="Calibri" panose="020F0502020204030204" pitchFamily="34" charset="0"/>
                          <a:cs typeface="Cordia New" panose="020B0304020202020204" pitchFamily="34" charset="-34"/>
                        </a:rPr>
                        <a:t> </a:t>
                      </a:r>
                      <a:r>
                        <a:rPr lang="en-US" sz="2400" b="1" dirty="0" err="1">
                          <a:effectLst/>
                          <a:latin typeface="Times New Roman" panose="02020603050405020304" pitchFamily="18" charset="0"/>
                          <a:ea typeface="Calibri" panose="020F0502020204030204" pitchFamily="34" charset="0"/>
                          <a:cs typeface="Cordia New" panose="020B0304020202020204" pitchFamily="34" charset="-34"/>
                        </a:rPr>
                        <a:t>Melayu</a:t>
                      </a:r>
                      <a:r>
                        <a:rPr lang="en-US" sz="2400" b="1" dirty="0">
                          <a:effectLst/>
                          <a:latin typeface="Times New Roman" panose="02020603050405020304" pitchFamily="18" charset="0"/>
                          <a:ea typeface="Calibri" panose="020F0502020204030204" pitchFamily="34" charset="0"/>
                          <a:cs typeface="Cordia New" panose="020B0304020202020204" pitchFamily="34" charset="-34"/>
                        </a:rPr>
                        <a:t> Patani</a:t>
                      </a:r>
                      <a:endParaRPr lang="en-US" sz="2000" dirty="0">
                        <a:effectLst/>
                        <a:latin typeface="Calibri" panose="020F0502020204030204" pitchFamily="34" charset="0"/>
                        <a:ea typeface="Calibri" panose="020F0502020204030204" pitchFamily="34" charset="0"/>
                        <a:cs typeface="Cordia New" panose="020B0304020202020204" pitchFamily="34" charset="-3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a:lnSpc>
                          <a:spcPct val="150000"/>
                        </a:lnSpc>
                        <a:spcAft>
                          <a:spcPts val="0"/>
                        </a:spcAft>
                      </a:pPr>
                      <a:r>
                        <a:rPr lang="en-US" sz="2400" b="1" dirty="0">
                          <a:effectLst/>
                          <a:latin typeface="Times New Roman" panose="02020603050405020304" pitchFamily="18" charset="0"/>
                          <a:ea typeface="Calibri" panose="020F0502020204030204" pitchFamily="34" charset="0"/>
                          <a:cs typeface="Cordia New" panose="020B0304020202020204" pitchFamily="34" charset="-34"/>
                        </a:rPr>
                        <a:t>Bahasa Thai</a:t>
                      </a:r>
                      <a:endParaRPr lang="en-US" sz="2000" dirty="0">
                        <a:effectLst/>
                        <a:latin typeface="Calibri" panose="020F0502020204030204" pitchFamily="34" charset="0"/>
                        <a:ea typeface="Calibri" panose="020F0502020204030204" pitchFamily="34" charset="0"/>
                        <a:cs typeface="Cordia New" panose="020B0304020202020204" pitchFamily="34" charset="-3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a:lnSpc>
                          <a:spcPct val="150000"/>
                        </a:lnSpc>
                        <a:spcAft>
                          <a:spcPts val="0"/>
                        </a:spcAft>
                      </a:pPr>
                      <a:r>
                        <a:rPr lang="en-US" sz="2400" b="1" dirty="0">
                          <a:effectLst/>
                          <a:latin typeface="Times New Roman" panose="02020603050405020304" pitchFamily="18" charset="0"/>
                          <a:ea typeface="Calibri" panose="020F0502020204030204" pitchFamily="34" charset="0"/>
                          <a:cs typeface="Cordia New" panose="020B0304020202020204" pitchFamily="34" charset="-34"/>
                        </a:rPr>
                        <a:t>Bahasa </a:t>
                      </a:r>
                      <a:r>
                        <a:rPr lang="en-US" sz="2400" b="1" dirty="0" err="1">
                          <a:effectLst/>
                          <a:latin typeface="Times New Roman" panose="02020603050405020304" pitchFamily="18" charset="0"/>
                          <a:ea typeface="Calibri" panose="020F0502020204030204" pitchFamily="34" charset="0"/>
                          <a:cs typeface="Cordia New" panose="020B0304020202020204" pitchFamily="34" charset="-34"/>
                        </a:rPr>
                        <a:t>Melayu</a:t>
                      </a:r>
                      <a:r>
                        <a:rPr lang="en-US" sz="2400" b="1" dirty="0">
                          <a:effectLst/>
                          <a:latin typeface="Times New Roman" panose="02020603050405020304" pitchFamily="18" charset="0"/>
                          <a:ea typeface="Calibri" panose="020F0502020204030204" pitchFamily="34" charset="0"/>
                          <a:cs typeface="Cordia New" panose="020B0304020202020204" pitchFamily="34" charset="-34"/>
                        </a:rPr>
                        <a:t> Standard</a:t>
                      </a:r>
                      <a:endParaRPr lang="en-US" sz="2000" dirty="0">
                        <a:effectLst/>
                        <a:latin typeface="Calibri" panose="020F0502020204030204" pitchFamily="34" charset="0"/>
                        <a:ea typeface="Calibri" panose="020F0502020204030204" pitchFamily="34" charset="0"/>
                        <a:cs typeface="Cordia New" panose="020B0304020202020204" pitchFamily="34" charset="-3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10000"/>
                  </a:ext>
                </a:extLst>
              </a:tr>
              <a:tr h="524867">
                <a:tc>
                  <a:txBody>
                    <a:bodyPr/>
                    <a:lstStyle/>
                    <a:p>
                      <a:pPr algn="thaiDist">
                        <a:lnSpc>
                          <a:spcPct val="150000"/>
                        </a:lnSpc>
                        <a:spcAft>
                          <a:spcPts val="0"/>
                        </a:spcAft>
                      </a:pPr>
                      <a:r>
                        <a:rPr lang="en-US" sz="2000" b="1">
                          <a:effectLst/>
                          <a:latin typeface="Times New Roman" panose="02020603050405020304" pitchFamily="18" charset="0"/>
                          <a:ea typeface="Calibri" panose="020F0502020204030204" pitchFamily="34" charset="0"/>
                          <a:cs typeface="Times New Roman" panose="02020603050405020304" pitchFamily="18" charset="0"/>
                        </a:rPr>
                        <a:t>[tudʒeŋ]</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thaiDist">
                        <a:lnSpc>
                          <a:spcPct val="150000"/>
                        </a:lnSpc>
                        <a:spcAft>
                          <a:spcPts val="0"/>
                        </a:spcAft>
                      </a:pPr>
                      <a:r>
                        <a:rPr lang="th-TH" sz="2400" b="1" dirty="0">
                          <a:effectLst/>
                          <a:latin typeface="Times New Roman" panose="02020603050405020304" pitchFamily="18" charset="0"/>
                          <a:ea typeface="Calibri" panose="020F0502020204030204" pitchFamily="34" charset="0"/>
                          <a:cs typeface="Angsana New" panose="02020603050405020304" pitchFamily="18" charset="-34"/>
                        </a:rPr>
                        <a:t>ตู้เย็น</a:t>
                      </a:r>
                      <a:endParaRPr lang="en-US" sz="24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thaiDist">
                        <a:lnSpc>
                          <a:spcPct val="150000"/>
                        </a:lnSpc>
                        <a:spcAft>
                          <a:spcPts val="0"/>
                        </a:spcAft>
                      </a:pPr>
                      <a:r>
                        <a:rPr lang="en-US" sz="2000" b="1" dirty="0" err="1">
                          <a:effectLst/>
                          <a:latin typeface="Times New Roman" panose="02020603050405020304" pitchFamily="18" charset="0"/>
                          <a:ea typeface="Calibri" panose="020F0502020204030204" pitchFamily="34" charset="0"/>
                          <a:cs typeface="Times New Roman" panose="02020603050405020304" pitchFamily="18" charset="0"/>
                        </a:rPr>
                        <a:t>Peti</a:t>
                      </a: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b="1" dirty="0" err="1">
                          <a:effectLst/>
                          <a:latin typeface="Times New Roman" panose="02020603050405020304" pitchFamily="18" charset="0"/>
                          <a:ea typeface="Calibri" panose="020F0502020204030204" pitchFamily="34" charset="0"/>
                          <a:cs typeface="Times New Roman" panose="02020603050405020304" pitchFamily="18" charset="0"/>
                        </a:rPr>
                        <a:t>sejuk</a:t>
                      </a:r>
                      <a:endParaRPr lang="en-US" sz="20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524867">
                <a:tc>
                  <a:txBody>
                    <a:bodyPr/>
                    <a:lstStyle/>
                    <a:p>
                      <a:pPr algn="thaiDist">
                        <a:lnSpc>
                          <a:spcPct val="150000"/>
                        </a:lnSpc>
                        <a:spcAft>
                          <a:spcPts val="0"/>
                        </a:spcAft>
                      </a:pPr>
                      <a:r>
                        <a:rPr lang="en-US" sz="2000" b="1">
                          <a:effectLst/>
                          <a:latin typeface="Times New Roman" panose="02020603050405020304" pitchFamily="18" charset="0"/>
                          <a:ea typeface="Calibri" panose="020F0502020204030204" pitchFamily="34" charset="0"/>
                          <a:cs typeface="Times New Roman" panose="02020603050405020304" pitchFamily="18" charset="0"/>
                        </a:rPr>
                        <a:t>[pɑʔloŋ]</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thaiDist">
                        <a:lnSpc>
                          <a:spcPct val="150000"/>
                        </a:lnSpc>
                        <a:spcAft>
                          <a:spcPts val="0"/>
                        </a:spcAft>
                      </a:pPr>
                      <a:r>
                        <a:rPr lang="th-TH" sz="2400" b="1" dirty="0">
                          <a:effectLst/>
                          <a:latin typeface="Times New Roman" panose="02020603050405020304" pitchFamily="18" charset="0"/>
                          <a:ea typeface="Calibri" panose="020F0502020204030204" pitchFamily="34" charset="0"/>
                          <a:cs typeface="Angsana New" panose="02020603050405020304" pitchFamily="18" charset="-34"/>
                        </a:rPr>
                        <a:t>พัดลม</a:t>
                      </a:r>
                      <a:endParaRPr lang="en-US" sz="24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thaiDist">
                        <a:lnSpc>
                          <a:spcPct val="150000"/>
                        </a:lnSpc>
                        <a:spcAft>
                          <a:spcPts val="0"/>
                        </a:spcAft>
                      </a:pPr>
                      <a:r>
                        <a:rPr lang="en-US" sz="2000" b="1" dirty="0" err="1">
                          <a:effectLst/>
                          <a:latin typeface="Times New Roman" panose="02020603050405020304" pitchFamily="18" charset="0"/>
                          <a:ea typeface="Calibri" panose="020F0502020204030204" pitchFamily="34" charset="0"/>
                          <a:cs typeface="Times New Roman" panose="02020603050405020304" pitchFamily="18" charset="0"/>
                        </a:rPr>
                        <a:t>Kipas</a:t>
                      </a:r>
                      <a:endParaRPr lang="en-US" sz="20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524867">
                <a:tc>
                  <a:txBody>
                    <a:bodyPr/>
                    <a:lstStyle/>
                    <a:p>
                      <a:pPr algn="thaiDist">
                        <a:lnSpc>
                          <a:spcPct val="150000"/>
                        </a:lnSpc>
                        <a:spcAft>
                          <a:spcPts val="0"/>
                        </a:spcAft>
                      </a:pPr>
                      <a:r>
                        <a:rPr lang="en-US" sz="2000" b="1">
                          <a:effectLst/>
                          <a:latin typeface="Times New Roman" panose="02020603050405020304" pitchFamily="18" charset="0"/>
                          <a:ea typeface="Calibri" panose="020F0502020204030204" pitchFamily="34" charset="0"/>
                          <a:cs typeface="Times New Roman" panose="02020603050405020304" pitchFamily="18" charset="0"/>
                        </a:rPr>
                        <a:t>[mɑhɑlai]</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thaiDist">
                        <a:lnSpc>
                          <a:spcPct val="150000"/>
                        </a:lnSpc>
                        <a:spcAft>
                          <a:spcPts val="0"/>
                        </a:spcAft>
                      </a:pPr>
                      <a:r>
                        <a:rPr lang="th-TH" sz="2400" b="1" dirty="0">
                          <a:effectLst/>
                          <a:latin typeface="Times New Roman" panose="02020603050405020304" pitchFamily="18" charset="0"/>
                          <a:ea typeface="Calibri" panose="020F0502020204030204" pitchFamily="34" charset="0"/>
                          <a:cs typeface="Angsana New" panose="02020603050405020304" pitchFamily="18" charset="-34"/>
                        </a:rPr>
                        <a:t>มหาวิทยาลัย</a:t>
                      </a:r>
                      <a:endParaRPr lang="en-US" sz="24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thaiDist">
                        <a:lnSpc>
                          <a:spcPct val="150000"/>
                        </a:lnSpc>
                        <a:spcAft>
                          <a:spcPts val="0"/>
                        </a:spcAft>
                      </a:pPr>
                      <a:r>
                        <a:rPr lang="en-US" sz="2000" b="1" dirty="0" err="1">
                          <a:effectLst/>
                          <a:latin typeface="Times New Roman" panose="02020603050405020304" pitchFamily="18" charset="0"/>
                          <a:ea typeface="Calibri" panose="020F0502020204030204" pitchFamily="34" charset="0"/>
                          <a:cs typeface="Times New Roman" panose="02020603050405020304" pitchFamily="18" charset="0"/>
                        </a:rPr>
                        <a:t>Universiti</a:t>
                      </a:r>
                      <a:endParaRPr lang="en-US" sz="20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524867">
                <a:tc>
                  <a:txBody>
                    <a:bodyPr/>
                    <a:lstStyle/>
                    <a:p>
                      <a:pPr algn="thaiDist">
                        <a:lnSpc>
                          <a:spcPct val="150000"/>
                        </a:lnSpc>
                        <a:spcAft>
                          <a:spcPts val="0"/>
                        </a:spcAft>
                      </a:pPr>
                      <a:r>
                        <a:rPr lang="en-US" sz="2000" b="1">
                          <a:effectLst/>
                          <a:latin typeface="Times New Roman" panose="02020603050405020304" pitchFamily="18" charset="0"/>
                          <a:ea typeface="Calibri" panose="020F0502020204030204" pitchFamily="34" charset="0"/>
                          <a:cs typeface="Times New Roman" panose="02020603050405020304" pitchFamily="18" charset="0"/>
                        </a:rPr>
                        <a:t>[ɑxɑn]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thaiDist">
                        <a:lnSpc>
                          <a:spcPct val="150000"/>
                        </a:lnSpc>
                        <a:spcAft>
                          <a:spcPts val="0"/>
                        </a:spcAft>
                      </a:pPr>
                      <a:r>
                        <a:rPr lang="th-TH" sz="2400" b="1" dirty="0">
                          <a:effectLst/>
                          <a:latin typeface="Times New Roman" panose="02020603050405020304" pitchFamily="18" charset="0"/>
                          <a:ea typeface="Calibri" panose="020F0502020204030204" pitchFamily="34" charset="0"/>
                          <a:cs typeface="Angsana New" panose="02020603050405020304" pitchFamily="18" charset="-34"/>
                        </a:rPr>
                        <a:t>อาคาร</a:t>
                      </a:r>
                      <a:endParaRPr lang="en-US" sz="24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thaiDist">
                        <a:lnSpc>
                          <a:spcPct val="150000"/>
                        </a:lnSpc>
                        <a:spcAft>
                          <a:spcPts val="0"/>
                        </a:spcAft>
                      </a:pPr>
                      <a:r>
                        <a:rPr lang="en-US" sz="2000" b="1" dirty="0" err="1">
                          <a:effectLst/>
                          <a:latin typeface="Times New Roman" panose="02020603050405020304" pitchFamily="18" charset="0"/>
                          <a:ea typeface="Calibri" panose="020F0502020204030204" pitchFamily="34" charset="0"/>
                          <a:cs typeface="Times New Roman" panose="02020603050405020304" pitchFamily="18" charset="0"/>
                        </a:rPr>
                        <a:t>Bangunan</a:t>
                      </a:r>
                      <a:endParaRPr lang="en-US" sz="20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524867">
                <a:tc>
                  <a:txBody>
                    <a:bodyPr/>
                    <a:lstStyle/>
                    <a:p>
                      <a:pPr algn="thaiDist">
                        <a:lnSpc>
                          <a:spcPct val="150000"/>
                        </a:lnSpc>
                        <a:spcAft>
                          <a:spcPts val="0"/>
                        </a:spcAft>
                      </a:pPr>
                      <a:r>
                        <a:rPr lang="en-US" sz="2000" b="1">
                          <a:effectLst/>
                          <a:latin typeface="Times New Roman" panose="02020603050405020304" pitchFamily="18" charset="0"/>
                          <a:ea typeface="Calibri" panose="020F0502020204030204" pitchFamily="34" charset="0"/>
                          <a:cs typeface="Times New Roman" panose="02020603050405020304" pitchFamily="18" charset="0"/>
                        </a:rPr>
                        <a:t>[tosɑʔ]</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thaiDist">
                        <a:lnSpc>
                          <a:spcPct val="150000"/>
                        </a:lnSpc>
                        <a:spcAft>
                          <a:spcPts val="0"/>
                        </a:spcAft>
                      </a:pPr>
                      <a:r>
                        <a:rPr lang="th-TH" sz="2400" b="1" dirty="0">
                          <a:effectLst/>
                          <a:latin typeface="Times New Roman" panose="02020603050405020304" pitchFamily="18" charset="0"/>
                          <a:ea typeface="Calibri" panose="020F0502020204030204" pitchFamily="34" charset="0"/>
                          <a:cs typeface="Angsana New" panose="02020603050405020304" pitchFamily="18" charset="-34"/>
                        </a:rPr>
                        <a:t>โทรศัพท์</a:t>
                      </a:r>
                      <a:endParaRPr lang="en-US" sz="24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thaiDist">
                        <a:lnSpc>
                          <a:spcPct val="150000"/>
                        </a:lnSpc>
                        <a:spcAft>
                          <a:spcPts val="0"/>
                        </a:spcAft>
                      </a:pPr>
                      <a:r>
                        <a:rPr lang="en-US" sz="2000" b="1" dirty="0" err="1">
                          <a:effectLst/>
                          <a:latin typeface="Times New Roman" panose="02020603050405020304" pitchFamily="18" charset="0"/>
                          <a:ea typeface="Calibri" panose="020F0502020204030204" pitchFamily="34" charset="0"/>
                          <a:cs typeface="Times New Roman" panose="02020603050405020304" pitchFamily="18" charset="0"/>
                        </a:rPr>
                        <a:t>Telefon</a:t>
                      </a:r>
                      <a:endParaRPr lang="en-US" sz="20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bl>
          </a:graphicData>
        </a:graphic>
      </p:graphicFrame>
      <p:sp>
        <p:nvSpPr>
          <p:cNvPr id="1048594" name="Rectangle 1"/>
          <p:cNvSpPr>
            <a:spLocks noChangeArrowheads="1"/>
          </p:cNvSpPr>
          <p:nvPr/>
        </p:nvSpPr>
        <p:spPr bwMode="auto">
          <a:xfrm>
            <a:off x="693217" y="3454827"/>
            <a:ext cx="17909231" cy="715727"/>
          </a:xfrm>
          <a:prstGeom prst="rect">
            <a:avLst/>
          </a:prstGeom>
          <a:noFill/>
          <a:ln>
            <a:noFill/>
          </a:ln>
          <a:effectLst/>
        </p:spPr>
        <p:txBody>
          <a:bodyPr vert="horz" wrap="square" lIns="91440" tIns="45720" rIns="91440" bIns="45720" numCol="1" anchor="ctr" anchorCtr="0" compatLnSpc="1">
            <a:prstTxWarp prst="textNoShape">
              <a:avLst/>
            </a:prstTxWarp>
            <a:spAutoFit/>
          </a:bodyPr>
          <a:lstStyle/>
          <a:p>
            <a:endParaRPr lang="th-TH"/>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5" name="สี่เหลี่ยมผืนผ้า: มุมมน 3"/>
          <p:cNvSpPr/>
          <p:nvPr/>
        </p:nvSpPr>
        <p:spPr>
          <a:xfrm>
            <a:off x="4389116" y="244211"/>
            <a:ext cx="2782389" cy="992777"/>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err="1">
                <a:latin typeface="Times New Roman" panose="02020603050405020304" pitchFamily="18" charset="0"/>
                <a:cs typeface="Times New Roman" panose="02020603050405020304" pitchFamily="18" charset="0"/>
              </a:rPr>
              <a:t>Frasa</a:t>
            </a:r>
            <a:endParaRPr lang="th-TH" b="1" dirty="0">
              <a:latin typeface="Times New Roman" panose="02020603050405020304" pitchFamily="18" charset="0"/>
            </a:endParaRPr>
          </a:p>
        </p:txBody>
      </p:sp>
      <p:graphicFrame>
        <p:nvGraphicFramePr>
          <p:cNvPr id="4194305" name="ตาราง 4"/>
          <p:cNvGraphicFramePr>
            <a:graphicFrameLocks noGrp="1"/>
          </p:cNvGraphicFramePr>
          <p:nvPr/>
        </p:nvGraphicFramePr>
        <p:xfrm>
          <a:off x="1750420" y="1626263"/>
          <a:ext cx="8059783" cy="5197646"/>
        </p:xfrm>
        <a:graphic>
          <a:graphicData uri="http://schemas.openxmlformats.org/drawingml/2006/table">
            <a:tbl>
              <a:tblPr firstRow="1" firstCol="1" bandRow="1"/>
              <a:tblGrid>
                <a:gridCol w="2742096">
                  <a:extLst>
                    <a:ext uri="{9D8B030D-6E8A-4147-A177-3AD203B41FA5}">
                      <a16:colId xmlns:a16="http://schemas.microsoft.com/office/drawing/2014/main" val="20000"/>
                    </a:ext>
                  </a:extLst>
                </a:gridCol>
                <a:gridCol w="2615256">
                  <a:extLst>
                    <a:ext uri="{9D8B030D-6E8A-4147-A177-3AD203B41FA5}">
                      <a16:colId xmlns:a16="http://schemas.microsoft.com/office/drawing/2014/main" val="20001"/>
                    </a:ext>
                  </a:extLst>
                </a:gridCol>
                <a:gridCol w="2702431">
                  <a:extLst>
                    <a:ext uri="{9D8B030D-6E8A-4147-A177-3AD203B41FA5}">
                      <a16:colId xmlns:a16="http://schemas.microsoft.com/office/drawing/2014/main" val="20002"/>
                    </a:ext>
                  </a:extLst>
                </a:gridCol>
              </a:tblGrid>
              <a:tr h="1205202">
                <a:tc>
                  <a:txBody>
                    <a:bodyPr/>
                    <a:lstStyle/>
                    <a:p>
                      <a:pPr algn="ctr">
                        <a:lnSpc>
                          <a:spcPct val="150000"/>
                        </a:lnSpc>
                        <a:spcAft>
                          <a:spcPts val="0"/>
                        </a:spcAft>
                      </a:pPr>
                      <a:r>
                        <a:rPr lang="en-US" sz="2000" b="1" dirty="0" err="1">
                          <a:effectLst/>
                          <a:latin typeface="Times New Roman" panose="02020603050405020304" pitchFamily="18" charset="0"/>
                          <a:ea typeface="Calibri" panose="020F0502020204030204" pitchFamily="34" charset="0"/>
                          <a:cs typeface="Cordia New" panose="020B0304020202020204" pitchFamily="34" charset="-34"/>
                        </a:rPr>
                        <a:t>Dialek</a:t>
                      </a:r>
                      <a:r>
                        <a:rPr lang="en-US" sz="2000" b="1" dirty="0">
                          <a:effectLst/>
                          <a:latin typeface="Times New Roman" panose="02020603050405020304" pitchFamily="18" charset="0"/>
                          <a:ea typeface="Calibri" panose="020F0502020204030204" pitchFamily="34" charset="0"/>
                          <a:cs typeface="Cordia New" panose="020B0304020202020204" pitchFamily="34" charset="-34"/>
                        </a:rPr>
                        <a:t> </a:t>
                      </a:r>
                      <a:r>
                        <a:rPr lang="en-US" sz="2000" b="1" dirty="0" err="1">
                          <a:effectLst/>
                          <a:latin typeface="Times New Roman" panose="02020603050405020304" pitchFamily="18" charset="0"/>
                          <a:ea typeface="Calibri" panose="020F0502020204030204" pitchFamily="34" charset="0"/>
                          <a:cs typeface="Cordia New" panose="020B0304020202020204" pitchFamily="34" charset="-34"/>
                        </a:rPr>
                        <a:t>Melayu</a:t>
                      </a:r>
                      <a:r>
                        <a:rPr lang="en-US" sz="2000" b="1" dirty="0">
                          <a:effectLst/>
                          <a:latin typeface="Times New Roman" panose="02020603050405020304" pitchFamily="18" charset="0"/>
                          <a:ea typeface="Calibri" panose="020F0502020204030204" pitchFamily="34" charset="0"/>
                          <a:cs typeface="Cordia New" panose="020B0304020202020204" pitchFamily="34" charset="-34"/>
                        </a:rPr>
                        <a:t> Patani</a:t>
                      </a:r>
                      <a:endParaRPr lang="en-US" sz="1800" b="1" dirty="0">
                        <a:effectLst/>
                        <a:latin typeface="Calibri" panose="020F0502020204030204" pitchFamily="34" charset="0"/>
                        <a:ea typeface="Calibri" panose="020F0502020204030204" pitchFamily="34" charset="0"/>
                        <a:cs typeface="Cordia New" panose="020B0304020202020204" pitchFamily="34" charset="-3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a:lnSpc>
                          <a:spcPct val="150000"/>
                        </a:lnSpc>
                        <a:spcAft>
                          <a:spcPts val="0"/>
                        </a:spcAft>
                      </a:pPr>
                      <a:r>
                        <a:rPr lang="en-US" sz="2000" b="1" dirty="0">
                          <a:effectLst/>
                          <a:latin typeface="Times New Roman" panose="02020603050405020304" pitchFamily="18" charset="0"/>
                          <a:ea typeface="Calibri" panose="020F0502020204030204" pitchFamily="34" charset="0"/>
                          <a:cs typeface="Cordia New" panose="020B0304020202020204" pitchFamily="34" charset="-34"/>
                        </a:rPr>
                        <a:t>Bahasa Thai</a:t>
                      </a:r>
                      <a:endParaRPr lang="en-US" sz="1800" b="1" dirty="0">
                        <a:effectLst/>
                        <a:latin typeface="Calibri" panose="020F0502020204030204" pitchFamily="34" charset="0"/>
                        <a:ea typeface="Calibri" panose="020F0502020204030204" pitchFamily="34" charset="0"/>
                        <a:cs typeface="Cordia New" panose="020B0304020202020204" pitchFamily="34" charset="-3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a:lnSpc>
                          <a:spcPct val="150000"/>
                        </a:lnSpc>
                        <a:spcAft>
                          <a:spcPts val="0"/>
                        </a:spcAft>
                      </a:pPr>
                      <a:r>
                        <a:rPr lang="en-US" sz="2000" b="1" dirty="0">
                          <a:effectLst/>
                          <a:latin typeface="Times New Roman" panose="02020603050405020304" pitchFamily="18" charset="0"/>
                          <a:ea typeface="Calibri" panose="020F0502020204030204" pitchFamily="34" charset="0"/>
                          <a:cs typeface="Cordia New" panose="020B0304020202020204" pitchFamily="34" charset="-34"/>
                        </a:rPr>
                        <a:t>Bahasa </a:t>
                      </a:r>
                      <a:r>
                        <a:rPr lang="en-US" sz="2000" b="1" dirty="0" err="1">
                          <a:effectLst/>
                          <a:latin typeface="Times New Roman" panose="02020603050405020304" pitchFamily="18" charset="0"/>
                          <a:ea typeface="Calibri" panose="020F0502020204030204" pitchFamily="34" charset="0"/>
                          <a:cs typeface="Cordia New" panose="020B0304020202020204" pitchFamily="34" charset="-34"/>
                        </a:rPr>
                        <a:t>Melayu</a:t>
                      </a:r>
                      <a:r>
                        <a:rPr lang="en-US" sz="2000" b="1" dirty="0">
                          <a:effectLst/>
                          <a:latin typeface="Times New Roman" panose="02020603050405020304" pitchFamily="18" charset="0"/>
                          <a:ea typeface="Calibri" panose="020F0502020204030204" pitchFamily="34" charset="0"/>
                          <a:cs typeface="Cordia New" panose="020B0304020202020204" pitchFamily="34" charset="-34"/>
                        </a:rPr>
                        <a:t> Standard</a:t>
                      </a:r>
                      <a:endParaRPr lang="en-US" sz="1800" b="1" dirty="0">
                        <a:effectLst/>
                        <a:latin typeface="Calibri" panose="020F0502020204030204" pitchFamily="34" charset="0"/>
                        <a:ea typeface="Calibri" panose="020F0502020204030204" pitchFamily="34" charset="0"/>
                        <a:cs typeface="Cordia New" panose="020B0304020202020204" pitchFamily="34" charset="-3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10000"/>
                  </a:ext>
                </a:extLst>
              </a:tr>
              <a:tr h="300534">
                <a:tc>
                  <a:txBody>
                    <a:bodyPr/>
                    <a:lstStyle/>
                    <a:p>
                      <a:pPr algn="thaiDist">
                        <a:lnSpc>
                          <a:spcPct val="150000"/>
                        </a:lnSpc>
                        <a:spcAft>
                          <a:spcPts val="800"/>
                        </a:spcAft>
                      </a:pPr>
                      <a:r>
                        <a:rPr lang="en-US" sz="2000" b="1">
                          <a:effectLst/>
                          <a:latin typeface="Times New Roman" panose="02020603050405020304" pitchFamily="18" charset="0"/>
                          <a:ea typeface="Calibri" panose="020F0502020204030204" pitchFamily="34" charset="0"/>
                          <a:cs typeface="Times New Roman" panose="02020603050405020304" pitchFamily="18" charset="0"/>
                        </a:rPr>
                        <a:t>[xruxnid]</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th-TH" sz="2400" b="1" dirty="0">
                          <a:effectLst/>
                          <a:latin typeface="Times New Roman" panose="02020603050405020304" pitchFamily="18" charset="0"/>
                          <a:ea typeface="Calibri" panose="020F0502020204030204" pitchFamily="34" charset="0"/>
                          <a:cs typeface="+mj-cs"/>
                        </a:rPr>
                        <a:t>ครูคณิต</a:t>
                      </a:r>
                      <a:endParaRPr lang="en-US" sz="2400" b="1" dirty="0">
                        <a:effectLst/>
                        <a:latin typeface="Times New Roman" panose="02020603050405020304" pitchFamily="18" charset="0"/>
                        <a:ea typeface="Calibri" panose="020F0502020204030204" pitchFamily="34" charset="0"/>
                        <a:cs typeface="+mj-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thaiDist">
                        <a:lnSpc>
                          <a:spcPct val="150000"/>
                        </a:lnSpc>
                        <a:spcAft>
                          <a:spcPts val="800"/>
                        </a:spcAft>
                      </a:pP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Guru </a:t>
                      </a:r>
                      <a:r>
                        <a:rPr lang="en-US" sz="2000" b="1" dirty="0" err="1">
                          <a:effectLst/>
                          <a:latin typeface="Times New Roman" panose="02020603050405020304" pitchFamily="18" charset="0"/>
                          <a:ea typeface="Calibri" panose="020F0502020204030204" pitchFamily="34" charset="0"/>
                          <a:cs typeface="Times New Roman" panose="02020603050405020304" pitchFamily="18" charset="0"/>
                        </a:rPr>
                        <a:t>metemetik</a:t>
                      </a:r>
                      <a:endParaRPr lang="en-US" sz="20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980534">
                <a:tc>
                  <a:txBody>
                    <a:bodyPr/>
                    <a:lstStyle/>
                    <a:p>
                      <a:pPr algn="thaiDist">
                        <a:lnSpc>
                          <a:spcPct val="150000"/>
                        </a:lnSpc>
                        <a:spcAft>
                          <a:spcPts val="800"/>
                        </a:spcAft>
                      </a:pP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a:t>
                      </a:r>
                      <a:r>
                        <a:rPr lang="en-US" sz="2000" b="1" dirty="0" err="1">
                          <a:effectLst/>
                          <a:latin typeface="Times New Roman" panose="02020603050405020304" pitchFamily="18" charset="0"/>
                          <a:ea typeface="Calibri" panose="020F0502020204030204" pitchFamily="34" charset="0"/>
                          <a:cs typeface="Times New Roman" panose="02020603050405020304" pitchFamily="18" charset="0"/>
                        </a:rPr>
                        <a:t>ɑxɑnmɑnud</a:t>
                      </a: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thaiDist">
                        <a:lnSpc>
                          <a:spcPct val="150000"/>
                        </a:lnSpc>
                        <a:spcAft>
                          <a:spcPts val="800"/>
                        </a:spcAft>
                      </a:pPr>
                      <a:r>
                        <a:rPr lang="th-TH" sz="2400" b="1" dirty="0">
                          <a:effectLst/>
                          <a:latin typeface="Times New Roman" panose="02020603050405020304" pitchFamily="18" charset="0"/>
                          <a:ea typeface="Calibri" panose="020F0502020204030204" pitchFamily="34" charset="0"/>
                          <a:cs typeface="+mj-cs"/>
                        </a:rPr>
                        <a:t>อาคารมนุษย์</a:t>
                      </a:r>
                      <a:endParaRPr lang="en-US" sz="2400" b="1" dirty="0">
                        <a:effectLst/>
                        <a:latin typeface="Times New Roman" panose="02020603050405020304" pitchFamily="18" charset="0"/>
                        <a:ea typeface="Calibri" panose="020F0502020204030204" pitchFamily="34" charset="0"/>
                        <a:cs typeface="+mj-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800"/>
                        </a:spcAft>
                      </a:pPr>
                      <a:r>
                        <a:rPr lang="en-US" sz="2000" b="1" dirty="0" err="1">
                          <a:effectLst/>
                          <a:latin typeface="Times New Roman" panose="02020603050405020304" pitchFamily="18" charset="0"/>
                          <a:ea typeface="Calibri" panose="020F0502020204030204" pitchFamily="34" charset="0"/>
                          <a:cs typeface="Times New Roman" panose="02020603050405020304" pitchFamily="18" charset="0"/>
                        </a:rPr>
                        <a:t>Bangunan</a:t>
                      </a: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b="1" dirty="0" err="1">
                          <a:effectLst/>
                          <a:latin typeface="Times New Roman" panose="02020603050405020304" pitchFamily="18" charset="0"/>
                          <a:ea typeface="Calibri" panose="020F0502020204030204" pitchFamily="34" charset="0"/>
                          <a:cs typeface="Times New Roman" panose="02020603050405020304" pitchFamily="18" charset="0"/>
                        </a:rPr>
                        <a:t>Sains</a:t>
                      </a: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b="1" dirty="0" err="1">
                          <a:effectLst/>
                          <a:latin typeface="Times New Roman" panose="02020603050405020304" pitchFamily="18" charset="0"/>
                          <a:ea typeface="Calibri" panose="020F0502020204030204" pitchFamily="34" charset="0"/>
                          <a:cs typeface="Times New Roman" panose="02020603050405020304" pitchFamily="18" charset="0"/>
                        </a:rPr>
                        <a:t>Kemanusian</a:t>
                      </a: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 Dan </a:t>
                      </a:r>
                      <a:r>
                        <a:rPr lang="en-US" sz="2000" b="1" dirty="0" err="1">
                          <a:effectLst/>
                          <a:latin typeface="Times New Roman" panose="02020603050405020304" pitchFamily="18" charset="0"/>
                          <a:ea typeface="Calibri" panose="020F0502020204030204" pitchFamily="34" charset="0"/>
                          <a:cs typeface="Times New Roman" panose="02020603050405020304" pitchFamily="18" charset="0"/>
                        </a:rPr>
                        <a:t>Sains</a:t>
                      </a: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b="1" dirty="0" err="1">
                          <a:effectLst/>
                          <a:latin typeface="Times New Roman" panose="02020603050405020304" pitchFamily="18" charset="0"/>
                          <a:ea typeface="Calibri" panose="020F0502020204030204" pitchFamily="34" charset="0"/>
                          <a:cs typeface="Times New Roman" panose="02020603050405020304" pitchFamily="18" charset="0"/>
                        </a:rPr>
                        <a:t>Sosial</a:t>
                      </a:r>
                      <a:endParaRPr lang="en-US" sz="20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700604">
                <a:tc>
                  <a:txBody>
                    <a:bodyPr/>
                    <a:lstStyle/>
                    <a:p>
                      <a:pPr algn="thaiDist">
                        <a:lnSpc>
                          <a:spcPct val="150000"/>
                        </a:lnSpc>
                        <a:spcAft>
                          <a:spcPts val="800"/>
                        </a:spcAft>
                      </a:pP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a:t>
                      </a:r>
                      <a:r>
                        <a:rPr lang="en-US" sz="2000" b="1" dirty="0" err="1">
                          <a:effectLst/>
                          <a:latin typeface="Times New Roman" panose="02020603050405020304" pitchFamily="18" charset="0"/>
                          <a:ea typeface="Calibri" panose="020F0502020204030204" pitchFamily="34" charset="0"/>
                          <a:cs typeface="Times New Roman" panose="02020603050405020304" pitchFamily="18" charset="0"/>
                        </a:rPr>
                        <a:t>ɑdɔ</a:t>
                      </a: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b="1" dirty="0" err="1">
                          <a:effectLst/>
                          <a:latin typeface="Times New Roman" panose="02020603050405020304" pitchFamily="18" charset="0"/>
                          <a:ea typeface="Calibri" panose="020F0502020204030204" pitchFamily="34" charset="0"/>
                          <a:cs typeface="Times New Roman" panose="02020603050405020304" pitchFamily="18" charset="0"/>
                        </a:rPr>
                        <a:t>sə</a:t>
                      </a: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b="1" dirty="0" err="1">
                          <a:effectLst/>
                          <a:latin typeface="Times New Roman" panose="02020603050405020304" pitchFamily="18" charset="0"/>
                          <a:ea typeface="Calibri" panose="020F0502020204030204" pitchFamily="34" charset="0"/>
                          <a:cs typeface="Times New Roman" panose="02020603050405020304" pitchFamily="18" charset="0"/>
                        </a:rPr>
                        <a:t>ròʔ</a:t>
                      </a: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thaiDist">
                        <a:lnSpc>
                          <a:spcPct val="150000"/>
                        </a:lnSpc>
                        <a:spcAft>
                          <a:spcPts val="800"/>
                        </a:spcAft>
                      </a:pPr>
                      <a:r>
                        <a:rPr lang="th-TH" sz="2400" b="1" dirty="0">
                          <a:effectLst/>
                          <a:latin typeface="Times New Roman" panose="02020603050405020304" pitchFamily="18" charset="0"/>
                          <a:ea typeface="Calibri" panose="020F0502020204030204" pitchFamily="34" charset="0"/>
                          <a:cs typeface="+mj-cs"/>
                        </a:rPr>
                        <a:t>มีหนึ่งรส</a:t>
                      </a:r>
                      <a:endParaRPr lang="en-US" sz="2400" b="1" dirty="0">
                        <a:effectLst/>
                        <a:latin typeface="Times New Roman" panose="02020603050405020304" pitchFamily="18" charset="0"/>
                        <a:ea typeface="Calibri" panose="020F0502020204030204" pitchFamily="34" charset="0"/>
                        <a:cs typeface="+mj-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800"/>
                        </a:spcAft>
                      </a:pP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Ada </a:t>
                      </a:r>
                      <a:r>
                        <a:rPr lang="en-US" sz="2000" b="1" dirty="0" err="1">
                          <a:effectLst/>
                          <a:latin typeface="Times New Roman" panose="02020603050405020304" pitchFamily="18" charset="0"/>
                          <a:ea typeface="Calibri" panose="020F0502020204030204" pitchFamily="34" charset="0"/>
                          <a:cs typeface="Times New Roman" panose="02020603050405020304" pitchFamily="18" charset="0"/>
                        </a:rPr>
                        <a:t>satu</a:t>
                      </a: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 rasa</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411197">
                <a:tc>
                  <a:txBody>
                    <a:bodyPr/>
                    <a:lstStyle/>
                    <a:p>
                      <a:pPr algn="thaiDist">
                        <a:lnSpc>
                          <a:spcPct val="150000"/>
                        </a:lnSpc>
                        <a:spcAft>
                          <a:spcPts val="800"/>
                        </a:spcAft>
                      </a:pP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a:t>
                      </a:r>
                      <a:r>
                        <a:rPr lang="en-US" sz="2000" b="1" dirty="0" err="1">
                          <a:effectLst/>
                          <a:latin typeface="Times New Roman" panose="02020603050405020304" pitchFamily="18" charset="0"/>
                          <a:ea typeface="Calibri" panose="020F0502020204030204" pitchFamily="34" charset="0"/>
                          <a:cs typeface="Times New Roman" panose="02020603050405020304" pitchFamily="18" charset="0"/>
                        </a:rPr>
                        <a:t>nɔʔ</a:t>
                      </a: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b="1" dirty="0" err="1">
                          <a:effectLst/>
                          <a:latin typeface="Times New Roman" panose="02020603050405020304" pitchFamily="18" charset="0"/>
                          <a:ea typeface="Calibri" panose="020F0502020204030204" pitchFamily="34" charset="0"/>
                          <a:cs typeface="Times New Roman" panose="02020603050405020304" pitchFamily="18" charset="0"/>
                        </a:rPr>
                        <a:t>mɑibɑntɑʔ</a:t>
                      </a: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thaiDist">
                        <a:lnSpc>
                          <a:spcPct val="150000"/>
                        </a:lnSpc>
                        <a:spcAft>
                          <a:spcPts val="800"/>
                        </a:spcAft>
                      </a:pPr>
                      <a:r>
                        <a:rPr lang="th-TH" sz="2400" b="1" dirty="0">
                          <a:effectLst/>
                          <a:latin typeface="Times New Roman" panose="02020603050405020304" pitchFamily="18" charset="0"/>
                          <a:ea typeface="Calibri" panose="020F0502020204030204" pitchFamily="34" charset="0"/>
                          <a:cs typeface="+mj-cs"/>
                        </a:rPr>
                        <a:t>จะเอาไม้บรรทัด</a:t>
                      </a:r>
                      <a:endParaRPr lang="en-US" sz="2400" b="1" dirty="0">
                        <a:effectLst/>
                        <a:latin typeface="Times New Roman" panose="02020603050405020304" pitchFamily="18" charset="0"/>
                        <a:ea typeface="Calibri" panose="020F0502020204030204" pitchFamily="34" charset="0"/>
                        <a:cs typeface="+mj-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thaiDist">
                        <a:lnSpc>
                          <a:spcPct val="150000"/>
                        </a:lnSpc>
                        <a:spcAft>
                          <a:spcPts val="800"/>
                        </a:spcAft>
                      </a:pPr>
                      <a:r>
                        <a:rPr lang="en-US" sz="2000" b="1" dirty="0" err="1">
                          <a:effectLst/>
                          <a:latin typeface="Times New Roman" panose="02020603050405020304" pitchFamily="18" charset="0"/>
                          <a:ea typeface="Calibri" panose="020F0502020204030204" pitchFamily="34" charset="0"/>
                          <a:cs typeface="Times New Roman" panose="02020603050405020304" pitchFamily="18" charset="0"/>
                        </a:rPr>
                        <a:t>Ambil</a:t>
                      </a: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b="1" dirty="0" err="1">
                          <a:effectLst/>
                          <a:latin typeface="Times New Roman" panose="02020603050405020304" pitchFamily="18" charset="0"/>
                          <a:ea typeface="Calibri" panose="020F0502020204030204" pitchFamily="34" charset="0"/>
                          <a:cs typeface="Times New Roman" panose="02020603050405020304" pitchFamily="18" charset="0"/>
                        </a:rPr>
                        <a:t>pembaris</a:t>
                      </a:r>
                      <a:endParaRPr lang="en-US" sz="20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381089">
                <a:tc>
                  <a:txBody>
                    <a:bodyPr/>
                    <a:lstStyle/>
                    <a:p>
                      <a:pPr algn="thaiDist">
                        <a:lnSpc>
                          <a:spcPct val="150000"/>
                        </a:lnSpc>
                        <a:spcAft>
                          <a:spcPts val="800"/>
                        </a:spcAft>
                      </a:pP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a:t>
                      </a:r>
                      <a:r>
                        <a:rPr lang="en-US" sz="2000" b="1" dirty="0" err="1">
                          <a:effectLst/>
                          <a:latin typeface="Times New Roman" panose="02020603050405020304" pitchFamily="18" charset="0"/>
                          <a:ea typeface="Calibri" panose="020F0502020204030204" pitchFamily="34" charset="0"/>
                          <a:cs typeface="Times New Roman" panose="02020603050405020304" pitchFamily="18" charset="0"/>
                        </a:rPr>
                        <a:t>wɑ̀ʔtʰɑ</a:t>
                      </a: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b="1" dirty="0" err="1">
                          <a:effectLst/>
                          <a:latin typeface="Times New Roman" panose="02020603050405020304" pitchFamily="18" charset="0"/>
                          <a:ea typeface="Calibri" panose="020F0502020204030204" pitchFamily="34" charset="0"/>
                          <a:cs typeface="Times New Roman" panose="02020603050405020304" pitchFamily="18" charset="0"/>
                        </a:rPr>
                        <a:t>mɛru</a:t>
                      </a: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thaiDist">
                        <a:lnSpc>
                          <a:spcPct val="150000"/>
                        </a:lnSpc>
                        <a:spcAft>
                          <a:spcPts val="800"/>
                        </a:spcAft>
                      </a:pPr>
                      <a:r>
                        <a:rPr lang="th-TH" sz="2400" b="1" dirty="0">
                          <a:effectLst/>
                          <a:latin typeface="Times New Roman" panose="02020603050405020304" pitchFamily="18" charset="0"/>
                          <a:ea typeface="Calibri" panose="020F0502020204030204" pitchFamily="34" charset="0"/>
                          <a:cs typeface="+mj-cs"/>
                        </a:rPr>
                        <a:t>ทำเป็นไม่รู้</a:t>
                      </a:r>
                      <a:endParaRPr lang="en-US" sz="2400" b="1" dirty="0">
                        <a:effectLst/>
                        <a:latin typeface="Times New Roman" panose="02020603050405020304" pitchFamily="18" charset="0"/>
                        <a:ea typeface="Calibri" panose="020F0502020204030204" pitchFamily="34" charset="0"/>
                        <a:cs typeface="+mj-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50000"/>
                        </a:lnSpc>
                        <a:spcAft>
                          <a:spcPts val="800"/>
                        </a:spcAft>
                      </a:pPr>
                      <a:r>
                        <a:rPr lang="en-US" sz="2000" b="1" dirty="0" err="1">
                          <a:effectLst/>
                          <a:latin typeface="Times New Roman" panose="02020603050405020304" pitchFamily="18" charset="0"/>
                          <a:ea typeface="Calibri" panose="020F0502020204030204" pitchFamily="34" charset="0"/>
                          <a:cs typeface="Times New Roman" panose="02020603050405020304" pitchFamily="18" charset="0"/>
                        </a:rPr>
                        <a:t>Berpura-pura</a:t>
                      </a: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b="1" dirty="0" err="1">
                          <a:effectLst/>
                          <a:latin typeface="Times New Roman" panose="02020603050405020304" pitchFamily="18" charset="0"/>
                          <a:ea typeface="Calibri" panose="020F0502020204030204" pitchFamily="34" charset="0"/>
                          <a:cs typeface="Times New Roman" panose="02020603050405020304" pitchFamily="18" charset="0"/>
                        </a:rPr>
                        <a:t>tidak</a:t>
                      </a: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b="1" dirty="0" err="1">
                          <a:effectLst/>
                          <a:latin typeface="Times New Roman" panose="02020603050405020304" pitchFamily="18" charset="0"/>
                          <a:ea typeface="Calibri" panose="020F0502020204030204" pitchFamily="34" charset="0"/>
                          <a:cs typeface="Times New Roman" panose="02020603050405020304" pitchFamily="18" charset="0"/>
                        </a:rPr>
                        <a:t>tahu</a:t>
                      </a: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01" name="สี่เหลี่ยมผืนผ้า: มุมมน 1"/>
          <p:cNvSpPr/>
          <p:nvPr/>
        </p:nvSpPr>
        <p:spPr>
          <a:xfrm>
            <a:off x="4704806" y="483325"/>
            <a:ext cx="2782388" cy="822959"/>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latin typeface="Times New Roman" panose="02020603050405020304" pitchFamily="18" charset="0"/>
                <a:cs typeface="Times New Roman" panose="02020603050405020304" pitchFamily="18" charset="0"/>
              </a:rPr>
              <a:t>Ayat</a:t>
            </a:r>
            <a:endParaRPr lang="th-TH" b="1" dirty="0">
              <a:latin typeface="Times New Roman" panose="02020603050405020304" pitchFamily="18" charset="0"/>
            </a:endParaRPr>
          </a:p>
        </p:txBody>
      </p:sp>
      <p:pic>
        <p:nvPicPr>
          <p:cNvPr id="2097152" name="รูปภาพ 6"/>
          <p:cNvPicPr>
            <a:picLocks noChangeAspect="1"/>
          </p:cNvPicPr>
          <p:nvPr/>
        </p:nvPicPr>
        <p:blipFill>
          <a:blip r:embed="rId2"/>
          <a:stretch>
            <a:fillRect/>
          </a:stretch>
        </p:blipFill>
        <p:spPr>
          <a:xfrm>
            <a:off x="4056711" y="3166849"/>
            <a:ext cx="4078577" cy="524301"/>
          </a:xfrm>
          <a:prstGeom prst="rect">
            <a:avLst/>
          </a:prstGeom>
        </p:spPr>
      </p:pic>
      <p:graphicFrame>
        <p:nvGraphicFramePr>
          <p:cNvPr id="4194306" name="ตาราง 2"/>
          <p:cNvGraphicFramePr>
            <a:graphicFrameLocks noGrp="1"/>
          </p:cNvGraphicFramePr>
          <p:nvPr/>
        </p:nvGraphicFramePr>
        <p:xfrm>
          <a:off x="1554480" y="2116183"/>
          <a:ext cx="8921930" cy="4258492"/>
        </p:xfrm>
        <a:graphic>
          <a:graphicData uri="http://schemas.openxmlformats.org/drawingml/2006/table">
            <a:tbl>
              <a:tblPr firstRow="1" firstCol="1" bandRow="1"/>
              <a:tblGrid>
                <a:gridCol w="2948896">
                  <a:extLst>
                    <a:ext uri="{9D8B030D-6E8A-4147-A177-3AD203B41FA5}">
                      <a16:colId xmlns:a16="http://schemas.microsoft.com/office/drawing/2014/main" val="20000"/>
                    </a:ext>
                  </a:extLst>
                </a:gridCol>
                <a:gridCol w="3103504">
                  <a:extLst>
                    <a:ext uri="{9D8B030D-6E8A-4147-A177-3AD203B41FA5}">
                      <a16:colId xmlns:a16="http://schemas.microsoft.com/office/drawing/2014/main" val="20001"/>
                    </a:ext>
                  </a:extLst>
                </a:gridCol>
                <a:gridCol w="2869530">
                  <a:extLst>
                    <a:ext uri="{9D8B030D-6E8A-4147-A177-3AD203B41FA5}">
                      <a16:colId xmlns:a16="http://schemas.microsoft.com/office/drawing/2014/main" val="20002"/>
                    </a:ext>
                  </a:extLst>
                </a:gridCol>
              </a:tblGrid>
              <a:tr h="1168133">
                <a:tc>
                  <a:txBody>
                    <a:bodyPr/>
                    <a:lstStyle/>
                    <a:p>
                      <a:pPr marL="145415" algn="ctr">
                        <a:lnSpc>
                          <a:spcPct val="150000"/>
                        </a:lnSpc>
                        <a:spcAft>
                          <a:spcPts val="0"/>
                        </a:spcAft>
                      </a:pPr>
                      <a:r>
                        <a:rPr lang="en-US" sz="2000" b="1" dirty="0" err="1">
                          <a:effectLst/>
                          <a:latin typeface="Times New Roman" panose="02020603050405020304" pitchFamily="18" charset="0"/>
                          <a:ea typeface="Calibri" panose="020F0502020204030204" pitchFamily="34" charset="0"/>
                          <a:cs typeface="Times New Roman" panose="02020603050405020304" pitchFamily="18" charset="0"/>
                        </a:rPr>
                        <a:t>Dialek</a:t>
                      </a: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b="1" dirty="0" err="1">
                          <a:effectLst/>
                          <a:latin typeface="Times New Roman" panose="02020603050405020304" pitchFamily="18" charset="0"/>
                          <a:ea typeface="Calibri" panose="020F0502020204030204" pitchFamily="34" charset="0"/>
                          <a:cs typeface="Times New Roman" panose="02020603050405020304" pitchFamily="18" charset="0"/>
                        </a:rPr>
                        <a:t>Melayu</a:t>
                      </a: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 Patani</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a:lnSpc>
                          <a:spcPct val="150000"/>
                        </a:lnSpc>
                        <a:spcAft>
                          <a:spcPts val="0"/>
                        </a:spcAft>
                      </a:pP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Bahasa Thai</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a:lnSpc>
                          <a:spcPct val="150000"/>
                        </a:lnSpc>
                        <a:spcAft>
                          <a:spcPts val="0"/>
                        </a:spcAft>
                      </a:pP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Bahasa </a:t>
                      </a:r>
                      <a:r>
                        <a:rPr lang="en-US" sz="2000" b="1" dirty="0" err="1">
                          <a:effectLst/>
                          <a:latin typeface="Times New Roman" panose="02020603050405020304" pitchFamily="18" charset="0"/>
                          <a:ea typeface="Calibri" panose="020F0502020204030204" pitchFamily="34" charset="0"/>
                          <a:cs typeface="Times New Roman" panose="02020603050405020304" pitchFamily="18" charset="0"/>
                        </a:rPr>
                        <a:t>Melayu</a:t>
                      </a: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 Standard</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10000"/>
                  </a:ext>
                </a:extLst>
              </a:tr>
              <a:tr h="754093">
                <a:tc>
                  <a:txBody>
                    <a:bodyPr/>
                    <a:lstStyle/>
                    <a:p>
                      <a:pPr>
                        <a:lnSpc>
                          <a:spcPct val="150000"/>
                        </a:lnSpc>
                        <a:spcAft>
                          <a:spcPts val="0"/>
                        </a:spcAft>
                      </a:pP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a:t>
                      </a:r>
                      <a:r>
                        <a:rPr lang="en-US" sz="2000" b="1" dirty="0" err="1">
                          <a:effectLst/>
                          <a:latin typeface="Times New Roman" panose="02020603050405020304" pitchFamily="18" charset="0"/>
                          <a:ea typeface="Calibri" panose="020F0502020204030204" pitchFamily="34" charset="0"/>
                          <a:cs typeface="Times New Roman" panose="02020603050405020304" pitchFamily="18" charset="0"/>
                        </a:rPr>
                        <a:t>tʃɑn</a:t>
                      </a: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b="1" dirty="0" err="1">
                          <a:effectLst/>
                          <a:latin typeface="Times New Roman" panose="02020603050405020304" pitchFamily="18" charset="0"/>
                          <a:ea typeface="Calibri" panose="020F0502020204030204" pitchFamily="34" charset="0"/>
                          <a:cs typeface="Times New Roman" panose="02020603050405020304" pitchFamily="18" charset="0"/>
                        </a:rPr>
                        <a:t>nɔʔgi</a:t>
                      </a: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b="1" dirty="0" err="1">
                          <a:effectLst/>
                          <a:latin typeface="Times New Roman" panose="02020603050405020304" pitchFamily="18" charset="0"/>
                          <a:ea typeface="Calibri" panose="020F0502020204030204" pitchFamily="34" charset="0"/>
                          <a:cs typeface="Times New Roman" panose="02020603050405020304" pitchFamily="18" charset="0"/>
                        </a:rPr>
                        <a:t>hakjɑi</a:t>
                      </a: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thaiDist">
                        <a:lnSpc>
                          <a:spcPct val="150000"/>
                        </a:lnSpc>
                        <a:spcAft>
                          <a:spcPts val="0"/>
                        </a:spcAft>
                      </a:pPr>
                      <a:r>
                        <a:rPr lang="th-TH" sz="2800" b="1" dirty="0">
                          <a:effectLst/>
                          <a:latin typeface="Times New Roman" panose="02020603050405020304" pitchFamily="18" charset="0"/>
                          <a:ea typeface="Calibri" panose="020F0502020204030204" pitchFamily="34" charset="0"/>
                          <a:cs typeface="Angsana New" panose="02020603050405020304" pitchFamily="18" charset="-34"/>
                        </a:rPr>
                        <a:t>ฉันจะไปหาดใหญ่</a:t>
                      </a:r>
                      <a:endParaRPr lang="en-US" sz="28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en-US" sz="2000" b="1">
                          <a:effectLst/>
                          <a:latin typeface="Times New Roman" panose="02020603050405020304" pitchFamily="18" charset="0"/>
                          <a:ea typeface="Calibri" panose="020F0502020204030204" pitchFamily="34" charset="0"/>
                          <a:cs typeface="Times New Roman" panose="02020603050405020304" pitchFamily="18" charset="0"/>
                        </a:rPr>
                        <a:t>Saya akan pergi Hatyai</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1168133">
                <a:tc>
                  <a:txBody>
                    <a:bodyPr/>
                    <a:lstStyle/>
                    <a:p>
                      <a:pPr>
                        <a:lnSpc>
                          <a:spcPct val="150000"/>
                        </a:lnSpc>
                        <a:spcAft>
                          <a:spcPts val="0"/>
                        </a:spcAft>
                      </a:pP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a:t>
                      </a:r>
                      <a:r>
                        <a:rPr lang="en-US" sz="2000" b="1" dirty="0" err="1">
                          <a:effectLst/>
                          <a:latin typeface="Times New Roman" panose="02020603050405020304" pitchFamily="18" charset="0"/>
                          <a:ea typeface="Calibri" panose="020F0502020204030204" pitchFamily="34" charset="0"/>
                          <a:cs typeface="Times New Roman" panose="02020603050405020304" pitchFamily="18" charset="0"/>
                        </a:rPr>
                        <a:t>tnɑkhɑn</a:t>
                      </a: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b="1" dirty="0" err="1">
                          <a:effectLst/>
                          <a:latin typeface="Times New Roman" panose="02020603050405020304" pitchFamily="18" charset="0"/>
                          <a:ea typeface="Calibri" panose="020F0502020204030204" pitchFamily="34" charset="0"/>
                          <a:cs typeface="Times New Roman" panose="02020603050405020304" pitchFamily="18" charset="0"/>
                        </a:rPr>
                        <a:t>kruŋtɑi</a:t>
                      </a: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b="1" dirty="0" err="1">
                          <a:effectLst/>
                          <a:latin typeface="Times New Roman" panose="02020603050405020304" pitchFamily="18" charset="0"/>
                          <a:ea typeface="Calibri" panose="020F0502020204030204" pitchFamily="34" charset="0"/>
                          <a:cs typeface="Times New Roman" panose="02020603050405020304" pitchFamily="18" charset="0"/>
                        </a:rPr>
                        <a:t>doʔmɑnɑ</a:t>
                      </a: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thaiDist">
                        <a:lnSpc>
                          <a:spcPct val="150000"/>
                        </a:lnSpc>
                        <a:spcAft>
                          <a:spcPts val="0"/>
                        </a:spcAft>
                      </a:pPr>
                      <a:r>
                        <a:rPr lang="th-TH" sz="2800" b="1" dirty="0">
                          <a:effectLst/>
                          <a:latin typeface="Times New Roman" panose="02020603050405020304" pitchFamily="18" charset="0"/>
                          <a:ea typeface="Calibri" panose="020F0502020204030204" pitchFamily="34" charset="0"/>
                          <a:cs typeface="Angsana New" panose="02020603050405020304" pitchFamily="18" charset="-34"/>
                        </a:rPr>
                        <a:t>ธนาคารกรุงไทยอยู่ที่ไหน</a:t>
                      </a:r>
                      <a:endParaRPr lang="en-US" sz="28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en-US" sz="2000" b="1" dirty="0" err="1">
                          <a:effectLst/>
                          <a:latin typeface="Times New Roman" panose="02020603050405020304" pitchFamily="18" charset="0"/>
                          <a:ea typeface="Calibri" panose="020F0502020204030204" pitchFamily="34" charset="0"/>
                          <a:cs typeface="Times New Roman" panose="02020603050405020304" pitchFamily="18" charset="0"/>
                        </a:rPr>
                        <a:t>Krungtai</a:t>
                      </a: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 Bank di mana?</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168133">
                <a:tc>
                  <a:txBody>
                    <a:bodyPr/>
                    <a:lstStyle/>
                    <a:p>
                      <a:pPr>
                        <a:lnSpc>
                          <a:spcPct val="150000"/>
                        </a:lnSpc>
                        <a:spcAft>
                          <a:spcPts val="0"/>
                        </a:spcAft>
                      </a:pPr>
                      <a:r>
                        <a:rPr lang="en-US" sz="2000" b="1">
                          <a:effectLst/>
                          <a:latin typeface="Times New Roman" panose="02020603050405020304" pitchFamily="18" charset="0"/>
                          <a:ea typeface="Calibri" panose="020F0502020204030204" pitchFamily="34" charset="0"/>
                          <a:cs typeface="Times New Roman" panose="02020603050405020304" pitchFamily="18" charset="0"/>
                        </a:rPr>
                        <a:t>[tʃɑn nɔʔgiʔ ɑkhɑn duwɔ</a:t>
                      </a:r>
                    </a:p>
                    <a:p>
                      <a:pPr>
                        <a:lnSpc>
                          <a:spcPct val="150000"/>
                        </a:lnSpc>
                        <a:spcAft>
                          <a:spcPts val="0"/>
                        </a:spcAft>
                      </a:pPr>
                      <a:r>
                        <a:rPr lang="en-US" sz="2000" b="1">
                          <a:effectLst/>
                          <a:latin typeface="Times New Roman" panose="02020603050405020304" pitchFamily="18" charset="0"/>
                          <a:ea typeface="Calibri" panose="020F0502020204030204" pitchFamily="34" charset="0"/>
                          <a:cs typeface="Times New Roman" panose="02020603050405020304" pitchFamily="18" charset="0"/>
                        </a:rPr>
                        <a:t>puloh]</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thaiDist">
                        <a:lnSpc>
                          <a:spcPct val="150000"/>
                        </a:lnSpc>
                        <a:spcAft>
                          <a:spcPts val="0"/>
                        </a:spcAft>
                      </a:pPr>
                      <a:r>
                        <a:rPr lang="th-TH" sz="2800" b="1" dirty="0">
                          <a:effectLst/>
                          <a:latin typeface="Times New Roman" panose="02020603050405020304" pitchFamily="18" charset="0"/>
                          <a:ea typeface="Calibri" panose="020F0502020204030204" pitchFamily="34" charset="0"/>
                          <a:cs typeface="Angsana New" panose="02020603050405020304" pitchFamily="18" charset="-34"/>
                        </a:rPr>
                        <a:t>ฉันจะไปอาคาร</a:t>
                      </a:r>
                      <a:r>
                        <a:rPr lang="en-US" sz="2800" b="1" dirty="0">
                          <a:effectLst/>
                          <a:latin typeface="Times New Roman" panose="02020603050405020304" pitchFamily="18" charset="0"/>
                          <a:ea typeface="Calibri" panose="020F0502020204030204" pitchFamily="34" charset="0"/>
                          <a:cs typeface="Times New Roman" panose="02020603050405020304" pitchFamily="18" charset="0"/>
                        </a:rPr>
                        <a:t>20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Saya </a:t>
                      </a:r>
                      <a:r>
                        <a:rPr lang="en-US" sz="2000" b="1" dirty="0" err="1">
                          <a:effectLst/>
                          <a:latin typeface="Times New Roman" panose="02020603050405020304" pitchFamily="18" charset="0"/>
                          <a:ea typeface="Calibri" panose="020F0502020204030204" pitchFamily="34" charset="0"/>
                          <a:cs typeface="Times New Roman" panose="02020603050405020304" pitchFamily="18" charset="0"/>
                        </a:rPr>
                        <a:t>akan</a:t>
                      </a: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b="1" dirty="0" err="1">
                          <a:effectLst/>
                          <a:latin typeface="Times New Roman" panose="02020603050405020304" pitchFamily="18" charset="0"/>
                          <a:ea typeface="Calibri" panose="020F0502020204030204" pitchFamily="34" charset="0"/>
                          <a:cs typeface="Times New Roman" panose="02020603050405020304" pitchFamily="18" charset="0"/>
                        </a:rPr>
                        <a:t>pergi</a:t>
                      </a: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 bangunan20.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07" name="สี่เหลี่ยมผืนผ้า: มุมมน 7"/>
          <p:cNvSpPr/>
          <p:nvPr/>
        </p:nvSpPr>
        <p:spPr>
          <a:xfrm>
            <a:off x="4114801" y="701039"/>
            <a:ext cx="3278776" cy="865318"/>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err="1">
                <a:latin typeface="Times New Roman" panose="02020603050405020304" pitchFamily="18" charset="0"/>
                <a:cs typeface="Times New Roman" panose="02020603050405020304" pitchFamily="18" charset="0"/>
              </a:rPr>
              <a:t>Sistem</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bunyi</a:t>
            </a:r>
            <a:endParaRPr lang="th-TH" b="1" dirty="0">
              <a:latin typeface="Times New Roman" panose="02020603050405020304" pitchFamily="18" charset="0"/>
            </a:endParaRPr>
          </a:p>
        </p:txBody>
      </p:sp>
      <p:graphicFrame>
        <p:nvGraphicFramePr>
          <p:cNvPr id="4194307" name="ตาราง 1"/>
          <p:cNvGraphicFramePr>
            <a:graphicFrameLocks noGrp="1"/>
          </p:cNvGraphicFramePr>
          <p:nvPr/>
        </p:nvGraphicFramePr>
        <p:xfrm>
          <a:off x="2011680" y="2076994"/>
          <a:ext cx="8085909" cy="3702108"/>
        </p:xfrm>
        <a:graphic>
          <a:graphicData uri="http://schemas.openxmlformats.org/drawingml/2006/table">
            <a:tbl>
              <a:tblPr firstRow="1" firstCol="1" bandRow="1"/>
              <a:tblGrid>
                <a:gridCol w="2385745">
                  <a:extLst>
                    <a:ext uri="{9D8B030D-6E8A-4147-A177-3AD203B41FA5}">
                      <a16:colId xmlns:a16="http://schemas.microsoft.com/office/drawing/2014/main" val="20000"/>
                    </a:ext>
                  </a:extLst>
                </a:gridCol>
                <a:gridCol w="2784149">
                  <a:extLst>
                    <a:ext uri="{9D8B030D-6E8A-4147-A177-3AD203B41FA5}">
                      <a16:colId xmlns:a16="http://schemas.microsoft.com/office/drawing/2014/main" val="20001"/>
                    </a:ext>
                  </a:extLst>
                </a:gridCol>
                <a:gridCol w="2916015">
                  <a:extLst>
                    <a:ext uri="{9D8B030D-6E8A-4147-A177-3AD203B41FA5}">
                      <a16:colId xmlns:a16="http://schemas.microsoft.com/office/drawing/2014/main" val="20002"/>
                    </a:ext>
                  </a:extLst>
                </a:gridCol>
              </a:tblGrid>
              <a:tr h="543322">
                <a:tc>
                  <a:txBody>
                    <a:bodyPr/>
                    <a:lstStyle/>
                    <a:p>
                      <a:pPr marL="194310" indent="-270510" algn="ctr">
                        <a:lnSpc>
                          <a:spcPct val="150000"/>
                        </a:lnSpc>
                        <a:spcAft>
                          <a:spcPts val="0"/>
                        </a:spcAft>
                      </a:pPr>
                      <a:r>
                        <a:rPr lang="en-US" sz="2000" b="1" dirty="0" err="1">
                          <a:effectLst/>
                          <a:latin typeface="Times New Roman" panose="02020603050405020304" pitchFamily="18" charset="0"/>
                          <a:ea typeface="Calibri" panose="020F0502020204030204" pitchFamily="34" charset="0"/>
                          <a:cs typeface="Times New Roman" panose="02020603050405020304" pitchFamily="18" charset="0"/>
                        </a:rPr>
                        <a:t>Dialek</a:t>
                      </a: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b="1" dirty="0" err="1">
                          <a:effectLst/>
                          <a:latin typeface="Times New Roman" panose="02020603050405020304" pitchFamily="18" charset="0"/>
                          <a:ea typeface="Calibri" panose="020F0502020204030204" pitchFamily="34" charset="0"/>
                          <a:cs typeface="Times New Roman" panose="02020603050405020304" pitchFamily="18" charset="0"/>
                        </a:rPr>
                        <a:t>Melayu</a:t>
                      </a: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 Patani</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a:lnSpc>
                          <a:spcPct val="150000"/>
                        </a:lnSpc>
                        <a:spcAft>
                          <a:spcPts val="0"/>
                        </a:spcAft>
                      </a:pP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Bahasa </a:t>
                      </a:r>
                      <a:r>
                        <a:rPr lang="en-US" sz="2000" b="1" dirty="0" err="1">
                          <a:effectLst/>
                          <a:latin typeface="Times New Roman" panose="02020603050405020304" pitchFamily="18" charset="0"/>
                          <a:ea typeface="Calibri" panose="020F0502020204030204" pitchFamily="34" charset="0"/>
                          <a:cs typeface="Times New Roman" panose="02020603050405020304" pitchFamily="18" charset="0"/>
                        </a:rPr>
                        <a:t>Melayu</a:t>
                      </a: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 Standard</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a:lnSpc>
                          <a:spcPct val="150000"/>
                        </a:lnSpc>
                        <a:spcAft>
                          <a:spcPts val="0"/>
                        </a:spcAft>
                      </a:pP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Bahasa Thai</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10000"/>
                  </a:ext>
                </a:extLst>
              </a:tr>
              <a:tr h="696927">
                <a:tc>
                  <a:txBody>
                    <a:bodyPr/>
                    <a:lstStyle/>
                    <a:p>
                      <a:pPr>
                        <a:lnSpc>
                          <a:spcPct val="150000"/>
                        </a:lnSpc>
                        <a:spcAft>
                          <a:spcPts val="0"/>
                        </a:spcAft>
                      </a:pPr>
                      <a:r>
                        <a:rPr lang="en-US" sz="2000" b="1">
                          <a:effectLst/>
                          <a:latin typeface="Times New Roman" panose="02020603050405020304" pitchFamily="18" charset="0"/>
                          <a:ea typeface="Calibri" panose="020F0502020204030204" pitchFamily="34" charset="0"/>
                          <a:cs typeface="Times New Roman" panose="02020603050405020304" pitchFamily="18" charset="0"/>
                        </a:rPr>
                        <a:t>[pʰɑʔ]</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en-US" sz="2000" b="1" dirty="0" err="1">
                          <a:effectLst/>
                          <a:latin typeface="Times New Roman" panose="02020603050405020304" pitchFamily="18" charset="0"/>
                          <a:ea typeface="Calibri" panose="020F0502020204030204" pitchFamily="34" charset="0"/>
                          <a:cs typeface="Times New Roman" panose="02020603050405020304" pitchFamily="18" charset="0"/>
                        </a:rPr>
                        <a:t>Sayur-Sayuran</a:t>
                      </a:r>
                      <a:endParaRPr lang="en-US" sz="20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th-TH" sz="2000" b="1" dirty="0">
                          <a:effectLst/>
                          <a:latin typeface="Times New Roman" panose="02020603050405020304" pitchFamily="18" charset="0"/>
                          <a:ea typeface="Calibri" panose="020F0502020204030204" pitchFamily="34" charset="0"/>
                          <a:cs typeface="Angsana New" panose="02020603050405020304" pitchFamily="18" charset="-34"/>
                        </a:rPr>
                        <a:t>ผัก</a:t>
                      </a:r>
                      <a:endParaRPr lang="en-US" sz="20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696927">
                <a:tc>
                  <a:txBody>
                    <a:bodyPr/>
                    <a:lstStyle/>
                    <a:p>
                      <a:pPr>
                        <a:lnSpc>
                          <a:spcPct val="150000"/>
                        </a:lnSpc>
                        <a:spcAft>
                          <a:spcPts val="0"/>
                        </a:spcAft>
                      </a:pPr>
                      <a:r>
                        <a:rPr lang="en-US" sz="2000" b="1">
                          <a:effectLst/>
                          <a:latin typeface="Times New Roman" panose="02020603050405020304" pitchFamily="18" charset="0"/>
                          <a:ea typeface="Calibri" panose="020F0502020204030204" pitchFamily="34" charset="0"/>
                          <a:cs typeface="Times New Roman" panose="02020603050405020304" pitchFamily="18" charset="0"/>
                        </a:rPr>
                        <a:t>[kɛtɔtû]</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Van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th-TH" sz="2000" b="1" dirty="0">
                          <a:effectLst/>
                          <a:latin typeface="Times New Roman" panose="02020603050405020304" pitchFamily="18" charset="0"/>
                          <a:ea typeface="Calibri" panose="020F0502020204030204" pitchFamily="34" charset="0"/>
                          <a:cs typeface="Angsana New" panose="02020603050405020304" pitchFamily="18" charset="-34"/>
                        </a:rPr>
                        <a:t>รถตู้</a:t>
                      </a:r>
                      <a:endParaRPr lang="en-US" sz="20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696927">
                <a:tc>
                  <a:txBody>
                    <a:bodyPr/>
                    <a:lstStyle/>
                    <a:p>
                      <a:pPr>
                        <a:lnSpc>
                          <a:spcPct val="150000"/>
                        </a:lnSpc>
                        <a:spcAft>
                          <a:spcPts val="0"/>
                        </a:spcAft>
                      </a:pPr>
                      <a:r>
                        <a:rPr lang="en-US" sz="2000" b="1">
                          <a:effectLst/>
                          <a:latin typeface="Times New Roman" panose="02020603050405020304" pitchFamily="18" charset="0"/>
                          <a:ea typeface="Calibri" panose="020F0502020204030204" pitchFamily="34" charset="0"/>
                          <a:cs typeface="Times New Roman" panose="02020603050405020304" pitchFamily="18" charset="0"/>
                        </a:rPr>
                        <a:t>[tûʃɛ̂]</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en-US" sz="2000" b="1">
                          <a:effectLst/>
                          <a:latin typeface="Times New Roman" panose="02020603050405020304" pitchFamily="18" charset="0"/>
                          <a:ea typeface="Calibri" panose="020F0502020204030204" pitchFamily="34" charset="0"/>
                          <a:cs typeface="Times New Roman" panose="02020603050405020304" pitchFamily="18" charset="0"/>
                        </a:rPr>
                        <a:t>Kabinet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th-TH" sz="2000" b="1" dirty="0">
                          <a:effectLst/>
                          <a:latin typeface="Times New Roman" panose="02020603050405020304" pitchFamily="18" charset="0"/>
                          <a:ea typeface="Calibri" panose="020F0502020204030204" pitchFamily="34" charset="0"/>
                          <a:cs typeface="Angsana New" panose="02020603050405020304" pitchFamily="18" charset="-34"/>
                        </a:rPr>
                        <a:t>ตู้แช่</a:t>
                      </a:r>
                      <a:endParaRPr lang="en-US" sz="20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696927">
                <a:tc>
                  <a:txBody>
                    <a:bodyPr/>
                    <a:lstStyle/>
                    <a:p>
                      <a:pPr>
                        <a:lnSpc>
                          <a:spcPct val="150000"/>
                        </a:lnSpc>
                        <a:spcAft>
                          <a:spcPts val="0"/>
                        </a:spcAft>
                      </a:pPr>
                      <a:r>
                        <a:rPr lang="en-US" sz="2000" b="1">
                          <a:effectLst/>
                          <a:latin typeface="Times New Roman" panose="02020603050405020304" pitchFamily="18" charset="0"/>
                          <a:ea typeface="Calibri" panose="020F0502020204030204" pitchFamily="34" charset="0"/>
                          <a:cs typeface="Times New Roman" panose="02020603050405020304" pitchFamily="18" charset="0"/>
                        </a:rPr>
                        <a:t>[tǔdʒeŋ]</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en-US" sz="2000" b="1">
                          <a:effectLst/>
                          <a:latin typeface="Times New Roman" panose="02020603050405020304" pitchFamily="18" charset="0"/>
                          <a:ea typeface="Calibri" panose="020F0502020204030204" pitchFamily="34" charset="0"/>
                          <a:cs typeface="Times New Roman" panose="02020603050405020304" pitchFamily="18" charset="0"/>
                        </a:rPr>
                        <a:t>Peti sejuk</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th-TH" sz="2000" b="1" dirty="0">
                          <a:effectLst/>
                          <a:latin typeface="Times New Roman" panose="02020603050405020304" pitchFamily="18" charset="0"/>
                          <a:ea typeface="Calibri" panose="020F0502020204030204" pitchFamily="34" charset="0"/>
                          <a:cs typeface="Angsana New" panose="02020603050405020304" pitchFamily="18" charset="-34"/>
                        </a:rPr>
                        <a:t>ตู้เย็น</a:t>
                      </a:r>
                      <a:endParaRPr lang="en-US" sz="20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08" name="สี่เหลี่ยมผืนผ้า 1"/>
          <p:cNvSpPr/>
          <p:nvPr/>
        </p:nvSpPr>
        <p:spPr>
          <a:xfrm>
            <a:off x="2360022" y="476796"/>
            <a:ext cx="7471955" cy="822959"/>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err="1">
                <a:latin typeface="Times New Roman" panose="02020603050405020304" pitchFamily="18" charset="0"/>
                <a:cs typeface="Times New Roman" panose="02020603050405020304" pitchFamily="18" charset="0"/>
              </a:rPr>
              <a:t>Faktor-faktor</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peminjaman</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unsur</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bahasa</a:t>
            </a:r>
            <a:r>
              <a:rPr lang="en-US" b="1" dirty="0">
                <a:latin typeface="Times New Roman" panose="02020603050405020304" pitchFamily="18" charset="0"/>
                <a:cs typeface="Times New Roman" panose="02020603050405020304" pitchFamily="18" charset="0"/>
              </a:rPr>
              <a:t> Thai</a:t>
            </a:r>
            <a:endParaRPr lang="th-TH" b="1" dirty="0">
              <a:latin typeface="Times New Roman" panose="02020603050405020304" pitchFamily="18" charset="0"/>
            </a:endParaRPr>
          </a:p>
        </p:txBody>
      </p:sp>
      <p:sp>
        <p:nvSpPr>
          <p:cNvPr id="1048609" name="วงรี 3"/>
          <p:cNvSpPr/>
          <p:nvPr/>
        </p:nvSpPr>
        <p:spPr>
          <a:xfrm>
            <a:off x="4000499" y="2207624"/>
            <a:ext cx="4764678" cy="3409404"/>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err="1">
                <a:solidFill>
                  <a:schemeClr val="bg1"/>
                </a:solidFill>
                <a:latin typeface="Times New Roman" panose="02020603050405020304" pitchFamily="18" charset="0"/>
                <a:cs typeface="Times New Roman" panose="02020603050405020304" pitchFamily="18" charset="0"/>
              </a:rPr>
              <a:t>Penjajahan</a:t>
            </a:r>
            <a:endParaRPr lang="th-TH" sz="3600" b="1" dirty="0">
              <a:solidFill>
                <a:schemeClr val="bg1"/>
              </a:solidFill>
              <a:latin typeface="Times New Roman" panose="02020603050405020304"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10" name="สี่เหลี่ยมผืนผ้า 1"/>
          <p:cNvSpPr/>
          <p:nvPr/>
        </p:nvSpPr>
        <p:spPr>
          <a:xfrm>
            <a:off x="3666307" y="627016"/>
            <a:ext cx="4859383" cy="836023"/>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err="1">
                <a:latin typeface="Times New Roman" panose="02020603050405020304" pitchFamily="18" charset="0"/>
                <a:cs typeface="Times New Roman" panose="02020603050405020304" pitchFamily="18" charset="0"/>
              </a:rPr>
              <a:t>Kesan</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penjaman</a:t>
            </a:r>
            <a:endParaRPr lang="th-TH" sz="3200" b="1" dirty="0">
              <a:latin typeface="Times New Roman" panose="02020603050405020304" pitchFamily="18" charset="0"/>
            </a:endParaRPr>
          </a:p>
        </p:txBody>
      </p:sp>
      <p:sp>
        <p:nvSpPr>
          <p:cNvPr id="1048611" name="สี่เหลี่ยมผืนผ้า: มุมมน 2"/>
          <p:cNvSpPr/>
          <p:nvPr/>
        </p:nvSpPr>
        <p:spPr>
          <a:xfrm>
            <a:off x="592185" y="2429690"/>
            <a:ext cx="2717074" cy="1358538"/>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latin typeface="Times New Roman" panose="02020603050405020304" pitchFamily="18" charset="0"/>
                <a:cs typeface="Times New Roman" panose="02020603050405020304" pitchFamily="18" charset="0"/>
              </a:rPr>
              <a:t>Pendidikan</a:t>
            </a:r>
            <a:endParaRPr lang="th-TH" dirty="0">
              <a:solidFill>
                <a:schemeClr val="tx1"/>
              </a:solidFill>
              <a:latin typeface="Times New Roman" panose="02020603050405020304" pitchFamily="18" charset="0"/>
            </a:endParaRPr>
          </a:p>
        </p:txBody>
      </p:sp>
      <p:sp>
        <p:nvSpPr>
          <p:cNvPr id="1048612" name="สี่เหลี่ยมผืนผ้า: มุมมน 3"/>
          <p:cNvSpPr/>
          <p:nvPr/>
        </p:nvSpPr>
        <p:spPr>
          <a:xfrm>
            <a:off x="8778239" y="2416628"/>
            <a:ext cx="2717073" cy="1358537"/>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a:solidFill>
                  <a:schemeClr val="tx1"/>
                </a:solidFill>
                <a:latin typeface="Times New Roman" panose="02020603050405020304" pitchFamily="18" charset="0"/>
                <a:cs typeface="Times New Roman" panose="02020603050405020304" pitchFamily="18" charset="0"/>
              </a:rPr>
              <a:t>Ekonomi</a:t>
            </a:r>
            <a:endParaRPr lang="th-TH" dirty="0">
              <a:solidFill>
                <a:schemeClr val="tx1"/>
              </a:solidFill>
              <a:latin typeface="Times New Roman" panose="02020603050405020304" pitchFamily="18" charset="0"/>
            </a:endParaRPr>
          </a:p>
        </p:txBody>
      </p:sp>
      <p:sp>
        <p:nvSpPr>
          <p:cNvPr id="1048613" name="สี่เหลี่ยมผืนผ้า: มุมมน 4"/>
          <p:cNvSpPr/>
          <p:nvPr/>
        </p:nvSpPr>
        <p:spPr>
          <a:xfrm>
            <a:off x="2588625" y="4937760"/>
            <a:ext cx="2625634" cy="1188720"/>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a:solidFill>
                  <a:schemeClr val="tx1"/>
                </a:solidFill>
                <a:latin typeface="Times New Roman" panose="02020603050405020304" pitchFamily="18" charset="0"/>
                <a:cs typeface="Times New Roman" panose="02020603050405020304" pitchFamily="18" charset="0"/>
              </a:rPr>
              <a:t>Identitas</a:t>
            </a:r>
            <a:endParaRPr lang="th-TH" dirty="0">
              <a:solidFill>
                <a:schemeClr val="tx1"/>
              </a:solidFill>
              <a:latin typeface="Times New Roman" panose="02020603050405020304" pitchFamily="18" charset="0"/>
            </a:endParaRPr>
          </a:p>
        </p:txBody>
      </p:sp>
      <p:sp>
        <p:nvSpPr>
          <p:cNvPr id="1048614" name="สี่เหลี่ยมผืนผ้า: มุมมน 5"/>
          <p:cNvSpPr/>
          <p:nvPr/>
        </p:nvSpPr>
        <p:spPr>
          <a:xfrm>
            <a:off x="6977742" y="4937760"/>
            <a:ext cx="2625634" cy="1188720"/>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a:solidFill>
                  <a:schemeClr val="tx1"/>
                </a:solidFill>
                <a:latin typeface="Times New Roman" panose="02020603050405020304" pitchFamily="18" charset="0"/>
                <a:cs typeface="Times New Roman" panose="02020603050405020304" pitchFamily="18" charset="0"/>
              </a:rPr>
              <a:t>Politik</a:t>
            </a:r>
            <a:endParaRPr lang="th-TH" dirty="0">
              <a:solidFill>
                <a:schemeClr val="tx1"/>
              </a:solidFill>
              <a:latin typeface="Times New Roman" panose="02020603050405020304" pitchFamily="18" charset="0"/>
            </a:endParaRPr>
          </a:p>
        </p:txBody>
      </p:sp>
      <p:cxnSp>
        <p:nvCxnSpPr>
          <p:cNvPr id="3145728" name="ตัวเชื่อมต่อตรง 27"/>
          <p:cNvCxnSpPr>
            <a:cxnSpLocks/>
            <a:stCxn id="1048610" idx="2"/>
            <a:endCxn id="1048611" idx="3"/>
          </p:cNvCxnSpPr>
          <p:nvPr/>
        </p:nvCxnSpPr>
        <p:spPr>
          <a:xfrm flipH="1">
            <a:off x="3309259" y="1463039"/>
            <a:ext cx="2786740" cy="164592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145729" name="ตัวเชื่อมต่อตรง 29"/>
          <p:cNvCxnSpPr>
            <a:cxnSpLocks/>
            <a:stCxn id="1048610" idx="2"/>
            <a:endCxn id="1048613" idx="0"/>
          </p:cNvCxnSpPr>
          <p:nvPr/>
        </p:nvCxnSpPr>
        <p:spPr>
          <a:xfrm flipH="1">
            <a:off x="3901442" y="1463039"/>
            <a:ext cx="2194557" cy="3474721"/>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145730" name="ตัวเชื่อมต่อตรง 31"/>
          <p:cNvCxnSpPr>
            <a:cxnSpLocks/>
            <a:stCxn id="1048610" idx="2"/>
            <a:endCxn id="1048614" idx="0"/>
          </p:cNvCxnSpPr>
          <p:nvPr/>
        </p:nvCxnSpPr>
        <p:spPr>
          <a:xfrm>
            <a:off x="6095999" y="1463039"/>
            <a:ext cx="2194560" cy="3474721"/>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145731" name="ตัวเชื่อมต่อตรง 33"/>
          <p:cNvCxnSpPr>
            <a:cxnSpLocks/>
            <a:stCxn id="1048610" idx="2"/>
            <a:endCxn id="1048612" idx="1"/>
          </p:cNvCxnSpPr>
          <p:nvPr/>
        </p:nvCxnSpPr>
        <p:spPr>
          <a:xfrm>
            <a:off x="6095999" y="1463039"/>
            <a:ext cx="2682240" cy="163285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theme/theme1.xml><?xml version="1.0" encoding="utf-8"?>
<a:theme xmlns:a="http://schemas.openxmlformats.org/drawingml/2006/main" name="ธีมของ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395</Words>
  <Application>Microsoft Office PowerPoint</Application>
  <PresentationFormat>แบบจอกว้าง</PresentationFormat>
  <Paragraphs>87</Paragraphs>
  <Slides>11</Slides>
  <Notes>0</Notes>
  <HiddenSlides>0</HiddenSlides>
  <MMClips>0</MMClips>
  <ScaleCrop>false</ScaleCrop>
  <HeadingPairs>
    <vt:vector size="6" baseType="variant">
      <vt:variant>
        <vt:lpstr>ฟอนต์ที่ถูกใช้</vt:lpstr>
      </vt:variant>
      <vt:variant>
        <vt:i4>4</vt:i4>
      </vt:variant>
      <vt:variant>
        <vt:lpstr>ธีม</vt:lpstr>
      </vt:variant>
      <vt:variant>
        <vt:i4>1</vt:i4>
      </vt:variant>
      <vt:variant>
        <vt:lpstr>ชื่อเรื่องสไลด์</vt:lpstr>
      </vt:variant>
      <vt:variant>
        <vt:i4>11</vt:i4>
      </vt:variant>
    </vt:vector>
  </HeadingPairs>
  <TitlesOfParts>
    <vt:vector size="16" baseType="lpstr">
      <vt:lpstr>Arial</vt:lpstr>
      <vt:lpstr>Calibri</vt:lpstr>
      <vt:lpstr>Calibri Light</vt:lpstr>
      <vt:lpstr>Times New Roman</vt:lpstr>
      <vt:lpstr>ธีมของ Office</vt:lpstr>
      <vt:lpstr>งานนำเสนอ PowerPoint</vt:lpstr>
      <vt:lpstr>งานนำเสนอ PowerPoint</vt:lpstr>
      <vt:lpstr>งานนำเสนอ PowerPoint</vt:lpstr>
      <vt:lpstr>งานนำเสนอ PowerPoint</vt:lpstr>
      <vt:lpstr>งานนำเสนอ PowerPoint</vt:lpstr>
      <vt:lpstr>งานนำเสนอ PowerPoint</vt:lpstr>
      <vt:lpstr>งานนำเสนอ PowerPoint</vt:lpstr>
      <vt:lpstr>งานนำเสนอ PowerPoint</vt:lpstr>
      <vt:lpstr>งานนำเสนอ PowerPoint</vt:lpstr>
      <vt:lpstr>งานนำเสนอ PowerPoint</vt:lpstr>
      <vt:lpstr>งานนำเสนอ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งานนำเสนอ PowerPoint</dc:title>
  <dc:creator>Pivate 2019</dc:creator>
  <cp:lastModifiedBy>Pareeda Hayeeteh</cp:lastModifiedBy>
  <cp:revision>1</cp:revision>
  <dcterms:created xsi:type="dcterms:W3CDTF">2020-01-29T00:42:08Z</dcterms:created>
  <dcterms:modified xsi:type="dcterms:W3CDTF">2022-04-10T04:40:01Z</dcterms:modified>
</cp:coreProperties>
</file>