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07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0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84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83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40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40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722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76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221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3069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15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6154-3347-4FF9-818C-40CEBBAE4E34}" type="datetimeFigureOut">
              <a:rPr lang="th-TH" smtClean="0"/>
              <a:t>13/12/63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11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ourismahmadzamane.wordpress.com/2016/08/14/kepentingan-dan-sumbangan-industri-pelancongan-terhadap-pembangunan-ekonomi-negara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tourismahmadzamane.wordpress.com/2016/08/12/halangan-dan-cabaran-industri-pelanconga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ourismahmadzamane.wordpress.com/2016/08/10/sistem-sokongan-oleh-pihak-kerajaan-dan-swasta-yang-di-tawarkan-untuk-pembangunan-industri-pelancongan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tourismahmadzamane.wordpress.com/2016/08/06/langkah-langkah-untuk-mendorong-dan-membangunkan-industri-pelancongan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tourismahmadzamane.wordpress.com/2016/08/01/kesimpulan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A66D9D-EA81-42EB-9563-647D5DDB29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32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br>
              <a:rPr lang="en-US" sz="32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br>
              <a:rPr lang="en-US" sz="32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br>
              <a:rPr lang="en-US" sz="32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6600" b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UNIT 2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94D0161D-232F-4346-B263-331215D294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 sz="3200" b="1" i="0" u="none" strike="noStrike" kern="1200" cap="none" spc="0" normalizeH="0" baseline="0" noProof="0" dirty="0" err="1">
                <a:ln w="3175" cmpd="sng"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Sistem</a:t>
            </a:r>
            <a:r>
              <a:rPr kumimoji="0" lang="en-US" sz="3200" b="1" i="0" u="none" strike="noStrike" kern="1200" cap="none" spc="0" normalizeH="0" baseline="0" noProof="0" dirty="0">
                <a:ln w="3175" cmpd="sng"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kumimoji="0" lang="en-US" sz="3200" b="1" i="0" u="none" strike="noStrike" kern="1200" cap="none" spc="0" normalizeH="0" baseline="0" noProof="0" dirty="0" err="1">
                <a:ln w="3175" cmpd="sng"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Konsep</a:t>
            </a:r>
            <a:r>
              <a:rPr kumimoji="0" lang="en-US" sz="3200" b="1" i="0" u="none" strike="noStrike" kern="1200" cap="none" spc="0" normalizeH="0" baseline="0" noProof="0" dirty="0">
                <a:ln w="3175" cmpd="sng"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 w="3175" cmpd="sng"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Pelancongan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188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18FA63-0FF6-457A-9ACB-1DB65CAA7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l" fontAlgn="base">
              <a:lnSpc>
                <a:spcPct val="150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en-US" sz="4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3. </a:t>
            </a:r>
            <a:r>
              <a:rPr lang="en-US" sz="4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Bahagian</a:t>
            </a:r>
            <a:r>
              <a:rPr lang="en-US" sz="4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4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Pembekalan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7B30026-7B9F-4E12-86EC-9CE8CF039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2" y="1853754"/>
            <a:ext cx="9601196" cy="391196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Bagi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melengkapkan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keberkesanan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dan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keselesaan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dalam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industri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pelancongan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,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pembekal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perlu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membekal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serta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menawarkan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produk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atau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pun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perkhidmatan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pelancongan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kepada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pelancong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.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Terdapat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tiga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komponen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utama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yang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perlu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diberi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perhatian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dalam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industri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pelancongan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.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Komponen-komponen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ini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adalah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:</a:t>
            </a:r>
          </a:p>
          <a:p>
            <a:pPr marL="457200" lvl="1" indent="0" algn="thaiDist" fontAlgn="base">
              <a:lnSpc>
                <a:spcPct val="150000"/>
              </a:lnSpc>
              <a:spcAft>
                <a:spcPts val="800"/>
              </a:spcAft>
              <a:buNone/>
              <a:tabLst>
                <a:tab pos="270510" algn="l"/>
              </a:tabLst>
            </a:pPr>
            <a:r>
              <a:rPr lang="en-US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 3.1   </a:t>
            </a:r>
            <a:r>
              <a:rPr lang="en-US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Komponen</a:t>
            </a:r>
            <a:r>
              <a:rPr lang="en-US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Pengangkutan</a:t>
            </a:r>
            <a:endParaRPr lang="en-US" sz="20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     3.2  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Komponen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Tarikan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 </a:t>
            </a:r>
          </a:p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     3.3 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Komponen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Perkhidmatan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742950" lvl="1" indent="-285750" algn="thaiDist" fontAlgn="base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270510" algn="l"/>
              </a:tabLst>
            </a:pPr>
            <a:endParaRPr lang="en-US" sz="24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742950" lvl="1" indent="-285750" algn="thaiDist" fontAlgn="base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27051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lvl="1" indent="0" algn="thaiDist" fontAlgn="base">
              <a:lnSpc>
                <a:spcPct val="150000"/>
              </a:lnSpc>
              <a:spcAft>
                <a:spcPts val="800"/>
              </a:spcAft>
              <a:buNone/>
            </a:pPr>
            <a:endParaRPr lang="en-US" sz="24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457200" lvl="1" indent="0" algn="thaiDist" fontAlgn="base">
              <a:lnSpc>
                <a:spcPct val="150000"/>
              </a:lnSpc>
              <a:spcAft>
                <a:spcPts val="80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68918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B515EE-6DBF-4A31-BF3C-2696323C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3.1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Komponen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Pengangkutan</a:t>
            </a:r>
            <a:endParaRPr lang="th-TH" sz="1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9BA54A7-0FA9-4BB2-BFCA-8C06297F2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403148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memainkan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memastikan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dituju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salah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ditawarkan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air,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landasan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mudah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ditawarkan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kerana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memandangkan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penggunaannya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murah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penggunaan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ekspres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kali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terutamanya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berkumpulan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Mod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walaupun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kerana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menghubungkan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air.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Penggunaan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udara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3806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F05669-BD4E-4553-B581-B0AA40C1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968C3BE-10D4-42DA-8165-71AF952CA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menjimatkan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terutamanya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perjalanan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Mod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air pada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berehat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berhibur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terbukti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wujudnya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pelayaran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Pemilihan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dipengaruhi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aspek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cenderung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mengikut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jarak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kunjungi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cenderung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menawarkan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keselesaan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status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35974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FACAA2-D5B3-4504-AB2F-131915974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102" y="5979634"/>
            <a:ext cx="9603275" cy="104923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8854E5-5BD5-4658-8227-BBF1FDAA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65" y="459822"/>
            <a:ext cx="9603275" cy="3934203"/>
          </a:xfrm>
        </p:spPr>
        <p:txBody>
          <a:bodyPr>
            <a:noAutofit/>
          </a:bodyPr>
          <a:lstStyle/>
          <a:p>
            <a:pPr indent="457200"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menitik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beratkan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aspek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keselamatan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harga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memandangkan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sering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kali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tergugat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faktor-faktor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jangkaan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pengganas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bencana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sistematik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memudahkan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asing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lain.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mengenakan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tambang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harga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berpatutan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selesa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cekap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mengikut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jadual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ditetapkan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para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mudah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sesebuah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menghadapi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Antara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Malaysia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ialah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monorel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komuter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kapal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bas,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teksi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sebagainya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berhadapan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kawasan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pulau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tanah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para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boleh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menggunakan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perkhidmatan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feri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kapal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terbang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Pulau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Langkawi.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Terbukti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awam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memainkan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peranan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memajukan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Malaysia.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Sesebuah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mungkin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berkembang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sokongan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infrastruktur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762591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16F91A-7A19-49F6-BB90-46ABB8995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lvl="1" indent="-285750" fontAlgn="base">
              <a:lnSpc>
                <a:spcPct val="150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en-US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3.2 </a:t>
            </a:r>
            <a:r>
              <a:rPr lang="en-US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Komponen</a:t>
            </a:r>
            <a:r>
              <a:rPr lang="en-US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Tarikan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FAD4582-1F43-493A-B7A2-3DE450DA9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74937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Peningkatan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berkaitan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tersendiri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kuasa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magnet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berminat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ciri-ciri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semula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Gunung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Kinabalu.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ciri-ciri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kebudayaan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negeri Melaka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elemen-elemen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sejarahnya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keunikan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Portugis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Baba Nyonya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negeri-negeri lain di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Melaka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terkenal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Bandaraya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Bersejarah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(Yazid Saleh, 2008)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70686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1187648-8547-4CEB-9752-A93DFC4C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943" y="1186414"/>
            <a:ext cx="9601196" cy="79803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3.3 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Komponen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Perkhidmatan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FC3989A-F097-4A26-B578-2E55E84EF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komponen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sesebuah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kerana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penentu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kemasukan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sesebuah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berkait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komponen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ditawarkan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Semakin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kemudahan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ditawarkan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sesebuah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semakin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meliputi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segala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kemudahan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Elemen-elemen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lawati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menyokong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menjalani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sepanjang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61446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1E5FAD-4E6D-40B2-98AF-DB92C249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5345AA4-0527-4C22-8871-08A07EF6D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komponen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menyokong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menjalani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sepanjang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penginapan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Oleh kerana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maksud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tinggal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maksud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menginap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jelas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penginapan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memenuhi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keperluan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penginapan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menawarkan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penginapan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Antara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jenis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penginapan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ditawarkan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dibayar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ataupun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bayaran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murah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hostel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asrama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sekolah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6782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2BA214-0369-4CF8-BFFA-B506B85A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4. Maklumat dan </a:t>
            </a:r>
            <a:r>
              <a:rPr lang="en-US" sz="4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Promosi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59391B-B942-43F1-BC2D-6C7EFB1FD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Maklumat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mempromosikan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aktiviti-aktiviti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pengalaman-pengalaman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boleh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diperoleh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sepanjang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pengurusan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menyediakan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maklumat-maklumat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ditawarkan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sebelum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Maklumat-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maklumat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boleh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dipromosikan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aktiviti-aktiviti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pengalaman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ditawarkan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tarikan-tarikan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boleh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mendorong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kos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tempat-tempat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penginapan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boleh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didapati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pengurusan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mempromosikan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belakang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penduduk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memudahkan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berkomunikasi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berinteraksi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penduduk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tempatan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70416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19B424-6E15-4432-9E9E-F5585CB2A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655" y="0"/>
            <a:ext cx="9603275" cy="1313234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Kepentingan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dan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Sumbangan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Industri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Pelancongan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Terhadap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Pembangunan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Negara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2D354A3-F2A3-45BA-A32D-D2D2530ED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Kepentingan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pengaliran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datang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harus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menukar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Ringgit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sebelum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boleh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berbelanja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dilakukan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bank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tempatan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pusat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pertukaran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Mata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kemudian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disimpan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digunakan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ketika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membiayai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perbelanjaan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mengimport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barang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Peniaga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keuntungan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perniagaan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dijalankan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Pengaliran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menguntungkan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entiti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perniagaan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bahkan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digunakan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membeli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barangan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keperluan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rakyat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tempatan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7958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AF51055-BC05-41E4-838C-FCB90629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970" y="342420"/>
            <a:ext cx="9603275" cy="1049235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en-US" sz="27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Halangan</a:t>
            </a:r>
            <a:r>
              <a:rPr lang="en-US" sz="27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dan </a:t>
            </a:r>
            <a:r>
              <a:rPr lang="en-US" sz="27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Cabaran</a:t>
            </a:r>
            <a:r>
              <a:rPr lang="en-US" sz="27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7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Industri</a:t>
            </a:r>
            <a:r>
              <a:rPr lang="en-US" sz="27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sz="27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Pelancongan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C403D5-EEBE-4F8B-A22D-50D559D37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970" y="1840634"/>
            <a:ext cx="9603275" cy="3450613"/>
          </a:xfrm>
        </p:spPr>
        <p:txBody>
          <a:bodyPr>
            <a:normAutofit fontScale="85000" lnSpcReduction="20000"/>
          </a:bodyPr>
          <a:lstStyle/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berkembang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maju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sumber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pendapatan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menyebabkan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dibuka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cendawan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selepas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hujan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Kerajaan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menggerakkan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semua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agensinya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memastikan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berkembang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pesat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sejajar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pembangunan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pantas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Namun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ruang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luang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wajar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dimanfaatkan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semua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memastikan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semua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faedah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perkembangan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Jika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ditinjau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pada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70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BD002-32D8-46C7-AEF3-C89F3F30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Pengenalan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589E9E0-4603-4A43-A5AA-12B9AD924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mengambil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besar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merangsangkan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berkembang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mendatangkan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keuntungan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besar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tukaran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menaikkan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1005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14049F3-B158-4AD5-8C02-981D698F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617" y="4942327"/>
            <a:ext cx="9603275" cy="1049235"/>
          </a:xfrm>
        </p:spPr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858E33A-6B99-446D-A367-BF00FBEA7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8" y="235572"/>
            <a:ext cx="9603275" cy="5075731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termasuklah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persaingan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negara-negara yang lain.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demikian,bukan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negara-negara yang lain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mengetahui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kebaikan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kepentingan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sesebuah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negara.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mempromosikan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hendaklah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bersaing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persediaan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cukup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pencemaran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sekitar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salah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pencemaran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sekitar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kebelakangan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semakin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akibat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sikap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bertanggungjawab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segelintir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merosakkan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kecantikan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sekeliling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Pada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sekeliling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sekali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belakang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Jika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pencemaran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sekitar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dijejaskan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kerana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pelancong-pelancong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menikmati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persekitaran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busuk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5038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FF1F87-240D-498D-9D71-7242B3909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D84C037-2B54-4A8F-A9AC-9AFA6BC6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kestabilan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stabil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menjejaskan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pergaduhan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berlaku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kebelakangan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Thailand.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Kekeliruan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lain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keselamatan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memberitahu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kawan-kawan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keindahan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kerana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sudah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terjejas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Lama-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kelamaan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dijaga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kemusnahan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Jelaslah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stabil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Kita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bersama-sama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segala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menjanjikan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belakang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70673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449779-AC91-45CF-996D-A9842165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Sokongan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oleh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Pihak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Kerajaan dan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Swasta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yang di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Tawarkan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untuk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Pembangunan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Industri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Pelancongan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F83AB45-9326-4137-9B01-880E5447C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diadakan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badan-badan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dimaksudkan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pameran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kejohanan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termasuklah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pameran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Maritim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Udara Langkawi (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Kejohanan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Lumba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Basikal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Tour de Langkawi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Kejohanan-kejohanan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pameran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dirancang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agar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dijalankan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sepanjang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lengkap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meluas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Penganjuran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memperkenalkan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perwakilan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atlet-atlet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seterusnya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seantero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dunia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membuktikan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cemerlang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penganjuran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Kesannya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berterusan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menunggu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musim-musim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mengekalkan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diperoleh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62318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129E2A-5841-42FA-BE82-FB569D1CF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476656"/>
            <a:ext cx="9603275" cy="1049235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Langkah-Langkah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untuk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Mendorong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dan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Membangunkan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Industri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Pelancongan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D476C64-AE3E-402B-8442-07DC1AB53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Kewujudan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Kecil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Sederhana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(IKS)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kawasan-kawasan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bandar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membantu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Kita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maklum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IKS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bahan-bahan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proses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pengeluaran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bahan-bahan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perhutanan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Tamsilnya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keropok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tangkapan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manakala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kerepek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pula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ubi,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pisang,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jagung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lain-lain.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langsung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Hasil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penduduk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kampung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dipasarkan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rebutan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pengusaha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IKS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180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E706F67-0523-431F-8D89-80C1ED4F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ABFDB2-91E1-431A-8DD1-7FB458DE1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72540"/>
            <a:ext cx="9603275" cy="3450613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mengatakan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umpama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separuh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dunia.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kerana, di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penduduk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agama.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Kewujudan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IKS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Kita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maklum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Sebenarnya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etnik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warganegara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tembikar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bunga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ukiran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batik,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songket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tikar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bakul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lain-lain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Hasil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melambangkan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negara.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membelanjakan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berjuta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ringgit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cenderamata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kenang-kenangan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hadiah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rakan-rakan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apabila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menjelaskan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kualiti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keunikan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Ironinya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menerusi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13700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2786F8B-FDFC-4B57-9532-0BB9BC40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en-US" sz="44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/>
              </a:rPr>
              <a:t>Kesimpulan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BD13BBF-68C7-4A5E-99B1-038E2E8E180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7905" y="2016125"/>
            <a:ext cx="7770515" cy="3449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8179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211A2D4-5326-4FD6-B4E3-5BD82DB8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116C4A5-D259-419F-A491-7C423F5A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mampu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pertumbuhan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hasil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pendapatan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peningkatan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jumlah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berkunjung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Pergerakan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perbelanjaan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mampu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pendapatan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cukai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membeli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cukai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penginapan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cukai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pertukaran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samping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dilihat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mampu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pendapatan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penduduk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setempat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penyertaan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Kerajaan Persekutuan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melakukan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pelaburan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jumlah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peruntukan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dana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tinggi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membangunkan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3058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DBBBA7-5679-4EF7-9F09-63B01519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08F3D9D-1E77-421E-A866-D56EDA68F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Tugas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harus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tanggungjawab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semua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terletak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bahu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supaya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dimajukan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Setiap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anak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merancang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usaha-usaha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istiqamah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pragmatik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efektif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diambil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melihat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merentasi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benua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dunia. Langkah prima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memperlengkapkan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kemudahan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prasarana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perhubungan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sehingga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prasarana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kelas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terutamanya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tumpuan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lapisan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masyarakat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sama-sama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membantu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bidang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seterusnya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menyumbang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kemajuan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521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A547A3E-4BB1-4F99-A1F0-C254991D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kern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</a:t>
            </a:r>
            <a:r>
              <a:rPr lang="en-US" sz="4400" b="1" kern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kern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4400" b="1" kern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kern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4400" b="1" kern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4400" b="1" kern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6CC19E4-E701-4A2F-A746-95312C337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konteks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salah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kegiatan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sosial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semakin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Jumlah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negeri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antarabangsa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semakin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meningkat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beberapa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negara di dunia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memajukan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menjana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pendapatan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negara (Inskeep E, 1996).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829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096D7EA-26D3-4E85-8FAD-70FA878F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469ABB-F4B0-4DC3-81D3-61AD4CC64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Menurut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Yazid Saleh (2008)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perspektif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sejarah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pula,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bermula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kira-kira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5000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tahun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selaras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perkembangan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intensif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kapal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juga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medium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pertukaran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pada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tahun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Perjalanan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berlaku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didorong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perdagangan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ketenteraan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pentadbiran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empayar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besar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Sumeria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Yunani,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Mesir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Parsi dan Rom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rantau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Mediterranean dan juga Timur Tengah.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766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24C0FA3-4B42-4F61-81A9-AF052558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7BBA2B1-F0D0-4A57-887B-B73EF6411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Apabila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empayar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berkembang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terutamanya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abad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Masihi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orang-orang Rom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khususnya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membina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lebar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membinanya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sangat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sekali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bertujuan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menyediakan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perhubungan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pentadbiran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perdagangan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seluruh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empayar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Tembok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Hadrian di Britain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hingga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sampai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Euphrates di Timur Tengah.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984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05C270-F265-46FA-9056-4C072796E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60180E6-39D0-4ED0-9F11-1EF2AE5BB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Rumah-rumah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tumpangan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didirikan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setiap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30 batu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sepanjang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beberapa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hotel-hotel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kebanyakan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bandar-bandar.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Rumah-rumah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tumpangan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dikaitkan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piktograf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menunjukkan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status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kemudahan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sesuai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688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7F2780-C3ED-4910-AB04-8FB25782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658605"/>
            <a:ext cx="9603275" cy="1049235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pembangunan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dipengaruhi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beberapa</a:t>
            </a:r>
            <a:r>
              <a:rPr lang="en-US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aspek</a:t>
            </a:r>
            <a:endParaRPr lang="th-TH" sz="2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0E180A3-7111-40B2-8F9D-4387C24B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 algn="thaiDist" fontAlgn="base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en-US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Sistem</a:t>
            </a:r>
            <a:r>
              <a:rPr lang="en-US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suatu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bidang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pelaburan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baru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memacu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pertumbuhan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industri-industri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lain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berperanan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wahana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pembangunan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mega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menuju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maju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menjelang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tahun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2020.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sistem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aspek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diberi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penekanan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kewujudan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pembekal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barangan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ataupun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juga tuan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rumah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terpilih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kata lain,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keempat-empat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elemen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terlibat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mewujudkan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sebuah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Apabila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seseorang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individu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bermakna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perkhidmatan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penginapan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sistem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bahagian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utama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memainkan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menentukan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perkembangan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kemajuan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bahagian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pasaran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bahagian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pembekalan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1808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B9BAA1-910E-42AB-8963-C9D8D47F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l" fontAlgn="base">
              <a:lnSpc>
                <a:spcPct val="150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en-US" sz="4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2. </a:t>
            </a:r>
            <a:r>
              <a:rPr lang="en-US" sz="4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Komponen</a:t>
            </a:r>
            <a:r>
              <a:rPr lang="en-US" sz="4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4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Populasi</a:t>
            </a:r>
            <a:r>
              <a:rPr lang="en-US" sz="4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(</a:t>
            </a:r>
            <a:r>
              <a:rPr lang="th-TH" sz="4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ประชากร</a:t>
            </a:r>
            <a:r>
              <a:rPr lang="en-US" sz="4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DA8CF85-2B0F-4706-8299-DB5BDD709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bahagian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pasaran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komponen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memainkan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menentukan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perkembangan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kemajuan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komponen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populasi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individu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terlibat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dikategorikan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(2)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penduduk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setempat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pelawat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Apabila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kedua-duanya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mengembara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wujudlah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istilah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pengembara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pelawat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Pengembara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pula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dilihat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aspek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mengembara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(</a:t>
            </a:r>
            <a:r>
              <a:rPr lang="th-TH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การเดินทาง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skop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mengembara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bertujuan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memenuhi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lain.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Mengikut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perspektif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mengembara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skop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dikenali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215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A6E534A-C8BB-496C-A066-EA70C0AC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76CE240-4DDE-4975-A32A-E6DE79850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motivasi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berbeza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mendorong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bertujuan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menambah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sekadar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memenuhi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keperluan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berehat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mengenali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motivasi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berbeza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mendorong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mempengaruhi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kehendak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lawatan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merasakan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hidup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terlalu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pendek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berkecenderungan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mencuba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segala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melawati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destinasi-destinasi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didapati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bertujuan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memenuhi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perniagaan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melawat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keluarga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berhibur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seterusnya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mewujudkan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kategori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jenis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8436891"/>
      </p:ext>
    </p:extLst>
  </p:cSld>
  <p:clrMapOvr>
    <a:masterClrMapping/>
  </p:clrMapOvr>
</p:sld>
</file>

<file path=ppt/theme/theme1.xml><?xml version="1.0" encoding="utf-8"?>
<a:theme xmlns:a="http://schemas.openxmlformats.org/drawingml/2006/main" name="แกลเลอรี">
  <a:themeElements>
    <a:clrScheme name="แกลเลอรี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แกลเลอรี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แกลเลอรี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</TotalTime>
  <Words>2648</Words>
  <Application>Microsoft Office PowerPoint</Application>
  <PresentationFormat>แบบจอกว้าง</PresentationFormat>
  <Paragraphs>48</Paragraphs>
  <Slides>27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27</vt:i4>
      </vt:variant>
    </vt:vector>
  </HeadingPairs>
  <TitlesOfParts>
    <vt:vector size="32" baseType="lpstr">
      <vt:lpstr>Arial</vt:lpstr>
      <vt:lpstr>Calibri</vt:lpstr>
      <vt:lpstr>Gill Sans MT</vt:lpstr>
      <vt:lpstr>Times New Roman</vt:lpstr>
      <vt:lpstr>แกลเลอรี</vt:lpstr>
      <vt:lpstr>    UNIT 2</vt:lpstr>
      <vt:lpstr>Pengenalan</vt:lpstr>
      <vt:lpstr>Apa Itu Industri Pelancongan</vt:lpstr>
      <vt:lpstr>งานนำเสนอ PowerPoint</vt:lpstr>
      <vt:lpstr>งานนำเสนอ PowerPoint</vt:lpstr>
      <vt:lpstr>งานนำเสนอ PowerPoint</vt:lpstr>
      <vt:lpstr>Tahap pembangunan industri pelancongan dipengaruhi oleh beberapa aspek</vt:lpstr>
      <vt:lpstr>2. Komponen Populasi (ประชากร) </vt:lpstr>
      <vt:lpstr>งานนำเสนอ PowerPoint</vt:lpstr>
      <vt:lpstr>3. Bahagian Pembekalan </vt:lpstr>
      <vt:lpstr>3.1  Komponen Pengangkutan</vt:lpstr>
      <vt:lpstr>งานนำเสนอ PowerPoint</vt:lpstr>
      <vt:lpstr>งานนำเสนอ PowerPoint</vt:lpstr>
      <vt:lpstr>3.2 Komponen Tarikan </vt:lpstr>
      <vt:lpstr>3.3  Komponen Perkhidmatan </vt:lpstr>
      <vt:lpstr>งานนำเสนอ PowerPoint</vt:lpstr>
      <vt:lpstr>4. Maklumat dan Promosi </vt:lpstr>
      <vt:lpstr>  Kepentingan dan Sumbangan Industri Pelancongan Terhadap Pembangunan Ekonomi Negara </vt:lpstr>
      <vt:lpstr>Halangan dan Cabaran Industri Pelancongan </vt:lpstr>
      <vt:lpstr>งานนำเสนอ PowerPoint</vt:lpstr>
      <vt:lpstr>งานนำเสนอ PowerPoint</vt:lpstr>
      <vt:lpstr>Sistem Sokongan oleh Pihak Kerajaan dan Swasta yang di Tawarkan untuk Pembangunan Industri Pelancongan </vt:lpstr>
      <vt:lpstr>Langkah-Langkah untuk Mendorong dan Membangunkan Industri Pelancongan </vt:lpstr>
      <vt:lpstr>งานนำเสนอ PowerPoint</vt:lpstr>
      <vt:lpstr>Kesimpulan 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UNIT 2</dc:title>
  <dc:creator>Suhaila Binsamaae</dc:creator>
  <cp:lastModifiedBy>Suhaila Binsamaae</cp:lastModifiedBy>
  <cp:revision>6</cp:revision>
  <dcterms:created xsi:type="dcterms:W3CDTF">2020-12-13T13:38:15Z</dcterms:created>
  <dcterms:modified xsi:type="dcterms:W3CDTF">2020-12-13T14:24:08Z</dcterms:modified>
</cp:coreProperties>
</file>